
<file path=[Content_Types].xml><?xml version="1.0" encoding="utf-8"?>
<Types xmlns="http://schemas.openxmlformats.org/package/2006/content-types">
  <Default Extension="jpeg" ContentType="image/jpe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9" r:id="rId4"/>
    <p:sldId id="257"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58" r:id="rId2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8882"/>
    <a:srgbClr val="EAA56B"/>
    <a:srgbClr val="274F4B"/>
    <a:srgbClr val="975015"/>
    <a:srgbClr val="E38435"/>
    <a:srgbClr val="C16789"/>
    <a:srgbClr val="58ACA5"/>
    <a:srgbClr val="763E10"/>
    <a:srgbClr val="E6924C"/>
    <a:srgbClr val="B64B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78" autoAdjust="0"/>
    <p:restoredTop sz="94660"/>
  </p:normalViewPr>
  <p:slideViewPr>
    <p:cSldViewPr snapToGrid="0">
      <p:cViewPr varScale="1">
        <p:scale>
          <a:sx n="71" d="100"/>
          <a:sy n="71" d="100"/>
        </p:scale>
        <p:origin x="996"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0D0F5B92-B7F8-401D-8CD1-D169C212939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B8DF201-4556-41E4-944F-BD8EDAD66B3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D0F5B92-B7F8-401D-8CD1-D169C212939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B8DF201-4556-41E4-944F-BD8EDAD66B3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D0F5B92-B7F8-401D-8CD1-D169C212939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B8DF201-4556-41E4-944F-BD8EDAD66B3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D0F5B92-B7F8-401D-8CD1-D169C212939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B8DF201-4556-41E4-944F-BD8EDAD66B3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0D0F5B92-B7F8-401D-8CD1-D169C212939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B8DF201-4556-41E4-944F-BD8EDAD66B3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0D0F5B92-B7F8-401D-8CD1-D169C212939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B8DF201-4556-41E4-944F-BD8EDAD66B3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0D0F5B92-B7F8-401D-8CD1-D169C2129398}"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B8DF201-4556-41E4-944F-BD8EDAD66B3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0D0F5B92-B7F8-401D-8CD1-D169C2129398}"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B8DF201-4556-41E4-944F-BD8EDAD66B3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D0F5B92-B7F8-401D-8CD1-D169C2129398}"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B8DF201-4556-41E4-944F-BD8EDAD66B3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0D0F5B92-B7F8-401D-8CD1-D169C212939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B8DF201-4556-41E4-944F-BD8EDAD66B3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0D0F5B92-B7F8-401D-8CD1-D169C212939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B8DF201-4556-41E4-944F-BD8EDAD66B3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0F5B92-B7F8-401D-8CD1-D169C2129398}"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8DF201-4556-41E4-944F-BD8EDAD66B3F}"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media" Target="../media/media1.mp3"/><Relationship Id="rId3" Type="http://schemas.openxmlformats.org/officeDocument/2006/relationships/audio" Target="../media/media1.mp3"/><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0.png"/><Relationship Id="rId1"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532106" y="4022268"/>
            <a:ext cx="2729619" cy="3279775"/>
          </a:xfrm>
          <a:prstGeom prst="rect">
            <a:avLst/>
          </a:prstGeom>
        </p:spPr>
      </p:pic>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 y="857"/>
            <a:ext cx="12190476" cy="6857143"/>
          </a:xfrm>
          <a:prstGeom prst="rect">
            <a:avLst/>
          </a:prstGeom>
        </p:spPr>
      </p:pic>
      <p:sp>
        <p:nvSpPr>
          <p:cNvPr id="10" name="文本框 9"/>
          <p:cNvSpPr txBox="1"/>
          <p:nvPr/>
        </p:nvSpPr>
        <p:spPr>
          <a:xfrm>
            <a:off x="1633881" y="2260267"/>
            <a:ext cx="9046066" cy="923330"/>
          </a:xfrm>
          <a:prstGeom prst="rect">
            <a:avLst/>
          </a:prstGeom>
          <a:noFill/>
        </p:spPr>
        <p:txBody>
          <a:bodyPr wrap="none" rtlCol="0">
            <a:spAutoFit/>
          </a:bodyPr>
          <a:lstStyle/>
          <a:p>
            <a:r>
              <a:rPr lang="zh-CN" altLang="en-US" sz="5400" dirty="0">
                <a:solidFill>
                  <a:srgbClr val="58ACA5"/>
                </a:solidFill>
                <a:latin typeface="微软雅黑" panose="020B0503020204020204" pitchFamily="34" charset="-122"/>
                <a:ea typeface="微软雅黑" panose="020B0503020204020204" pitchFamily="34" charset="-122"/>
              </a:rPr>
              <a:t>水彩小清新总结报告</a:t>
            </a:r>
            <a:r>
              <a:rPr lang="en-US" altLang="zh-CN" sz="5400" dirty="0">
                <a:solidFill>
                  <a:srgbClr val="58ACA5"/>
                </a:solidFill>
                <a:latin typeface="微软雅黑" panose="020B0503020204020204" pitchFamily="34" charset="-122"/>
                <a:ea typeface="微软雅黑" panose="020B0503020204020204" pitchFamily="34" charset="-122"/>
              </a:rPr>
              <a:t>PPT</a:t>
            </a:r>
            <a:r>
              <a:rPr lang="zh-CN" altLang="en-US" sz="5400" dirty="0">
                <a:solidFill>
                  <a:srgbClr val="58ACA5"/>
                </a:solidFill>
                <a:latin typeface="微软雅黑" panose="020B0503020204020204" pitchFamily="34" charset="-122"/>
                <a:ea typeface="微软雅黑" panose="020B0503020204020204" pitchFamily="34" charset="-122"/>
              </a:rPr>
              <a:t>模板</a:t>
            </a:r>
            <a:endParaRPr lang="zh-CN" altLang="en-US" sz="5400" dirty="0">
              <a:solidFill>
                <a:srgbClr val="58ACA5"/>
              </a:solidFill>
              <a:latin typeface="微软雅黑" panose="020B0503020204020204" pitchFamily="34" charset="-122"/>
              <a:ea typeface="微软雅黑" panose="020B0503020204020204" pitchFamily="34" charset="-122"/>
            </a:endParaRPr>
          </a:p>
        </p:txBody>
      </p:sp>
      <p:sp>
        <p:nvSpPr>
          <p:cNvPr id="11" name="文本框 10"/>
          <p:cNvSpPr txBox="1"/>
          <p:nvPr/>
        </p:nvSpPr>
        <p:spPr>
          <a:xfrm>
            <a:off x="3665880" y="3733795"/>
            <a:ext cx="1107996" cy="369332"/>
          </a:xfrm>
          <a:prstGeom prst="rect">
            <a:avLst/>
          </a:prstGeom>
          <a:noFill/>
        </p:spPr>
        <p:txBody>
          <a:bodyPr wrap="none" rtlCol="0">
            <a:spAutoFit/>
          </a:bodyPr>
          <a:lstStyle/>
          <a:p>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汇报人：</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6592696" y="3733795"/>
            <a:ext cx="1935145" cy="369332"/>
          </a:xfrm>
          <a:prstGeom prst="rect">
            <a:avLst/>
          </a:prstGeom>
          <a:noFill/>
        </p:spPr>
        <p:txBody>
          <a:bodyPr wrap="none" rtlCol="0">
            <a:spAutoFit/>
          </a:bodyPr>
          <a:lstStyle/>
          <a:p>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时间：</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XX</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年</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XX</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月</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15" name="直接连接符 14"/>
          <p:cNvCxnSpPr/>
          <p:nvPr/>
        </p:nvCxnSpPr>
        <p:spPr>
          <a:xfrm>
            <a:off x="2534258" y="3386796"/>
            <a:ext cx="7329715" cy="0"/>
          </a:xfrm>
          <a:prstGeom prst="line">
            <a:avLst/>
          </a:prstGeom>
          <a:ln>
            <a:solidFill>
              <a:srgbClr val="58ACA5"/>
            </a:solidFill>
          </a:ln>
        </p:spPr>
        <p:style>
          <a:lnRef idx="1">
            <a:schemeClr val="accent1"/>
          </a:lnRef>
          <a:fillRef idx="0">
            <a:schemeClr val="accent1"/>
          </a:fillRef>
          <a:effectRef idx="0">
            <a:schemeClr val="accent1"/>
          </a:effectRef>
          <a:fontRef idx="minor">
            <a:schemeClr val="tx1"/>
          </a:fontRef>
        </p:style>
      </p:cxnSp>
      <p:pic>
        <p:nvPicPr>
          <p:cNvPr id="2" name="爱的纪念 souvenirs d'enfance">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13991303" y="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par>
                                <p:cTn id="22" presetID="53" presetClass="entr" presetSubtype="16"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childTnLst>
                          </p:cTn>
                        </p:par>
                        <p:par>
                          <p:cTn id="27" fill="hold">
                            <p:stCondLst>
                              <p:cond delay="500"/>
                            </p:stCondLst>
                            <p:childTnLst>
                              <p:par>
                                <p:cTn id="28" presetID="1" presetClass="mediacall" presetSubtype="0" fill="hold" nodeType="afterEffect">
                                  <p:stCondLst>
                                    <p:cond delay="0"/>
                                  </p:stCondLst>
                                  <p:childTnLst>
                                    <p:cmd type="call" cmd="playFrom(0.0)">
                                      <p:cBhvr>
                                        <p:cTn id="2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30" repeatCount="indefinite" fill="hold" display="0">
                  <p:stCondLst>
                    <p:cond delay="indefinite"/>
                  </p:stCondLst>
                  <p:endCondLst>
                    <p:cond evt="onStopAudio" delay="0">
                      <p:tgtEl>
                        <p:sldTgt/>
                      </p:tgtEl>
                    </p:cond>
                  </p:endCondLst>
                </p:cTn>
                <p:tgtEl>
                  <p:spTgt spid="2"/>
                </p:tgtEl>
              </p:cMediaNode>
            </p:audio>
          </p:childTnLst>
        </p:cTn>
      </p:par>
    </p:tnLst>
    <p:bldLst>
      <p:bldP spid="10" grpId="0"/>
      <p:bldP spid="11"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795000" y="5289698"/>
            <a:ext cx="1146687" cy="1377802"/>
          </a:xfrm>
          <a:prstGeom prst="rect">
            <a:avLst/>
          </a:prstGeom>
        </p:spPr>
      </p:pic>
      <p:sp>
        <p:nvSpPr>
          <p:cNvPr id="7" name="矩形 6"/>
          <p:cNvSpPr/>
          <p:nvPr/>
        </p:nvSpPr>
        <p:spPr>
          <a:xfrm>
            <a:off x="533400" y="762000"/>
            <a:ext cx="11264900" cy="21600"/>
          </a:xfrm>
          <a:prstGeom prst="rect">
            <a:avLst/>
          </a:prstGeom>
          <a:solidFill>
            <a:srgbClr val="58ACA5"/>
          </a:solidFill>
          <a:ln>
            <a:solidFill>
              <a:srgbClr val="58AC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1599328" y="249580"/>
            <a:ext cx="1620957" cy="523220"/>
          </a:xfrm>
          <a:prstGeom prst="rect">
            <a:avLst/>
          </a:prstGeom>
          <a:noFill/>
        </p:spPr>
        <p:txBody>
          <a:bodyPr wrap="none" rtlCol="0">
            <a:spAutoFit/>
          </a:bodyPr>
          <a:lstStyle/>
          <a:p>
            <a:r>
              <a:rPr lang="zh-CN" altLang="en-US" sz="2800" dirty="0">
                <a:solidFill>
                  <a:srgbClr val="58ACA5"/>
                </a:solidFill>
                <a:latin typeface="微软雅黑" panose="020B0503020204020204" pitchFamily="34" charset="-122"/>
                <a:ea typeface="微软雅黑" panose="020B0503020204020204" pitchFamily="34" charset="-122"/>
              </a:rPr>
              <a:t>部门规划</a:t>
            </a:r>
            <a:endParaRPr lang="zh-CN" altLang="en-US" sz="2800" dirty="0">
              <a:solidFill>
                <a:srgbClr val="58ACA5"/>
              </a:solidFill>
              <a:latin typeface="微软雅黑" panose="020B0503020204020204" pitchFamily="34" charset="-122"/>
              <a:ea typeface="微软雅黑" panose="020B0503020204020204" pitchFamily="34" charset="-122"/>
            </a:endParaRPr>
          </a:p>
        </p:txBody>
      </p:sp>
      <p:sp>
        <p:nvSpPr>
          <p:cNvPr id="9" name="矩形 8"/>
          <p:cNvSpPr/>
          <p:nvPr/>
        </p:nvSpPr>
        <p:spPr>
          <a:xfrm>
            <a:off x="914400" y="276225"/>
            <a:ext cx="542925" cy="485775"/>
          </a:xfrm>
          <a:prstGeom prst="rect">
            <a:avLst/>
          </a:prstGeom>
          <a:solidFill>
            <a:srgbClr val="58ACA5"/>
          </a:solidFill>
          <a:ln>
            <a:solidFill>
              <a:srgbClr val="58AC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876300" y="288279"/>
            <a:ext cx="619125" cy="523220"/>
          </a:xfrm>
          <a:prstGeom prst="rect">
            <a:avLst/>
          </a:prstGeom>
        </p:spPr>
        <p:txBody>
          <a:bodyPr wrap="square">
            <a:spAutoFit/>
          </a:bodyPr>
          <a:lstStyle/>
          <a:p>
            <a:pPr algn="dist"/>
            <a:r>
              <a:rPr lang="en-US" altLang="zh-CN" sz="2800" dirty="0">
                <a:solidFill>
                  <a:schemeClr val="bg1"/>
                </a:solidFill>
                <a:latin typeface="Impact" panose="020B0806030902050204" pitchFamily="34" charset="0"/>
                <a:ea typeface="微软雅黑" panose="020B0503020204020204" pitchFamily="34" charset="-122"/>
              </a:rPr>
              <a:t>02</a:t>
            </a:r>
            <a:endParaRPr lang="zh-CN" altLang="en-US" sz="2800" dirty="0">
              <a:solidFill>
                <a:schemeClr val="bg1"/>
              </a:solidFill>
              <a:latin typeface="Impact" panose="020B0806030902050204" pitchFamily="34" charset="0"/>
            </a:endParaRPr>
          </a:p>
        </p:txBody>
      </p:sp>
      <p:sp>
        <p:nvSpPr>
          <p:cNvPr id="12" name="Freeform: Shape 23"/>
          <p:cNvSpPr/>
          <p:nvPr/>
        </p:nvSpPr>
        <p:spPr>
          <a:xfrm rot="3600000">
            <a:off x="6117342" y="3771936"/>
            <a:ext cx="764506" cy="559764"/>
          </a:xfrm>
          <a:custGeom>
            <a:avLst/>
            <a:gdLst>
              <a:gd name="connsiteX0" fmla="*/ 0 w 497989"/>
              <a:gd name="connsiteY0" fmla="*/ 72925 h 364623"/>
              <a:gd name="connsiteX1" fmla="*/ 315678 w 497989"/>
              <a:gd name="connsiteY1" fmla="*/ 72925 h 364623"/>
              <a:gd name="connsiteX2" fmla="*/ 315678 w 497989"/>
              <a:gd name="connsiteY2" fmla="*/ 0 h 364623"/>
              <a:gd name="connsiteX3" fmla="*/ 497989 w 497989"/>
              <a:gd name="connsiteY3" fmla="*/ 182312 h 364623"/>
              <a:gd name="connsiteX4" fmla="*/ 315678 w 497989"/>
              <a:gd name="connsiteY4" fmla="*/ 364623 h 364623"/>
              <a:gd name="connsiteX5" fmla="*/ 315678 w 497989"/>
              <a:gd name="connsiteY5" fmla="*/ 291698 h 364623"/>
              <a:gd name="connsiteX6" fmla="*/ 0 w 497989"/>
              <a:gd name="connsiteY6" fmla="*/ 291698 h 364623"/>
              <a:gd name="connsiteX7" fmla="*/ 0 w 497989"/>
              <a:gd name="connsiteY7" fmla="*/ 72925 h 364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989" h="364623">
                <a:moveTo>
                  <a:pt x="0" y="72925"/>
                </a:moveTo>
                <a:lnTo>
                  <a:pt x="315678" y="72925"/>
                </a:lnTo>
                <a:lnTo>
                  <a:pt x="315678" y="0"/>
                </a:lnTo>
                <a:lnTo>
                  <a:pt x="497989" y="182312"/>
                </a:lnTo>
                <a:lnTo>
                  <a:pt x="315678" y="364623"/>
                </a:lnTo>
                <a:lnTo>
                  <a:pt x="315678" y="291698"/>
                </a:lnTo>
                <a:lnTo>
                  <a:pt x="0" y="291698"/>
                </a:lnTo>
                <a:lnTo>
                  <a:pt x="0" y="72925"/>
                </a:lnTo>
                <a:close/>
              </a:path>
            </a:pathLst>
          </a:custGeom>
          <a:solidFill>
            <a:schemeClr val="bg1">
              <a:lumMod val="8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nchor="ctr"/>
          <a:lstStyle/>
          <a:p>
            <a:pPr algn="ctr"/>
          </a:p>
        </p:txBody>
      </p:sp>
      <p:sp>
        <p:nvSpPr>
          <p:cNvPr id="13" name="Freeform: Shape 25"/>
          <p:cNvSpPr/>
          <p:nvPr/>
        </p:nvSpPr>
        <p:spPr>
          <a:xfrm>
            <a:off x="5400310" y="5104842"/>
            <a:ext cx="764508" cy="559765"/>
          </a:xfrm>
          <a:custGeom>
            <a:avLst/>
            <a:gdLst>
              <a:gd name="connsiteX0" fmla="*/ 0 w 497989"/>
              <a:gd name="connsiteY0" fmla="*/ 72925 h 364623"/>
              <a:gd name="connsiteX1" fmla="*/ 315678 w 497989"/>
              <a:gd name="connsiteY1" fmla="*/ 72925 h 364623"/>
              <a:gd name="connsiteX2" fmla="*/ 315678 w 497989"/>
              <a:gd name="connsiteY2" fmla="*/ 0 h 364623"/>
              <a:gd name="connsiteX3" fmla="*/ 497989 w 497989"/>
              <a:gd name="connsiteY3" fmla="*/ 182312 h 364623"/>
              <a:gd name="connsiteX4" fmla="*/ 315678 w 497989"/>
              <a:gd name="connsiteY4" fmla="*/ 364623 h 364623"/>
              <a:gd name="connsiteX5" fmla="*/ 315678 w 497989"/>
              <a:gd name="connsiteY5" fmla="*/ 291698 h 364623"/>
              <a:gd name="connsiteX6" fmla="*/ 0 w 497989"/>
              <a:gd name="connsiteY6" fmla="*/ 291698 h 364623"/>
              <a:gd name="connsiteX7" fmla="*/ 0 w 497989"/>
              <a:gd name="connsiteY7" fmla="*/ 72925 h 364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989" h="364623">
                <a:moveTo>
                  <a:pt x="497989" y="291698"/>
                </a:moveTo>
                <a:lnTo>
                  <a:pt x="182311" y="291698"/>
                </a:lnTo>
                <a:lnTo>
                  <a:pt x="182311" y="364623"/>
                </a:lnTo>
                <a:lnTo>
                  <a:pt x="0" y="182311"/>
                </a:lnTo>
                <a:lnTo>
                  <a:pt x="182311" y="0"/>
                </a:lnTo>
                <a:lnTo>
                  <a:pt x="182311" y="72925"/>
                </a:lnTo>
                <a:lnTo>
                  <a:pt x="497989" y="72925"/>
                </a:lnTo>
                <a:lnTo>
                  <a:pt x="497989" y="291698"/>
                </a:lnTo>
                <a:close/>
              </a:path>
            </a:pathLst>
          </a:custGeom>
          <a:solidFill>
            <a:schemeClr val="bg1">
              <a:lumMod val="8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nchor="ctr"/>
          <a:lstStyle/>
          <a:p>
            <a:pPr algn="ctr"/>
          </a:p>
        </p:txBody>
      </p:sp>
      <p:sp>
        <p:nvSpPr>
          <p:cNvPr id="14" name="Freeform: Shape 27"/>
          <p:cNvSpPr/>
          <p:nvPr/>
        </p:nvSpPr>
        <p:spPr>
          <a:xfrm rot="18000000">
            <a:off x="4604491" y="3817421"/>
            <a:ext cx="764506" cy="559764"/>
          </a:xfrm>
          <a:custGeom>
            <a:avLst/>
            <a:gdLst>
              <a:gd name="connsiteX0" fmla="*/ 0 w 497989"/>
              <a:gd name="connsiteY0" fmla="*/ 72925 h 364623"/>
              <a:gd name="connsiteX1" fmla="*/ 315678 w 497989"/>
              <a:gd name="connsiteY1" fmla="*/ 72925 h 364623"/>
              <a:gd name="connsiteX2" fmla="*/ 315678 w 497989"/>
              <a:gd name="connsiteY2" fmla="*/ 0 h 364623"/>
              <a:gd name="connsiteX3" fmla="*/ 497989 w 497989"/>
              <a:gd name="connsiteY3" fmla="*/ 182312 h 364623"/>
              <a:gd name="connsiteX4" fmla="*/ 315678 w 497989"/>
              <a:gd name="connsiteY4" fmla="*/ 364623 h 364623"/>
              <a:gd name="connsiteX5" fmla="*/ 315678 w 497989"/>
              <a:gd name="connsiteY5" fmla="*/ 291698 h 364623"/>
              <a:gd name="connsiteX6" fmla="*/ 0 w 497989"/>
              <a:gd name="connsiteY6" fmla="*/ 291698 h 364623"/>
              <a:gd name="connsiteX7" fmla="*/ 0 w 497989"/>
              <a:gd name="connsiteY7" fmla="*/ 72925 h 364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989" h="364623">
                <a:moveTo>
                  <a:pt x="0" y="72925"/>
                </a:moveTo>
                <a:lnTo>
                  <a:pt x="315678" y="72925"/>
                </a:lnTo>
                <a:lnTo>
                  <a:pt x="315678" y="0"/>
                </a:lnTo>
                <a:lnTo>
                  <a:pt x="497989" y="182312"/>
                </a:lnTo>
                <a:lnTo>
                  <a:pt x="315678" y="364623"/>
                </a:lnTo>
                <a:lnTo>
                  <a:pt x="315678" y="291698"/>
                </a:lnTo>
                <a:lnTo>
                  <a:pt x="0" y="291698"/>
                </a:lnTo>
                <a:lnTo>
                  <a:pt x="0" y="72925"/>
                </a:lnTo>
                <a:close/>
              </a:path>
            </a:pathLst>
          </a:custGeom>
          <a:solidFill>
            <a:schemeClr val="bg1">
              <a:lumMod val="8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nchor="ctr"/>
          <a:lstStyle/>
          <a:p>
            <a:pPr algn="ctr"/>
          </a:p>
        </p:txBody>
      </p:sp>
      <p:grpSp>
        <p:nvGrpSpPr>
          <p:cNvPr id="5" name="组合 4"/>
          <p:cNvGrpSpPr/>
          <p:nvPr/>
        </p:nvGrpSpPr>
        <p:grpSpPr>
          <a:xfrm>
            <a:off x="3605943" y="4747222"/>
            <a:ext cx="1275010" cy="1275010"/>
            <a:chOff x="3605943" y="4747222"/>
            <a:chExt cx="1275010" cy="1275010"/>
          </a:xfrm>
        </p:grpSpPr>
        <p:sp>
          <p:nvSpPr>
            <p:cNvPr id="42" name="Freeform: Shape 26"/>
            <p:cNvSpPr/>
            <p:nvPr/>
          </p:nvSpPr>
          <p:spPr>
            <a:xfrm>
              <a:off x="3605943" y="4747222"/>
              <a:ext cx="1275010" cy="1275010"/>
            </a:xfrm>
            <a:custGeom>
              <a:avLst/>
              <a:gdLst>
                <a:gd name="connsiteX0" fmla="*/ 0 w 830525"/>
                <a:gd name="connsiteY0" fmla="*/ 415263 h 830525"/>
                <a:gd name="connsiteX1" fmla="*/ 415263 w 830525"/>
                <a:gd name="connsiteY1" fmla="*/ 0 h 830525"/>
                <a:gd name="connsiteX2" fmla="*/ 830526 w 830525"/>
                <a:gd name="connsiteY2" fmla="*/ 415263 h 830525"/>
                <a:gd name="connsiteX3" fmla="*/ 415263 w 830525"/>
                <a:gd name="connsiteY3" fmla="*/ 830526 h 830525"/>
                <a:gd name="connsiteX4" fmla="*/ 0 w 830525"/>
                <a:gd name="connsiteY4" fmla="*/ 415263 h 830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525" h="830525">
                  <a:moveTo>
                    <a:pt x="0" y="415263"/>
                  </a:moveTo>
                  <a:cubicBezTo>
                    <a:pt x="0" y="185920"/>
                    <a:pt x="185920" y="0"/>
                    <a:pt x="415263" y="0"/>
                  </a:cubicBezTo>
                  <a:cubicBezTo>
                    <a:pt x="644606" y="0"/>
                    <a:pt x="830526" y="185920"/>
                    <a:pt x="830526" y="415263"/>
                  </a:cubicBezTo>
                  <a:cubicBezTo>
                    <a:pt x="830526" y="644606"/>
                    <a:pt x="644606" y="830526"/>
                    <a:pt x="415263" y="830526"/>
                  </a:cubicBezTo>
                  <a:cubicBezTo>
                    <a:pt x="185920" y="830526"/>
                    <a:pt x="0" y="644606"/>
                    <a:pt x="0" y="415263"/>
                  </a:cubicBezTo>
                  <a:close/>
                </a:path>
              </a:pathLst>
            </a:custGeom>
            <a:solidFill>
              <a:srgbClr val="44888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p>
          </p:txBody>
        </p:sp>
        <p:sp>
          <p:nvSpPr>
            <p:cNvPr id="43" name="Freeform: Shape 28"/>
            <p:cNvSpPr/>
            <p:nvPr/>
          </p:nvSpPr>
          <p:spPr bwMode="auto">
            <a:xfrm>
              <a:off x="3941581" y="5103875"/>
              <a:ext cx="603739" cy="561708"/>
            </a:xfrm>
            <a:custGeom>
              <a:avLst/>
              <a:gdLst/>
              <a:ahLst/>
              <a:cxnLst>
                <a:cxn ang="0">
                  <a:pos x="13" y="39"/>
                </a:cxn>
                <a:cxn ang="0">
                  <a:pos x="8" y="39"/>
                </a:cxn>
                <a:cxn ang="0">
                  <a:pos x="0" y="33"/>
                </a:cxn>
                <a:cxn ang="0">
                  <a:pos x="5" y="19"/>
                </a:cxn>
                <a:cxn ang="0">
                  <a:pos x="15" y="22"/>
                </a:cxn>
                <a:cxn ang="0">
                  <a:pos x="20" y="21"/>
                </a:cxn>
                <a:cxn ang="0">
                  <a:pos x="20" y="24"/>
                </a:cxn>
                <a:cxn ang="0">
                  <a:pos x="23" y="34"/>
                </a:cxn>
                <a:cxn ang="0">
                  <a:pos x="13" y="39"/>
                </a:cxn>
                <a:cxn ang="0">
                  <a:pos x="15" y="19"/>
                </a:cxn>
                <a:cxn ang="0">
                  <a:pos x="5" y="9"/>
                </a:cxn>
                <a:cxn ang="0">
                  <a:pos x="15" y="0"/>
                </a:cxn>
                <a:cxn ang="0">
                  <a:pos x="25" y="9"/>
                </a:cxn>
                <a:cxn ang="0">
                  <a:pos x="15" y="19"/>
                </a:cxn>
                <a:cxn ang="0">
                  <a:pos x="53" y="68"/>
                </a:cxn>
                <a:cxn ang="0">
                  <a:pos x="20" y="68"/>
                </a:cxn>
                <a:cxn ang="0">
                  <a:pos x="10" y="58"/>
                </a:cxn>
                <a:cxn ang="0">
                  <a:pos x="23" y="36"/>
                </a:cxn>
                <a:cxn ang="0">
                  <a:pos x="37" y="41"/>
                </a:cxn>
                <a:cxn ang="0">
                  <a:pos x="50" y="36"/>
                </a:cxn>
                <a:cxn ang="0">
                  <a:pos x="64" y="58"/>
                </a:cxn>
                <a:cxn ang="0">
                  <a:pos x="53" y="68"/>
                </a:cxn>
                <a:cxn ang="0">
                  <a:pos x="37" y="39"/>
                </a:cxn>
                <a:cxn ang="0">
                  <a:pos x="22" y="24"/>
                </a:cxn>
                <a:cxn ang="0">
                  <a:pos x="37" y="9"/>
                </a:cxn>
                <a:cxn ang="0">
                  <a:pos x="51" y="24"/>
                </a:cxn>
                <a:cxn ang="0">
                  <a:pos x="37" y="39"/>
                </a:cxn>
                <a:cxn ang="0">
                  <a:pos x="59" y="19"/>
                </a:cxn>
                <a:cxn ang="0">
                  <a:pos x="49" y="9"/>
                </a:cxn>
                <a:cxn ang="0">
                  <a:pos x="59" y="0"/>
                </a:cxn>
                <a:cxn ang="0">
                  <a:pos x="68" y="9"/>
                </a:cxn>
                <a:cxn ang="0">
                  <a:pos x="59" y="19"/>
                </a:cxn>
                <a:cxn ang="0">
                  <a:pos x="66" y="39"/>
                </a:cxn>
                <a:cxn ang="0">
                  <a:pos x="61" y="39"/>
                </a:cxn>
                <a:cxn ang="0">
                  <a:pos x="51" y="34"/>
                </a:cxn>
                <a:cxn ang="0">
                  <a:pos x="54" y="24"/>
                </a:cxn>
                <a:cxn ang="0">
                  <a:pos x="54" y="21"/>
                </a:cxn>
                <a:cxn ang="0">
                  <a:pos x="59" y="22"/>
                </a:cxn>
                <a:cxn ang="0">
                  <a:pos x="69" y="19"/>
                </a:cxn>
                <a:cxn ang="0">
                  <a:pos x="73" y="33"/>
                </a:cxn>
                <a:cxn ang="0">
                  <a:pos x="66" y="39"/>
                </a:cxn>
              </a:cxnLst>
              <a:rect l="0" t="0" r="r" b="b"/>
              <a:pathLst>
                <a:path w="73" h="68">
                  <a:moveTo>
                    <a:pt x="13" y="39"/>
                  </a:moveTo>
                  <a:cubicBezTo>
                    <a:pt x="8" y="39"/>
                    <a:pt x="8" y="39"/>
                    <a:pt x="8" y="39"/>
                  </a:cubicBezTo>
                  <a:cubicBezTo>
                    <a:pt x="4" y="39"/>
                    <a:pt x="0" y="37"/>
                    <a:pt x="0" y="33"/>
                  </a:cubicBezTo>
                  <a:cubicBezTo>
                    <a:pt x="0" y="29"/>
                    <a:pt x="0" y="19"/>
                    <a:pt x="5" y="19"/>
                  </a:cubicBezTo>
                  <a:cubicBezTo>
                    <a:pt x="6" y="19"/>
                    <a:pt x="10" y="22"/>
                    <a:pt x="15" y="22"/>
                  </a:cubicBezTo>
                  <a:cubicBezTo>
                    <a:pt x="17" y="22"/>
                    <a:pt x="18" y="22"/>
                    <a:pt x="20" y="21"/>
                  </a:cubicBezTo>
                  <a:cubicBezTo>
                    <a:pt x="20" y="22"/>
                    <a:pt x="20" y="23"/>
                    <a:pt x="20" y="24"/>
                  </a:cubicBezTo>
                  <a:cubicBezTo>
                    <a:pt x="20" y="27"/>
                    <a:pt x="21" y="31"/>
                    <a:pt x="23" y="34"/>
                  </a:cubicBezTo>
                  <a:cubicBezTo>
                    <a:pt x="19" y="34"/>
                    <a:pt x="15" y="36"/>
                    <a:pt x="13" y="39"/>
                  </a:cubicBezTo>
                  <a:close/>
                  <a:moveTo>
                    <a:pt x="15" y="19"/>
                  </a:moveTo>
                  <a:cubicBezTo>
                    <a:pt x="10" y="19"/>
                    <a:pt x="5" y="15"/>
                    <a:pt x="5" y="9"/>
                  </a:cubicBezTo>
                  <a:cubicBezTo>
                    <a:pt x="5" y="4"/>
                    <a:pt x="10" y="0"/>
                    <a:pt x="15" y="0"/>
                  </a:cubicBezTo>
                  <a:cubicBezTo>
                    <a:pt x="20" y="0"/>
                    <a:pt x="25" y="4"/>
                    <a:pt x="25" y="9"/>
                  </a:cubicBezTo>
                  <a:cubicBezTo>
                    <a:pt x="25" y="15"/>
                    <a:pt x="20" y="19"/>
                    <a:pt x="15" y="19"/>
                  </a:cubicBezTo>
                  <a:close/>
                  <a:moveTo>
                    <a:pt x="53" y="68"/>
                  </a:moveTo>
                  <a:cubicBezTo>
                    <a:pt x="20" y="68"/>
                    <a:pt x="20" y="68"/>
                    <a:pt x="20" y="68"/>
                  </a:cubicBezTo>
                  <a:cubicBezTo>
                    <a:pt x="14" y="68"/>
                    <a:pt x="10" y="64"/>
                    <a:pt x="10" y="58"/>
                  </a:cubicBezTo>
                  <a:cubicBezTo>
                    <a:pt x="10" y="49"/>
                    <a:pt x="12" y="36"/>
                    <a:pt x="23" y="36"/>
                  </a:cubicBezTo>
                  <a:cubicBezTo>
                    <a:pt x="25" y="36"/>
                    <a:pt x="29" y="41"/>
                    <a:pt x="37" y="41"/>
                  </a:cubicBezTo>
                  <a:cubicBezTo>
                    <a:pt x="44" y="41"/>
                    <a:pt x="49" y="36"/>
                    <a:pt x="50" y="36"/>
                  </a:cubicBezTo>
                  <a:cubicBezTo>
                    <a:pt x="62" y="36"/>
                    <a:pt x="64" y="49"/>
                    <a:pt x="64" y="58"/>
                  </a:cubicBezTo>
                  <a:cubicBezTo>
                    <a:pt x="64" y="64"/>
                    <a:pt x="60" y="68"/>
                    <a:pt x="53" y="68"/>
                  </a:cubicBezTo>
                  <a:close/>
                  <a:moveTo>
                    <a:pt x="37" y="39"/>
                  </a:moveTo>
                  <a:cubicBezTo>
                    <a:pt x="29" y="39"/>
                    <a:pt x="22" y="32"/>
                    <a:pt x="22" y="24"/>
                  </a:cubicBezTo>
                  <a:cubicBezTo>
                    <a:pt x="22" y="16"/>
                    <a:pt x="29" y="9"/>
                    <a:pt x="37" y="9"/>
                  </a:cubicBezTo>
                  <a:cubicBezTo>
                    <a:pt x="45" y="9"/>
                    <a:pt x="51" y="16"/>
                    <a:pt x="51" y="24"/>
                  </a:cubicBezTo>
                  <a:cubicBezTo>
                    <a:pt x="51" y="32"/>
                    <a:pt x="45" y="39"/>
                    <a:pt x="37" y="39"/>
                  </a:cubicBezTo>
                  <a:close/>
                  <a:moveTo>
                    <a:pt x="59" y="19"/>
                  </a:moveTo>
                  <a:cubicBezTo>
                    <a:pt x="53" y="19"/>
                    <a:pt x="49" y="15"/>
                    <a:pt x="49" y="9"/>
                  </a:cubicBezTo>
                  <a:cubicBezTo>
                    <a:pt x="49" y="4"/>
                    <a:pt x="53" y="0"/>
                    <a:pt x="59" y="0"/>
                  </a:cubicBezTo>
                  <a:cubicBezTo>
                    <a:pt x="64" y="0"/>
                    <a:pt x="68" y="4"/>
                    <a:pt x="68" y="9"/>
                  </a:cubicBezTo>
                  <a:cubicBezTo>
                    <a:pt x="68" y="15"/>
                    <a:pt x="64" y="19"/>
                    <a:pt x="59" y="19"/>
                  </a:cubicBezTo>
                  <a:close/>
                  <a:moveTo>
                    <a:pt x="66" y="39"/>
                  </a:moveTo>
                  <a:cubicBezTo>
                    <a:pt x="61" y="39"/>
                    <a:pt x="61" y="39"/>
                    <a:pt x="61" y="39"/>
                  </a:cubicBezTo>
                  <a:cubicBezTo>
                    <a:pt x="58" y="36"/>
                    <a:pt x="55" y="34"/>
                    <a:pt x="51" y="34"/>
                  </a:cubicBezTo>
                  <a:cubicBezTo>
                    <a:pt x="53" y="31"/>
                    <a:pt x="54" y="27"/>
                    <a:pt x="54" y="24"/>
                  </a:cubicBezTo>
                  <a:cubicBezTo>
                    <a:pt x="54" y="23"/>
                    <a:pt x="54" y="22"/>
                    <a:pt x="54" y="21"/>
                  </a:cubicBezTo>
                  <a:cubicBezTo>
                    <a:pt x="55" y="22"/>
                    <a:pt x="57" y="22"/>
                    <a:pt x="59" y="22"/>
                  </a:cubicBezTo>
                  <a:cubicBezTo>
                    <a:pt x="64" y="22"/>
                    <a:pt x="68" y="19"/>
                    <a:pt x="69" y="19"/>
                  </a:cubicBezTo>
                  <a:cubicBezTo>
                    <a:pt x="73" y="19"/>
                    <a:pt x="73" y="29"/>
                    <a:pt x="73" y="33"/>
                  </a:cubicBezTo>
                  <a:cubicBezTo>
                    <a:pt x="73" y="37"/>
                    <a:pt x="70" y="39"/>
                    <a:pt x="66" y="39"/>
                  </a:cubicBezTo>
                  <a:close/>
                </a:path>
              </a:pathLst>
            </a:custGeom>
            <a:solidFill>
              <a:schemeClr val="bg1"/>
            </a:solidFill>
            <a:ln w="9525">
              <a:noFill/>
              <a:round/>
            </a:ln>
          </p:spPr>
          <p:txBody>
            <a:bodyPr anchor="ctr"/>
            <a:lstStyle/>
            <a:p>
              <a:pPr algn="ctr"/>
            </a:p>
          </p:txBody>
        </p:sp>
      </p:grpSp>
      <p:grpSp>
        <p:nvGrpSpPr>
          <p:cNvPr id="4" name="组合 3"/>
          <p:cNvGrpSpPr/>
          <p:nvPr/>
        </p:nvGrpSpPr>
        <p:grpSpPr>
          <a:xfrm>
            <a:off x="6631647" y="4747222"/>
            <a:ext cx="1275010" cy="1275010"/>
            <a:chOff x="6631647" y="4747222"/>
            <a:chExt cx="1275010" cy="1275010"/>
          </a:xfrm>
        </p:grpSpPr>
        <p:sp>
          <p:nvSpPr>
            <p:cNvPr id="37" name="Freeform: Shape 24"/>
            <p:cNvSpPr/>
            <p:nvPr/>
          </p:nvSpPr>
          <p:spPr>
            <a:xfrm>
              <a:off x="6631647" y="4747222"/>
              <a:ext cx="1275010" cy="1275010"/>
            </a:xfrm>
            <a:custGeom>
              <a:avLst/>
              <a:gdLst>
                <a:gd name="connsiteX0" fmla="*/ 0 w 830525"/>
                <a:gd name="connsiteY0" fmla="*/ 415263 h 830525"/>
                <a:gd name="connsiteX1" fmla="*/ 415263 w 830525"/>
                <a:gd name="connsiteY1" fmla="*/ 0 h 830525"/>
                <a:gd name="connsiteX2" fmla="*/ 830526 w 830525"/>
                <a:gd name="connsiteY2" fmla="*/ 415263 h 830525"/>
                <a:gd name="connsiteX3" fmla="*/ 415263 w 830525"/>
                <a:gd name="connsiteY3" fmla="*/ 830526 h 830525"/>
                <a:gd name="connsiteX4" fmla="*/ 0 w 830525"/>
                <a:gd name="connsiteY4" fmla="*/ 415263 h 830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525" h="830525">
                  <a:moveTo>
                    <a:pt x="0" y="415263"/>
                  </a:moveTo>
                  <a:cubicBezTo>
                    <a:pt x="0" y="185920"/>
                    <a:pt x="185920" y="0"/>
                    <a:pt x="415263" y="0"/>
                  </a:cubicBezTo>
                  <a:cubicBezTo>
                    <a:pt x="644606" y="0"/>
                    <a:pt x="830526" y="185920"/>
                    <a:pt x="830526" y="415263"/>
                  </a:cubicBezTo>
                  <a:cubicBezTo>
                    <a:pt x="830526" y="644606"/>
                    <a:pt x="644606" y="830526"/>
                    <a:pt x="415263" y="830526"/>
                  </a:cubicBezTo>
                  <a:cubicBezTo>
                    <a:pt x="185920" y="830526"/>
                    <a:pt x="0" y="644606"/>
                    <a:pt x="0" y="415263"/>
                  </a:cubicBezTo>
                  <a:close/>
                </a:path>
              </a:pathLst>
            </a:custGeom>
            <a:solidFill>
              <a:srgbClr val="44888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p>
          </p:txBody>
        </p:sp>
        <p:grpSp>
          <p:nvGrpSpPr>
            <p:cNvPr id="38" name="Group 29"/>
            <p:cNvGrpSpPr/>
            <p:nvPr/>
          </p:nvGrpSpPr>
          <p:grpSpPr>
            <a:xfrm>
              <a:off x="6988962" y="5052278"/>
              <a:ext cx="560341" cy="664861"/>
              <a:chOff x="4394201" y="3717926"/>
              <a:chExt cx="306388" cy="363538"/>
            </a:xfrm>
            <a:solidFill>
              <a:schemeClr val="bg1"/>
            </a:solidFill>
          </p:grpSpPr>
          <p:sp>
            <p:nvSpPr>
              <p:cNvPr id="39" name="Freeform: Shape 30"/>
              <p:cNvSpPr/>
              <p:nvPr/>
            </p:nvSpPr>
            <p:spPr bwMode="auto">
              <a:xfrm>
                <a:off x="4500563" y="3883026"/>
                <a:ext cx="88900" cy="90488"/>
              </a:xfrm>
              <a:custGeom>
                <a:avLst/>
                <a:gdLst/>
                <a:ahLst/>
                <a:cxnLst>
                  <a:cxn ang="0">
                    <a:pos x="35" y="34"/>
                  </a:cxn>
                  <a:cxn ang="0">
                    <a:pos x="35" y="7"/>
                  </a:cxn>
                  <a:cxn ang="0">
                    <a:pos x="8" y="8"/>
                  </a:cxn>
                  <a:cxn ang="0">
                    <a:pos x="8" y="35"/>
                  </a:cxn>
                  <a:cxn ang="0">
                    <a:pos x="35" y="34"/>
                  </a:cxn>
                  <a:cxn ang="0">
                    <a:pos x="22" y="23"/>
                  </a:cxn>
                  <a:cxn ang="0">
                    <a:pos x="14" y="23"/>
                  </a:cxn>
                  <a:cxn ang="0">
                    <a:pos x="14" y="16"/>
                  </a:cxn>
                  <a:cxn ang="0">
                    <a:pos x="12" y="14"/>
                  </a:cxn>
                  <a:cxn ang="0">
                    <a:pos x="14" y="12"/>
                  </a:cxn>
                  <a:cxn ang="0">
                    <a:pos x="16" y="14"/>
                  </a:cxn>
                  <a:cxn ang="0">
                    <a:pos x="19" y="11"/>
                  </a:cxn>
                  <a:cxn ang="0">
                    <a:pos x="21" y="14"/>
                  </a:cxn>
                  <a:cxn ang="0">
                    <a:pos x="18" y="16"/>
                  </a:cxn>
                  <a:cxn ang="0">
                    <a:pos x="17" y="19"/>
                  </a:cxn>
                  <a:cxn ang="0">
                    <a:pos x="21" y="19"/>
                  </a:cxn>
                  <a:cxn ang="0">
                    <a:pos x="28" y="19"/>
                  </a:cxn>
                  <a:cxn ang="0">
                    <a:pos x="29" y="26"/>
                  </a:cxn>
                  <a:cxn ang="0">
                    <a:pos x="31" y="28"/>
                  </a:cxn>
                  <a:cxn ang="0">
                    <a:pos x="29" y="30"/>
                  </a:cxn>
                  <a:cxn ang="0">
                    <a:pos x="27" y="28"/>
                  </a:cxn>
                  <a:cxn ang="0">
                    <a:pos x="22" y="31"/>
                  </a:cxn>
                  <a:cxn ang="0">
                    <a:pos x="21" y="28"/>
                  </a:cxn>
                  <a:cxn ang="0">
                    <a:pos x="25" y="26"/>
                  </a:cxn>
                  <a:cxn ang="0">
                    <a:pos x="26" y="22"/>
                  </a:cxn>
                  <a:cxn ang="0">
                    <a:pos x="22" y="23"/>
                  </a:cxn>
                </a:cxnLst>
                <a:rect l="0" t="0" r="r" b="b"/>
                <a:pathLst>
                  <a:path w="42" h="42">
                    <a:moveTo>
                      <a:pt x="35" y="34"/>
                    </a:moveTo>
                    <a:cubicBezTo>
                      <a:pt x="42" y="27"/>
                      <a:pt x="42" y="15"/>
                      <a:pt x="35" y="7"/>
                    </a:cubicBezTo>
                    <a:cubicBezTo>
                      <a:pt x="27" y="0"/>
                      <a:pt x="15" y="0"/>
                      <a:pt x="8" y="8"/>
                    </a:cubicBezTo>
                    <a:cubicBezTo>
                      <a:pt x="0" y="15"/>
                      <a:pt x="0" y="28"/>
                      <a:pt x="8" y="35"/>
                    </a:cubicBezTo>
                    <a:cubicBezTo>
                      <a:pt x="15" y="42"/>
                      <a:pt x="28" y="42"/>
                      <a:pt x="35" y="34"/>
                    </a:cubicBezTo>
                    <a:close/>
                    <a:moveTo>
                      <a:pt x="22" y="23"/>
                    </a:moveTo>
                    <a:cubicBezTo>
                      <a:pt x="19" y="24"/>
                      <a:pt x="16" y="25"/>
                      <a:pt x="14" y="23"/>
                    </a:cubicBezTo>
                    <a:cubicBezTo>
                      <a:pt x="12" y="21"/>
                      <a:pt x="12" y="18"/>
                      <a:pt x="14" y="16"/>
                    </a:cubicBezTo>
                    <a:cubicBezTo>
                      <a:pt x="12" y="14"/>
                      <a:pt x="12" y="14"/>
                      <a:pt x="12" y="14"/>
                    </a:cubicBezTo>
                    <a:cubicBezTo>
                      <a:pt x="14" y="12"/>
                      <a:pt x="14" y="12"/>
                      <a:pt x="14" y="12"/>
                    </a:cubicBezTo>
                    <a:cubicBezTo>
                      <a:pt x="16" y="14"/>
                      <a:pt x="16" y="14"/>
                      <a:pt x="16" y="14"/>
                    </a:cubicBezTo>
                    <a:cubicBezTo>
                      <a:pt x="17" y="12"/>
                      <a:pt x="18" y="12"/>
                      <a:pt x="19" y="11"/>
                    </a:cubicBezTo>
                    <a:cubicBezTo>
                      <a:pt x="21" y="14"/>
                      <a:pt x="21" y="14"/>
                      <a:pt x="21" y="14"/>
                    </a:cubicBezTo>
                    <a:cubicBezTo>
                      <a:pt x="20" y="14"/>
                      <a:pt x="19" y="15"/>
                      <a:pt x="18" y="16"/>
                    </a:cubicBezTo>
                    <a:cubicBezTo>
                      <a:pt x="16" y="18"/>
                      <a:pt x="16" y="19"/>
                      <a:pt x="17" y="19"/>
                    </a:cubicBezTo>
                    <a:cubicBezTo>
                      <a:pt x="18" y="20"/>
                      <a:pt x="19" y="20"/>
                      <a:pt x="21" y="19"/>
                    </a:cubicBezTo>
                    <a:cubicBezTo>
                      <a:pt x="24" y="17"/>
                      <a:pt x="26" y="17"/>
                      <a:pt x="28" y="19"/>
                    </a:cubicBezTo>
                    <a:cubicBezTo>
                      <a:pt x="30" y="21"/>
                      <a:pt x="30" y="24"/>
                      <a:pt x="29" y="26"/>
                    </a:cubicBezTo>
                    <a:cubicBezTo>
                      <a:pt x="31" y="28"/>
                      <a:pt x="31" y="28"/>
                      <a:pt x="31" y="28"/>
                    </a:cubicBezTo>
                    <a:cubicBezTo>
                      <a:pt x="29" y="30"/>
                      <a:pt x="29" y="30"/>
                      <a:pt x="29" y="30"/>
                    </a:cubicBezTo>
                    <a:cubicBezTo>
                      <a:pt x="27" y="28"/>
                      <a:pt x="27" y="28"/>
                      <a:pt x="27" y="28"/>
                    </a:cubicBezTo>
                    <a:cubicBezTo>
                      <a:pt x="25" y="30"/>
                      <a:pt x="24" y="31"/>
                      <a:pt x="22" y="31"/>
                    </a:cubicBezTo>
                    <a:cubicBezTo>
                      <a:pt x="21" y="28"/>
                      <a:pt x="21" y="28"/>
                      <a:pt x="21" y="28"/>
                    </a:cubicBezTo>
                    <a:cubicBezTo>
                      <a:pt x="22" y="28"/>
                      <a:pt x="24" y="27"/>
                      <a:pt x="25" y="26"/>
                    </a:cubicBezTo>
                    <a:cubicBezTo>
                      <a:pt x="26" y="24"/>
                      <a:pt x="26" y="23"/>
                      <a:pt x="26" y="22"/>
                    </a:cubicBezTo>
                    <a:cubicBezTo>
                      <a:pt x="25" y="22"/>
                      <a:pt x="24" y="22"/>
                      <a:pt x="22" y="23"/>
                    </a:cubicBezTo>
                    <a:close/>
                  </a:path>
                </a:pathLst>
              </a:custGeom>
              <a:grpFill/>
              <a:ln w="9525">
                <a:noFill/>
                <a:round/>
              </a:ln>
            </p:spPr>
            <p:txBody>
              <a:bodyPr anchor="ctr"/>
              <a:lstStyle/>
              <a:p>
                <a:pPr algn="ctr"/>
              </a:p>
            </p:txBody>
          </p:sp>
          <p:sp>
            <p:nvSpPr>
              <p:cNvPr id="40" name="Freeform: Shape 31"/>
              <p:cNvSpPr/>
              <p:nvPr/>
            </p:nvSpPr>
            <p:spPr bwMode="auto">
              <a:xfrm>
                <a:off x="4394201" y="3776664"/>
                <a:ext cx="304800" cy="304800"/>
              </a:xfrm>
              <a:custGeom>
                <a:avLst/>
                <a:gdLst/>
                <a:ahLst/>
                <a:cxnLst>
                  <a:cxn ang="0">
                    <a:pos x="55" y="143"/>
                  </a:cxn>
                  <a:cxn ang="0">
                    <a:pos x="143" y="53"/>
                  </a:cxn>
                  <a:cxn ang="0">
                    <a:pos x="88" y="0"/>
                  </a:cxn>
                  <a:cxn ang="0">
                    <a:pos x="0" y="90"/>
                  </a:cxn>
                  <a:cxn ang="0">
                    <a:pos x="55" y="143"/>
                  </a:cxn>
                  <a:cxn ang="0">
                    <a:pos x="88" y="17"/>
                  </a:cxn>
                  <a:cxn ang="0">
                    <a:pos x="126" y="53"/>
                  </a:cxn>
                  <a:cxn ang="0">
                    <a:pos x="97" y="83"/>
                  </a:cxn>
                  <a:cxn ang="0">
                    <a:pos x="91" y="51"/>
                  </a:cxn>
                  <a:cxn ang="0">
                    <a:pos x="61" y="46"/>
                  </a:cxn>
                  <a:cxn ang="0">
                    <a:pos x="88" y="17"/>
                  </a:cxn>
                  <a:cxn ang="0">
                    <a:pos x="88" y="54"/>
                  </a:cxn>
                  <a:cxn ang="0">
                    <a:pos x="88" y="88"/>
                  </a:cxn>
                  <a:cxn ang="0">
                    <a:pos x="55" y="89"/>
                  </a:cxn>
                  <a:cxn ang="0">
                    <a:pos x="55" y="55"/>
                  </a:cxn>
                  <a:cxn ang="0">
                    <a:pos x="88" y="54"/>
                  </a:cxn>
                  <a:cxn ang="0">
                    <a:pos x="18" y="90"/>
                  </a:cxn>
                  <a:cxn ang="0">
                    <a:pos x="45" y="62"/>
                  </a:cxn>
                  <a:cxn ang="0">
                    <a:pos x="51" y="92"/>
                  </a:cxn>
                  <a:cxn ang="0">
                    <a:pos x="83" y="97"/>
                  </a:cxn>
                  <a:cxn ang="0">
                    <a:pos x="55" y="126"/>
                  </a:cxn>
                  <a:cxn ang="0">
                    <a:pos x="18" y="90"/>
                  </a:cxn>
                </a:cxnLst>
                <a:rect l="0" t="0" r="r" b="b"/>
                <a:pathLst>
                  <a:path w="143" h="143">
                    <a:moveTo>
                      <a:pt x="55" y="143"/>
                    </a:moveTo>
                    <a:cubicBezTo>
                      <a:pt x="143" y="53"/>
                      <a:pt x="143" y="53"/>
                      <a:pt x="143" y="53"/>
                    </a:cubicBezTo>
                    <a:cubicBezTo>
                      <a:pt x="88" y="0"/>
                      <a:pt x="88" y="0"/>
                      <a:pt x="88" y="0"/>
                    </a:cubicBezTo>
                    <a:cubicBezTo>
                      <a:pt x="0" y="90"/>
                      <a:pt x="0" y="90"/>
                      <a:pt x="0" y="90"/>
                    </a:cubicBezTo>
                    <a:lnTo>
                      <a:pt x="55" y="143"/>
                    </a:lnTo>
                    <a:close/>
                    <a:moveTo>
                      <a:pt x="88" y="17"/>
                    </a:moveTo>
                    <a:cubicBezTo>
                      <a:pt x="126" y="53"/>
                      <a:pt x="126" y="53"/>
                      <a:pt x="126" y="53"/>
                    </a:cubicBezTo>
                    <a:cubicBezTo>
                      <a:pt x="97" y="83"/>
                      <a:pt x="97" y="83"/>
                      <a:pt x="97" y="83"/>
                    </a:cubicBezTo>
                    <a:cubicBezTo>
                      <a:pt x="102" y="72"/>
                      <a:pt x="100" y="59"/>
                      <a:pt x="91" y="51"/>
                    </a:cubicBezTo>
                    <a:cubicBezTo>
                      <a:pt x="83" y="43"/>
                      <a:pt x="71" y="41"/>
                      <a:pt x="61" y="46"/>
                    </a:cubicBezTo>
                    <a:lnTo>
                      <a:pt x="88" y="17"/>
                    </a:lnTo>
                    <a:close/>
                    <a:moveTo>
                      <a:pt x="88" y="54"/>
                    </a:moveTo>
                    <a:cubicBezTo>
                      <a:pt x="97" y="63"/>
                      <a:pt x="97" y="78"/>
                      <a:pt x="88" y="88"/>
                    </a:cubicBezTo>
                    <a:cubicBezTo>
                      <a:pt x="79" y="97"/>
                      <a:pt x="64" y="98"/>
                      <a:pt x="55" y="89"/>
                    </a:cubicBezTo>
                    <a:cubicBezTo>
                      <a:pt x="45" y="80"/>
                      <a:pt x="45" y="65"/>
                      <a:pt x="55" y="55"/>
                    </a:cubicBezTo>
                    <a:cubicBezTo>
                      <a:pt x="64" y="46"/>
                      <a:pt x="79" y="45"/>
                      <a:pt x="88" y="54"/>
                    </a:cubicBezTo>
                    <a:close/>
                    <a:moveTo>
                      <a:pt x="18" y="90"/>
                    </a:moveTo>
                    <a:cubicBezTo>
                      <a:pt x="45" y="62"/>
                      <a:pt x="45" y="62"/>
                      <a:pt x="45" y="62"/>
                    </a:cubicBezTo>
                    <a:cubicBezTo>
                      <a:pt x="41" y="72"/>
                      <a:pt x="43" y="84"/>
                      <a:pt x="51" y="92"/>
                    </a:cubicBezTo>
                    <a:cubicBezTo>
                      <a:pt x="60" y="100"/>
                      <a:pt x="73" y="102"/>
                      <a:pt x="83" y="97"/>
                    </a:cubicBezTo>
                    <a:cubicBezTo>
                      <a:pt x="55" y="126"/>
                      <a:pt x="55" y="126"/>
                      <a:pt x="55" y="126"/>
                    </a:cubicBezTo>
                    <a:lnTo>
                      <a:pt x="18" y="90"/>
                    </a:lnTo>
                    <a:close/>
                  </a:path>
                </a:pathLst>
              </a:custGeom>
              <a:grpFill/>
              <a:ln w="9525">
                <a:noFill/>
                <a:round/>
              </a:ln>
            </p:spPr>
            <p:txBody>
              <a:bodyPr anchor="ctr"/>
              <a:lstStyle/>
              <a:p>
                <a:pPr algn="ctr"/>
              </a:p>
            </p:txBody>
          </p:sp>
          <p:sp>
            <p:nvSpPr>
              <p:cNvPr id="41" name="Freeform: Shape 34"/>
              <p:cNvSpPr/>
              <p:nvPr/>
            </p:nvSpPr>
            <p:spPr bwMode="auto">
              <a:xfrm>
                <a:off x="4397376" y="3717926"/>
                <a:ext cx="303213" cy="209550"/>
              </a:xfrm>
              <a:custGeom>
                <a:avLst/>
                <a:gdLst/>
                <a:ahLst/>
                <a:cxnLst>
                  <a:cxn ang="0">
                    <a:pos x="0" y="120"/>
                  </a:cxn>
                  <a:cxn ang="0">
                    <a:pos x="13" y="132"/>
                  </a:cxn>
                  <a:cxn ang="0">
                    <a:pos x="20" y="124"/>
                  </a:cxn>
                  <a:cxn ang="0">
                    <a:pos x="16" y="120"/>
                  </a:cxn>
                  <a:cxn ang="0">
                    <a:pos x="117" y="16"/>
                  </a:cxn>
                  <a:cxn ang="0">
                    <a:pos x="174" y="71"/>
                  </a:cxn>
                  <a:cxn ang="0">
                    <a:pos x="167" y="79"/>
                  </a:cxn>
                  <a:cxn ang="0">
                    <a:pos x="175" y="87"/>
                  </a:cxn>
                  <a:cxn ang="0">
                    <a:pos x="191" y="71"/>
                  </a:cxn>
                  <a:cxn ang="0">
                    <a:pos x="117" y="0"/>
                  </a:cxn>
                  <a:cxn ang="0">
                    <a:pos x="0" y="120"/>
                  </a:cxn>
                </a:cxnLst>
                <a:rect l="0" t="0" r="r" b="b"/>
                <a:pathLst>
                  <a:path w="191" h="132">
                    <a:moveTo>
                      <a:pt x="0" y="120"/>
                    </a:moveTo>
                    <a:lnTo>
                      <a:pt x="13" y="132"/>
                    </a:lnTo>
                    <a:lnTo>
                      <a:pt x="20" y="124"/>
                    </a:lnTo>
                    <a:lnTo>
                      <a:pt x="16" y="120"/>
                    </a:lnTo>
                    <a:lnTo>
                      <a:pt x="117" y="16"/>
                    </a:lnTo>
                    <a:lnTo>
                      <a:pt x="174" y="71"/>
                    </a:lnTo>
                    <a:lnTo>
                      <a:pt x="167" y="79"/>
                    </a:lnTo>
                    <a:lnTo>
                      <a:pt x="175" y="87"/>
                    </a:lnTo>
                    <a:lnTo>
                      <a:pt x="191" y="71"/>
                    </a:lnTo>
                    <a:lnTo>
                      <a:pt x="117" y="0"/>
                    </a:lnTo>
                    <a:lnTo>
                      <a:pt x="0" y="120"/>
                    </a:lnTo>
                    <a:close/>
                  </a:path>
                </a:pathLst>
              </a:custGeom>
              <a:grpFill/>
              <a:ln w="9525">
                <a:noFill/>
                <a:round/>
              </a:ln>
            </p:spPr>
            <p:txBody>
              <a:bodyPr anchor="ctr"/>
              <a:lstStyle/>
              <a:p>
                <a:pPr algn="ctr"/>
              </a:p>
            </p:txBody>
          </p:sp>
        </p:grpSp>
      </p:grpSp>
      <p:grpSp>
        <p:nvGrpSpPr>
          <p:cNvPr id="3" name="组合 2"/>
          <p:cNvGrpSpPr/>
          <p:nvPr/>
        </p:nvGrpSpPr>
        <p:grpSpPr>
          <a:xfrm>
            <a:off x="5118794" y="2126886"/>
            <a:ext cx="1275010" cy="1275010"/>
            <a:chOff x="5118794" y="2126886"/>
            <a:chExt cx="1275010" cy="1275010"/>
          </a:xfrm>
        </p:grpSpPr>
        <p:sp>
          <p:nvSpPr>
            <p:cNvPr id="27" name="Freeform: Shape 22"/>
            <p:cNvSpPr/>
            <p:nvPr/>
          </p:nvSpPr>
          <p:spPr>
            <a:xfrm>
              <a:off x="5118794" y="2126886"/>
              <a:ext cx="1275010" cy="1275010"/>
            </a:xfrm>
            <a:custGeom>
              <a:avLst/>
              <a:gdLst>
                <a:gd name="connsiteX0" fmla="*/ 0 w 830525"/>
                <a:gd name="connsiteY0" fmla="*/ 415263 h 830525"/>
                <a:gd name="connsiteX1" fmla="*/ 415263 w 830525"/>
                <a:gd name="connsiteY1" fmla="*/ 0 h 830525"/>
                <a:gd name="connsiteX2" fmla="*/ 830526 w 830525"/>
                <a:gd name="connsiteY2" fmla="*/ 415263 h 830525"/>
                <a:gd name="connsiteX3" fmla="*/ 415263 w 830525"/>
                <a:gd name="connsiteY3" fmla="*/ 830526 h 830525"/>
                <a:gd name="connsiteX4" fmla="*/ 0 w 830525"/>
                <a:gd name="connsiteY4" fmla="*/ 415263 h 830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525" h="830525">
                  <a:moveTo>
                    <a:pt x="0" y="415263"/>
                  </a:moveTo>
                  <a:cubicBezTo>
                    <a:pt x="0" y="185920"/>
                    <a:pt x="185920" y="0"/>
                    <a:pt x="415263" y="0"/>
                  </a:cubicBezTo>
                  <a:cubicBezTo>
                    <a:pt x="644606" y="0"/>
                    <a:pt x="830526" y="185920"/>
                    <a:pt x="830526" y="415263"/>
                  </a:cubicBezTo>
                  <a:cubicBezTo>
                    <a:pt x="830526" y="644606"/>
                    <a:pt x="644606" y="830526"/>
                    <a:pt x="415263" y="830526"/>
                  </a:cubicBezTo>
                  <a:cubicBezTo>
                    <a:pt x="185920" y="830526"/>
                    <a:pt x="0" y="644606"/>
                    <a:pt x="0" y="415263"/>
                  </a:cubicBezTo>
                  <a:close/>
                </a:path>
              </a:pathLst>
            </a:custGeom>
            <a:solidFill>
              <a:srgbClr val="44888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p>
          </p:txBody>
        </p:sp>
        <p:grpSp>
          <p:nvGrpSpPr>
            <p:cNvPr id="28" name="Group 37"/>
            <p:cNvGrpSpPr/>
            <p:nvPr/>
          </p:nvGrpSpPr>
          <p:grpSpPr>
            <a:xfrm>
              <a:off x="5435607" y="2457505"/>
              <a:ext cx="641255" cy="613735"/>
              <a:chOff x="3876675" y="1376363"/>
              <a:chExt cx="369888" cy="354012"/>
            </a:xfrm>
            <a:solidFill>
              <a:schemeClr val="bg1"/>
            </a:solidFill>
          </p:grpSpPr>
          <p:sp>
            <p:nvSpPr>
              <p:cNvPr id="29" name="Freeform: Shape 47"/>
              <p:cNvSpPr/>
              <p:nvPr/>
            </p:nvSpPr>
            <p:spPr bwMode="auto">
              <a:xfrm>
                <a:off x="4154488" y="1401763"/>
                <a:ext cx="63500" cy="87313"/>
              </a:xfrm>
              <a:custGeom>
                <a:avLst/>
                <a:gdLst/>
                <a:ahLst/>
                <a:cxnLst>
                  <a:cxn ang="0">
                    <a:pos x="1" y="2"/>
                  </a:cxn>
                  <a:cxn ang="0">
                    <a:pos x="2" y="8"/>
                  </a:cxn>
                  <a:cxn ang="0">
                    <a:pos x="18" y="24"/>
                  </a:cxn>
                  <a:cxn ang="0">
                    <a:pos x="27" y="46"/>
                  </a:cxn>
                  <a:cxn ang="0">
                    <a:pos x="30" y="49"/>
                  </a:cxn>
                  <a:cxn ang="0">
                    <a:pos x="31" y="49"/>
                  </a:cxn>
                  <a:cxn ang="0">
                    <a:pos x="35" y="44"/>
                  </a:cxn>
                  <a:cxn ang="0">
                    <a:pos x="24" y="19"/>
                  </a:cxn>
                  <a:cxn ang="0">
                    <a:pos x="7" y="1"/>
                  </a:cxn>
                  <a:cxn ang="0">
                    <a:pos x="1" y="2"/>
                  </a:cxn>
                </a:cxnLst>
                <a:rect l="0" t="0" r="r" b="b"/>
                <a:pathLst>
                  <a:path w="35" h="49">
                    <a:moveTo>
                      <a:pt x="1" y="2"/>
                    </a:moveTo>
                    <a:cubicBezTo>
                      <a:pt x="0" y="4"/>
                      <a:pt x="0" y="7"/>
                      <a:pt x="2" y="8"/>
                    </a:cubicBezTo>
                    <a:cubicBezTo>
                      <a:pt x="8" y="12"/>
                      <a:pt x="13" y="17"/>
                      <a:pt x="18" y="24"/>
                    </a:cubicBezTo>
                    <a:cubicBezTo>
                      <a:pt x="22" y="31"/>
                      <a:pt x="25" y="39"/>
                      <a:pt x="27" y="46"/>
                    </a:cubicBezTo>
                    <a:cubicBezTo>
                      <a:pt x="27" y="47"/>
                      <a:pt x="28" y="49"/>
                      <a:pt x="30" y="49"/>
                    </a:cubicBezTo>
                    <a:cubicBezTo>
                      <a:pt x="30" y="49"/>
                      <a:pt x="31" y="49"/>
                      <a:pt x="31" y="49"/>
                    </a:cubicBezTo>
                    <a:cubicBezTo>
                      <a:pt x="33" y="49"/>
                      <a:pt x="35" y="47"/>
                      <a:pt x="35" y="44"/>
                    </a:cubicBezTo>
                    <a:cubicBezTo>
                      <a:pt x="33" y="36"/>
                      <a:pt x="30" y="27"/>
                      <a:pt x="24" y="19"/>
                    </a:cubicBezTo>
                    <a:cubicBezTo>
                      <a:pt x="19" y="12"/>
                      <a:pt x="13" y="6"/>
                      <a:pt x="7" y="1"/>
                    </a:cubicBezTo>
                    <a:cubicBezTo>
                      <a:pt x="5" y="0"/>
                      <a:pt x="2" y="1"/>
                      <a:pt x="1" y="2"/>
                    </a:cubicBezTo>
                    <a:close/>
                  </a:path>
                </a:pathLst>
              </a:custGeom>
              <a:grpFill/>
              <a:ln w="9525">
                <a:noFill/>
                <a:round/>
              </a:ln>
            </p:spPr>
            <p:txBody>
              <a:bodyPr anchor="ctr"/>
              <a:lstStyle/>
              <a:p>
                <a:pPr algn="ctr"/>
              </a:p>
            </p:txBody>
          </p:sp>
          <p:sp>
            <p:nvSpPr>
              <p:cNvPr id="30" name="Freeform: Shape 50"/>
              <p:cNvSpPr/>
              <p:nvPr/>
            </p:nvSpPr>
            <p:spPr bwMode="auto">
              <a:xfrm>
                <a:off x="4168775" y="1376363"/>
                <a:ext cx="77788" cy="112713"/>
              </a:xfrm>
              <a:custGeom>
                <a:avLst/>
                <a:gdLst/>
                <a:ahLst/>
                <a:cxnLst>
                  <a:cxn ang="0">
                    <a:pos x="7" y="1"/>
                  </a:cxn>
                  <a:cxn ang="0">
                    <a:pos x="1" y="2"/>
                  </a:cxn>
                  <a:cxn ang="0">
                    <a:pos x="2" y="8"/>
                  </a:cxn>
                  <a:cxn ang="0">
                    <a:pos x="22" y="29"/>
                  </a:cxn>
                  <a:cxn ang="0">
                    <a:pos x="35" y="59"/>
                  </a:cxn>
                  <a:cxn ang="0">
                    <a:pos x="38" y="62"/>
                  </a:cxn>
                  <a:cxn ang="0">
                    <a:pos x="40" y="62"/>
                  </a:cxn>
                  <a:cxn ang="0">
                    <a:pos x="43" y="58"/>
                  </a:cxn>
                  <a:cxn ang="0">
                    <a:pos x="29" y="25"/>
                  </a:cxn>
                  <a:cxn ang="0">
                    <a:pos x="7" y="1"/>
                  </a:cxn>
                </a:cxnLst>
                <a:rect l="0" t="0" r="r" b="b"/>
                <a:pathLst>
                  <a:path w="44" h="63">
                    <a:moveTo>
                      <a:pt x="7" y="1"/>
                    </a:moveTo>
                    <a:cubicBezTo>
                      <a:pt x="5" y="0"/>
                      <a:pt x="2" y="0"/>
                      <a:pt x="1" y="2"/>
                    </a:cubicBezTo>
                    <a:cubicBezTo>
                      <a:pt x="0" y="4"/>
                      <a:pt x="0" y="6"/>
                      <a:pt x="2" y="8"/>
                    </a:cubicBezTo>
                    <a:cubicBezTo>
                      <a:pt x="9" y="13"/>
                      <a:pt x="16" y="21"/>
                      <a:pt x="22" y="29"/>
                    </a:cubicBezTo>
                    <a:cubicBezTo>
                      <a:pt x="29" y="39"/>
                      <a:pt x="33" y="49"/>
                      <a:pt x="35" y="59"/>
                    </a:cubicBezTo>
                    <a:cubicBezTo>
                      <a:pt x="36" y="61"/>
                      <a:pt x="37" y="62"/>
                      <a:pt x="38" y="62"/>
                    </a:cubicBezTo>
                    <a:cubicBezTo>
                      <a:pt x="39" y="63"/>
                      <a:pt x="39" y="63"/>
                      <a:pt x="40" y="62"/>
                    </a:cubicBezTo>
                    <a:cubicBezTo>
                      <a:pt x="42" y="62"/>
                      <a:pt x="44" y="60"/>
                      <a:pt x="43" y="58"/>
                    </a:cubicBezTo>
                    <a:cubicBezTo>
                      <a:pt x="41" y="47"/>
                      <a:pt x="36" y="35"/>
                      <a:pt x="29" y="25"/>
                    </a:cubicBezTo>
                    <a:cubicBezTo>
                      <a:pt x="23" y="15"/>
                      <a:pt x="15" y="7"/>
                      <a:pt x="7" y="1"/>
                    </a:cubicBezTo>
                    <a:close/>
                  </a:path>
                </a:pathLst>
              </a:custGeom>
              <a:grpFill/>
              <a:ln w="9525">
                <a:noFill/>
                <a:round/>
              </a:ln>
            </p:spPr>
            <p:txBody>
              <a:bodyPr anchor="ctr"/>
              <a:lstStyle/>
              <a:p>
                <a:pPr algn="ctr"/>
              </a:p>
            </p:txBody>
          </p:sp>
          <p:sp>
            <p:nvSpPr>
              <p:cNvPr id="31" name="Freeform: Shape 53"/>
              <p:cNvSpPr/>
              <p:nvPr/>
            </p:nvSpPr>
            <p:spPr bwMode="auto">
              <a:xfrm>
                <a:off x="4141788" y="1425575"/>
                <a:ext cx="46038" cy="65088"/>
              </a:xfrm>
              <a:custGeom>
                <a:avLst/>
                <a:gdLst/>
                <a:ahLst/>
                <a:cxnLst>
                  <a:cxn ang="0">
                    <a:pos x="1" y="3"/>
                  </a:cxn>
                  <a:cxn ang="0">
                    <a:pos x="3" y="9"/>
                  </a:cxn>
                  <a:cxn ang="0">
                    <a:pos x="13" y="18"/>
                  </a:cxn>
                  <a:cxn ang="0">
                    <a:pos x="18" y="32"/>
                  </a:cxn>
                  <a:cxn ang="0">
                    <a:pos x="21" y="36"/>
                  </a:cxn>
                  <a:cxn ang="0">
                    <a:pos x="22" y="36"/>
                  </a:cxn>
                  <a:cxn ang="0">
                    <a:pos x="26" y="31"/>
                  </a:cxn>
                  <a:cxn ang="0">
                    <a:pos x="20" y="14"/>
                  </a:cxn>
                  <a:cxn ang="0">
                    <a:pos x="7" y="1"/>
                  </a:cxn>
                  <a:cxn ang="0">
                    <a:pos x="1" y="3"/>
                  </a:cxn>
                </a:cxnLst>
                <a:rect l="0" t="0" r="r" b="b"/>
                <a:pathLst>
                  <a:path w="26" h="36">
                    <a:moveTo>
                      <a:pt x="1" y="3"/>
                    </a:moveTo>
                    <a:cubicBezTo>
                      <a:pt x="0" y="5"/>
                      <a:pt x="1" y="7"/>
                      <a:pt x="3" y="9"/>
                    </a:cubicBezTo>
                    <a:cubicBezTo>
                      <a:pt x="7" y="10"/>
                      <a:pt x="10" y="14"/>
                      <a:pt x="13" y="18"/>
                    </a:cubicBezTo>
                    <a:cubicBezTo>
                      <a:pt x="16" y="23"/>
                      <a:pt x="18" y="28"/>
                      <a:pt x="18" y="32"/>
                    </a:cubicBezTo>
                    <a:cubicBezTo>
                      <a:pt x="18" y="34"/>
                      <a:pt x="20" y="35"/>
                      <a:pt x="21" y="36"/>
                    </a:cubicBezTo>
                    <a:cubicBezTo>
                      <a:pt x="22" y="36"/>
                      <a:pt x="22" y="36"/>
                      <a:pt x="22" y="36"/>
                    </a:cubicBezTo>
                    <a:cubicBezTo>
                      <a:pt x="25" y="36"/>
                      <a:pt x="26" y="34"/>
                      <a:pt x="26" y="31"/>
                    </a:cubicBezTo>
                    <a:cubicBezTo>
                      <a:pt x="26" y="26"/>
                      <a:pt x="23" y="19"/>
                      <a:pt x="20" y="14"/>
                    </a:cubicBezTo>
                    <a:cubicBezTo>
                      <a:pt x="16" y="8"/>
                      <a:pt x="11" y="4"/>
                      <a:pt x="7" y="1"/>
                    </a:cubicBezTo>
                    <a:cubicBezTo>
                      <a:pt x="5" y="0"/>
                      <a:pt x="2" y="1"/>
                      <a:pt x="1" y="3"/>
                    </a:cubicBezTo>
                    <a:close/>
                  </a:path>
                </a:pathLst>
              </a:custGeom>
              <a:grpFill/>
              <a:ln w="9525">
                <a:noFill/>
                <a:round/>
              </a:ln>
            </p:spPr>
            <p:txBody>
              <a:bodyPr anchor="ctr"/>
              <a:lstStyle/>
              <a:p>
                <a:pPr algn="ctr"/>
              </a:p>
            </p:txBody>
          </p:sp>
          <p:sp>
            <p:nvSpPr>
              <p:cNvPr id="32" name="Freeform: Shape 54"/>
              <p:cNvSpPr/>
              <p:nvPr/>
            </p:nvSpPr>
            <p:spPr bwMode="auto">
              <a:xfrm>
                <a:off x="3957638" y="1430338"/>
                <a:ext cx="201613" cy="184150"/>
              </a:xfrm>
              <a:custGeom>
                <a:avLst/>
                <a:gdLst/>
                <a:ahLst/>
                <a:cxnLst>
                  <a:cxn ang="0">
                    <a:pos x="56" y="1"/>
                  </a:cxn>
                  <a:cxn ang="0">
                    <a:pos x="49" y="11"/>
                  </a:cxn>
                  <a:cxn ang="0">
                    <a:pos x="8" y="65"/>
                  </a:cxn>
                  <a:cxn ang="0">
                    <a:pos x="1" y="73"/>
                  </a:cxn>
                  <a:cxn ang="0">
                    <a:pos x="1" y="78"/>
                  </a:cxn>
                  <a:cxn ang="0">
                    <a:pos x="8" y="87"/>
                  </a:cxn>
                  <a:cxn ang="0">
                    <a:pos x="11" y="92"/>
                  </a:cxn>
                  <a:cxn ang="0">
                    <a:pos x="18" y="102"/>
                  </a:cxn>
                  <a:cxn ang="0">
                    <a:pos x="22" y="104"/>
                  </a:cxn>
                  <a:cxn ang="0">
                    <a:pos x="33" y="102"/>
                  </a:cxn>
                  <a:cxn ang="0">
                    <a:pos x="100" y="87"/>
                  </a:cxn>
                  <a:cxn ang="0">
                    <a:pos x="111" y="84"/>
                  </a:cxn>
                  <a:cxn ang="0">
                    <a:pos x="113" y="80"/>
                  </a:cxn>
                  <a:cxn ang="0">
                    <a:pos x="106" y="69"/>
                  </a:cxn>
                  <a:cxn ang="0">
                    <a:pos x="67" y="11"/>
                  </a:cxn>
                  <a:cxn ang="0">
                    <a:pos x="60" y="1"/>
                  </a:cxn>
                  <a:cxn ang="0">
                    <a:pos x="56" y="1"/>
                  </a:cxn>
                  <a:cxn ang="0">
                    <a:pos x="91" y="66"/>
                  </a:cxn>
                  <a:cxn ang="0">
                    <a:pos x="95" y="72"/>
                  </a:cxn>
                  <a:cxn ang="0">
                    <a:pos x="93" y="74"/>
                  </a:cxn>
                  <a:cxn ang="0">
                    <a:pos x="82" y="78"/>
                  </a:cxn>
                  <a:cxn ang="0">
                    <a:pos x="35" y="91"/>
                  </a:cxn>
                  <a:cxn ang="0">
                    <a:pos x="24" y="94"/>
                  </a:cxn>
                  <a:cxn ang="0">
                    <a:pos x="23" y="94"/>
                  </a:cxn>
                  <a:cxn ang="0">
                    <a:pos x="33" y="88"/>
                  </a:cxn>
                  <a:cxn ang="0">
                    <a:pos x="74" y="65"/>
                  </a:cxn>
                  <a:cxn ang="0">
                    <a:pos x="84" y="60"/>
                  </a:cxn>
                  <a:cxn ang="0">
                    <a:pos x="87" y="60"/>
                  </a:cxn>
                  <a:cxn ang="0">
                    <a:pos x="91" y="66"/>
                  </a:cxn>
                </a:cxnLst>
                <a:rect l="0" t="0" r="r" b="b"/>
                <a:pathLst>
                  <a:path w="114" h="104">
                    <a:moveTo>
                      <a:pt x="56" y="1"/>
                    </a:moveTo>
                    <a:cubicBezTo>
                      <a:pt x="55" y="3"/>
                      <a:pt x="52" y="7"/>
                      <a:pt x="49" y="11"/>
                    </a:cubicBezTo>
                    <a:cubicBezTo>
                      <a:pt x="8" y="65"/>
                      <a:pt x="8" y="65"/>
                      <a:pt x="8" y="65"/>
                    </a:cubicBezTo>
                    <a:cubicBezTo>
                      <a:pt x="5" y="68"/>
                      <a:pt x="2" y="72"/>
                      <a:pt x="1" y="73"/>
                    </a:cubicBezTo>
                    <a:cubicBezTo>
                      <a:pt x="0" y="74"/>
                      <a:pt x="1" y="76"/>
                      <a:pt x="1" y="78"/>
                    </a:cubicBezTo>
                    <a:cubicBezTo>
                      <a:pt x="2" y="79"/>
                      <a:pt x="5" y="83"/>
                      <a:pt x="8" y="87"/>
                    </a:cubicBezTo>
                    <a:cubicBezTo>
                      <a:pt x="11" y="92"/>
                      <a:pt x="11" y="92"/>
                      <a:pt x="11" y="92"/>
                    </a:cubicBezTo>
                    <a:cubicBezTo>
                      <a:pt x="14" y="96"/>
                      <a:pt x="17" y="101"/>
                      <a:pt x="18" y="102"/>
                    </a:cubicBezTo>
                    <a:cubicBezTo>
                      <a:pt x="19" y="103"/>
                      <a:pt x="21" y="104"/>
                      <a:pt x="22" y="104"/>
                    </a:cubicBezTo>
                    <a:cubicBezTo>
                      <a:pt x="24" y="104"/>
                      <a:pt x="28" y="103"/>
                      <a:pt x="33" y="102"/>
                    </a:cubicBezTo>
                    <a:cubicBezTo>
                      <a:pt x="100" y="87"/>
                      <a:pt x="100" y="87"/>
                      <a:pt x="100" y="87"/>
                    </a:cubicBezTo>
                    <a:cubicBezTo>
                      <a:pt x="104" y="86"/>
                      <a:pt x="110" y="85"/>
                      <a:pt x="111" y="84"/>
                    </a:cubicBezTo>
                    <a:cubicBezTo>
                      <a:pt x="113" y="84"/>
                      <a:pt x="114" y="82"/>
                      <a:pt x="113" y="80"/>
                    </a:cubicBezTo>
                    <a:cubicBezTo>
                      <a:pt x="111" y="78"/>
                      <a:pt x="108" y="73"/>
                      <a:pt x="106" y="69"/>
                    </a:cubicBezTo>
                    <a:cubicBezTo>
                      <a:pt x="67" y="11"/>
                      <a:pt x="67" y="11"/>
                      <a:pt x="67" y="11"/>
                    </a:cubicBezTo>
                    <a:cubicBezTo>
                      <a:pt x="64" y="7"/>
                      <a:pt x="61" y="3"/>
                      <a:pt x="60" y="1"/>
                    </a:cubicBezTo>
                    <a:cubicBezTo>
                      <a:pt x="59" y="0"/>
                      <a:pt x="57" y="0"/>
                      <a:pt x="56" y="1"/>
                    </a:cubicBezTo>
                    <a:close/>
                    <a:moveTo>
                      <a:pt x="91" y="66"/>
                    </a:moveTo>
                    <a:cubicBezTo>
                      <a:pt x="93" y="68"/>
                      <a:pt x="94" y="70"/>
                      <a:pt x="95" y="72"/>
                    </a:cubicBezTo>
                    <a:cubicBezTo>
                      <a:pt x="96" y="73"/>
                      <a:pt x="95" y="74"/>
                      <a:pt x="93" y="74"/>
                    </a:cubicBezTo>
                    <a:cubicBezTo>
                      <a:pt x="92" y="75"/>
                      <a:pt x="87" y="76"/>
                      <a:pt x="82" y="78"/>
                    </a:cubicBezTo>
                    <a:cubicBezTo>
                      <a:pt x="35" y="91"/>
                      <a:pt x="35" y="91"/>
                      <a:pt x="35" y="91"/>
                    </a:cubicBezTo>
                    <a:cubicBezTo>
                      <a:pt x="30" y="92"/>
                      <a:pt x="25" y="94"/>
                      <a:pt x="24" y="94"/>
                    </a:cubicBezTo>
                    <a:cubicBezTo>
                      <a:pt x="22" y="95"/>
                      <a:pt x="22" y="94"/>
                      <a:pt x="23" y="94"/>
                    </a:cubicBezTo>
                    <a:cubicBezTo>
                      <a:pt x="25" y="93"/>
                      <a:pt x="29" y="90"/>
                      <a:pt x="33" y="88"/>
                    </a:cubicBezTo>
                    <a:cubicBezTo>
                      <a:pt x="74" y="65"/>
                      <a:pt x="74" y="65"/>
                      <a:pt x="74" y="65"/>
                    </a:cubicBezTo>
                    <a:cubicBezTo>
                      <a:pt x="78" y="63"/>
                      <a:pt x="82" y="61"/>
                      <a:pt x="84" y="60"/>
                    </a:cubicBezTo>
                    <a:cubicBezTo>
                      <a:pt x="85" y="59"/>
                      <a:pt x="87" y="59"/>
                      <a:pt x="87" y="60"/>
                    </a:cubicBezTo>
                    <a:cubicBezTo>
                      <a:pt x="88" y="61"/>
                      <a:pt x="90" y="64"/>
                      <a:pt x="91" y="66"/>
                    </a:cubicBezTo>
                    <a:close/>
                  </a:path>
                </a:pathLst>
              </a:custGeom>
              <a:grpFill/>
              <a:ln w="9525">
                <a:noFill/>
                <a:round/>
              </a:ln>
            </p:spPr>
            <p:txBody>
              <a:bodyPr anchor="ctr"/>
              <a:lstStyle/>
              <a:p>
                <a:pPr algn="ctr"/>
              </a:p>
            </p:txBody>
          </p:sp>
          <p:sp>
            <p:nvSpPr>
              <p:cNvPr id="33" name="Freeform: Shape 55"/>
              <p:cNvSpPr/>
              <p:nvPr/>
            </p:nvSpPr>
            <p:spPr bwMode="auto">
              <a:xfrm>
                <a:off x="3876675" y="1570038"/>
                <a:ext cx="106363" cy="98425"/>
              </a:xfrm>
              <a:custGeom>
                <a:avLst/>
                <a:gdLst/>
                <a:ahLst/>
                <a:cxnLst>
                  <a:cxn ang="0">
                    <a:pos x="38" y="1"/>
                  </a:cxn>
                  <a:cxn ang="0">
                    <a:pos x="29" y="7"/>
                  </a:cxn>
                  <a:cxn ang="0">
                    <a:pos x="11" y="19"/>
                  </a:cxn>
                  <a:cxn ang="0">
                    <a:pos x="1" y="25"/>
                  </a:cxn>
                  <a:cxn ang="0">
                    <a:pos x="0" y="30"/>
                  </a:cxn>
                  <a:cxn ang="0">
                    <a:pos x="7" y="39"/>
                  </a:cxn>
                  <a:cxn ang="0">
                    <a:pos x="11" y="45"/>
                  </a:cxn>
                  <a:cxn ang="0">
                    <a:pos x="17" y="54"/>
                  </a:cxn>
                  <a:cxn ang="0">
                    <a:pos x="21" y="55"/>
                  </a:cxn>
                  <a:cxn ang="0">
                    <a:pos x="31" y="48"/>
                  </a:cxn>
                  <a:cxn ang="0">
                    <a:pos x="49" y="36"/>
                  </a:cxn>
                  <a:cxn ang="0">
                    <a:pos x="58" y="30"/>
                  </a:cxn>
                  <a:cxn ang="0">
                    <a:pos x="59" y="26"/>
                  </a:cxn>
                  <a:cxn ang="0">
                    <a:pos x="52" y="16"/>
                  </a:cxn>
                  <a:cxn ang="0">
                    <a:pos x="48" y="10"/>
                  </a:cxn>
                  <a:cxn ang="0">
                    <a:pos x="42" y="1"/>
                  </a:cxn>
                  <a:cxn ang="0">
                    <a:pos x="38" y="1"/>
                  </a:cxn>
                </a:cxnLst>
                <a:rect l="0" t="0" r="r" b="b"/>
                <a:pathLst>
                  <a:path w="60" h="56">
                    <a:moveTo>
                      <a:pt x="38" y="1"/>
                    </a:moveTo>
                    <a:cubicBezTo>
                      <a:pt x="37" y="1"/>
                      <a:pt x="33" y="4"/>
                      <a:pt x="29" y="7"/>
                    </a:cubicBezTo>
                    <a:cubicBezTo>
                      <a:pt x="11" y="19"/>
                      <a:pt x="11" y="19"/>
                      <a:pt x="11" y="19"/>
                    </a:cubicBezTo>
                    <a:cubicBezTo>
                      <a:pt x="7" y="22"/>
                      <a:pt x="3" y="24"/>
                      <a:pt x="1" y="25"/>
                    </a:cubicBezTo>
                    <a:cubicBezTo>
                      <a:pt x="0" y="26"/>
                      <a:pt x="0" y="28"/>
                      <a:pt x="0" y="30"/>
                    </a:cubicBezTo>
                    <a:cubicBezTo>
                      <a:pt x="1" y="31"/>
                      <a:pt x="4" y="35"/>
                      <a:pt x="7" y="39"/>
                    </a:cubicBezTo>
                    <a:cubicBezTo>
                      <a:pt x="11" y="45"/>
                      <a:pt x="11" y="45"/>
                      <a:pt x="11" y="45"/>
                    </a:cubicBezTo>
                    <a:cubicBezTo>
                      <a:pt x="13" y="48"/>
                      <a:pt x="16" y="53"/>
                      <a:pt x="17" y="54"/>
                    </a:cubicBezTo>
                    <a:cubicBezTo>
                      <a:pt x="18" y="55"/>
                      <a:pt x="20" y="56"/>
                      <a:pt x="21" y="55"/>
                    </a:cubicBezTo>
                    <a:cubicBezTo>
                      <a:pt x="22" y="54"/>
                      <a:pt x="27" y="51"/>
                      <a:pt x="31" y="48"/>
                    </a:cubicBezTo>
                    <a:cubicBezTo>
                      <a:pt x="49" y="36"/>
                      <a:pt x="49" y="36"/>
                      <a:pt x="49" y="36"/>
                    </a:cubicBezTo>
                    <a:cubicBezTo>
                      <a:pt x="52" y="34"/>
                      <a:pt x="57" y="31"/>
                      <a:pt x="58" y="30"/>
                    </a:cubicBezTo>
                    <a:cubicBezTo>
                      <a:pt x="59" y="29"/>
                      <a:pt x="60" y="27"/>
                      <a:pt x="59" y="26"/>
                    </a:cubicBezTo>
                    <a:cubicBezTo>
                      <a:pt x="58" y="24"/>
                      <a:pt x="55" y="20"/>
                      <a:pt x="52" y="16"/>
                    </a:cubicBezTo>
                    <a:cubicBezTo>
                      <a:pt x="48" y="10"/>
                      <a:pt x="48" y="10"/>
                      <a:pt x="48" y="10"/>
                    </a:cubicBezTo>
                    <a:cubicBezTo>
                      <a:pt x="46" y="7"/>
                      <a:pt x="43" y="2"/>
                      <a:pt x="42" y="1"/>
                    </a:cubicBezTo>
                    <a:cubicBezTo>
                      <a:pt x="41" y="0"/>
                      <a:pt x="40" y="0"/>
                      <a:pt x="38" y="1"/>
                    </a:cubicBezTo>
                    <a:close/>
                  </a:path>
                </a:pathLst>
              </a:custGeom>
              <a:grpFill/>
              <a:ln w="9525">
                <a:noFill/>
                <a:round/>
              </a:ln>
            </p:spPr>
            <p:txBody>
              <a:bodyPr anchor="ctr"/>
              <a:lstStyle/>
              <a:p>
                <a:pPr algn="ctr"/>
              </a:p>
            </p:txBody>
          </p:sp>
          <p:sp>
            <p:nvSpPr>
              <p:cNvPr id="34" name="Freeform: Shape 56"/>
              <p:cNvSpPr/>
              <p:nvPr/>
            </p:nvSpPr>
            <p:spPr bwMode="auto">
              <a:xfrm>
                <a:off x="3917950" y="1660525"/>
                <a:ext cx="74613" cy="69850"/>
              </a:xfrm>
              <a:custGeom>
                <a:avLst/>
                <a:gdLst/>
                <a:ahLst/>
                <a:cxnLst>
                  <a:cxn ang="0">
                    <a:pos x="22" y="9"/>
                  </a:cxn>
                  <a:cxn ang="0">
                    <a:pos x="14" y="1"/>
                  </a:cxn>
                  <a:cxn ang="0">
                    <a:pos x="9" y="2"/>
                  </a:cxn>
                  <a:cxn ang="0">
                    <a:pos x="2" y="6"/>
                  </a:cxn>
                  <a:cxn ang="0">
                    <a:pos x="1" y="10"/>
                  </a:cxn>
                  <a:cxn ang="0">
                    <a:pos x="9" y="19"/>
                  </a:cxn>
                  <a:cxn ang="0">
                    <a:pos x="22" y="31"/>
                  </a:cxn>
                  <a:cxn ang="0">
                    <a:pos x="29" y="39"/>
                  </a:cxn>
                  <a:cxn ang="0">
                    <a:pos x="35" y="38"/>
                  </a:cxn>
                  <a:cxn ang="0">
                    <a:pos x="40" y="33"/>
                  </a:cxn>
                  <a:cxn ang="0">
                    <a:pos x="40" y="28"/>
                  </a:cxn>
                  <a:cxn ang="0">
                    <a:pos x="32" y="20"/>
                  </a:cxn>
                  <a:cxn ang="0">
                    <a:pos x="22" y="9"/>
                  </a:cxn>
                </a:cxnLst>
                <a:rect l="0" t="0" r="r" b="b"/>
                <a:pathLst>
                  <a:path w="42" h="40">
                    <a:moveTo>
                      <a:pt x="22" y="9"/>
                    </a:moveTo>
                    <a:cubicBezTo>
                      <a:pt x="19" y="6"/>
                      <a:pt x="15" y="2"/>
                      <a:pt x="14" y="1"/>
                    </a:cubicBezTo>
                    <a:cubicBezTo>
                      <a:pt x="13" y="0"/>
                      <a:pt x="11" y="0"/>
                      <a:pt x="9" y="2"/>
                    </a:cubicBezTo>
                    <a:cubicBezTo>
                      <a:pt x="7" y="3"/>
                      <a:pt x="4" y="5"/>
                      <a:pt x="2" y="6"/>
                    </a:cubicBezTo>
                    <a:cubicBezTo>
                      <a:pt x="1" y="7"/>
                      <a:pt x="0" y="9"/>
                      <a:pt x="1" y="10"/>
                    </a:cubicBezTo>
                    <a:cubicBezTo>
                      <a:pt x="3" y="12"/>
                      <a:pt x="6" y="15"/>
                      <a:pt x="9" y="19"/>
                    </a:cubicBezTo>
                    <a:cubicBezTo>
                      <a:pt x="22" y="31"/>
                      <a:pt x="22" y="31"/>
                      <a:pt x="22" y="31"/>
                    </a:cubicBezTo>
                    <a:cubicBezTo>
                      <a:pt x="25" y="34"/>
                      <a:pt x="28" y="38"/>
                      <a:pt x="29" y="39"/>
                    </a:cubicBezTo>
                    <a:cubicBezTo>
                      <a:pt x="31" y="40"/>
                      <a:pt x="33" y="40"/>
                      <a:pt x="35" y="38"/>
                    </a:cubicBezTo>
                    <a:cubicBezTo>
                      <a:pt x="36" y="37"/>
                      <a:pt x="39" y="34"/>
                      <a:pt x="40" y="33"/>
                    </a:cubicBezTo>
                    <a:cubicBezTo>
                      <a:pt x="42" y="32"/>
                      <a:pt x="42" y="29"/>
                      <a:pt x="40" y="28"/>
                    </a:cubicBezTo>
                    <a:cubicBezTo>
                      <a:pt x="39" y="27"/>
                      <a:pt x="35" y="23"/>
                      <a:pt x="32" y="20"/>
                    </a:cubicBezTo>
                    <a:lnTo>
                      <a:pt x="22" y="9"/>
                    </a:lnTo>
                    <a:close/>
                  </a:path>
                </a:pathLst>
              </a:custGeom>
              <a:grpFill/>
              <a:ln w="9525">
                <a:noFill/>
                <a:round/>
              </a:ln>
            </p:spPr>
            <p:txBody>
              <a:bodyPr anchor="ctr"/>
              <a:lstStyle/>
              <a:p>
                <a:pPr algn="ctr"/>
              </a:p>
            </p:txBody>
          </p:sp>
          <p:sp>
            <p:nvSpPr>
              <p:cNvPr id="35" name="Freeform: Shape 57"/>
              <p:cNvSpPr/>
              <p:nvPr/>
            </p:nvSpPr>
            <p:spPr bwMode="auto">
              <a:xfrm>
                <a:off x="3948113" y="1641475"/>
                <a:ext cx="25400" cy="31750"/>
              </a:xfrm>
              <a:custGeom>
                <a:avLst/>
                <a:gdLst/>
                <a:ahLst/>
                <a:cxnLst>
                  <a:cxn ang="0">
                    <a:pos x="8" y="2"/>
                  </a:cxn>
                  <a:cxn ang="0">
                    <a:pos x="2" y="6"/>
                  </a:cxn>
                  <a:cxn ang="0">
                    <a:pos x="2" y="11"/>
                  </a:cxn>
                  <a:cxn ang="0">
                    <a:pos x="7" y="16"/>
                  </a:cxn>
                  <a:cxn ang="0">
                    <a:pos x="12" y="16"/>
                  </a:cxn>
                  <a:cxn ang="0">
                    <a:pos x="12" y="15"/>
                  </a:cxn>
                  <a:cxn ang="0">
                    <a:pos x="13" y="9"/>
                  </a:cxn>
                  <a:cxn ang="0">
                    <a:pos x="13" y="4"/>
                  </a:cxn>
                  <a:cxn ang="0">
                    <a:pos x="13" y="2"/>
                  </a:cxn>
                  <a:cxn ang="0">
                    <a:pos x="8" y="2"/>
                  </a:cxn>
                </a:cxnLst>
                <a:rect l="0" t="0" r="r" b="b"/>
                <a:pathLst>
                  <a:path w="14" h="18">
                    <a:moveTo>
                      <a:pt x="8" y="2"/>
                    </a:moveTo>
                    <a:cubicBezTo>
                      <a:pt x="6" y="3"/>
                      <a:pt x="3" y="5"/>
                      <a:pt x="2" y="6"/>
                    </a:cubicBezTo>
                    <a:cubicBezTo>
                      <a:pt x="0" y="7"/>
                      <a:pt x="0" y="9"/>
                      <a:pt x="2" y="11"/>
                    </a:cubicBezTo>
                    <a:cubicBezTo>
                      <a:pt x="3" y="12"/>
                      <a:pt x="6" y="15"/>
                      <a:pt x="7" y="16"/>
                    </a:cubicBezTo>
                    <a:cubicBezTo>
                      <a:pt x="9" y="18"/>
                      <a:pt x="11" y="18"/>
                      <a:pt x="12" y="16"/>
                    </a:cubicBezTo>
                    <a:cubicBezTo>
                      <a:pt x="12" y="16"/>
                      <a:pt x="12" y="16"/>
                      <a:pt x="12" y="15"/>
                    </a:cubicBezTo>
                    <a:cubicBezTo>
                      <a:pt x="13" y="13"/>
                      <a:pt x="13" y="11"/>
                      <a:pt x="13" y="9"/>
                    </a:cubicBezTo>
                    <a:cubicBezTo>
                      <a:pt x="14" y="7"/>
                      <a:pt x="13" y="5"/>
                      <a:pt x="13" y="4"/>
                    </a:cubicBezTo>
                    <a:cubicBezTo>
                      <a:pt x="13" y="2"/>
                      <a:pt x="13" y="2"/>
                      <a:pt x="13" y="2"/>
                    </a:cubicBezTo>
                    <a:cubicBezTo>
                      <a:pt x="12" y="1"/>
                      <a:pt x="10" y="0"/>
                      <a:pt x="8" y="2"/>
                    </a:cubicBezTo>
                    <a:close/>
                  </a:path>
                </a:pathLst>
              </a:custGeom>
              <a:grpFill/>
              <a:ln w="9525">
                <a:noFill/>
                <a:round/>
              </a:ln>
            </p:spPr>
            <p:txBody>
              <a:bodyPr anchor="ctr"/>
              <a:lstStyle/>
              <a:p>
                <a:pPr algn="ctr"/>
              </a:p>
            </p:txBody>
          </p:sp>
          <p:sp>
            <p:nvSpPr>
              <p:cNvPr id="36" name="Freeform: Shape 58"/>
              <p:cNvSpPr/>
              <p:nvPr/>
            </p:nvSpPr>
            <p:spPr bwMode="auto">
              <a:xfrm>
                <a:off x="4102100" y="1465263"/>
                <a:ext cx="42863" cy="49213"/>
              </a:xfrm>
              <a:custGeom>
                <a:avLst/>
                <a:gdLst/>
                <a:ahLst/>
                <a:cxnLst>
                  <a:cxn ang="0">
                    <a:pos x="3" y="2"/>
                  </a:cxn>
                  <a:cxn ang="0">
                    <a:pos x="0" y="4"/>
                  </a:cxn>
                  <a:cxn ang="0">
                    <a:pos x="2" y="8"/>
                  </a:cxn>
                  <a:cxn ang="0">
                    <a:pos x="8" y="16"/>
                  </a:cxn>
                  <a:cxn ang="0">
                    <a:pos x="14" y="25"/>
                  </a:cxn>
                  <a:cxn ang="0">
                    <a:pos x="17" y="28"/>
                  </a:cxn>
                  <a:cxn ang="0">
                    <a:pos x="20" y="26"/>
                  </a:cxn>
                  <a:cxn ang="0">
                    <a:pos x="20" y="8"/>
                  </a:cxn>
                  <a:cxn ang="0">
                    <a:pos x="20" y="8"/>
                  </a:cxn>
                  <a:cxn ang="0">
                    <a:pos x="20" y="8"/>
                  </a:cxn>
                  <a:cxn ang="0">
                    <a:pos x="3" y="2"/>
                  </a:cxn>
                </a:cxnLst>
                <a:rect l="0" t="0" r="r" b="b"/>
                <a:pathLst>
                  <a:path w="24" h="28">
                    <a:moveTo>
                      <a:pt x="3" y="2"/>
                    </a:moveTo>
                    <a:cubicBezTo>
                      <a:pt x="3" y="2"/>
                      <a:pt x="1" y="3"/>
                      <a:pt x="0" y="4"/>
                    </a:cubicBezTo>
                    <a:cubicBezTo>
                      <a:pt x="0" y="6"/>
                      <a:pt x="2" y="8"/>
                      <a:pt x="2" y="8"/>
                    </a:cubicBezTo>
                    <a:cubicBezTo>
                      <a:pt x="8" y="16"/>
                      <a:pt x="8" y="16"/>
                      <a:pt x="8" y="16"/>
                    </a:cubicBezTo>
                    <a:cubicBezTo>
                      <a:pt x="14" y="25"/>
                      <a:pt x="14" y="25"/>
                      <a:pt x="14" y="25"/>
                    </a:cubicBezTo>
                    <a:cubicBezTo>
                      <a:pt x="14" y="25"/>
                      <a:pt x="15" y="28"/>
                      <a:pt x="17" y="28"/>
                    </a:cubicBezTo>
                    <a:cubicBezTo>
                      <a:pt x="18" y="28"/>
                      <a:pt x="19" y="27"/>
                      <a:pt x="20" y="26"/>
                    </a:cubicBezTo>
                    <a:cubicBezTo>
                      <a:pt x="24" y="21"/>
                      <a:pt x="24" y="14"/>
                      <a:pt x="20" y="8"/>
                    </a:cubicBezTo>
                    <a:cubicBezTo>
                      <a:pt x="20" y="8"/>
                      <a:pt x="20" y="8"/>
                      <a:pt x="20" y="8"/>
                    </a:cubicBezTo>
                    <a:cubicBezTo>
                      <a:pt x="20" y="8"/>
                      <a:pt x="20" y="8"/>
                      <a:pt x="20" y="8"/>
                    </a:cubicBezTo>
                    <a:cubicBezTo>
                      <a:pt x="16" y="2"/>
                      <a:pt x="10" y="0"/>
                      <a:pt x="3" y="2"/>
                    </a:cubicBezTo>
                    <a:close/>
                  </a:path>
                </a:pathLst>
              </a:custGeom>
              <a:grpFill/>
              <a:ln w="9525">
                <a:noFill/>
                <a:round/>
              </a:ln>
            </p:spPr>
            <p:txBody>
              <a:bodyPr anchor="ctr"/>
              <a:lstStyle/>
              <a:p>
                <a:pPr algn="ctr"/>
              </a:p>
            </p:txBody>
          </p:sp>
        </p:grpSp>
      </p:grpSp>
      <p:grpSp>
        <p:nvGrpSpPr>
          <p:cNvPr id="11" name="组合 10"/>
          <p:cNvGrpSpPr/>
          <p:nvPr/>
        </p:nvGrpSpPr>
        <p:grpSpPr>
          <a:xfrm>
            <a:off x="1288369" y="4876672"/>
            <a:ext cx="2292954" cy="1712639"/>
            <a:chOff x="1288369" y="4876672"/>
            <a:chExt cx="2292954" cy="1712639"/>
          </a:xfrm>
        </p:grpSpPr>
        <p:sp>
          <p:nvSpPr>
            <p:cNvPr id="44" name="矩形 43"/>
            <p:cNvSpPr/>
            <p:nvPr/>
          </p:nvSpPr>
          <p:spPr>
            <a:xfrm>
              <a:off x="1288369" y="5204316"/>
              <a:ext cx="2117244" cy="1384995"/>
            </a:xfrm>
            <a:prstGeom prst="rect">
              <a:avLst/>
            </a:prstGeom>
          </p:spPr>
          <p:txBody>
            <a:bodyPr wrap="square">
              <a:spAutoFit/>
            </a:bodyPr>
            <a:lstStyle/>
            <a:p>
              <a:pPr algn="r">
                <a:lnSpc>
                  <a:spcPct val="150000"/>
                </a:lnSpc>
              </a:pPr>
              <a:r>
                <a:rPr lang="zh-CN" altLang="en-US" sz="1400" dirty="0">
                  <a:solidFill>
                    <a:schemeClr val="bg1">
                      <a:lumMod val="65000"/>
                    </a:schemeClr>
                  </a:solidFill>
                  <a:latin typeface="微软雅黑" panose="020B0503020204020204" pitchFamily="34" charset="-122"/>
                  <a:ea typeface="微软雅黑" panose="020B0503020204020204" pitchFamily="34" charset="-122"/>
                </a:rPr>
                <a:t>请替换文字内容，点击添加相关标题文字，修改文字内容，也可以直接复制你的内容到此。</a:t>
              </a:r>
              <a:endParaRPr lang="zh-CN" altLang="en-US" sz="14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45" name="文本框 44"/>
            <p:cNvSpPr txBox="1"/>
            <p:nvPr/>
          </p:nvSpPr>
          <p:spPr bwMode="auto">
            <a:xfrm>
              <a:off x="1507865" y="4876672"/>
              <a:ext cx="2073458" cy="283030"/>
            </a:xfrm>
            <a:prstGeom prst="rect">
              <a:avLst/>
            </a:prstGeom>
            <a:noFill/>
            <a:ln w="9525">
              <a:noFill/>
              <a:miter lim="800000"/>
            </a:ln>
          </p:spPr>
          <p:txBody>
            <a:bodyPr wrap="none" lIns="0" tIns="0" rIns="0" bIns="0" anchor="ctr" anchorCtr="1">
              <a:normAutofit/>
              <a:scene3d>
                <a:camera prst="orthographicFront"/>
                <a:lightRig rig="threePt" dir="t"/>
              </a:scene3d>
              <a:sp3d>
                <a:bevelT w="0" h="0"/>
              </a:sp3d>
            </a:bodyPr>
            <a:lstStyle/>
            <a:p>
              <a:pPr algn="r"/>
              <a:r>
                <a:rPr lang="zh-CN" altLang="en-US" sz="1600" b="1" dirty="0">
                  <a:solidFill>
                    <a:srgbClr val="448882"/>
                  </a:solidFill>
                  <a:latin typeface="微软雅黑" panose="020B0503020204020204" pitchFamily="34" charset="-122"/>
                  <a:ea typeface="微软雅黑" panose="020B0503020204020204" pitchFamily="34" charset="-122"/>
                  <a:cs typeface="Arial" panose="020B0604020202020204" pitchFamily="34" charset="0"/>
                </a:rPr>
                <a:t>此处添加文字内容</a:t>
              </a:r>
              <a:endParaRPr lang="zh-CN" altLang="en-US" sz="1600" b="1" dirty="0">
                <a:solidFill>
                  <a:srgbClr val="448882"/>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16" name="组合 15"/>
          <p:cNvGrpSpPr/>
          <p:nvPr/>
        </p:nvGrpSpPr>
        <p:grpSpPr>
          <a:xfrm>
            <a:off x="8174399" y="4876672"/>
            <a:ext cx="2206817" cy="1712639"/>
            <a:chOff x="8174399" y="4876672"/>
            <a:chExt cx="2206817" cy="1712639"/>
          </a:xfrm>
        </p:grpSpPr>
        <p:sp>
          <p:nvSpPr>
            <p:cNvPr id="46" name="矩形 45"/>
            <p:cNvSpPr/>
            <p:nvPr/>
          </p:nvSpPr>
          <p:spPr>
            <a:xfrm>
              <a:off x="8263972" y="5204316"/>
              <a:ext cx="2117244" cy="1384995"/>
            </a:xfrm>
            <a:prstGeom prst="rect">
              <a:avLst/>
            </a:prstGeom>
          </p:spPr>
          <p:txBody>
            <a:bodyPr wrap="square">
              <a:spAutoFit/>
            </a:bodyPr>
            <a:lstStyle/>
            <a:p>
              <a:pPr>
                <a:lnSpc>
                  <a:spcPct val="150000"/>
                </a:lnSpc>
              </a:pPr>
              <a:r>
                <a:rPr lang="zh-CN" altLang="en-US" sz="1400" dirty="0">
                  <a:solidFill>
                    <a:schemeClr val="bg1">
                      <a:lumMod val="65000"/>
                    </a:schemeClr>
                  </a:solidFill>
                  <a:latin typeface="微软雅黑" panose="020B0503020204020204" pitchFamily="34" charset="-122"/>
                  <a:ea typeface="微软雅黑" panose="020B0503020204020204" pitchFamily="34" charset="-122"/>
                </a:rPr>
                <a:t>请替换文字内容，点击添加相关标题文字，修改文字内容，也可以直接复制你的内容到此。</a:t>
              </a:r>
              <a:endParaRPr lang="zh-CN" altLang="en-US" sz="14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47" name="文本框 46"/>
            <p:cNvSpPr txBox="1"/>
            <p:nvPr/>
          </p:nvSpPr>
          <p:spPr bwMode="auto">
            <a:xfrm>
              <a:off x="8174399" y="4876672"/>
              <a:ext cx="2073458" cy="283030"/>
            </a:xfrm>
            <a:prstGeom prst="rect">
              <a:avLst/>
            </a:prstGeom>
            <a:noFill/>
            <a:ln w="9525">
              <a:noFill/>
              <a:miter lim="800000"/>
            </a:ln>
          </p:spPr>
          <p:txBody>
            <a:bodyPr wrap="none" lIns="0" tIns="0" rIns="0" bIns="0" anchor="ctr" anchorCtr="1">
              <a:normAutofit/>
              <a:scene3d>
                <a:camera prst="orthographicFront"/>
                <a:lightRig rig="threePt" dir="t"/>
              </a:scene3d>
              <a:sp3d>
                <a:bevelT w="0" h="0"/>
              </a:sp3d>
            </a:bodyPr>
            <a:lstStyle/>
            <a:p>
              <a:r>
                <a:rPr lang="zh-CN" altLang="en-US" sz="1600" b="1" dirty="0">
                  <a:solidFill>
                    <a:srgbClr val="448882"/>
                  </a:solidFill>
                  <a:latin typeface="微软雅黑" panose="020B0503020204020204" pitchFamily="34" charset="-122"/>
                  <a:ea typeface="微软雅黑" panose="020B0503020204020204" pitchFamily="34" charset="-122"/>
                  <a:cs typeface="Arial" panose="020B0604020202020204" pitchFamily="34" charset="0"/>
                </a:rPr>
                <a:t>此处添加文字内容</a:t>
              </a:r>
              <a:endParaRPr lang="zh-CN" altLang="en-US" sz="1600" b="1" dirty="0">
                <a:solidFill>
                  <a:srgbClr val="448882"/>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15" name="组合 14"/>
          <p:cNvGrpSpPr/>
          <p:nvPr/>
        </p:nvGrpSpPr>
        <p:grpSpPr>
          <a:xfrm>
            <a:off x="3486423" y="1115714"/>
            <a:ext cx="4679982" cy="1058733"/>
            <a:chOff x="3486423" y="1296020"/>
            <a:chExt cx="4679982" cy="1058733"/>
          </a:xfrm>
        </p:grpSpPr>
        <p:sp>
          <p:nvSpPr>
            <p:cNvPr id="48" name="矩形 47"/>
            <p:cNvSpPr/>
            <p:nvPr/>
          </p:nvSpPr>
          <p:spPr>
            <a:xfrm>
              <a:off x="3486423" y="1616089"/>
              <a:ext cx="4679982" cy="738664"/>
            </a:xfrm>
            <a:prstGeom prst="rect">
              <a:avLst/>
            </a:prstGeom>
          </p:spPr>
          <p:txBody>
            <a:bodyPr wrap="square">
              <a:spAutoFit/>
            </a:bodyPr>
            <a:lstStyle/>
            <a:p>
              <a:pPr algn="ctr">
                <a:lnSpc>
                  <a:spcPct val="150000"/>
                </a:lnSpc>
              </a:pPr>
              <a:r>
                <a:rPr lang="zh-CN" altLang="en-US" sz="1400" dirty="0">
                  <a:solidFill>
                    <a:schemeClr val="bg1">
                      <a:lumMod val="65000"/>
                    </a:schemeClr>
                  </a:solidFill>
                  <a:latin typeface="微软雅黑" panose="020B0503020204020204" pitchFamily="34" charset="-122"/>
                  <a:ea typeface="微软雅黑" panose="020B0503020204020204" pitchFamily="34" charset="-122"/>
                </a:rPr>
                <a:t>请替换文字内容，点击添加相关标题文字，修改文字内容，也可以直接复制你的内容到此。</a:t>
              </a:r>
              <a:endParaRPr lang="zh-CN" altLang="en-US" sz="14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49" name="文本框 48"/>
            <p:cNvSpPr txBox="1"/>
            <p:nvPr/>
          </p:nvSpPr>
          <p:spPr bwMode="auto">
            <a:xfrm>
              <a:off x="4826839" y="1296020"/>
              <a:ext cx="2073458" cy="283030"/>
            </a:xfrm>
            <a:prstGeom prst="rect">
              <a:avLst/>
            </a:prstGeom>
            <a:noFill/>
            <a:ln w="9525">
              <a:noFill/>
              <a:miter lim="800000"/>
            </a:ln>
          </p:spPr>
          <p:txBody>
            <a:bodyPr wrap="none" lIns="0" tIns="0" rIns="0" bIns="0" anchor="ctr" anchorCtr="1">
              <a:normAutofit/>
              <a:scene3d>
                <a:camera prst="orthographicFront"/>
                <a:lightRig rig="threePt" dir="t"/>
              </a:scene3d>
              <a:sp3d>
                <a:bevelT w="0" h="0"/>
              </a:sp3d>
            </a:bodyPr>
            <a:lstStyle/>
            <a:p>
              <a:r>
                <a:rPr lang="zh-CN" altLang="en-US" sz="1600" b="1" dirty="0">
                  <a:solidFill>
                    <a:srgbClr val="448882"/>
                  </a:solidFill>
                  <a:latin typeface="微软雅黑" panose="020B0503020204020204" pitchFamily="34" charset="-122"/>
                  <a:ea typeface="微软雅黑" panose="020B0503020204020204" pitchFamily="34" charset="-122"/>
                  <a:cs typeface="Arial" panose="020B0604020202020204" pitchFamily="34" charset="0"/>
                </a:rPr>
                <a:t>此处添加文字内容</a:t>
              </a:r>
              <a:endParaRPr lang="zh-CN" altLang="en-US" sz="1600" b="1" dirty="0">
                <a:solidFill>
                  <a:srgbClr val="448882"/>
                </a:solidFill>
                <a:latin typeface="微软雅黑" panose="020B0503020204020204" pitchFamily="34" charset="-122"/>
                <a:ea typeface="微软雅黑" panose="020B0503020204020204" pitchFamily="34" charset="-122"/>
                <a:cs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22" presetClass="entr" presetSubtype="4"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par>
                                <p:cTn id="27" presetID="2" presetClass="entr" presetSubtype="4"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500" fill="hold"/>
                                        <p:tgtEl>
                                          <p:spTgt spid="4"/>
                                        </p:tgtEl>
                                        <p:attrNameLst>
                                          <p:attrName>ppt_w</p:attrName>
                                        </p:attrNameLst>
                                      </p:cBhvr>
                                      <p:tavLst>
                                        <p:tav tm="0">
                                          <p:val>
                                            <p:fltVal val="0"/>
                                          </p:val>
                                        </p:tav>
                                        <p:tav tm="100000">
                                          <p:val>
                                            <p:strVal val="#ppt_w"/>
                                          </p:val>
                                        </p:tav>
                                      </p:tavLst>
                                    </p:anim>
                                    <p:anim calcmode="lin" valueType="num">
                                      <p:cBhvr>
                                        <p:cTn id="36" dur="500" fill="hold"/>
                                        <p:tgtEl>
                                          <p:spTgt spid="4"/>
                                        </p:tgtEl>
                                        <p:attrNameLst>
                                          <p:attrName>ppt_h</p:attrName>
                                        </p:attrNameLst>
                                      </p:cBhvr>
                                      <p:tavLst>
                                        <p:tav tm="0">
                                          <p:val>
                                            <p:fltVal val="0"/>
                                          </p:val>
                                        </p:tav>
                                        <p:tav tm="100000">
                                          <p:val>
                                            <p:strVal val="#ppt_h"/>
                                          </p:val>
                                        </p:tav>
                                      </p:tavLst>
                                    </p:anim>
                                    <p:animEffect transition="in" filter="fade">
                                      <p:cBhvr>
                                        <p:cTn id="37" dur="500"/>
                                        <p:tgtEl>
                                          <p:spTgt spid="4"/>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down)">
                                      <p:cBhvr>
                                        <p:cTn id="40" dur="500"/>
                                        <p:tgtEl>
                                          <p:spTgt spid="13"/>
                                        </p:tgtEl>
                                      </p:cBhvr>
                                    </p:animEffect>
                                  </p:childTnLst>
                                </p:cTn>
                              </p:par>
                              <p:par>
                                <p:cTn id="41" presetID="2" presetClass="entr" presetSubtype="4"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795000" y="5289698"/>
            <a:ext cx="1146687" cy="1377802"/>
          </a:xfrm>
          <a:prstGeom prst="rect">
            <a:avLst/>
          </a:prstGeom>
        </p:spPr>
      </p:pic>
      <p:sp>
        <p:nvSpPr>
          <p:cNvPr id="7" name="矩形 6"/>
          <p:cNvSpPr/>
          <p:nvPr/>
        </p:nvSpPr>
        <p:spPr>
          <a:xfrm>
            <a:off x="533400" y="762000"/>
            <a:ext cx="11264900" cy="21600"/>
          </a:xfrm>
          <a:prstGeom prst="rect">
            <a:avLst/>
          </a:prstGeom>
          <a:solidFill>
            <a:srgbClr val="58ACA5"/>
          </a:solidFill>
          <a:ln>
            <a:solidFill>
              <a:srgbClr val="58AC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1599328" y="249580"/>
            <a:ext cx="1620957" cy="523220"/>
          </a:xfrm>
          <a:prstGeom prst="rect">
            <a:avLst/>
          </a:prstGeom>
          <a:noFill/>
        </p:spPr>
        <p:txBody>
          <a:bodyPr wrap="none" rtlCol="0">
            <a:spAutoFit/>
          </a:bodyPr>
          <a:lstStyle/>
          <a:p>
            <a:r>
              <a:rPr lang="zh-CN" altLang="en-US" sz="2800" dirty="0">
                <a:solidFill>
                  <a:srgbClr val="58ACA5"/>
                </a:solidFill>
                <a:latin typeface="微软雅黑" panose="020B0503020204020204" pitchFamily="34" charset="-122"/>
                <a:ea typeface="微软雅黑" panose="020B0503020204020204" pitchFamily="34" charset="-122"/>
              </a:rPr>
              <a:t>部门规划</a:t>
            </a:r>
            <a:endParaRPr lang="zh-CN" altLang="en-US" sz="2800" dirty="0">
              <a:solidFill>
                <a:srgbClr val="58ACA5"/>
              </a:solidFill>
              <a:latin typeface="微软雅黑" panose="020B0503020204020204" pitchFamily="34" charset="-122"/>
              <a:ea typeface="微软雅黑" panose="020B0503020204020204" pitchFamily="34" charset="-122"/>
            </a:endParaRPr>
          </a:p>
        </p:txBody>
      </p:sp>
      <p:sp>
        <p:nvSpPr>
          <p:cNvPr id="9" name="矩形 8"/>
          <p:cNvSpPr/>
          <p:nvPr/>
        </p:nvSpPr>
        <p:spPr>
          <a:xfrm>
            <a:off x="914400" y="276225"/>
            <a:ext cx="542925" cy="485775"/>
          </a:xfrm>
          <a:prstGeom prst="rect">
            <a:avLst/>
          </a:prstGeom>
          <a:solidFill>
            <a:srgbClr val="58ACA5"/>
          </a:solidFill>
          <a:ln>
            <a:solidFill>
              <a:srgbClr val="58AC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876300" y="288279"/>
            <a:ext cx="619125" cy="523220"/>
          </a:xfrm>
          <a:prstGeom prst="rect">
            <a:avLst/>
          </a:prstGeom>
        </p:spPr>
        <p:txBody>
          <a:bodyPr wrap="square">
            <a:spAutoFit/>
          </a:bodyPr>
          <a:lstStyle/>
          <a:p>
            <a:pPr algn="dist"/>
            <a:r>
              <a:rPr lang="en-US" altLang="zh-CN" sz="2800" dirty="0">
                <a:solidFill>
                  <a:schemeClr val="bg1"/>
                </a:solidFill>
                <a:latin typeface="Impact" panose="020B0806030902050204" pitchFamily="34" charset="0"/>
                <a:ea typeface="微软雅黑" panose="020B0503020204020204" pitchFamily="34" charset="-122"/>
              </a:rPr>
              <a:t>02</a:t>
            </a:r>
            <a:endParaRPr lang="zh-CN" altLang="en-US" sz="2800" dirty="0">
              <a:solidFill>
                <a:schemeClr val="bg1"/>
              </a:solidFill>
              <a:latin typeface="Impact" panose="020B0806030902050204" pitchFamily="34" charset="0"/>
            </a:endParaRPr>
          </a:p>
        </p:txBody>
      </p:sp>
      <p:sp>
        <p:nvSpPr>
          <p:cNvPr id="34" name="Rectangle: Rounded Corners 3"/>
          <p:cNvSpPr/>
          <p:nvPr/>
        </p:nvSpPr>
        <p:spPr>
          <a:xfrm rot="18900000">
            <a:off x="4427327" y="1970303"/>
            <a:ext cx="3431442" cy="3431442"/>
          </a:xfrm>
          <a:prstGeom prst="roundRect">
            <a:avLst>
              <a:gd name="adj" fmla="val 2125"/>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nvGrpSpPr>
          <p:cNvPr id="3" name="组合 2"/>
          <p:cNvGrpSpPr/>
          <p:nvPr/>
        </p:nvGrpSpPr>
        <p:grpSpPr>
          <a:xfrm>
            <a:off x="6206040" y="1829403"/>
            <a:ext cx="1813833" cy="1791070"/>
            <a:chOff x="6206040" y="1829403"/>
            <a:chExt cx="1813833" cy="1791070"/>
          </a:xfrm>
        </p:grpSpPr>
        <p:sp>
          <p:nvSpPr>
            <p:cNvPr id="64" name="Rectangle: Rounded Corners 8"/>
            <p:cNvSpPr/>
            <p:nvPr/>
          </p:nvSpPr>
          <p:spPr>
            <a:xfrm>
              <a:off x="6206040" y="1901689"/>
              <a:ext cx="1813833" cy="1718784"/>
            </a:xfrm>
            <a:prstGeom prst="roundRect">
              <a:avLst>
                <a:gd name="adj" fmla="val 8669"/>
              </a:avLst>
            </a:prstGeom>
            <a:solidFill>
              <a:srgbClr val="97501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65" name="Rectangle: Rounded Corners 9"/>
            <p:cNvSpPr/>
            <p:nvPr/>
          </p:nvSpPr>
          <p:spPr>
            <a:xfrm>
              <a:off x="6206040" y="1829403"/>
              <a:ext cx="1813833" cy="1718784"/>
            </a:xfrm>
            <a:prstGeom prst="roundRect">
              <a:avLst>
                <a:gd name="adj" fmla="val 8669"/>
              </a:avLst>
            </a:prstGeom>
            <a:solidFill>
              <a:srgbClr val="EAA56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44" name="Freeform: Shape 28"/>
            <p:cNvSpPr/>
            <p:nvPr/>
          </p:nvSpPr>
          <p:spPr bwMode="auto">
            <a:xfrm>
              <a:off x="6859570" y="2040921"/>
              <a:ext cx="506773" cy="506773"/>
            </a:xfrm>
            <a:custGeom>
              <a:avLst/>
              <a:gdLst/>
              <a:ahLst/>
              <a:cxnLst>
                <a:cxn ang="0">
                  <a:pos x="27" y="55"/>
                </a:cxn>
                <a:cxn ang="0">
                  <a:pos x="0" y="27"/>
                </a:cxn>
                <a:cxn ang="0">
                  <a:pos x="27" y="0"/>
                </a:cxn>
                <a:cxn ang="0">
                  <a:pos x="55" y="27"/>
                </a:cxn>
                <a:cxn ang="0">
                  <a:pos x="27" y="55"/>
                </a:cxn>
                <a:cxn ang="0">
                  <a:pos x="27" y="8"/>
                </a:cxn>
                <a:cxn ang="0">
                  <a:pos x="8" y="27"/>
                </a:cxn>
                <a:cxn ang="0">
                  <a:pos x="27" y="47"/>
                </a:cxn>
                <a:cxn ang="0">
                  <a:pos x="47" y="27"/>
                </a:cxn>
                <a:cxn ang="0">
                  <a:pos x="27" y="8"/>
                </a:cxn>
                <a:cxn ang="0">
                  <a:pos x="32" y="31"/>
                </a:cxn>
                <a:cxn ang="0">
                  <a:pos x="31" y="32"/>
                </a:cxn>
                <a:cxn ang="0">
                  <a:pos x="19" y="32"/>
                </a:cxn>
                <a:cxn ang="0">
                  <a:pos x="18" y="31"/>
                </a:cxn>
                <a:cxn ang="0">
                  <a:pos x="18" y="28"/>
                </a:cxn>
                <a:cxn ang="0">
                  <a:pos x="19" y="27"/>
                </a:cxn>
                <a:cxn ang="0">
                  <a:pos x="27" y="27"/>
                </a:cxn>
                <a:cxn ang="0">
                  <a:pos x="27" y="15"/>
                </a:cxn>
                <a:cxn ang="0">
                  <a:pos x="28" y="14"/>
                </a:cxn>
                <a:cxn ang="0">
                  <a:pos x="31" y="14"/>
                </a:cxn>
                <a:cxn ang="0">
                  <a:pos x="32" y="15"/>
                </a:cxn>
                <a:cxn ang="0">
                  <a:pos x="32" y="31"/>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27" y="8"/>
                  </a:moveTo>
                  <a:cubicBezTo>
                    <a:pt x="16" y="8"/>
                    <a:pt x="8" y="17"/>
                    <a:pt x="8" y="27"/>
                  </a:cubicBezTo>
                  <a:cubicBezTo>
                    <a:pt x="8" y="38"/>
                    <a:pt x="16" y="47"/>
                    <a:pt x="27" y="47"/>
                  </a:cubicBezTo>
                  <a:cubicBezTo>
                    <a:pt x="38" y="47"/>
                    <a:pt x="47" y="38"/>
                    <a:pt x="47" y="27"/>
                  </a:cubicBezTo>
                  <a:cubicBezTo>
                    <a:pt x="47" y="17"/>
                    <a:pt x="38" y="8"/>
                    <a:pt x="27" y="8"/>
                  </a:cubicBezTo>
                  <a:close/>
                  <a:moveTo>
                    <a:pt x="32" y="31"/>
                  </a:moveTo>
                  <a:cubicBezTo>
                    <a:pt x="32" y="31"/>
                    <a:pt x="31" y="32"/>
                    <a:pt x="31" y="32"/>
                  </a:cubicBezTo>
                  <a:cubicBezTo>
                    <a:pt x="19" y="32"/>
                    <a:pt x="19" y="32"/>
                    <a:pt x="19" y="32"/>
                  </a:cubicBezTo>
                  <a:cubicBezTo>
                    <a:pt x="19" y="32"/>
                    <a:pt x="18" y="31"/>
                    <a:pt x="18" y="31"/>
                  </a:cubicBezTo>
                  <a:cubicBezTo>
                    <a:pt x="18" y="28"/>
                    <a:pt x="18" y="28"/>
                    <a:pt x="18" y="28"/>
                  </a:cubicBezTo>
                  <a:cubicBezTo>
                    <a:pt x="18" y="28"/>
                    <a:pt x="19" y="27"/>
                    <a:pt x="19" y="27"/>
                  </a:cubicBezTo>
                  <a:cubicBezTo>
                    <a:pt x="27" y="27"/>
                    <a:pt x="27" y="27"/>
                    <a:pt x="27" y="27"/>
                  </a:cubicBezTo>
                  <a:cubicBezTo>
                    <a:pt x="27" y="15"/>
                    <a:pt x="27" y="15"/>
                    <a:pt x="27" y="15"/>
                  </a:cubicBezTo>
                  <a:cubicBezTo>
                    <a:pt x="27" y="14"/>
                    <a:pt x="28" y="14"/>
                    <a:pt x="28" y="14"/>
                  </a:cubicBezTo>
                  <a:cubicBezTo>
                    <a:pt x="31" y="14"/>
                    <a:pt x="31" y="14"/>
                    <a:pt x="31" y="14"/>
                  </a:cubicBezTo>
                  <a:cubicBezTo>
                    <a:pt x="31" y="14"/>
                    <a:pt x="32" y="14"/>
                    <a:pt x="32" y="15"/>
                  </a:cubicBezTo>
                  <a:lnTo>
                    <a:pt x="32" y="31"/>
                  </a:lnTo>
                  <a:close/>
                </a:path>
              </a:pathLst>
            </a:custGeom>
            <a:solidFill>
              <a:schemeClr val="bg1"/>
            </a:solidFill>
            <a:ln w="9525">
              <a:noFill/>
              <a:round/>
            </a:ln>
          </p:spPr>
          <p:txBody>
            <a:bodyPr anchor="ctr"/>
            <a:lstStyle/>
            <a:p>
              <a:pPr algn="ctr"/>
            </a:p>
          </p:txBody>
        </p:sp>
        <p:sp>
          <p:nvSpPr>
            <p:cNvPr id="45" name="Rectangle 31"/>
            <p:cNvSpPr/>
            <p:nvPr/>
          </p:nvSpPr>
          <p:spPr>
            <a:xfrm>
              <a:off x="6461166" y="2760218"/>
              <a:ext cx="1289870" cy="300450"/>
            </a:xfrm>
            <a:prstGeom prst="rect">
              <a:avLst/>
            </a:prstGeom>
          </p:spPr>
          <p:txBody>
            <a:bodyPr wrap="none" lIns="0" tIns="0" rIns="0" bIns="0">
              <a:normAutofit/>
            </a:bodyPr>
            <a:lstStyle/>
            <a:p>
              <a:pPr algn="ctr"/>
              <a:r>
                <a:rPr lang="zh-CN" altLang="en-US" sz="1600" b="1">
                  <a:solidFill>
                    <a:schemeClr val="bg1"/>
                  </a:solidFill>
                </a:rPr>
                <a:t>标题文本预设</a:t>
              </a:r>
              <a:endParaRPr lang="zh-CN" altLang="en-US" sz="1600" b="1">
                <a:solidFill>
                  <a:schemeClr val="bg1"/>
                </a:solidFill>
              </a:endParaRPr>
            </a:p>
          </p:txBody>
        </p:sp>
      </p:grpSp>
      <p:grpSp>
        <p:nvGrpSpPr>
          <p:cNvPr id="2" name="组合 1"/>
          <p:cNvGrpSpPr/>
          <p:nvPr/>
        </p:nvGrpSpPr>
        <p:grpSpPr>
          <a:xfrm>
            <a:off x="4127353" y="1829403"/>
            <a:ext cx="1813833" cy="1791070"/>
            <a:chOff x="4127353" y="1829403"/>
            <a:chExt cx="1813833" cy="1791070"/>
          </a:xfrm>
        </p:grpSpPr>
        <p:sp>
          <p:nvSpPr>
            <p:cNvPr id="35" name="Rectangle: Rounded Corners 5"/>
            <p:cNvSpPr/>
            <p:nvPr/>
          </p:nvSpPr>
          <p:spPr>
            <a:xfrm>
              <a:off x="4127353" y="1901689"/>
              <a:ext cx="1813833" cy="1718784"/>
            </a:xfrm>
            <a:prstGeom prst="roundRect">
              <a:avLst>
                <a:gd name="adj" fmla="val 8669"/>
              </a:avLst>
            </a:prstGeom>
            <a:solidFill>
              <a:srgbClr val="274F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36" name="Rectangle: Rounded Corners 6"/>
            <p:cNvSpPr/>
            <p:nvPr/>
          </p:nvSpPr>
          <p:spPr>
            <a:xfrm>
              <a:off x="4127353" y="1829403"/>
              <a:ext cx="1813833" cy="1718784"/>
            </a:xfrm>
            <a:prstGeom prst="roundRect">
              <a:avLst>
                <a:gd name="adj" fmla="val 8669"/>
              </a:avLst>
            </a:prstGeom>
            <a:solidFill>
              <a:srgbClr val="44888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46" name="Rectangle 34"/>
            <p:cNvSpPr/>
            <p:nvPr/>
          </p:nvSpPr>
          <p:spPr>
            <a:xfrm>
              <a:off x="4389333" y="2760218"/>
              <a:ext cx="1289870" cy="300450"/>
            </a:xfrm>
            <a:prstGeom prst="rect">
              <a:avLst/>
            </a:prstGeom>
          </p:spPr>
          <p:txBody>
            <a:bodyPr wrap="none" lIns="0" tIns="0" rIns="0" bIns="0">
              <a:normAutofit/>
            </a:bodyPr>
            <a:lstStyle/>
            <a:p>
              <a:pPr algn="ctr"/>
              <a:r>
                <a:rPr lang="zh-CN" altLang="en-US" sz="1600" b="1">
                  <a:solidFill>
                    <a:schemeClr val="bg1"/>
                  </a:solidFill>
                </a:rPr>
                <a:t>标题文本预设</a:t>
              </a:r>
              <a:endParaRPr lang="zh-CN" altLang="en-US" sz="1600" b="1">
                <a:solidFill>
                  <a:schemeClr val="bg1"/>
                </a:solidFill>
              </a:endParaRPr>
            </a:p>
          </p:txBody>
        </p:sp>
        <p:sp>
          <p:nvSpPr>
            <p:cNvPr id="49" name="Freeform: Shape 41"/>
            <p:cNvSpPr/>
            <p:nvPr/>
          </p:nvSpPr>
          <p:spPr bwMode="auto">
            <a:xfrm>
              <a:off x="4770959" y="2133096"/>
              <a:ext cx="526621" cy="340334"/>
            </a:xfrm>
            <a:custGeom>
              <a:avLst/>
              <a:gdLst/>
              <a:ahLst/>
              <a:cxnLst>
                <a:cxn ang="0">
                  <a:pos x="68" y="25"/>
                </a:cxn>
                <a:cxn ang="0">
                  <a:pos x="34" y="44"/>
                </a:cxn>
                <a:cxn ang="0">
                  <a:pos x="1" y="25"/>
                </a:cxn>
                <a:cxn ang="0">
                  <a:pos x="0" y="22"/>
                </a:cxn>
                <a:cxn ang="0">
                  <a:pos x="1" y="20"/>
                </a:cxn>
                <a:cxn ang="0">
                  <a:pos x="34" y="0"/>
                </a:cxn>
                <a:cxn ang="0">
                  <a:pos x="68" y="20"/>
                </a:cxn>
                <a:cxn ang="0">
                  <a:pos x="68" y="22"/>
                </a:cxn>
                <a:cxn ang="0">
                  <a:pos x="68" y="25"/>
                </a:cxn>
                <a:cxn ang="0">
                  <a:pos x="49" y="9"/>
                </a:cxn>
                <a:cxn ang="0">
                  <a:pos x="51" y="17"/>
                </a:cxn>
                <a:cxn ang="0">
                  <a:pos x="34" y="34"/>
                </a:cxn>
                <a:cxn ang="0">
                  <a:pos x="17" y="17"/>
                </a:cxn>
                <a:cxn ang="0">
                  <a:pos x="20" y="9"/>
                </a:cxn>
                <a:cxn ang="0">
                  <a:pos x="5" y="22"/>
                </a:cxn>
                <a:cxn ang="0">
                  <a:pos x="34" y="39"/>
                </a:cxn>
                <a:cxn ang="0">
                  <a:pos x="64" y="22"/>
                </a:cxn>
                <a:cxn ang="0">
                  <a:pos x="49" y="9"/>
                </a:cxn>
                <a:cxn ang="0">
                  <a:pos x="34" y="6"/>
                </a:cxn>
                <a:cxn ang="0">
                  <a:pos x="23" y="17"/>
                </a:cxn>
                <a:cxn ang="0">
                  <a:pos x="25" y="19"/>
                </a:cxn>
                <a:cxn ang="0">
                  <a:pos x="27" y="17"/>
                </a:cxn>
                <a:cxn ang="0">
                  <a:pos x="34" y="9"/>
                </a:cxn>
                <a:cxn ang="0">
                  <a:pos x="36" y="8"/>
                </a:cxn>
                <a:cxn ang="0">
                  <a:pos x="34" y="6"/>
                </a:cxn>
              </a:cxnLst>
              <a:rect l="0" t="0" r="r" b="b"/>
              <a:pathLst>
                <a:path w="68" h="44">
                  <a:moveTo>
                    <a:pt x="68" y="25"/>
                  </a:moveTo>
                  <a:cubicBezTo>
                    <a:pt x="61" y="36"/>
                    <a:pt x="48" y="44"/>
                    <a:pt x="34" y="44"/>
                  </a:cubicBezTo>
                  <a:cubicBezTo>
                    <a:pt x="21" y="44"/>
                    <a:pt x="8" y="36"/>
                    <a:pt x="1" y="25"/>
                  </a:cubicBezTo>
                  <a:cubicBezTo>
                    <a:pt x="1" y="24"/>
                    <a:pt x="0" y="23"/>
                    <a:pt x="0" y="22"/>
                  </a:cubicBezTo>
                  <a:cubicBezTo>
                    <a:pt x="0" y="21"/>
                    <a:pt x="1" y="20"/>
                    <a:pt x="1" y="20"/>
                  </a:cubicBezTo>
                  <a:cubicBezTo>
                    <a:pt x="8" y="8"/>
                    <a:pt x="21" y="0"/>
                    <a:pt x="34" y="0"/>
                  </a:cubicBezTo>
                  <a:cubicBezTo>
                    <a:pt x="48" y="0"/>
                    <a:pt x="61" y="8"/>
                    <a:pt x="68" y="20"/>
                  </a:cubicBezTo>
                  <a:cubicBezTo>
                    <a:pt x="68" y="20"/>
                    <a:pt x="68" y="21"/>
                    <a:pt x="68" y="22"/>
                  </a:cubicBezTo>
                  <a:cubicBezTo>
                    <a:pt x="68" y="23"/>
                    <a:pt x="68" y="24"/>
                    <a:pt x="68" y="25"/>
                  </a:cubicBezTo>
                  <a:close/>
                  <a:moveTo>
                    <a:pt x="49" y="9"/>
                  </a:moveTo>
                  <a:cubicBezTo>
                    <a:pt x="51" y="11"/>
                    <a:pt x="51" y="14"/>
                    <a:pt x="51" y="17"/>
                  </a:cubicBezTo>
                  <a:cubicBezTo>
                    <a:pt x="51" y="27"/>
                    <a:pt x="44" y="34"/>
                    <a:pt x="34" y="34"/>
                  </a:cubicBezTo>
                  <a:cubicBezTo>
                    <a:pt x="25" y="34"/>
                    <a:pt x="17" y="27"/>
                    <a:pt x="17" y="17"/>
                  </a:cubicBezTo>
                  <a:cubicBezTo>
                    <a:pt x="17" y="14"/>
                    <a:pt x="18" y="11"/>
                    <a:pt x="20" y="9"/>
                  </a:cubicBezTo>
                  <a:cubicBezTo>
                    <a:pt x="14" y="12"/>
                    <a:pt x="9" y="17"/>
                    <a:pt x="5" y="22"/>
                  </a:cubicBezTo>
                  <a:cubicBezTo>
                    <a:pt x="12" y="32"/>
                    <a:pt x="22" y="39"/>
                    <a:pt x="34" y="39"/>
                  </a:cubicBezTo>
                  <a:cubicBezTo>
                    <a:pt x="47" y="39"/>
                    <a:pt x="57" y="32"/>
                    <a:pt x="64" y="22"/>
                  </a:cubicBezTo>
                  <a:cubicBezTo>
                    <a:pt x="60" y="17"/>
                    <a:pt x="55" y="12"/>
                    <a:pt x="49" y="9"/>
                  </a:cubicBezTo>
                  <a:close/>
                  <a:moveTo>
                    <a:pt x="34" y="6"/>
                  </a:moveTo>
                  <a:cubicBezTo>
                    <a:pt x="28" y="6"/>
                    <a:pt x="23" y="11"/>
                    <a:pt x="23" y="17"/>
                  </a:cubicBezTo>
                  <a:cubicBezTo>
                    <a:pt x="23" y="18"/>
                    <a:pt x="24" y="19"/>
                    <a:pt x="25" y="19"/>
                  </a:cubicBezTo>
                  <a:cubicBezTo>
                    <a:pt x="26" y="19"/>
                    <a:pt x="27" y="18"/>
                    <a:pt x="27" y="17"/>
                  </a:cubicBezTo>
                  <a:cubicBezTo>
                    <a:pt x="27" y="13"/>
                    <a:pt x="30" y="9"/>
                    <a:pt x="34" y="9"/>
                  </a:cubicBezTo>
                  <a:cubicBezTo>
                    <a:pt x="35" y="9"/>
                    <a:pt x="36" y="9"/>
                    <a:pt x="36" y="8"/>
                  </a:cubicBezTo>
                  <a:cubicBezTo>
                    <a:pt x="36" y="7"/>
                    <a:pt x="35" y="6"/>
                    <a:pt x="34" y="6"/>
                  </a:cubicBezTo>
                  <a:close/>
                </a:path>
              </a:pathLst>
            </a:custGeom>
            <a:solidFill>
              <a:schemeClr val="bg1"/>
            </a:solidFill>
            <a:ln w="9525">
              <a:noFill/>
              <a:round/>
            </a:ln>
          </p:spPr>
          <p:txBody>
            <a:bodyPr anchor="ctr"/>
            <a:lstStyle/>
            <a:p>
              <a:pPr algn="ctr"/>
            </a:p>
          </p:txBody>
        </p:sp>
      </p:grpSp>
      <p:grpSp>
        <p:nvGrpSpPr>
          <p:cNvPr id="4" name="组合 3"/>
          <p:cNvGrpSpPr/>
          <p:nvPr/>
        </p:nvGrpSpPr>
        <p:grpSpPr>
          <a:xfrm>
            <a:off x="6206040" y="3729971"/>
            <a:ext cx="1813833" cy="1791070"/>
            <a:chOff x="6206040" y="3729971"/>
            <a:chExt cx="1813833" cy="1791070"/>
          </a:xfrm>
        </p:grpSpPr>
        <p:sp>
          <p:nvSpPr>
            <p:cNvPr id="62" name="Rectangle: Rounded Corners 11"/>
            <p:cNvSpPr/>
            <p:nvPr/>
          </p:nvSpPr>
          <p:spPr>
            <a:xfrm>
              <a:off x="6206040" y="3802257"/>
              <a:ext cx="1813833" cy="1718784"/>
            </a:xfrm>
            <a:prstGeom prst="roundRect">
              <a:avLst>
                <a:gd name="adj" fmla="val 8669"/>
              </a:avLst>
            </a:prstGeom>
            <a:solidFill>
              <a:srgbClr val="274F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63" name="Rectangle: Rounded Corners 12"/>
            <p:cNvSpPr/>
            <p:nvPr/>
          </p:nvSpPr>
          <p:spPr>
            <a:xfrm>
              <a:off x="6206040" y="3729971"/>
              <a:ext cx="1813833" cy="1718784"/>
            </a:xfrm>
            <a:prstGeom prst="roundRect">
              <a:avLst>
                <a:gd name="adj" fmla="val 8669"/>
              </a:avLst>
            </a:prstGeom>
            <a:solidFill>
              <a:srgbClr val="44888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48" name="Rectangle 40"/>
            <p:cNvSpPr/>
            <p:nvPr/>
          </p:nvSpPr>
          <p:spPr>
            <a:xfrm>
              <a:off x="6468019" y="4627086"/>
              <a:ext cx="1289870" cy="300450"/>
            </a:xfrm>
            <a:prstGeom prst="rect">
              <a:avLst/>
            </a:prstGeom>
          </p:spPr>
          <p:txBody>
            <a:bodyPr wrap="none" lIns="0" tIns="0" rIns="0" bIns="0">
              <a:normAutofit/>
            </a:bodyPr>
            <a:lstStyle/>
            <a:p>
              <a:pPr algn="ctr"/>
              <a:r>
                <a:rPr lang="zh-CN" altLang="en-US" sz="1600" b="1">
                  <a:solidFill>
                    <a:schemeClr val="bg1"/>
                  </a:solidFill>
                </a:rPr>
                <a:t>标题文本预设</a:t>
              </a:r>
              <a:endParaRPr lang="zh-CN" altLang="en-US" sz="1600" b="1">
                <a:solidFill>
                  <a:schemeClr val="bg1"/>
                </a:solidFill>
              </a:endParaRPr>
            </a:p>
          </p:txBody>
        </p:sp>
        <p:sp>
          <p:nvSpPr>
            <p:cNvPr id="50" name="Freeform: Shape 42"/>
            <p:cNvSpPr/>
            <p:nvPr/>
          </p:nvSpPr>
          <p:spPr bwMode="auto">
            <a:xfrm>
              <a:off x="6918031" y="3844305"/>
              <a:ext cx="389849" cy="551915"/>
            </a:xfrm>
            <a:custGeom>
              <a:avLst/>
              <a:gdLst/>
              <a:ahLst/>
              <a:cxnLst>
                <a:cxn ang="0">
                  <a:pos x="30" y="24"/>
                </a:cxn>
                <a:cxn ang="0">
                  <a:pos x="30" y="54"/>
                </a:cxn>
                <a:cxn ang="0">
                  <a:pos x="26" y="58"/>
                </a:cxn>
                <a:cxn ang="0">
                  <a:pos x="22" y="54"/>
                </a:cxn>
                <a:cxn ang="0">
                  <a:pos x="22" y="40"/>
                </a:cxn>
                <a:cxn ang="0">
                  <a:pos x="19" y="40"/>
                </a:cxn>
                <a:cxn ang="0">
                  <a:pos x="19" y="54"/>
                </a:cxn>
                <a:cxn ang="0">
                  <a:pos x="15" y="58"/>
                </a:cxn>
                <a:cxn ang="0">
                  <a:pos x="11" y="54"/>
                </a:cxn>
                <a:cxn ang="0">
                  <a:pos x="11" y="24"/>
                </a:cxn>
                <a:cxn ang="0">
                  <a:pos x="1" y="14"/>
                </a:cxn>
                <a:cxn ang="0">
                  <a:pos x="1" y="9"/>
                </a:cxn>
                <a:cxn ang="0">
                  <a:pos x="6" y="9"/>
                </a:cxn>
                <a:cxn ang="0">
                  <a:pos x="14" y="17"/>
                </a:cxn>
                <a:cxn ang="0">
                  <a:pos x="27" y="17"/>
                </a:cxn>
                <a:cxn ang="0">
                  <a:pos x="35" y="9"/>
                </a:cxn>
                <a:cxn ang="0">
                  <a:pos x="40" y="9"/>
                </a:cxn>
                <a:cxn ang="0">
                  <a:pos x="40" y="14"/>
                </a:cxn>
                <a:cxn ang="0">
                  <a:pos x="30" y="24"/>
                </a:cxn>
                <a:cxn ang="0">
                  <a:pos x="21" y="16"/>
                </a:cxn>
                <a:cxn ang="0">
                  <a:pos x="13" y="8"/>
                </a:cxn>
                <a:cxn ang="0">
                  <a:pos x="21" y="0"/>
                </a:cxn>
                <a:cxn ang="0">
                  <a:pos x="29" y="8"/>
                </a:cxn>
                <a:cxn ang="0">
                  <a:pos x="21" y="16"/>
                </a:cxn>
              </a:cxnLst>
              <a:rect l="0" t="0" r="r" b="b"/>
              <a:pathLst>
                <a:path w="41" h="58">
                  <a:moveTo>
                    <a:pt x="30" y="24"/>
                  </a:moveTo>
                  <a:cubicBezTo>
                    <a:pt x="30" y="54"/>
                    <a:pt x="30" y="54"/>
                    <a:pt x="30" y="54"/>
                  </a:cubicBezTo>
                  <a:cubicBezTo>
                    <a:pt x="30" y="56"/>
                    <a:pt x="28" y="58"/>
                    <a:pt x="26" y="58"/>
                  </a:cubicBezTo>
                  <a:cubicBezTo>
                    <a:pt x="24" y="58"/>
                    <a:pt x="22" y="56"/>
                    <a:pt x="22" y="54"/>
                  </a:cubicBezTo>
                  <a:cubicBezTo>
                    <a:pt x="22" y="40"/>
                    <a:pt x="22" y="40"/>
                    <a:pt x="22" y="40"/>
                  </a:cubicBezTo>
                  <a:cubicBezTo>
                    <a:pt x="19" y="40"/>
                    <a:pt x="19" y="40"/>
                    <a:pt x="19" y="40"/>
                  </a:cubicBezTo>
                  <a:cubicBezTo>
                    <a:pt x="19" y="54"/>
                    <a:pt x="19" y="54"/>
                    <a:pt x="19" y="54"/>
                  </a:cubicBezTo>
                  <a:cubicBezTo>
                    <a:pt x="19" y="56"/>
                    <a:pt x="18" y="58"/>
                    <a:pt x="15" y="58"/>
                  </a:cubicBezTo>
                  <a:cubicBezTo>
                    <a:pt x="13" y="58"/>
                    <a:pt x="11" y="56"/>
                    <a:pt x="11" y="54"/>
                  </a:cubicBezTo>
                  <a:cubicBezTo>
                    <a:pt x="11" y="24"/>
                    <a:pt x="11" y="24"/>
                    <a:pt x="11" y="24"/>
                  </a:cubicBezTo>
                  <a:cubicBezTo>
                    <a:pt x="1" y="14"/>
                    <a:pt x="1" y="14"/>
                    <a:pt x="1" y="14"/>
                  </a:cubicBezTo>
                  <a:cubicBezTo>
                    <a:pt x="0" y="13"/>
                    <a:pt x="0" y="10"/>
                    <a:pt x="1" y="9"/>
                  </a:cubicBezTo>
                  <a:cubicBezTo>
                    <a:pt x="2" y="8"/>
                    <a:pt x="5" y="8"/>
                    <a:pt x="6" y="9"/>
                  </a:cubicBezTo>
                  <a:cubicBezTo>
                    <a:pt x="14" y="17"/>
                    <a:pt x="14" y="17"/>
                    <a:pt x="14" y="17"/>
                  </a:cubicBezTo>
                  <a:cubicBezTo>
                    <a:pt x="27" y="17"/>
                    <a:pt x="27" y="17"/>
                    <a:pt x="27" y="17"/>
                  </a:cubicBezTo>
                  <a:cubicBezTo>
                    <a:pt x="35" y="9"/>
                    <a:pt x="35" y="9"/>
                    <a:pt x="35" y="9"/>
                  </a:cubicBezTo>
                  <a:cubicBezTo>
                    <a:pt x="37" y="8"/>
                    <a:pt x="39" y="8"/>
                    <a:pt x="40" y="9"/>
                  </a:cubicBezTo>
                  <a:cubicBezTo>
                    <a:pt x="41" y="10"/>
                    <a:pt x="41" y="13"/>
                    <a:pt x="40" y="14"/>
                  </a:cubicBezTo>
                  <a:lnTo>
                    <a:pt x="30" y="24"/>
                  </a:lnTo>
                  <a:close/>
                  <a:moveTo>
                    <a:pt x="21" y="16"/>
                  </a:moveTo>
                  <a:cubicBezTo>
                    <a:pt x="16" y="16"/>
                    <a:pt x="13" y="12"/>
                    <a:pt x="13" y="8"/>
                  </a:cubicBezTo>
                  <a:cubicBezTo>
                    <a:pt x="13" y="4"/>
                    <a:pt x="16" y="0"/>
                    <a:pt x="21" y="0"/>
                  </a:cubicBezTo>
                  <a:cubicBezTo>
                    <a:pt x="25" y="0"/>
                    <a:pt x="29" y="4"/>
                    <a:pt x="29" y="8"/>
                  </a:cubicBezTo>
                  <a:cubicBezTo>
                    <a:pt x="29" y="12"/>
                    <a:pt x="25" y="16"/>
                    <a:pt x="21" y="16"/>
                  </a:cubicBezTo>
                  <a:close/>
                </a:path>
              </a:pathLst>
            </a:custGeom>
            <a:solidFill>
              <a:schemeClr val="bg1"/>
            </a:solidFill>
            <a:ln w="9525">
              <a:noFill/>
              <a:round/>
            </a:ln>
          </p:spPr>
          <p:txBody>
            <a:bodyPr anchor="ctr"/>
            <a:lstStyle/>
            <a:p>
              <a:pPr algn="ctr"/>
            </a:p>
          </p:txBody>
        </p:sp>
      </p:grpSp>
      <p:grpSp>
        <p:nvGrpSpPr>
          <p:cNvPr id="5" name="组合 4"/>
          <p:cNvGrpSpPr/>
          <p:nvPr/>
        </p:nvGrpSpPr>
        <p:grpSpPr>
          <a:xfrm>
            <a:off x="4127353" y="3729971"/>
            <a:ext cx="1813833" cy="1791070"/>
            <a:chOff x="4127353" y="3729971"/>
            <a:chExt cx="1813833" cy="1791070"/>
          </a:xfrm>
        </p:grpSpPr>
        <p:sp>
          <p:nvSpPr>
            <p:cNvPr id="60" name="Rectangle: Rounded Corners 14"/>
            <p:cNvSpPr/>
            <p:nvPr/>
          </p:nvSpPr>
          <p:spPr>
            <a:xfrm>
              <a:off x="4127353" y="3802257"/>
              <a:ext cx="1813833" cy="1718784"/>
            </a:xfrm>
            <a:prstGeom prst="roundRect">
              <a:avLst>
                <a:gd name="adj" fmla="val 8669"/>
              </a:avLst>
            </a:prstGeom>
            <a:solidFill>
              <a:srgbClr val="97501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61" name="Rectangle: Rounded Corners 15"/>
            <p:cNvSpPr/>
            <p:nvPr/>
          </p:nvSpPr>
          <p:spPr>
            <a:xfrm>
              <a:off x="4127353" y="3729971"/>
              <a:ext cx="1813833" cy="1718784"/>
            </a:xfrm>
            <a:prstGeom prst="roundRect">
              <a:avLst>
                <a:gd name="adj" fmla="val 8669"/>
              </a:avLst>
            </a:prstGeom>
            <a:solidFill>
              <a:srgbClr val="EAA56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47" name="Rectangle 37"/>
            <p:cNvSpPr/>
            <p:nvPr/>
          </p:nvSpPr>
          <p:spPr>
            <a:xfrm>
              <a:off x="4389333" y="4627086"/>
              <a:ext cx="1289870" cy="300450"/>
            </a:xfrm>
            <a:prstGeom prst="rect">
              <a:avLst/>
            </a:prstGeom>
          </p:spPr>
          <p:txBody>
            <a:bodyPr wrap="none" lIns="0" tIns="0" rIns="0" bIns="0">
              <a:normAutofit/>
            </a:bodyPr>
            <a:lstStyle/>
            <a:p>
              <a:pPr algn="ctr"/>
              <a:r>
                <a:rPr lang="zh-CN" altLang="en-US" sz="1600" b="1">
                  <a:solidFill>
                    <a:schemeClr val="bg1"/>
                  </a:solidFill>
                </a:rPr>
                <a:t>标题文本预设</a:t>
              </a:r>
              <a:endParaRPr lang="zh-CN" altLang="en-US" sz="1600" b="1">
                <a:solidFill>
                  <a:schemeClr val="bg1"/>
                </a:solidFill>
              </a:endParaRPr>
            </a:p>
          </p:txBody>
        </p:sp>
        <p:sp>
          <p:nvSpPr>
            <p:cNvPr id="51" name="Freeform: Shape 43"/>
            <p:cNvSpPr/>
            <p:nvPr/>
          </p:nvSpPr>
          <p:spPr bwMode="auto">
            <a:xfrm>
              <a:off x="4794108" y="3952340"/>
              <a:ext cx="480320" cy="443880"/>
            </a:xfrm>
            <a:custGeom>
              <a:avLst/>
              <a:gdLst/>
              <a:ahLst/>
              <a:cxnLst>
                <a:cxn ang="0">
                  <a:pos x="67" y="20"/>
                </a:cxn>
                <a:cxn ang="0">
                  <a:pos x="46" y="36"/>
                </a:cxn>
                <a:cxn ang="0">
                  <a:pos x="42" y="40"/>
                </a:cxn>
                <a:cxn ang="0">
                  <a:pos x="39" y="47"/>
                </a:cxn>
                <a:cxn ang="0">
                  <a:pos x="44" y="52"/>
                </a:cxn>
                <a:cxn ang="0">
                  <a:pos x="52" y="58"/>
                </a:cxn>
                <a:cxn ang="0">
                  <a:pos x="52" y="61"/>
                </a:cxn>
                <a:cxn ang="0">
                  <a:pos x="51" y="62"/>
                </a:cxn>
                <a:cxn ang="0">
                  <a:pos x="17" y="62"/>
                </a:cxn>
                <a:cxn ang="0">
                  <a:pos x="16" y="61"/>
                </a:cxn>
                <a:cxn ang="0">
                  <a:pos x="16" y="58"/>
                </a:cxn>
                <a:cxn ang="0">
                  <a:pos x="24" y="52"/>
                </a:cxn>
                <a:cxn ang="0">
                  <a:pos x="29" y="47"/>
                </a:cxn>
                <a:cxn ang="0">
                  <a:pos x="26" y="40"/>
                </a:cxn>
                <a:cxn ang="0">
                  <a:pos x="22" y="36"/>
                </a:cxn>
                <a:cxn ang="0">
                  <a:pos x="0" y="20"/>
                </a:cxn>
                <a:cxn ang="0">
                  <a:pos x="0" y="15"/>
                </a:cxn>
                <a:cxn ang="0">
                  <a:pos x="4" y="11"/>
                </a:cxn>
                <a:cxn ang="0">
                  <a:pos x="16" y="11"/>
                </a:cxn>
                <a:cxn ang="0">
                  <a:pos x="16" y="7"/>
                </a:cxn>
                <a:cxn ang="0">
                  <a:pos x="22" y="0"/>
                </a:cxn>
                <a:cxn ang="0">
                  <a:pos x="45" y="0"/>
                </a:cxn>
                <a:cxn ang="0">
                  <a:pos x="52" y="7"/>
                </a:cxn>
                <a:cxn ang="0">
                  <a:pos x="52" y="11"/>
                </a:cxn>
                <a:cxn ang="0">
                  <a:pos x="63" y="11"/>
                </a:cxn>
                <a:cxn ang="0">
                  <a:pos x="67" y="15"/>
                </a:cxn>
                <a:cxn ang="0">
                  <a:pos x="67" y="20"/>
                </a:cxn>
                <a:cxn ang="0">
                  <a:pos x="16" y="16"/>
                </a:cxn>
                <a:cxn ang="0">
                  <a:pos x="6" y="16"/>
                </a:cxn>
                <a:cxn ang="0">
                  <a:pos x="6" y="20"/>
                </a:cxn>
                <a:cxn ang="0">
                  <a:pos x="19" y="31"/>
                </a:cxn>
                <a:cxn ang="0">
                  <a:pos x="16" y="16"/>
                </a:cxn>
                <a:cxn ang="0">
                  <a:pos x="62" y="16"/>
                </a:cxn>
                <a:cxn ang="0">
                  <a:pos x="52" y="16"/>
                </a:cxn>
                <a:cxn ang="0">
                  <a:pos x="49" y="31"/>
                </a:cxn>
                <a:cxn ang="0">
                  <a:pos x="62" y="20"/>
                </a:cxn>
                <a:cxn ang="0">
                  <a:pos x="62" y="16"/>
                </a:cxn>
              </a:cxnLst>
              <a:rect l="0" t="0" r="r" b="b"/>
              <a:pathLst>
                <a:path w="67" h="62">
                  <a:moveTo>
                    <a:pt x="67" y="20"/>
                  </a:moveTo>
                  <a:cubicBezTo>
                    <a:pt x="67" y="27"/>
                    <a:pt x="58" y="36"/>
                    <a:pt x="46" y="36"/>
                  </a:cubicBezTo>
                  <a:cubicBezTo>
                    <a:pt x="44" y="38"/>
                    <a:pt x="42" y="40"/>
                    <a:pt x="42" y="40"/>
                  </a:cubicBezTo>
                  <a:cubicBezTo>
                    <a:pt x="40" y="42"/>
                    <a:pt x="39" y="44"/>
                    <a:pt x="39" y="47"/>
                  </a:cubicBezTo>
                  <a:cubicBezTo>
                    <a:pt x="39" y="49"/>
                    <a:pt x="40" y="52"/>
                    <a:pt x="44" y="52"/>
                  </a:cubicBezTo>
                  <a:cubicBezTo>
                    <a:pt x="48" y="52"/>
                    <a:pt x="52" y="54"/>
                    <a:pt x="52" y="58"/>
                  </a:cubicBezTo>
                  <a:cubicBezTo>
                    <a:pt x="52" y="61"/>
                    <a:pt x="52" y="61"/>
                    <a:pt x="52" y="61"/>
                  </a:cubicBezTo>
                  <a:cubicBezTo>
                    <a:pt x="52" y="62"/>
                    <a:pt x="51" y="62"/>
                    <a:pt x="51" y="62"/>
                  </a:cubicBezTo>
                  <a:cubicBezTo>
                    <a:pt x="17" y="62"/>
                    <a:pt x="17" y="62"/>
                    <a:pt x="17" y="62"/>
                  </a:cubicBezTo>
                  <a:cubicBezTo>
                    <a:pt x="16" y="62"/>
                    <a:pt x="16" y="62"/>
                    <a:pt x="16" y="61"/>
                  </a:cubicBezTo>
                  <a:cubicBezTo>
                    <a:pt x="16" y="58"/>
                    <a:pt x="16" y="58"/>
                    <a:pt x="16" y="58"/>
                  </a:cubicBezTo>
                  <a:cubicBezTo>
                    <a:pt x="16" y="54"/>
                    <a:pt x="20" y="52"/>
                    <a:pt x="24" y="52"/>
                  </a:cubicBezTo>
                  <a:cubicBezTo>
                    <a:pt x="27" y="52"/>
                    <a:pt x="29" y="49"/>
                    <a:pt x="29" y="47"/>
                  </a:cubicBezTo>
                  <a:cubicBezTo>
                    <a:pt x="29" y="44"/>
                    <a:pt x="28" y="42"/>
                    <a:pt x="26" y="40"/>
                  </a:cubicBezTo>
                  <a:cubicBezTo>
                    <a:pt x="25" y="40"/>
                    <a:pt x="24" y="38"/>
                    <a:pt x="22" y="36"/>
                  </a:cubicBezTo>
                  <a:cubicBezTo>
                    <a:pt x="10" y="36"/>
                    <a:pt x="0" y="27"/>
                    <a:pt x="0" y="20"/>
                  </a:cubicBezTo>
                  <a:cubicBezTo>
                    <a:pt x="0" y="15"/>
                    <a:pt x="0" y="15"/>
                    <a:pt x="0" y="15"/>
                  </a:cubicBezTo>
                  <a:cubicBezTo>
                    <a:pt x="0" y="12"/>
                    <a:pt x="2" y="11"/>
                    <a:pt x="4" y="11"/>
                  </a:cubicBezTo>
                  <a:cubicBezTo>
                    <a:pt x="16" y="11"/>
                    <a:pt x="16" y="11"/>
                    <a:pt x="16" y="11"/>
                  </a:cubicBezTo>
                  <a:cubicBezTo>
                    <a:pt x="16" y="7"/>
                    <a:pt x="16" y="7"/>
                    <a:pt x="16" y="7"/>
                  </a:cubicBezTo>
                  <a:cubicBezTo>
                    <a:pt x="16" y="3"/>
                    <a:pt x="19" y="0"/>
                    <a:pt x="22" y="0"/>
                  </a:cubicBezTo>
                  <a:cubicBezTo>
                    <a:pt x="45" y="0"/>
                    <a:pt x="45" y="0"/>
                    <a:pt x="45" y="0"/>
                  </a:cubicBezTo>
                  <a:cubicBezTo>
                    <a:pt x="49" y="0"/>
                    <a:pt x="52" y="3"/>
                    <a:pt x="52" y="7"/>
                  </a:cubicBezTo>
                  <a:cubicBezTo>
                    <a:pt x="52" y="11"/>
                    <a:pt x="52" y="11"/>
                    <a:pt x="52" y="11"/>
                  </a:cubicBezTo>
                  <a:cubicBezTo>
                    <a:pt x="63" y="11"/>
                    <a:pt x="63" y="11"/>
                    <a:pt x="63" y="11"/>
                  </a:cubicBezTo>
                  <a:cubicBezTo>
                    <a:pt x="66" y="11"/>
                    <a:pt x="67" y="12"/>
                    <a:pt x="67" y="15"/>
                  </a:cubicBezTo>
                  <a:lnTo>
                    <a:pt x="67" y="20"/>
                  </a:lnTo>
                  <a:close/>
                  <a:moveTo>
                    <a:pt x="16" y="16"/>
                  </a:moveTo>
                  <a:cubicBezTo>
                    <a:pt x="6" y="16"/>
                    <a:pt x="6" y="16"/>
                    <a:pt x="6" y="16"/>
                  </a:cubicBezTo>
                  <a:cubicBezTo>
                    <a:pt x="6" y="20"/>
                    <a:pt x="6" y="20"/>
                    <a:pt x="6" y="20"/>
                  </a:cubicBezTo>
                  <a:cubicBezTo>
                    <a:pt x="6" y="24"/>
                    <a:pt x="11" y="29"/>
                    <a:pt x="19" y="31"/>
                  </a:cubicBezTo>
                  <a:cubicBezTo>
                    <a:pt x="17" y="27"/>
                    <a:pt x="16" y="22"/>
                    <a:pt x="16" y="16"/>
                  </a:cubicBezTo>
                  <a:close/>
                  <a:moveTo>
                    <a:pt x="62" y="16"/>
                  </a:moveTo>
                  <a:cubicBezTo>
                    <a:pt x="52" y="16"/>
                    <a:pt x="52" y="16"/>
                    <a:pt x="52" y="16"/>
                  </a:cubicBezTo>
                  <a:cubicBezTo>
                    <a:pt x="52" y="22"/>
                    <a:pt x="51" y="27"/>
                    <a:pt x="49" y="31"/>
                  </a:cubicBezTo>
                  <a:cubicBezTo>
                    <a:pt x="57" y="29"/>
                    <a:pt x="62" y="24"/>
                    <a:pt x="62" y="20"/>
                  </a:cubicBezTo>
                  <a:lnTo>
                    <a:pt x="62" y="16"/>
                  </a:lnTo>
                  <a:close/>
                </a:path>
              </a:pathLst>
            </a:custGeom>
            <a:solidFill>
              <a:schemeClr val="bg1"/>
            </a:solidFill>
            <a:ln w="9525">
              <a:noFill/>
              <a:round/>
            </a:ln>
          </p:spPr>
          <p:txBody>
            <a:bodyPr anchor="ctr"/>
            <a:lstStyle/>
            <a:p>
              <a:pPr algn="ctr"/>
            </a:p>
          </p:txBody>
        </p:sp>
      </p:grpSp>
      <p:grpSp>
        <p:nvGrpSpPr>
          <p:cNvPr id="11" name="组合 10"/>
          <p:cNvGrpSpPr/>
          <p:nvPr/>
        </p:nvGrpSpPr>
        <p:grpSpPr>
          <a:xfrm>
            <a:off x="449264" y="2188214"/>
            <a:ext cx="3446746" cy="1379457"/>
            <a:chOff x="449264" y="2188214"/>
            <a:chExt cx="3446746" cy="1379457"/>
          </a:xfrm>
        </p:grpSpPr>
        <p:sp>
          <p:nvSpPr>
            <p:cNvPr id="66" name="矩形 65"/>
            <p:cNvSpPr/>
            <p:nvPr/>
          </p:nvSpPr>
          <p:spPr>
            <a:xfrm>
              <a:off x="449264" y="2543929"/>
              <a:ext cx="3446746" cy="1023742"/>
            </a:xfrm>
            <a:prstGeom prst="rect">
              <a:avLst/>
            </a:prstGeom>
          </p:spPr>
          <p:txBody>
            <a:bodyPr wrap="square">
              <a:spAutoFit/>
            </a:bodyPr>
            <a:lstStyle/>
            <a:p>
              <a:pPr algn="ctr">
                <a:lnSpc>
                  <a:spcPct val="150000"/>
                </a:lnSpc>
              </a:pPr>
              <a:r>
                <a:rPr lang="zh-CN" altLang="en-US" sz="1400" dirty="0">
                  <a:solidFill>
                    <a:schemeClr val="bg1">
                      <a:lumMod val="65000"/>
                    </a:schemeClr>
                  </a:solidFill>
                  <a:latin typeface="微软雅黑" panose="020B0503020204020204" pitchFamily="34" charset="-122"/>
                  <a:ea typeface="微软雅黑" panose="020B0503020204020204" pitchFamily="34" charset="-122"/>
                </a:rPr>
                <a:t>请替换文字内容，点击添加相关标题文字，修改文字内容，也可以直接复制你的内容到此。</a:t>
              </a:r>
              <a:endParaRPr lang="zh-CN" altLang="en-US" sz="14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67" name="文本框 66"/>
            <p:cNvSpPr txBox="1"/>
            <p:nvPr/>
          </p:nvSpPr>
          <p:spPr bwMode="auto">
            <a:xfrm>
              <a:off x="1822552" y="2188214"/>
              <a:ext cx="2073458" cy="283030"/>
            </a:xfrm>
            <a:prstGeom prst="rect">
              <a:avLst/>
            </a:prstGeom>
            <a:noFill/>
            <a:ln w="9525">
              <a:noFill/>
              <a:miter lim="800000"/>
            </a:ln>
          </p:spPr>
          <p:txBody>
            <a:bodyPr wrap="none" lIns="0" tIns="0" rIns="0" bIns="0" anchor="ctr" anchorCtr="1">
              <a:normAutofit/>
              <a:scene3d>
                <a:camera prst="orthographicFront"/>
                <a:lightRig rig="threePt" dir="t"/>
              </a:scene3d>
              <a:sp3d>
                <a:bevelT w="0" h="0"/>
              </a:sp3d>
            </a:bodyPr>
            <a:lstStyle/>
            <a:p>
              <a:pPr algn="r"/>
              <a:r>
                <a:rPr lang="zh-CN" altLang="en-US" sz="1600" b="1" dirty="0">
                  <a:solidFill>
                    <a:srgbClr val="448882"/>
                  </a:solidFill>
                  <a:latin typeface="微软雅黑" panose="020B0503020204020204" pitchFamily="34" charset="-122"/>
                  <a:ea typeface="微软雅黑" panose="020B0503020204020204" pitchFamily="34" charset="-122"/>
                  <a:cs typeface="Arial" panose="020B0604020202020204" pitchFamily="34" charset="0"/>
                </a:rPr>
                <a:t>此处添加文字内容</a:t>
              </a:r>
              <a:endParaRPr lang="zh-CN" altLang="en-US" sz="1600" b="1" dirty="0">
                <a:solidFill>
                  <a:srgbClr val="448882"/>
                </a:solidFill>
                <a:latin typeface="微软雅黑" panose="020B0503020204020204" pitchFamily="34" charset="-122"/>
                <a:ea typeface="微软雅黑" panose="020B0503020204020204" pitchFamily="34" charset="-122"/>
                <a:cs typeface="Arial" panose="020B0604020202020204" pitchFamily="34" charset="0"/>
              </a:endParaRPr>
            </a:p>
          </p:txBody>
        </p:sp>
      </p:grpSp>
      <p:sp>
        <p:nvSpPr>
          <p:cNvPr id="68" name="矩形 67"/>
          <p:cNvSpPr/>
          <p:nvPr/>
        </p:nvSpPr>
        <p:spPr>
          <a:xfrm>
            <a:off x="449264" y="4699771"/>
            <a:ext cx="3446746" cy="1023742"/>
          </a:xfrm>
          <a:prstGeom prst="rect">
            <a:avLst/>
          </a:prstGeom>
        </p:spPr>
        <p:txBody>
          <a:bodyPr wrap="square">
            <a:spAutoFit/>
          </a:bodyPr>
          <a:lstStyle/>
          <a:p>
            <a:pPr algn="ctr">
              <a:lnSpc>
                <a:spcPct val="150000"/>
              </a:lnSpc>
            </a:pPr>
            <a:r>
              <a:rPr lang="zh-CN" altLang="en-US" sz="1400" dirty="0">
                <a:solidFill>
                  <a:schemeClr val="bg1">
                    <a:lumMod val="65000"/>
                  </a:schemeClr>
                </a:solidFill>
                <a:latin typeface="微软雅黑" panose="020B0503020204020204" pitchFamily="34" charset="-122"/>
                <a:ea typeface="微软雅黑" panose="020B0503020204020204" pitchFamily="34" charset="-122"/>
              </a:rPr>
              <a:t>请替换文字内容，点击添加相关标题文字，修改文字内容，也可以直接复制你的内容到此。</a:t>
            </a:r>
            <a:endParaRPr lang="zh-CN" altLang="en-US" sz="14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69" name="文本框 68"/>
          <p:cNvSpPr txBox="1"/>
          <p:nvPr/>
        </p:nvSpPr>
        <p:spPr bwMode="auto">
          <a:xfrm>
            <a:off x="1822552" y="4344056"/>
            <a:ext cx="2073458" cy="283030"/>
          </a:xfrm>
          <a:prstGeom prst="rect">
            <a:avLst/>
          </a:prstGeom>
          <a:noFill/>
          <a:ln w="9525">
            <a:noFill/>
            <a:miter lim="800000"/>
          </a:ln>
        </p:spPr>
        <p:txBody>
          <a:bodyPr wrap="none" lIns="0" tIns="0" rIns="0" bIns="0" anchor="ctr" anchorCtr="1">
            <a:normAutofit/>
            <a:scene3d>
              <a:camera prst="orthographicFront"/>
              <a:lightRig rig="threePt" dir="t"/>
            </a:scene3d>
            <a:sp3d>
              <a:bevelT w="0" h="0"/>
            </a:sp3d>
          </a:bodyPr>
          <a:lstStyle/>
          <a:p>
            <a:pPr algn="r"/>
            <a:r>
              <a:rPr lang="zh-CN" altLang="en-US" sz="1600" b="1" dirty="0">
                <a:solidFill>
                  <a:srgbClr val="EAA56B"/>
                </a:solidFill>
                <a:latin typeface="微软雅黑" panose="020B0503020204020204" pitchFamily="34" charset="-122"/>
                <a:ea typeface="微软雅黑" panose="020B0503020204020204" pitchFamily="34" charset="-122"/>
                <a:cs typeface="Arial" panose="020B0604020202020204" pitchFamily="34" charset="0"/>
              </a:rPr>
              <a:t>此处添加文字内容</a:t>
            </a:r>
            <a:endParaRPr lang="zh-CN" altLang="en-US" sz="1600" b="1" dirty="0">
              <a:solidFill>
                <a:srgbClr val="EAA56B"/>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70" name="矩形 69"/>
          <p:cNvSpPr/>
          <p:nvPr/>
        </p:nvSpPr>
        <p:spPr>
          <a:xfrm>
            <a:off x="8274885" y="2543929"/>
            <a:ext cx="3446746" cy="1023742"/>
          </a:xfrm>
          <a:prstGeom prst="rect">
            <a:avLst/>
          </a:prstGeom>
        </p:spPr>
        <p:txBody>
          <a:bodyPr wrap="square">
            <a:spAutoFit/>
          </a:bodyPr>
          <a:lstStyle/>
          <a:p>
            <a:pPr algn="ctr">
              <a:lnSpc>
                <a:spcPct val="150000"/>
              </a:lnSpc>
            </a:pPr>
            <a:r>
              <a:rPr lang="zh-CN" altLang="en-US" sz="1400" dirty="0">
                <a:solidFill>
                  <a:schemeClr val="bg1">
                    <a:lumMod val="65000"/>
                  </a:schemeClr>
                </a:solidFill>
                <a:latin typeface="微软雅黑" panose="020B0503020204020204" pitchFamily="34" charset="-122"/>
                <a:ea typeface="微软雅黑" panose="020B0503020204020204" pitchFamily="34" charset="-122"/>
              </a:rPr>
              <a:t>请替换文字内容，点击添加相关标题文字，修改文字内容，也可以直接复制你的内容到此。</a:t>
            </a:r>
            <a:endParaRPr lang="zh-CN" altLang="en-US" sz="14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71" name="文本框 70"/>
          <p:cNvSpPr txBox="1"/>
          <p:nvPr/>
        </p:nvSpPr>
        <p:spPr bwMode="auto">
          <a:xfrm>
            <a:off x="8274885" y="2188214"/>
            <a:ext cx="2073458" cy="283030"/>
          </a:xfrm>
          <a:prstGeom prst="rect">
            <a:avLst/>
          </a:prstGeom>
          <a:noFill/>
          <a:ln w="9525">
            <a:noFill/>
            <a:miter lim="800000"/>
          </a:ln>
        </p:spPr>
        <p:txBody>
          <a:bodyPr wrap="none" lIns="0" tIns="0" rIns="0" bIns="0" anchor="ctr" anchorCtr="1">
            <a:normAutofit/>
            <a:scene3d>
              <a:camera prst="orthographicFront"/>
              <a:lightRig rig="threePt" dir="t"/>
            </a:scene3d>
            <a:sp3d>
              <a:bevelT w="0" h="0"/>
            </a:sp3d>
          </a:bodyPr>
          <a:lstStyle/>
          <a:p>
            <a:pPr algn="r"/>
            <a:r>
              <a:rPr lang="zh-CN" altLang="en-US" sz="1600" b="1" dirty="0">
                <a:solidFill>
                  <a:srgbClr val="EAA56B"/>
                </a:solidFill>
                <a:latin typeface="微软雅黑" panose="020B0503020204020204" pitchFamily="34" charset="-122"/>
                <a:ea typeface="微软雅黑" panose="020B0503020204020204" pitchFamily="34" charset="-122"/>
                <a:cs typeface="Arial" panose="020B0604020202020204" pitchFamily="34" charset="0"/>
              </a:rPr>
              <a:t>此处添加文字内容</a:t>
            </a:r>
            <a:endParaRPr lang="zh-CN" altLang="en-US" sz="1600" b="1" dirty="0">
              <a:solidFill>
                <a:srgbClr val="EAA56B"/>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72" name="矩形 71"/>
          <p:cNvSpPr/>
          <p:nvPr/>
        </p:nvSpPr>
        <p:spPr>
          <a:xfrm>
            <a:off x="8274885" y="4699771"/>
            <a:ext cx="3446746" cy="1023742"/>
          </a:xfrm>
          <a:prstGeom prst="rect">
            <a:avLst/>
          </a:prstGeom>
        </p:spPr>
        <p:txBody>
          <a:bodyPr wrap="square">
            <a:spAutoFit/>
          </a:bodyPr>
          <a:lstStyle/>
          <a:p>
            <a:pPr algn="ctr">
              <a:lnSpc>
                <a:spcPct val="150000"/>
              </a:lnSpc>
            </a:pPr>
            <a:r>
              <a:rPr lang="zh-CN" altLang="en-US" sz="1400" dirty="0">
                <a:solidFill>
                  <a:schemeClr val="bg1">
                    <a:lumMod val="65000"/>
                  </a:schemeClr>
                </a:solidFill>
                <a:latin typeface="微软雅黑" panose="020B0503020204020204" pitchFamily="34" charset="-122"/>
                <a:ea typeface="微软雅黑" panose="020B0503020204020204" pitchFamily="34" charset="-122"/>
              </a:rPr>
              <a:t>请替换文字内容，点击添加相关标题文字，修改文字内容，也可以直接复制你的内容到此。</a:t>
            </a:r>
            <a:endParaRPr lang="zh-CN" altLang="en-US" sz="14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73" name="文本框 72"/>
          <p:cNvSpPr txBox="1"/>
          <p:nvPr/>
        </p:nvSpPr>
        <p:spPr bwMode="auto">
          <a:xfrm>
            <a:off x="8274885" y="4344056"/>
            <a:ext cx="2073458" cy="283030"/>
          </a:xfrm>
          <a:prstGeom prst="rect">
            <a:avLst/>
          </a:prstGeom>
          <a:noFill/>
          <a:ln w="9525">
            <a:noFill/>
            <a:miter lim="800000"/>
          </a:ln>
        </p:spPr>
        <p:txBody>
          <a:bodyPr wrap="none" lIns="0" tIns="0" rIns="0" bIns="0" anchor="ctr" anchorCtr="1">
            <a:normAutofit/>
            <a:scene3d>
              <a:camera prst="orthographicFront"/>
              <a:lightRig rig="threePt" dir="t"/>
            </a:scene3d>
            <a:sp3d>
              <a:bevelT w="0" h="0"/>
            </a:sp3d>
          </a:bodyPr>
          <a:lstStyle/>
          <a:p>
            <a:pPr algn="r"/>
            <a:r>
              <a:rPr lang="zh-CN" altLang="en-US" sz="1600" b="1" dirty="0">
                <a:solidFill>
                  <a:srgbClr val="448882"/>
                </a:solidFill>
                <a:latin typeface="微软雅黑" panose="020B0503020204020204" pitchFamily="34" charset="-122"/>
                <a:ea typeface="微软雅黑" panose="020B0503020204020204" pitchFamily="34" charset="-122"/>
                <a:cs typeface="Arial" panose="020B0604020202020204" pitchFamily="34" charset="0"/>
              </a:rPr>
              <a:t>此处添加文字内容</a:t>
            </a:r>
            <a:endParaRPr lang="zh-CN" altLang="en-US" sz="1600" b="1" dirty="0">
              <a:solidFill>
                <a:srgbClr val="448882"/>
              </a:solidFill>
              <a:latin typeface="微软雅黑" panose="020B0503020204020204" pitchFamily="34" charset="-122"/>
              <a:ea typeface="微软雅黑" panose="020B0503020204020204" pitchFamily="34" charset="-122"/>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heel(1)">
                                      <p:cBhvr>
                                        <p:cTn id="7" dur="20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0-#ppt_w/2"/>
                                          </p:val>
                                        </p:tav>
                                        <p:tav tm="100000">
                                          <p:val>
                                            <p:strVal val="#ppt_x"/>
                                          </p:val>
                                        </p:tav>
                                      </p:tavLst>
                                    </p:anim>
                                    <p:anim calcmode="lin" valueType="num">
                                      <p:cBhvr additive="base">
                                        <p:cTn id="35"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2" fill="hold" grpId="0" nodeType="clickEffect">
                                  <p:stCondLst>
                                    <p:cond delay="0"/>
                                  </p:stCondLst>
                                  <p:childTnLst>
                                    <p:set>
                                      <p:cBhvr>
                                        <p:cTn id="39" dur="1" fill="hold">
                                          <p:stCondLst>
                                            <p:cond delay="0"/>
                                          </p:stCondLst>
                                        </p:cTn>
                                        <p:tgtEl>
                                          <p:spTgt spid="71"/>
                                        </p:tgtEl>
                                        <p:attrNameLst>
                                          <p:attrName>style.visibility</p:attrName>
                                        </p:attrNameLst>
                                      </p:cBhvr>
                                      <p:to>
                                        <p:strVal val="visible"/>
                                      </p:to>
                                    </p:set>
                                    <p:anim calcmode="lin" valueType="num">
                                      <p:cBhvr additive="base">
                                        <p:cTn id="40" dur="500" fill="hold"/>
                                        <p:tgtEl>
                                          <p:spTgt spid="71"/>
                                        </p:tgtEl>
                                        <p:attrNameLst>
                                          <p:attrName>ppt_x</p:attrName>
                                        </p:attrNameLst>
                                      </p:cBhvr>
                                      <p:tavLst>
                                        <p:tav tm="0">
                                          <p:val>
                                            <p:strVal val="1+#ppt_w/2"/>
                                          </p:val>
                                        </p:tav>
                                        <p:tav tm="100000">
                                          <p:val>
                                            <p:strVal val="#ppt_x"/>
                                          </p:val>
                                        </p:tav>
                                      </p:tavLst>
                                    </p:anim>
                                    <p:anim calcmode="lin" valueType="num">
                                      <p:cBhvr additive="base">
                                        <p:cTn id="41" dur="500" fill="hold"/>
                                        <p:tgtEl>
                                          <p:spTgt spid="71"/>
                                        </p:tgtEl>
                                        <p:attrNameLst>
                                          <p:attrName>ppt_y</p:attrName>
                                        </p:attrNameLst>
                                      </p:cBhvr>
                                      <p:tavLst>
                                        <p:tav tm="0">
                                          <p:val>
                                            <p:strVal val="#ppt_y"/>
                                          </p:val>
                                        </p:tav>
                                        <p:tav tm="100000">
                                          <p:val>
                                            <p:strVal val="#ppt_y"/>
                                          </p:val>
                                        </p:tav>
                                      </p:tavLst>
                                    </p:anim>
                                  </p:childTnLst>
                                </p:cTn>
                              </p:par>
                              <p:par>
                                <p:cTn id="42" presetID="2" presetClass="entr" presetSubtype="2" fill="hold" grpId="0" nodeType="withEffect">
                                  <p:stCondLst>
                                    <p:cond delay="0"/>
                                  </p:stCondLst>
                                  <p:childTnLst>
                                    <p:set>
                                      <p:cBhvr>
                                        <p:cTn id="43" dur="1" fill="hold">
                                          <p:stCondLst>
                                            <p:cond delay="0"/>
                                          </p:stCondLst>
                                        </p:cTn>
                                        <p:tgtEl>
                                          <p:spTgt spid="70"/>
                                        </p:tgtEl>
                                        <p:attrNameLst>
                                          <p:attrName>style.visibility</p:attrName>
                                        </p:attrNameLst>
                                      </p:cBhvr>
                                      <p:to>
                                        <p:strVal val="visible"/>
                                      </p:to>
                                    </p:set>
                                    <p:anim calcmode="lin" valueType="num">
                                      <p:cBhvr additive="base">
                                        <p:cTn id="44" dur="500" fill="hold"/>
                                        <p:tgtEl>
                                          <p:spTgt spid="70"/>
                                        </p:tgtEl>
                                        <p:attrNameLst>
                                          <p:attrName>ppt_x</p:attrName>
                                        </p:attrNameLst>
                                      </p:cBhvr>
                                      <p:tavLst>
                                        <p:tav tm="0">
                                          <p:val>
                                            <p:strVal val="1+#ppt_w/2"/>
                                          </p:val>
                                        </p:tav>
                                        <p:tav tm="100000">
                                          <p:val>
                                            <p:strVal val="#ppt_x"/>
                                          </p:val>
                                        </p:tav>
                                      </p:tavLst>
                                    </p:anim>
                                    <p:anim calcmode="lin" valueType="num">
                                      <p:cBhvr additive="base">
                                        <p:cTn id="45" dur="500" fill="hold"/>
                                        <p:tgtEl>
                                          <p:spTgt spid="70"/>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grpId="0" nodeType="clickEffect">
                                  <p:stCondLst>
                                    <p:cond delay="0"/>
                                  </p:stCondLst>
                                  <p:childTnLst>
                                    <p:set>
                                      <p:cBhvr>
                                        <p:cTn id="49" dur="1" fill="hold">
                                          <p:stCondLst>
                                            <p:cond delay="0"/>
                                          </p:stCondLst>
                                        </p:cTn>
                                        <p:tgtEl>
                                          <p:spTgt spid="69"/>
                                        </p:tgtEl>
                                        <p:attrNameLst>
                                          <p:attrName>style.visibility</p:attrName>
                                        </p:attrNameLst>
                                      </p:cBhvr>
                                      <p:to>
                                        <p:strVal val="visible"/>
                                      </p:to>
                                    </p:set>
                                    <p:anim calcmode="lin" valueType="num">
                                      <p:cBhvr additive="base">
                                        <p:cTn id="50" dur="500" fill="hold"/>
                                        <p:tgtEl>
                                          <p:spTgt spid="69"/>
                                        </p:tgtEl>
                                        <p:attrNameLst>
                                          <p:attrName>ppt_x</p:attrName>
                                        </p:attrNameLst>
                                      </p:cBhvr>
                                      <p:tavLst>
                                        <p:tav tm="0">
                                          <p:val>
                                            <p:strVal val="0-#ppt_w/2"/>
                                          </p:val>
                                        </p:tav>
                                        <p:tav tm="100000">
                                          <p:val>
                                            <p:strVal val="#ppt_x"/>
                                          </p:val>
                                        </p:tav>
                                      </p:tavLst>
                                    </p:anim>
                                    <p:anim calcmode="lin" valueType="num">
                                      <p:cBhvr additive="base">
                                        <p:cTn id="51" dur="500" fill="hold"/>
                                        <p:tgtEl>
                                          <p:spTgt spid="69"/>
                                        </p:tgtEl>
                                        <p:attrNameLst>
                                          <p:attrName>ppt_y</p:attrName>
                                        </p:attrNameLst>
                                      </p:cBhvr>
                                      <p:tavLst>
                                        <p:tav tm="0">
                                          <p:val>
                                            <p:strVal val="#ppt_y"/>
                                          </p:val>
                                        </p:tav>
                                        <p:tav tm="100000">
                                          <p:val>
                                            <p:strVal val="#ppt_y"/>
                                          </p:val>
                                        </p:tav>
                                      </p:tavLst>
                                    </p:anim>
                                  </p:childTnLst>
                                </p:cTn>
                              </p:par>
                              <p:par>
                                <p:cTn id="52" presetID="2" presetClass="entr" presetSubtype="8" fill="hold" grpId="0" nodeType="withEffect">
                                  <p:stCondLst>
                                    <p:cond delay="0"/>
                                  </p:stCondLst>
                                  <p:childTnLst>
                                    <p:set>
                                      <p:cBhvr>
                                        <p:cTn id="53" dur="1" fill="hold">
                                          <p:stCondLst>
                                            <p:cond delay="0"/>
                                          </p:stCondLst>
                                        </p:cTn>
                                        <p:tgtEl>
                                          <p:spTgt spid="68"/>
                                        </p:tgtEl>
                                        <p:attrNameLst>
                                          <p:attrName>style.visibility</p:attrName>
                                        </p:attrNameLst>
                                      </p:cBhvr>
                                      <p:to>
                                        <p:strVal val="visible"/>
                                      </p:to>
                                    </p:set>
                                    <p:anim calcmode="lin" valueType="num">
                                      <p:cBhvr additive="base">
                                        <p:cTn id="54" dur="500" fill="hold"/>
                                        <p:tgtEl>
                                          <p:spTgt spid="68"/>
                                        </p:tgtEl>
                                        <p:attrNameLst>
                                          <p:attrName>ppt_x</p:attrName>
                                        </p:attrNameLst>
                                      </p:cBhvr>
                                      <p:tavLst>
                                        <p:tav tm="0">
                                          <p:val>
                                            <p:strVal val="0-#ppt_w/2"/>
                                          </p:val>
                                        </p:tav>
                                        <p:tav tm="100000">
                                          <p:val>
                                            <p:strVal val="#ppt_x"/>
                                          </p:val>
                                        </p:tav>
                                      </p:tavLst>
                                    </p:anim>
                                    <p:anim calcmode="lin" valueType="num">
                                      <p:cBhvr additive="base">
                                        <p:cTn id="55" dur="500" fill="hold"/>
                                        <p:tgtEl>
                                          <p:spTgt spid="68"/>
                                        </p:tgtEl>
                                        <p:attrNameLst>
                                          <p:attrName>ppt_y</p:attrName>
                                        </p:attrNameLst>
                                      </p:cBhvr>
                                      <p:tavLst>
                                        <p:tav tm="0">
                                          <p:val>
                                            <p:strVal val="#ppt_y"/>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2" fill="hold" grpId="0" nodeType="clickEffect">
                                  <p:stCondLst>
                                    <p:cond delay="0"/>
                                  </p:stCondLst>
                                  <p:childTnLst>
                                    <p:set>
                                      <p:cBhvr>
                                        <p:cTn id="59" dur="1" fill="hold">
                                          <p:stCondLst>
                                            <p:cond delay="0"/>
                                          </p:stCondLst>
                                        </p:cTn>
                                        <p:tgtEl>
                                          <p:spTgt spid="73"/>
                                        </p:tgtEl>
                                        <p:attrNameLst>
                                          <p:attrName>style.visibility</p:attrName>
                                        </p:attrNameLst>
                                      </p:cBhvr>
                                      <p:to>
                                        <p:strVal val="visible"/>
                                      </p:to>
                                    </p:set>
                                    <p:anim calcmode="lin" valueType="num">
                                      <p:cBhvr additive="base">
                                        <p:cTn id="60" dur="500" fill="hold"/>
                                        <p:tgtEl>
                                          <p:spTgt spid="73"/>
                                        </p:tgtEl>
                                        <p:attrNameLst>
                                          <p:attrName>ppt_x</p:attrName>
                                        </p:attrNameLst>
                                      </p:cBhvr>
                                      <p:tavLst>
                                        <p:tav tm="0">
                                          <p:val>
                                            <p:strVal val="1+#ppt_w/2"/>
                                          </p:val>
                                        </p:tav>
                                        <p:tav tm="100000">
                                          <p:val>
                                            <p:strVal val="#ppt_x"/>
                                          </p:val>
                                        </p:tav>
                                      </p:tavLst>
                                    </p:anim>
                                    <p:anim calcmode="lin" valueType="num">
                                      <p:cBhvr additive="base">
                                        <p:cTn id="61" dur="500" fill="hold"/>
                                        <p:tgtEl>
                                          <p:spTgt spid="73"/>
                                        </p:tgtEl>
                                        <p:attrNameLst>
                                          <p:attrName>ppt_y</p:attrName>
                                        </p:attrNameLst>
                                      </p:cBhvr>
                                      <p:tavLst>
                                        <p:tav tm="0">
                                          <p:val>
                                            <p:strVal val="#ppt_y"/>
                                          </p:val>
                                        </p:tav>
                                        <p:tav tm="100000">
                                          <p:val>
                                            <p:strVal val="#ppt_y"/>
                                          </p:val>
                                        </p:tav>
                                      </p:tavLst>
                                    </p:anim>
                                  </p:childTnLst>
                                </p:cTn>
                              </p:par>
                              <p:par>
                                <p:cTn id="62" presetID="2" presetClass="entr" presetSubtype="2" fill="hold" grpId="0" nodeType="withEffect">
                                  <p:stCondLst>
                                    <p:cond delay="0"/>
                                  </p:stCondLst>
                                  <p:childTnLst>
                                    <p:set>
                                      <p:cBhvr>
                                        <p:cTn id="63" dur="1" fill="hold">
                                          <p:stCondLst>
                                            <p:cond delay="0"/>
                                          </p:stCondLst>
                                        </p:cTn>
                                        <p:tgtEl>
                                          <p:spTgt spid="72"/>
                                        </p:tgtEl>
                                        <p:attrNameLst>
                                          <p:attrName>style.visibility</p:attrName>
                                        </p:attrNameLst>
                                      </p:cBhvr>
                                      <p:to>
                                        <p:strVal val="visible"/>
                                      </p:to>
                                    </p:set>
                                    <p:anim calcmode="lin" valueType="num">
                                      <p:cBhvr additive="base">
                                        <p:cTn id="64" dur="500" fill="hold"/>
                                        <p:tgtEl>
                                          <p:spTgt spid="72"/>
                                        </p:tgtEl>
                                        <p:attrNameLst>
                                          <p:attrName>ppt_x</p:attrName>
                                        </p:attrNameLst>
                                      </p:cBhvr>
                                      <p:tavLst>
                                        <p:tav tm="0">
                                          <p:val>
                                            <p:strVal val="1+#ppt_w/2"/>
                                          </p:val>
                                        </p:tav>
                                        <p:tav tm="100000">
                                          <p:val>
                                            <p:strVal val="#ppt_x"/>
                                          </p:val>
                                        </p:tav>
                                      </p:tavLst>
                                    </p:anim>
                                    <p:anim calcmode="lin" valueType="num">
                                      <p:cBhvr additive="base">
                                        <p:cTn id="65" dur="500" fill="hold"/>
                                        <p:tgtEl>
                                          <p:spTgt spid="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68" grpId="0"/>
      <p:bldP spid="69" grpId="0"/>
      <p:bldP spid="70" grpId="0"/>
      <p:bldP spid="71" grpId="0"/>
      <p:bldP spid="72" grpId="0"/>
      <p:bldP spid="7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795000" y="5289698"/>
            <a:ext cx="1146687" cy="1377802"/>
          </a:xfrm>
          <a:prstGeom prst="rect">
            <a:avLst/>
          </a:prstGeom>
        </p:spPr>
      </p:pic>
      <p:sp>
        <p:nvSpPr>
          <p:cNvPr id="7" name="矩形 6"/>
          <p:cNvSpPr/>
          <p:nvPr/>
        </p:nvSpPr>
        <p:spPr>
          <a:xfrm>
            <a:off x="533400" y="762000"/>
            <a:ext cx="11264900" cy="21600"/>
          </a:xfrm>
          <a:prstGeom prst="rect">
            <a:avLst/>
          </a:prstGeom>
          <a:solidFill>
            <a:srgbClr val="58ACA5"/>
          </a:solidFill>
          <a:ln>
            <a:solidFill>
              <a:srgbClr val="58AC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1599328" y="249580"/>
            <a:ext cx="1620957" cy="523220"/>
          </a:xfrm>
          <a:prstGeom prst="rect">
            <a:avLst/>
          </a:prstGeom>
          <a:noFill/>
        </p:spPr>
        <p:txBody>
          <a:bodyPr wrap="none" rtlCol="0">
            <a:spAutoFit/>
          </a:bodyPr>
          <a:lstStyle/>
          <a:p>
            <a:r>
              <a:rPr lang="zh-CN" altLang="en-US" sz="2800" dirty="0">
                <a:solidFill>
                  <a:srgbClr val="58ACA5"/>
                </a:solidFill>
                <a:latin typeface="微软雅黑" panose="020B0503020204020204" pitchFamily="34" charset="-122"/>
                <a:ea typeface="微软雅黑" panose="020B0503020204020204" pitchFamily="34" charset="-122"/>
              </a:rPr>
              <a:t>部门规划</a:t>
            </a:r>
            <a:endParaRPr lang="zh-CN" altLang="en-US" sz="2800" dirty="0">
              <a:solidFill>
                <a:srgbClr val="58ACA5"/>
              </a:solidFill>
              <a:latin typeface="微软雅黑" panose="020B0503020204020204" pitchFamily="34" charset="-122"/>
              <a:ea typeface="微软雅黑" panose="020B0503020204020204" pitchFamily="34" charset="-122"/>
            </a:endParaRPr>
          </a:p>
        </p:txBody>
      </p:sp>
      <p:sp>
        <p:nvSpPr>
          <p:cNvPr id="9" name="矩形 8"/>
          <p:cNvSpPr/>
          <p:nvPr/>
        </p:nvSpPr>
        <p:spPr>
          <a:xfrm>
            <a:off x="914400" y="276225"/>
            <a:ext cx="542925" cy="485775"/>
          </a:xfrm>
          <a:prstGeom prst="rect">
            <a:avLst/>
          </a:prstGeom>
          <a:solidFill>
            <a:srgbClr val="58ACA5"/>
          </a:solidFill>
          <a:ln>
            <a:solidFill>
              <a:srgbClr val="58AC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876300" y="288279"/>
            <a:ext cx="619125" cy="523220"/>
          </a:xfrm>
          <a:prstGeom prst="rect">
            <a:avLst/>
          </a:prstGeom>
        </p:spPr>
        <p:txBody>
          <a:bodyPr wrap="square">
            <a:spAutoFit/>
          </a:bodyPr>
          <a:lstStyle/>
          <a:p>
            <a:pPr algn="dist"/>
            <a:r>
              <a:rPr lang="en-US" altLang="zh-CN" sz="2800" dirty="0">
                <a:solidFill>
                  <a:schemeClr val="bg1"/>
                </a:solidFill>
                <a:latin typeface="Impact" panose="020B0806030902050204" pitchFamily="34" charset="0"/>
                <a:ea typeface="微软雅黑" panose="020B0503020204020204" pitchFamily="34" charset="-122"/>
              </a:rPr>
              <a:t>02</a:t>
            </a:r>
            <a:endParaRPr lang="zh-CN" altLang="en-US" sz="2800" dirty="0">
              <a:solidFill>
                <a:schemeClr val="bg1"/>
              </a:solidFill>
              <a:latin typeface="Impact" panose="020B0806030902050204" pitchFamily="34" charset="0"/>
            </a:endParaRPr>
          </a:p>
        </p:txBody>
      </p:sp>
      <p:sp>
        <p:nvSpPr>
          <p:cNvPr id="417" name="任意多边形: 形状 416"/>
          <p:cNvSpPr/>
          <p:nvPr/>
        </p:nvSpPr>
        <p:spPr>
          <a:xfrm>
            <a:off x="5077724" y="1592796"/>
            <a:ext cx="1737559" cy="1737559"/>
          </a:xfrm>
          <a:custGeom>
            <a:avLst/>
            <a:gdLst>
              <a:gd name="connsiteX0" fmla="*/ 0 w 1955800"/>
              <a:gd name="connsiteY0" fmla="*/ 0 h 1955800"/>
              <a:gd name="connsiteX1" fmla="*/ 1955800 w 1955800"/>
              <a:gd name="connsiteY1" fmla="*/ 0 h 1955800"/>
              <a:gd name="connsiteX2" fmla="*/ 1955800 w 1955800"/>
              <a:gd name="connsiteY2" fmla="*/ 1404937 h 1955800"/>
              <a:gd name="connsiteX3" fmla="*/ 1404937 w 1955800"/>
              <a:gd name="connsiteY3" fmla="*/ 1404937 h 1955800"/>
              <a:gd name="connsiteX4" fmla="*/ 854074 w 1955800"/>
              <a:gd name="connsiteY4" fmla="*/ 1404937 h 1955800"/>
              <a:gd name="connsiteX5" fmla="*/ 854074 w 1955800"/>
              <a:gd name="connsiteY5" fmla="*/ 1955800 h 1955800"/>
              <a:gd name="connsiteX6" fmla="*/ 0 w 1955800"/>
              <a:gd name="connsiteY6" fmla="*/ 1955800 h 1955800"/>
              <a:gd name="connsiteX7" fmla="*/ 0 w 1955800"/>
              <a:gd name="connsiteY7" fmla="*/ 0 h 195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5800" h="1955800">
                <a:moveTo>
                  <a:pt x="0" y="0"/>
                </a:moveTo>
                <a:lnTo>
                  <a:pt x="1955800" y="0"/>
                </a:lnTo>
                <a:lnTo>
                  <a:pt x="1955800" y="1404937"/>
                </a:lnTo>
                <a:lnTo>
                  <a:pt x="1404937" y="1404937"/>
                </a:lnTo>
                <a:lnTo>
                  <a:pt x="854074" y="1404937"/>
                </a:lnTo>
                <a:lnTo>
                  <a:pt x="854074" y="1955800"/>
                </a:lnTo>
                <a:lnTo>
                  <a:pt x="0" y="1955800"/>
                </a:lnTo>
                <a:lnTo>
                  <a:pt x="0" y="0"/>
                </a:lnTo>
                <a:close/>
              </a:path>
            </a:pathLst>
          </a:custGeom>
          <a:solidFill>
            <a:srgbClr val="44888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418" name="任意多边形: 形状 417"/>
          <p:cNvSpPr/>
          <p:nvPr/>
        </p:nvSpPr>
        <p:spPr>
          <a:xfrm>
            <a:off x="5376720" y="3817637"/>
            <a:ext cx="1737559" cy="1737559"/>
          </a:xfrm>
          <a:custGeom>
            <a:avLst/>
            <a:gdLst>
              <a:gd name="connsiteX0" fmla="*/ 1101726 w 1955800"/>
              <a:gd name="connsiteY0" fmla="*/ 0 h 1955800"/>
              <a:gd name="connsiteX1" fmla="*/ 1955800 w 1955800"/>
              <a:gd name="connsiteY1" fmla="*/ 0 h 1955800"/>
              <a:gd name="connsiteX2" fmla="*/ 1955800 w 1955800"/>
              <a:gd name="connsiteY2" fmla="*/ 1955800 h 1955800"/>
              <a:gd name="connsiteX3" fmla="*/ 0 w 1955800"/>
              <a:gd name="connsiteY3" fmla="*/ 1955800 h 1955800"/>
              <a:gd name="connsiteX4" fmla="*/ 0 w 1955800"/>
              <a:gd name="connsiteY4" fmla="*/ 550863 h 1955800"/>
              <a:gd name="connsiteX5" fmla="*/ 550863 w 1955800"/>
              <a:gd name="connsiteY5" fmla="*/ 550863 h 1955800"/>
              <a:gd name="connsiteX6" fmla="*/ 1101726 w 1955800"/>
              <a:gd name="connsiteY6" fmla="*/ 550863 h 1955800"/>
              <a:gd name="connsiteX7" fmla="*/ 1101726 w 1955800"/>
              <a:gd name="connsiteY7" fmla="*/ 0 h 195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5800" h="1955800">
                <a:moveTo>
                  <a:pt x="1101726" y="0"/>
                </a:moveTo>
                <a:lnTo>
                  <a:pt x="1955800" y="0"/>
                </a:lnTo>
                <a:lnTo>
                  <a:pt x="1955800" y="1955800"/>
                </a:lnTo>
                <a:lnTo>
                  <a:pt x="0" y="1955800"/>
                </a:lnTo>
                <a:lnTo>
                  <a:pt x="0" y="550863"/>
                </a:lnTo>
                <a:lnTo>
                  <a:pt x="550863" y="550863"/>
                </a:lnTo>
                <a:lnTo>
                  <a:pt x="1101726" y="550863"/>
                </a:lnTo>
                <a:lnTo>
                  <a:pt x="1101726" y="0"/>
                </a:lnTo>
                <a:close/>
              </a:path>
            </a:pathLst>
          </a:custGeom>
          <a:solidFill>
            <a:srgbClr val="44888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419" name="任意多边形: 形状 418"/>
          <p:cNvSpPr/>
          <p:nvPr/>
        </p:nvSpPr>
        <p:spPr>
          <a:xfrm rot="5400000">
            <a:off x="4128555" y="2840961"/>
            <a:ext cx="1737559" cy="1737560"/>
          </a:xfrm>
          <a:custGeom>
            <a:avLst/>
            <a:gdLst>
              <a:gd name="connsiteX0" fmla="*/ 0 w 1955800"/>
              <a:gd name="connsiteY0" fmla="*/ 1955801 h 1955801"/>
              <a:gd name="connsiteX1" fmla="*/ 0 w 1955800"/>
              <a:gd name="connsiteY1" fmla="*/ 0 h 1955801"/>
              <a:gd name="connsiteX2" fmla="*/ 2 w 1955800"/>
              <a:gd name="connsiteY2" fmla="*/ 0 h 1955801"/>
              <a:gd name="connsiteX3" fmla="*/ 2 w 1955800"/>
              <a:gd name="connsiteY3" fmla="*/ 550864 h 1955801"/>
              <a:gd name="connsiteX4" fmla="*/ 550865 w 1955800"/>
              <a:gd name="connsiteY4" fmla="*/ 550864 h 1955801"/>
              <a:gd name="connsiteX5" fmla="*/ 1101728 w 1955800"/>
              <a:gd name="connsiteY5" fmla="*/ 550864 h 1955801"/>
              <a:gd name="connsiteX6" fmla="*/ 1101728 w 1955800"/>
              <a:gd name="connsiteY6" fmla="*/ 0 h 1955801"/>
              <a:gd name="connsiteX7" fmla="*/ 1955800 w 1955800"/>
              <a:gd name="connsiteY7" fmla="*/ 0 h 1955801"/>
              <a:gd name="connsiteX8" fmla="*/ 1955800 w 1955800"/>
              <a:gd name="connsiteY8" fmla="*/ 1955801 h 1955801"/>
              <a:gd name="connsiteX9" fmla="*/ 0 w 1955800"/>
              <a:gd name="connsiteY9" fmla="*/ 1955801 h 1955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5800" h="1955801">
                <a:moveTo>
                  <a:pt x="0" y="1955801"/>
                </a:moveTo>
                <a:lnTo>
                  <a:pt x="0" y="0"/>
                </a:lnTo>
                <a:lnTo>
                  <a:pt x="2" y="0"/>
                </a:lnTo>
                <a:lnTo>
                  <a:pt x="2" y="550864"/>
                </a:lnTo>
                <a:lnTo>
                  <a:pt x="550865" y="550864"/>
                </a:lnTo>
                <a:lnTo>
                  <a:pt x="1101728" y="550864"/>
                </a:lnTo>
                <a:lnTo>
                  <a:pt x="1101728" y="0"/>
                </a:lnTo>
                <a:lnTo>
                  <a:pt x="1955800" y="0"/>
                </a:lnTo>
                <a:lnTo>
                  <a:pt x="1955800" y="1955801"/>
                </a:lnTo>
                <a:lnTo>
                  <a:pt x="0" y="1955801"/>
                </a:lnTo>
                <a:close/>
              </a:path>
            </a:pathLst>
          </a:custGeom>
          <a:solidFill>
            <a:srgbClr val="EAA56B"/>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420" name="任意多边形: 形状 419"/>
          <p:cNvSpPr/>
          <p:nvPr/>
        </p:nvSpPr>
        <p:spPr>
          <a:xfrm rot="5400000">
            <a:off x="6325889" y="2569471"/>
            <a:ext cx="1737560" cy="1737560"/>
          </a:xfrm>
          <a:custGeom>
            <a:avLst/>
            <a:gdLst>
              <a:gd name="connsiteX0" fmla="*/ 0 w 1955801"/>
              <a:gd name="connsiteY0" fmla="*/ 1955801 h 1955801"/>
              <a:gd name="connsiteX1" fmla="*/ 0 w 1955801"/>
              <a:gd name="connsiteY1" fmla="*/ 0 h 1955801"/>
              <a:gd name="connsiteX2" fmla="*/ 1955801 w 1955801"/>
              <a:gd name="connsiteY2" fmla="*/ 0 h 1955801"/>
              <a:gd name="connsiteX3" fmla="*/ 1955800 w 1955801"/>
              <a:gd name="connsiteY3" fmla="*/ 1404937 h 1955801"/>
              <a:gd name="connsiteX4" fmla="*/ 1404939 w 1955801"/>
              <a:gd name="connsiteY4" fmla="*/ 1404937 h 1955801"/>
              <a:gd name="connsiteX5" fmla="*/ 854076 w 1955801"/>
              <a:gd name="connsiteY5" fmla="*/ 1404937 h 1955801"/>
              <a:gd name="connsiteX6" fmla="*/ 854076 w 1955801"/>
              <a:gd name="connsiteY6" fmla="*/ 1955801 h 1955801"/>
              <a:gd name="connsiteX7" fmla="*/ 0 w 1955801"/>
              <a:gd name="connsiteY7" fmla="*/ 1955801 h 1955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5801" h="1955801">
                <a:moveTo>
                  <a:pt x="0" y="1955801"/>
                </a:moveTo>
                <a:lnTo>
                  <a:pt x="0" y="0"/>
                </a:lnTo>
                <a:lnTo>
                  <a:pt x="1955801" y="0"/>
                </a:lnTo>
                <a:lnTo>
                  <a:pt x="1955800" y="1404937"/>
                </a:lnTo>
                <a:lnTo>
                  <a:pt x="1404939" y="1404937"/>
                </a:lnTo>
                <a:lnTo>
                  <a:pt x="854076" y="1404937"/>
                </a:lnTo>
                <a:lnTo>
                  <a:pt x="854076" y="1955801"/>
                </a:lnTo>
                <a:lnTo>
                  <a:pt x="0" y="1955801"/>
                </a:lnTo>
                <a:close/>
              </a:path>
            </a:pathLst>
          </a:custGeom>
          <a:solidFill>
            <a:srgbClr val="EAA56B"/>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412" name="任意多边形: 形状 411"/>
          <p:cNvSpPr>
            <a:spLocks noChangeAspect="1"/>
          </p:cNvSpPr>
          <p:nvPr/>
        </p:nvSpPr>
        <p:spPr bwMode="auto">
          <a:xfrm>
            <a:off x="5782396" y="1943470"/>
            <a:ext cx="498020" cy="420863"/>
          </a:xfrm>
          <a:custGeom>
            <a:avLst/>
            <a:gdLst>
              <a:gd name="connsiteX0" fmla="*/ 46038 w 338138"/>
              <a:gd name="connsiteY0" fmla="*/ 261938 h 285751"/>
              <a:gd name="connsiteX1" fmla="*/ 38100 w 338138"/>
              <a:gd name="connsiteY1" fmla="*/ 270670 h 285751"/>
              <a:gd name="connsiteX2" fmla="*/ 46038 w 338138"/>
              <a:gd name="connsiteY2" fmla="*/ 279402 h 285751"/>
              <a:gd name="connsiteX3" fmla="*/ 53976 w 338138"/>
              <a:gd name="connsiteY3" fmla="*/ 270670 h 285751"/>
              <a:gd name="connsiteX4" fmla="*/ 46038 w 338138"/>
              <a:gd name="connsiteY4" fmla="*/ 261938 h 285751"/>
              <a:gd name="connsiteX5" fmla="*/ 288131 w 338138"/>
              <a:gd name="connsiteY5" fmla="*/ 184150 h 285751"/>
              <a:gd name="connsiteX6" fmla="*/ 277812 w 338138"/>
              <a:gd name="connsiteY6" fmla="*/ 194469 h 285751"/>
              <a:gd name="connsiteX7" fmla="*/ 288131 w 338138"/>
              <a:gd name="connsiteY7" fmla="*/ 204788 h 285751"/>
              <a:gd name="connsiteX8" fmla="*/ 298450 w 338138"/>
              <a:gd name="connsiteY8" fmla="*/ 194469 h 285751"/>
              <a:gd name="connsiteX9" fmla="*/ 288131 w 338138"/>
              <a:gd name="connsiteY9" fmla="*/ 184150 h 285751"/>
              <a:gd name="connsiteX10" fmla="*/ 19050 w 338138"/>
              <a:gd name="connsiteY10" fmla="*/ 165100 h 285751"/>
              <a:gd name="connsiteX11" fmla="*/ 19050 w 338138"/>
              <a:gd name="connsiteY11" fmla="*/ 242888 h 285751"/>
              <a:gd name="connsiteX12" fmla="*/ 73025 w 338138"/>
              <a:gd name="connsiteY12" fmla="*/ 242888 h 285751"/>
              <a:gd name="connsiteX13" fmla="*/ 73025 w 338138"/>
              <a:gd name="connsiteY13" fmla="*/ 165100 h 285751"/>
              <a:gd name="connsiteX14" fmla="*/ 12010 w 338138"/>
              <a:gd name="connsiteY14" fmla="*/ 141288 h 285751"/>
              <a:gd name="connsiteX15" fmla="*/ 81400 w 338138"/>
              <a:gd name="connsiteY15" fmla="*/ 141288 h 285751"/>
              <a:gd name="connsiteX16" fmla="*/ 92075 w 338138"/>
              <a:gd name="connsiteY16" fmla="*/ 153107 h 285751"/>
              <a:gd name="connsiteX17" fmla="*/ 92075 w 338138"/>
              <a:gd name="connsiteY17" fmla="*/ 273932 h 285751"/>
              <a:gd name="connsiteX18" fmla="*/ 81400 w 338138"/>
              <a:gd name="connsiteY18" fmla="*/ 285751 h 285751"/>
              <a:gd name="connsiteX19" fmla="*/ 12010 w 338138"/>
              <a:gd name="connsiteY19" fmla="*/ 285751 h 285751"/>
              <a:gd name="connsiteX20" fmla="*/ 0 w 338138"/>
              <a:gd name="connsiteY20" fmla="*/ 273932 h 285751"/>
              <a:gd name="connsiteX21" fmla="*/ 0 w 338138"/>
              <a:gd name="connsiteY21" fmla="*/ 153107 h 285751"/>
              <a:gd name="connsiteX22" fmla="*/ 12010 w 338138"/>
              <a:gd name="connsiteY22" fmla="*/ 141288 h 285751"/>
              <a:gd name="connsiteX23" fmla="*/ 55002 w 338138"/>
              <a:gd name="connsiteY23" fmla="*/ 82550 h 285751"/>
              <a:gd name="connsiteX24" fmla="*/ 175185 w 338138"/>
              <a:gd name="connsiteY24" fmla="*/ 82550 h 285751"/>
              <a:gd name="connsiteX25" fmla="*/ 193675 w 338138"/>
              <a:gd name="connsiteY25" fmla="*/ 99703 h 285751"/>
              <a:gd name="connsiteX26" fmla="*/ 193675 w 338138"/>
              <a:gd name="connsiteY26" fmla="*/ 268597 h 285751"/>
              <a:gd name="connsiteX27" fmla="*/ 175185 w 338138"/>
              <a:gd name="connsiteY27" fmla="*/ 285750 h 285751"/>
              <a:gd name="connsiteX28" fmla="*/ 107830 w 338138"/>
              <a:gd name="connsiteY28" fmla="*/ 285750 h 285751"/>
              <a:gd name="connsiteX29" fmla="*/ 109151 w 338138"/>
              <a:gd name="connsiteY29" fmla="*/ 276514 h 285751"/>
              <a:gd name="connsiteX30" fmla="*/ 109151 w 338138"/>
              <a:gd name="connsiteY30" fmla="*/ 273875 h 285751"/>
              <a:gd name="connsiteX31" fmla="*/ 115754 w 338138"/>
              <a:gd name="connsiteY31" fmla="*/ 275194 h 285751"/>
              <a:gd name="connsiteX32" fmla="*/ 124999 w 338138"/>
              <a:gd name="connsiteY32" fmla="*/ 264639 h 285751"/>
              <a:gd name="connsiteX33" fmla="*/ 115754 w 338138"/>
              <a:gd name="connsiteY33" fmla="*/ 254083 h 285751"/>
              <a:gd name="connsiteX34" fmla="*/ 109151 w 338138"/>
              <a:gd name="connsiteY34" fmla="*/ 256722 h 285751"/>
              <a:gd name="connsiteX35" fmla="*/ 109151 w 338138"/>
              <a:gd name="connsiteY35" fmla="*/ 235610 h 285751"/>
              <a:gd name="connsiteX36" fmla="*/ 168582 w 338138"/>
              <a:gd name="connsiteY36" fmla="*/ 235610 h 285751"/>
              <a:gd name="connsiteX37" fmla="*/ 168582 w 338138"/>
              <a:gd name="connsiteY37" fmla="*/ 110259 h 285751"/>
              <a:gd name="connsiteX38" fmla="*/ 61606 w 338138"/>
              <a:gd name="connsiteY38" fmla="*/ 110259 h 285751"/>
              <a:gd name="connsiteX39" fmla="*/ 61606 w 338138"/>
              <a:gd name="connsiteY39" fmla="*/ 126093 h 285751"/>
              <a:gd name="connsiteX40" fmla="*/ 36512 w 338138"/>
              <a:gd name="connsiteY40" fmla="*/ 126093 h 285751"/>
              <a:gd name="connsiteX41" fmla="*/ 36512 w 338138"/>
              <a:gd name="connsiteY41" fmla="*/ 99703 h 285751"/>
              <a:gd name="connsiteX42" fmla="*/ 55002 w 338138"/>
              <a:gd name="connsiteY42" fmla="*/ 82550 h 285751"/>
              <a:gd name="connsiteX43" fmla="*/ 102729 w 338138"/>
              <a:gd name="connsiteY43" fmla="*/ 0 h 285751"/>
              <a:gd name="connsiteX44" fmla="*/ 305260 w 338138"/>
              <a:gd name="connsiteY44" fmla="*/ 0 h 285751"/>
              <a:gd name="connsiteX45" fmla="*/ 338138 w 338138"/>
              <a:gd name="connsiteY45" fmla="*/ 34237 h 285751"/>
              <a:gd name="connsiteX46" fmla="*/ 338138 w 338138"/>
              <a:gd name="connsiteY46" fmla="*/ 188306 h 285751"/>
              <a:gd name="connsiteX47" fmla="*/ 305260 w 338138"/>
              <a:gd name="connsiteY47" fmla="*/ 221226 h 285751"/>
              <a:gd name="connsiteX48" fmla="*/ 234242 w 338138"/>
              <a:gd name="connsiteY48" fmla="*/ 221226 h 285751"/>
              <a:gd name="connsiteX49" fmla="*/ 234242 w 338138"/>
              <a:gd name="connsiteY49" fmla="*/ 243612 h 285751"/>
              <a:gd name="connsiteX50" fmla="*/ 265806 w 338138"/>
              <a:gd name="connsiteY50" fmla="*/ 243612 h 285751"/>
              <a:gd name="connsiteX51" fmla="*/ 277642 w 338138"/>
              <a:gd name="connsiteY51" fmla="*/ 256780 h 285751"/>
              <a:gd name="connsiteX52" fmla="*/ 277642 w 338138"/>
              <a:gd name="connsiteY52" fmla="*/ 272582 h 285751"/>
              <a:gd name="connsiteX53" fmla="*/ 265806 w 338138"/>
              <a:gd name="connsiteY53" fmla="*/ 285750 h 285751"/>
              <a:gd name="connsiteX54" fmla="*/ 205309 w 338138"/>
              <a:gd name="connsiteY54" fmla="*/ 285750 h 285751"/>
              <a:gd name="connsiteX55" fmla="*/ 210570 w 338138"/>
              <a:gd name="connsiteY55" fmla="*/ 269948 h 285751"/>
              <a:gd name="connsiteX56" fmla="*/ 210570 w 338138"/>
              <a:gd name="connsiteY56" fmla="*/ 213325 h 285751"/>
              <a:gd name="connsiteX57" fmla="*/ 210570 w 338138"/>
              <a:gd name="connsiteY57" fmla="*/ 172504 h 285751"/>
              <a:gd name="connsiteX58" fmla="*/ 296054 w 338138"/>
              <a:gd name="connsiteY58" fmla="*/ 172504 h 285751"/>
              <a:gd name="connsiteX59" fmla="*/ 309205 w 338138"/>
              <a:gd name="connsiteY59" fmla="*/ 159335 h 285751"/>
              <a:gd name="connsiteX60" fmla="*/ 309205 w 338138"/>
              <a:gd name="connsiteY60" fmla="*/ 39504 h 285751"/>
              <a:gd name="connsiteX61" fmla="*/ 296054 w 338138"/>
              <a:gd name="connsiteY61" fmla="*/ 27653 h 285751"/>
              <a:gd name="connsiteX62" fmla="*/ 110620 w 338138"/>
              <a:gd name="connsiteY62" fmla="*/ 27653 h 285751"/>
              <a:gd name="connsiteX63" fmla="*/ 98783 w 338138"/>
              <a:gd name="connsiteY63" fmla="*/ 39504 h 285751"/>
              <a:gd name="connsiteX64" fmla="*/ 98783 w 338138"/>
              <a:gd name="connsiteY64" fmla="*/ 65841 h 285751"/>
              <a:gd name="connsiteX65" fmla="*/ 69850 w 338138"/>
              <a:gd name="connsiteY65" fmla="*/ 65841 h 285751"/>
              <a:gd name="connsiteX66" fmla="*/ 69850 w 338138"/>
              <a:gd name="connsiteY66" fmla="*/ 34237 h 285751"/>
              <a:gd name="connsiteX67" fmla="*/ 102729 w 338138"/>
              <a:gd name="connsiteY67" fmla="*/ 0 h 28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38138" h="285751">
                <a:moveTo>
                  <a:pt x="46038" y="261938"/>
                </a:moveTo>
                <a:cubicBezTo>
                  <a:pt x="41654" y="261938"/>
                  <a:pt x="38100" y="265847"/>
                  <a:pt x="38100" y="270670"/>
                </a:cubicBezTo>
                <a:cubicBezTo>
                  <a:pt x="38100" y="275493"/>
                  <a:pt x="41654" y="279402"/>
                  <a:pt x="46038" y="279402"/>
                </a:cubicBezTo>
                <a:cubicBezTo>
                  <a:pt x="50422" y="279402"/>
                  <a:pt x="53976" y="275493"/>
                  <a:pt x="53976" y="270670"/>
                </a:cubicBezTo>
                <a:cubicBezTo>
                  <a:pt x="53976" y="265847"/>
                  <a:pt x="50422" y="261938"/>
                  <a:pt x="46038" y="261938"/>
                </a:cubicBezTo>
                <a:close/>
                <a:moveTo>
                  <a:pt x="288131" y="184150"/>
                </a:moveTo>
                <a:cubicBezTo>
                  <a:pt x="282432" y="184150"/>
                  <a:pt x="277812" y="188770"/>
                  <a:pt x="277812" y="194469"/>
                </a:cubicBezTo>
                <a:cubicBezTo>
                  <a:pt x="277812" y="200168"/>
                  <a:pt x="282432" y="204788"/>
                  <a:pt x="288131" y="204788"/>
                </a:cubicBezTo>
                <a:cubicBezTo>
                  <a:pt x="293830" y="204788"/>
                  <a:pt x="298450" y="200168"/>
                  <a:pt x="298450" y="194469"/>
                </a:cubicBezTo>
                <a:cubicBezTo>
                  <a:pt x="298450" y="188770"/>
                  <a:pt x="293830" y="184150"/>
                  <a:pt x="288131" y="184150"/>
                </a:cubicBezTo>
                <a:close/>
                <a:moveTo>
                  <a:pt x="19050" y="165100"/>
                </a:moveTo>
                <a:lnTo>
                  <a:pt x="19050" y="242888"/>
                </a:lnTo>
                <a:lnTo>
                  <a:pt x="73025" y="242888"/>
                </a:lnTo>
                <a:lnTo>
                  <a:pt x="73025" y="165100"/>
                </a:lnTo>
                <a:close/>
                <a:moveTo>
                  <a:pt x="12010" y="141288"/>
                </a:moveTo>
                <a:cubicBezTo>
                  <a:pt x="12010" y="141288"/>
                  <a:pt x="12010" y="141288"/>
                  <a:pt x="81400" y="141288"/>
                </a:cubicBezTo>
                <a:cubicBezTo>
                  <a:pt x="86738" y="141288"/>
                  <a:pt x="92075" y="146541"/>
                  <a:pt x="92075" y="153107"/>
                </a:cubicBezTo>
                <a:cubicBezTo>
                  <a:pt x="92075" y="153107"/>
                  <a:pt x="92075" y="153107"/>
                  <a:pt x="92075" y="273932"/>
                </a:cubicBezTo>
                <a:cubicBezTo>
                  <a:pt x="92075" y="280498"/>
                  <a:pt x="86738" y="285751"/>
                  <a:pt x="81400" y="285751"/>
                </a:cubicBezTo>
                <a:cubicBezTo>
                  <a:pt x="81400" y="285751"/>
                  <a:pt x="81400" y="285751"/>
                  <a:pt x="12010" y="285751"/>
                </a:cubicBezTo>
                <a:cubicBezTo>
                  <a:pt x="5337" y="285751"/>
                  <a:pt x="0" y="280498"/>
                  <a:pt x="0" y="273932"/>
                </a:cubicBezTo>
                <a:cubicBezTo>
                  <a:pt x="0" y="273932"/>
                  <a:pt x="0" y="273932"/>
                  <a:pt x="0" y="153107"/>
                </a:cubicBezTo>
                <a:cubicBezTo>
                  <a:pt x="0" y="146541"/>
                  <a:pt x="5337" y="141288"/>
                  <a:pt x="12010" y="141288"/>
                </a:cubicBezTo>
                <a:close/>
                <a:moveTo>
                  <a:pt x="55002" y="82550"/>
                </a:moveTo>
                <a:cubicBezTo>
                  <a:pt x="55002" y="82550"/>
                  <a:pt x="55002" y="82550"/>
                  <a:pt x="175185" y="82550"/>
                </a:cubicBezTo>
                <a:cubicBezTo>
                  <a:pt x="185751" y="82550"/>
                  <a:pt x="193675" y="90467"/>
                  <a:pt x="193675" y="99703"/>
                </a:cubicBezTo>
                <a:cubicBezTo>
                  <a:pt x="193675" y="99703"/>
                  <a:pt x="193675" y="99703"/>
                  <a:pt x="193675" y="268597"/>
                </a:cubicBezTo>
                <a:cubicBezTo>
                  <a:pt x="193675" y="277833"/>
                  <a:pt x="185751" y="285750"/>
                  <a:pt x="175185" y="285750"/>
                </a:cubicBezTo>
                <a:cubicBezTo>
                  <a:pt x="175185" y="285750"/>
                  <a:pt x="175185" y="285750"/>
                  <a:pt x="107830" y="285750"/>
                </a:cubicBezTo>
                <a:cubicBezTo>
                  <a:pt x="109151" y="283111"/>
                  <a:pt x="109151" y="280472"/>
                  <a:pt x="109151" y="276514"/>
                </a:cubicBezTo>
                <a:cubicBezTo>
                  <a:pt x="109151" y="276514"/>
                  <a:pt x="109151" y="276514"/>
                  <a:pt x="109151" y="273875"/>
                </a:cubicBezTo>
                <a:cubicBezTo>
                  <a:pt x="110471" y="273875"/>
                  <a:pt x="113113" y="275194"/>
                  <a:pt x="115754" y="275194"/>
                </a:cubicBezTo>
                <a:cubicBezTo>
                  <a:pt x="121037" y="275194"/>
                  <a:pt x="124999" y="271236"/>
                  <a:pt x="124999" y="264639"/>
                </a:cubicBezTo>
                <a:cubicBezTo>
                  <a:pt x="124999" y="259361"/>
                  <a:pt x="121037" y="254083"/>
                  <a:pt x="115754" y="254083"/>
                </a:cubicBezTo>
                <a:cubicBezTo>
                  <a:pt x="113113" y="254083"/>
                  <a:pt x="110471" y="255402"/>
                  <a:pt x="109151" y="256722"/>
                </a:cubicBezTo>
                <a:cubicBezTo>
                  <a:pt x="109151" y="256722"/>
                  <a:pt x="109151" y="256722"/>
                  <a:pt x="109151" y="235610"/>
                </a:cubicBezTo>
                <a:cubicBezTo>
                  <a:pt x="109151" y="235610"/>
                  <a:pt x="109151" y="235610"/>
                  <a:pt x="168582" y="235610"/>
                </a:cubicBezTo>
                <a:cubicBezTo>
                  <a:pt x="168582" y="235610"/>
                  <a:pt x="168582" y="235610"/>
                  <a:pt x="168582" y="110259"/>
                </a:cubicBezTo>
                <a:cubicBezTo>
                  <a:pt x="168582" y="110259"/>
                  <a:pt x="168582" y="110259"/>
                  <a:pt x="61606" y="110259"/>
                </a:cubicBezTo>
                <a:cubicBezTo>
                  <a:pt x="61606" y="110259"/>
                  <a:pt x="61606" y="110259"/>
                  <a:pt x="61606" y="126093"/>
                </a:cubicBezTo>
                <a:cubicBezTo>
                  <a:pt x="61606" y="126093"/>
                  <a:pt x="61606" y="126093"/>
                  <a:pt x="36512" y="126093"/>
                </a:cubicBezTo>
                <a:cubicBezTo>
                  <a:pt x="36512" y="126093"/>
                  <a:pt x="36512" y="126093"/>
                  <a:pt x="36512" y="99703"/>
                </a:cubicBezTo>
                <a:cubicBezTo>
                  <a:pt x="36512" y="90467"/>
                  <a:pt x="45757" y="82550"/>
                  <a:pt x="55002" y="82550"/>
                </a:cubicBezTo>
                <a:close/>
                <a:moveTo>
                  <a:pt x="102729" y="0"/>
                </a:moveTo>
                <a:cubicBezTo>
                  <a:pt x="102729" y="0"/>
                  <a:pt x="102729" y="0"/>
                  <a:pt x="305260" y="0"/>
                </a:cubicBezTo>
                <a:cubicBezTo>
                  <a:pt x="323672" y="0"/>
                  <a:pt x="338138" y="15802"/>
                  <a:pt x="338138" y="34237"/>
                </a:cubicBezTo>
                <a:cubicBezTo>
                  <a:pt x="338138" y="34237"/>
                  <a:pt x="338138" y="34237"/>
                  <a:pt x="338138" y="188306"/>
                </a:cubicBezTo>
                <a:cubicBezTo>
                  <a:pt x="338138" y="206741"/>
                  <a:pt x="323672" y="221226"/>
                  <a:pt x="305260" y="221226"/>
                </a:cubicBezTo>
                <a:cubicBezTo>
                  <a:pt x="305260" y="221226"/>
                  <a:pt x="305260" y="221226"/>
                  <a:pt x="234242" y="221226"/>
                </a:cubicBezTo>
                <a:cubicBezTo>
                  <a:pt x="234242" y="221226"/>
                  <a:pt x="234242" y="221226"/>
                  <a:pt x="234242" y="243612"/>
                </a:cubicBezTo>
                <a:cubicBezTo>
                  <a:pt x="234242" y="243612"/>
                  <a:pt x="234242" y="243612"/>
                  <a:pt x="265806" y="243612"/>
                </a:cubicBezTo>
                <a:cubicBezTo>
                  <a:pt x="272381" y="243612"/>
                  <a:pt x="277642" y="250196"/>
                  <a:pt x="277642" y="256780"/>
                </a:cubicBezTo>
                <a:cubicBezTo>
                  <a:pt x="277642" y="256780"/>
                  <a:pt x="277642" y="256780"/>
                  <a:pt x="277642" y="272582"/>
                </a:cubicBezTo>
                <a:cubicBezTo>
                  <a:pt x="277642" y="280483"/>
                  <a:pt x="272381" y="285750"/>
                  <a:pt x="265806" y="285750"/>
                </a:cubicBezTo>
                <a:cubicBezTo>
                  <a:pt x="265806" y="285750"/>
                  <a:pt x="265806" y="285750"/>
                  <a:pt x="205309" y="285750"/>
                </a:cubicBezTo>
                <a:cubicBezTo>
                  <a:pt x="207940" y="280483"/>
                  <a:pt x="209255" y="275216"/>
                  <a:pt x="210570" y="269948"/>
                </a:cubicBezTo>
                <a:cubicBezTo>
                  <a:pt x="210570" y="268632"/>
                  <a:pt x="210570" y="213325"/>
                  <a:pt x="210570" y="213325"/>
                </a:cubicBezTo>
                <a:cubicBezTo>
                  <a:pt x="210570" y="213325"/>
                  <a:pt x="210570" y="213325"/>
                  <a:pt x="210570" y="172504"/>
                </a:cubicBezTo>
                <a:cubicBezTo>
                  <a:pt x="210570" y="172504"/>
                  <a:pt x="210570" y="172504"/>
                  <a:pt x="296054" y="172504"/>
                </a:cubicBezTo>
                <a:cubicBezTo>
                  <a:pt x="303945" y="172504"/>
                  <a:pt x="309205" y="165920"/>
                  <a:pt x="309205" y="159335"/>
                </a:cubicBezTo>
                <a:cubicBezTo>
                  <a:pt x="309205" y="159335"/>
                  <a:pt x="309205" y="159335"/>
                  <a:pt x="309205" y="39504"/>
                </a:cubicBezTo>
                <a:cubicBezTo>
                  <a:pt x="309205" y="32920"/>
                  <a:pt x="303945" y="27653"/>
                  <a:pt x="296054" y="27653"/>
                </a:cubicBezTo>
                <a:cubicBezTo>
                  <a:pt x="296054" y="27653"/>
                  <a:pt x="296054" y="27653"/>
                  <a:pt x="110620" y="27653"/>
                </a:cubicBezTo>
                <a:cubicBezTo>
                  <a:pt x="104044" y="27653"/>
                  <a:pt x="98783" y="32920"/>
                  <a:pt x="98783" y="39504"/>
                </a:cubicBezTo>
                <a:cubicBezTo>
                  <a:pt x="98783" y="39504"/>
                  <a:pt x="98783" y="39504"/>
                  <a:pt x="98783" y="65841"/>
                </a:cubicBezTo>
                <a:cubicBezTo>
                  <a:pt x="98783" y="65841"/>
                  <a:pt x="98783" y="65841"/>
                  <a:pt x="69850" y="65841"/>
                </a:cubicBezTo>
                <a:cubicBezTo>
                  <a:pt x="69850" y="65841"/>
                  <a:pt x="69850" y="65841"/>
                  <a:pt x="69850" y="34237"/>
                </a:cubicBezTo>
                <a:cubicBezTo>
                  <a:pt x="69850" y="15802"/>
                  <a:pt x="84317" y="0"/>
                  <a:pt x="102729" y="0"/>
                </a:cubicBezTo>
                <a:close/>
              </a:path>
            </a:pathLst>
          </a:custGeom>
          <a:solidFill>
            <a:schemeClr val="bg1"/>
          </a:solidFill>
          <a:ln>
            <a:noFill/>
          </a:ln>
        </p:spPr>
        <p:txBody>
          <a:bodyPr anchor="ctr"/>
          <a:lstStyle/>
          <a:p>
            <a:pPr algn="ctr"/>
          </a:p>
        </p:txBody>
      </p:sp>
      <p:sp>
        <p:nvSpPr>
          <p:cNvPr id="413" name="任意多边形: 形状 412"/>
          <p:cNvSpPr/>
          <p:nvPr/>
        </p:nvSpPr>
        <p:spPr bwMode="auto">
          <a:xfrm>
            <a:off x="4462898" y="3479454"/>
            <a:ext cx="432288" cy="365315"/>
          </a:xfrm>
          <a:custGeom>
            <a:avLst/>
            <a:gdLst>
              <a:gd name="connsiteX0" fmla="*/ 46038 w 338138"/>
              <a:gd name="connsiteY0" fmla="*/ 261938 h 285751"/>
              <a:gd name="connsiteX1" fmla="*/ 38100 w 338138"/>
              <a:gd name="connsiteY1" fmla="*/ 270670 h 285751"/>
              <a:gd name="connsiteX2" fmla="*/ 46038 w 338138"/>
              <a:gd name="connsiteY2" fmla="*/ 279402 h 285751"/>
              <a:gd name="connsiteX3" fmla="*/ 53976 w 338138"/>
              <a:gd name="connsiteY3" fmla="*/ 270670 h 285751"/>
              <a:gd name="connsiteX4" fmla="*/ 46038 w 338138"/>
              <a:gd name="connsiteY4" fmla="*/ 261938 h 285751"/>
              <a:gd name="connsiteX5" fmla="*/ 288131 w 338138"/>
              <a:gd name="connsiteY5" fmla="*/ 184150 h 285751"/>
              <a:gd name="connsiteX6" fmla="*/ 277812 w 338138"/>
              <a:gd name="connsiteY6" fmla="*/ 194469 h 285751"/>
              <a:gd name="connsiteX7" fmla="*/ 288131 w 338138"/>
              <a:gd name="connsiteY7" fmla="*/ 204788 h 285751"/>
              <a:gd name="connsiteX8" fmla="*/ 298450 w 338138"/>
              <a:gd name="connsiteY8" fmla="*/ 194469 h 285751"/>
              <a:gd name="connsiteX9" fmla="*/ 288131 w 338138"/>
              <a:gd name="connsiteY9" fmla="*/ 184150 h 285751"/>
              <a:gd name="connsiteX10" fmla="*/ 19050 w 338138"/>
              <a:gd name="connsiteY10" fmla="*/ 165100 h 285751"/>
              <a:gd name="connsiteX11" fmla="*/ 19050 w 338138"/>
              <a:gd name="connsiteY11" fmla="*/ 242888 h 285751"/>
              <a:gd name="connsiteX12" fmla="*/ 73025 w 338138"/>
              <a:gd name="connsiteY12" fmla="*/ 242888 h 285751"/>
              <a:gd name="connsiteX13" fmla="*/ 73025 w 338138"/>
              <a:gd name="connsiteY13" fmla="*/ 165100 h 285751"/>
              <a:gd name="connsiteX14" fmla="*/ 12010 w 338138"/>
              <a:gd name="connsiteY14" fmla="*/ 141288 h 285751"/>
              <a:gd name="connsiteX15" fmla="*/ 81400 w 338138"/>
              <a:gd name="connsiteY15" fmla="*/ 141288 h 285751"/>
              <a:gd name="connsiteX16" fmla="*/ 92075 w 338138"/>
              <a:gd name="connsiteY16" fmla="*/ 153107 h 285751"/>
              <a:gd name="connsiteX17" fmla="*/ 92075 w 338138"/>
              <a:gd name="connsiteY17" fmla="*/ 273932 h 285751"/>
              <a:gd name="connsiteX18" fmla="*/ 81400 w 338138"/>
              <a:gd name="connsiteY18" fmla="*/ 285751 h 285751"/>
              <a:gd name="connsiteX19" fmla="*/ 12010 w 338138"/>
              <a:gd name="connsiteY19" fmla="*/ 285751 h 285751"/>
              <a:gd name="connsiteX20" fmla="*/ 0 w 338138"/>
              <a:gd name="connsiteY20" fmla="*/ 273932 h 285751"/>
              <a:gd name="connsiteX21" fmla="*/ 0 w 338138"/>
              <a:gd name="connsiteY21" fmla="*/ 153107 h 285751"/>
              <a:gd name="connsiteX22" fmla="*/ 12010 w 338138"/>
              <a:gd name="connsiteY22" fmla="*/ 141288 h 285751"/>
              <a:gd name="connsiteX23" fmla="*/ 55002 w 338138"/>
              <a:gd name="connsiteY23" fmla="*/ 82550 h 285751"/>
              <a:gd name="connsiteX24" fmla="*/ 175185 w 338138"/>
              <a:gd name="connsiteY24" fmla="*/ 82550 h 285751"/>
              <a:gd name="connsiteX25" fmla="*/ 193675 w 338138"/>
              <a:gd name="connsiteY25" fmla="*/ 99703 h 285751"/>
              <a:gd name="connsiteX26" fmla="*/ 193675 w 338138"/>
              <a:gd name="connsiteY26" fmla="*/ 268597 h 285751"/>
              <a:gd name="connsiteX27" fmla="*/ 175185 w 338138"/>
              <a:gd name="connsiteY27" fmla="*/ 285750 h 285751"/>
              <a:gd name="connsiteX28" fmla="*/ 107830 w 338138"/>
              <a:gd name="connsiteY28" fmla="*/ 285750 h 285751"/>
              <a:gd name="connsiteX29" fmla="*/ 109151 w 338138"/>
              <a:gd name="connsiteY29" fmla="*/ 276514 h 285751"/>
              <a:gd name="connsiteX30" fmla="*/ 109151 w 338138"/>
              <a:gd name="connsiteY30" fmla="*/ 273875 h 285751"/>
              <a:gd name="connsiteX31" fmla="*/ 115754 w 338138"/>
              <a:gd name="connsiteY31" fmla="*/ 275194 h 285751"/>
              <a:gd name="connsiteX32" fmla="*/ 124999 w 338138"/>
              <a:gd name="connsiteY32" fmla="*/ 264639 h 285751"/>
              <a:gd name="connsiteX33" fmla="*/ 115754 w 338138"/>
              <a:gd name="connsiteY33" fmla="*/ 254083 h 285751"/>
              <a:gd name="connsiteX34" fmla="*/ 109151 w 338138"/>
              <a:gd name="connsiteY34" fmla="*/ 256722 h 285751"/>
              <a:gd name="connsiteX35" fmla="*/ 109151 w 338138"/>
              <a:gd name="connsiteY35" fmla="*/ 235610 h 285751"/>
              <a:gd name="connsiteX36" fmla="*/ 168582 w 338138"/>
              <a:gd name="connsiteY36" fmla="*/ 235610 h 285751"/>
              <a:gd name="connsiteX37" fmla="*/ 168582 w 338138"/>
              <a:gd name="connsiteY37" fmla="*/ 110259 h 285751"/>
              <a:gd name="connsiteX38" fmla="*/ 61606 w 338138"/>
              <a:gd name="connsiteY38" fmla="*/ 110259 h 285751"/>
              <a:gd name="connsiteX39" fmla="*/ 61606 w 338138"/>
              <a:gd name="connsiteY39" fmla="*/ 126093 h 285751"/>
              <a:gd name="connsiteX40" fmla="*/ 36512 w 338138"/>
              <a:gd name="connsiteY40" fmla="*/ 126093 h 285751"/>
              <a:gd name="connsiteX41" fmla="*/ 36512 w 338138"/>
              <a:gd name="connsiteY41" fmla="*/ 99703 h 285751"/>
              <a:gd name="connsiteX42" fmla="*/ 55002 w 338138"/>
              <a:gd name="connsiteY42" fmla="*/ 82550 h 285751"/>
              <a:gd name="connsiteX43" fmla="*/ 102729 w 338138"/>
              <a:gd name="connsiteY43" fmla="*/ 0 h 285751"/>
              <a:gd name="connsiteX44" fmla="*/ 305260 w 338138"/>
              <a:gd name="connsiteY44" fmla="*/ 0 h 285751"/>
              <a:gd name="connsiteX45" fmla="*/ 338138 w 338138"/>
              <a:gd name="connsiteY45" fmla="*/ 34237 h 285751"/>
              <a:gd name="connsiteX46" fmla="*/ 338138 w 338138"/>
              <a:gd name="connsiteY46" fmla="*/ 188306 h 285751"/>
              <a:gd name="connsiteX47" fmla="*/ 305260 w 338138"/>
              <a:gd name="connsiteY47" fmla="*/ 221226 h 285751"/>
              <a:gd name="connsiteX48" fmla="*/ 234242 w 338138"/>
              <a:gd name="connsiteY48" fmla="*/ 221226 h 285751"/>
              <a:gd name="connsiteX49" fmla="*/ 234242 w 338138"/>
              <a:gd name="connsiteY49" fmla="*/ 243612 h 285751"/>
              <a:gd name="connsiteX50" fmla="*/ 265806 w 338138"/>
              <a:gd name="connsiteY50" fmla="*/ 243612 h 285751"/>
              <a:gd name="connsiteX51" fmla="*/ 277642 w 338138"/>
              <a:gd name="connsiteY51" fmla="*/ 256780 h 285751"/>
              <a:gd name="connsiteX52" fmla="*/ 277642 w 338138"/>
              <a:gd name="connsiteY52" fmla="*/ 272582 h 285751"/>
              <a:gd name="connsiteX53" fmla="*/ 265806 w 338138"/>
              <a:gd name="connsiteY53" fmla="*/ 285750 h 285751"/>
              <a:gd name="connsiteX54" fmla="*/ 205309 w 338138"/>
              <a:gd name="connsiteY54" fmla="*/ 285750 h 285751"/>
              <a:gd name="connsiteX55" fmla="*/ 210570 w 338138"/>
              <a:gd name="connsiteY55" fmla="*/ 269948 h 285751"/>
              <a:gd name="connsiteX56" fmla="*/ 210570 w 338138"/>
              <a:gd name="connsiteY56" fmla="*/ 213325 h 285751"/>
              <a:gd name="connsiteX57" fmla="*/ 210570 w 338138"/>
              <a:gd name="connsiteY57" fmla="*/ 172504 h 285751"/>
              <a:gd name="connsiteX58" fmla="*/ 296054 w 338138"/>
              <a:gd name="connsiteY58" fmla="*/ 172504 h 285751"/>
              <a:gd name="connsiteX59" fmla="*/ 309205 w 338138"/>
              <a:gd name="connsiteY59" fmla="*/ 159335 h 285751"/>
              <a:gd name="connsiteX60" fmla="*/ 309205 w 338138"/>
              <a:gd name="connsiteY60" fmla="*/ 39504 h 285751"/>
              <a:gd name="connsiteX61" fmla="*/ 296054 w 338138"/>
              <a:gd name="connsiteY61" fmla="*/ 27653 h 285751"/>
              <a:gd name="connsiteX62" fmla="*/ 110620 w 338138"/>
              <a:gd name="connsiteY62" fmla="*/ 27653 h 285751"/>
              <a:gd name="connsiteX63" fmla="*/ 98783 w 338138"/>
              <a:gd name="connsiteY63" fmla="*/ 39504 h 285751"/>
              <a:gd name="connsiteX64" fmla="*/ 98783 w 338138"/>
              <a:gd name="connsiteY64" fmla="*/ 65841 h 285751"/>
              <a:gd name="connsiteX65" fmla="*/ 69850 w 338138"/>
              <a:gd name="connsiteY65" fmla="*/ 65841 h 285751"/>
              <a:gd name="connsiteX66" fmla="*/ 69850 w 338138"/>
              <a:gd name="connsiteY66" fmla="*/ 34237 h 285751"/>
              <a:gd name="connsiteX67" fmla="*/ 102729 w 338138"/>
              <a:gd name="connsiteY67" fmla="*/ 0 h 28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38138" h="285751">
                <a:moveTo>
                  <a:pt x="46038" y="261938"/>
                </a:moveTo>
                <a:cubicBezTo>
                  <a:pt x="41654" y="261938"/>
                  <a:pt x="38100" y="265847"/>
                  <a:pt x="38100" y="270670"/>
                </a:cubicBezTo>
                <a:cubicBezTo>
                  <a:pt x="38100" y="275493"/>
                  <a:pt x="41654" y="279402"/>
                  <a:pt x="46038" y="279402"/>
                </a:cubicBezTo>
                <a:cubicBezTo>
                  <a:pt x="50422" y="279402"/>
                  <a:pt x="53976" y="275493"/>
                  <a:pt x="53976" y="270670"/>
                </a:cubicBezTo>
                <a:cubicBezTo>
                  <a:pt x="53976" y="265847"/>
                  <a:pt x="50422" y="261938"/>
                  <a:pt x="46038" y="261938"/>
                </a:cubicBezTo>
                <a:close/>
                <a:moveTo>
                  <a:pt x="288131" y="184150"/>
                </a:moveTo>
                <a:cubicBezTo>
                  <a:pt x="282432" y="184150"/>
                  <a:pt x="277812" y="188770"/>
                  <a:pt x="277812" y="194469"/>
                </a:cubicBezTo>
                <a:cubicBezTo>
                  <a:pt x="277812" y="200168"/>
                  <a:pt x="282432" y="204788"/>
                  <a:pt x="288131" y="204788"/>
                </a:cubicBezTo>
                <a:cubicBezTo>
                  <a:pt x="293830" y="204788"/>
                  <a:pt x="298450" y="200168"/>
                  <a:pt x="298450" y="194469"/>
                </a:cubicBezTo>
                <a:cubicBezTo>
                  <a:pt x="298450" y="188770"/>
                  <a:pt x="293830" y="184150"/>
                  <a:pt x="288131" y="184150"/>
                </a:cubicBezTo>
                <a:close/>
                <a:moveTo>
                  <a:pt x="19050" y="165100"/>
                </a:moveTo>
                <a:lnTo>
                  <a:pt x="19050" y="242888"/>
                </a:lnTo>
                <a:lnTo>
                  <a:pt x="73025" y="242888"/>
                </a:lnTo>
                <a:lnTo>
                  <a:pt x="73025" y="165100"/>
                </a:lnTo>
                <a:close/>
                <a:moveTo>
                  <a:pt x="12010" y="141288"/>
                </a:moveTo>
                <a:cubicBezTo>
                  <a:pt x="12010" y="141288"/>
                  <a:pt x="12010" y="141288"/>
                  <a:pt x="81400" y="141288"/>
                </a:cubicBezTo>
                <a:cubicBezTo>
                  <a:pt x="86738" y="141288"/>
                  <a:pt x="92075" y="146541"/>
                  <a:pt x="92075" y="153107"/>
                </a:cubicBezTo>
                <a:cubicBezTo>
                  <a:pt x="92075" y="153107"/>
                  <a:pt x="92075" y="153107"/>
                  <a:pt x="92075" y="273932"/>
                </a:cubicBezTo>
                <a:cubicBezTo>
                  <a:pt x="92075" y="280498"/>
                  <a:pt x="86738" y="285751"/>
                  <a:pt x="81400" y="285751"/>
                </a:cubicBezTo>
                <a:cubicBezTo>
                  <a:pt x="81400" y="285751"/>
                  <a:pt x="81400" y="285751"/>
                  <a:pt x="12010" y="285751"/>
                </a:cubicBezTo>
                <a:cubicBezTo>
                  <a:pt x="5337" y="285751"/>
                  <a:pt x="0" y="280498"/>
                  <a:pt x="0" y="273932"/>
                </a:cubicBezTo>
                <a:cubicBezTo>
                  <a:pt x="0" y="273932"/>
                  <a:pt x="0" y="273932"/>
                  <a:pt x="0" y="153107"/>
                </a:cubicBezTo>
                <a:cubicBezTo>
                  <a:pt x="0" y="146541"/>
                  <a:pt x="5337" y="141288"/>
                  <a:pt x="12010" y="141288"/>
                </a:cubicBezTo>
                <a:close/>
                <a:moveTo>
                  <a:pt x="55002" y="82550"/>
                </a:moveTo>
                <a:cubicBezTo>
                  <a:pt x="55002" y="82550"/>
                  <a:pt x="55002" y="82550"/>
                  <a:pt x="175185" y="82550"/>
                </a:cubicBezTo>
                <a:cubicBezTo>
                  <a:pt x="185751" y="82550"/>
                  <a:pt x="193675" y="90467"/>
                  <a:pt x="193675" y="99703"/>
                </a:cubicBezTo>
                <a:cubicBezTo>
                  <a:pt x="193675" y="99703"/>
                  <a:pt x="193675" y="99703"/>
                  <a:pt x="193675" y="268597"/>
                </a:cubicBezTo>
                <a:cubicBezTo>
                  <a:pt x="193675" y="277833"/>
                  <a:pt x="185751" y="285750"/>
                  <a:pt x="175185" y="285750"/>
                </a:cubicBezTo>
                <a:cubicBezTo>
                  <a:pt x="175185" y="285750"/>
                  <a:pt x="175185" y="285750"/>
                  <a:pt x="107830" y="285750"/>
                </a:cubicBezTo>
                <a:cubicBezTo>
                  <a:pt x="109151" y="283111"/>
                  <a:pt x="109151" y="280472"/>
                  <a:pt x="109151" y="276514"/>
                </a:cubicBezTo>
                <a:cubicBezTo>
                  <a:pt x="109151" y="276514"/>
                  <a:pt x="109151" y="276514"/>
                  <a:pt x="109151" y="273875"/>
                </a:cubicBezTo>
                <a:cubicBezTo>
                  <a:pt x="110471" y="273875"/>
                  <a:pt x="113113" y="275194"/>
                  <a:pt x="115754" y="275194"/>
                </a:cubicBezTo>
                <a:cubicBezTo>
                  <a:pt x="121037" y="275194"/>
                  <a:pt x="124999" y="271236"/>
                  <a:pt x="124999" y="264639"/>
                </a:cubicBezTo>
                <a:cubicBezTo>
                  <a:pt x="124999" y="259361"/>
                  <a:pt x="121037" y="254083"/>
                  <a:pt x="115754" y="254083"/>
                </a:cubicBezTo>
                <a:cubicBezTo>
                  <a:pt x="113113" y="254083"/>
                  <a:pt x="110471" y="255402"/>
                  <a:pt x="109151" y="256722"/>
                </a:cubicBezTo>
                <a:cubicBezTo>
                  <a:pt x="109151" y="256722"/>
                  <a:pt x="109151" y="256722"/>
                  <a:pt x="109151" y="235610"/>
                </a:cubicBezTo>
                <a:cubicBezTo>
                  <a:pt x="109151" y="235610"/>
                  <a:pt x="109151" y="235610"/>
                  <a:pt x="168582" y="235610"/>
                </a:cubicBezTo>
                <a:cubicBezTo>
                  <a:pt x="168582" y="235610"/>
                  <a:pt x="168582" y="235610"/>
                  <a:pt x="168582" y="110259"/>
                </a:cubicBezTo>
                <a:cubicBezTo>
                  <a:pt x="168582" y="110259"/>
                  <a:pt x="168582" y="110259"/>
                  <a:pt x="61606" y="110259"/>
                </a:cubicBezTo>
                <a:cubicBezTo>
                  <a:pt x="61606" y="110259"/>
                  <a:pt x="61606" y="110259"/>
                  <a:pt x="61606" y="126093"/>
                </a:cubicBezTo>
                <a:cubicBezTo>
                  <a:pt x="61606" y="126093"/>
                  <a:pt x="61606" y="126093"/>
                  <a:pt x="36512" y="126093"/>
                </a:cubicBezTo>
                <a:cubicBezTo>
                  <a:pt x="36512" y="126093"/>
                  <a:pt x="36512" y="126093"/>
                  <a:pt x="36512" y="99703"/>
                </a:cubicBezTo>
                <a:cubicBezTo>
                  <a:pt x="36512" y="90467"/>
                  <a:pt x="45757" y="82550"/>
                  <a:pt x="55002" y="82550"/>
                </a:cubicBezTo>
                <a:close/>
                <a:moveTo>
                  <a:pt x="102729" y="0"/>
                </a:moveTo>
                <a:cubicBezTo>
                  <a:pt x="102729" y="0"/>
                  <a:pt x="102729" y="0"/>
                  <a:pt x="305260" y="0"/>
                </a:cubicBezTo>
                <a:cubicBezTo>
                  <a:pt x="323672" y="0"/>
                  <a:pt x="338138" y="15802"/>
                  <a:pt x="338138" y="34237"/>
                </a:cubicBezTo>
                <a:cubicBezTo>
                  <a:pt x="338138" y="34237"/>
                  <a:pt x="338138" y="34237"/>
                  <a:pt x="338138" y="188306"/>
                </a:cubicBezTo>
                <a:cubicBezTo>
                  <a:pt x="338138" y="206741"/>
                  <a:pt x="323672" y="221226"/>
                  <a:pt x="305260" y="221226"/>
                </a:cubicBezTo>
                <a:cubicBezTo>
                  <a:pt x="305260" y="221226"/>
                  <a:pt x="305260" y="221226"/>
                  <a:pt x="234242" y="221226"/>
                </a:cubicBezTo>
                <a:cubicBezTo>
                  <a:pt x="234242" y="221226"/>
                  <a:pt x="234242" y="221226"/>
                  <a:pt x="234242" y="243612"/>
                </a:cubicBezTo>
                <a:cubicBezTo>
                  <a:pt x="234242" y="243612"/>
                  <a:pt x="234242" y="243612"/>
                  <a:pt x="265806" y="243612"/>
                </a:cubicBezTo>
                <a:cubicBezTo>
                  <a:pt x="272381" y="243612"/>
                  <a:pt x="277642" y="250196"/>
                  <a:pt x="277642" y="256780"/>
                </a:cubicBezTo>
                <a:cubicBezTo>
                  <a:pt x="277642" y="256780"/>
                  <a:pt x="277642" y="256780"/>
                  <a:pt x="277642" y="272582"/>
                </a:cubicBezTo>
                <a:cubicBezTo>
                  <a:pt x="277642" y="280483"/>
                  <a:pt x="272381" y="285750"/>
                  <a:pt x="265806" y="285750"/>
                </a:cubicBezTo>
                <a:cubicBezTo>
                  <a:pt x="265806" y="285750"/>
                  <a:pt x="265806" y="285750"/>
                  <a:pt x="205309" y="285750"/>
                </a:cubicBezTo>
                <a:cubicBezTo>
                  <a:pt x="207940" y="280483"/>
                  <a:pt x="209255" y="275216"/>
                  <a:pt x="210570" y="269948"/>
                </a:cubicBezTo>
                <a:cubicBezTo>
                  <a:pt x="210570" y="268632"/>
                  <a:pt x="210570" y="213325"/>
                  <a:pt x="210570" y="213325"/>
                </a:cubicBezTo>
                <a:cubicBezTo>
                  <a:pt x="210570" y="213325"/>
                  <a:pt x="210570" y="213325"/>
                  <a:pt x="210570" y="172504"/>
                </a:cubicBezTo>
                <a:cubicBezTo>
                  <a:pt x="210570" y="172504"/>
                  <a:pt x="210570" y="172504"/>
                  <a:pt x="296054" y="172504"/>
                </a:cubicBezTo>
                <a:cubicBezTo>
                  <a:pt x="303945" y="172504"/>
                  <a:pt x="309205" y="165920"/>
                  <a:pt x="309205" y="159335"/>
                </a:cubicBezTo>
                <a:cubicBezTo>
                  <a:pt x="309205" y="159335"/>
                  <a:pt x="309205" y="159335"/>
                  <a:pt x="309205" y="39504"/>
                </a:cubicBezTo>
                <a:cubicBezTo>
                  <a:pt x="309205" y="32920"/>
                  <a:pt x="303945" y="27653"/>
                  <a:pt x="296054" y="27653"/>
                </a:cubicBezTo>
                <a:cubicBezTo>
                  <a:pt x="296054" y="27653"/>
                  <a:pt x="296054" y="27653"/>
                  <a:pt x="110620" y="27653"/>
                </a:cubicBezTo>
                <a:cubicBezTo>
                  <a:pt x="104044" y="27653"/>
                  <a:pt x="98783" y="32920"/>
                  <a:pt x="98783" y="39504"/>
                </a:cubicBezTo>
                <a:cubicBezTo>
                  <a:pt x="98783" y="39504"/>
                  <a:pt x="98783" y="39504"/>
                  <a:pt x="98783" y="65841"/>
                </a:cubicBezTo>
                <a:cubicBezTo>
                  <a:pt x="98783" y="65841"/>
                  <a:pt x="98783" y="65841"/>
                  <a:pt x="69850" y="65841"/>
                </a:cubicBezTo>
                <a:cubicBezTo>
                  <a:pt x="69850" y="65841"/>
                  <a:pt x="69850" y="65841"/>
                  <a:pt x="69850" y="34237"/>
                </a:cubicBezTo>
                <a:cubicBezTo>
                  <a:pt x="69850" y="15802"/>
                  <a:pt x="84317" y="0"/>
                  <a:pt x="102729" y="0"/>
                </a:cubicBezTo>
                <a:close/>
              </a:path>
            </a:pathLst>
          </a:custGeom>
          <a:solidFill>
            <a:schemeClr val="bg1"/>
          </a:solidFill>
          <a:ln>
            <a:noFill/>
          </a:ln>
        </p:spPr>
        <p:txBody>
          <a:bodyPr anchor="ctr"/>
          <a:lstStyle/>
          <a:p>
            <a:pPr algn="ctr"/>
          </a:p>
        </p:txBody>
      </p:sp>
      <p:sp>
        <p:nvSpPr>
          <p:cNvPr id="414" name="任意多边形: 形状 413"/>
          <p:cNvSpPr/>
          <p:nvPr/>
        </p:nvSpPr>
        <p:spPr bwMode="auto">
          <a:xfrm>
            <a:off x="5874032" y="3283956"/>
            <a:ext cx="465695" cy="580079"/>
          </a:xfrm>
          <a:custGeom>
            <a:avLst/>
            <a:gdLst>
              <a:gd name="connsiteX0" fmla="*/ 79065 w 271462"/>
              <a:gd name="connsiteY0" fmla="*/ 301625 h 338138"/>
              <a:gd name="connsiteX1" fmla="*/ 69850 w 271462"/>
              <a:gd name="connsiteY1" fmla="*/ 312632 h 338138"/>
              <a:gd name="connsiteX2" fmla="*/ 79065 w 271462"/>
              <a:gd name="connsiteY2" fmla="*/ 322263 h 338138"/>
              <a:gd name="connsiteX3" fmla="*/ 114610 w 271462"/>
              <a:gd name="connsiteY3" fmla="*/ 322263 h 338138"/>
              <a:gd name="connsiteX4" fmla="*/ 123825 w 271462"/>
              <a:gd name="connsiteY4" fmla="*/ 312632 h 338138"/>
              <a:gd name="connsiteX5" fmla="*/ 114610 w 271462"/>
              <a:gd name="connsiteY5" fmla="*/ 301625 h 338138"/>
              <a:gd name="connsiteX6" fmla="*/ 79065 w 271462"/>
              <a:gd name="connsiteY6" fmla="*/ 301625 h 338138"/>
              <a:gd name="connsiteX7" fmla="*/ 166687 w 271462"/>
              <a:gd name="connsiteY7" fmla="*/ 152400 h 338138"/>
              <a:gd name="connsiteX8" fmla="*/ 166687 w 271462"/>
              <a:gd name="connsiteY8" fmla="*/ 166688 h 338138"/>
              <a:gd name="connsiteX9" fmla="*/ 171450 w 271462"/>
              <a:gd name="connsiteY9" fmla="*/ 166688 h 338138"/>
              <a:gd name="connsiteX10" fmla="*/ 171450 w 271462"/>
              <a:gd name="connsiteY10" fmla="*/ 193676 h 338138"/>
              <a:gd name="connsiteX11" fmla="*/ 166687 w 271462"/>
              <a:gd name="connsiteY11" fmla="*/ 193676 h 338138"/>
              <a:gd name="connsiteX12" fmla="*/ 166687 w 271462"/>
              <a:gd name="connsiteY12" fmla="*/ 207963 h 338138"/>
              <a:gd name="connsiteX13" fmla="*/ 193675 w 271462"/>
              <a:gd name="connsiteY13" fmla="*/ 207963 h 338138"/>
              <a:gd name="connsiteX14" fmla="*/ 193675 w 271462"/>
              <a:gd name="connsiteY14" fmla="*/ 193676 h 338138"/>
              <a:gd name="connsiteX15" fmla="*/ 190500 w 271462"/>
              <a:gd name="connsiteY15" fmla="*/ 193676 h 338138"/>
              <a:gd name="connsiteX16" fmla="*/ 190500 w 271462"/>
              <a:gd name="connsiteY16" fmla="*/ 152400 h 338138"/>
              <a:gd name="connsiteX17" fmla="*/ 179388 w 271462"/>
              <a:gd name="connsiteY17" fmla="*/ 125413 h 338138"/>
              <a:gd name="connsiteX18" fmla="*/ 168275 w 271462"/>
              <a:gd name="connsiteY18" fmla="*/ 135732 h 338138"/>
              <a:gd name="connsiteX19" fmla="*/ 179388 w 271462"/>
              <a:gd name="connsiteY19" fmla="*/ 146051 h 338138"/>
              <a:gd name="connsiteX20" fmla="*/ 190501 w 271462"/>
              <a:gd name="connsiteY20" fmla="*/ 135732 h 338138"/>
              <a:gd name="connsiteX21" fmla="*/ 179388 w 271462"/>
              <a:gd name="connsiteY21" fmla="*/ 125413 h 338138"/>
              <a:gd name="connsiteX22" fmla="*/ 180975 w 271462"/>
              <a:gd name="connsiteY22" fmla="*/ 88900 h 338138"/>
              <a:gd name="connsiteX23" fmla="*/ 271462 w 271462"/>
              <a:gd name="connsiteY23" fmla="*/ 169069 h 338138"/>
              <a:gd name="connsiteX24" fmla="*/ 180975 w 271462"/>
              <a:gd name="connsiteY24" fmla="*/ 249238 h 338138"/>
              <a:gd name="connsiteX25" fmla="*/ 131141 w 271462"/>
              <a:gd name="connsiteY25" fmla="*/ 236096 h 338138"/>
              <a:gd name="connsiteX26" fmla="*/ 97044 w 271462"/>
              <a:gd name="connsiteY26" fmla="*/ 242667 h 338138"/>
              <a:gd name="connsiteX27" fmla="*/ 95732 w 271462"/>
              <a:gd name="connsiteY27" fmla="*/ 237410 h 338138"/>
              <a:gd name="connsiteX28" fmla="*/ 110158 w 271462"/>
              <a:gd name="connsiteY28" fmla="*/ 219011 h 338138"/>
              <a:gd name="connsiteX29" fmla="*/ 90487 w 271462"/>
              <a:gd name="connsiteY29" fmla="*/ 169069 h 338138"/>
              <a:gd name="connsiteX30" fmla="*/ 180975 w 271462"/>
              <a:gd name="connsiteY30" fmla="*/ 88900 h 338138"/>
              <a:gd name="connsiteX31" fmla="*/ 37042 w 271462"/>
              <a:gd name="connsiteY31" fmla="*/ 0 h 338138"/>
              <a:gd name="connsiteX32" fmla="*/ 162719 w 271462"/>
              <a:gd name="connsiteY32" fmla="*/ 0 h 338138"/>
              <a:gd name="connsiteX33" fmla="*/ 198438 w 271462"/>
              <a:gd name="connsiteY33" fmla="*/ 38304 h 338138"/>
              <a:gd name="connsiteX34" fmla="*/ 198438 w 271462"/>
              <a:gd name="connsiteY34" fmla="*/ 67363 h 338138"/>
              <a:gd name="connsiteX35" fmla="*/ 181240 w 271462"/>
              <a:gd name="connsiteY35" fmla="*/ 66042 h 338138"/>
              <a:gd name="connsiteX36" fmla="*/ 165365 w 271462"/>
              <a:gd name="connsiteY36" fmla="*/ 67363 h 338138"/>
              <a:gd name="connsiteX37" fmla="*/ 165365 w 271462"/>
              <a:gd name="connsiteY37" fmla="*/ 51513 h 338138"/>
              <a:gd name="connsiteX38" fmla="*/ 34396 w 271462"/>
              <a:gd name="connsiteY38" fmla="*/ 51513 h 338138"/>
              <a:gd name="connsiteX39" fmla="*/ 33073 w 271462"/>
              <a:gd name="connsiteY39" fmla="*/ 51513 h 338138"/>
              <a:gd name="connsiteX40" fmla="*/ 33073 w 271462"/>
              <a:gd name="connsiteY40" fmla="*/ 286625 h 338138"/>
              <a:gd name="connsiteX41" fmla="*/ 34396 w 271462"/>
              <a:gd name="connsiteY41" fmla="*/ 286625 h 338138"/>
              <a:gd name="connsiteX42" fmla="*/ 165365 w 271462"/>
              <a:gd name="connsiteY42" fmla="*/ 286625 h 338138"/>
              <a:gd name="connsiteX43" fmla="*/ 165365 w 271462"/>
              <a:gd name="connsiteY43" fmla="*/ 270775 h 338138"/>
              <a:gd name="connsiteX44" fmla="*/ 181240 w 271462"/>
              <a:gd name="connsiteY44" fmla="*/ 272096 h 338138"/>
              <a:gd name="connsiteX45" fmla="*/ 198438 w 271462"/>
              <a:gd name="connsiteY45" fmla="*/ 270775 h 338138"/>
              <a:gd name="connsiteX46" fmla="*/ 198438 w 271462"/>
              <a:gd name="connsiteY46" fmla="*/ 299834 h 338138"/>
              <a:gd name="connsiteX47" fmla="*/ 162719 w 271462"/>
              <a:gd name="connsiteY47" fmla="*/ 338138 h 338138"/>
              <a:gd name="connsiteX48" fmla="*/ 37042 w 271462"/>
              <a:gd name="connsiteY48" fmla="*/ 338138 h 338138"/>
              <a:gd name="connsiteX49" fmla="*/ 0 w 271462"/>
              <a:gd name="connsiteY49" fmla="*/ 299834 h 338138"/>
              <a:gd name="connsiteX50" fmla="*/ 0 w 271462"/>
              <a:gd name="connsiteY50" fmla="*/ 38304 h 338138"/>
              <a:gd name="connsiteX51" fmla="*/ 37042 w 271462"/>
              <a:gd name="connsiteY51"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71462" h="338138">
                <a:moveTo>
                  <a:pt x="79065" y="301625"/>
                </a:moveTo>
                <a:cubicBezTo>
                  <a:pt x="73799" y="301625"/>
                  <a:pt x="69850" y="305753"/>
                  <a:pt x="69850" y="312632"/>
                </a:cubicBezTo>
                <a:cubicBezTo>
                  <a:pt x="69850" y="318136"/>
                  <a:pt x="73799" y="322263"/>
                  <a:pt x="79065" y="322263"/>
                </a:cubicBezTo>
                <a:cubicBezTo>
                  <a:pt x="79065" y="322263"/>
                  <a:pt x="79065" y="322263"/>
                  <a:pt x="114610" y="322263"/>
                </a:cubicBezTo>
                <a:cubicBezTo>
                  <a:pt x="119875" y="322263"/>
                  <a:pt x="123825" y="318136"/>
                  <a:pt x="123825" y="312632"/>
                </a:cubicBezTo>
                <a:cubicBezTo>
                  <a:pt x="123825" y="305753"/>
                  <a:pt x="119875" y="301625"/>
                  <a:pt x="114610" y="301625"/>
                </a:cubicBezTo>
                <a:cubicBezTo>
                  <a:pt x="114610" y="301625"/>
                  <a:pt x="114610" y="301625"/>
                  <a:pt x="79065" y="301625"/>
                </a:cubicBezTo>
                <a:close/>
                <a:moveTo>
                  <a:pt x="166687" y="152400"/>
                </a:moveTo>
                <a:lnTo>
                  <a:pt x="166687" y="166688"/>
                </a:lnTo>
                <a:lnTo>
                  <a:pt x="171450" y="166688"/>
                </a:lnTo>
                <a:lnTo>
                  <a:pt x="171450" y="193676"/>
                </a:lnTo>
                <a:lnTo>
                  <a:pt x="166687" y="193676"/>
                </a:lnTo>
                <a:lnTo>
                  <a:pt x="166687" y="207963"/>
                </a:lnTo>
                <a:lnTo>
                  <a:pt x="193675" y="207963"/>
                </a:lnTo>
                <a:lnTo>
                  <a:pt x="193675" y="193676"/>
                </a:lnTo>
                <a:lnTo>
                  <a:pt x="190500" y="193676"/>
                </a:lnTo>
                <a:lnTo>
                  <a:pt x="190500" y="152400"/>
                </a:lnTo>
                <a:close/>
                <a:moveTo>
                  <a:pt x="179388" y="125413"/>
                </a:moveTo>
                <a:cubicBezTo>
                  <a:pt x="173250" y="125413"/>
                  <a:pt x="168275" y="130033"/>
                  <a:pt x="168275" y="135732"/>
                </a:cubicBezTo>
                <a:cubicBezTo>
                  <a:pt x="168275" y="141431"/>
                  <a:pt x="173250" y="146051"/>
                  <a:pt x="179388" y="146051"/>
                </a:cubicBezTo>
                <a:cubicBezTo>
                  <a:pt x="185526" y="146051"/>
                  <a:pt x="190501" y="141431"/>
                  <a:pt x="190501" y="135732"/>
                </a:cubicBezTo>
                <a:cubicBezTo>
                  <a:pt x="190501" y="130033"/>
                  <a:pt x="185526" y="125413"/>
                  <a:pt x="179388" y="125413"/>
                </a:cubicBezTo>
                <a:close/>
                <a:moveTo>
                  <a:pt x="180975" y="88900"/>
                </a:moveTo>
                <a:cubicBezTo>
                  <a:pt x="230808" y="88900"/>
                  <a:pt x="271462" y="124384"/>
                  <a:pt x="271462" y="169069"/>
                </a:cubicBezTo>
                <a:cubicBezTo>
                  <a:pt x="271462" y="212439"/>
                  <a:pt x="230808" y="249238"/>
                  <a:pt x="180975" y="249238"/>
                </a:cubicBezTo>
                <a:cubicBezTo>
                  <a:pt x="162614" y="249238"/>
                  <a:pt x="145566" y="243981"/>
                  <a:pt x="131141" y="236096"/>
                </a:cubicBezTo>
                <a:cubicBezTo>
                  <a:pt x="119338" y="243981"/>
                  <a:pt x="104912" y="242667"/>
                  <a:pt x="97044" y="242667"/>
                </a:cubicBezTo>
                <a:cubicBezTo>
                  <a:pt x="94421" y="241353"/>
                  <a:pt x="94421" y="238724"/>
                  <a:pt x="95732" y="237410"/>
                </a:cubicBezTo>
                <a:cubicBezTo>
                  <a:pt x="103601" y="232153"/>
                  <a:pt x="107535" y="225582"/>
                  <a:pt x="110158" y="219011"/>
                </a:cubicBezTo>
                <a:cubicBezTo>
                  <a:pt x="97044" y="205868"/>
                  <a:pt x="90487" y="187469"/>
                  <a:pt x="90487" y="169069"/>
                </a:cubicBezTo>
                <a:cubicBezTo>
                  <a:pt x="90487" y="124384"/>
                  <a:pt x="131141" y="88900"/>
                  <a:pt x="180975" y="88900"/>
                </a:cubicBezTo>
                <a:close/>
                <a:moveTo>
                  <a:pt x="37042" y="0"/>
                </a:moveTo>
                <a:cubicBezTo>
                  <a:pt x="37042" y="0"/>
                  <a:pt x="37042" y="0"/>
                  <a:pt x="162719" y="0"/>
                </a:cubicBezTo>
                <a:cubicBezTo>
                  <a:pt x="182563" y="0"/>
                  <a:pt x="198438" y="17171"/>
                  <a:pt x="198438" y="38304"/>
                </a:cubicBezTo>
                <a:cubicBezTo>
                  <a:pt x="198438" y="38304"/>
                  <a:pt x="198438" y="38304"/>
                  <a:pt x="198438" y="67363"/>
                </a:cubicBezTo>
                <a:cubicBezTo>
                  <a:pt x="193147" y="67363"/>
                  <a:pt x="186532" y="66042"/>
                  <a:pt x="181240" y="66042"/>
                </a:cubicBezTo>
                <a:cubicBezTo>
                  <a:pt x="175949" y="66042"/>
                  <a:pt x="170657" y="67363"/>
                  <a:pt x="165365" y="67363"/>
                </a:cubicBezTo>
                <a:cubicBezTo>
                  <a:pt x="165365" y="67363"/>
                  <a:pt x="165365" y="67363"/>
                  <a:pt x="165365" y="51513"/>
                </a:cubicBezTo>
                <a:cubicBezTo>
                  <a:pt x="165365" y="51513"/>
                  <a:pt x="165365" y="51513"/>
                  <a:pt x="34396" y="51513"/>
                </a:cubicBezTo>
                <a:cubicBezTo>
                  <a:pt x="34396" y="51513"/>
                  <a:pt x="33073" y="51513"/>
                  <a:pt x="33073" y="51513"/>
                </a:cubicBezTo>
                <a:cubicBezTo>
                  <a:pt x="33073" y="51513"/>
                  <a:pt x="33073" y="51513"/>
                  <a:pt x="33073" y="286625"/>
                </a:cubicBezTo>
                <a:cubicBezTo>
                  <a:pt x="33073" y="286625"/>
                  <a:pt x="34396" y="286625"/>
                  <a:pt x="34396" y="286625"/>
                </a:cubicBezTo>
                <a:cubicBezTo>
                  <a:pt x="34396" y="286625"/>
                  <a:pt x="34396" y="286625"/>
                  <a:pt x="165365" y="286625"/>
                </a:cubicBezTo>
                <a:cubicBezTo>
                  <a:pt x="165365" y="286625"/>
                  <a:pt x="165365" y="286625"/>
                  <a:pt x="165365" y="270775"/>
                </a:cubicBezTo>
                <a:cubicBezTo>
                  <a:pt x="170657" y="270775"/>
                  <a:pt x="175949" y="272096"/>
                  <a:pt x="181240" y="272096"/>
                </a:cubicBezTo>
                <a:cubicBezTo>
                  <a:pt x="186532" y="272096"/>
                  <a:pt x="193147" y="270775"/>
                  <a:pt x="198438" y="270775"/>
                </a:cubicBezTo>
                <a:cubicBezTo>
                  <a:pt x="198438" y="270775"/>
                  <a:pt x="198438" y="270775"/>
                  <a:pt x="198438" y="299834"/>
                </a:cubicBezTo>
                <a:cubicBezTo>
                  <a:pt x="198438" y="320967"/>
                  <a:pt x="182563" y="338138"/>
                  <a:pt x="162719" y="338138"/>
                </a:cubicBezTo>
                <a:cubicBezTo>
                  <a:pt x="162719" y="338138"/>
                  <a:pt x="162719" y="338138"/>
                  <a:pt x="37042" y="338138"/>
                </a:cubicBezTo>
                <a:cubicBezTo>
                  <a:pt x="17198" y="338138"/>
                  <a:pt x="0" y="320967"/>
                  <a:pt x="0" y="299834"/>
                </a:cubicBezTo>
                <a:cubicBezTo>
                  <a:pt x="0" y="299834"/>
                  <a:pt x="0" y="299834"/>
                  <a:pt x="0" y="38304"/>
                </a:cubicBezTo>
                <a:cubicBezTo>
                  <a:pt x="0" y="17171"/>
                  <a:pt x="17198" y="0"/>
                  <a:pt x="37042" y="0"/>
                </a:cubicBezTo>
                <a:close/>
              </a:path>
            </a:pathLst>
          </a:custGeom>
          <a:solidFill>
            <a:schemeClr val="bg1">
              <a:lumMod val="50000"/>
            </a:schemeClr>
          </a:solidFill>
          <a:ln w="9525">
            <a:noFill/>
            <a:round/>
          </a:ln>
        </p:spPr>
        <p:txBody>
          <a:bodyPr anchor="ctr"/>
          <a:lstStyle/>
          <a:p>
            <a:pPr algn="ctr"/>
          </a:p>
        </p:txBody>
      </p:sp>
      <p:sp>
        <p:nvSpPr>
          <p:cNvPr id="415" name="任意多边形: 形状 414"/>
          <p:cNvSpPr/>
          <p:nvPr/>
        </p:nvSpPr>
        <p:spPr bwMode="auto">
          <a:xfrm>
            <a:off x="5983276" y="4771544"/>
            <a:ext cx="460865" cy="389464"/>
          </a:xfrm>
          <a:custGeom>
            <a:avLst/>
            <a:gdLst>
              <a:gd name="connsiteX0" fmla="*/ 46038 w 338138"/>
              <a:gd name="connsiteY0" fmla="*/ 261938 h 285751"/>
              <a:gd name="connsiteX1" fmla="*/ 38100 w 338138"/>
              <a:gd name="connsiteY1" fmla="*/ 270670 h 285751"/>
              <a:gd name="connsiteX2" fmla="*/ 46038 w 338138"/>
              <a:gd name="connsiteY2" fmla="*/ 279402 h 285751"/>
              <a:gd name="connsiteX3" fmla="*/ 53976 w 338138"/>
              <a:gd name="connsiteY3" fmla="*/ 270670 h 285751"/>
              <a:gd name="connsiteX4" fmla="*/ 46038 w 338138"/>
              <a:gd name="connsiteY4" fmla="*/ 261938 h 285751"/>
              <a:gd name="connsiteX5" fmla="*/ 288131 w 338138"/>
              <a:gd name="connsiteY5" fmla="*/ 184150 h 285751"/>
              <a:gd name="connsiteX6" fmla="*/ 277812 w 338138"/>
              <a:gd name="connsiteY6" fmla="*/ 194469 h 285751"/>
              <a:gd name="connsiteX7" fmla="*/ 288131 w 338138"/>
              <a:gd name="connsiteY7" fmla="*/ 204788 h 285751"/>
              <a:gd name="connsiteX8" fmla="*/ 298450 w 338138"/>
              <a:gd name="connsiteY8" fmla="*/ 194469 h 285751"/>
              <a:gd name="connsiteX9" fmla="*/ 288131 w 338138"/>
              <a:gd name="connsiteY9" fmla="*/ 184150 h 285751"/>
              <a:gd name="connsiteX10" fmla="*/ 19050 w 338138"/>
              <a:gd name="connsiteY10" fmla="*/ 165100 h 285751"/>
              <a:gd name="connsiteX11" fmla="*/ 19050 w 338138"/>
              <a:gd name="connsiteY11" fmla="*/ 242888 h 285751"/>
              <a:gd name="connsiteX12" fmla="*/ 73025 w 338138"/>
              <a:gd name="connsiteY12" fmla="*/ 242888 h 285751"/>
              <a:gd name="connsiteX13" fmla="*/ 73025 w 338138"/>
              <a:gd name="connsiteY13" fmla="*/ 165100 h 285751"/>
              <a:gd name="connsiteX14" fmla="*/ 12010 w 338138"/>
              <a:gd name="connsiteY14" fmla="*/ 141288 h 285751"/>
              <a:gd name="connsiteX15" fmla="*/ 81400 w 338138"/>
              <a:gd name="connsiteY15" fmla="*/ 141288 h 285751"/>
              <a:gd name="connsiteX16" fmla="*/ 92075 w 338138"/>
              <a:gd name="connsiteY16" fmla="*/ 153107 h 285751"/>
              <a:gd name="connsiteX17" fmla="*/ 92075 w 338138"/>
              <a:gd name="connsiteY17" fmla="*/ 273932 h 285751"/>
              <a:gd name="connsiteX18" fmla="*/ 81400 w 338138"/>
              <a:gd name="connsiteY18" fmla="*/ 285751 h 285751"/>
              <a:gd name="connsiteX19" fmla="*/ 12010 w 338138"/>
              <a:gd name="connsiteY19" fmla="*/ 285751 h 285751"/>
              <a:gd name="connsiteX20" fmla="*/ 0 w 338138"/>
              <a:gd name="connsiteY20" fmla="*/ 273932 h 285751"/>
              <a:gd name="connsiteX21" fmla="*/ 0 w 338138"/>
              <a:gd name="connsiteY21" fmla="*/ 153107 h 285751"/>
              <a:gd name="connsiteX22" fmla="*/ 12010 w 338138"/>
              <a:gd name="connsiteY22" fmla="*/ 141288 h 285751"/>
              <a:gd name="connsiteX23" fmla="*/ 55002 w 338138"/>
              <a:gd name="connsiteY23" fmla="*/ 82550 h 285751"/>
              <a:gd name="connsiteX24" fmla="*/ 175185 w 338138"/>
              <a:gd name="connsiteY24" fmla="*/ 82550 h 285751"/>
              <a:gd name="connsiteX25" fmla="*/ 193675 w 338138"/>
              <a:gd name="connsiteY25" fmla="*/ 99703 h 285751"/>
              <a:gd name="connsiteX26" fmla="*/ 193675 w 338138"/>
              <a:gd name="connsiteY26" fmla="*/ 268597 h 285751"/>
              <a:gd name="connsiteX27" fmla="*/ 175185 w 338138"/>
              <a:gd name="connsiteY27" fmla="*/ 285750 h 285751"/>
              <a:gd name="connsiteX28" fmla="*/ 107830 w 338138"/>
              <a:gd name="connsiteY28" fmla="*/ 285750 h 285751"/>
              <a:gd name="connsiteX29" fmla="*/ 109151 w 338138"/>
              <a:gd name="connsiteY29" fmla="*/ 276514 h 285751"/>
              <a:gd name="connsiteX30" fmla="*/ 109151 w 338138"/>
              <a:gd name="connsiteY30" fmla="*/ 273875 h 285751"/>
              <a:gd name="connsiteX31" fmla="*/ 115754 w 338138"/>
              <a:gd name="connsiteY31" fmla="*/ 275194 h 285751"/>
              <a:gd name="connsiteX32" fmla="*/ 124999 w 338138"/>
              <a:gd name="connsiteY32" fmla="*/ 264639 h 285751"/>
              <a:gd name="connsiteX33" fmla="*/ 115754 w 338138"/>
              <a:gd name="connsiteY33" fmla="*/ 254083 h 285751"/>
              <a:gd name="connsiteX34" fmla="*/ 109151 w 338138"/>
              <a:gd name="connsiteY34" fmla="*/ 256722 h 285751"/>
              <a:gd name="connsiteX35" fmla="*/ 109151 w 338138"/>
              <a:gd name="connsiteY35" fmla="*/ 235610 h 285751"/>
              <a:gd name="connsiteX36" fmla="*/ 168582 w 338138"/>
              <a:gd name="connsiteY36" fmla="*/ 235610 h 285751"/>
              <a:gd name="connsiteX37" fmla="*/ 168582 w 338138"/>
              <a:gd name="connsiteY37" fmla="*/ 110259 h 285751"/>
              <a:gd name="connsiteX38" fmla="*/ 61606 w 338138"/>
              <a:gd name="connsiteY38" fmla="*/ 110259 h 285751"/>
              <a:gd name="connsiteX39" fmla="*/ 61606 w 338138"/>
              <a:gd name="connsiteY39" fmla="*/ 126093 h 285751"/>
              <a:gd name="connsiteX40" fmla="*/ 36512 w 338138"/>
              <a:gd name="connsiteY40" fmla="*/ 126093 h 285751"/>
              <a:gd name="connsiteX41" fmla="*/ 36512 w 338138"/>
              <a:gd name="connsiteY41" fmla="*/ 99703 h 285751"/>
              <a:gd name="connsiteX42" fmla="*/ 55002 w 338138"/>
              <a:gd name="connsiteY42" fmla="*/ 82550 h 285751"/>
              <a:gd name="connsiteX43" fmla="*/ 102729 w 338138"/>
              <a:gd name="connsiteY43" fmla="*/ 0 h 285751"/>
              <a:gd name="connsiteX44" fmla="*/ 305260 w 338138"/>
              <a:gd name="connsiteY44" fmla="*/ 0 h 285751"/>
              <a:gd name="connsiteX45" fmla="*/ 338138 w 338138"/>
              <a:gd name="connsiteY45" fmla="*/ 34237 h 285751"/>
              <a:gd name="connsiteX46" fmla="*/ 338138 w 338138"/>
              <a:gd name="connsiteY46" fmla="*/ 188306 h 285751"/>
              <a:gd name="connsiteX47" fmla="*/ 305260 w 338138"/>
              <a:gd name="connsiteY47" fmla="*/ 221226 h 285751"/>
              <a:gd name="connsiteX48" fmla="*/ 234242 w 338138"/>
              <a:gd name="connsiteY48" fmla="*/ 221226 h 285751"/>
              <a:gd name="connsiteX49" fmla="*/ 234242 w 338138"/>
              <a:gd name="connsiteY49" fmla="*/ 243612 h 285751"/>
              <a:gd name="connsiteX50" fmla="*/ 265806 w 338138"/>
              <a:gd name="connsiteY50" fmla="*/ 243612 h 285751"/>
              <a:gd name="connsiteX51" fmla="*/ 277642 w 338138"/>
              <a:gd name="connsiteY51" fmla="*/ 256780 h 285751"/>
              <a:gd name="connsiteX52" fmla="*/ 277642 w 338138"/>
              <a:gd name="connsiteY52" fmla="*/ 272582 h 285751"/>
              <a:gd name="connsiteX53" fmla="*/ 265806 w 338138"/>
              <a:gd name="connsiteY53" fmla="*/ 285750 h 285751"/>
              <a:gd name="connsiteX54" fmla="*/ 205309 w 338138"/>
              <a:gd name="connsiteY54" fmla="*/ 285750 h 285751"/>
              <a:gd name="connsiteX55" fmla="*/ 210570 w 338138"/>
              <a:gd name="connsiteY55" fmla="*/ 269948 h 285751"/>
              <a:gd name="connsiteX56" fmla="*/ 210570 w 338138"/>
              <a:gd name="connsiteY56" fmla="*/ 213325 h 285751"/>
              <a:gd name="connsiteX57" fmla="*/ 210570 w 338138"/>
              <a:gd name="connsiteY57" fmla="*/ 172504 h 285751"/>
              <a:gd name="connsiteX58" fmla="*/ 296054 w 338138"/>
              <a:gd name="connsiteY58" fmla="*/ 172504 h 285751"/>
              <a:gd name="connsiteX59" fmla="*/ 309205 w 338138"/>
              <a:gd name="connsiteY59" fmla="*/ 159335 h 285751"/>
              <a:gd name="connsiteX60" fmla="*/ 309205 w 338138"/>
              <a:gd name="connsiteY60" fmla="*/ 39504 h 285751"/>
              <a:gd name="connsiteX61" fmla="*/ 296054 w 338138"/>
              <a:gd name="connsiteY61" fmla="*/ 27653 h 285751"/>
              <a:gd name="connsiteX62" fmla="*/ 110620 w 338138"/>
              <a:gd name="connsiteY62" fmla="*/ 27653 h 285751"/>
              <a:gd name="connsiteX63" fmla="*/ 98783 w 338138"/>
              <a:gd name="connsiteY63" fmla="*/ 39504 h 285751"/>
              <a:gd name="connsiteX64" fmla="*/ 98783 w 338138"/>
              <a:gd name="connsiteY64" fmla="*/ 65841 h 285751"/>
              <a:gd name="connsiteX65" fmla="*/ 69850 w 338138"/>
              <a:gd name="connsiteY65" fmla="*/ 65841 h 285751"/>
              <a:gd name="connsiteX66" fmla="*/ 69850 w 338138"/>
              <a:gd name="connsiteY66" fmla="*/ 34237 h 285751"/>
              <a:gd name="connsiteX67" fmla="*/ 102729 w 338138"/>
              <a:gd name="connsiteY67" fmla="*/ 0 h 28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38138" h="285751">
                <a:moveTo>
                  <a:pt x="46038" y="261938"/>
                </a:moveTo>
                <a:cubicBezTo>
                  <a:pt x="41654" y="261938"/>
                  <a:pt x="38100" y="265847"/>
                  <a:pt x="38100" y="270670"/>
                </a:cubicBezTo>
                <a:cubicBezTo>
                  <a:pt x="38100" y="275493"/>
                  <a:pt x="41654" y="279402"/>
                  <a:pt x="46038" y="279402"/>
                </a:cubicBezTo>
                <a:cubicBezTo>
                  <a:pt x="50422" y="279402"/>
                  <a:pt x="53976" y="275493"/>
                  <a:pt x="53976" y="270670"/>
                </a:cubicBezTo>
                <a:cubicBezTo>
                  <a:pt x="53976" y="265847"/>
                  <a:pt x="50422" y="261938"/>
                  <a:pt x="46038" y="261938"/>
                </a:cubicBezTo>
                <a:close/>
                <a:moveTo>
                  <a:pt x="288131" y="184150"/>
                </a:moveTo>
                <a:cubicBezTo>
                  <a:pt x="282432" y="184150"/>
                  <a:pt x="277812" y="188770"/>
                  <a:pt x="277812" y="194469"/>
                </a:cubicBezTo>
                <a:cubicBezTo>
                  <a:pt x="277812" y="200168"/>
                  <a:pt x="282432" y="204788"/>
                  <a:pt x="288131" y="204788"/>
                </a:cubicBezTo>
                <a:cubicBezTo>
                  <a:pt x="293830" y="204788"/>
                  <a:pt x="298450" y="200168"/>
                  <a:pt x="298450" y="194469"/>
                </a:cubicBezTo>
                <a:cubicBezTo>
                  <a:pt x="298450" y="188770"/>
                  <a:pt x="293830" y="184150"/>
                  <a:pt x="288131" y="184150"/>
                </a:cubicBezTo>
                <a:close/>
                <a:moveTo>
                  <a:pt x="19050" y="165100"/>
                </a:moveTo>
                <a:lnTo>
                  <a:pt x="19050" y="242888"/>
                </a:lnTo>
                <a:lnTo>
                  <a:pt x="73025" y="242888"/>
                </a:lnTo>
                <a:lnTo>
                  <a:pt x="73025" y="165100"/>
                </a:lnTo>
                <a:close/>
                <a:moveTo>
                  <a:pt x="12010" y="141288"/>
                </a:moveTo>
                <a:cubicBezTo>
                  <a:pt x="12010" y="141288"/>
                  <a:pt x="12010" y="141288"/>
                  <a:pt x="81400" y="141288"/>
                </a:cubicBezTo>
                <a:cubicBezTo>
                  <a:pt x="86738" y="141288"/>
                  <a:pt x="92075" y="146541"/>
                  <a:pt x="92075" y="153107"/>
                </a:cubicBezTo>
                <a:cubicBezTo>
                  <a:pt x="92075" y="153107"/>
                  <a:pt x="92075" y="153107"/>
                  <a:pt x="92075" y="273932"/>
                </a:cubicBezTo>
                <a:cubicBezTo>
                  <a:pt x="92075" y="280498"/>
                  <a:pt x="86738" y="285751"/>
                  <a:pt x="81400" y="285751"/>
                </a:cubicBezTo>
                <a:cubicBezTo>
                  <a:pt x="81400" y="285751"/>
                  <a:pt x="81400" y="285751"/>
                  <a:pt x="12010" y="285751"/>
                </a:cubicBezTo>
                <a:cubicBezTo>
                  <a:pt x="5337" y="285751"/>
                  <a:pt x="0" y="280498"/>
                  <a:pt x="0" y="273932"/>
                </a:cubicBezTo>
                <a:cubicBezTo>
                  <a:pt x="0" y="273932"/>
                  <a:pt x="0" y="273932"/>
                  <a:pt x="0" y="153107"/>
                </a:cubicBezTo>
                <a:cubicBezTo>
                  <a:pt x="0" y="146541"/>
                  <a:pt x="5337" y="141288"/>
                  <a:pt x="12010" y="141288"/>
                </a:cubicBezTo>
                <a:close/>
                <a:moveTo>
                  <a:pt x="55002" y="82550"/>
                </a:moveTo>
                <a:cubicBezTo>
                  <a:pt x="55002" y="82550"/>
                  <a:pt x="55002" y="82550"/>
                  <a:pt x="175185" y="82550"/>
                </a:cubicBezTo>
                <a:cubicBezTo>
                  <a:pt x="185751" y="82550"/>
                  <a:pt x="193675" y="90467"/>
                  <a:pt x="193675" y="99703"/>
                </a:cubicBezTo>
                <a:cubicBezTo>
                  <a:pt x="193675" y="99703"/>
                  <a:pt x="193675" y="99703"/>
                  <a:pt x="193675" y="268597"/>
                </a:cubicBezTo>
                <a:cubicBezTo>
                  <a:pt x="193675" y="277833"/>
                  <a:pt x="185751" y="285750"/>
                  <a:pt x="175185" y="285750"/>
                </a:cubicBezTo>
                <a:cubicBezTo>
                  <a:pt x="175185" y="285750"/>
                  <a:pt x="175185" y="285750"/>
                  <a:pt x="107830" y="285750"/>
                </a:cubicBezTo>
                <a:cubicBezTo>
                  <a:pt x="109151" y="283111"/>
                  <a:pt x="109151" y="280472"/>
                  <a:pt x="109151" y="276514"/>
                </a:cubicBezTo>
                <a:cubicBezTo>
                  <a:pt x="109151" y="276514"/>
                  <a:pt x="109151" y="276514"/>
                  <a:pt x="109151" y="273875"/>
                </a:cubicBezTo>
                <a:cubicBezTo>
                  <a:pt x="110471" y="273875"/>
                  <a:pt x="113113" y="275194"/>
                  <a:pt x="115754" y="275194"/>
                </a:cubicBezTo>
                <a:cubicBezTo>
                  <a:pt x="121037" y="275194"/>
                  <a:pt x="124999" y="271236"/>
                  <a:pt x="124999" y="264639"/>
                </a:cubicBezTo>
                <a:cubicBezTo>
                  <a:pt x="124999" y="259361"/>
                  <a:pt x="121037" y="254083"/>
                  <a:pt x="115754" y="254083"/>
                </a:cubicBezTo>
                <a:cubicBezTo>
                  <a:pt x="113113" y="254083"/>
                  <a:pt x="110471" y="255402"/>
                  <a:pt x="109151" y="256722"/>
                </a:cubicBezTo>
                <a:cubicBezTo>
                  <a:pt x="109151" y="256722"/>
                  <a:pt x="109151" y="256722"/>
                  <a:pt x="109151" y="235610"/>
                </a:cubicBezTo>
                <a:cubicBezTo>
                  <a:pt x="109151" y="235610"/>
                  <a:pt x="109151" y="235610"/>
                  <a:pt x="168582" y="235610"/>
                </a:cubicBezTo>
                <a:cubicBezTo>
                  <a:pt x="168582" y="235610"/>
                  <a:pt x="168582" y="235610"/>
                  <a:pt x="168582" y="110259"/>
                </a:cubicBezTo>
                <a:cubicBezTo>
                  <a:pt x="168582" y="110259"/>
                  <a:pt x="168582" y="110259"/>
                  <a:pt x="61606" y="110259"/>
                </a:cubicBezTo>
                <a:cubicBezTo>
                  <a:pt x="61606" y="110259"/>
                  <a:pt x="61606" y="110259"/>
                  <a:pt x="61606" y="126093"/>
                </a:cubicBezTo>
                <a:cubicBezTo>
                  <a:pt x="61606" y="126093"/>
                  <a:pt x="61606" y="126093"/>
                  <a:pt x="36512" y="126093"/>
                </a:cubicBezTo>
                <a:cubicBezTo>
                  <a:pt x="36512" y="126093"/>
                  <a:pt x="36512" y="126093"/>
                  <a:pt x="36512" y="99703"/>
                </a:cubicBezTo>
                <a:cubicBezTo>
                  <a:pt x="36512" y="90467"/>
                  <a:pt x="45757" y="82550"/>
                  <a:pt x="55002" y="82550"/>
                </a:cubicBezTo>
                <a:close/>
                <a:moveTo>
                  <a:pt x="102729" y="0"/>
                </a:moveTo>
                <a:cubicBezTo>
                  <a:pt x="102729" y="0"/>
                  <a:pt x="102729" y="0"/>
                  <a:pt x="305260" y="0"/>
                </a:cubicBezTo>
                <a:cubicBezTo>
                  <a:pt x="323672" y="0"/>
                  <a:pt x="338138" y="15802"/>
                  <a:pt x="338138" y="34237"/>
                </a:cubicBezTo>
                <a:cubicBezTo>
                  <a:pt x="338138" y="34237"/>
                  <a:pt x="338138" y="34237"/>
                  <a:pt x="338138" y="188306"/>
                </a:cubicBezTo>
                <a:cubicBezTo>
                  <a:pt x="338138" y="206741"/>
                  <a:pt x="323672" y="221226"/>
                  <a:pt x="305260" y="221226"/>
                </a:cubicBezTo>
                <a:cubicBezTo>
                  <a:pt x="305260" y="221226"/>
                  <a:pt x="305260" y="221226"/>
                  <a:pt x="234242" y="221226"/>
                </a:cubicBezTo>
                <a:cubicBezTo>
                  <a:pt x="234242" y="221226"/>
                  <a:pt x="234242" y="221226"/>
                  <a:pt x="234242" y="243612"/>
                </a:cubicBezTo>
                <a:cubicBezTo>
                  <a:pt x="234242" y="243612"/>
                  <a:pt x="234242" y="243612"/>
                  <a:pt x="265806" y="243612"/>
                </a:cubicBezTo>
                <a:cubicBezTo>
                  <a:pt x="272381" y="243612"/>
                  <a:pt x="277642" y="250196"/>
                  <a:pt x="277642" y="256780"/>
                </a:cubicBezTo>
                <a:cubicBezTo>
                  <a:pt x="277642" y="256780"/>
                  <a:pt x="277642" y="256780"/>
                  <a:pt x="277642" y="272582"/>
                </a:cubicBezTo>
                <a:cubicBezTo>
                  <a:pt x="277642" y="280483"/>
                  <a:pt x="272381" y="285750"/>
                  <a:pt x="265806" y="285750"/>
                </a:cubicBezTo>
                <a:cubicBezTo>
                  <a:pt x="265806" y="285750"/>
                  <a:pt x="265806" y="285750"/>
                  <a:pt x="205309" y="285750"/>
                </a:cubicBezTo>
                <a:cubicBezTo>
                  <a:pt x="207940" y="280483"/>
                  <a:pt x="209255" y="275216"/>
                  <a:pt x="210570" y="269948"/>
                </a:cubicBezTo>
                <a:cubicBezTo>
                  <a:pt x="210570" y="268632"/>
                  <a:pt x="210570" y="213325"/>
                  <a:pt x="210570" y="213325"/>
                </a:cubicBezTo>
                <a:cubicBezTo>
                  <a:pt x="210570" y="213325"/>
                  <a:pt x="210570" y="213325"/>
                  <a:pt x="210570" y="172504"/>
                </a:cubicBezTo>
                <a:cubicBezTo>
                  <a:pt x="210570" y="172504"/>
                  <a:pt x="210570" y="172504"/>
                  <a:pt x="296054" y="172504"/>
                </a:cubicBezTo>
                <a:cubicBezTo>
                  <a:pt x="303945" y="172504"/>
                  <a:pt x="309205" y="165920"/>
                  <a:pt x="309205" y="159335"/>
                </a:cubicBezTo>
                <a:cubicBezTo>
                  <a:pt x="309205" y="159335"/>
                  <a:pt x="309205" y="159335"/>
                  <a:pt x="309205" y="39504"/>
                </a:cubicBezTo>
                <a:cubicBezTo>
                  <a:pt x="309205" y="32920"/>
                  <a:pt x="303945" y="27653"/>
                  <a:pt x="296054" y="27653"/>
                </a:cubicBezTo>
                <a:cubicBezTo>
                  <a:pt x="296054" y="27653"/>
                  <a:pt x="296054" y="27653"/>
                  <a:pt x="110620" y="27653"/>
                </a:cubicBezTo>
                <a:cubicBezTo>
                  <a:pt x="104044" y="27653"/>
                  <a:pt x="98783" y="32920"/>
                  <a:pt x="98783" y="39504"/>
                </a:cubicBezTo>
                <a:cubicBezTo>
                  <a:pt x="98783" y="39504"/>
                  <a:pt x="98783" y="39504"/>
                  <a:pt x="98783" y="65841"/>
                </a:cubicBezTo>
                <a:cubicBezTo>
                  <a:pt x="98783" y="65841"/>
                  <a:pt x="98783" y="65841"/>
                  <a:pt x="69850" y="65841"/>
                </a:cubicBezTo>
                <a:cubicBezTo>
                  <a:pt x="69850" y="65841"/>
                  <a:pt x="69850" y="65841"/>
                  <a:pt x="69850" y="34237"/>
                </a:cubicBezTo>
                <a:cubicBezTo>
                  <a:pt x="69850" y="15802"/>
                  <a:pt x="84317" y="0"/>
                  <a:pt x="102729" y="0"/>
                </a:cubicBezTo>
                <a:close/>
              </a:path>
            </a:pathLst>
          </a:custGeom>
          <a:solidFill>
            <a:schemeClr val="bg1"/>
          </a:solidFill>
          <a:ln>
            <a:noFill/>
          </a:ln>
        </p:spPr>
        <p:txBody>
          <a:bodyPr anchor="ctr"/>
          <a:lstStyle/>
          <a:p>
            <a:pPr algn="ctr"/>
          </a:p>
        </p:txBody>
      </p:sp>
      <p:sp>
        <p:nvSpPr>
          <p:cNvPr id="416" name="任意多边形: 形状 415"/>
          <p:cNvSpPr/>
          <p:nvPr/>
        </p:nvSpPr>
        <p:spPr bwMode="auto">
          <a:xfrm>
            <a:off x="7225273" y="3215420"/>
            <a:ext cx="428183" cy="361845"/>
          </a:xfrm>
          <a:custGeom>
            <a:avLst/>
            <a:gdLst>
              <a:gd name="connsiteX0" fmla="*/ 46038 w 338138"/>
              <a:gd name="connsiteY0" fmla="*/ 261938 h 285751"/>
              <a:gd name="connsiteX1" fmla="*/ 38100 w 338138"/>
              <a:gd name="connsiteY1" fmla="*/ 270670 h 285751"/>
              <a:gd name="connsiteX2" fmla="*/ 46038 w 338138"/>
              <a:gd name="connsiteY2" fmla="*/ 279402 h 285751"/>
              <a:gd name="connsiteX3" fmla="*/ 53976 w 338138"/>
              <a:gd name="connsiteY3" fmla="*/ 270670 h 285751"/>
              <a:gd name="connsiteX4" fmla="*/ 46038 w 338138"/>
              <a:gd name="connsiteY4" fmla="*/ 261938 h 285751"/>
              <a:gd name="connsiteX5" fmla="*/ 288131 w 338138"/>
              <a:gd name="connsiteY5" fmla="*/ 184150 h 285751"/>
              <a:gd name="connsiteX6" fmla="*/ 277812 w 338138"/>
              <a:gd name="connsiteY6" fmla="*/ 194469 h 285751"/>
              <a:gd name="connsiteX7" fmla="*/ 288131 w 338138"/>
              <a:gd name="connsiteY7" fmla="*/ 204788 h 285751"/>
              <a:gd name="connsiteX8" fmla="*/ 298450 w 338138"/>
              <a:gd name="connsiteY8" fmla="*/ 194469 h 285751"/>
              <a:gd name="connsiteX9" fmla="*/ 288131 w 338138"/>
              <a:gd name="connsiteY9" fmla="*/ 184150 h 285751"/>
              <a:gd name="connsiteX10" fmla="*/ 19050 w 338138"/>
              <a:gd name="connsiteY10" fmla="*/ 165100 h 285751"/>
              <a:gd name="connsiteX11" fmla="*/ 19050 w 338138"/>
              <a:gd name="connsiteY11" fmla="*/ 242888 h 285751"/>
              <a:gd name="connsiteX12" fmla="*/ 73025 w 338138"/>
              <a:gd name="connsiteY12" fmla="*/ 242888 h 285751"/>
              <a:gd name="connsiteX13" fmla="*/ 73025 w 338138"/>
              <a:gd name="connsiteY13" fmla="*/ 165100 h 285751"/>
              <a:gd name="connsiteX14" fmla="*/ 12010 w 338138"/>
              <a:gd name="connsiteY14" fmla="*/ 141288 h 285751"/>
              <a:gd name="connsiteX15" fmla="*/ 81400 w 338138"/>
              <a:gd name="connsiteY15" fmla="*/ 141288 h 285751"/>
              <a:gd name="connsiteX16" fmla="*/ 92075 w 338138"/>
              <a:gd name="connsiteY16" fmla="*/ 153107 h 285751"/>
              <a:gd name="connsiteX17" fmla="*/ 92075 w 338138"/>
              <a:gd name="connsiteY17" fmla="*/ 273932 h 285751"/>
              <a:gd name="connsiteX18" fmla="*/ 81400 w 338138"/>
              <a:gd name="connsiteY18" fmla="*/ 285751 h 285751"/>
              <a:gd name="connsiteX19" fmla="*/ 12010 w 338138"/>
              <a:gd name="connsiteY19" fmla="*/ 285751 h 285751"/>
              <a:gd name="connsiteX20" fmla="*/ 0 w 338138"/>
              <a:gd name="connsiteY20" fmla="*/ 273932 h 285751"/>
              <a:gd name="connsiteX21" fmla="*/ 0 w 338138"/>
              <a:gd name="connsiteY21" fmla="*/ 153107 h 285751"/>
              <a:gd name="connsiteX22" fmla="*/ 12010 w 338138"/>
              <a:gd name="connsiteY22" fmla="*/ 141288 h 285751"/>
              <a:gd name="connsiteX23" fmla="*/ 55002 w 338138"/>
              <a:gd name="connsiteY23" fmla="*/ 82550 h 285751"/>
              <a:gd name="connsiteX24" fmla="*/ 175185 w 338138"/>
              <a:gd name="connsiteY24" fmla="*/ 82550 h 285751"/>
              <a:gd name="connsiteX25" fmla="*/ 193675 w 338138"/>
              <a:gd name="connsiteY25" fmla="*/ 99703 h 285751"/>
              <a:gd name="connsiteX26" fmla="*/ 193675 w 338138"/>
              <a:gd name="connsiteY26" fmla="*/ 268597 h 285751"/>
              <a:gd name="connsiteX27" fmla="*/ 175185 w 338138"/>
              <a:gd name="connsiteY27" fmla="*/ 285750 h 285751"/>
              <a:gd name="connsiteX28" fmla="*/ 107830 w 338138"/>
              <a:gd name="connsiteY28" fmla="*/ 285750 h 285751"/>
              <a:gd name="connsiteX29" fmla="*/ 109151 w 338138"/>
              <a:gd name="connsiteY29" fmla="*/ 276514 h 285751"/>
              <a:gd name="connsiteX30" fmla="*/ 109151 w 338138"/>
              <a:gd name="connsiteY30" fmla="*/ 273875 h 285751"/>
              <a:gd name="connsiteX31" fmla="*/ 115754 w 338138"/>
              <a:gd name="connsiteY31" fmla="*/ 275194 h 285751"/>
              <a:gd name="connsiteX32" fmla="*/ 124999 w 338138"/>
              <a:gd name="connsiteY32" fmla="*/ 264639 h 285751"/>
              <a:gd name="connsiteX33" fmla="*/ 115754 w 338138"/>
              <a:gd name="connsiteY33" fmla="*/ 254083 h 285751"/>
              <a:gd name="connsiteX34" fmla="*/ 109151 w 338138"/>
              <a:gd name="connsiteY34" fmla="*/ 256722 h 285751"/>
              <a:gd name="connsiteX35" fmla="*/ 109151 w 338138"/>
              <a:gd name="connsiteY35" fmla="*/ 235610 h 285751"/>
              <a:gd name="connsiteX36" fmla="*/ 168582 w 338138"/>
              <a:gd name="connsiteY36" fmla="*/ 235610 h 285751"/>
              <a:gd name="connsiteX37" fmla="*/ 168582 w 338138"/>
              <a:gd name="connsiteY37" fmla="*/ 110259 h 285751"/>
              <a:gd name="connsiteX38" fmla="*/ 61606 w 338138"/>
              <a:gd name="connsiteY38" fmla="*/ 110259 h 285751"/>
              <a:gd name="connsiteX39" fmla="*/ 61606 w 338138"/>
              <a:gd name="connsiteY39" fmla="*/ 126093 h 285751"/>
              <a:gd name="connsiteX40" fmla="*/ 36512 w 338138"/>
              <a:gd name="connsiteY40" fmla="*/ 126093 h 285751"/>
              <a:gd name="connsiteX41" fmla="*/ 36512 w 338138"/>
              <a:gd name="connsiteY41" fmla="*/ 99703 h 285751"/>
              <a:gd name="connsiteX42" fmla="*/ 55002 w 338138"/>
              <a:gd name="connsiteY42" fmla="*/ 82550 h 285751"/>
              <a:gd name="connsiteX43" fmla="*/ 102729 w 338138"/>
              <a:gd name="connsiteY43" fmla="*/ 0 h 285751"/>
              <a:gd name="connsiteX44" fmla="*/ 305260 w 338138"/>
              <a:gd name="connsiteY44" fmla="*/ 0 h 285751"/>
              <a:gd name="connsiteX45" fmla="*/ 338138 w 338138"/>
              <a:gd name="connsiteY45" fmla="*/ 34237 h 285751"/>
              <a:gd name="connsiteX46" fmla="*/ 338138 w 338138"/>
              <a:gd name="connsiteY46" fmla="*/ 188306 h 285751"/>
              <a:gd name="connsiteX47" fmla="*/ 305260 w 338138"/>
              <a:gd name="connsiteY47" fmla="*/ 221226 h 285751"/>
              <a:gd name="connsiteX48" fmla="*/ 234242 w 338138"/>
              <a:gd name="connsiteY48" fmla="*/ 221226 h 285751"/>
              <a:gd name="connsiteX49" fmla="*/ 234242 w 338138"/>
              <a:gd name="connsiteY49" fmla="*/ 243612 h 285751"/>
              <a:gd name="connsiteX50" fmla="*/ 265806 w 338138"/>
              <a:gd name="connsiteY50" fmla="*/ 243612 h 285751"/>
              <a:gd name="connsiteX51" fmla="*/ 277642 w 338138"/>
              <a:gd name="connsiteY51" fmla="*/ 256780 h 285751"/>
              <a:gd name="connsiteX52" fmla="*/ 277642 w 338138"/>
              <a:gd name="connsiteY52" fmla="*/ 272582 h 285751"/>
              <a:gd name="connsiteX53" fmla="*/ 265806 w 338138"/>
              <a:gd name="connsiteY53" fmla="*/ 285750 h 285751"/>
              <a:gd name="connsiteX54" fmla="*/ 205309 w 338138"/>
              <a:gd name="connsiteY54" fmla="*/ 285750 h 285751"/>
              <a:gd name="connsiteX55" fmla="*/ 210570 w 338138"/>
              <a:gd name="connsiteY55" fmla="*/ 269948 h 285751"/>
              <a:gd name="connsiteX56" fmla="*/ 210570 w 338138"/>
              <a:gd name="connsiteY56" fmla="*/ 213325 h 285751"/>
              <a:gd name="connsiteX57" fmla="*/ 210570 w 338138"/>
              <a:gd name="connsiteY57" fmla="*/ 172504 h 285751"/>
              <a:gd name="connsiteX58" fmla="*/ 296054 w 338138"/>
              <a:gd name="connsiteY58" fmla="*/ 172504 h 285751"/>
              <a:gd name="connsiteX59" fmla="*/ 309205 w 338138"/>
              <a:gd name="connsiteY59" fmla="*/ 159335 h 285751"/>
              <a:gd name="connsiteX60" fmla="*/ 309205 w 338138"/>
              <a:gd name="connsiteY60" fmla="*/ 39504 h 285751"/>
              <a:gd name="connsiteX61" fmla="*/ 296054 w 338138"/>
              <a:gd name="connsiteY61" fmla="*/ 27653 h 285751"/>
              <a:gd name="connsiteX62" fmla="*/ 110620 w 338138"/>
              <a:gd name="connsiteY62" fmla="*/ 27653 h 285751"/>
              <a:gd name="connsiteX63" fmla="*/ 98783 w 338138"/>
              <a:gd name="connsiteY63" fmla="*/ 39504 h 285751"/>
              <a:gd name="connsiteX64" fmla="*/ 98783 w 338138"/>
              <a:gd name="connsiteY64" fmla="*/ 65841 h 285751"/>
              <a:gd name="connsiteX65" fmla="*/ 69850 w 338138"/>
              <a:gd name="connsiteY65" fmla="*/ 65841 h 285751"/>
              <a:gd name="connsiteX66" fmla="*/ 69850 w 338138"/>
              <a:gd name="connsiteY66" fmla="*/ 34237 h 285751"/>
              <a:gd name="connsiteX67" fmla="*/ 102729 w 338138"/>
              <a:gd name="connsiteY67" fmla="*/ 0 h 28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38138" h="285751">
                <a:moveTo>
                  <a:pt x="46038" y="261938"/>
                </a:moveTo>
                <a:cubicBezTo>
                  <a:pt x="41654" y="261938"/>
                  <a:pt x="38100" y="265847"/>
                  <a:pt x="38100" y="270670"/>
                </a:cubicBezTo>
                <a:cubicBezTo>
                  <a:pt x="38100" y="275493"/>
                  <a:pt x="41654" y="279402"/>
                  <a:pt x="46038" y="279402"/>
                </a:cubicBezTo>
                <a:cubicBezTo>
                  <a:pt x="50422" y="279402"/>
                  <a:pt x="53976" y="275493"/>
                  <a:pt x="53976" y="270670"/>
                </a:cubicBezTo>
                <a:cubicBezTo>
                  <a:pt x="53976" y="265847"/>
                  <a:pt x="50422" y="261938"/>
                  <a:pt x="46038" y="261938"/>
                </a:cubicBezTo>
                <a:close/>
                <a:moveTo>
                  <a:pt x="288131" y="184150"/>
                </a:moveTo>
                <a:cubicBezTo>
                  <a:pt x="282432" y="184150"/>
                  <a:pt x="277812" y="188770"/>
                  <a:pt x="277812" y="194469"/>
                </a:cubicBezTo>
                <a:cubicBezTo>
                  <a:pt x="277812" y="200168"/>
                  <a:pt x="282432" y="204788"/>
                  <a:pt x="288131" y="204788"/>
                </a:cubicBezTo>
                <a:cubicBezTo>
                  <a:pt x="293830" y="204788"/>
                  <a:pt x="298450" y="200168"/>
                  <a:pt x="298450" y="194469"/>
                </a:cubicBezTo>
                <a:cubicBezTo>
                  <a:pt x="298450" y="188770"/>
                  <a:pt x="293830" y="184150"/>
                  <a:pt x="288131" y="184150"/>
                </a:cubicBezTo>
                <a:close/>
                <a:moveTo>
                  <a:pt x="19050" y="165100"/>
                </a:moveTo>
                <a:lnTo>
                  <a:pt x="19050" y="242888"/>
                </a:lnTo>
                <a:lnTo>
                  <a:pt x="73025" y="242888"/>
                </a:lnTo>
                <a:lnTo>
                  <a:pt x="73025" y="165100"/>
                </a:lnTo>
                <a:close/>
                <a:moveTo>
                  <a:pt x="12010" y="141288"/>
                </a:moveTo>
                <a:cubicBezTo>
                  <a:pt x="12010" y="141288"/>
                  <a:pt x="12010" y="141288"/>
                  <a:pt x="81400" y="141288"/>
                </a:cubicBezTo>
                <a:cubicBezTo>
                  <a:pt x="86738" y="141288"/>
                  <a:pt x="92075" y="146541"/>
                  <a:pt x="92075" y="153107"/>
                </a:cubicBezTo>
                <a:cubicBezTo>
                  <a:pt x="92075" y="153107"/>
                  <a:pt x="92075" y="153107"/>
                  <a:pt x="92075" y="273932"/>
                </a:cubicBezTo>
                <a:cubicBezTo>
                  <a:pt x="92075" y="280498"/>
                  <a:pt x="86738" y="285751"/>
                  <a:pt x="81400" y="285751"/>
                </a:cubicBezTo>
                <a:cubicBezTo>
                  <a:pt x="81400" y="285751"/>
                  <a:pt x="81400" y="285751"/>
                  <a:pt x="12010" y="285751"/>
                </a:cubicBezTo>
                <a:cubicBezTo>
                  <a:pt x="5337" y="285751"/>
                  <a:pt x="0" y="280498"/>
                  <a:pt x="0" y="273932"/>
                </a:cubicBezTo>
                <a:cubicBezTo>
                  <a:pt x="0" y="273932"/>
                  <a:pt x="0" y="273932"/>
                  <a:pt x="0" y="153107"/>
                </a:cubicBezTo>
                <a:cubicBezTo>
                  <a:pt x="0" y="146541"/>
                  <a:pt x="5337" y="141288"/>
                  <a:pt x="12010" y="141288"/>
                </a:cubicBezTo>
                <a:close/>
                <a:moveTo>
                  <a:pt x="55002" y="82550"/>
                </a:moveTo>
                <a:cubicBezTo>
                  <a:pt x="55002" y="82550"/>
                  <a:pt x="55002" y="82550"/>
                  <a:pt x="175185" y="82550"/>
                </a:cubicBezTo>
                <a:cubicBezTo>
                  <a:pt x="185751" y="82550"/>
                  <a:pt x="193675" y="90467"/>
                  <a:pt x="193675" y="99703"/>
                </a:cubicBezTo>
                <a:cubicBezTo>
                  <a:pt x="193675" y="99703"/>
                  <a:pt x="193675" y="99703"/>
                  <a:pt x="193675" y="268597"/>
                </a:cubicBezTo>
                <a:cubicBezTo>
                  <a:pt x="193675" y="277833"/>
                  <a:pt x="185751" y="285750"/>
                  <a:pt x="175185" y="285750"/>
                </a:cubicBezTo>
                <a:cubicBezTo>
                  <a:pt x="175185" y="285750"/>
                  <a:pt x="175185" y="285750"/>
                  <a:pt x="107830" y="285750"/>
                </a:cubicBezTo>
                <a:cubicBezTo>
                  <a:pt x="109151" y="283111"/>
                  <a:pt x="109151" y="280472"/>
                  <a:pt x="109151" y="276514"/>
                </a:cubicBezTo>
                <a:cubicBezTo>
                  <a:pt x="109151" y="276514"/>
                  <a:pt x="109151" y="276514"/>
                  <a:pt x="109151" y="273875"/>
                </a:cubicBezTo>
                <a:cubicBezTo>
                  <a:pt x="110471" y="273875"/>
                  <a:pt x="113113" y="275194"/>
                  <a:pt x="115754" y="275194"/>
                </a:cubicBezTo>
                <a:cubicBezTo>
                  <a:pt x="121037" y="275194"/>
                  <a:pt x="124999" y="271236"/>
                  <a:pt x="124999" y="264639"/>
                </a:cubicBezTo>
                <a:cubicBezTo>
                  <a:pt x="124999" y="259361"/>
                  <a:pt x="121037" y="254083"/>
                  <a:pt x="115754" y="254083"/>
                </a:cubicBezTo>
                <a:cubicBezTo>
                  <a:pt x="113113" y="254083"/>
                  <a:pt x="110471" y="255402"/>
                  <a:pt x="109151" y="256722"/>
                </a:cubicBezTo>
                <a:cubicBezTo>
                  <a:pt x="109151" y="256722"/>
                  <a:pt x="109151" y="256722"/>
                  <a:pt x="109151" y="235610"/>
                </a:cubicBezTo>
                <a:cubicBezTo>
                  <a:pt x="109151" y="235610"/>
                  <a:pt x="109151" y="235610"/>
                  <a:pt x="168582" y="235610"/>
                </a:cubicBezTo>
                <a:cubicBezTo>
                  <a:pt x="168582" y="235610"/>
                  <a:pt x="168582" y="235610"/>
                  <a:pt x="168582" y="110259"/>
                </a:cubicBezTo>
                <a:cubicBezTo>
                  <a:pt x="168582" y="110259"/>
                  <a:pt x="168582" y="110259"/>
                  <a:pt x="61606" y="110259"/>
                </a:cubicBezTo>
                <a:cubicBezTo>
                  <a:pt x="61606" y="110259"/>
                  <a:pt x="61606" y="110259"/>
                  <a:pt x="61606" y="126093"/>
                </a:cubicBezTo>
                <a:cubicBezTo>
                  <a:pt x="61606" y="126093"/>
                  <a:pt x="61606" y="126093"/>
                  <a:pt x="36512" y="126093"/>
                </a:cubicBezTo>
                <a:cubicBezTo>
                  <a:pt x="36512" y="126093"/>
                  <a:pt x="36512" y="126093"/>
                  <a:pt x="36512" y="99703"/>
                </a:cubicBezTo>
                <a:cubicBezTo>
                  <a:pt x="36512" y="90467"/>
                  <a:pt x="45757" y="82550"/>
                  <a:pt x="55002" y="82550"/>
                </a:cubicBezTo>
                <a:close/>
                <a:moveTo>
                  <a:pt x="102729" y="0"/>
                </a:moveTo>
                <a:cubicBezTo>
                  <a:pt x="102729" y="0"/>
                  <a:pt x="102729" y="0"/>
                  <a:pt x="305260" y="0"/>
                </a:cubicBezTo>
                <a:cubicBezTo>
                  <a:pt x="323672" y="0"/>
                  <a:pt x="338138" y="15802"/>
                  <a:pt x="338138" y="34237"/>
                </a:cubicBezTo>
                <a:cubicBezTo>
                  <a:pt x="338138" y="34237"/>
                  <a:pt x="338138" y="34237"/>
                  <a:pt x="338138" y="188306"/>
                </a:cubicBezTo>
                <a:cubicBezTo>
                  <a:pt x="338138" y="206741"/>
                  <a:pt x="323672" y="221226"/>
                  <a:pt x="305260" y="221226"/>
                </a:cubicBezTo>
                <a:cubicBezTo>
                  <a:pt x="305260" y="221226"/>
                  <a:pt x="305260" y="221226"/>
                  <a:pt x="234242" y="221226"/>
                </a:cubicBezTo>
                <a:cubicBezTo>
                  <a:pt x="234242" y="221226"/>
                  <a:pt x="234242" y="221226"/>
                  <a:pt x="234242" y="243612"/>
                </a:cubicBezTo>
                <a:cubicBezTo>
                  <a:pt x="234242" y="243612"/>
                  <a:pt x="234242" y="243612"/>
                  <a:pt x="265806" y="243612"/>
                </a:cubicBezTo>
                <a:cubicBezTo>
                  <a:pt x="272381" y="243612"/>
                  <a:pt x="277642" y="250196"/>
                  <a:pt x="277642" y="256780"/>
                </a:cubicBezTo>
                <a:cubicBezTo>
                  <a:pt x="277642" y="256780"/>
                  <a:pt x="277642" y="256780"/>
                  <a:pt x="277642" y="272582"/>
                </a:cubicBezTo>
                <a:cubicBezTo>
                  <a:pt x="277642" y="280483"/>
                  <a:pt x="272381" y="285750"/>
                  <a:pt x="265806" y="285750"/>
                </a:cubicBezTo>
                <a:cubicBezTo>
                  <a:pt x="265806" y="285750"/>
                  <a:pt x="265806" y="285750"/>
                  <a:pt x="205309" y="285750"/>
                </a:cubicBezTo>
                <a:cubicBezTo>
                  <a:pt x="207940" y="280483"/>
                  <a:pt x="209255" y="275216"/>
                  <a:pt x="210570" y="269948"/>
                </a:cubicBezTo>
                <a:cubicBezTo>
                  <a:pt x="210570" y="268632"/>
                  <a:pt x="210570" y="213325"/>
                  <a:pt x="210570" y="213325"/>
                </a:cubicBezTo>
                <a:cubicBezTo>
                  <a:pt x="210570" y="213325"/>
                  <a:pt x="210570" y="213325"/>
                  <a:pt x="210570" y="172504"/>
                </a:cubicBezTo>
                <a:cubicBezTo>
                  <a:pt x="210570" y="172504"/>
                  <a:pt x="210570" y="172504"/>
                  <a:pt x="296054" y="172504"/>
                </a:cubicBezTo>
                <a:cubicBezTo>
                  <a:pt x="303945" y="172504"/>
                  <a:pt x="309205" y="165920"/>
                  <a:pt x="309205" y="159335"/>
                </a:cubicBezTo>
                <a:cubicBezTo>
                  <a:pt x="309205" y="159335"/>
                  <a:pt x="309205" y="159335"/>
                  <a:pt x="309205" y="39504"/>
                </a:cubicBezTo>
                <a:cubicBezTo>
                  <a:pt x="309205" y="32920"/>
                  <a:pt x="303945" y="27653"/>
                  <a:pt x="296054" y="27653"/>
                </a:cubicBezTo>
                <a:cubicBezTo>
                  <a:pt x="296054" y="27653"/>
                  <a:pt x="296054" y="27653"/>
                  <a:pt x="110620" y="27653"/>
                </a:cubicBezTo>
                <a:cubicBezTo>
                  <a:pt x="104044" y="27653"/>
                  <a:pt x="98783" y="32920"/>
                  <a:pt x="98783" y="39504"/>
                </a:cubicBezTo>
                <a:cubicBezTo>
                  <a:pt x="98783" y="39504"/>
                  <a:pt x="98783" y="39504"/>
                  <a:pt x="98783" y="65841"/>
                </a:cubicBezTo>
                <a:cubicBezTo>
                  <a:pt x="98783" y="65841"/>
                  <a:pt x="98783" y="65841"/>
                  <a:pt x="69850" y="65841"/>
                </a:cubicBezTo>
                <a:cubicBezTo>
                  <a:pt x="69850" y="65841"/>
                  <a:pt x="69850" y="65841"/>
                  <a:pt x="69850" y="34237"/>
                </a:cubicBezTo>
                <a:cubicBezTo>
                  <a:pt x="69850" y="15802"/>
                  <a:pt x="84317" y="0"/>
                  <a:pt x="102729" y="0"/>
                </a:cubicBezTo>
                <a:close/>
              </a:path>
            </a:pathLst>
          </a:custGeom>
          <a:solidFill>
            <a:schemeClr val="bg1"/>
          </a:solidFill>
          <a:ln>
            <a:noFill/>
          </a:ln>
        </p:spPr>
        <p:txBody>
          <a:bodyPr anchor="ctr"/>
          <a:lstStyle/>
          <a:p>
            <a:pPr algn="ctr"/>
          </a:p>
        </p:txBody>
      </p:sp>
      <p:grpSp>
        <p:nvGrpSpPr>
          <p:cNvPr id="3" name="组合 2"/>
          <p:cNvGrpSpPr/>
          <p:nvPr/>
        </p:nvGrpSpPr>
        <p:grpSpPr>
          <a:xfrm>
            <a:off x="8274885" y="2732538"/>
            <a:ext cx="3446746" cy="2213115"/>
            <a:chOff x="8274885" y="2732538"/>
            <a:chExt cx="3446746" cy="2213115"/>
          </a:xfrm>
        </p:grpSpPr>
        <p:cxnSp>
          <p:nvCxnSpPr>
            <p:cNvPr id="404" name="直接连接符 403"/>
            <p:cNvCxnSpPr/>
            <p:nvPr/>
          </p:nvCxnSpPr>
          <p:spPr>
            <a:xfrm>
              <a:off x="8472264" y="3637493"/>
              <a:ext cx="2448272" cy="0"/>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421" name="矩形 420"/>
            <p:cNvSpPr/>
            <p:nvPr/>
          </p:nvSpPr>
          <p:spPr>
            <a:xfrm>
              <a:off x="8274885" y="3088253"/>
              <a:ext cx="3446746" cy="613694"/>
            </a:xfrm>
            <a:prstGeom prst="rect">
              <a:avLst/>
            </a:prstGeom>
          </p:spPr>
          <p:txBody>
            <a:bodyPr wrap="square">
              <a:spAutoFit/>
            </a:bodyPr>
            <a:lstStyle/>
            <a:p>
              <a:pPr algn="ctr">
                <a:lnSpc>
                  <a:spcPct val="150000"/>
                </a:lnSpc>
              </a:pPr>
              <a:r>
                <a:rPr lang="zh-CN" altLang="en-US" sz="1200" dirty="0">
                  <a:solidFill>
                    <a:schemeClr val="bg1">
                      <a:lumMod val="65000"/>
                    </a:schemeClr>
                  </a:solidFill>
                  <a:latin typeface="微软雅黑" panose="020B0503020204020204" pitchFamily="34" charset="-122"/>
                  <a:ea typeface="微软雅黑" panose="020B0503020204020204" pitchFamily="34" charset="-122"/>
                </a:rPr>
                <a:t>请替换文字内容，点击添加相关标题文字，修改文字内容，也可以直接复制你的内容到此。</a:t>
              </a:r>
              <a:endParaRPr lang="zh-CN" altLang="en-US" sz="12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422" name="文本框 421"/>
            <p:cNvSpPr txBox="1"/>
            <p:nvPr/>
          </p:nvSpPr>
          <p:spPr bwMode="auto">
            <a:xfrm>
              <a:off x="8274885" y="2732538"/>
              <a:ext cx="2073458" cy="283030"/>
            </a:xfrm>
            <a:prstGeom prst="rect">
              <a:avLst/>
            </a:prstGeom>
            <a:noFill/>
            <a:ln w="9525">
              <a:noFill/>
              <a:miter lim="800000"/>
            </a:ln>
          </p:spPr>
          <p:txBody>
            <a:bodyPr wrap="none" lIns="0" tIns="0" rIns="0" bIns="0" anchor="ctr" anchorCtr="1">
              <a:normAutofit/>
              <a:scene3d>
                <a:camera prst="orthographicFront"/>
                <a:lightRig rig="threePt" dir="t"/>
              </a:scene3d>
              <a:sp3d>
                <a:bevelT w="0" h="0"/>
              </a:sp3d>
            </a:bodyPr>
            <a:lstStyle/>
            <a:p>
              <a:pPr algn="r"/>
              <a:r>
                <a:rPr lang="zh-CN" altLang="en-US" sz="1600" b="1" dirty="0">
                  <a:solidFill>
                    <a:srgbClr val="448882"/>
                  </a:solidFill>
                  <a:latin typeface="微软雅黑" panose="020B0503020204020204" pitchFamily="34" charset="-122"/>
                  <a:ea typeface="微软雅黑" panose="020B0503020204020204" pitchFamily="34" charset="-122"/>
                  <a:cs typeface="Arial" panose="020B0604020202020204" pitchFamily="34" charset="0"/>
                </a:rPr>
                <a:t>此处添加文字内容</a:t>
              </a:r>
              <a:endParaRPr lang="zh-CN" altLang="en-US" sz="1600" b="1" dirty="0">
                <a:solidFill>
                  <a:srgbClr val="448882"/>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23" name="矩形 422"/>
            <p:cNvSpPr/>
            <p:nvPr/>
          </p:nvSpPr>
          <p:spPr>
            <a:xfrm>
              <a:off x="8274885" y="4331959"/>
              <a:ext cx="3446746" cy="613694"/>
            </a:xfrm>
            <a:prstGeom prst="rect">
              <a:avLst/>
            </a:prstGeom>
          </p:spPr>
          <p:txBody>
            <a:bodyPr wrap="square">
              <a:spAutoFit/>
            </a:bodyPr>
            <a:lstStyle/>
            <a:p>
              <a:pPr algn="ctr">
                <a:lnSpc>
                  <a:spcPct val="150000"/>
                </a:lnSpc>
              </a:pPr>
              <a:r>
                <a:rPr lang="zh-CN" altLang="en-US" sz="1200" dirty="0">
                  <a:solidFill>
                    <a:schemeClr val="bg1">
                      <a:lumMod val="65000"/>
                    </a:schemeClr>
                  </a:solidFill>
                  <a:latin typeface="微软雅黑" panose="020B0503020204020204" pitchFamily="34" charset="-122"/>
                  <a:ea typeface="微软雅黑" panose="020B0503020204020204" pitchFamily="34" charset="-122"/>
                </a:rPr>
                <a:t>请替换文字内容，点击添加相关标题文字，修改文字内容，也可以直接复制你的内容到此。</a:t>
              </a:r>
              <a:endParaRPr lang="zh-CN" altLang="en-US" sz="12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424" name="文本框 423"/>
            <p:cNvSpPr txBox="1"/>
            <p:nvPr/>
          </p:nvSpPr>
          <p:spPr bwMode="auto">
            <a:xfrm>
              <a:off x="8274885" y="3976244"/>
              <a:ext cx="2073458" cy="283030"/>
            </a:xfrm>
            <a:prstGeom prst="rect">
              <a:avLst/>
            </a:prstGeom>
            <a:noFill/>
            <a:ln w="9525">
              <a:noFill/>
              <a:miter lim="800000"/>
            </a:ln>
          </p:spPr>
          <p:txBody>
            <a:bodyPr wrap="none" lIns="0" tIns="0" rIns="0" bIns="0" anchor="ctr" anchorCtr="1">
              <a:normAutofit/>
              <a:scene3d>
                <a:camera prst="orthographicFront"/>
                <a:lightRig rig="threePt" dir="t"/>
              </a:scene3d>
              <a:sp3d>
                <a:bevelT w="0" h="0"/>
              </a:sp3d>
            </a:bodyPr>
            <a:lstStyle/>
            <a:p>
              <a:pPr algn="r"/>
              <a:r>
                <a:rPr lang="zh-CN" altLang="en-US" sz="1600" b="1" dirty="0">
                  <a:solidFill>
                    <a:srgbClr val="448882"/>
                  </a:solidFill>
                  <a:latin typeface="微软雅黑" panose="020B0503020204020204" pitchFamily="34" charset="-122"/>
                  <a:ea typeface="微软雅黑" panose="020B0503020204020204" pitchFamily="34" charset="-122"/>
                  <a:cs typeface="Arial" panose="020B0604020202020204" pitchFamily="34" charset="0"/>
                </a:rPr>
                <a:t>此处添加文字内容</a:t>
              </a:r>
              <a:endParaRPr lang="zh-CN" altLang="en-US" sz="1600" b="1" dirty="0">
                <a:solidFill>
                  <a:srgbClr val="448882"/>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2" name="组合 1"/>
          <p:cNvGrpSpPr/>
          <p:nvPr/>
        </p:nvGrpSpPr>
        <p:grpSpPr>
          <a:xfrm>
            <a:off x="628699" y="2732538"/>
            <a:ext cx="3446746" cy="2213115"/>
            <a:chOff x="628699" y="2732538"/>
            <a:chExt cx="3446746" cy="2213115"/>
          </a:xfrm>
        </p:grpSpPr>
        <p:cxnSp>
          <p:nvCxnSpPr>
            <p:cNvPr id="396" name="直接连接符 395"/>
            <p:cNvCxnSpPr/>
            <p:nvPr/>
          </p:nvCxnSpPr>
          <p:spPr>
            <a:xfrm>
              <a:off x="1307468" y="3637493"/>
              <a:ext cx="2448272" cy="0"/>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425" name="矩形 424"/>
            <p:cNvSpPr/>
            <p:nvPr/>
          </p:nvSpPr>
          <p:spPr>
            <a:xfrm>
              <a:off x="628699" y="3088253"/>
              <a:ext cx="3446746" cy="613694"/>
            </a:xfrm>
            <a:prstGeom prst="rect">
              <a:avLst/>
            </a:prstGeom>
          </p:spPr>
          <p:txBody>
            <a:bodyPr wrap="square">
              <a:spAutoFit/>
            </a:bodyPr>
            <a:lstStyle/>
            <a:p>
              <a:pPr algn="ctr">
                <a:lnSpc>
                  <a:spcPct val="150000"/>
                </a:lnSpc>
              </a:pPr>
              <a:r>
                <a:rPr lang="zh-CN" altLang="en-US" sz="1200" dirty="0">
                  <a:solidFill>
                    <a:schemeClr val="bg1">
                      <a:lumMod val="65000"/>
                    </a:schemeClr>
                  </a:solidFill>
                  <a:latin typeface="微软雅黑" panose="020B0503020204020204" pitchFamily="34" charset="-122"/>
                  <a:ea typeface="微软雅黑" panose="020B0503020204020204" pitchFamily="34" charset="-122"/>
                </a:rPr>
                <a:t>请替换文字内容，点击添加相关标题文字，修改文字内容，也可以直接复制你的内容到此。</a:t>
              </a:r>
              <a:endParaRPr lang="zh-CN" altLang="en-US" sz="12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426" name="文本框 425"/>
            <p:cNvSpPr txBox="1"/>
            <p:nvPr/>
          </p:nvSpPr>
          <p:spPr bwMode="auto">
            <a:xfrm>
              <a:off x="2001987" y="2732538"/>
              <a:ext cx="2073458" cy="283030"/>
            </a:xfrm>
            <a:prstGeom prst="rect">
              <a:avLst/>
            </a:prstGeom>
            <a:noFill/>
            <a:ln w="9525">
              <a:noFill/>
              <a:miter lim="800000"/>
            </a:ln>
          </p:spPr>
          <p:txBody>
            <a:bodyPr wrap="none" lIns="0" tIns="0" rIns="0" bIns="0" anchor="ctr" anchorCtr="1">
              <a:normAutofit/>
              <a:scene3d>
                <a:camera prst="orthographicFront"/>
                <a:lightRig rig="threePt" dir="t"/>
              </a:scene3d>
              <a:sp3d>
                <a:bevelT w="0" h="0"/>
              </a:sp3d>
            </a:bodyPr>
            <a:lstStyle/>
            <a:p>
              <a:pPr algn="r"/>
              <a:r>
                <a:rPr lang="zh-CN" altLang="en-US" sz="1600" b="1" dirty="0">
                  <a:solidFill>
                    <a:srgbClr val="448882"/>
                  </a:solidFill>
                  <a:latin typeface="微软雅黑" panose="020B0503020204020204" pitchFamily="34" charset="-122"/>
                  <a:ea typeface="微软雅黑" panose="020B0503020204020204" pitchFamily="34" charset="-122"/>
                  <a:cs typeface="Arial" panose="020B0604020202020204" pitchFamily="34" charset="0"/>
                </a:rPr>
                <a:t>此处添加文字内容</a:t>
              </a:r>
              <a:endParaRPr lang="zh-CN" altLang="en-US" sz="1600" b="1" dirty="0">
                <a:solidFill>
                  <a:srgbClr val="448882"/>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27" name="矩形 426"/>
            <p:cNvSpPr/>
            <p:nvPr/>
          </p:nvSpPr>
          <p:spPr>
            <a:xfrm>
              <a:off x="628699" y="4331959"/>
              <a:ext cx="3446746" cy="613694"/>
            </a:xfrm>
            <a:prstGeom prst="rect">
              <a:avLst/>
            </a:prstGeom>
          </p:spPr>
          <p:txBody>
            <a:bodyPr wrap="square">
              <a:spAutoFit/>
            </a:bodyPr>
            <a:lstStyle/>
            <a:p>
              <a:pPr algn="ctr">
                <a:lnSpc>
                  <a:spcPct val="150000"/>
                </a:lnSpc>
              </a:pPr>
              <a:r>
                <a:rPr lang="zh-CN" altLang="en-US" sz="1200" dirty="0">
                  <a:solidFill>
                    <a:schemeClr val="bg1">
                      <a:lumMod val="65000"/>
                    </a:schemeClr>
                  </a:solidFill>
                  <a:latin typeface="微软雅黑" panose="020B0503020204020204" pitchFamily="34" charset="-122"/>
                  <a:ea typeface="微软雅黑" panose="020B0503020204020204" pitchFamily="34" charset="-122"/>
                </a:rPr>
                <a:t>请替换文字内容，点击添加相关标题文字，修改文字内容，也可以直接复制你的内容到此。</a:t>
              </a:r>
              <a:endParaRPr lang="zh-CN" altLang="en-US" sz="12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428" name="文本框 427"/>
            <p:cNvSpPr txBox="1"/>
            <p:nvPr/>
          </p:nvSpPr>
          <p:spPr bwMode="auto">
            <a:xfrm>
              <a:off x="2001987" y="3976244"/>
              <a:ext cx="2073458" cy="283030"/>
            </a:xfrm>
            <a:prstGeom prst="rect">
              <a:avLst/>
            </a:prstGeom>
            <a:noFill/>
            <a:ln w="9525">
              <a:noFill/>
              <a:miter lim="800000"/>
            </a:ln>
          </p:spPr>
          <p:txBody>
            <a:bodyPr wrap="none" lIns="0" tIns="0" rIns="0" bIns="0" anchor="ctr" anchorCtr="1">
              <a:normAutofit/>
              <a:scene3d>
                <a:camera prst="orthographicFront"/>
                <a:lightRig rig="threePt" dir="t"/>
              </a:scene3d>
              <a:sp3d>
                <a:bevelT w="0" h="0"/>
              </a:sp3d>
            </a:bodyPr>
            <a:lstStyle/>
            <a:p>
              <a:pPr algn="r"/>
              <a:r>
                <a:rPr lang="zh-CN" altLang="en-US" sz="1600" b="1" dirty="0">
                  <a:solidFill>
                    <a:srgbClr val="448882"/>
                  </a:solidFill>
                  <a:latin typeface="微软雅黑" panose="020B0503020204020204" pitchFamily="34" charset="-122"/>
                  <a:ea typeface="微软雅黑" panose="020B0503020204020204" pitchFamily="34" charset="-122"/>
                  <a:cs typeface="Arial" panose="020B0604020202020204" pitchFamily="34" charset="0"/>
                </a:rPr>
                <a:t>此处添加文字内容</a:t>
              </a:r>
              <a:endParaRPr lang="zh-CN" altLang="en-US" sz="1600" b="1" dirty="0">
                <a:solidFill>
                  <a:srgbClr val="448882"/>
                </a:solidFill>
                <a:latin typeface="微软雅黑" panose="020B0503020204020204" pitchFamily="34" charset="-122"/>
                <a:ea typeface="微软雅黑" panose="020B0503020204020204" pitchFamily="34" charset="-122"/>
                <a:cs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795000" y="5289698"/>
            <a:ext cx="1146687" cy="1377802"/>
          </a:xfrm>
          <a:prstGeom prst="rect">
            <a:avLst/>
          </a:prstGeom>
        </p:spPr>
      </p:pic>
      <p:sp>
        <p:nvSpPr>
          <p:cNvPr id="8" name="文本框 7"/>
          <p:cNvSpPr txBox="1"/>
          <p:nvPr/>
        </p:nvSpPr>
        <p:spPr>
          <a:xfrm>
            <a:off x="1599328" y="249580"/>
            <a:ext cx="1620957" cy="523220"/>
          </a:xfrm>
          <a:prstGeom prst="rect">
            <a:avLst/>
          </a:prstGeom>
          <a:noFill/>
        </p:spPr>
        <p:txBody>
          <a:bodyPr wrap="none" rtlCol="0">
            <a:spAutoFit/>
          </a:bodyPr>
          <a:lstStyle/>
          <a:p>
            <a:r>
              <a:rPr lang="zh-CN" altLang="en-US" sz="2800" dirty="0">
                <a:solidFill>
                  <a:srgbClr val="58ACA5"/>
                </a:solidFill>
                <a:latin typeface="微软雅黑" panose="020B0503020204020204" pitchFamily="34" charset="-122"/>
                <a:ea typeface="微软雅黑" panose="020B0503020204020204" pitchFamily="34" charset="-122"/>
              </a:rPr>
              <a:t>部门规划</a:t>
            </a:r>
            <a:endParaRPr lang="zh-CN" altLang="en-US" sz="2800" dirty="0">
              <a:solidFill>
                <a:srgbClr val="58ACA5"/>
              </a:solidFill>
              <a:latin typeface="微软雅黑" panose="020B0503020204020204" pitchFamily="34" charset="-122"/>
              <a:ea typeface="微软雅黑" panose="020B0503020204020204" pitchFamily="34" charset="-122"/>
            </a:endParaRPr>
          </a:p>
        </p:txBody>
      </p:sp>
      <p:sp>
        <p:nvSpPr>
          <p:cNvPr id="9" name="矩形 8"/>
          <p:cNvSpPr/>
          <p:nvPr/>
        </p:nvSpPr>
        <p:spPr>
          <a:xfrm>
            <a:off x="914400" y="276225"/>
            <a:ext cx="542925" cy="485775"/>
          </a:xfrm>
          <a:prstGeom prst="rect">
            <a:avLst/>
          </a:prstGeom>
          <a:solidFill>
            <a:srgbClr val="58ACA5"/>
          </a:solidFill>
          <a:ln>
            <a:solidFill>
              <a:srgbClr val="58AC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876300" y="288279"/>
            <a:ext cx="619125" cy="523220"/>
          </a:xfrm>
          <a:prstGeom prst="rect">
            <a:avLst/>
          </a:prstGeom>
        </p:spPr>
        <p:txBody>
          <a:bodyPr wrap="square">
            <a:spAutoFit/>
          </a:bodyPr>
          <a:lstStyle/>
          <a:p>
            <a:pPr algn="dist"/>
            <a:r>
              <a:rPr lang="en-US" altLang="zh-CN" sz="2800" dirty="0">
                <a:solidFill>
                  <a:schemeClr val="bg1"/>
                </a:solidFill>
                <a:latin typeface="Impact" panose="020B0806030902050204" pitchFamily="34" charset="0"/>
                <a:ea typeface="微软雅黑" panose="020B0503020204020204" pitchFamily="34" charset="-122"/>
              </a:rPr>
              <a:t>02</a:t>
            </a:r>
            <a:endParaRPr lang="zh-CN" altLang="en-US" sz="2800" dirty="0">
              <a:solidFill>
                <a:schemeClr val="bg1"/>
              </a:solidFill>
              <a:latin typeface="Impact" panose="020B0806030902050204" pitchFamily="34" charset="0"/>
            </a:endParaRPr>
          </a:p>
        </p:txBody>
      </p:sp>
      <p:sp>
        <p:nvSpPr>
          <p:cNvPr id="47" name="Freeform: Shape 21"/>
          <p:cNvSpPr/>
          <p:nvPr/>
        </p:nvSpPr>
        <p:spPr>
          <a:xfrm>
            <a:off x="0" y="3111621"/>
            <a:ext cx="10227811" cy="1801899"/>
          </a:xfrm>
          <a:custGeom>
            <a:avLst/>
            <a:gdLst/>
            <a:ahLst/>
            <a:cxnLst>
              <a:cxn ang="0">
                <a:pos x="wd2" y="hd2"/>
              </a:cxn>
              <a:cxn ang="5400000">
                <a:pos x="wd2" y="hd2"/>
              </a:cxn>
              <a:cxn ang="10800000">
                <a:pos x="wd2" y="hd2"/>
              </a:cxn>
              <a:cxn ang="16200000">
                <a:pos x="wd2" y="hd2"/>
              </a:cxn>
            </a:cxnLst>
            <a:rect l="0" t="0" r="r" b="b"/>
            <a:pathLst>
              <a:path w="21600" h="21554" extrusionOk="0">
                <a:moveTo>
                  <a:pt x="4816" y="1"/>
                </a:moveTo>
                <a:cubicBezTo>
                  <a:pt x="3131" y="-46"/>
                  <a:pt x="1481" y="1187"/>
                  <a:pt x="5" y="3399"/>
                </a:cubicBezTo>
                <a:lnTo>
                  <a:pt x="0" y="21554"/>
                </a:lnTo>
                <a:cubicBezTo>
                  <a:pt x="1109" y="15102"/>
                  <a:pt x="2649" y="10604"/>
                  <a:pt x="4369" y="8786"/>
                </a:cubicBezTo>
                <a:cubicBezTo>
                  <a:pt x="6694" y="6332"/>
                  <a:pt x="9069" y="8974"/>
                  <a:pt x="11416" y="10696"/>
                </a:cubicBezTo>
                <a:cubicBezTo>
                  <a:pt x="12629" y="11585"/>
                  <a:pt x="13851" y="12212"/>
                  <a:pt x="15078" y="12231"/>
                </a:cubicBezTo>
                <a:cubicBezTo>
                  <a:pt x="17128" y="12264"/>
                  <a:pt x="19207" y="10216"/>
                  <a:pt x="20976" y="5372"/>
                </a:cubicBezTo>
                <a:cubicBezTo>
                  <a:pt x="21195" y="4774"/>
                  <a:pt x="21393" y="4037"/>
                  <a:pt x="21600" y="3376"/>
                </a:cubicBezTo>
                <a:lnTo>
                  <a:pt x="21600" y="3296"/>
                </a:lnTo>
                <a:cubicBezTo>
                  <a:pt x="21303" y="3964"/>
                  <a:pt x="20992" y="4545"/>
                  <a:pt x="20680" y="5071"/>
                </a:cubicBezTo>
                <a:cubicBezTo>
                  <a:pt x="19230" y="7511"/>
                  <a:pt x="17709" y="9115"/>
                  <a:pt x="16147" y="9417"/>
                </a:cubicBezTo>
                <a:cubicBezTo>
                  <a:pt x="14053" y="9823"/>
                  <a:pt x="12715" y="7258"/>
                  <a:pt x="11190" y="5181"/>
                </a:cubicBezTo>
                <a:cubicBezTo>
                  <a:pt x="9396" y="2740"/>
                  <a:pt x="7477" y="581"/>
                  <a:pt x="5539" y="101"/>
                </a:cubicBezTo>
                <a:cubicBezTo>
                  <a:pt x="5298" y="41"/>
                  <a:pt x="5056" y="8"/>
                  <a:pt x="4816" y="1"/>
                </a:cubicBezTo>
                <a:close/>
              </a:path>
            </a:pathLst>
          </a:custGeom>
          <a:solidFill>
            <a:schemeClr val="bg2">
              <a:lumMod val="90000"/>
            </a:schemeClr>
          </a:solidFill>
          <a:ln w="12700" cap="flat">
            <a:noFill/>
            <a:miter lim="400000"/>
          </a:ln>
          <a:effectLst/>
        </p:spPr>
        <p:txBody>
          <a:bodyPr anchor="ctr"/>
          <a:lstStyle/>
          <a:p>
            <a:pPr algn="ctr"/>
          </a:p>
        </p:txBody>
      </p:sp>
      <p:sp>
        <p:nvSpPr>
          <p:cNvPr id="48" name="Freeform: Shape 22"/>
          <p:cNvSpPr/>
          <p:nvPr/>
        </p:nvSpPr>
        <p:spPr>
          <a:xfrm>
            <a:off x="7909509" y="4068294"/>
            <a:ext cx="2318301" cy="634183"/>
          </a:xfrm>
          <a:custGeom>
            <a:avLst/>
            <a:gdLst/>
            <a:ahLst/>
            <a:cxnLst>
              <a:cxn ang="0">
                <a:pos x="wd2" y="hd2"/>
              </a:cxn>
              <a:cxn ang="5400000">
                <a:pos x="wd2" y="hd2"/>
              </a:cxn>
              <a:cxn ang="10800000">
                <a:pos x="wd2" y="hd2"/>
              </a:cxn>
              <a:cxn ang="16200000">
                <a:pos x="wd2" y="hd2"/>
              </a:cxn>
            </a:cxnLst>
            <a:rect l="0" t="0" r="r" b="b"/>
            <a:pathLst>
              <a:path w="21600" h="19875" extrusionOk="0">
                <a:moveTo>
                  <a:pt x="3081" y="0"/>
                </a:moveTo>
                <a:lnTo>
                  <a:pt x="0" y="1084"/>
                </a:lnTo>
                <a:cubicBezTo>
                  <a:pt x="1009" y="3651"/>
                  <a:pt x="3269" y="9083"/>
                  <a:pt x="6411" y="13330"/>
                </a:cubicBezTo>
                <a:cubicBezTo>
                  <a:pt x="11171" y="19763"/>
                  <a:pt x="16496" y="21600"/>
                  <a:pt x="21600" y="18190"/>
                </a:cubicBezTo>
                <a:lnTo>
                  <a:pt x="21600" y="18076"/>
                </a:lnTo>
                <a:cubicBezTo>
                  <a:pt x="20877" y="18184"/>
                  <a:pt x="17615" y="18411"/>
                  <a:pt x="13876" y="16276"/>
                </a:cubicBezTo>
                <a:cubicBezTo>
                  <a:pt x="10044" y="14088"/>
                  <a:pt x="5727" y="9423"/>
                  <a:pt x="3081" y="0"/>
                </a:cubicBezTo>
                <a:close/>
              </a:path>
            </a:pathLst>
          </a:custGeom>
          <a:solidFill>
            <a:srgbClr val="E5E5E5"/>
          </a:solidFill>
          <a:ln w="12700" cap="flat">
            <a:noFill/>
            <a:miter lim="400000"/>
          </a:ln>
          <a:effectLst/>
        </p:spPr>
        <p:txBody>
          <a:bodyPr anchor="ctr"/>
          <a:lstStyle/>
          <a:p>
            <a:pPr algn="ctr"/>
          </a:p>
        </p:txBody>
      </p:sp>
      <p:sp>
        <p:nvSpPr>
          <p:cNvPr id="49" name="Freeform: Shape 23"/>
          <p:cNvSpPr/>
          <p:nvPr/>
        </p:nvSpPr>
        <p:spPr>
          <a:xfrm rot="10800000" flipH="1">
            <a:off x="6250219" y="3190650"/>
            <a:ext cx="1954706" cy="554205"/>
          </a:xfrm>
          <a:custGeom>
            <a:avLst/>
            <a:gdLst/>
            <a:ahLst/>
            <a:cxnLst>
              <a:cxn ang="0">
                <a:pos x="wd2" y="hd2"/>
              </a:cxn>
              <a:cxn ang="5400000">
                <a:pos x="wd2" y="hd2"/>
              </a:cxn>
              <a:cxn ang="10800000">
                <a:pos x="wd2" y="hd2"/>
              </a:cxn>
              <a:cxn ang="16200000">
                <a:pos x="wd2" y="hd2"/>
              </a:cxn>
            </a:cxnLst>
            <a:rect l="0" t="0" r="r" b="b"/>
            <a:pathLst>
              <a:path w="21600" h="21498" extrusionOk="0">
                <a:moveTo>
                  <a:pt x="3946" y="0"/>
                </a:moveTo>
                <a:lnTo>
                  <a:pt x="0" y="3319"/>
                </a:lnTo>
                <a:cubicBezTo>
                  <a:pt x="1053" y="6000"/>
                  <a:pt x="2601" y="9469"/>
                  <a:pt x="4417" y="12351"/>
                </a:cubicBezTo>
                <a:cubicBezTo>
                  <a:pt x="7113" y="16632"/>
                  <a:pt x="9944" y="18906"/>
                  <a:pt x="12783" y="20223"/>
                </a:cubicBezTo>
                <a:cubicBezTo>
                  <a:pt x="14166" y="20865"/>
                  <a:pt x="15556" y="21284"/>
                  <a:pt x="16951" y="21434"/>
                </a:cubicBezTo>
                <a:cubicBezTo>
                  <a:pt x="18502" y="21600"/>
                  <a:pt x="20053" y="21443"/>
                  <a:pt x="21600" y="20959"/>
                </a:cubicBezTo>
                <a:lnTo>
                  <a:pt x="21568" y="20547"/>
                </a:lnTo>
                <a:cubicBezTo>
                  <a:pt x="20119" y="20362"/>
                  <a:pt x="16673" y="19195"/>
                  <a:pt x="12893" y="15491"/>
                </a:cubicBezTo>
                <a:cubicBezTo>
                  <a:pt x="9808" y="12469"/>
                  <a:pt x="6568" y="7945"/>
                  <a:pt x="3946" y="0"/>
                </a:cubicBezTo>
                <a:close/>
              </a:path>
            </a:pathLst>
          </a:custGeom>
          <a:solidFill>
            <a:srgbClr val="E5E5E5"/>
          </a:solidFill>
          <a:ln w="12700" cap="flat">
            <a:noFill/>
            <a:miter lim="400000"/>
          </a:ln>
          <a:effectLst/>
        </p:spPr>
        <p:txBody>
          <a:bodyPr anchor="ctr"/>
          <a:lstStyle/>
          <a:p>
            <a:pPr algn="ctr"/>
          </a:p>
        </p:txBody>
      </p:sp>
      <p:grpSp>
        <p:nvGrpSpPr>
          <p:cNvPr id="4" name="组合 3"/>
          <p:cNvGrpSpPr/>
          <p:nvPr/>
        </p:nvGrpSpPr>
        <p:grpSpPr>
          <a:xfrm>
            <a:off x="5532019" y="2166934"/>
            <a:ext cx="1117040" cy="1610764"/>
            <a:chOff x="5532019" y="2166934"/>
            <a:chExt cx="1117040" cy="1610764"/>
          </a:xfrm>
        </p:grpSpPr>
        <p:sp>
          <p:nvSpPr>
            <p:cNvPr id="50" name="Freeform: Shape 19"/>
            <p:cNvSpPr/>
            <p:nvPr/>
          </p:nvSpPr>
          <p:spPr>
            <a:xfrm>
              <a:off x="5532019" y="2166934"/>
              <a:ext cx="1117040" cy="1610764"/>
            </a:xfrm>
            <a:custGeom>
              <a:avLst/>
              <a:gdLst/>
              <a:ahLst/>
              <a:cxnLst>
                <a:cxn ang="0">
                  <a:pos x="wd2" y="hd2"/>
                </a:cxn>
                <a:cxn ang="5400000">
                  <a:pos x="wd2" y="hd2"/>
                </a:cxn>
                <a:cxn ang="10800000">
                  <a:pos x="wd2" y="hd2"/>
                </a:cxn>
                <a:cxn ang="16200000">
                  <a:pos x="wd2" y="hd2"/>
                </a:cxn>
              </a:cxnLst>
              <a:rect l="0" t="0" r="r" b="b"/>
              <a:pathLst>
                <a:path w="20080" h="21600" extrusionOk="0">
                  <a:moveTo>
                    <a:pt x="2817" y="7689"/>
                  </a:moveTo>
                  <a:cubicBezTo>
                    <a:pt x="164" y="11117"/>
                    <a:pt x="-760" y="15289"/>
                    <a:pt x="670" y="19391"/>
                  </a:cubicBezTo>
                  <a:cubicBezTo>
                    <a:pt x="937" y="20158"/>
                    <a:pt x="1275" y="20895"/>
                    <a:pt x="1681" y="21600"/>
                  </a:cubicBezTo>
                  <a:cubicBezTo>
                    <a:pt x="2702" y="21510"/>
                    <a:pt x="3727" y="21360"/>
                    <a:pt x="4751" y="21149"/>
                  </a:cubicBezTo>
                  <a:cubicBezTo>
                    <a:pt x="10229" y="20021"/>
                    <a:pt x="14610" y="17338"/>
                    <a:pt x="17263" y="13911"/>
                  </a:cubicBezTo>
                  <a:cubicBezTo>
                    <a:pt x="19916" y="10483"/>
                    <a:pt x="20840" y="6311"/>
                    <a:pt x="19410" y="2209"/>
                  </a:cubicBezTo>
                  <a:cubicBezTo>
                    <a:pt x="19143" y="1442"/>
                    <a:pt x="18805" y="705"/>
                    <a:pt x="18399" y="0"/>
                  </a:cubicBezTo>
                  <a:cubicBezTo>
                    <a:pt x="17378" y="90"/>
                    <a:pt x="16353" y="240"/>
                    <a:pt x="15329" y="451"/>
                  </a:cubicBezTo>
                  <a:cubicBezTo>
                    <a:pt x="9851" y="1579"/>
                    <a:pt x="5470" y="4262"/>
                    <a:pt x="2817" y="7689"/>
                  </a:cubicBezTo>
                  <a:close/>
                </a:path>
              </a:pathLst>
            </a:custGeom>
            <a:solidFill>
              <a:srgbClr val="EAA56B"/>
            </a:solidFill>
            <a:ln w="12700" cap="flat">
              <a:noFill/>
              <a:miter lim="400000"/>
            </a:ln>
            <a:effectLst/>
          </p:spPr>
          <p:txBody>
            <a:bodyPr anchor="ctr"/>
            <a:lstStyle/>
            <a:p>
              <a:pPr algn="ctr"/>
            </a:p>
          </p:txBody>
        </p:sp>
        <p:sp>
          <p:nvSpPr>
            <p:cNvPr id="51" name="Rectangle 20"/>
            <p:cNvSpPr/>
            <p:nvPr/>
          </p:nvSpPr>
          <p:spPr>
            <a:xfrm rot="18000000">
              <a:off x="5425650" y="2853710"/>
              <a:ext cx="1340952" cy="223236"/>
            </a:xfrm>
            <a:prstGeom prst="rect">
              <a:avLst/>
            </a:prstGeom>
            <a:noFill/>
            <a:ln w="12700" cap="flat">
              <a:noFill/>
              <a:miter lim="400000"/>
            </a:ln>
            <a:effectLst/>
          </p:spPr>
          <p:txBody>
            <a:bodyPr wrap="none" lIns="0" tIns="0" rIns="0" bIns="0" anchor="ctr">
              <a:normAutofit/>
            </a:bodyPr>
            <a:lstStyle/>
            <a:p>
              <a:pPr algn="ctr"/>
              <a:r>
                <a:rPr lang="zh-CN" altLang="en-US" sz="1200" b="1" dirty="0">
                  <a:solidFill>
                    <a:schemeClr val="bg1"/>
                  </a:solidFill>
                </a:rPr>
                <a:t>标题文本预设</a:t>
              </a:r>
              <a:endParaRPr lang="zh-CN" altLang="en-US" sz="1200" b="1" dirty="0">
                <a:solidFill>
                  <a:schemeClr val="bg1"/>
                </a:solidFill>
              </a:endParaRPr>
            </a:p>
          </p:txBody>
        </p:sp>
      </p:grpSp>
      <p:grpSp>
        <p:nvGrpSpPr>
          <p:cNvPr id="7" name="组合 6"/>
          <p:cNvGrpSpPr/>
          <p:nvPr/>
        </p:nvGrpSpPr>
        <p:grpSpPr>
          <a:xfrm>
            <a:off x="2428985" y="2160008"/>
            <a:ext cx="1117040" cy="1610763"/>
            <a:chOff x="2428985" y="2160008"/>
            <a:chExt cx="1117040" cy="1610763"/>
          </a:xfrm>
        </p:grpSpPr>
        <p:sp>
          <p:nvSpPr>
            <p:cNvPr id="52" name="Freeform: Shape 17"/>
            <p:cNvSpPr/>
            <p:nvPr/>
          </p:nvSpPr>
          <p:spPr>
            <a:xfrm>
              <a:off x="2428985" y="2160008"/>
              <a:ext cx="1117040" cy="1610763"/>
            </a:xfrm>
            <a:custGeom>
              <a:avLst/>
              <a:gdLst/>
              <a:ahLst/>
              <a:cxnLst>
                <a:cxn ang="0">
                  <a:pos x="wd2" y="hd2"/>
                </a:cxn>
                <a:cxn ang="5400000">
                  <a:pos x="wd2" y="hd2"/>
                </a:cxn>
                <a:cxn ang="10800000">
                  <a:pos x="wd2" y="hd2"/>
                </a:cxn>
                <a:cxn ang="16200000">
                  <a:pos x="wd2" y="hd2"/>
                </a:cxn>
              </a:cxnLst>
              <a:rect l="0" t="0" r="r" b="b"/>
              <a:pathLst>
                <a:path w="20080" h="21600" extrusionOk="0">
                  <a:moveTo>
                    <a:pt x="2817" y="7689"/>
                  </a:moveTo>
                  <a:cubicBezTo>
                    <a:pt x="164" y="11117"/>
                    <a:pt x="-760" y="15289"/>
                    <a:pt x="670" y="19391"/>
                  </a:cubicBezTo>
                  <a:cubicBezTo>
                    <a:pt x="937" y="20158"/>
                    <a:pt x="1275" y="20895"/>
                    <a:pt x="1681" y="21600"/>
                  </a:cubicBezTo>
                  <a:cubicBezTo>
                    <a:pt x="2702" y="21510"/>
                    <a:pt x="3727" y="21360"/>
                    <a:pt x="4751" y="21149"/>
                  </a:cubicBezTo>
                  <a:cubicBezTo>
                    <a:pt x="10229" y="20021"/>
                    <a:pt x="14610" y="17338"/>
                    <a:pt x="17263" y="13911"/>
                  </a:cubicBezTo>
                  <a:cubicBezTo>
                    <a:pt x="19916" y="10483"/>
                    <a:pt x="20840" y="6311"/>
                    <a:pt x="19410" y="2209"/>
                  </a:cubicBezTo>
                  <a:cubicBezTo>
                    <a:pt x="19143" y="1442"/>
                    <a:pt x="18805" y="705"/>
                    <a:pt x="18399" y="0"/>
                  </a:cubicBezTo>
                  <a:cubicBezTo>
                    <a:pt x="17378" y="90"/>
                    <a:pt x="16353" y="240"/>
                    <a:pt x="15329" y="451"/>
                  </a:cubicBezTo>
                  <a:cubicBezTo>
                    <a:pt x="9851" y="1579"/>
                    <a:pt x="5470" y="4262"/>
                    <a:pt x="2817" y="7689"/>
                  </a:cubicBezTo>
                  <a:close/>
                </a:path>
              </a:pathLst>
            </a:custGeom>
            <a:solidFill>
              <a:srgbClr val="448882"/>
            </a:solidFill>
            <a:ln w="12700" cap="flat">
              <a:noFill/>
              <a:miter lim="400000"/>
            </a:ln>
            <a:effectLst/>
          </p:spPr>
          <p:txBody>
            <a:bodyPr anchor="ctr"/>
            <a:lstStyle/>
            <a:p>
              <a:pPr algn="ctr"/>
            </a:p>
          </p:txBody>
        </p:sp>
        <p:sp>
          <p:nvSpPr>
            <p:cNvPr id="53" name="Rectangle 18"/>
            <p:cNvSpPr/>
            <p:nvPr/>
          </p:nvSpPr>
          <p:spPr>
            <a:xfrm rot="18000000">
              <a:off x="2316640" y="2853710"/>
              <a:ext cx="1340951" cy="223236"/>
            </a:xfrm>
            <a:prstGeom prst="rect">
              <a:avLst/>
            </a:prstGeom>
            <a:noFill/>
            <a:ln w="12700" cap="flat">
              <a:noFill/>
              <a:miter lim="400000"/>
            </a:ln>
            <a:effectLst/>
          </p:spPr>
          <p:txBody>
            <a:bodyPr wrap="none" lIns="0" tIns="0" rIns="0" bIns="0" anchor="ctr">
              <a:normAutofit/>
            </a:bodyPr>
            <a:lstStyle/>
            <a:p>
              <a:pPr algn="ctr"/>
              <a:r>
                <a:rPr lang="zh-CN" altLang="en-US" sz="1200" b="1" dirty="0">
                  <a:solidFill>
                    <a:schemeClr val="bg1"/>
                  </a:solidFill>
                </a:rPr>
                <a:t>标题文本预设</a:t>
              </a:r>
              <a:endParaRPr lang="zh-CN" altLang="en-US" sz="1200" b="1" dirty="0">
                <a:solidFill>
                  <a:schemeClr val="bg1"/>
                </a:solidFill>
              </a:endParaRPr>
            </a:p>
          </p:txBody>
        </p:sp>
      </p:grpSp>
      <p:grpSp>
        <p:nvGrpSpPr>
          <p:cNvPr id="2" name="组合 1"/>
          <p:cNvGrpSpPr/>
          <p:nvPr/>
        </p:nvGrpSpPr>
        <p:grpSpPr>
          <a:xfrm>
            <a:off x="8318491" y="2323374"/>
            <a:ext cx="1117040" cy="1610764"/>
            <a:chOff x="8318491" y="2323374"/>
            <a:chExt cx="1117040" cy="1610764"/>
          </a:xfrm>
        </p:grpSpPr>
        <p:sp>
          <p:nvSpPr>
            <p:cNvPr id="54" name="Freeform: Shape 15"/>
            <p:cNvSpPr/>
            <p:nvPr/>
          </p:nvSpPr>
          <p:spPr>
            <a:xfrm>
              <a:off x="8318491" y="2323374"/>
              <a:ext cx="1117040" cy="1610764"/>
            </a:xfrm>
            <a:custGeom>
              <a:avLst/>
              <a:gdLst/>
              <a:ahLst/>
              <a:cxnLst>
                <a:cxn ang="0">
                  <a:pos x="wd2" y="hd2"/>
                </a:cxn>
                <a:cxn ang="5400000">
                  <a:pos x="wd2" y="hd2"/>
                </a:cxn>
                <a:cxn ang="10800000">
                  <a:pos x="wd2" y="hd2"/>
                </a:cxn>
                <a:cxn ang="16200000">
                  <a:pos x="wd2" y="hd2"/>
                </a:cxn>
              </a:cxnLst>
              <a:rect l="0" t="0" r="r" b="b"/>
              <a:pathLst>
                <a:path w="20080" h="21600" extrusionOk="0">
                  <a:moveTo>
                    <a:pt x="2817" y="7689"/>
                  </a:moveTo>
                  <a:cubicBezTo>
                    <a:pt x="5470" y="4262"/>
                    <a:pt x="9851" y="1579"/>
                    <a:pt x="15329" y="451"/>
                  </a:cubicBezTo>
                  <a:cubicBezTo>
                    <a:pt x="16353" y="240"/>
                    <a:pt x="17378" y="90"/>
                    <a:pt x="18399" y="0"/>
                  </a:cubicBezTo>
                  <a:cubicBezTo>
                    <a:pt x="18805" y="705"/>
                    <a:pt x="19143" y="1442"/>
                    <a:pt x="19410" y="2209"/>
                  </a:cubicBezTo>
                  <a:cubicBezTo>
                    <a:pt x="20840" y="6312"/>
                    <a:pt x="19916" y="10483"/>
                    <a:pt x="17263" y="13911"/>
                  </a:cubicBezTo>
                  <a:cubicBezTo>
                    <a:pt x="14610" y="17338"/>
                    <a:pt x="10229" y="20021"/>
                    <a:pt x="4751" y="21149"/>
                  </a:cubicBezTo>
                  <a:cubicBezTo>
                    <a:pt x="3727" y="21360"/>
                    <a:pt x="2702" y="21510"/>
                    <a:pt x="1681" y="21600"/>
                  </a:cubicBezTo>
                  <a:cubicBezTo>
                    <a:pt x="1275" y="20895"/>
                    <a:pt x="937" y="20158"/>
                    <a:pt x="670" y="19391"/>
                  </a:cubicBezTo>
                  <a:cubicBezTo>
                    <a:pt x="-760" y="15289"/>
                    <a:pt x="164" y="11117"/>
                    <a:pt x="2817" y="7689"/>
                  </a:cubicBezTo>
                  <a:close/>
                </a:path>
              </a:pathLst>
            </a:custGeom>
            <a:solidFill>
              <a:srgbClr val="EAA56B"/>
            </a:solidFill>
            <a:ln w="12700" cap="flat">
              <a:noFill/>
              <a:miter lim="400000"/>
            </a:ln>
            <a:effectLst/>
          </p:spPr>
          <p:txBody>
            <a:bodyPr anchor="ctr"/>
            <a:lstStyle/>
            <a:p>
              <a:pPr algn="ctr"/>
            </a:p>
          </p:txBody>
        </p:sp>
        <p:sp>
          <p:nvSpPr>
            <p:cNvPr id="55" name="Rectangle 16"/>
            <p:cNvSpPr/>
            <p:nvPr/>
          </p:nvSpPr>
          <p:spPr>
            <a:xfrm rot="18000000">
              <a:off x="8206534" y="3025555"/>
              <a:ext cx="1340951" cy="223236"/>
            </a:xfrm>
            <a:prstGeom prst="rect">
              <a:avLst/>
            </a:prstGeom>
            <a:noFill/>
            <a:ln w="12700" cap="flat">
              <a:noFill/>
              <a:miter lim="400000"/>
            </a:ln>
            <a:effectLst/>
          </p:spPr>
          <p:txBody>
            <a:bodyPr wrap="none" lIns="0" tIns="0" rIns="0" bIns="0" anchor="ctr">
              <a:normAutofit/>
            </a:bodyPr>
            <a:lstStyle/>
            <a:p>
              <a:pPr algn="ctr"/>
              <a:r>
                <a:rPr lang="zh-CN" altLang="en-US" sz="1200" b="1">
                  <a:solidFill>
                    <a:schemeClr val="bg1"/>
                  </a:solidFill>
                </a:rPr>
                <a:t>标题文本预设</a:t>
              </a:r>
              <a:endParaRPr lang="zh-CN" altLang="en-US" sz="1200" b="1">
                <a:solidFill>
                  <a:schemeClr val="bg1"/>
                </a:solidFill>
              </a:endParaRPr>
            </a:p>
          </p:txBody>
        </p:sp>
      </p:grpSp>
      <p:grpSp>
        <p:nvGrpSpPr>
          <p:cNvPr id="3" name="组合 2"/>
          <p:cNvGrpSpPr/>
          <p:nvPr/>
        </p:nvGrpSpPr>
        <p:grpSpPr>
          <a:xfrm>
            <a:off x="6901361" y="3895481"/>
            <a:ext cx="1182556" cy="1523582"/>
            <a:chOff x="6901361" y="3895481"/>
            <a:chExt cx="1182556" cy="1523582"/>
          </a:xfrm>
        </p:grpSpPr>
        <p:sp>
          <p:nvSpPr>
            <p:cNvPr id="56" name="Freeform: Shape 13"/>
            <p:cNvSpPr/>
            <p:nvPr/>
          </p:nvSpPr>
          <p:spPr>
            <a:xfrm>
              <a:off x="6901361" y="3895481"/>
              <a:ext cx="1182556" cy="1523582"/>
            </a:xfrm>
            <a:custGeom>
              <a:avLst/>
              <a:gdLst/>
              <a:ahLst/>
              <a:cxnLst>
                <a:cxn ang="0">
                  <a:pos x="wd2" y="hd2"/>
                </a:cxn>
                <a:cxn ang="5400000">
                  <a:pos x="wd2" y="hd2"/>
                </a:cxn>
                <a:cxn ang="10800000">
                  <a:pos x="wd2" y="hd2"/>
                </a:cxn>
                <a:cxn ang="16200000">
                  <a:pos x="wd2" y="hd2"/>
                </a:cxn>
              </a:cxnLst>
              <a:rect l="0" t="0" r="r" b="b"/>
              <a:pathLst>
                <a:path w="20347" h="21600" extrusionOk="0">
                  <a:moveTo>
                    <a:pt x="16713" y="7027"/>
                  </a:moveTo>
                  <a:cubicBezTo>
                    <a:pt x="13800" y="3600"/>
                    <a:pt x="9323" y="1075"/>
                    <a:pt x="3973" y="264"/>
                  </a:cubicBezTo>
                  <a:cubicBezTo>
                    <a:pt x="2973" y="112"/>
                    <a:pt x="1980" y="25"/>
                    <a:pt x="996" y="0"/>
                  </a:cubicBezTo>
                  <a:cubicBezTo>
                    <a:pt x="688" y="770"/>
                    <a:pt x="448" y="1569"/>
                    <a:pt x="279" y="2396"/>
                  </a:cubicBezTo>
                  <a:cubicBezTo>
                    <a:pt x="-626" y="6815"/>
                    <a:pt x="722" y="11145"/>
                    <a:pt x="3635" y="14573"/>
                  </a:cubicBezTo>
                  <a:cubicBezTo>
                    <a:pt x="6548" y="18000"/>
                    <a:pt x="11025" y="20525"/>
                    <a:pt x="16375" y="21336"/>
                  </a:cubicBezTo>
                  <a:cubicBezTo>
                    <a:pt x="17375" y="21488"/>
                    <a:pt x="18368" y="21575"/>
                    <a:pt x="19352" y="21600"/>
                  </a:cubicBezTo>
                  <a:cubicBezTo>
                    <a:pt x="19660" y="20830"/>
                    <a:pt x="19900" y="20031"/>
                    <a:pt x="20069" y="19204"/>
                  </a:cubicBezTo>
                  <a:cubicBezTo>
                    <a:pt x="20974" y="14785"/>
                    <a:pt x="19626" y="10455"/>
                    <a:pt x="16713" y="7027"/>
                  </a:cubicBezTo>
                  <a:close/>
                </a:path>
              </a:pathLst>
            </a:custGeom>
            <a:solidFill>
              <a:srgbClr val="448882"/>
            </a:solidFill>
            <a:ln w="12700" cap="flat">
              <a:noFill/>
              <a:miter lim="400000"/>
            </a:ln>
            <a:effectLst/>
          </p:spPr>
          <p:txBody>
            <a:bodyPr anchor="ctr"/>
            <a:lstStyle/>
            <a:p>
              <a:pPr algn="ctr"/>
            </a:p>
          </p:txBody>
        </p:sp>
        <p:sp>
          <p:nvSpPr>
            <p:cNvPr id="57" name="Rectangle 14"/>
            <p:cNvSpPr/>
            <p:nvPr/>
          </p:nvSpPr>
          <p:spPr>
            <a:xfrm rot="3300000">
              <a:off x="6789242" y="4501594"/>
              <a:ext cx="1340951" cy="223236"/>
            </a:xfrm>
            <a:prstGeom prst="rect">
              <a:avLst/>
            </a:prstGeom>
            <a:noFill/>
            <a:ln w="12700" cap="flat">
              <a:noFill/>
              <a:miter lim="400000"/>
            </a:ln>
            <a:effectLst/>
          </p:spPr>
          <p:txBody>
            <a:bodyPr wrap="none" lIns="0" tIns="0" rIns="0" bIns="0" anchor="ctr">
              <a:normAutofit/>
            </a:bodyPr>
            <a:lstStyle/>
            <a:p>
              <a:pPr algn="ctr"/>
              <a:r>
                <a:rPr lang="zh-CN" altLang="en-US" sz="1200" b="1" dirty="0">
                  <a:solidFill>
                    <a:schemeClr val="bg1"/>
                  </a:solidFill>
                </a:rPr>
                <a:t>标题文本预设</a:t>
              </a:r>
              <a:endParaRPr lang="zh-CN" altLang="en-US" sz="1200" b="1" dirty="0">
                <a:solidFill>
                  <a:schemeClr val="bg1"/>
                </a:solidFill>
              </a:endParaRPr>
            </a:p>
          </p:txBody>
        </p:sp>
      </p:grpSp>
      <p:grpSp>
        <p:nvGrpSpPr>
          <p:cNvPr id="5" name="组合 4"/>
          <p:cNvGrpSpPr/>
          <p:nvPr/>
        </p:nvGrpSpPr>
        <p:grpSpPr>
          <a:xfrm>
            <a:off x="4060148" y="3453260"/>
            <a:ext cx="1117040" cy="1610764"/>
            <a:chOff x="4060148" y="3453260"/>
            <a:chExt cx="1117040" cy="1610764"/>
          </a:xfrm>
        </p:grpSpPr>
        <p:sp>
          <p:nvSpPr>
            <p:cNvPr id="58" name="Freeform: Shape 11"/>
            <p:cNvSpPr/>
            <p:nvPr/>
          </p:nvSpPr>
          <p:spPr>
            <a:xfrm>
              <a:off x="4060148" y="3453260"/>
              <a:ext cx="1117040" cy="1610764"/>
            </a:xfrm>
            <a:custGeom>
              <a:avLst/>
              <a:gdLst/>
              <a:ahLst/>
              <a:cxnLst>
                <a:cxn ang="0">
                  <a:pos x="wd2" y="hd2"/>
                </a:cxn>
                <a:cxn ang="5400000">
                  <a:pos x="wd2" y="hd2"/>
                </a:cxn>
                <a:cxn ang="10800000">
                  <a:pos x="wd2" y="hd2"/>
                </a:cxn>
                <a:cxn ang="16200000">
                  <a:pos x="wd2" y="hd2"/>
                </a:cxn>
              </a:cxnLst>
              <a:rect l="0" t="0" r="r" b="b"/>
              <a:pathLst>
                <a:path w="20080" h="21600" extrusionOk="0">
                  <a:moveTo>
                    <a:pt x="17263" y="7689"/>
                  </a:moveTo>
                  <a:cubicBezTo>
                    <a:pt x="14610" y="4262"/>
                    <a:pt x="10229" y="1579"/>
                    <a:pt x="4751" y="451"/>
                  </a:cubicBezTo>
                  <a:cubicBezTo>
                    <a:pt x="3727" y="240"/>
                    <a:pt x="2702" y="90"/>
                    <a:pt x="1681" y="0"/>
                  </a:cubicBezTo>
                  <a:cubicBezTo>
                    <a:pt x="1275" y="705"/>
                    <a:pt x="937" y="1442"/>
                    <a:pt x="670" y="2209"/>
                  </a:cubicBezTo>
                  <a:cubicBezTo>
                    <a:pt x="-760" y="6312"/>
                    <a:pt x="164" y="10483"/>
                    <a:pt x="2817" y="13911"/>
                  </a:cubicBezTo>
                  <a:cubicBezTo>
                    <a:pt x="5470" y="17338"/>
                    <a:pt x="9851" y="20021"/>
                    <a:pt x="15329" y="21149"/>
                  </a:cubicBezTo>
                  <a:cubicBezTo>
                    <a:pt x="16353" y="21360"/>
                    <a:pt x="17378" y="21510"/>
                    <a:pt x="18399" y="21600"/>
                  </a:cubicBezTo>
                  <a:cubicBezTo>
                    <a:pt x="18805" y="20895"/>
                    <a:pt x="19143" y="20158"/>
                    <a:pt x="19410" y="19391"/>
                  </a:cubicBezTo>
                  <a:cubicBezTo>
                    <a:pt x="20840" y="15289"/>
                    <a:pt x="19916" y="11117"/>
                    <a:pt x="17263" y="7689"/>
                  </a:cubicBezTo>
                  <a:close/>
                </a:path>
              </a:pathLst>
            </a:custGeom>
            <a:solidFill>
              <a:srgbClr val="EAA56B"/>
            </a:solidFill>
            <a:ln w="12700" cap="flat">
              <a:noFill/>
              <a:miter lim="400000"/>
            </a:ln>
            <a:effectLst/>
          </p:spPr>
          <p:txBody>
            <a:bodyPr anchor="ctr"/>
            <a:lstStyle/>
            <a:p>
              <a:pPr algn="ctr"/>
            </a:p>
          </p:txBody>
        </p:sp>
        <p:sp>
          <p:nvSpPr>
            <p:cNvPr id="59" name="Rectangle 12"/>
            <p:cNvSpPr/>
            <p:nvPr/>
          </p:nvSpPr>
          <p:spPr>
            <a:xfrm rot="3600000">
              <a:off x="3912474" y="4134758"/>
              <a:ext cx="1340951" cy="223236"/>
            </a:xfrm>
            <a:prstGeom prst="rect">
              <a:avLst/>
            </a:prstGeom>
            <a:noFill/>
            <a:ln w="12700" cap="flat">
              <a:noFill/>
              <a:miter lim="400000"/>
            </a:ln>
            <a:effectLst/>
          </p:spPr>
          <p:txBody>
            <a:bodyPr wrap="none" lIns="0" tIns="0" rIns="0" bIns="0" anchor="ctr">
              <a:normAutofit/>
            </a:bodyPr>
            <a:lstStyle/>
            <a:p>
              <a:pPr algn="ctr"/>
              <a:r>
                <a:rPr lang="zh-CN" altLang="en-US" sz="1200" b="1">
                  <a:solidFill>
                    <a:schemeClr val="bg1"/>
                  </a:solidFill>
                </a:rPr>
                <a:t>标题文本预设</a:t>
              </a:r>
              <a:endParaRPr lang="zh-CN" altLang="en-US" sz="1200" b="1">
                <a:solidFill>
                  <a:schemeClr val="bg1"/>
                </a:solidFill>
              </a:endParaRPr>
            </a:p>
          </p:txBody>
        </p:sp>
      </p:grpSp>
      <p:sp>
        <p:nvSpPr>
          <p:cNvPr id="60" name="矩形 59"/>
          <p:cNvSpPr/>
          <p:nvPr/>
        </p:nvSpPr>
        <p:spPr>
          <a:xfrm>
            <a:off x="759553" y="1852011"/>
            <a:ext cx="1976357" cy="954107"/>
          </a:xfrm>
          <a:prstGeom prst="rect">
            <a:avLst/>
          </a:prstGeom>
        </p:spPr>
        <p:txBody>
          <a:bodyPr wrap="square">
            <a:spAutoFit/>
          </a:bodyPr>
          <a:lstStyle/>
          <a:p>
            <a:pPr algn="r"/>
            <a:r>
              <a:rPr lang="zh-CN" altLang="en-US" sz="1400" dirty="0">
                <a:solidFill>
                  <a:schemeClr val="bg1">
                    <a:lumMod val="65000"/>
                  </a:schemeClr>
                </a:solidFill>
                <a:latin typeface="微软雅黑" panose="020B0503020204020204" pitchFamily="34" charset="-122"/>
                <a:ea typeface="微软雅黑" panose="020B0503020204020204" pitchFamily="34" charset="-122"/>
              </a:rPr>
              <a:t>请替换文字内容，点击添加相关标题文字，修改文字内容，也可以直接复制你的内容到此。</a:t>
            </a:r>
            <a:endParaRPr lang="zh-CN" altLang="en-US" sz="14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61" name="文本框 60"/>
          <p:cNvSpPr txBox="1"/>
          <p:nvPr/>
        </p:nvSpPr>
        <p:spPr bwMode="auto">
          <a:xfrm>
            <a:off x="776018" y="1496296"/>
            <a:ext cx="2073458" cy="283030"/>
          </a:xfrm>
          <a:prstGeom prst="rect">
            <a:avLst/>
          </a:prstGeom>
          <a:noFill/>
          <a:ln w="9525">
            <a:noFill/>
            <a:miter lim="800000"/>
          </a:ln>
        </p:spPr>
        <p:txBody>
          <a:bodyPr wrap="none" lIns="0" tIns="0" rIns="0" bIns="0" anchor="ctr" anchorCtr="1">
            <a:normAutofit/>
            <a:scene3d>
              <a:camera prst="orthographicFront"/>
              <a:lightRig rig="threePt" dir="t"/>
            </a:scene3d>
            <a:sp3d>
              <a:bevelT w="0" h="0"/>
            </a:sp3d>
          </a:bodyPr>
          <a:lstStyle/>
          <a:p>
            <a:pPr algn="r"/>
            <a:r>
              <a:rPr lang="zh-CN" altLang="en-US" sz="1600" b="1" dirty="0">
                <a:solidFill>
                  <a:srgbClr val="448882"/>
                </a:solidFill>
                <a:latin typeface="微软雅黑" panose="020B0503020204020204" pitchFamily="34" charset="-122"/>
                <a:ea typeface="微软雅黑" panose="020B0503020204020204" pitchFamily="34" charset="-122"/>
                <a:cs typeface="Arial" panose="020B0604020202020204" pitchFamily="34" charset="0"/>
              </a:rPr>
              <a:t>此处添加文字内容</a:t>
            </a:r>
            <a:endParaRPr lang="zh-CN" altLang="en-US" sz="1600" b="1" dirty="0">
              <a:solidFill>
                <a:srgbClr val="448882"/>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62" name="矩形 61"/>
          <p:cNvSpPr/>
          <p:nvPr/>
        </p:nvSpPr>
        <p:spPr>
          <a:xfrm>
            <a:off x="3958308" y="5524227"/>
            <a:ext cx="3446746" cy="1023742"/>
          </a:xfrm>
          <a:prstGeom prst="rect">
            <a:avLst/>
          </a:prstGeom>
        </p:spPr>
        <p:txBody>
          <a:bodyPr wrap="square">
            <a:spAutoFit/>
          </a:bodyPr>
          <a:lstStyle/>
          <a:p>
            <a:pPr algn="ctr">
              <a:lnSpc>
                <a:spcPct val="150000"/>
              </a:lnSpc>
            </a:pPr>
            <a:r>
              <a:rPr lang="zh-CN" altLang="en-US" sz="1400" dirty="0">
                <a:solidFill>
                  <a:schemeClr val="bg1">
                    <a:lumMod val="65000"/>
                  </a:schemeClr>
                </a:solidFill>
                <a:latin typeface="微软雅黑" panose="020B0503020204020204" pitchFamily="34" charset="-122"/>
                <a:ea typeface="微软雅黑" panose="020B0503020204020204" pitchFamily="34" charset="-122"/>
              </a:rPr>
              <a:t>请替换文字内容，点击添加相关标题文字，修改文字内容，也可以直接复制你的内容到此。</a:t>
            </a:r>
            <a:endParaRPr lang="zh-CN" altLang="en-US" sz="14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63" name="文本框 62"/>
          <p:cNvSpPr txBox="1"/>
          <p:nvPr/>
        </p:nvSpPr>
        <p:spPr bwMode="auto">
          <a:xfrm>
            <a:off x="5331596" y="5168512"/>
            <a:ext cx="2073458" cy="283030"/>
          </a:xfrm>
          <a:prstGeom prst="rect">
            <a:avLst/>
          </a:prstGeom>
          <a:noFill/>
          <a:ln w="9525">
            <a:noFill/>
            <a:miter lim="800000"/>
          </a:ln>
        </p:spPr>
        <p:txBody>
          <a:bodyPr wrap="none" lIns="0" tIns="0" rIns="0" bIns="0" anchor="ctr" anchorCtr="1">
            <a:normAutofit/>
            <a:scene3d>
              <a:camera prst="orthographicFront"/>
              <a:lightRig rig="threePt" dir="t"/>
            </a:scene3d>
            <a:sp3d>
              <a:bevelT w="0" h="0"/>
            </a:sp3d>
          </a:bodyPr>
          <a:lstStyle/>
          <a:p>
            <a:pPr algn="r"/>
            <a:r>
              <a:rPr lang="zh-CN" altLang="en-US" sz="1600" b="1" dirty="0">
                <a:solidFill>
                  <a:srgbClr val="448882"/>
                </a:solidFill>
                <a:latin typeface="微软雅黑" panose="020B0503020204020204" pitchFamily="34" charset="-122"/>
                <a:ea typeface="微软雅黑" panose="020B0503020204020204" pitchFamily="34" charset="-122"/>
                <a:cs typeface="Arial" panose="020B0604020202020204" pitchFamily="34" charset="0"/>
              </a:rPr>
              <a:t>此处添加文字内容</a:t>
            </a:r>
            <a:endParaRPr lang="zh-CN" altLang="en-US" sz="1600" b="1" dirty="0">
              <a:solidFill>
                <a:srgbClr val="448882"/>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64" name="矩形 63"/>
          <p:cNvSpPr/>
          <p:nvPr/>
        </p:nvSpPr>
        <p:spPr>
          <a:xfrm>
            <a:off x="6759210" y="2147746"/>
            <a:ext cx="1976357" cy="954107"/>
          </a:xfrm>
          <a:prstGeom prst="rect">
            <a:avLst/>
          </a:prstGeom>
        </p:spPr>
        <p:txBody>
          <a:bodyPr wrap="square">
            <a:spAutoFit/>
          </a:bodyPr>
          <a:lstStyle/>
          <a:p>
            <a:pPr algn="r"/>
            <a:r>
              <a:rPr lang="zh-CN" altLang="en-US" sz="1400" dirty="0">
                <a:solidFill>
                  <a:schemeClr val="bg1">
                    <a:lumMod val="65000"/>
                  </a:schemeClr>
                </a:solidFill>
                <a:latin typeface="微软雅黑" panose="020B0503020204020204" pitchFamily="34" charset="-122"/>
                <a:ea typeface="微软雅黑" panose="020B0503020204020204" pitchFamily="34" charset="-122"/>
              </a:rPr>
              <a:t>请替换文字内容，点击添加相关标题文字，修改文字内容，也可以直接复制你的内容到此。</a:t>
            </a:r>
            <a:endParaRPr lang="zh-CN" altLang="en-US" sz="14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65" name="文本框 64"/>
          <p:cNvSpPr txBox="1"/>
          <p:nvPr/>
        </p:nvSpPr>
        <p:spPr bwMode="auto">
          <a:xfrm>
            <a:off x="6775675" y="1792031"/>
            <a:ext cx="2073458" cy="283030"/>
          </a:xfrm>
          <a:prstGeom prst="rect">
            <a:avLst/>
          </a:prstGeom>
          <a:noFill/>
          <a:ln w="9525">
            <a:noFill/>
            <a:miter lim="800000"/>
          </a:ln>
        </p:spPr>
        <p:txBody>
          <a:bodyPr wrap="none" lIns="0" tIns="0" rIns="0" bIns="0" anchor="ctr" anchorCtr="1">
            <a:normAutofit/>
            <a:scene3d>
              <a:camera prst="orthographicFront"/>
              <a:lightRig rig="threePt" dir="t"/>
            </a:scene3d>
            <a:sp3d>
              <a:bevelT w="0" h="0"/>
            </a:sp3d>
          </a:bodyPr>
          <a:lstStyle/>
          <a:p>
            <a:pPr algn="r"/>
            <a:r>
              <a:rPr lang="zh-CN" altLang="en-US" sz="1600" b="1" dirty="0">
                <a:solidFill>
                  <a:srgbClr val="EAA56B"/>
                </a:solidFill>
                <a:latin typeface="微软雅黑" panose="020B0503020204020204" pitchFamily="34" charset="-122"/>
                <a:ea typeface="微软雅黑" panose="020B0503020204020204" pitchFamily="34" charset="-122"/>
                <a:cs typeface="Arial" panose="020B0604020202020204" pitchFamily="34" charset="0"/>
              </a:rPr>
              <a:t>此处添加文字内容</a:t>
            </a:r>
            <a:endParaRPr lang="zh-CN" altLang="en-US" sz="1600" b="1" dirty="0">
              <a:solidFill>
                <a:srgbClr val="EAA56B"/>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66" name="矩形 65"/>
          <p:cNvSpPr/>
          <p:nvPr/>
        </p:nvSpPr>
        <p:spPr>
          <a:xfrm>
            <a:off x="1822027" y="4703205"/>
            <a:ext cx="1976357" cy="954107"/>
          </a:xfrm>
          <a:prstGeom prst="rect">
            <a:avLst/>
          </a:prstGeom>
        </p:spPr>
        <p:txBody>
          <a:bodyPr wrap="square">
            <a:spAutoFit/>
          </a:bodyPr>
          <a:lstStyle/>
          <a:p>
            <a:pPr algn="r"/>
            <a:r>
              <a:rPr lang="zh-CN" altLang="en-US" sz="1400" dirty="0">
                <a:solidFill>
                  <a:schemeClr val="bg1">
                    <a:lumMod val="65000"/>
                  </a:schemeClr>
                </a:solidFill>
                <a:latin typeface="微软雅黑" panose="020B0503020204020204" pitchFamily="34" charset="-122"/>
                <a:ea typeface="微软雅黑" panose="020B0503020204020204" pitchFamily="34" charset="-122"/>
              </a:rPr>
              <a:t>请替换文字内容，点击添加相关标题文字，修改文字内容，也可以直接复制你的内容到此。</a:t>
            </a:r>
            <a:endParaRPr lang="zh-CN" altLang="en-US" sz="14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67" name="文本框 66"/>
          <p:cNvSpPr txBox="1"/>
          <p:nvPr/>
        </p:nvSpPr>
        <p:spPr bwMode="auto">
          <a:xfrm>
            <a:off x="1838492" y="4347490"/>
            <a:ext cx="2073458" cy="283030"/>
          </a:xfrm>
          <a:prstGeom prst="rect">
            <a:avLst/>
          </a:prstGeom>
          <a:noFill/>
          <a:ln w="9525">
            <a:noFill/>
            <a:miter lim="800000"/>
          </a:ln>
        </p:spPr>
        <p:txBody>
          <a:bodyPr wrap="none" lIns="0" tIns="0" rIns="0" bIns="0" anchor="ctr" anchorCtr="1">
            <a:normAutofit/>
            <a:scene3d>
              <a:camera prst="orthographicFront"/>
              <a:lightRig rig="threePt" dir="t"/>
            </a:scene3d>
            <a:sp3d>
              <a:bevelT w="0" h="0"/>
            </a:sp3d>
          </a:bodyPr>
          <a:lstStyle/>
          <a:p>
            <a:pPr algn="r"/>
            <a:r>
              <a:rPr lang="zh-CN" altLang="en-US" sz="1600" b="1" dirty="0">
                <a:solidFill>
                  <a:srgbClr val="EAA56B"/>
                </a:solidFill>
                <a:latin typeface="微软雅黑" panose="020B0503020204020204" pitchFamily="34" charset="-122"/>
                <a:ea typeface="微软雅黑" panose="020B0503020204020204" pitchFamily="34" charset="-122"/>
                <a:cs typeface="Arial" panose="020B0604020202020204" pitchFamily="34" charset="0"/>
              </a:rPr>
              <a:t>此处添加文字内容</a:t>
            </a:r>
            <a:endParaRPr lang="zh-CN" altLang="en-US" sz="1600" b="1" dirty="0">
              <a:solidFill>
                <a:srgbClr val="EAA56B"/>
              </a:solidFill>
              <a:latin typeface="微软雅黑" panose="020B0503020204020204" pitchFamily="34" charset="-122"/>
              <a:ea typeface="微软雅黑" panose="020B0503020204020204" pitchFamily="34" charset="-122"/>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500"/>
                                        <p:tgtEl>
                                          <p:spTgt spid="4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wipe(down)">
                                      <p:cBhvr>
                                        <p:cTn id="10" dur="500"/>
                                        <p:tgtEl>
                                          <p:spTgt spid="4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wipe(down)">
                                      <p:cBhvr>
                                        <p:cTn id="13" dur="500"/>
                                        <p:tgtEl>
                                          <p:spTgt spid="4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2" presetClass="entr" presetSubtype="8" fill="hold" grpId="0" nodeType="withEffect">
                                  <p:stCondLst>
                                    <p:cond delay="0"/>
                                  </p:stCondLst>
                                  <p:childTnLst>
                                    <p:set>
                                      <p:cBhvr>
                                        <p:cTn id="20" dur="1" fill="hold">
                                          <p:stCondLst>
                                            <p:cond delay="0"/>
                                          </p:stCondLst>
                                        </p:cTn>
                                        <p:tgtEl>
                                          <p:spTgt spid="61"/>
                                        </p:tgtEl>
                                        <p:attrNameLst>
                                          <p:attrName>style.visibility</p:attrName>
                                        </p:attrNameLst>
                                      </p:cBhvr>
                                      <p:to>
                                        <p:strVal val="visible"/>
                                      </p:to>
                                    </p:set>
                                    <p:anim calcmode="lin" valueType="num">
                                      <p:cBhvr additive="base">
                                        <p:cTn id="21" dur="500" fill="hold"/>
                                        <p:tgtEl>
                                          <p:spTgt spid="61"/>
                                        </p:tgtEl>
                                        <p:attrNameLst>
                                          <p:attrName>ppt_x</p:attrName>
                                        </p:attrNameLst>
                                      </p:cBhvr>
                                      <p:tavLst>
                                        <p:tav tm="0">
                                          <p:val>
                                            <p:strVal val="0-#ppt_w/2"/>
                                          </p:val>
                                        </p:tav>
                                        <p:tav tm="100000">
                                          <p:val>
                                            <p:strVal val="#ppt_x"/>
                                          </p:val>
                                        </p:tav>
                                      </p:tavLst>
                                    </p:anim>
                                    <p:anim calcmode="lin" valueType="num">
                                      <p:cBhvr additive="base">
                                        <p:cTn id="22" dur="500" fill="hold"/>
                                        <p:tgtEl>
                                          <p:spTgt spid="61"/>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60"/>
                                        </p:tgtEl>
                                        <p:attrNameLst>
                                          <p:attrName>style.visibility</p:attrName>
                                        </p:attrNameLst>
                                      </p:cBhvr>
                                      <p:to>
                                        <p:strVal val="visible"/>
                                      </p:to>
                                    </p:set>
                                    <p:anim calcmode="lin" valueType="num">
                                      <p:cBhvr additive="base">
                                        <p:cTn id="25" dur="500" fill="hold"/>
                                        <p:tgtEl>
                                          <p:spTgt spid="60"/>
                                        </p:tgtEl>
                                        <p:attrNameLst>
                                          <p:attrName>ppt_x</p:attrName>
                                        </p:attrNameLst>
                                      </p:cBhvr>
                                      <p:tavLst>
                                        <p:tav tm="0">
                                          <p:val>
                                            <p:strVal val="0-#ppt_w/2"/>
                                          </p:val>
                                        </p:tav>
                                        <p:tav tm="100000">
                                          <p:val>
                                            <p:strVal val="#ppt_x"/>
                                          </p:val>
                                        </p:tav>
                                      </p:tavLst>
                                    </p:anim>
                                    <p:anim calcmode="lin" valueType="num">
                                      <p:cBhvr additive="base">
                                        <p:cTn id="26" dur="500" fill="hold"/>
                                        <p:tgtEl>
                                          <p:spTgt spid="6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up)">
                                      <p:cBhvr>
                                        <p:cTn id="31" dur="500"/>
                                        <p:tgtEl>
                                          <p:spTgt spid="5"/>
                                        </p:tgtEl>
                                      </p:cBhvr>
                                    </p:animEffect>
                                  </p:childTnLst>
                                </p:cTn>
                              </p:par>
                              <p:par>
                                <p:cTn id="32" presetID="2" presetClass="entr" presetSubtype="8" fill="hold" grpId="0" nodeType="withEffect">
                                  <p:stCondLst>
                                    <p:cond delay="0"/>
                                  </p:stCondLst>
                                  <p:childTnLst>
                                    <p:set>
                                      <p:cBhvr>
                                        <p:cTn id="33" dur="1" fill="hold">
                                          <p:stCondLst>
                                            <p:cond delay="0"/>
                                          </p:stCondLst>
                                        </p:cTn>
                                        <p:tgtEl>
                                          <p:spTgt spid="67"/>
                                        </p:tgtEl>
                                        <p:attrNameLst>
                                          <p:attrName>style.visibility</p:attrName>
                                        </p:attrNameLst>
                                      </p:cBhvr>
                                      <p:to>
                                        <p:strVal val="visible"/>
                                      </p:to>
                                    </p:set>
                                    <p:anim calcmode="lin" valueType="num">
                                      <p:cBhvr additive="base">
                                        <p:cTn id="34" dur="500" fill="hold"/>
                                        <p:tgtEl>
                                          <p:spTgt spid="67"/>
                                        </p:tgtEl>
                                        <p:attrNameLst>
                                          <p:attrName>ppt_x</p:attrName>
                                        </p:attrNameLst>
                                      </p:cBhvr>
                                      <p:tavLst>
                                        <p:tav tm="0">
                                          <p:val>
                                            <p:strVal val="0-#ppt_w/2"/>
                                          </p:val>
                                        </p:tav>
                                        <p:tav tm="100000">
                                          <p:val>
                                            <p:strVal val="#ppt_x"/>
                                          </p:val>
                                        </p:tav>
                                      </p:tavLst>
                                    </p:anim>
                                    <p:anim calcmode="lin" valueType="num">
                                      <p:cBhvr additive="base">
                                        <p:cTn id="35" dur="500" fill="hold"/>
                                        <p:tgtEl>
                                          <p:spTgt spid="67"/>
                                        </p:tgtEl>
                                        <p:attrNameLst>
                                          <p:attrName>ppt_y</p:attrName>
                                        </p:attrNameLst>
                                      </p:cBhvr>
                                      <p:tavLst>
                                        <p:tav tm="0">
                                          <p:val>
                                            <p:strVal val="#ppt_y"/>
                                          </p:val>
                                        </p:tav>
                                        <p:tav tm="100000">
                                          <p:val>
                                            <p:strVal val="#ppt_y"/>
                                          </p:val>
                                        </p:tav>
                                      </p:tavLst>
                                    </p:anim>
                                  </p:childTnLst>
                                </p:cTn>
                              </p:par>
                              <p:par>
                                <p:cTn id="36" presetID="2" presetClass="entr" presetSubtype="8" fill="hold" grpId="0" nodeType="withEffect">
                                  <p:stCondLst>
                                    <p:cond delay="0"/>
                                  </p:stCondLst>
                                  <p:childTnLst>
                                    <p:set>
                                      <p:cBhvr>
                                        <p:cTn id="37" dur="1" fill="hold">
                                          <p:stCondLst>
                                            <p:cond delay="0"/>
                                          </p:stCondLst>
                                        </p:cTn>
                                        <p:tgtEl>
                                          <p:spTgt spid="66"/>
                                        </p:tgtEl>
                                        <p:attrNameLst>
                                          <p:attrName>style.visibility</p:attrName>
                                        </p:attrNameLst>
                                      </p:cBhvr>
                                      <p:to>
                                        <p:strVal val="visible"/>
                                      </p:to>
                                    </p:set>
                                    <p:anim calcmode="lin" valueType="num">
                                      <p:cBhvr additive="base">
                                        <p:cTn id="38" dur="500" fill="hold"/>
                                        <p:tgtEl>
                                          <p:spTgt spid="66"/>
                                        </p:tgtEl>
                                        <p:attrNameLst>
                                          <p:attrName>ppt_x</p:attrName>
                                        </p:attrNameLst>
                                      </p:cBhvr>
                                      <p:tavLst>
                                        <p:tav tm="0">
                                          <p:val>
                                            <p:strVal val="0-#ppt_w/2"/>
                                          </p:val>
                                        </p:tav>
                                        <p:tav tm="100000">
                                          <p:val>
                                            <p:strVal val="#ppt_x"/>
                                          </p:val>
                                        </p:tav>
                                      </p:tavLst>
                                    </p:anim>
                                    <p:anim calcmode="lin" valueType="num">
                                      <p:cBhvr additive="base">
                                        <p:cTn id="39" dur="500" fill="hold"/>
                                        <p:tgtEl>
                                          <p:spTgt spid="66"/>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wipe(down)">
                                      <p:cBhvr>
                                        <p:cTn id="44" dur="500"/>
                                        <p:tgtEl>
                                          <p:spTgt spid="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wipe(up)">
                                      <p:cBhvr>
                                        <p:cTn id="49" dur="500"/>
                                        <p:tgtEl>
                                          <p:spTgt spid="3"/>
                                        </p:tgtEl>
                                      </p:cBhvr>
                                    </p:animEffect>
                                  </p:childTnLst>
                                </p:cTn>
                              </p:par>
                              <p:par>
                                <p:cTn id="50" presetID="2" presetClass="entr" presetSubtype="12" fill="hold" grpId="0" nodeType="withEffect">
                                  <p:stCondLst>
                                    <p:cond delay="0"/>
                                  </p:stCondLst>
                                  <p:childTnLst>
                                    <p:set>
                                      <p:cBhvr>
                                        <p:cTn id="51" dur="1" fill="hold">
                                          <p:stCondLst>
                                            <p:cond delay="0"/>
                                          </p:stCondLst>
                                        </p:cTn>
                                        <p:tgtEl>
                                          <p:spTgt spid="63"/>
                                        </p:tgtEl>
                                        <p:attrNameLst>
                                          <p:attrName>style.visibility</p:attrName>
                                        </p:attrNameLst>
                                      </p:cBhvr>
                                      <p:to>
                                        <p:strVal val="visible"/>
                                      </p:to>
                                    </p:set>
                                    <p:anim calcmode="lin" valueType="num">
                                      <p:cBhvr additive="base">
                                        <p:cTn id="52" dur="500" fill="hold"/>
                                        <p:tgtEl>
                                          <p:spTgt spid="63"/>
                                        </p:tgtEl>
                                        <p:attrNameLst>
                                          <p:attrName>ppt_x</p:attrName>
                                        </p:attrNameLst>
                                      </p:cBhvr>
                                      <p:tavLst>
                                        <p:tav tm="0">
                                          <p:val>
                                            <p:strVal val="0-#ppt_w/2"/>
                                          </p:val>
                                        </p:tav>
                                        <p:tav tm="100000">
                                          <p:val>
                                            <p:strVal val="#ppt_x"/>
                                          </p:val>
                                        </p:tav>
                                      </p:tavLst>
                                    </p:anim>
                                    <p:anim calcmode="lin" valueType="num">
                                      <p:cBhvr additive="base">
                                        <p:cTn id="53" dur="500" fill="hold"/>
                                        <p:tgtEl>
                                          <p:spTgt spid="63"/>
                                        </p:tgtEl>
                                        <p:attrNameLst>
                                          <p:attrName>ppt_y</p:attrName>
                                        </p:attrNameLst>
                                      </p:cBhvr>
                                      <p:tavLst>
                                        <p:tav tm="0">
                                          <p:val>
                                            <p:strVal val="1+#ppt_h/2"/>
                                          </p:val>
                                        </p:tav>
                                        <p:tav tm="100000">
                                          <p:val>
                                            <p:strVal val="#ppt_y"/>
                                          </p:val>
                                        </p:tav>
                                      </p:tavLst>
                                    </p:anim>
                                  </p:childTnLst>
                                </p:cTn>
                              </p:par>
                              <p:par>
                                <p:cTn id="54" presetID="2" presetClass="entr" presetSubtype="12" fill="hold" grpId="0" nodeType="withEffect">
                                  <p:stCondLst>
                                    <p:cond delay="0"/>
                                  </p:stCondLst>
                                  <p:childTnLst>
                                    <p:set>
                                      <p:cBhvr>
                                        <p:cTn id="55" dur="1" fill="hold">
                                          <p:stCondLst>
                                            <p:cond delay="0"/>
                                          </p:stCondLst>
                                        </p:cTn>
                                        <p:tgtEl>
                                          <p:spTgt spid="62"/>
                                        </p:tgtEl>
                                        <p:attrNameLst>
                                          <p:attrName>style.visibility</p:attrName>
                                        </p:attrNameLst>
                                      </p:cBhvr>
                                      <p:to>
                                        <p:strVal val="visible"/>
                                      </p:to>
                                    </p:set>
                                    <p:anim calcmode="lin" valueType="num">
                                      <p:cBhvr additive="base">
                                        <p:cTn id="56" dur="500" fill="hold"/>
                                        <p:tgtEl>
                                          <p:spTgt spid="62"/>
                                        </p:tgtEl>
                                        <p:attrNameLst>
                                          <p:attrName>ppt_x</p:attrName>
                                        </p:attrNameLst>
                                      </p:cBhvr>
                                      <p:tavLst>
                                        <p:tav tm="0">
                                          <p:val>
                                            <p:strVal val="0-#ppt_w/2"/>
                                          </p:val>
                                        </p:tav>
                                        <p:tav tm="100000">
                                          <p:val>
                                            <p:strVal val="#ppt_x"/>
                                          </p:val>
                                        </p:tav>
                                      </p:tavLst>
                                    </p:anim>
                                    <p:anim calcmode="lin" valueType="num">
                                      <p:cBhvr additive="base">
                                        <p:cTn id="57"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2"/>
                                        </p:tgtEl>
                                        <p:attrNameLst>
                                          <p:attrName>style.visibility</p:attrName>
                                        </p:attrNameLst>
                                      </p:cBhvr>
                                      <p:to>
                                        <p:strVal val="visible"/>
                                      </p:to>
                                    </p:set>
                                    <p:animEffect transition="in" filter="wipe(down)">
                                      <p:cBhvr>
                                        <p:cTn id="62" dur="500"/>
                                        <p:tgtEl>
                                          <p:spTgt spid="2"/>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65"/>
                                        </p:tgtEl>
                                        <p:attrNameLst>
                                          <p:attrName>style.visibility</p:attrName>
                                        </p:attrNameLst>
                                      </p:cBhvr>
                                      <p:to>
                                        <p:strVal val="visible"/>
                                      </p:to>
                                    </p:set>
                                    <p:animEffect transition="in" filter="wipe(left)">
                                      <p:cBhvr>
                                        <p:cTn id="65" dur="500"/>
                                        <p:tgtEl>
                                          <p:spTgt spid="65"/>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64"/>
                                        </p:tgtEl>
                                        <p:attrNameLst>
                                          <p:attrName>style.visibility</p:attrName>
                                        </p:attrNameLst>
                                      </p:cBhvr>
                                      <p:to>
                                        <p:strVal val="visible"/>
                                      </p:to>
                                    </p:set>
                                    <p:animEffect transition="in" filter="wipe(left)">
                                      <p:cBhvr>
                                        <p:cTn id="68"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49" grpId="0" animBg="1"/>
      <p:bldP spid="60" grpId="0"/>
      <p:bldP spid="61" grpId="0"/>
      <p:bldP spid="62" grpId="0"/>
      <p:bldP spid="63" grpId="0"/>
      <p:bldP spid="64" grpId="0"/>
      <p:bldP spid="65" grpId="0"/>
      <p:bldP spid="66" grpId="0"/>
      <p:bldP spid="6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067050" y="2359104"/>
            <a:ext cx="5627007" cy="1582057"/>
            <a:chOff x="3067050" y="2359104"/>
            <a:chExt cx="5627007" cy="1582057"/>
          </a:xfrm>
        </p:grpSpPr>
        <p:grpSp>
          <p:nvGrpSpPr>
            <p:cNvPr id="14" name="组合 13"/>
            <p:cNvGrpSpPr/>
            <p:nvPr/>
          </p:nvGrpSpPr>
          <p:grpSpPr>
            <a:xfrm>
              <a:off x="3067050" y="2359104"/>
              <a:ext cx="1582057" cy="1582057"/>
              <a:chOff x="2298788" y="2479608"/>
              <a:chExt cx="1582057" cy="1582057"/>
            </a:xfrm>
          </p:grpSpPr>
          <p:sp>
            <p:nvSpPr>
              <p:cNvPr id="13" name="椭圆 12"/>
              <p:cNvSpPr/>
              <p:nvPr/>
            </p:nvSpPr>
            <p:spPr>
              <a:xfrm>
                <a:off x="2298788" y="2479608"/>
                <a:ext cx="1582057" cy="1582057"/>
              </a:xfrm>
              <a:prstGeom prst="ellipse">
                <a:avLst/>
              </a:prstGeom>
              <a:solidFill>
                <a:srgbClr val="58ACA5"/>
              </a:solidFill>
              <a:ln>
                <a:solidFill>
                  <a:srgbClr val="58AC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flipH="1">
                <a:off x="2585937" y="2808971"/>
                <a:ext cx="1007759" cy="923330"/>
              </a:xfrm>
              <a:prstGeom prst="rect">
                <a:avLst/>
              </a:prstGeom>
              <a:noFill/>
            </p:spPr>
            <p:txBody>
              <a:bodyPr wrap="square" rtlCol="0">
                <a:spAutoFit/>
              </a:bodyPr>
              <a:lstStyle/>
              <a:p>
                <a:r>
                  <a:rPr lang="en-US" altLang="zh-CN" sz="5400" dirty="0">
                    <a:solidFill>
                      <a:schemeClr val="bg1"/>
                    </a:solidFill>
                    <a:latin typeface="Impact" panose="020B0806030902050204" pitchFamily="34" charset="0"/>
                  </a:rPr>
                  <a:t>03</a:t>
                </a:r>
                <a:endParaRPr lang="zh-CN" altLang="en-US" sz="5400" dirty="0">
                  <a:solidFill>
                    <a:schemeClr val="bg1"/>
                  </a:solidFill>
                  <a:latin typeface="Impact" panose="020B0806030902050204" pitchFamily="34" charset="0"/>
                </a:endParaRPr>
              </a:p>
            </p:txBody>
          </p:sp>
        </p:grpSp>
        <p:sp>
          <p:nvSpPr>
            <p:cNvPr id="12" name="文本框 11"/>
            <p:cNvSpPr txBox="1"/>
            <p:nvPr/>
          </p:nvSpPr>
          <p:spPr>
            <a:xfrm>
              <a:off x="5530795" y="2557839"/>
              <a:ext cx="3163262" cy="923330"/>
            </a:xfrm>
            <a:prstGeom prst="rect">
              <a:avLst/>
            </a:prstGeom>
            <a:noFill/>
          </p:spPr>
          <p:txBody>
            <a:bodyPr wrap="square" rtlCol="0">
              <a:spAutoFit/>
            </a:bodyPr>
            <a:lstStyle/>
            <a:p>
              <a:r>
                <a:rPr lang="zh-CN" altLang="en-US" sz="5400" dirty="0">
                  <a:solidFill>
                    <a:srgbClr val="58ACA5"/>
                  </a:solidFill>
                  <a:latin typeface="微软雅黑" panose="020B0503020204020204" pitchFamily="34" charset="-122"/>
                  <a:ea typeface="微软雅黑" panose="020B0503020204020204" pitchFamily="34" charset="-122"/>
                </a:rPr>
                <a:t>年度总结</a:t>
              </a:r>
              <a:endParaRPr lang="zh-CN" altLang="en-US" sz="5400" dirty="0">
                <a:solidFill>
                  <a:srgbClr val="58ACA5"/>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5530795" y="3448990"/>
              <a:ext cx="2695177" cy="369332"/>
            </a:xfrm>
            <a:prstGeom prst="rect">
              <a:avLst/>
            </a:prstGeom>
            <a:noFill/>
          </p:spPr>
          <p:txBody>
            <a:bodyPr wrap="square" rtlCol="0">
              <a:spAutoFit/>
            </a:bodyPr>
            <a:lstStyle/>
            <a:p>
              <a:pPr algn="dist"/>
              <a:r>
                <a:rPr lang="en-US" altLang="zh-CN" dirty="0">
                  <a:solidFill>
                    <a:schemeClr val="bg1">
                      <a:lumMod val="75000"/>
                    </a:schemeClr>
                  </a:solidFill>
                  <a:latin typeface="Arial" panose="020B0604020202020204" pitchFamily="34" charset="0"/>
                  <a:ea typeface="微软雅黑" panose="020B0503020204020204" pitchFamily="34" charset="-122"/>
                  <a:cs typeface="Arial" panose="020B0604020202020204" pitchFamily="34" charset="0"/>
                </a:rPr>
                <a:t>Annual Summary</a:t>
              </a:r>
              <a:endParaRPr lang="zh-CN" altLang="en-US" dirty="0">
                <a:solidFill>
                  <a:schemeClr val="bg1">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grpSp>
      <p:pic>
        <p:nvPicPr>
          <p:cNvPr id="10" name="图片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2188828" cy="2482850"/>
          </a:xfrm>
          <a:prstGeom prst="rect">
            <a:avLst/>
          </a:prstGeom>
        </p:spPr>
      </p:pic>
      <p:pic>
        <p:nvPicPr>
          <p:cNvPr id="15" name="图片 1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10003172" y="0"/>
            <a:ext cx="2188828" cy="2482850"/>
          </a:xfrm>
          <a:prstGeom prst="rect">
            <a:avLst/>
          </a:prstGeom>
        </p:spPr>
      </p:pic>
      <p:pic>
        <p:nvPicPr>
          <p:cNvPr id="16" name="图片 1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5400000" flipH="1">
            <a:off x="9856161" y="4522161"/>
            <a:ext cx="2188828" cy="2482850"/>
          </a:xfrm>
          <a:prstGeom prst="rect">
            <a:avLst/>
          </a:prstGeom>
        </p:spPr>
      </p:pic>
      <p:pic>
        <p:nvPicPr>
          <p:cNvPr id="17" name="图片 1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16200000">
            <a:off x="160618" y="4522161"/>
            <a:ext cx="2188828" cy="24828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533400" y="762000"/>
            <a:ext cx="11264900" cy="21600"/>
          </a:xfrm>
          <a:prstGeom prst="rect">
            <a:avLst/>
          </a:prstGeom>
          <a:solidFill>
            <a:srgbClr val="58ACA5"/>
          </a:solidFill>
          <a:ln>
            <a:solidFill>
              <a:srgbClr val="58AC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1599328" y="249580"/>
            <a:ext cx="1620957" cy="523220"/>
          </a:xfrm>
          <a:prstGeom prst="rect">
            <a:avLst/>
          </a:prstGeom>
          <a:noFill/>
        </p:spPr>
        <p:txBody>
          <a:bodyPr wrap="none" rtlCol="0">
            <a:spAutoFit/>
          </a:bodyPr>
          <a:lstStyle/>
          <a:p>
            <a:r>
              <a:rPr lang="zh-CN" altLang="en-US" sz="2800" dirty="0">
                <a:solidFill>
                  <a:srgbClr val="58ACA5"/>
                </a:solidFill>
                <a:latin typeface="微软雅黑" panose="020B0503020204020204" pitchFamily="34" charset="-122"/>
                <a:ea typeface="微软雅黑" panose="020B0503020204020204" pitchFamily="34" charset="-122"/>
              </a:rPr>
              <a:t>年度总结</a:t>
            </a:r>
            <a:endParaRPr lang="zh-CN" altLang="en-US" sz="2800" dirty="0">
              <a:solidFill>
                <a:srgbClr val="58ACA5"/>
              </a:solidFill>
              <a:latin typeface="微软雅黑" panose="020B0503020204020204" pitchFamily="34" charset="-122"/>
              <a:ea typeface="微软雅黑" panose="020B0503020204020204" pitchFamily="34" charset="-122"/>
            </a:endParaRPr>
          </a:p>
        </p:txBody>
      </p:sp>
      <p:sp>
        <p:nvSpPr>
          <p:cNvPr id="9" name="矩形 8"/>
          <p:cNvSpPr/>
          <p:nvPr/>
        </p:nvSpPr>
        <p:spPr>
          <a:xfrm>
            <a:off x="914400" y="276225"/>
            <a:ext cx="542925" cy="485775"/>
          </a:xfrm>
          <a:prstGeom prst="rect">
            <a:avLst/>
          </a:prstGeom>
          <a:solidFill>
            <a:srgbClr val="58ACA5"/>
          </a:solidFill>
          <a:ln>
            <a:solidFill>
              <a:srgbClr val="58AC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876300" y="288279"/>
            <a:ext cx="619125" cy="523220"/>
          </a:xfrm>
          <a:prstGeom prst="rect">
            <a:avLst/>
          </a:prstGeom>
        </p:spPr>
        <p:txBody>
          <a:bodyPr wrap="square">
            <a:spAutoFit/>
          </a:bodyPr>
          <a:lstStyle/>
          <a:p>
            <a:pPr algn="dist"/>
            <a:r>
              <a:rPr lang="en-US" altLang="zh-CN" sz="2800" dirty="0">
                <a:solidFill>
                  <a:schemeClr val="bg1"/>
                </a:solidFill>
                <a:latin typeface="Impact" panose="020B0806030902050204" pitchFamily="34" charset="0"/>
                <a:ea typeface="微软雅黑" panose="020B0503020204020204" pitchFamily="34" charset="-122"/>
              </a:rPr>
              <a:t>03</a:t>
            </a:r>
            <a:endParaRPr lang="zh-CN" altLang="en-US" sz="2800" dirty="0">
              <a:solidFill>
                <a:schemeClr val="bg1"/>
              </a:solidFill>
              <a:latin typeface="Impact" panose="020B0806030902050204" pitchFamily="34" charset="0"/>
            </a:endParaRPr>
          </a:p>
        </p:txBody>
      </p:sp>
      <p:pic>
        <p:nvPicPr>
          <p:cNvPr id="11" name="图片 10"/>
          <p:cNvPicPr>
            <a:picLocks noChangeAspect="1"/>
          </p:cNvPicPr>
          <p:nvPr/>
        </p:nvPicPr>
        <p:blipFill>
          <a:blip r:embed="rId1" cstate="print">
            <a:extLst>
              <a:ext uri="{28A0092B-C50C-407E-A947-70E740481C1C}">
                <a14:useLocalDpi xmlns:a14="http://schemas.microsoft.com/office/drawing/2010/main" val="0"/>
              </a:ext>
            </a:extLst>
          </a:blip>
          <a:srcRect l="4096" r="4096"/>
          <a:stretch>
            <a:fillRect/>
          </a:stretch>
        </p:blipFill>
        <p:spPr>
          <a:xfrm>
            <a:off x="916047" y="1995833"/>
            <a:ext cx="3960000" cy="2880000"/>
          </a:xfrm>
          <a:prstGeom prst="rect">
            <a:avLst/>
          </a:prstGeom>
        </p:spPr>
      </p:pic>
      <p:pic>
        <p:nvPicPr>
          <p:cNvPr id="12" name="图片 11"/>
          <p:cNvPicPr>
            <a:picLocks noChangeAspect="1"/>
          </p:cNvPicPr>
          <p:nvPr/>
        </p:nvPicPr>
        <p:blipFill>
          <a:blip r:embed="rId2" cstate="print">
            <a:extLst>
              <a:ext uri="{28A0092B-C50C-407E-A947-70E740481C1C}">
                <a14:useLocalDpi xmlns:a14="http://schemas.microsoft.com/office/drawing/2010/main" val="0"/>
              </a:ext>
            </a:extLst>
          </a:blip>
          <a:srcRect l="4431" r="4431"/>
          <a:stretch>
            <a:fillRect/>
          </a:stretch>
        </p:blipFill>
        <p:spPr>
          <a:xfrm>
            <a:off x="7294471" y="1995833"/>
            <a:ext cx="3960000" cy="2880000"/>
          </a:xfrm>
          <a:prstGeom prst="rect">
            <a:avLst/>
          </a:prstGeom>
        </p:spPr>
      </p:pic>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rcRect l="4903" r="4903"/>
          <a:stretch>
            <a:fillRect/>
          </a:stretch>
        </p:blipFill>
        <p:spPr>
          <a:xfrm>
            <a:off x="4105259" y="1508164"/>
            <a:ext cx="3960000" cy="2880000"/>
          </a:xfrm>
          <a:prstGeom prst="rect">
            <a:avLst/>
          </a:prstGeom>
        </p:spPr>
      </p:pic>
      <p:grpSp>
        <p:nvGrpSpPr>
          <p:cNvPr id="2" name="组合 1"/>
          <p:cNvGrpSpPr/>
          <p:nvPr/>
        </p:nvGrpSpPr>
        <p:grpSpPr>
          <a:xfrm>
            <a:off x="0" y="4067529"/>
            <a:ext cx="12192000" cy="2790471"/>
            <a:chOff x="0" y="4067529"/>
            <a:chExt cx="12192000" cy="2790471"/>
          </a:xfrm>
        </p:grpSpPr>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95000" y="5289698"/>
              <a:ext cx="1146687" cy="1377802"/>
            </a:xfrm>
            <a:prstGeom prst="rect">
              <a:avLst/>
            </a:prstGeom>
          </p:spPr>
        </p:pic>
        <p:sp>
          <p:nvSpPr>
            <p:cNvPr id="14" name="矩形 13"/>
            <p:cNvSpPr/>
            <p:nvPr/>
          </p:nvSpPr>
          <p:spPr>
            <a:xfrm>
              <a:off x="0" y="4067529"/>
              <a:ext cx="12192000" cy="2790471"/>
            </a:xfrm>
            <a:prstGeom prst="rect">
              <a:avLst/>
            </a:prstGeom>
            <a:solidFill>
              <a:srgbClr val="448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3425365" y="4521310"/>
              <a:ext cx="5341271" cy="400110"/>
            </a:xfrm>
            <a:prstGeom prst="rect">
              <a:avLst/>
            </a:prstGeom>
            <a:noFill/>
          </p:spPr>
          <p:txBody>
            <a:bodyPr wrap="square" rtlCol="0">
              <a:spAutoFit/>
            </a:bodyPr>
            <a:lstStyle/>
            <a:p>
              <a:pPr algn="ctr"/>
              <a:r>
                <a:rPr lang="zh-CN" altLang="en-US" sz="2000">
                  <a:solidFill>
                    <a:schemeClr val="bg1"/>
                  </a:solidFill>
                  <a:latin typeface="Arial" panose="020B0604020202020204" pitchFamily="34" charset="0"/>
                  <a:ea typeface="Arial Unicode MS" panose="020B0604020202020204" pitchFamily="34" charset="-122"/>
                  <a:cs typeface="Arial" panose="020B0604020202020204" pitchFamily="34" charset="0"/>
                </a:rPr>
                <a:t>此处添加文字内容</a:t>
              </a:r>
              <a:endParaRPr lang="zh-CN" altLang="en-US" sz="2000" dirty="0">
                <a:solidFill>
                  <a:schemeClr val="bg1"/>
                </a:solidFill>
                <a:latin typeface="Arial" panose="020B0604020202020204" pitchFamily="34" charset="0"/>
                <a:ea typeface="Arial Unicode MS" panose="020B0604020202020204" pitchFamily="34" charset="-122"/>
                <a:cs typeface="Arial" panose="020B0604020202020204" pitchFamily="34" charset="0"/>
              </a:endParaRPr>
            </a:p>
          </p:txBody>
        </p:sp>
        <p:sp>
          <p:nvSpPr>
            <p:cNvPr id="16" name="矩形 15"/>
            <p:cNvSpPr/>
            <p:nvPr/>
          </p:nvSpPr>
          <p:spPr>
            <a:xfrm>
              <a:off x="1008737" y="5175355"/>
              <a:ext cx="10174527" cy="1061829"/>
            </a:xfrm>
            <a:prstGeom prst="rect">
              <a:avLst/>
            </a:prstGeom>
          </p:spPr>
          <p:txBody>
            <a:bodyPr wrap="square">
              <a:spAutoFit/>
            </a:bodyPr>
            <a:lstStyle/>
            <a:p>
              <a:pPr algn="ctr">
                <a:lnSpc>
                  <a:spcPct val="150000"/>
                </a:lnSpc>
              </a:pPr>
              <a:r>
                <a:rPr lang="en-US" altLang="zh-CN" sz="1400" dirty="0">
                  <a:solidFill>
                    <a:schemeClr val="bg1"/>
                  </a:solidFill>
                  <a:latin typeface="Arial" panose="020B0604020202020204" pitchFamily="34" charset="0"/>
                  <a:cs typeface="Arial" panose="020B0604020202020204" pitchFamily="34" charset="0"/>
                </a:rPr>
                <a:t>You cannot positively influence your life when you are not emotionally strong. Strength comes from within. Regardless of who your parents You cannot positively influence your life when you are not emotionally.</a:t>
              </a:r>
              <a:endParaRPr lang="zh-CN" altLang="en-US" sz="1400" dirty="0">
                <a:solidFill>
                  <a:schemeClr val="bg1"/>
                </a:solidFill>
                <a:latin typeface="Arial" panose="020B0604020202020204" pitchFamily="34" charset="0"/>
                <a:cs typeface="Arial" panose="020B0604020202020204" pitchFamily="34" charset="0"/>
              </a:endParaRPr>
            </a:p>
            <a:p>
              <a:pPr algn="ctr">
                <a:lnSpc>
                  <a:spcPct val="150000"/>
                </a:lnSpc>
              </a:pPr>
              <a:endParaRPr lang="zh-CN" altLang="en-US" sz="1400" dirty="0">
                <a:solidFill>
                  <a:schemeClr val="bg1"/>
                </a:solidFill>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75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750"/>
                                        <p:tgtEl>
                                          <p:spTgt spid="11"/>
                                        </p:tgtEl>
                                      </p:cBhvr>
                                    </p:animEffect>
                                    <p:anim calcmode="lin" valueType="num">
                                      <p:cBhvr>
                                        <p:cTn id="14" dur="750" fill="hold"/>
                                        <p:tgtEl>
                                          <p:spTgt spid="11"/>
                                        </p:tgtEl>
                                        <p:attrNameLst>
                                          <p:attrName>ppt_x</p:attrName>
                                        </p:attrNameLst>
                                      </p:cBhvr>
                                      <p:tavLst>
                                        <p:tav tm="0">
                                          <p:val>
                                            <p:strVal val="#ppt_x"/>
                                          </p:val>
                                        </p:tav>
                                        <p:tav tm="100000">
                                          <p:val>
                                            <p:strVal val="#ppt_x"/>
                                          </p:val>
                                        </p:tav>
                                      </p:tavLst>
                                    </p:anim>
                                    <p:anim calcmode="lin" valueType="num">
                                      <p:cBhvr>
                                        <p:cTn id="15" dur="750" fill="hold"/>
                                        <p:tgtEl>
                                          <p:spTgt spid="1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750"/>
                                        <p:tgtEl>
                                          <p:spTgt spid="12"/>
                                        </p:tgtEl>
                                      </p:cBhvr>
                                    </p:animEffect>
                                    <p:anim calcmode="lin" valueType="num">
                                      <p:cBhvr>
                                        <p:cTn id="20" dur="750" fill="hold"/>
                                        <p:tgtEl>
                                          <p:spTgt spid="12"/>
                                        </p:tgtEl>
                                        <p:attrNameLst>
                                          <p:attrName>ppt_x</p:attrName>
                                        </p:attrNameLst>
                                      </p:cBhvr>
                                      <p:tavLst>
                                        <p:tav tm="0">
                                          <p:val>
                                            <p:strVal val="#ppt_x"/>
                                          </p:val>
                                        </p:tav>
                                        <p:tav tm="100000">
                                          <p:val>
                                            <p:strVal val="#ppt_x"/>
                                          </p:val>
                                        </p:tav>
                                      </p:tavLst>
                                    </p:anim>
                                    <p:anim calcmode="lin" valueType="num">
                                      <p:cBhvr>
                                        <p:cTn id="21" dur="75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ppt_x"/>
                                          </p:val>
                                        </p:tav>
                                        <p:tav tm="100000">
                                          <p:val>
                                            <p:strVal val="#ppt_x"/>
                                          </p:val>
                                        </p:tav>
                                      </p:tavLst>
                                    </p:anim>
                                    <p:anim calcmode="lin" valueType="num">
                                      <p:cBhvr additive="base">
                                        <p:cTn id="2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795000" y="5289698"/>
            <a:ext cx="1146687" cy="1377802"/>
          </a:xfrm>
          <a:prstGeom prst="rect">
            <a:avLst/>
          </a:prstGeom>
        </p:spPr>
      </p:pic>
      <p:sp>
        <p:nvSpPr>
          <p:cNvPr id="7" name="矩形 6"/>
          <p:cNvSpPr/>
          <p:nvPr/>
        </p:nvSpPr>
        <p:spPr>
          <a:xfrm>
            <a:off x="533400" y="762000"/>
            <a:ext cx="11264900" cy="21600"/>
          </a:xfrm>
          <a:prstGeom prst="rect">
            <a:avLst/>
          </a:prstGeom>
          <a:solidFill>
            <a:srgbClr val="58ACA5"/>
          </a:solidFill>
          <a:ln>
            <a:solidFill>
              <a:srgbClr val="58AC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1599328" y="249580"/>
            <a:ext cx="1620957" cy="523220"/>
          </a:xfrm>
          <a:prstGeom prst="rect">
            <a:avLst/>
          </a:prstGeom>
          <a:noFill/>
        </p:spPr>
        <p:txBody>
          <a:bodyPr wrap="none" rtlCol="0">
            <a:spAutoFit/>
          </a:bodyPr>
          <a:lstStyle/>
          <a:p>
            <a:r>
              <a:rPr lang="zh-CN" altLang="en-US" sz="2800" dirty="0">
                <a:solidFill>
                  <a:srgbClr val="58ACA5"/>
                </a:solidFill>
                <a:latin typeface="微软雅黑" panose="020B0503020204020204" pitchFamily="34" charset="-122"/>
                <a:ea typeface="微软雅黑" panose="020B0503020204020204" pitchFamily="34" charset="-122"/>
              </a:rPr>
              <a:t>年度总结</a:t>
            </a:r>
            <a:endParaRPr lang="zh-CN" altLang="en-US" sz="2800" dirty="0">
              <a:solidFill>
                <a:srgbClr val="58ACA5"/>
              </a:solidFill>
              <a:latin typeface="微软雅黑" panose="020B0503020204020204" pitchFamily="34" charset="-122"/>
              <a:ea typeface="微软雅黑" panose="020B0503020204020204" pitchFamily="34" charset="-122"/>
            </a:endParaRPr>
          </a:p>
        </p:txBody>
      </p:sp>
      <p:sp>
        <p:nvSpPr>
          <p:cNvPr id="9" name="矩形 8"/>
          <p:cNvSpPr/>
          <p:nvPr/>
        </p:nvSpPr>
        <p:spPr>
          <a:xfrm>
            <a:off x="914400" y="276225"/>
            <a:ext cx="542925" cy="485775"/>
          </a:xfrm>
          <a:prstGeom prst="rect">
            <a:avLst/>
          </a:prstGeom>
          <a:solidFill>
            <a:srgbClr val="58ACA5"/>
          </a:solidFill>
          <a:ln>
            <a:solidFill>
              <a:srgbClr val="58AC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876300" y="288279"/>
            <a:ext cx="619125" cy="523220"/>
          </a:xfrm>
          <a:prstGeom prst="rect">
            <a:avLst/>
          </a:prstGeom>
        </p:spPr>
        <p:txBody>
          <a:bodyPr wrap="square">
            <a:spAutoFit/>
          </a:bodyPr>
          <a:lstStyle/>
          <a:p>
            <a:pPr algn="dist"/>
            <a:r>
              <a:rPr lang="en-US" altLang="zh-CN" sz="2800" dirty="0">
                <a:solidFill>
                  <a:schemeClr val="bg1"/>
                </a:solidFill>
                <a:latin typeface="Impact" panose="020B0806030902050204" pitchFamily="34" charset="0"/>
                <a:ea typeface="微软雅黑" panose="020B0503020204020204" pitchFamily="34" charset="-122"/>
              </a:rPr>
              <a:t>03</a:t>
            </a:r>
            <a:endParaRPr lang="zh-CN" altLang="en-US" sz="2800" dirty="0">
              <a:solidFill>
                <a:schemeClr val="bg1"/>
              </a:solidFill>
              <a:latin typeface="Impact" panose="020B0806030902050204" pitchFamily="34" charset="0"/>
            </a:endParaRPr>
          </a:p>
        </p:txBody>
      </p:sp>
      <p:grpSp>
        <p:nvGrpSpPr>
          <p:cNvPr id="27" name="组合 26"/>
          <p:cNvGrpSpPr/>
          <p:nvPr/>
        </p:nvGrpSpPr>
        <p:grpSpPr>
          <a:xfrm>
            <a:off x="5930524" y="1517879"/>
            <a:ext cx="2496202" cy="1105810"/>
            <a:chOff x="5930524" y="1517879"/>
            <a:chExt cx="2496202" cy="1105810"/>
          </a:xfrm>
        </p:grpSpPr>
        <p:sp>
          <p:nvSpPr>
            <p:cNvPr id="12" name="箭头: V 形 11"/>
            <p:cNvSpPr/>
            <p:nvPr/>
          </p:nvSpPr>
          <p:spPr>
            <a:xfrm>
              <a:off x="5930524" y="1517879"/>
              <a:ext cx="2496202" cy="1105810"/>
            </a:xfrm>
            <a:prstGeom prst="chevron">
              <a:avLst>
                <a:gd name="adj" fmla="val 41391"/>
              </a:avLst>
            </a:prstGeom>
            <a:solidFill>
              <a:srgbClr val="448882"/>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28" name="任意多边形: 形状 27"/>
            <p:cNvSpPr/>
            <p:nvPr/>
          </p:nvSpPr>
          <p:spPr bwMode="auto">
            <a:xfrm>
              <a:off x="6962855" y="1762676"/>
              <a:ext cx="321337" cy="504618"/>
            </a:xfrm>
            <a:custGeom>
              <a:avLst/>
              <a:gdLst>
                <a:gd name="connsiteX0" fmla="*/ 107157 w 214313"/>
                <a:gd name="connsiteY0" fmla="*/ 288925 h 336550"/>
                <a:gd name="connsiteX1" fmla="*/ 92075 w 214313"/>
                <a:gd name="connsiteY1" fmla="*/ 303213 h 336550"/>
                <a:gd name="connsiteX2" fmla="*/ 107157 w 214313"/>
                <a:gd name="connsiteY2" fmla="*/ 317501 h 336550"/>
                <a:gd name="connsiteX3" fmla="*/ 122239 w 214313"/>
                <a:gd name="connsiteY3" fmla="*/ 303213 h 336550"/>
                <a:gd name="connsiteX4" fmla="*/ 107157 w 214313"/>
                <a:gd name="connsiteY4" fmla="*/ 288925 h 336550"/>
                <a:gd name="connsiteX5" fmla="*/ 30187 w 214313"/>
                <a:gd name="connsiteY5" fmla="*/ 41275 h 336550"/>
                <a:gd name="connsiteX6" fmla="*/ 22225 w 214313"/>
                <a:gd name="connsiteY6" fmla="*/ 50461 h 336550"/>
                <a:gd name="connsiteX7" fmla="*/ 22225 w 214313"/>
                <a:gd name="connsiteY7" fmla="*/ 259103 h 336550"/>
                <a:gd name="connsiteX8" fmla="*/ 30187 w 214313"/>
                <a:gd name="connsiteY8" fmla="*/ 268288 h 336550"/>
                <a:gd name="connsiteX9" fmla="*/ 184126 w 214313"/>
                <a:gd name="connsiteY9" fmla="*/ 268288 h 336550"/>
                <a:gd name="connsiteX10" fmla="*/ 192088 w 214313"/>
                <a:gd name="connsiteY10" fmla="*/ 259103 h 336550"/>
                <a:gd name="connsiteX11" fmla="*/ 192088 w 214313"/>
                <a:gd name="connsiteY11" fmla="*/ 50461 h 336550"/>
                <a:gd name="connsiteX12" fmla="*/ 184126 w 214313"/>
                <a:gd name="connsiteY12" fmla="*/ 41275 h 336550"/>
                <a:gd name="connsiteX13" fmla="*/ 30187 w 214313"/>
                <a:gd name="connsiteY13" fmla="*/ 41275 h 336550"/>
                <a:gd name="connsiteX14" fmla="*/ 92812 w 214313"/>
                <a:gd name="connsiteY14" fmla="*/ 15875 h 336550"/>
                <a:gd name="connsiteX15" fmla="*/ 88900 w 214313"/>
                <a:gd name="connsiteY15" fmla="*/ 21318 h 336550"/>
                <a:gd name="connsiteX16" fmla="*/ 92812 w 214313"/>
                <a:gd name="connsiteY16" fmla="*/ 25400 h 336550"/>
                <a:gd name="connsiteX17" fmla="*/ 121501 w 214313"/>
                <a:gd name="connsiteY17" fmla="*/ 25400 h 336550"/>
                <a:gd name="connsiteX18" fmla="*/ 125413 w 214313"/>
                <a:gd name="connsiteY18" fmla="*/ 21318 h 336550"/>
                <a:gd name="connsiteX19" fmla="*/ 121501 w 214313"/>
                <a:gd name="connsiteY19" fmla="*/ 15875 h 336550"/>
                <a:gd name="connsiteX20" fmla="*/ 92812 w 214313"/>
                <a:gd name="connsiteY20" fmla="*/ 15875 h 336550"/>
                <a:gd name="connsiteX21" fmla="*/ 48948 w 214313"/>
                <a:gd name="connsiteY21" fmla="*/ 0 h 336550"/>
                <a:gd name="connsiteX22" fmla="*/ 165365 w 214313"/>
                <a:gd name="connsiteY22" fmla="*/ 0 h 336550"/>
                <a:gd name="connsiteX23" fmla="*/ 214313 w 214313"/>
                <a:gd name="connsiteY23" fmla="*/ 48642 h 336550"/>
                <a:gd name="connsiteX24" fmla="*/ 214313 w 214313"/>
                <a:gd name="connsiteY24" fmla="*/ 287908 h 336550"/>
                <a:gd name="connsiteX25" fmla="*/ 165365 w 214313"/>
                <a:gd name="connsiteY25" fmla="*/ 336550 h 336550"/>
                <a:gd name="connsiteX26" fmla="*/ 48948 w 214313"/>
                <a:gd name="connsiteY26" fmla="*/ 336550 h 336550"/>
                <a:gd name="connsiteX27" fmla="*/ 0 w 214313"/>
                <a:gd name="connsiteY27" fmla="*/ 287908 h 336550"/>
                <a:gd name="connsiteX28" fmla="*/ 0 w 214313"/>
                <a:gd name="connsiteY28" fmla="*/ 48642 h 336550"/>
                <a:gd name="connsiteX29" fmla="*/ 48948 w 214313"/>
                <a:gd name="connsiteY29"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14313" h="336550">
                  <a:moveTo>
                    <a:pt x="107157" y="288925"/>
                  </a:moveTo>
                  <a:cubicBezTo>
                    <a:pt x="98827" y="288925"/>
                    <a:pt x="92075" y="295322"/>
                    <a:pt x="92075" y="303213"/>
                  </a:cubicBezTo>
                  <a:cubicBezTo>
                    <a:pt x="92075" y="311104"/>
                    <a:pt x="98827" y="317501"/>
                    <a:pt x="107157" y="317501"/>
                  </a:cubicBezTo>
                  <a:cubicBezTo>
                    <a:pt x="115487" y="317501"/>
                    <a:pt x="122239" y="311104"/>
                    <a:pt x="122239" y="303213"/>
                  </a:cubicBezTo>
                  <a:cubicBezTo>
                    <a:pt x="122239" y="295322"/>
                    <a:pt x="115487" y="288925"/>
                    <a:pt x="107157" y="288925"/>
                  </a:cubicBezTo>
                  <a:close/>
                  <a:moveTo>
                    <a:pt x="30187" y="41275"/>
                  </a:moveTo>
                  <a:cubicBezTo>
                    <a:pt x="26206" y="41275"/>
                    <a:pt x="22225" y="45212"/>
                    <a:pt x="22225" y="50461"/>
                  </a:cubicBezTo>
                  <a:cubicBezTo>
                    <a:pt x="22225" y="50461"/>
                    <a:pt x="22225" y="50461"/>
                    <a:pt x="22225" y="259103"/>
                  </a:cubicBezTo>
                  <a:cubicBezTo>
                    <a:pt x="22225" y="264352"/>
                    <a:pt x="26206" y="268288"/>
                    <a:pt x="30187" y="268288"/>
                  </a:cubicBezTo>
                  <a:cubicBezTo>
                    <a:pt x="30187" y="268288"/>
                    <a:pt x="30187" y="268288"/>
                    <a:pt x="184126" y="268288"/>
                  </a:cubicBezTo>
                  <a:cubicBezTo>
                    <a:pt x="188107" y="268288"/>
                    <a:pt x="192088" y="264352"/>
                    <a:pt x="192088" y="259103"/>
                  </a:cubicBezTo>
                  <a:lnTo>
                    <a:pt x="192088" y="50461"/>
                  </a:lnTo>
                  <a:cubicBezTo>
                    <a:pt x="192088" y="45212"/>
                    <a:pt x="188107" y="41275"/>
                    <a:pt x="184126" y="41275"/>
                  </a:cubicBezTo>
                  <a:cubicBezTo>
                    <a:pt x="184126" y="41275"/>
                    <a:pt x="184126" y="41275"/>
                    <a:pt x="30187" y="41275"/>
                  </a:cubicBezTo>
                  <a:close/>
                  <a:moveTo>
                    <a:pt x="92812" y="15875"/>
                  </a:moveTo>
                  <a:cubicBezTo>
                    <a:pt x="90204" y="15875"/>
                    <a:pt x="88900" y="18596"/>
                    <a:pt x="88900" y="21318"/>
                  </a:cubicBezTo>
                  <a:cubicBezTo>
                    <a:pt x="88900" y="24039"/>
                    <a:pt x="90204" y="25400"/>
                    <a:pt x="92812" y="25400"/>
                  </a:cubicBezTo>
                  <a:cubicBezTo>
                    <a:pt x="92812" y="25400"/>
                    <a:pt x="92812" y="25400"/>
                    <a:pt x="121501" y="25400"/>
                  </a:cubicBezTo>
                  <a:cubicBezTo>
                    <a:pt x="124109" y="25400"/>
                    <a:pt x="125413" y="24039"/>
                    <a:pt x="125413" y="21318"/>
                  </a:cubicBezTo>
                  <a:cubicBezTo>
                    <a:pt x="125413" y="18596"/>
                    <a:pt x="124109" y="15875"/>
                    <a:pt x="121501" y="15875"/>
                  </a:cubicBezTo>
                  <a:cubicBezTo>
                    <a:pt x="121501" y="15875"/>
                    <a:pt x="121501" y="15875"/>
                    <a:pt x="92812" y="15875"/>
                  </a:cubicBezTo>
                  <a:close/>
                  <a:moveTo>
                    <a:pt x="48948" y="0"/>
                  </a:moveTo>
                  <a:cubicBezTo>
                    <a:pt x="48948" y="0"/>
                    <a:pt x="48948" y="0"/>
                    <a:pt x="165365" y="0"/>
                  </a:cubicBezTo>
                  <a:cubicBezTo>
                    <a:pt x="193146" y="0"/>
                    <a:pt x="214313" y="22349"/>
                    <a:pt x="214313" y="48642"/>
                  </a:cubicBezTo>
                  <a:cubicBezTo>
                    <a:pt x="214313" y="48642"/>
                    <a:pt x="214313" y="48642"/>
                    <a:pt x="214313" y="287908"/>
                  </a:cubicBezTo>
                  <a:cubicBezTo>
                    <a:pt x="214313" y="314201"/>
                    <a:pt x="193146" y="336550"/>
                    <a:pt x="165365" y="336550"/>
                  </a:cubicBezTo>
                  <a:cubicBezTo>
                    <a:pt x="165365" y="336550"/>
                    <a:pt x="165365" y="336550"/>
                    <a:pt x="48948" y="336550"/>
                  </a:cubicBezTo>
                  <a:cubicBezTo>
                    <a:pt x="21167" y="336550"/>
                    <a:pt x="0" y="314201"/>
                    <a:pt x="0" y="287908"/>
                  </a:cubicBezTo>
                  <a:cubicBezTo>
                    <a:pt x="0" y="287908"/>
                    <a:pt x="0" y="287908"/>
                    <a:pt x="0" y="48642"/>
                  </a:cubicBezTo>
                  <a:cubicBezTo>
                    <a:pt x="0" y="22349"/>
                    <a:pt x="21167" y="0"/>
                    <a:pt x="48948" y="0"/>
                  </a:cubicBezTo>
                  <a:close/>
                </a:path>
              </a:pathLst>
            </a:custGeom>
            <a:solidFill>
              <a:schemeClr val="bg1"/>
            </a:solidFill>
            <a:ln>
              <a:noFill/>
            </a:ln>
          </p:spPr>
          <p:txBody>
            <a:bodyPr anchor="ctr"/>
            <a:lstStyle/>
            <a:p>
              <a:pPr algn="ctr"/>
            </a:p>
          </p:txBody>
        </p:sp>
      </p:grpSp>
      <p:grpSp>
        <p:nvGrpSpPr>
          <p:cNvPr id="11" name="组合 10"/>
          <p:cNvGrpSpPr/>
          <p:nvPr/>
        </p:nvGrpSpPr>
        <p:grpSpPr>
          <a:xfrm>
            <a:off x="3434322" y="4835309"/>
            <a:ext cx="2496202" cy="1105810"/>
            <a:chOff x="3434322" y="4835309"/>
            <a:chExt cx="2496202" cy="1105810"/>
          </a:xfrm>
        </p:grpSpPr>
        <p:sp>
          <p:nvSpPr>
            <p:cNvPr id="15" name="箭头: V 形 14"/>
            <p:cNvSpPr/>
            <p:nvPr/>
          </p:nvSpPr>
          <p:spPr>
            <a:xfrm flipH="1">
              <a:off x="3434322" y="4835309"/>
              <a:ext cx="2496202" cy="1105810"/>
            </a:xfrm>
            <a:prstGeom prst="chevron">
              <a:avLst>
                <a:gd name="adj" fmla="val 41391"/>
              </a:avLst>
            </a:prstGeom>
            <a:solidFill>
              <a:srgbClr val="448882"/>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29" name="任意多边形: 形状 28"/>
            <p:cNvSpPr/>
            <p:nvPr/>
          </p:nvSpPr>
          <p:spPr bwMode="auto">
            <a:xfrm>
              <a:off x="4596670" y="5106168"/>
              <a:ext cx="324419" cy="509456"/>
            </a:xfrm>
            <a:custGeom>
              <a:avLst/>
              <a:gdLst>
                <a:gd name="connsiteX0" fmla="*/ 107157 w 214313"/>
                <a:gd name="connsiteY0" fmla="*/ 288925 h 336550"/>
                <a:gd name="connsiteX1" fmla="*/ 92075 w 214313"/>
                <a:gd name="connsiteY1" fmla="*/ 303213 h 336550"/>
                <a:gd name="connsiteX2" fmla="*/ 107157 w 214313"/>
                <a:gd name="connsiteY2" fmla="*/ 317501 h 336550"/>
                <a:gd name="connsiteX3" fmla="*/ 122239 w 214313"/>
                <a:gd name="connsiteY3" fmla="*/ 303213 h 336550"/>
                <a:gd name="connsiteX4" fmla="*/ 107157 w 214313"/>
                <a:gd name="connsiteY4" fmla="*/ 288925 h 336550"/>
                <a:gd name="connsiteX5" fmla="*/ 30187 w 214313"/>
                <a:gd name="connsiteY5" fmla="*/ 41275 h 336550"/>
                <a:gd name="connsiteX6" fmla="*/ 22225 w 214313"/>
                <a:gd name="connsiteY6" fmla="*/ 50461 h 336550"/>
                <a:gd name="connsiteX7" fmla="*/ 22225 w 214313"/>
                <a:gd name="connsiteY7" fmla="*/ 259103 h 336550"/>
                <a:gd name="connsiteX8" fmla="*/ 30187 w 214313"/>
                <a:gd name="connsiteY8" fmla="*/ 268288 h 336550"/>
                <a:gd name="connsiteX9" fmla="*/ 184126 w 214313"/>
                <a:gd name="connsiteY9" fmla="*/ 268288 h 336550"/>
                <a:gd name="connsiteX10" fmla="*/ 192088 w 214313"/>
                <a:gd name="connsiteY10" fmla="*/ 259103 h 336550"/>
                <a:gd name="connsiteX11" fmla="*/ 192088 w 214313"/>
                <a:gd name="connsiteY11" fmla="*/ 50461 h 336550"/>
                <a:gd name="connsiteX12" fmla="*/ 184126 w 214313"/>
                <a:gd name="connsiteY12" fmla="*/ 41275 h 336550"/>
                <a:gd name="connsiteX13" fmla="*/ 30187 w 214313"/>
                <a:gd name="connsiteY13" fmla="*/ 41275 h 336550"/>
                <a:gd name="connsiteX14" fmla="*/ 92812 w 214313"/>
                <a:gd name="connsiteY14" fmla="*/ 15875 h 336550"/>
                <a:gd name="connsiteX15" fmla="*/ 88900 w 214313"/>
                <a:gd name="connsiteY15" fmla="*/ 21318 h 336550"/>
                <a:gd name="connsiteX16" fmla="*/ 92812 w 214313"/>
                <a:gd name="connsiteY16" fmla="*/ 25400 h 336550"/>
                <a:gd name="connsiteX17" fmla="*/ 121501 w 214313"/>
                <a:gd name="connsiteY17" fmla="*/ 25400 h 336550"/>
                <a:gd name="connsiteX18" fmla="*/ 125413 w 214313"/>
                <a:gd name="connsiteY18" fmla="*/ 21318 h 336550"/>
                <a:gd name="connsiteX19" fmla="*/ 121501 w 214313"/>
                <a:gd name="connsiteY19" fmla="*/ 15875 h 336550"/>
                <a:gd name="connsiteX20" fmla="*/ 92812 w 214313"/>
                <a:gd name="connsiteY20" fmla="*/ 15875 h 336550"/>
                <a:gd name="connsiteX21" fmla="*/ 48948 w 214313"/>
                <a:gd name="connsiteY21" fmla="*/ 0 h 336550"/>
                <a:gd name="connsiteX22" fmla="*/ 165365 w 214313"/>
                <a:gd name="connsiteY22" fmla="*/ 0 h 336550"/>
                <a:gd name="connsiteX23" fmla="*/ 214313 w 214313"/>
                <a:gd name="connsiteY23" fmla="*/ 48642 h 336550"/>
                <a:gd name="connsiteX24" fmla="*/ 214313 w 214313"/>
                <a:gd name="connsiteY24" fmla="*/ 287908 h 336550"/>
                <a:gd name="connsiteX25" fmla="*/ 165365 w 214313"/>
                <a:gd name="connsiteY25" fmla="*/ 336550 h 336550"/>
                <a:gd name="connsiteX26" fmla="*/ 48948 w 214313"/>
                <a:gd name="connsiteY26" fmla="*/ 336550 h 336550"/>
                <a:gd name="connsiteX27" fmla="*/ 0 w 214313"/>
                <a:gd name="connsiteY27" fmla="*/ 287908 h 336550"/>
                <a:gd name="connsiteX28" fmla="*/ 0 w 214313"/>
                <a:gd name="connsiteY28" fmla="*/ 48642 h 336550"/>
                <a:gd name="connsiteX29" fmla="*/ 48948 w 214313"/>
                <a:gd name="connsiteY29"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14313" h="336550">
                  <a:moveTo>
                    <a:pt x="107157" y="288925"/>
                  </a:moveTo>
                  <a:cubicBezTo>
                    <a:pt x="98827" y="288925"/>
                    <a:pt x="92075" y="295322"/>
                    <a:pt x="92075" y="303213"/>
                  </a:cubicBezTo>
                  <a:cubicBezTo>
                    <a:pt x="92075" y="311104"/>
                    <a:pt x="98827" y="317501"/>
                    <a:pt x="107157" y="317501"/>
                  </a:cubicBezTo>
                  <a:cubicBezTo>
                    <a:pt x="115487" y="317501"/>
                    <a:pt x="122239" y="311104"/>
                    <a:pt x="122239" y="303213"/>
                  </a:cubicBezTo>
                  <a:cubicBezTo>
                    <a:pt x="122239" y="295322"/>
                    <a:pt x="115487" y="288925"/>
                    <a:pt x="107157" y="288925"/>
                  </a:cubicBezTo>
                  <a:close/>
                  <a:moveTo>
                    <a:pt x="30187" y="41275"/>
                  </a:moveTo>
                  <a:cubicBezTo>
                    <a:pt x="26206" y="41275"/>
                    <a:pt x="22225" y="45212"/>
                    <a:pt x="22225" y="50461"/>
                  </a:cubicBezTo>
                  <a:cubicBezTo>
                    <a:pt x="22225" y="50461"/>
                    <a:pt x="22225" y="50461"/>
                    <a:pt x="22225" y="259103"/>
                  </a:cubicBezTo>
                  <a:cubicBezTo>
                    <a:pt x="22225" y="264352"/>
                    <a:pt x="26206" y="268288"/>
                    <a:pt x="30187" y="268288"/>
                  </a:cubicBezTo>
                  <a:cubicBezTo>
                    <a:pt x="30187" y="268288"/>
                    <a:pt x="30187" y="268288"/>
                    <a:pt x="184126" y="268288"/>
                  </a:cubicBezTo>
                  <a:cubicBezTo>
                    <a:pt x="188107" y="268288"/>
                    <a:pt x="192088" y="264352"/>
                    <a:pt x="192088" y="259103"/>
                  </a:cubicBezTo>
                  <a:lnTo>
                    <a:pt x="192088" y="50461"/>
                  </a:lnTo>
                  <a:cubicBezTo>
                    <a:pt x="192088" y="45212"/>
                    <a:pt x="188107" y="41275"/>
                    <a:pt x="184126" y="41275"/>
                  </a:cubicBezTo>
                  <a:cubicBezTo>
                    <a:pt x="184126" y="41275"/>
                    <a:pt x="184126" y="41275"/>
                    <a:pt x="30187" y="41275"/>
                  </a:cubicBezTo>
                  <a:close/>
                  <a:moveTo>
                    <a:pt x="92812" y="15875"/>
                  </a:moveTo>
                  <a:cubicBezTo>
                    <a:pt x="90204" y="15875"/>
                    <a:pt x="88900" y="18596"/>
                    <a:pt x="88900" y="21318"/>
                  </a:cubicBezTo>
                  <a:cubicBezTo>
                    <a:pt x="88900" y="24039"/>
                    <a:pt x="90204" y="25400"/>
                    <a:pt x="92812" y="25400"/>
                  </a:cubicBezTo>
                  <a:cubicBezTo>
                    <a:pt x="92812" y="25400"/>
                    <a:pt x="92812" y="25400"/>
                    <a:pt x="121501" y="25400"/>
                  </a:cubicBezTo>
                  <a:cubicBezTo>
                    <a:pt x="124109" y="25400"/>
                    <a:pt x="125413" y="24039"/>
                    <a:pt x="125413" y="21318"/>
                  </a:cubicBezTo>
                  <a:cubicBezTo>
                    <a:pt x="125413" y="18596"/>
                    <a:pt x="124109" y="15875"/>
                    <a:pt x="121501" y="15875"/>
                  </a:cubicBezTo>
                  <a:cubicBezTo>
                    <a:pt x="121501" y="15875"/>
                    <a:pt x="121501" y="15875"/>
                    <a:pt x="92812" y="15875"/>
                  </a:cubicBezTo>
                  <a:close/>
                  <a:moveTo>
                    <a:pt x="48948" y="0"/>
                  </a:moveTo>
                  <a:cubicBezTo>
                    <a:pt x="48948" y="0"/>
                    <a:pt x="48948" y="0"/>
                    <a:pt x="165365" y="0"/>
                  </a:cubicBezTo>
                  <a:cubicBezTo>
                    <a:pt x="193146" y="0"/>
                    <a:pt x="214313" y="22349"/>
                    <a:pt x="214313" y="48642"/>
                  </a:cubicBezTo>
                  <a:cubicBezTo>
                    <a:pt x="214313" y="48642"/>
                    <a:pt x="214313" y="48642"/>
                    <a:pt x="214313" y="287908"/>
                  </a:cubicBezTo>
                  <a:cubicBezTo>
                    <a:pt x="214313" y="314201"/>
                    <a:pt x="193146" y="336550"/>
                    <a:pt x="165365" y="336550"/>
                  </a:cubicBezTo>
                  <a:cubicBezTo>
                    <a:pt x="165365" y="336550"/>
                    <a:pt x="165365" y="336550"/>
                    <a:pt x="48948" y="336550"/>
                  </a:cubicBezTo>
                  <a:cubicBezTo>
                    <a:pt x="21167" y="336550"/>
                    <a:pt x="0" y="314201"/>
                    <a:pt x="0" y="287908"/>
                  </a:cubicBezTo>
                  <a:cubicBezTo>
                    <a:pt x="0" y="287908"/>
                    <a:pt x="0" y="287908"/>
                    <a:pt x="0" y="48642"/>
                  </a:cubicBezTo>
                  <a:cubicBezTo>
                    <a:pt x="0" y="22349"/>
                    <a:pt x="21167" y="0"/>
                    <a:pt x="48948" y="0"/>
                  </a:cubicBezTo>
                  <a:close/>
                </a:path>
              </a:pathLst>
            </a:custGeom>
            <a:solidFill>
              <a:schemeClr val="bg1"/>
            </a:solidFill>
            <a:ln>
              <a:noFill/>
            </a:ln>
          </p:spPr>
          <p:txBody>
            <a:bodyPr anchor="ctr"/>
            <a:lstStyle/>
            <a:p>
              <a:pPr algn="ctr"/>
            </a:p>
          </p:txBody>
        </p:sp>
      </p:grpSp>
      <p:grpSp>
        <p:nvGrpSpPr>
          <p:cNvPr id="26" name="组合 25"/>
          <p:cNvGrpSpPr/>
          <p:nvPr/>
        </p:nvGrpSpPr>
        <p:grpSpPr>
          <a:xfrm>
            <a:off x="3434322" y="2623689"/>
            <a:ext cx="2496202" cy="1105810"/>
            <a:chOff x="3434322" y="2623689"/>
            <a:chExt cx="2496202" cy="1105810"/>
          </a:xfrm>
        </p:grpSpPr>
        <p:sp>
          <p:nvSpPr>
            <p:cNvPr id="13" name="箭头: V 形 12"/>
            <p:cNvSpPr/>
            <p:nvPr/>
          </p:nvSpPr>
          <p:spPr>
            <a:xfrm flipH="1">
              <a:off x="3434322" y="2623689"/>
              <a:ext cx="2496202" cy="1105810"/>
            </a:xfrm>
            <a:prstGeom prst="chevron">
              <a:avLst>
                <a:gd name="adj" fmla="val 41391"/>
              </a:avLst>
            </a:prstGeom>
            <a:solidFill>
              <a:srgbClr val="EAA56B"/>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31" name="任意多边形: 形状 30"/>
            <p:cNvSpPr/>
            <p:nvPr/>
          </p:nvSpPr>
          <p:spPr bwMode="auto">
            <a:xfrm>
              <a:off x="4515494" y="2914455"/>
              <a:ext cx="333856" cy="524277"/>
            </a:xfrm>
            <a:custGeom>
              <a:avLst/>
              <a:gdLst>
                <a:gd name="connsiteX0" fmla="*/ 107157 w 214313"/>
                <a:gd name="connsiteY0" fmla="*/ 288925 h 336550"/>
                <a:gd name="connsiteX1" fmla="*/ 92075 w 214313"/>
                <a:gd name="connsiteY1" fmla="*/ 303213 h 336550"/>
                <a:gd name="connsiteX2" fmla="*/ 107157 w 214313"/>
                <a:gd name="connsiteY2" fmla="*/ 317501 h 336550"/>
                <a:gd name="connsiteX3" fmla="*/ 122239 w 214313"/>
                <a:gd name="connsiteY3" fmla="*/ 303213 h 336550"/>
                <a:gd name="connsiteX4" fmla="*/ 107157 w 214313"/>
                <a:gd name="connsiteY4" fmla="*/ 288925 h 336550"/>
                <a:gd name="connsiteX5" fmla="*/ 30187 w 214313"/>
                <a:gd name="connsiteY5" fmla="*/ 41275 h 336550"/>
                <a:gd name="connsiteX6" fmla="*/ 22225 w 214313"/>
                <a:gd name="connsiteY6" fmla="*/ 50461 h 336550"/>
                <a:gd name="connsiteX7" fmla="*/ 22225 w 214313"/>
                <a:gd name="connsiteY7" fmla="*/ 259103 h 336550"/>
                <a:gd name="connsiteX8" fmla="*/ 30187 w 214313"/>
                <a:gd name="connsiteY8" fmla="*/ 268288 h 336550"/>
                <a:gd name="connsiteX9" fmla="*/ 184126 w 214313"/>
                <a:gd name="connsiteY9" fmla="*/ 268288 h 336550"/>
                <a:gd name="connsiteX10" fmla="*/ 192088 w 214313"/>
                <a:gd name="connsiteY10" fmla="*/ 259103 h 336550"/>
                <a:gd name="connsiteX11" fmla="*/ 192088 w 214313"/>
                <a:gd name="connsiteY11" fmla="*/ 50461 h 336550"/>
                <a:gd name="connsiteX12" fmla="*/ 184126 w 214313"/>
                <a:gd name="connsiteY12" fmla="*/ 41275 h 336550"/>
                <a:gd name="connsiteX13" fmla="*/ 30187 w 214313"/>
                <a:gd name="connsiteY13" fmla="*/ 41275 h 336550"/>
                <a:gd name="connsiteX14" fmla="*/ 92812 w 214313"/>
                <a:gd name="connsiteY14" fmla="*/ 15875 h 336550"/>
                <a:gd name="connsiteX15" fmla="*/ 88900 w 214313"/>
                <a:gd name="connsiteY15" fmla="*/ 21318 h 336550"/>
                <a:gd name="connsiteX16" fmla="*/ 92812 w 214313"/>
                <a:gd name="connsiteY16" fmla="*/ 25400 h 336550"/>
                <a:gd name="connsiteX17" fmla="*/ 121501 w 214313"/>
                <a:gd name="connsiteY17" fmla="*/ 25400 h 336550"/>
                <a:gd name="connsiteX18" fmla="*/ 125413 w 214313"/>
                <a:gd name="connsiteY18" fmla="*/ 21318 h 336550"/>
                <a:gd name="connsiteX19" fmla="*/ 121501 w 214313"/>
                <a:gd name="connsiteY19" fmla="*/ 15875 h 336550"/>
                <a:gd name="connsiteX20" fmla="*/ 92812 w 214313"/>
                <a:gd name="connsiteY20" fmla="*/ 15875 h 336550"/>
                <a:gd name="connsiteX21" fmla="*/ 48948 w 214313"/>
                <a:gd name="connsiteY21" fmla="*/ 0 h 336550"/>
                <a:gd name="connsiteX22" fmla="*/ 165365 w 214313"/>
                <a:gd name="connsiteY22" fmla="*/ 0 h 336550"/>
                <a:gd name="connsiteX23" fmla="*/ 214313 w 214313"/>
                <a:gd name="connsiteY23" fmla="*/ 48642 h 336550"/>
                <a:gd name="connsiteX24" fmla="*/ 214313 w 214313"/>
                <a:gd name="connsiteY24" fmla="*/ 287908 h 336550"/>
                <a:gd name="connsiteX25" fmla="*/ 165365 w 214313"/>
                <a:gd name="connsiteY25" fmla="*/ 336550 h 336550"/>
                <a:gd name="connsiteX26" fmla="*/ 48948 w 214313"/>
                <a:gd name="connsiteY26" fmla="*/ 336550 h 336550"/>
                <a:gd name="connsiteX27" fmla="*/ 0 w 214313"/>
                <a:gd name="connsiteY27" fmla="*/ 287908 h 336550"/>
                <a:gd name="connsiteX28" fmla="*/ 0 w 214313"/>
                <a:gd name="connsiteY28" fmla="*/ 48642 h 336550"/>
                <a:gd name="connsiteX29" fmla="*/ 48948 w 214313"/>
                <a:gd name="connsiteY29"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14313" h="336550">
                  <a:moveTo>
                    <a:pt x="107157" y="288925"/>
                  </a:moveTo>
                  <a:cubicBezTo>
                    <a:pt x="98827" y="288925"/>
                    <a:pt x="92075" y="295322"/>
                    <a:pt x="92075" y="303213"/>
                  </a:cubicBezTo>
                  <a:cubicBezTo>
                    <a:pt x="92075" y="311104"/>
                    <a:pt x="98827" y="317501"/>
                    <a:pt x="107157" y="317501"/>
                  </a:cubicBezTo>
                  <a:cubicBezTo>
                    <a:pt x="115487" y="317501"/>
                    <a:pt x="122239" y="311104"/>
                    <a:pt x="122239" y="303213"/>
                  </a:cubicBezTo>
                  <a:cubicBezTo>
                    <a:pt x="122239" y="295322"/>
                    <a:pt x="115487" y="288925"/>
                    <a:pt x="107157" y="288925"/>
                  </a:cubicBezTo>
                  <a:close/>
                  <a:moveTo>
                    <a:pt x="30187" y="41275"/>
                  </a:moveTo>
                  <a:cubicBezTo>
                    <a:pt x="26206" y="41275"/>
                    <a:pt x="22225" y="45212"/>
                    <a:pt x="22225" y="50461"/>
                  </a:cubicBezTo>
                  <a:cubicBezTo>
                    <a:pt x="22225" y="50461"/>
                    <a:pt x="22225" y="50461"/>
                    <a:pt x="22225" y="259103"/>
                  </a:cubicBezTo>
                  <a:cubicBezTo>
                    <a:pt x="22225" y="264352"/>
                    <a:pt x="26206" y="268288"/>
                    <a:pt x="30187" y="268288"/>
                  </a:cubicBezTo>
                  <a:cubicBezTo>
                    <a:pt x="30187" y="268288"/>
                    <a:pt x="30187" y="268288"/>
                    <a:pt x="184126" y="268288"/>
                  </a:cubicBezTo>
                  <a:cubicBezTo>
                    <a:pt x="188107" y="268288"/>
                    <a:pt x="192088" y="264352"/>
                    <a:pt x="192088" y="259103"/>
                  </a:cubicBezTo>
                  <a:lnTo>
                    <a:pt x="192088" y="50461"/>
                  </a:lnTo>
                  <a:cubicBezTo>
                    <a:pt x="192088" y="45212"/>
                    <a:pt x="188107" y="41275"/>
                    <a:pt x="184126" y="41275"/>
                  </a:cubicBezTo>
                  <a:cubicBezTo>
                    <a:pt x="184126" y="41275"/>
                    <a:pt x="184126" y="41275"/>
                    <a:pt x="30187" y="41275"/>
                  </a:cubicBezTo>
                  <a:close/>
                  <a:moveTo>
                    <a:pt x="92812" y="15875"/>
                  </a:moveTo>
                  <a:cubicBezTo>
                    <a:pt x="90204" y="15875"/>
                    <a:pt x="88900" y="18596"/>
                    <a:pt x="88900" y="21318"/>
                  </a:cubicBezTo>
                  <a:cubicBezTo>
                    <a:pt x="88900" y="24039"/>
                    <a:pt x="90204" y="25400"/>
                    <a:pt x="92812" y="25400"/>
                  </a:cubicBezTo>
                  <a:cubicBezTo>
                    <a:pt x="92812" y="25400"/>
                    <a:pt x="92812" y="25400"/>
                    <a:pt x="121501" y="25400"/>
                  </a:cubicBezTo>
                  <a:cubicBezTo>
                    <a:pt x="124109" y="25400"/>
                    <a:pt x="125413" y="24039"/>
                    <a:pt x="125413" y="21318"/>
                  </a:cubicBezTo>
                  <a:cubicBezTo>
                    <a:pt x="125413" y="18596"/>
                    <a:pt x="124109" y="15875"/>
                    <a:pt x="121501" y="15875"/>
                  </a:cubicBezTo>
                  <a:cubicBezTo>
                    <a:pt x="121501" y="15875"/>
                    <a:pt x="121501" y="15875"/>
                    <a:pt x="92812" y="15875"/>
                  </a:cubicBezTo>
                  <a:close/>
                  <a:moveTo>
                    <a:pt x="48948" y="0"/>
                  </a:moveTo>
                  <a:cubicBezTo>
                    <a:pt x="48948" y="0"/>
                    <a:pt x="48948" y="0"/>
                    <a:pt x="165365" y="0"/>
                  </a:cubicBezTo>
                  <a:cubicBezTo>
                    <a:pt x="193146" y="0"/>
                    <a:pt x="214313" y="22349"/>
                    <a:pt x="214313" y="48642"/>
                  </a:cubicBezTo>
                  <a:cubicBezTo>
                    <a:pt x="214313" y="48642"/>
                    <a:pt x="214313" y="48642"/>
                    <a:pt x="214313" y="287908"/>
                  </a:cubicBezTo>
                  <a:cubicBezTo>
                    <a:pt x="214313" y="314201"/>
                    <a:pt x="193146" y="336550"/>
                    <a:pt x="165365" y="336550"/>
                  </a:cubicBezTo>
                  <a:cubicBezTo>
                    <a:pt x="165365" y="336550"/>
                    <a:pt x="165365" y="336550"/>
                    <a:pt x="48948" y="336550"/>
                  </a:cubicBezTo>
                  <a:cubicBezTo>
                    <a:pt x="21167" y="336550"/>
                    <a:pt x="0" y="314201"/>
                    <a:pt x="0" y="287908"/>
                  </a:cubicBezTo>
                  <a:cubicBezTo>
                    <a:pt x="0" y="287908"/>
                    <a:pt x="0" y="287908"/>
                    <a:pt x="0" y="48642"/>
                  </a:cubicBezTo>
                  <a:cubicBezTo>
                    <a:pt x="0" y="22349"/>
                    <a:pt x="21167" y="0"/>
                    <a:pt x="48948" y="0"/>
                  </a:cubicBezTo>
                  <a:close/>
                </a:path>
              </a:pathLst>
            </a:custGeom>
            <a:solidFill>
              <a:schemeClr val="bg1"/>
            </a:solidFill>
            <a:ln>
              <a:noFill/>
            </a:ln>
          </p:spPr>
          <p:txBody>
            <a:bodyPr anchor="ctr"/>
            <a:lstStyle/>
            <a:p>
              <a:pPr algn="ctr"/>
            </a:p>
          </p:txBody>
        </p:sp>
      </p:grpSp>
      <p:grpSp>
        <p:nvGrpSpPr>
          <p:cNvPr id="25" name="组合 24"/>
          <p:cNvGrpSpPr/>
          <p:nvPr/>
        </p:nvGrpSpPr>
        <p:grpSpPr>
          <a:xfrm>
            <a:off x="5930524" y="3729499"/>
            <a:ext cx="2496202" cy="1105810"/>
            <a:chOff x="5930524" y="3729499"/>
            <a:chExt cx="2496202" cy="1105810"/>
          </a:xfrm>
        </p:grpSpPr>
        <p:sp>
          <p:nvSpPr>
            <p:cNvPr id="14" name="箭头: V 形 13"/>
            <p:cNvSpPr/>
            <p:nvPr/>
          </p:nvSpPr>
          <p:spPr>
            <a:xfrm>
              <a:off x="5930524" y="3729499"/>
              <a:ext cx="2496202" cy="1105810"/>
            </a:xfrm>
            <a:prstGeom prst="chevron">
              <a:avLst>
                <a:gd name="adj" fmla="val 41391"/>
              </a:avLst>
            </a:prstGeom>
            <a:solidFill>
              <a:srgbClr val="EAA56B"/>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30" name="任意多边形: 形状 29"/>
            <p:cNvSpPr/>
            <p:nvPr/>
          </p:nvSpPr>
          <p:spPr bwMode="auto">
            <a:xfrm>
              <a:off x="6950534" y="3957777"/>
              <a:ext cx="411653" cy="646447"/>
            </a:xfrm>
            <a:custGeom>
              <a:avLst/>
              <a:gdLst>
                <a:gd name="connsiteX0" fmla="*/ 107157 w 214313"/>
                <a:gd name="connsiteY0" fmla="*/ 288925 h 336550"/>
                <a:gd name="connsiteX1" fmla="*/ 92075 w 214313"/>
                <a:gd name="connsiteY1" fmla="*/ 303213 h 336550"/>
                <a:gd name="connsiteX2" fmla="*/ 107157 w 214313"/>
                <a:gd name="connsiteY2" fmla="*/ 317501 h 336550"/>
                <a:gd name="connsiteX3" fmla="*/ 122239 w 214313"/>
                <a:gd name="connsiteY3" fmla="*/ 303213 h 336550"/>
                <a:gd name="connsiteX4" fmla="*/ 107157 w 214313"/>
                <a:gd name="connsiteY4" fmla="*/ 288925 h 336550"/>
                <a:gd name="connsiteX5" fmla="*/ 30187 w 214313"/>
                <a:gd name="connsiteY5" fmla="*/ 41275 h 336550"/>
                <a:gd name="connsiteX6" fmla="*/ 22225 w 214313"/>
                <a:gd name="connsiteY6" fmla="*/ 50461 h 336550"/>
                <a:gd name="connsiteX7" fmla="*/ 22225 w 214313"/>
                <a:gd name="connsiteY7" fmla="*/ 259103 h 336550"/>
                <a:gd name="connsiteX8" fmla="*/ 30187 w 214313"/>
                <a:gd name="connsiteY8" fmla="*/ 268288 h 336550"/>
                <a:gd name="connsiteX9" fmla="*/ 184126 w 214313"/>
                <a:gd name="connsiteY9" fmla="*/ 268288 h 336550"/>
                <a:gd name="connsiteX10" fmla="*/ 192088 w 214313"/>
                <a:gd name="connsiteY10" fmla="*/ 259103 h 336550"/>
                <a:gd name="connsiteX11" fmla="*/ 192088 w 214313"/>
                <a:gd name="connsiteY11" fmla="*/ 50461 h 336550"/>
                <a:gd name="connsiteX12" fmla="*/ 184126 w 214313"/>
                <a:gd name="connsiteY12" fmla="*/ 41275 h 336550"/>
                <a:gd name="connsiteX13" fmla="*/ 30187 w 214313"/>
                <a:gd name="connsiteY13" fmla="*/ 41275 h 336550"/>
                <a:gd name="connsiteX14" fmla="*/ 92812 w 214313"/>
                <a:gd name="connsiteY14" fmla="*/ 15875 h 336550"/>
                <a:gd name="connsiteX15" fmla="*/ 88900 w 214313"/>
                <a:gd name="connsiteY15" fmla="*/ 21318 h 336550"/>
                <a:gd name="connsiteX16" fmla="*/ 92812 w 214313"/>
                <a:gd name="connsiteY16" fmla="*/ 25400 h 336550"/>
                <a:gd name="connsiteX17" fmla="*/ 121501 w 214313"/>
                <a:gd name="connsiteY17" fmla="*/ 25400 h 336550"/>
                <a:gd name="connsiteX18" fmla="*/ 125413 w 214313"/>
                <a:gd name="connsiteY18" fmla="*/ 21318 h 336550"/>
                <a:gd name="connsiteX19" fmla="*/ 121501 w 214313"/>
                <a:gd name="connsiteY19" fmla="*/ 15875 h 336550"/>
                <a:gd name="connsiteX20" fmla="*/ 92812 w 214313"/>
                <a:gd name="connsiteY20" fmla="*/ 15875 h 336550"/>
                <a:gd name="connsiteX21" fmla="*/ 48948 w 214313"/>
                <a:gd name="connsiteY21" fmla="*/ 0 h 336550"/>
                <a:gd name="connsiteX22" fmla="*/ 165365 w 214313"/>
                <a:gd name="connsiteY22" fmla="*/ 0 h 336550"/>
                <a:gd name="connsiteX23" fmla="*/ 214313 w 214313"/>
                <a:gd name="connsiteY23" fmla="*/ 48642 h 336550"/>
                <a:gd name="connsiteX24" fmla="*/ 214313 w 214313"/>
                <a:gd name="connsiteY24" fmla="*/ 287908 h 336550"/>
                <a:gd name="connsiteX25" fmla="*/ 165365 w 214313"/>
                <a:gd name="connsiteY25" fmla="*/ 336550 h 336550"/>
                <a:gd name="connsiteX26" fmla="*/ 48948 w 214313"/>
                <a:gd name="connsiteY26" fmla="*/ 336550 h 336550"/>
                <a:gd name="connsiteX27" fmla="*/ 0 w 214313"/>
                <a:gd name="connsiteY27" fmla="*/ 287908 h 336550"/>
                <a:gd name="connsiteX28" fmla="*/ 0 w 214313"/>
                <a:gd name="connsiteY28" fmla="*/ 48642 h 336550"/>
                <a:gd name="connsiteX29" fmla="*/ 48948 w 214313"/>
                <a:gd name="connsiteY29"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14313" h="336550">
                  <a:moveTo>
                    <a:pt x="107157" y="288925"/>
                  </a:moveTo>
                  <a:cubicBezTo>
                    <a:pt x="98827" y="288925"/>
                    <a:pt x="92075" y="295322"/>
                    <a:pt x="92075" y="303213"/>
                  </a:cubicBezTo>
                  <a:cubicBezTo>
                    <a:pt x="92075" y="311104"/>
                    <a:pt x="98827" y="317501"/>
                    <a:pt x="107157" y="317501"/>
                  </a:cubicBezTo>
                  <a:cubicBezTo>
                    <a:pt x="115487" y="317501"/>
                    <a:pt x="122239" y="311104"/>
                    <a:pt x="122239" y="303213"/>
                  </a:cubicBezTo>
                  <a:cubicBezTo>
                    <a:pt x="122239" y="295322"/>
                    <a:pt x="115487" y="288925"/>
                    <a:pt x="107157" y="288925"/>
                  </a:cubicBezTo>
                  <a:close/>
                  <a:moveTo>
                    <a:pt x="30187" y="41275"/>
                  </a:moveTo>
                  <a:cubicBezTo>
                    <a:pt x="26206" y="41275"/>
                    <a:pt x="22225" y="45212"/>
                    <a:pt x="22225" y="50461"/>
                  </a:cubicBezTo>
                  <a:cubicBezTo>
                    <a:pt x="22225" y="50461"/>
                    <a:pt x="22225" y="50461"/>
                    <a:pt x="22225" y="259103"/>
                  </a:cubicBezTo>
                  <a:cubicBezTo>
                    <a:pt x="22225" y="264352"/>
                    <a:pt x="26206" y="268288"/>
                    <a:pt x="30187" y="268288"/>
                  </a:cubicBezTo>
                  <a:cubicBezTo>
                    <a:pt x="30187" y="268288"/>
                    <a:pt x="30187" y="268288"/>
                    <a:pt x="184126" y="268288"/>
                  </a:cubicBezTo>
                  <a:cubicBezTo>
                    <a:pt x="188107" y="268288"/>
                    <a:pt x="192088" y="264352"/>
                    <a:pt x="192088" y="259103"/>
                  </a:cubicBezTo>
                  <a:lnTo>
                    <a:pt x="192088" y="50461"/>
                  </a:lnTo>
                  <a:cubicBezTo>
                    <a:pt x="192088" y="45212"/>
                    <a:pt x="188107" y="41275"/>
                    <a:pt x="184126" y="41275"/>
                  </a:cubicBezTo>
                  <a:cubicBezTo>
                    <a:pt x="184126" y="41275"/>
                    <a:pt x="184126" y="41275"/>
                    <a:pt x="30187" y="41275"/>
                  </a:cubicBezTo>
                  <a:close/>
                  <a:moveTo>
                    <a:pt x="92812" y="15875"/>
                  </a:moveTo>
                  <a:cubicBezTo>
                    <a:pt x="90204" y="15875"/>
                    <a:pt x="88900" y="18596"/>
                    <a:pt x="88900" y="21318"/>
                  </a:cubicBezTo>
                  <a:cubicBezTo>
                    <a:pt x="88900" y="24039"/>
                    <a:pt x="90204" y="25400"/>
                    <a:pt x="92812" y="25400"/>
                  </a:cubicBezTo>
                  <a:cubicBezTo>
                    <a:pt x="92812" y="25400"/>
                    <a:pt x="92812" y="25400"/>
                    <a:pt x="121501" y="25400"/>
                  </a:cubicBezTo>
                  <a:cubicBezTo>
                    <a:pt x="124109" y="25400"/>
                    <a:pt x="125413" y="24039"/>
                    <a:pt x="125413" y="21318"/>
                  </a:cubicBezTo>
                  <a:cubicBezTo>
                    <a:pt x="125413" y="18596"/>
                    <a:pt x="124109" y="15875"/>
                    <a:pt x="121501" y="15875"/>
                  </a:cubicBezTo>
                  <a:cubicBezTo>
                    <a:pt x="121501" y="15875"/>
                    <a:pt x="121501" y="15875"/>
                    <a:pt x="92812" y="15875"/>
                  </a:cubicBezTo>
                  <a:close/>
                  <a:moveTo>
                    <a:pt x="48948" y="0"/>
                  </a:moveTo>
                  <a:cubicBezTo>
                    <a:pt x="48948" y="0"/>
                    <a:pt x="48948" y="0"/>
                    <a:pt x="165365" y="0"/>
                  </a:cubicBezTo>
                  <a:cubicBezTo>
                    <a:pt x="193146" y="0"/>
                    <a:pt x="214313" y="22349"/>
                    <a:pt x="214313" y="48642"/>
                  </a:cubicBezTo>
                  <a:cubicBezTo>
                    <a:pt x="214313" y="48642"/>
                    <a:pt x="214313" y="48642"/>
                    <a:pt x="214313" y="287908"/>
                  </a:cubicBezTo>
                  <a:cubicBezTo>
                    <a:pt x="214313" y="314201"/>
                    <a:pt x="193146" y="336550"/>
                    <a:pt x="165365" y="336550"/>
                  </a:cubicBezTo>
                  <a:cubicBezTo>
                    <a:pt x="165365" y="336550"/>
                    <a:pt x="165365" y="336550"/>
                    <a:pt x="48948" y="336550"/>
                  </a:cubicBezTo>
                  <a:cubicBezTo>
                    <a:pt x="21167" y="336550"/>
                    <a:pt x="0" y="314201"/>
                    <a:pt x="0" y="287908"/>
                  </a:cubicBezTo>
                  <a:cubicBezTo>
                    <a:pt x="0" y="287908"/>
                    <a:pt x="0" y="287908"/>
                    <a:pt x="0" y="48642"/>
                  </a:cubicBezTo>
                  <a:cubicBezTo>
                    <a:pt x="0" y="22349"/>
                    <a:pt x="21167" y="0"/>
                    <a:pt x="48948" y="0"/>
                  </a:cubicBezTo>
                  <a:close/>
                </a:path>
              </a:pathLst>
            </a:custGeom>
            <a:solidFill>
              <a:schemeClr val="bg1"/>
            </a:solidFill>
            <a:ln w="9525">
              <a:noFill/>
              <a:round/>
            </a:ln>
          </p:spPr>
          <p:txBody>
            <a:bodyPr anchor="ctr"/>
            <a:lstStyle/>
            <a:p>
              <a:pPr algn="ctr"/>
            </a:p>
          </p:txBody>
        </p:sp>
      </p:grpSp>
      <p:grpSp>
        <p:nvGrpSpPr>
          <p:cNvPr id="24" name="组合 23"/>
          <p:cNvGrpSpPr/>
          <p:nvPr/>
        </p:nvGrpSpPr>
        <p:grpSpPr>
          <a:xfrm>
            <a:off x="1703055" y="3729499"/>
            <a:ext cx="4692810" cy="1125527"/>
            <a:chOff x="1703055" y="3729499"/>
            <a:chExt cx="4692810" cy="1125527"/>
          </a:xfrm>
        </p:grpSpPr>
        <p:sp>
          <p:nvSpPr>
            <p:cNvPr id="19" name="箭头: V 形 18"/>
            <p:cNvSpPr/>
            <p:nvPr/>
          </p:nvSpPr>
          <p:spPr>
            <a:xfrm>
              <a:off x="1703055" y="3729499"/>
              <a:ext cx="4692810" cy="1105810"/>
            </a:xfrm>
            <a:prstGeom prst="chevron">
              <a:avLst>
                <a:gd name="adj" fmla="val 41391"/>
              </a:avLst>
            </a:prstGeom>
            <a:solidFill>
              <a:schemeClr val="bg1">
                <a:lumMod val="9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23" name="六边形 22"/>
            <p:cNvSpPr/>
            <p:nvPr/>
          </p:nvSpPr>
          <p:spPr>
            <a:xfrm>
              <a:off x="5585272" y="3984772"/>
              <a:ext cx="690505" cy="595264"/>
            </a:xfrm>
            <a:prstGeom prst="hexagon">
              <a:avLst>
                <a:gd name="adj" fmla="val 41111"/>
                <a:gd name="vf" fmla="val 115470"/>
              </a:avLst>
            </a:prstGeom>
            <a:solidFill>
              <a:srgbClr val="EAA56B"/>
            </a:solidFill>
            <a:ln w="76200">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fontScale="92500" lnSpcReduction="20000"/>
            </a:bodyPr>
            <a:lstStyle/>
            <a:p>
              <a:pPr algn="ctr"/>
              <a:r>
                <a:rPr lang="en-US" altLang="zh-CN" sz="2000" b="1"/>
                <a:t>3</a:t>
              </a:r>
              <a:endParaRPr lang="en-US" altLang="zh-CN" sz="2000" b="1"/>
            </a:p>
          </p:txBody>
        </p:sp>
        <p:sp>
          <p:nvSpPr>
            <p:cNvPr id="40" name="矩形 39"/>
            <p:cNvSpPr/>
            <p:nvPr/>
          </p:nvSpPr>
          <p:spPr>
            <a:xfrm>
              <a:off x="2206444" y="4241332"/>
              <a:ext cx="3446746" cy="613694"/>
            </a:xfrm>
            <a:prstGeom prst="rect">
              <a:avLst/>
            </a:prstGeom>
          </p:spPr>
          <p:txBody>
            <a:bodyPr wrap="square">
              <a:spAutoFit/>
            </a:bodyPr>
            <a:lstStyle/>
            <a:p>
              <a:pPr algn="ctr">
                <a:lnSpc>
                  <a:spcPct val="150000"/>
                </a:lnSpc>
              </a:pPr>
              <a:r>
                <a:rPr lang="zh-CN" altLang="en-US" sz="1200" dirty="0">
                  <a:solidFill>
                    <a:schemeClr val="bg1">
                      <a:lumMod val="65000"/>
                    </a:schemeClr>
                  </a:solidFill>
                  <a:latin typeface="微软雅黑" panose="020B0503020204020204" pitchFamily="34" charset="-122"/>
                  <a:ea typeface="微软雅黑" panose="020B0503020204020204" pitchFamily="34" charset="-122"/>
                </a:rPr>
                <a:t>请替换文字内容，点击添加相关标题文字，修改文字内容，也可以直接复制你的内容到此。</a:t>
              </a:r>
              <a:endParaRPr lang="zh-CN" altLang="en-US" sz="12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41" name="文本框 40"/>
            <p:cNvSpPr txBox="1"/>
            <p:nvPr/>
          </p:nvSpPr>
          <p:spPr bwMode="auto">
            <a:xfrm>
              <a:off x="3579732" y="3885617"/>
              <a:ext cx="2073458" cy="283030"/>
            </a:xfrm>
            <a:prstGeom prst="rect">
              <a:avLst/>
            </a:prstGeom>
            <a:noFill/>
            <a:ln w="9525">
              <a:noFill/>
              <a:miter lim="800000"/>
            </a:ln>
          </p:spPr>
          <p:txBody>
            <a:bodyPr wrap="none" lIns="0" tIns="0" rIns="0" bIns="0" anchor="ctr" anchorCtr="1">
              <a:normAutofit/>
              <a:scene3d>
                <a:camera prst="orthographicFront"/>
                <a:lightRig rig="threePt" dir="t"/>
              </a:scene3d>
              <a:sp3d>
                <a:bevelT w="0" h="0"/>
              </a:sp3d>
            </a:bodyPr>
            <a:lstStyle/>
            <a:p>
              <a:pPr algn="r"/>
              <a:r>
                <a:rPr lang="zh-CN" altLang="en-US" sz="1600" b="1" dirty="0">
                  <a:solidFill>
                    <a:srgbClr val="EAA56B"/>
                  </a:solidFill>
                  <a:latin typeface="微软雅黑" panose="020B0503020204020204" pitchFamily="34" charset="-122"/>
                  <a:ea typeface="微软雅黑" panose="020B0503020204020204" pitchFamily="34" charset="-122"/>
                  <a:cs typeface="Arial" panose="020B0604020202020204" pitchFamily="34" charset="0"/>
                </a:rPr>
                <a:t>此处添加文字内容</a:t>
              </a:r>
              <a:endParaRPr lang="zh-CN" altLang="en-US" sz="1600" b="1" dirty="0">
                <a:solidFill>
                  <a:srgbClr val="EAA56B"/>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3" name="组合 2"/>
          <p:cNvGrpSpPr/>
          <p:nvPr/>
        </p:nvGrpSpPr>
        <p:grpSpPr>
          <a:xfrm>
            <a:off x="5460804" y="2623689"/>
            <a:ext cx="4692810" cy="1162840"/>
            <a:chOff x="5460804" y="2623689"/>
            <a:chExt cx="4692810" cy="1162840"/>
          </a:xfrm>
        </p:grpSpPr>
        <p:sp>
          <p:nvSpPr>
            <p:cNvPr id="16" name="箭头: V 形 15"/>
            <p:cNvSpPr/>
            <p:nvPr/>
          </p:nvSpPr>
          <p:spPr>
            <a:xfrm flipH="1">
              <a:off x="5460804" y="2623689"/>
              <a:ext cx="4692810" cy="1105810"/>
            </a:xfrm>
            <a:prstGeom prst="chevron">
              <a:avLst>
                <a:gd name="adj" fmla="val 41391"/>
              </a:avLst>
            </a:prstGeom>
            <a:solidFill>
              <a:schemeClr val="bg1">
                <a:lumMod val="9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21" name="六边形 20"/>
            <p:cNvSpPr/>
            <p:nvPr/>
          </p:nvSpPr>
          <p:spPr>
            <a:xfrm>
              <a:off x="5585272" y="2878963"/>
              <a:ext cx="690505" cy="595264"/>
            </a:xfrm>
            <a:prstGeom prst="hexagon">
              <a:avLst>
                <a:gd name="adj" fmla="val 41111"/>
                <a:gd name="vf" fmla="val 115470"/>
              </a:avLst>
            </a:prstGeom>
            <a:solidFill>
              <a:srgbClr val="EAA56B"/>
            </a:solidFill>
            <a:ln w="76200">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fontScale="92500" lnSpcReduction="20000"/>
            </a:bodyPr>
            <a:lstStyle/>
            <a:p>
              <a:pPr algn="ctr"/>
              <a:r>
                <a:rPr lang="en-US" altLang="zh-CN" sz="2000" b="1"/>
                <a:t>2</a:t>
              </a:r>
              <a:endParaRPr lang="en-US" altLang="zh-CN" sz="2000" b="1"/>
            </a:p>
          </p:txBody>
        </p:sp>
        <p:sp>
          <p:nvSpPr>
            <p:cNvPr id="42" name="矩形 41"/>
            <p:cNvSpPr/>
            <p:nvPr/>
          </p:nvSpPr>
          <p:spPr>
            <a:xfrm>
              <a:off x="6275777" y="3172835"/>
              <a:ext cx="3446746" cy="613694"/>
            </a:xfrm>
            <a:prstGeom prst="rect">
              <a:avLst/>
            </a:prstGeom>
          </p:spPr>
          <p:txBody>
            <a:bodyPr wrap="square">
              <a:spAutoFit/>
            </a:bodyPr>
            <a:lstStyle/>
            <a:p>
              <a:pPr algn="ctr">
                <a:lnSpc>
                  <a:spcPct val="150000"/>
                </a:lnSpc>
              </a:pPr>
              <a:r>
                <a:rPr lang="zh-CN" altLang="en-US" sz="1200" dirty="0">
                  <a:solidFill>
                    <a:schemeClr val="bg1">
                      <a:lumMod val="65000"/>
                    </a:schemeClr>
                  </a:solidFill>
                  <a:latin typeface="微软雅黑" panose="020B0503020204020204" pitchFamily="34" charset="-122"/>
                  <a:ea typeface="微软雅黑" panose="020B0503020204020204" pitchFamily="34" charset="-122"/>
                </a:rPr>
                <a:t>请替换文字内容，点击添加相关标题文字，修改文字内容，也可以直接复制你的内容到此。</a:t>
              </a:r>
              <a:endParaRPr lang="zh-CN" altLang="en-US" sz="12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43" name="文本框 42"/>
            <p:cNvSpPr txBox="1"/>
            <p:nvPr/>
          </p:nvSpPr>
          <p:spPr bwMode="auto">
            <a:xfrm>
              <a:off x="6275777" y="2817120"/>
              <a:ext cx="2073458" cy="283030"/>
            </a:xfrm>
            <a:prstGeom prst="rect">
              <a:avLst/>
            </a:prstGeom>
            <a:noFill/>
            <a:ln w="9525">
              <a:noFill/>
              <a:miter lim="800000"/>
            </a:ln>
          </p:spPr>
          <p:txBody>
            <a:bodyPr wrap="none" lIns="0" tIns="0" rIns="0" bIns="0" anchor="ctr" anchorCtr="1">
              <a:normAutofit/>
              <a:scene3d>
                <a:camera prst="orthographicFront"/>
                <a:lightRig rig="threePt" dir="t"/>
              </a:scene3d>
              <a:sp3d>
                <a:bevelT w="0" h="0"/>
              </a:sp3d>
            </a:bodyPr>
            <a:lstStyle/>
            <a:p>
              <a:pPr algn="r"/>
              <a:r>
                <a:rPr lang="zh-CN" altLang="en-US" sz="1600" b="1" dirty="0">
                  <a:solidFill>
                    <a:srgbClr val="EAA56B"/>
                  </a:solidFill>
                  <a:latin typeface="微软雅黑" panose="020B0503020204020204" pitchFamily="34" charset="-122"/>
                  <a:ea typeface="微软雅黑" panose="020B0503020204020204" pitchFamily="34" charset="-122"/>
                  <a:cs typeface="Arial" panose="020B0604020202020204" pitchFamily="34" charset="0"/>
                </a:rPr>
                <a:t>此处添加文字内容</a:t>
              </a:r>
              <a:endParaRPr lang="zh-CN" altLang="en-US" sz="1600" b="1" dirty="0">
                <a:solidFill>
                  <a:srgbClr val="EAA56B"/>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5" name="组合 4"/>
          <p:cNvGrpSpPr/>
          <p:nvPr/>
        </p:nvGrpSpPr>
        <p:grpSpPr>
          <a:xfrm>
            <a:off x="5460804" y="4835309"/>
            <a:ext cx="4692810" cy="1142409"/>
            <a:chOff x="5460804" y="4835309"/>
            <a:chExt cx="4692810" cy="1142409"/>
          </a:xfrm>
        </p:grpSpPr>
        <p:sp>
          <p:nvSpPr>
            <p:cNvPr id="17" name="箭头: V 形 16"/>
            <p:cNvSpPr/>
            <p:nvPr/>
          </p:nvSpPr>
          <p:spPr>
            <a:xfrm flipH="1">
              <a:off x="5460804" y="4835309"/>
              <a:ext cx="4692810" cy="1105810"/>
            </a:xfrm>
            <a:prstGeom prst="chevron">
              <a:avLst>
                <a:gd name="adj" fmla="val 41391"/>
              </a:avLst>
            </a:prstGeom>
            <a:solidFill>
              <a:schemeClr val="bg1">
                <a:lumMod val="9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22" name="六边形 21"/>
            <p:cNvSpPr/>
            <p:nvPr/>
          </p:nvSpPr>
          <p:spPr>
            <a:xfrm>
              <a:off x="5585272" y="5090582"/>
              <a:ext cx="690505" cy="595264"/>
            </a:xfrm>
            <a:prstGeom prst="hexagon">
              <a:avLst>
                <a:gd name="adj" fmla="val 41111"/>
                <a:gd name="vf" fmla="val 115470"/>
              </a:avLst>
            </a:prstGeom>
            <a:solidFill>
              <a:srgbClr val="448882"/>
            </a:solidFill>
            <a:ln w="76200">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fontScale="92500" lnSpcReduction="20000"/>
            </a:bodyPr>
            <a:lstStyle/>
            <a:p>
              <a:pPr algn="ctr"/>
              <a:r>
                <a:rPr lang="en-US" altLang="zh-CN" sz="2000" b="1"/>
                <a:t>4</a:t>
              </a:r>
              <a:endParaRPr lang="en-US" altLang="zh-CN" sz="2000" b="1"/>
            </a:p>
          </p:txBody>
        </p:sp>
        <p:sp>
          <p:nvSpPr>
            <p:cNvPr id="44" name="矩形 43"/>
            <p:cNvSpPr/>
            <p:nvPr/>
          </p:nvSpPr>
          <p:spPr>
            <a:xfrm>
              <a:off x="6275777" y="5364024"/>
              <a:ext cx="3446746" cy="613694"/>
            </a:xfrm>
            <a:prstGeom prst="rect">
              <a:avLst/>
            </a:prstGeom>
          </p:spPr>
          <p:txBody>
            <a:bodyPr wrap="square">
              <a:spAutoFit/>
            </a:bodyPr>
            <a:lstStyle/>
            <a:p>
              <a:pPr algn="ctr">
                <a:lnSpc>
                  <a:spcPct val="150000"/>
                </a:lnSpc>
              </a:pPr>
              <a:r>
                <a:rPr lang="zh-CN" altLang="en-US" sz="1200" dirty="0">
                  <a:solidFill>
                    <a:schemeClr val="bg1">
                      <a:lumMod val="65000"/>
                    </a:schemeClr>
                  </a:solidFill>
                  <a:latin typeface="微软雅黑" panose="020B0503020204020204" pitchFamily="34" charset="-122"/>
                  <a:ea typeface="微软雅黑" panose="020B0503020204020204" pitchFamily="34" charset="-122"/>
                </a:rPr>
                <a:t>请替换文字内容，点击添加相关标题文字，修改文字内容，也可以直接复制你的内容到此。</a:t>
              </a:r>
              <a:endParaRPr lang="zh-CN" altLang="en-US" sz="12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45" name="文本框 44"/>
            <p:cNvSpPr txBox="1"/>
            <p:nvPr/>
          </p:nvSpPr>
          <p:spPr bwMode="auto">
            <a:xfrm>
              <a:off x="6275777" y="5008309"/>
              <a:ext cx="2073458" cy="283030"/>
            </a:xfrm>
            <a:prstGeom prst="rect">
              <a:avLst/>
            </a:prstGeom>
            <a:noFill/>
            <a:ln w="9525">
              <a:noFill/>
              <a:miter lim="800000"/>
            </a:ln>
          </p:spPr>
          <p:txBody>
            <a:bodyPr wrap="none" lIns="0" tIns="0" rIns="0" bIns="0" anchor="ctr" anchorCtr="1">
              <a:normAutofit/>
              <a:scene3d>
                <a:camera prst="orthographicFront"/>
                <a:lightRig rig="threePt" dir="t"/>
              </a:scene3d>
              <a:sp3d>
                <a:bevelT w="0" h="0"/>
              </a:sp3d>
            </a:bodyPr>
            <a:lstStyle/>
            <a:p>
              <a:pPr algn="r"/>
              <a:r>
                <a:rPr lang="zh-CN" altLang="en-US" sz="1600" b="1" dirty="0">
                  <a:solidFill>
                    <a:srgbClr val="448882"/>
                  </a:solidFill>
                  <a:latin typeface="微软雅黑" panose="020B0503020204020204" pitchFamily="34" charset="-122"/>
                  <a:ea typeface="微软雅黑" panose="020B0503020204020204" pitchFamily="34" charset="-122"/>
                  <a:cs typeface="Arial" panose="020B0604020202020204" pitchFamily="34" charset="0"/>
                </a:rPr>
                <a:t>此处添加文字内容</a:t>
              </a:r>
              <a:endParaRPr lang="zh-CN" altLang="en-US" sz="1600" b="1" dirty="0">
                <a:solidFill>
                  <a:srgbClr val="448882"/>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2" name="组合 1"/>
          <p:cNvGrpSpPr/>
          <p:nvPr/>
        </p:nvGrpSpPr>
        <p:grpSpPr>
          <a:xfrm>
            <a:off x="1703055" y="1517879"/>
            <a:ext cx="4692810" cy="1106176"/>
            <a:chOff x="1703055" y="1517879"/>
            <a:chExt cx="4692810" cy="1106176"/>
          </a:xfrm>
        </p:grpSpPr>
        <p:sp>
          <p:nvSpPr>
            <p:cNvPr id="18" name="箭头: V 形 17"/>
            <p:cNvSpPr/>
            <p:nvPr/>
          </p:nvSpPr>
          <p:spPr>
            <a:xfrm>
              <a:off x="1703055" y="1517879"/>
              <a:ext cx="4692810" cy="1105810"/>
            </a:xfrm>
            <a:prstGeom prst="chevron">
              <a:avLst>
                <a:gd name="adj" fmla="val 41391"/>
              </a:avLst>
            </a:prstGeom>
            <a:solidFill>
              <a:schemeClr val="bg1">
                <a:lumMod val="9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20" name="六边形 19"/>
            <p:cNvSpPr/>
            <p:nvPr/>
          </p:nvSpPr>
          <p:spPr>
            <a:xfrm>
              <a:off x="5585272" y="1773153"/>
              <a:ext cx="690505" cy="595264"/>
            </a:xfrm>
            <a:prstGeom prst="hexagon">
              <a:avLst>
                <a:gd name="adj" fmla="val 41111"/>
                <a:gd name="vf" fmla="val 115470"/>
              </a:avLst>
            </a:prstGeom>
            <a:solidFill>
              <a:srgbClr val="448882"/>
            </a:solidFill>
            <a:ln w="76200">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fontScale="92500" lnSpcReduction="20000"/>
            </a:bodyPr>
            <a:lstStyle/>
            <a:p>
              <a:pPr algn="ctr"/>
              <a:r>
                <a:rPr lang="en-US" altLang="zh-CN" sz="2000" b="1"/>
                <a:t>1</a:t>
              </a:r>
              <a:endParaRPr lang="en-US" altLang="zh-CN" sz="2000" b="1"/>
            </a:p>
          </p:txBody>
        </p:sp>
        <p:sp>
          <p:nvSpPr>
            <p:cNvPr id="46" name="矩形 45"/>
            <p:cNvSpPr/>
            <p:nvPr/>
          </p:nvSpPr>
          <p:spPr>
            <a:xfrm>
              <a:off x="2109267" y="2010361"/>
              <a:ext cx="3446746" cy="613694"/>
            </a:xfrm>
            <a:prstGeom prst="rect">
              <a:avLst/>
            </a:prstGeom>
          </p:spPr>
          <p:txBody>
            <a:bodyPr wrap="square">
              <a:spAutoFit/>
            </a:bodyPr>
            <a:lstStyle/>
            <a:p>
              <a:pPr algn="r">
                <a:lnSpc>
                  <a:spcPct val="150000"/>
                </a:lnSpc>
              </a:pPr>
              <a:r>
                <a:rPr lang="zh-CN" altLang="en-US" sz="1200" dirty="0">
                  <a:solidFill>
                    <a:schemeClr val="bg1">
                      <a:lumMod val="65000"/>
                    </a:schemeClr>
                  </a:solidFill>
                  <a:latin typeface="微软雅黑" panose="020B0503020204020204" pitchFamily="34" charset="-122"/>
                  <a:ea typeface="微软雅黑" panose="020B0503020204020204" pitchFamily="34" charset="-122"/>
                </a:rPr>
                <a:t>请替换文字内容，点击添加相关标题文字，修改文字内容，也可以直接复制你的内容到此。</a:t>
              </a:r>
              <a:endParaRPr lang="zh-CN" altLang="en-US" sz="12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47" name="文本框 46"/>
            <p:cNvSpPr txBox="1"/>
            <p:nvPr/>
          </p:nvSpPr>
          <p:spPr bwMode="auto">
            <a:xfrm>
              <a:off x="3579732" y="1654646"/>
              <a:ext cx="2073458" cy="283030"/>
            </a:xfrm>
            <a:prstGeom prst="rect">
              <a:avLst/>
            </a:prstGeom>
            <a:noFill/>
            <a:ln w="9525">
              <a:noFill/>
              <a:miter lim="800000"/>
            </a:ln>
          </p:spPr>
          <p:txBody>
            <a:bodyPr wrap="none" lIns="0" tIns="0" rIns="0" bIns="0" anchor="ctr" anchorCtr="1">
              <a:normAutofit/>
              <a:scene3d>
                <a:camera prst="orthographicFront"/>
                <a:lightRig rig="threePt" dir="t"/>
              </a:scene3d>
              <a:sp3d>
                <a:bevelT w="0" h="0"/>
              </a:sp3d>
            </a:bodyPr>
            <a:lstStyle/>
            <a:p>
              <a:pPr algn="r"/>
              <a:r>
                <a:rPr lang="zh-CN" altLang="en-US" sz="1600" b="1" dirty="0">
                  <a:solidFill>
                    <a:srgbClr val="448882"/>
                  </a:solidFill>
                  <a:latin typeface="微软雅黑" panose="020B0503020204020204" pitchFamily="34" charset="-122"/>
                  <a:ea typeface="微软雅黑" panose="020B0503020204020204" pitchFamily="34" charset="-122"/>
                  <a:cs typeface="Arial" panose="020B0604020202020204" pitchFamily="34" charset="0"/>
                </a:rPr>
                <a:t>此处添加文字内容</a:t>
              </a:r>
              <a:endParaRPr lang="zh-CN" altLang="en-US" sz="1600" b="1" dirty="0">
                <a:solidFill>
                  <a:srgbClr val="448882"/>
                </a:solidFill>
                <a:latin typeface="微软雅黑" panose="020B0503020204020204" pitchFamily="34" charset="-122"/>
                <a:ea typeface="微软雅黑" panose="020B0503020204020204" pitchFamily="34" charset="-122"/>
                <a:cs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1+#ppt_w/2"/>
                                          </p:val>
                                        </p:tav>
                                        <p:tav tm="100000">
                                          <p:val>
                                            <p:strVal val="#ppt_x"/>
                                          </p:val>
                                        </p:tav>
                                      </p:tavLst>
                                    </p:anim>
                                    <p:anim calcmode="lin" valueType="num">
                                      <p:cBhvr additive="base">
                                        <p:cTn id="8" dur="50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0-#ppt_w/2"/>
                                          </p:val>
                                        </p:tav>
                                        <p:tav tm="100000">
                                          <p:val>
                                            <p:strVal val="#ppt_x"/>
                                          </p:val>
                                        </p:tav>
                                      </p:tavLst>
                                    </p:anim>
                                    <p:anim calcmode="lin" valueType="num">
                                      <p:cBhvr additive="base">
                                        <p:cTn id="18" dur="500" fill="hold"/>
                                        <p:tgtEl>
                                          <p:spTgt spid="26"/>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1+#ppt_w/2"/>
                                          </p:val>
                                        </p:tav>
                                        <p:tav tm="100000">
                                          <p:val>
                                            <p:strVal val="#ppt_x"/>
                                          </p:val>
                                        </p:tav>
                                      </p:tavLst>
                                    </p:anim>
                                    <p:anim calcmode="lin" valueType="num">
                                      <p:cBhvr additive="base">
                                        <p:cTn id="2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1+#ppt_w/2"/>
                                          </p:val>
                                        </p:tav>
                                        <p:tav tm="100000">
                                          <p:val>
                                            <p:strVal val="#ppt_x"/>
                                          </p:val>
                                        </p:tav>
                                      </p:tavLst>
                                    </p:anim>
                                    <p:anim calcmode="lin" valueType="num">
                                      <p:cBhvr additive="base">
                                        <p:cTn id="28" dur="500" fill="hold"/>
                                        <p:tgtEl>
                                          <p:spTgt spid="25"/>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0-#ppt_w/2"/>
                                          </p:val>
                                        </p:tav>
                                        <p:tav tm="100000">
                                          <p:val>
                                            <p:strVal val="#ppt_x"/>
                                          </p:val>
                                        </p:tav>
                                      </p:tavLst>
                                    </p:anim>
                                    <p:anim calcmode="lin" valueType="num">
                                      <p:cBhvr additive="base">
                                        <p:cTn id="32"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0-#ppt_w/2"/>
                                          </p:val>
                                        </p:tav>
                                        <p:tav tm="100000">
                                          <p:val>
                                            <p:strVal val="#ppt_x"/>
                                          </p:val>
                                        </p:tav>
                                      </p:tavLst>
                                    </p:anim>
                                    <p:anim calcmode="lin" valueType="num">
                                      <p:cBhvr additive="base">
                                        <p:cTn id="38" dur="500" fill="hold"/>
                                        <p:tgtEl>
                                          <p:spTgt spid="1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additive="base">
                                        <p:cTn id="41" dur="500" fill="hold"/>
                                        <p:tgtEl>
                                          <p:spTgt spid="5"/>
                                        </p:tgtEl>
                                        <p:attrNameLst>
                                          <p:attrName>ppt_x</p:attrName>
                                        </p:attrNameLst>
                                      </p:cBhvr>
                                      <p:tavLst>
                                        <p:tav tm="0">
                                          <p:val>
                                            <p:strVal val="1+#ppt_w/2"/>
                                          </p:val>
                                        </p:tav>
                                        <p:tav tm="100000">
                                          <p:val>
                                            <p:strVal val="#ppt_x"/>
                                          </p:val>
                                        </p:tav>
                                      </p:tavLst>
                                    </p:anim>
                                    <p:anim calcmode="lin" valueType="num">
                                      <p:cBhvr additive="base">
                                        <p:cTn id="4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795000" y="5289698"/>
            <a:ext cx="1146687" cy="1377802"/>
          </a:xfrm>
          <a:prstGeom prst="rect">
            <a:avLst/>
          </a:prstGeom>
        </p:spPr>
      </p:pic>
      <p:sp>
        <p:nvSpPr>
          <p:cNvPr id="7" name="矩形 6"/>
          <p:cNvSpPr/>
          <p:nvPr/>
        </p:nvSpPr>
        <p:spPr>
          <a:xfrm>
            <a:off x="533400" y="762000"/>
            <a:ext cx="11264900" cy="21600"/>
          </a:xfrm>
          <a:prstGeom prst="rect">
            <a:avLst/>
          </a:prstGeom>
          <a:solidFill>
            <a:srgbClr val="58ACA5"/>
          </a:solidFill>
          <a:ln>
            <a:solidFill>
              <a:srgbClr val="58AC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1599328" y="249580"/>
            <a:ext cx="1620957" cy="523220"/>
          </a:xfrm>
          <a:prstGeom prst="rect">
            <a:avLst/>
          </a:prstGeom>
          <a:noFill/>
        </p:spPr>
        <p:txBody>
          <a:bodyPr wrap="none" rtlCol="0">
            <a:spAutoFit/>
          </a:bodyPr>
          <a:lstStyle/>
          <a:p>
            <a:r>
              <a:rPr lang="zh-CN" altLang="en-US" sz="2800" dirty="0">
                <a:solidFill>
                  <a:srgbClr val="58ACA5"/>
                </a:solidFill>
                <a:latin typeface="微软雅黑" panose="020B0503020204020204" pitchFamily="34" charset="-122"/>
                <a:ea typeface="微软雅黑" panose="020B0503020204020204" pitchFamily="34" charset="-122"/>
              </a:rPr>
              <a:t>年度总结</a:t>
            </a:r>
            <a:endParaRPr lang="zh-CN" altLang="en-US" sz="2800" dirty="0">
              <a:solidFill>
                <a:srgbClr val="58ACA5"/>
              </a:solidFill>
              <a:latin typeface="微软雅黑" panose="020B0503020204020204" pitchFamily="34" charset="-122"/>
              <a:ea typeface="微软雅黑" panose="020B0503020204020204" pitchFamily="34" charset="-122"/>
            </a:endParaRPr>
          </a:p>
        </p:txBody>
      </p:sp>
      <p:sp>
        <p:nvSpPr>
          <p:cNvPr id="9" name="矩形 8"/>
          <p:cNvSpPr/>
          <p:nvPr/>
        </p:nvSpPr>
        <p:spPr>
          <a:xfrm>
            <a:off x="914400" y="276225"/>
            <a:ext cx="542925" cy="485775"/>
          </a:xfrm>
          <a:prstGeom prst="rect">
            <a:avLst/>
          </a:prstGeom>
          <a:solidFill>
            <a:srgbClr val="58ACA5"/>
          </a:solidFill>
          <a:ln>
            <a:solidFill>
              <a:srgbClr val="58AC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876300" y="288279"/>
            <a:ext cx="619125" cy="523220"/>
          </a:xfrm>
          <a:prstGeom prst="rect">
            <a:avLst/>
          </a:prstGeom>
        </p:spPr>
        <p:txBody>
          <a:bodyPr wrap="square">
            <a:spAutoFit/>
          </a:bodyPr>
          <a:lstStyle/>
          <a:p>
            <a:pPr algn="dist"/>
            <a:r>
              <a:rPr lang="en-US" altLang="zh-CN" sz="2800" dirty="0">
                <a:solidFill>
                  <a:schemeClr val="bg1"/>
                </a:solidFill>
                <a:latin typeface="Impact" panose="020B0806030902050204" pitchFamily="34" charset="0"/>
                <a:ea typeface="微软雅黑" panose="020B0503020204020204" pitchFamily="34" charset="-122"/>
              </a:rPr>
              <a:t>03</a:t>
            </a:r>
            <a:endParaRPr lang="zh-CN" altLang="en-US" sz="2800" dirty="0">
              <a:solidFill>
                <a:schemeClr val="bg1"/>
              </a:solidFill>
              <a:latin typeface="Impact" panose="020B0806030902050204" pitchFamily="34" charset="0"/>
            </a:endParaRPr>
          </a:p>
        </p:txBody>
      </p:sp>
      <p:grpSp>
        <p:nvGrpSpPr>
          <p:cNvPr id="50" name="组合 49"/>
          <p:cNvGrpSpPr/>
          <p:nvPr/>
        </p:nvGrpSpPr>
        <p:grpSpPr>
          <a:xfrm>
            <a:off x="1164065" y="2588320"/>
            <a:ext cx="3790080" cy="2363983"/>
            <a:chOff x="1075286" y="2588320"/>
            <a:chExt cx="3790080" cy="2363983"/>
          </a:xfrm>
        </p:grpSpPr>
        <p:sp>
          <p:nvSpPr>
            <p:cNvPr id="12" name="Freeform: Shape 37"/>
            <p:cNvSpPr/>
            <p:nvPr/>
          </p:nvSpPr>
          <p:spPr>
            <a:xfrm rot="1706723">
              <a:off x="1075286" y="4009104"/>
              <a:ext cx="3629722" cy="717887"/>
            </a:xfrm>
            <a:custGeom>
              <a:avLst/>
              <a:gdLst>
                <a:gd name="connsiteX0" fmla="*/ 244547 w 2680699"/>
                <a:gd name="connsiteY0" fmla="*/ 136132 h 530189"/>
                <a:gd name="connsiteX1" fmla="*/ 115585 w 2680699"/>
                <a:gd name="connsiteY1" fmla="*/ 265094 h 530189"/>
                <a:gd name="connsiteX2" fmla="*/ 244547 w 2680699"/>
                <a:gd name="connsiteY2" fmla="*/ 394056 h 530189"/>
                <a:gd name="connsiteX3" fmla="*/ 373509 w 2680699"/>
                <a:gd name="connsiteY3" fmla="*/ 265094 h 530189"/>
                <a:gd name="connsiteX4" fmla="*/ 244547 w 2680699"/>
                <a:gd name="connsiteY4" fmla="*/ 136132 h 530189"/>
                <a:gd name="connsiteX5" fmla="*/ 88367 w 2680699"/>
                <a:gd name="connsiteY5" fmla="*/ 0 h 530189"/>
                <a:gd name="connsiteX6" fmla="*/ 2592332 w 2680699"/>
                <a:gd name="connsiteY6" fmla="*/ 0 h 530189"/>
                <a:gd name="connsiteX7" fmla="*/ 2680699 w 2680699"/>
                <a:gd name="connsiteY7" fmla="*/ 88367 h 530189"/>
                <a:gd name="connsiteX8" fmla="*/ 2680699 w 2680699"/>
                <a:gd name="connsiteY8" fmla="*/ 441822 h 530189"/>
                <a:gd name="connsiteX9" fmla="*/ 2592332 w 2680699"/>
                <a:gd name="connsiteY9" fmla="*/ 530189 h 530189"/>
                <a:gd name="connsiteX10" fmla="*/ 88367 w 2680699"/>
                <a:gd name="connsiteY10" fmla="*/ 530189 h 530189"/>
                <a:gd name="connsiteX11" fmla="*/ 0 w 2680699"/>
                <a:gd name="connsiteY11" fmla="*/ 441822 h 530189"/>
                <a:gd name="connsiteX12" fmla="*/ 0 w 2680699"/>
                <a:gd name="connsiteY12" fmla="*/ 88367 h 530189"/>
                <a:gd name="connsiteX13" fmla="*/ 88367 w 2680699"/>
                <a:gd name="connsiteY13" fmla="*/ 0 h 530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80699" h="530189">
                  <a:moveTo>
                    <a:pt x="244547" y="136132"/>
                  </a:moveTo>
                  <a:cubicBezTo>
                    <a:pt x="173323" y="136132"/>
                    <a:pt x="115585" y="193870"/>
                    <a:pt x="115585" y="265094"/>
                  </a:cubicBezTo>
                  <a:cubicBezTo>
                    <a:pt x="115585" y="336318"/>
                    <a:pt x="173323" y="394056"/>
                    <a:pt x="244547" y="394056"/>
                  </a:cubicBezTo>
                  <a:cubicBezTo>
                    <a:pt x="315771" y="394056"/>
                    <a:pt x="373509" y="336318"/>
                    <a:pt x="373509" y="265094"/>
                  </a:cubicBezTo>
                  <a:cubicBezTo>
                    <a:pt x="373509" y="193870"/>
                    <a:pt x="315771" y="136132"/>
                    <a:pt x="244547" y="136132"/>
                  </a:cubicBezTo>
                  <a:close/>
                  <a:moveTo>
                    <a:pt x="88367" y="0"/>
                  </a:moveTo>
                  <a:lnTo>
                    <a:pt x="2592332" y="0"/>
                  </a:lnTo>
                  <a:cubicBezTo>
                    <a:pt x="2641136" y="0"/>
                    <a:pt x="2680699" y="39563"/>
                    <a:pt x="2680699" y="88367"/>
                  </a:cubicBezTo>
                  <a:lnTo>
                    <a:pt x="2680699" y="441822"/>
                  </a:lnTo>
                  <a:cubicBezTo>
                    <a:pt x="2680699" y="490626"/>
                    <a:pt x="2641136" y="530189"/>
                    <a:pt x="2592332" y="530189"/>
                  </a:cubicBezTo>
                  <a:lnTo>
                    <a:pt x="88367" y="530189"/>
                  </a:lnTo>
                  <a:cubicBezTo>
                    <a:pt x="39563" y="530189"/>
                    <a:pt x="0" y="490626"/>
                    <a:pt x="0" y="441822"/>
                  </a:cubicBezTo>
                  <a:lnTo>
                    <a:pt x="0" y="88367"/>
                  </a:lnTo>
                  <a:cubicBezTo>
                    <a:pt x="0" y="39563"/>
                    <a:pt x="39563" y="0"/>
                    <a:pt x="88367" y="0"/>
                  </a:cubicBezTo>
                  <a:close/>
                </a:path>
              </a:pathLst>
            </a:custGeom>
            <a:solidFill>
              <a:srgbClr val="EAA56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13" name="Freeform: Shape 35"/>
            <p:cNvSpPr/>
            <p:nvPr/>
          </p:nvSpPr>
          <p:spPr>
            <a:xfrm rot="565617">
              <a:off x="1234449" y="3540537"/>
              <a:ext cx="3629722" cy="717887"/>
            </a:xfrm>
            <a:custGeom>
              <a:avLst/>
              <a:gdLst>
                <a:gd name="connsiteX0" fmla="*/ 244547 w 2680699"/>
                <a:gd name="connsiteY0" fmla="*/ 136132 h 530189"/>
                <a:gd name="connsiteX1" fmla="*/ 115585 w 2680699"/>
                <a:gd name="connsiteY1" fmla="*/ 265094 h 530189"/>
                <a:gd name="connsiteX2" fmla="*/ 244547 w 2680699"/>
                <a:gd name="connsiteY2" fmla="*/ 394056 h 530189"/>
                <a:gd name="connsiteX3" fmla="*/ 373509 w 2680699"/>
                <a:gd name="connsiteY3" fmla="*/ 265094 h 530189"/>
                <a:gd name="connsiteX4" fmla="*/ 244547 w 2680699"/>
                <a:gd name="connsiteY4" fmla="*/ 136132 h 530189"/>
                <a:gd name="connsiteX5" fmla="*/ 88367 w 2680699"/>
                <a:gd name="connsiteY5" fmla="*/ 0 h 530189"/>
                <a:gd name="connsiteX6" fmla="*/ 2592332 w 2680699"/>
                <a:gd name="connsiteY6" fmla="*/ 0 h 530189"/>
                <a:gd name="connsiteX7" fmla="*/ 2680699 w 2680699"/>
                <a:gd name="connsiteY7" fmla="*/ 88367 h 530189"/>
                <a:gd name="connsiteX8" fmla="*/ 2680699 w 2680699"/>
                <a:gd name="connsiteY8" fmla="*/ 441822 h 530189"/>
                <a:gd name="connsiteX9" fmla="*/ 2592332 w 2680699"/>
                <a:gd name="connsiteY9" fmla="*/ 530189 h 530189"/>
                <a:gd name="connsiteX10" fmla="*/ 88367 w 2680699"/>
                <a:gd name="connsiteY10" fmla="*/ 530189 h 530189"/>
                <a:gd name="connsiteX11" fmla="*/ 0 w 2680699"/>
                <a:gd name="connsiteY11" fmla="*/ 441822 h 530189"/>
                <a:gd name="connsiteX12" fmla="*/ 0 w 2680699"/>
                <a:gd name="connsiteY12" fmla="*/ 88367 h 530189"/>
                <a:gd name="connsiteX13" fmla="*/ 88367 w 2680699"/>
                <a:gd name="connsiteY13" fmla="*/ 0 h 530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80699" h="530189">
                  <a:moveTo>
                    <a:pt x="244547" y="136132"/>
                  </a:moveTo>
                  <a:cubicBezTo>
                    <a:pt x="173323" y="136132"/>
                    <a:pt x="115585" y="193870"/>
                    <a:pt x="115585" y="265094"/>
                  </a:cubicBezTo>
                  <a:cubicBezTo>
                    <a:pt x="115585" y="336318"/>
                    <a:pt x="173323" y="394056"/>
                    <a:pt x="244547" y="394056"/>
                  </a:cubicBezTo>
                  <a:cubicBezTo>
                    <a:pt x="315771" y="394056"/>
                    <a:pt x="373509" y="336318"/>
                    <a:pt x="373509" y="265094"/>
                  </a:cubicBezTo>
                  <a:cubicBezTo>
                    <a:pt x="373509" y="193870"/>
                    <a:pt x="315771" y="136132"/>
                    <a:pt x="244547" y="136132"/>
                  </a:cubicBezTo>
                  <a:close/>
                  <a:moveTo>
                    <a:pt x="88367" y="0"/>
                  </a:moveTo>
                  <a:lnTo>
                    <a:pt x="2592332" y="0"/>
                  </a:lnTo>
                  <a:cubicBezTo>
                    <a:pt x="2641136" y="0"/>
                    <a:pt x="2680699" y="39563"/>
                    <a:pt x="2680699" y="88367"/>
                  </a:cubicBezTo>
                  <a:lnTo>
                    <a:pt x="2680699" y="441822"/>
                  </a:lnTo>
                  <a:cubicBezTo>
                    <a:pt x="2680699" y="490626"/>
                    <a:pt x="2641136" y="530189"/>
                    <a:pt x="2592332" y="530189"/>
                  </a:cubicBezTo>
                  <a:lnTo>
                    <a:pt x="88367" y="530189"/>
                  </a:lnTo>
                  <a:cubicBezTo>
                    <a:pt x="39563" y="530189"/>
                    <a:pt x="0" y="490626"/>
                    <a:pt x="0" y="441822"/>
                  </a:cubicBezTo>
                  <a:lnTo>
                    <a:pt x="0" y="88367"/>
                  </a:lnTo>
                  <a:cubicBezTo>
                    <a:pt x="0" y="39563"/>
                    <a:pt x="39563" y="0"/>
                    <a:pt x="88367" y="0"/>
                  </a:cubicBezTo>
                  <a:close/>
                </a:path>
              </a:pathLst>
            </a:custGeom>
            <a:solidFill>
              <a:srgbClr val="58ACA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14" name="Freeform: Shape 33"/>
            <p:cNvSpPr/>
            <p:nvPr/>
          </p:nvSpPr>
          <p:spPr>
            <a:xfrm rot="21085328">
              <a:off x="1235644" y="3085363"/>
              <a:ext cx="3629722" cy="717887"/>
            </a:xfrm>
            <a:custGeom>
              <a:avLst/>
              <a:gdLst>
                <a:gd name="connsiteX0" fmla="*/ 244547 w 2680699"/>
                <a:gd name="connsiteY0" fmla="*/ 136132 h 530189"/>
                <a:gd name="connsiteX1" fmla="*/ 115585 w 2680699"/>
                <a:gd name="connsiteY1" fmla="*/ 265094 h 530189"/>
                <a:gd name="connsiteX2" fmla="*/ 244547 w 2680699"/>
                <a:gd name="connsiteY2" fmla="*/ 394056 h 530189"/>
                <a:gd name="connsiteX3" fmla="*/ 373509 w 2680699"/>
                <a:gd name="connsiteY3" fmla="*/ 265094 h 530189"/>
                <a:gd name="connsiteX4" fmla="*/ 244547 w 2680699"/>
                <a:gd name="connsiteY4" fmla="*/ 136132 h 530189"/>
                <a:gd name="connsiteX5" fmla="*/ 88367 w 2680699"/>
                <a:gd name="connsiteY5" fmla="*/ 0 h 530189"/>
                <a:gd name="connsiteX6" fmla="*/ 2592332 w 2680699"/>
                <a:gd name="connsiteY6" fmla="*/ 0 h 530189"/>
                <a:gd name="connsiteX7" fmla="*/ 2680699 w 2680699"/>
                <a:gd name="connsiteY7" fmla="*/ 88367 h 530189"/>
                <a:gd name="connsiteX8" fmla="*/ 2680699 w 2680699"/>
                <a:gd name="connsiteY8" fmla="*/ 441822 h 530189"/>
                <a:gd name="connsiteX9" fmla="*/ 2592332 w 2680699"/>
                <a:gd name="connsiteY9" fmla="*/ 530189 h 530189"/>
                <a:gd name="connsiteX10" fmla="*/ 88367 w 2680699"/>
                <a:gd name="connsiteY10" fmla="*/ 530189 h 530189"/>
                <a:gd name="connsiteX11" fmla="*/ 0 w 2680699"/>
                <a:gd name="connsiteY11" fmla="*/ 441822 h 530189"/>
                <a:gd name="connsiteX12" fmla="*/ 0 w 2680699"/>
                <a:gd name="connsiteY12" fmla="*/ 88367 h 530189"/>
                <a:gd name="connsiteX13" fmla="*/ 88367 w 2680699"/>
                <a:gd name="connsiteY13" fmla="*/ 0 h 530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80699" h="530189">
                  <a:moveTo>
                    <a:pt x="244547" y="136132"/>
                  </a:moveTo>
                  <a:cubicBezTo>
                    <a:pt x="173323" y="136132"/>
                    <a:pt x="115585" y="193870"/>
                    <a:pt x="115585" y="265094"/>
                  </a:cubicBezTo>
                  <a:cubicBezTo>
                    <a:pt x="115585" y="336318"/>
                    <a:pt x="173323" y="394056"/>
                    <a:pt x="244547" y="394056"/>
                  </a:cubicBezTo>
                  <a:cubicBezTo>
                    <a:pt x="315771" y="394056"/>
                    <a:pt x="373509" y="336318"/>
                    <a:pt x="373509" y="265094"/>
                  </a:cubicBezTo>
                  <a:cubicBezTo>
                    <a:pt x="373509" y="193870"/>
                    <a:pt x="315771" y="136132"/>
                    <a:pt x="244547" y="136132"/>
                  </a:cubicBezTo>
                  <a:close/>
                  <a:moveTo>
                    <a:pt x="88367" y="0"/>
                  </a:moveTo>
                  <a:lnTo>
                    <a:pt x="2592332" y="0"/>
                  </a:lnTo>
                  <a:cubicBezTo>
                    <a:pt x="2641136" y="0"/>
                    <a:pt x="2680699" y="39563"/>
                    <a:pt x="2680699" y="88367"/>
                  </a:cubicBezTo>
                  <a:lnTo>
                    <a:pt x="2680699" y="441822"/>
                  </a:lnTo>
                  <a:cubicBezTo>
                    <a:pt x="2680699" y="490626"/>
                    <a:pt x="2641136" y="530189"/>
                    <a:pt x="2592332" y="530189"/>
                  </a:cubicBezTo>
                  <a:lnTo>
                    <a:pt x="88367" y="530189"/>
                  </a:lnTo>
                  <a:cubicBezTo>
                    <a:pt x="39563" y="530189"/>
                    <a:pt x="0" y="490626"/>
                    <a:pt x="0" y="441822"/>
                  </a:cubicBezTo>
                  <a:lnTo>
                    <a:pt x="0" y="88367"/>
                  </a:lnTo>
                  <a:cubicBezTo>
                    <a:pt x="0" y="39563"/>
                    <a:pt x="39563" y="0"/>
                    <a:pt x="88367" y="0"/>
                  </a:cubicBezTo>
                  <a:close/>
                </a:path>
              </a:pathLst>
            </a:custGeom>
            <a:solidFill>
              <a:srgbClr val="EAA56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15" name="Freeform: Shape 34"/>
            <p:cNvSpPr/>
            <p:nvPr/>
          </p:nvSpPr>
          <p:spPr>
            <a:xfrm rot="20079945">
              <a:off x="1116643" y="2669187"/>
              <a:ext cx="3629722" cy="717887"/>
            </a:xfrm>
            <a:custGeom>
              <a:avLst/>
              <a:gdLst>
                <a:gd name="connsiteX0" fmla="*/ 244547 w 2680699"/>
                <a:gd name="connsiteY0" fmla="*/ 136132 h 530189"/>
                <a:gd name="connsiteX1" fmla="*/ 115585 w 2680699"/>
                <a:gd name="connsiteY1" fmla="*/ 265094 h 530189"/>
                <a:gd name="connsiteX2" fmla="*/ 244547 w 2680699"/>
                <a:gd name="connsiteY2" fmla="*/ 394056 h 530189"/>
                <a:gd name="connsiteX3" fmla="*/ 373509 w 2680699"/>
                <a:gd name="connsiteY3" fmla="*/ 265094 h 530189"/>
                <a:gd name="connsiteX4" fmla="*/ 244547 w 2680699"/>
                <a:gd name="connsiteY4" fmla="*/ 136132 h 530189"/>
                <a:gd name="connsiteX5" fmla="*/ 88367 w 2680699"/>
                <a:gd name="connsiteY5" fmla="*/ 0 h 530189"/>
                <a:gd name="connsiteX6" fmla="*/ 2592332 w 2680699"/>
                <a:gd name="connsiteY6" fmla="*/ 0 h 530189"/>
                <a:gd name="connsiteX7" fmla="*/ 2680699 w 2680699"/>
                <a:gd name="connsiteY7" fmla="*/ 88367 h 530189"/>
                <a:gd name="connsiteX8" fmla="*/ 2680699 w 2680699"/>
                <a:gd name="connsiteY8" fmla="*/ 441822 h 530189"/>
                <a:gd name="connsiteX9" fmla="*/ 2592332 w 2680699"/>
                <a:gd name="connsiteY9" fmla="*/ 530189 h 530189"/>
                <a:gd name="connsiteX10" fmla="*/ 88367 w 2680699"/>
                <a:gd name="connsiteY10" fmla="*/ 530189 h 530189"/>
                <a:gd name="connsiteX11" fmla="*/ 0 w 2680699"/>
                <a:gd name="connsiteY11" fmla="*/ 441822 h 530189"/>
                <a:gd name="connsiteX12" fmla="*/ 0 w 2680699"/>
                <a:gd name="connsiteY12" fmla="*/ 88367 h 530189"/>
                <a:gd name="connsiteX13" fmla="*/ 88367 w 2680699"/>
                <a:gd name="connsiteY13" fmla="*/ 0 h 530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80699" h="530189">
                  <a:moveTo>
                    <a:pt x="244547" y="136132"/>
                  </a:moveTo>
                  <a:cubicBezTo>
                    <a:pt x="173323" y="136132"/>
                    <a:pt x="115585" y="193870"/>
                    <a:pt x="115585" y="265094"/>
                  </a:cubicBezTo>
                  <a:cubicBezTo>
                    <a:pt x="115585" y="336318"/>
                    <a:pt x="173323" y="394056"/>
                    <a:pt x="244547" y="394056"/>
                  </a:cubicBezTo>
                  <a:cubicBezTo>
                    <a:pt x="315771" y="394056"/>
                    <a:pt x="373509" y="336318"/>
                    <a:pt x="373509" y="265094"/>
                  </a:cubicBezTo>
                  <a:cubicBezTo>
                    <a:pt x="373509" y="193870"/>
                    <a:pt x="315771" y="136132"/>
                    <a:pt x="244547" y="136132"/>
                  </a:cubicBezTo>
                  <a:close/>
                  <a:moveTo>
                    <a:pt x="88367" y="0"/>
                  </a:moveTo>
                  <a:lnTo>
                    <a:pt x="2592332" y="0"/>
                  </a:lnTo>
                  <a:cubicBezTo>
                    <a:pt x="2641136" y="0"/>
                    <a:pt x="2680699" y="39563"/>
                    <a:pt x="2680699" y="88367"/>
                  </a:cubicBezTo>
                  <a:lnTo>
                    <a:pt x="2680699" y="441822"/>
                  </a:lnTo>
                  <a:cubicBezTo>
                    <a:pt x="2680699" y="490626"/>
                    <a:pt x="2641136" y="530189"/>
                    <a:pt x="2592332" y="530189"/>
                  </a:cubicBezTo>
                  <a:lnTo>
                    <a:pt x="88367" y="530189"/>
                  </a:lnTo>
                  <a:cubicBezTo>
                    <a:pt x="39563" y="530189"/>
                    <a:pt x="0" y="490626"/>
                    <a:pt x="0" y="441822"/>
                  </a:cubicBezTo>
                  <a:lnTo>
                    <a:pt x="0" y="88367"/>
                  </a:lnTo>
                  <a:cubicBezTo>
                    <a:pt x="0" y="39563"/>
                    <a:pt x="39563" y="0"/>
                    <a:pt x="88367" y="0"/>
                  </a:cubicBezTo>
                  <a:close/>
                </a:path>
              </a:pathLst>
            </a:custGeom>
            <a:solidFill>
              <a:srgbClr val="448882"/>
            </a:solidFill>
            <a:ln>
              <a:solidFill>
                <a:srgbClr val="448882"/>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16" name="Rectangle 54"/>
            <p:cNvSpPr/>
            <p:nvPr/>
          </p:nvSpPr>
          <p:spPr>
            <a:xfrm rot="19939097">
              <a:off x="2998759" y="2588320"/>
              <a:ext cx="1261884" cy="307777"/>
            </a:xfrm>
            <a:prstGeom prst="rect">
              <a:avLst/>
            </a:prstGeom>
          </p:spPr>
          <p:txBody>
            <a:bodyPr wrap="none">
              <a:normAutofit/>
            </a:bodyPr>
            <a:lstStyle/>
            <a:p>
              <a:pPr algn="r"/>
              <a:r>
                <a:rPr lang="zh-CN" altLang="en-US" sz="1400" b="1" dirty="0">
                  <a:solidFill>
                    <a:schemeClr val="bg1"/>
                  </a:solidFill>
                </a:rPr>
                <a:t>标题文本预设</a:t>
              </a:r>
              <a:endParaRPr lang="zh-CN" altLang="en-US" sz="1400" b="1" dirty="0">
                <a:solidFill>
                  <a:schemeClr val="bg1"/>
                </a:solidFill>
              </a:endParaRPr>
            </a:p>
          </p:txBody>
        </p:sp>
        <p:sp>
          <p:nvSpPr>
            <p:cNvPr id="17" name="Rectangle 55"/>
            <p:cNvSpPr/>
            <p:nvPr/>
          </p:nvSpPr>
          <p:spPr>
            <a:xfrm rot="21051736">
              <a:off x="3375561" y="3190409"/>
              <a:ext cx="1261884" cy="307777"/>
            </a:xfrm>
            <a:prstGeom prst="rect">
              <a:avLst/>
            </a:prstGeom>
          </p:spPr>
          <p:txBody>
            <a:bodyPr wrap="none">
              <a:normAutofit/>
            </a:bodyPr>
            <a:lstStyle/>
            <a:p>
              <a:pPr algn="r"/>
              <a:r>
                <a:rPr lang="zh-CN" altLang="en-US" sz="1400" b="1">
                  <a:solidFill>
                    <a:schemeClr val="bg1"/>
                  </a:solidFill>
                </a:rPr>
                <a:t>标题文本预设</a:t>
              </a:r>
              <a:endParaRPr lang="zh-CN" altLang="en-US" sz="1400" b="1">
                <a:solidFill>
                  <a:schemeClr val="bg1"/>
                </a:solidFill>
              </a:endParaRPr>
            </a:p>
          </p:txBody>
        </p:sp>
        <p:sp>
          <p:nvSpPr>
            <p:cNvPr id="18" name="Rectangle 56"/>
            <p:cNvSpPr/>
            <p:nvPr/>
          </p:nvSpPr>
          <p:spPr>
            <a:xfrm rot="720999">
              <a:off x="3359647" y="3913202"/>
              <a:ext cx="1261884" cy="307777"/>
            </a:xfrm>
            <a:prstGeom prst="rect">
              <a:avLst/>
            </a:prstGeom>
          </p:spPr>
          <p:txBody>
            <a:bodyPr wrap="none">
              <a:normAutofit/>
            </a:bodyPr>
            <a:lstStyle/>
            <a:p>
              <a:pPr algn="r"/>
              <a:r>
                <a:rPr lang="zh-CN" altLang="en-US" sz="1400" b="1">
                  <a:solidFill>
                    <a:schemeClr val="bg1"/>
                  </a:solidFill>
                </a:rPr>
                <a:t>标题文本预设</a:t>
              </a:r>
              <a:endParaRPr lang="zh-CN" altLang="en-US" sz="1400" b="1">
                <a:solidFill>
                  <a:schemeClr val="bg1"/>
                </a:solidFill>
              </a:endParaRPr>
            </a:p>
          </p:txBody>
        </p:sp>
        <p:sp>
          <p:nvSpPr>
            <p:cNvPr id="19" name="Rectangle 57"/>
            <p:cNvSpPr/>
            <p:nvPr/>
          </p:nvSpPr>
          <p:spPr>
            <a:xfrm rot="1764474">
              <a:off x="3069992" y="4644526"/>
              <a:ext cx="1261884" cy="307777"/>
            </a:xfrm>
            <a:prstGeom prst="rect">
              <a:avLst/>
            </a:prstGeom>
          </p:spPr>
          <p:txBody>
            <a:bodyPr wrap="none">
              <a:normAutofit/>
            </a:bodyPr>
            <a:lstStyle/>
            <a:p>
              <a:pPr algn="r"/>
              <a:r>
                <a:rPr lang="zh-CN" altLang="en-US" sz="1400" b="1" dirty="0">
                  <a:solidFill>
                    <a:schemeClr val="bg1"/>
                  </a:solidFill>
                </a:rPr>
                <a:t>标题文本预设</a:t>
              </a:r>
              <a:endParaRPr lang="zh-CN" altLang="en-US" sz="1400" b="1" dirty="0">
                <a:solidFill>
                  <a:schemeClr val="bg1"/>
                </a:solidFill>
              </a:endParaRPr>
            </a:p>
          </p:txBody>
        </p:sp>
      </p:grpSp>
      <p:grpSp>
        <p:nvGrpSpPr>
          <p:cNvPr id="11" name="组合 10"/>
          <p:cNvGrpSpPr/>
          <p:nvPr/>
        </p:nvGrpSpPr>
        <p:grpSpPr>
          <a:xfrm>
            <a:off x="6398943" y="1500406"/>
            <a:ext cx="4332344" cy="1052190"/>
            <a:chOff x="6398943" y="1500406"/>
            <a:chExt cx="4332344" cy="1052190"/>
          </a:xfrm>
        </p:grpSpPr>
        <p:grpSp>
          <p:nvGrpSpPr>
            <p:cNvPr id="3" name="组合 2"/>
            <p:cNvGrpSpPr/>
            <p:nvPr/>
          </p:nvGrpSpPr>
          <p:grpSpPr>
            <a:xfrm>
              <a:off x="6398943" y="1500406"/>
              <a:ext cx="791019" cy="791019"/>
              <a:chOff x="7273474" y="1916832"/>
              <a:chExt cx="791019" cy="791019"/>
            </a:xfrm>
          </p:grpSpPr>
          <p:sp>
            <p:nvSpPr>
              <p:cNvPr id="36" name="Oval 40"/>
              <p:cNvSpPr/>
              <p:nvPr/>
            </p:nvSpPr>
            <p:spPr>
              <a:xfrm>
                <a:off x="7273474" y="1916832"/>
                <a:ext cx="791019" cy="791019"/>
              </a:xfrm>
              <a:prstGeom prst="ellipse">
                <a:avLst/>
              </a:prstGeom>
              <a:solidFill>
                <a:srgbClr val="44888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nvGrpSpPr>
              <p:cNvPr id="37" name="Group 61"/>
              <p:cNvGrpSpPr/>
              <p:nvPr/>
            </p:nvGrpSpPr>
            <p:grpSpPr>
              <a:xfrm>
                <a:off x="7485214" y="2164026"/>
                <a:ext cx="367568" cy="296632"/>
                <a:chOff x="2700338" y="2965449"/>
                <a:chExt cx="271462" cy="219075"/>
              </a:xfrm>
              <a:solidFill>
                <a:schemeClr val="bg1"/>
              </a:solidFill>
            </p:grpSpPr>
            <p:sp>
              <p:nvSpPr>
                <p:cNvPr id="38" name="Freeform: Shape 62"/>
                <p:cNvSpPr/>
                <p:nvPr/>
              </p:nvSpPr>
              <p:spPr bwMode="auto">
                <a:xfrm>
                  <a:off x="2754313" y="2987674"/>
                  <a:ext cx="82550" cy="174625"/>
                </a:xfrm>
                <a:custGeom>
                  <a:avLst/>
                  <a:gdLst/>
                  <a:ahLst/>
                  <a:cxnLst>
                    <a:cxn ang="0">
                      <a:pos x="36" y="72"/>
                    </a:cxn>
                    <a:cxn ang="0">
                      <a:pos x="32" y="75"/>
                    </a:cxn>
                    <a:cxn ang="0">
                      <a:pos x="5" y="61"/>
                    </a:cxn>
                    <a:cxn ang="0">
                      <a:pos x="0" y="53"/>
                    </a:cxn>
                    <a:cxn ang="0">
                      <a:pos x="0" y="23"/>
                    </a:cxn>
                    <a:cxn ang="0">
                      <a:pos x="5" y="15"/>
                    </a:cxn>
                    <a:cxn ang="0">
                      <a:pos x="32" y="2"/>
                    </a:cxn>
                    <a:cxn ang="0">
                      <a:pos x="36" y="4"/>
                    </a:cxn>
                    <a:cxn ang="0">
                      <a:pos x="36" y="72"/>
                    </a:cxn>
                  </a:cxnLst>
                  <a:rect l="0" t="0" r="r" b="b"/>
                  <a:pathLst>
                    <a:path w="36" h="76">
                      <a:moveTo>
                        <a:pt x="36" y="72"/>
                      </a:moveTo>
                      <a:cubicBezTo>
                        <a:pt x="36" y="75"/>
                        <a:pt x="35" y="76"/>
                        <a:pt x="32" y="75"/>
                      </a:cubicBezTo>
                      <a:cubicBezTo>
                        <a:pt x="5" y="61"/>
                        <a:pt x="5" y="61"/>
                        <a:pt x="5" y="61"/>
                      </a:cubicBezTo>
                      <a:cubicBezTo>
                        <a:pt x="2" y="60"/>
                        <a:pt x="0" y="56"/>
                        <a:pt x="0" y="53"/>
                      </a:cubicBezTo>
                      <a:cubicBezTo>
                        <a:pt x="0" y="23"/>
                        <a:pt x="0" y="23"/>
                        <a:pt x="0" y="23"/>
                      </a:cubicBezTo>
                      <a:cubicBezTo>
                        <a:pt x="0" y="20"/>
                        <a:pt x="2" y="17"/>
                        <a:pt x="5" y="15"/>
                      </a:cubicBezTo>
                      <a:cubicBezTo>
                        <a:pt x="32" y="2"/>
                        <a:pt x="32" y="2"/>
                        <a:pt x="32" y="2"/>
                      </a:cubicBezTo>
                      <a:cubicBezTo>
                        <a:pt x="35" y="0"/>
                        <a:pt x="36" y="1"/>
                        <a:pt x="36" y="4"/>
                      </a:cubicBezTo>
                      <a:lnTo>
                        <a:pt x="36" y="72"/>
                      </a:lnTo>
                      <a:close/>
                    </a:path>
                  </a:pathLst>
                </a:custGeom>
                <a:grpFill/>
                <a:ln w="9525">
                  <a:noFill/>
                  <a:round/>
                </a:ln>
              </p:spPr>
              <p:txBody>
                <a:bodyPr anchor="ctr"/>
                <a:lstStyle/>
                <a:p>
                  <a:pPr algn="ctr"/>
                </a:p>
              </p:txBody>
            </p:sp>
            <p:sp>
              <p:nvSpPr>
                <p:cNvPr id="39" name="Freeform: Shape 63"/>
                <p:cNvSpPr/>
                <p:nvPr/>
              </p:nvSpPr>
              <p:spPr bwMode="auto">
                <a:xfrm>
                  <a:off x="2700338" y="3028949"/>
                  <a:ext cx="39687" cy="93663"/>
                </a:xfrm>
                <a:custGeom>
                  <a:avLst/>
                  <a:gdLst/>
                  <a:ahLst/>
                  <a:cxnLst>
                    <a:cxn ang="0">
                      <a:pos x="17" y="35"/>
                    </a:cxn>
                    <a:cxn ang="0">
                      <a:pos x="12" y="41"/>
                    </a:cxn>
                    <a:cxn ang="0">
                      <a:pos x="5" y="41"/>
                    </a:cxn>
                    <a:cxn ang="0">
                      <a:pos x="0" y="35"/>
                    </a:cxn>
                    <a:cxn ang="0">
                      <a:pos x="0" y="5"/>
                    </a:cxn>
                    <a:cxn ang="0">
                      <a:pos x="5" y="0"/>
                    </a:cxn>
                    <a:cxn ang="0">
                      <a:pos x="12" y="0"/>
                    </a:cxn>
                    <a:cxn ang="0">
                      <a:pos x="17" y="5"/>
                    </a:cxn>
                    <a:cxn ang="0">
                      <a:pos x="17" y="35"/>
                    </a:cxn>
                  </a:cxnLst>
                  <a:rect l="0" t="0" r="r" b="b"/>
                  <a:pathLst>
                    <a:path w="17" h="41">
                      <a:moveTo>
                        <a:pt x="17" y="35"/>
                      </a:moveTo>
                      <a:cubicBezTo>
                        <a:pt x="17" y="38"/>
                        <a:pt x="14" y="41"/>
                        <a:pt x="12" y="41"/>
                      </a:cubicBezTo>
                      <a:cubicBezTo>
                        <a:pt x="5" y="41"/>
                        <a:pt x="5" y="41"/>
                        <a:pt x="5" y="41"/>
                      </a:cubicBezTo>
                      <a:cubicBezTo>
                        <a:pt x="2" y="41"/>
                        <a:pt x="0" y="38"/>
                        <a:pt x="0" y="35"/>
                      </a:cubicBezTo>
                      <a:cubicBezTo>
                        <a:pt x="0" y="5"/>
                        <a:pt x="0" y="5"/>
                        <a:pt x="0" y="5"/>
                      </a:cubicBezTo>
                      <a:cubicBezTo>
                        <a:pt x="0" y="2"/>
                        <a:pt x="2" y="0"/>
                        <a:pt x="5" y="0"/>
                      </a:cubicBezTo>
                      <a:cubicBezTo>
                        <a:pt x="12" y="0"/>
                        <a:pt x="12" y="0"/>
                        <a:pt x="12" y="0"/>
                      </a:cubicBezTo>
                      <a:cubicBezTo>
                        <a:pt x="14" y="0"/>
                        <a:pt x="17" y="2"/>
                        <a:pt x="17" y="5"/>
                      </a:cubicBezTo>
                      <a:lnTo>
                        <a:pt x="17" y="35"/>
                      </a:lnTo>
                      <a:close/>
                    </a:path>
                  </a:pathLst>
                </a:custGeom>
                <a:grpFill/>
                <a:ln w="9525">
                  <a:noFill/>
                  <a:round/>
                </a:ln>
              </p:spPr>
              <p:txBody>
                <a:bodyPr anchor="ctr"/>
                <a:lstStyle/>
                <a:p>
                  <a:pPr algn="ctr"/>
                </a:p>
              </p:txBody>
            </p:sp>
            <p:sp>
              <p:nvSpPr>
                <p:cNvPr id="40" name="Freeform: Shape 64"/>
                <p:cNvSpPr/>
                <p:nvPr/>
              </p:nvSpPr>
              <p:spPr bwMode="auto">
                <a:xfrm>
                  <a:off x="2865438" y="3006724"/>
                  <a:ext cx="46037" cy="136525"/>
                </a:xfrm>
                <a:custGeom>
                  <a:avLst/>
                  <a:gdLst/>
                  <a:ahLst/>
                  <a:cxnLst>
                    <a:cxn ang="0">
                      <a:pos x="10" y="58"/>
                    </a:cxn>
                    <a:cxn ang="0">
                      <a:pos x="20" y="31"/>
                    </a:cxn>
                    <a:cxn ang="0">
                      <a:pos x="10" y="3"/>
                    </a:cxn>
                    <a:cxn ang="0">
                      <a:pos x="10" y="2"/>
                    </a:cxn>
                    <a:cxn ang="0">
                      <a:pos x="5" y="2"/>
                    </a:cxn>
                    <a:cxn ang="0">
                      <a:pos x="2" y="5"/>
                    </a:cxn>
                    <a:cxn ang="0">
                      <a:pos x="2" y="10"/>
                    </a:cxn>
                    <a:cxn ang="0">
                      <a:pos x="2" y="10"/>
                    </a:cxn>
                    <a:cxn ang="0">
                      <a:pos x="2" y="51"/>
                    </a:cxn>
                    <a:cxn ang="0">
                      <a:pos x="2" y="51"/>
                    </a:cxn>
                    <a:cxn ang="0">
                      <a:pos x="2" y="55"/>
                    </a:cxn>
                    <a:cxn ang="0">
                      <a:pos x="5" y="59"/>
                    </a:cxn>
                    <a:cxn ang="0">
                      <a:pos x="7" y="60"/>
                    </a:cxn>
                    <a:cxn ang="0">
                      <a:pos x="9" y="58"/>
                    </a:cxn>
                    <a:cxn ang="0">
                      <a:pos x="10" y="58"/>
                    </a:cxn>
                  </a:cxnLst>
                  <a:rect l="0" t="0" r="r" b="b"/>
                  <a:pathLst>
                    <a:path w="20" h="60">
                      <a:moveTo>
                        <a:pt x="10" y="58"/>
                      </a:moveTo>
                      <a:cubicBezTo>
                        <a:pt x="16" y="50"/>
                        <a:pt x="20" y="41"/>
                        <a:pt x="20" y="31"/>
                      </a:cubicBezTo>
                      <a:cubicBezTo>
                        <a:pt x="20" y="20"/>
                        <a:pt x="17" y="11"/>
                        <a:pt x="10" y="3"/>
                      </a:cubicBezTo>
                      <a:cubicBezTo>
                        <a:pt x="10" y="3"/>
                        <a:pt x="10" y="2"/>
                        <a:pt x="10" y="2"/>
                      </a:cubicBezTo>
                      <a:cubicBezTo>
                        <a:pt x="8" y="1"/>
                        <a:pt x="7" y="0"/>
                        <a:pt x="5" y="2"/>
                      </a:cubicBezTo>
                      <a:cubicBezTo>
                        <a:pt x="2" y="5"/>
                        <a:pt x="2" y="5"/>
                        <a:pt x="2" y="5"/>
                      </a:cubicBezTo>
                      <a:cubicBezTo>
                        <a:pt x="0" y="7"/>
                        <a:pt x="1" y="9"/>
                        <a:pt x="2" y="10"/>
                      </a:cubicBezTo>
                      <a:cubicBezTo>
                        <a:pt x="2" y="10"/>
                        <a:pt x="2" y="10"/>
                        <a:pt x="2" y="10"/>
                      </a:cubicBezTo>
                      <a:cubicBezTo>
                        <a:pt x="12" y="22"/>
                        <a:pt x="12" y="39"/>
                        <a:pt x="2" y="51"/>
                      </a:cubicBezTo>
                      <a:cubicBezTo>
                        <a:pt x="2" y="51"/>
                        <a:pt x="2" y="51"/>
                        <a:pt x="2" y="51"/>
                      </a:cubicBezTo>
                      <a:cubicBezTo>
                        <a:pt x="1" y="51"/>
                        <a:pt x="0" y="53"/>
                        <a:pt x="2" y="55"/>
                      </a:cubicBezTo>
                      <a:cubicBezTo>
                        <a:pt x="5" y="59"/>
                        <a:pt x="5" y="59"/>
                        <a:pt x="5" y="59"/>
                      </a:cubicBezTo>
                      <a:cubicBezTo>
                        <a:pt x="6" y="59"/>
                        <a:pt x="7" y="60"/>
                        <a:pt x="7" y="60"/>
                      </a:cubicBezTo>
                      <a:cubicBezTo>
                        <a:pt x="8" y="59"/>
                        <a:pt x="9" y="59"/>
                        <a:pt x="9" y="58"/>
                      </a:cubicBezTo>
                      <a:cubicBezTo>
                        <a:pt x="10" y="58"/>
                        <a:pt x="10" y="58"/>
                        <a:pt x="10" y="58"/>
                      </a:cubicBezTo>
                    </a:path>
                  </a:pathLst>
                </a:custGeom>
                <a:grpFill/>
                <a:ln w="9525">
                  <a:noFill/>
                  <a:round/>
                </a:ln>
              </p:spPr>
              <p:txBody>
                <a:bodyPr anchor="ctr"/>
                <a:lstStyle/>
                <a:p>
                  <a:pPr algn="ctr"/>
                </a:p>
              </p:txBody>
            </p:sp>
            <p:sp>
              <p:nvSpPr>
                <p:cNvPr id="41" name="Freeform: Shape 65"/>
                <p:cNvSpPr/>
                <p:nvPr/>
              </p:nvSpPr>
              <p:spPr bwMode="auto">
                <a:xfrm>
                  <a:off x="2906713" y="2965449"/>
                  <a:ext cx="65087" cy="219075"/>
                </a:xfrm>
                <a:custGeom>
                  <a:avLst/>
                  <a:gdLst/>
                  <a:ahLst/>
                  <a:cxnLst>
                    <a:cxn ang="0">
                      <a:pos x="28" y="49"/>
                    </a:cxn>
                    <a:cxn ang="0">
                      <a:pos x="11" y="3"/>
                    </a:cxn>
                    <a:cxn ang="0">
                      <a:pos x="11" y="3"/>
                    </a:cxn>
                    <a:cxn ang="0">
                      <a:pos x="10" y="2"/>
                    </a:cxn>
                    <a:cxn ang="0">
                      <a:pos x="6" y="1"/>
                    </a:cxn>
                    <a:cxn ang="0">
                      <a:pos x="2" y="5"/>
                    </a:cxn>
                    <a:cxn ang="0">
                      <a:pos x="3" y="10"/>
                    </a:cxn>
                    <a:cxn ang="0">
                      <a:pos x="3" y="10"/>
                    </a:cxn>
                    <a:cxn ang="0">
                      <a:pos x="2" y="87"/>
                    </a:cxn>
                    <a:cxn ang="0">
                      <a:pos x="2" y="91"/>
                    </a:cxn>
                    <a:cxn ang="0">
                      <a:pos x="6" y="95"/>
                    </a:cxn>
                    <a:cxn ang="0">
                      <a:pos x="8" y="96"/>
                    </a:cxn>
                    <a:cxn ang="0">
                      <a:pos x="10" y="95"/>
                    </a:cxn>
                    <a:cxn ang="0">
                      <a:pos x="28" y="49"/>
                    </a:cxn>
                  </a:cxnLst>
                  <a:rect l="0" t="0" r="r" b="b"/>
                  <a:pathLst>
                    <a:path w="28" h="96">
                      <a:moveTo>
                        <a:pt x="28" y="49"/>
                      </a:moveTo>
                      <a:cubicBezTo>
                        <a:pt x="28" y="32"/>
                        <a:pt x="22" y="15"/>
                        <a:pt x="11" y="3"/>
                      </a:cubicBezTo>
                      <a:cubicBezTo>
                        <a:pt x="11" y="3"/>
                        <a:pt x="11" y="3"/>
                        <a:pt x="11" y="3"/>
                      </a:cubicBezTo>
                      <a:cubicBezTo>
                        <a:pt x="11" y="2"/>
                        <a:pt x="10" y="2"/>
                        <a:pt x="10" y="2"/>
                      </a:cubicBezTo>
                      <a:cubicBezTo>
                        <a:pt x="8" y="0"/>
                        <a:pt x="7" y="0"/>
                        <a:pt x="6" y="1"/>
                      </a:cubicBezTo>
                      <a:cubicBezTo>
                        <a:pt x="2" y="5"/>
                        <a:pt x="2" y="5"/>
                        <a:pt x="2" y="5"/>
                      </a:cubicBezTo>
                      <a:cubicBezTo>
                        <a:pt x="0" y="7"/>
                        <a:pt x="2" y="9"/>
                        <a:pt x="3" y="10"/>
                      </a:cubicBezTo>
                      <a:cubicBezTo>
                        <a:pt x="3" y="10"/>
                        <a:pt x="3" y="10"/>
                        <a:pt x="3" y="10"/>
                      </a:cubicBezTo>
                      <a:cubicBezTo>
                        <a:pt x="22" y="33"/>
                        <a:pt x="22" y="65"/>
                        <a:pt x="2" y="87"/>
                      </a:cubicBezTo>
                      <a:cubicBezTo>
                        <a:pt x="2" y="88"/>
                        <a:pt x="0" y="89"/>
                        <a:pt x="2" y="91"/>
                      </a:cubicBezTo>
                      <a:cubicBezTo>
                        <a:pt x="6" y="95"/>
                        <a:pt x="6" y="95"/>
                        <a:pt x="6" y="95"/>
                      </a:cubicBezTo>
                      <a:cubicBezTo>
                        <a:pt x="7" y="96"/>
                        <a:pt x="7" y="96"/>
                        <a:pt x="8" y="96"/>
                      </a:cubicBezTo>
                      <a:cubicBezTo>
                        <a:pt x="9" y="96"/>
                        <a:pt x="9" y="95"/>
                        <a:pt x="10" y="95"/>
                      </a:cubicBezTo>
                      <a:cubicBezTo>
                        <a:pt x="22" y="82"/>
                        <a:pt x="28" y="66"/>
                        <a:pt x="28" y="49"/>
                      </a:cubicBezTo>
                    </a:path>
                  </a:pathLst>
                </a:custGeom>
                <a:grpFill/>
                <a:ln w="9525">
                  <a:noFill/>
                  <a:round/>
                </a:ln>
              </p:spPr>
              <p:txBody>
                <a:bodyPr anchor="ctr"/>
                <a:lstStyle/>
                <a:p>
                  <a:pPr algn="ctr"/>
                </a:p>
              </p:txBody>
            </p:sp>
          </p:grpSp>
        </p:grpSp>
        <p:sp>
          <p:nvSpPr>
            <p:cNvPr id="42" name="矩形 41"/>
            <p:cNvSpPr/>
            <p:nvPr/>
          </p:nvSpPr>
          <p:spPr>
            <a:xfrm>
              <a:off x="7284541" y="1906265"/>
              <a:ext cx="3446746" cy="646331"/>
            </a:xfrm>
            <a:prstGeom prst="rect">
              <a:avLst/>
            </a:prstGeom>
          </p:spPr>
          <p:txBody>
            <a:bodyPr wrap="square">
              <a:spAutoFit/>
            </a:bodyPr>
            <a:lstStyle/>
            <a:p>
              <a:pPr algn="ctr">
                <a:lnSpc>
                  <a:spcPct val="150000"/>
                </a:lnSpc>
              </a:pPr>
              <a:r>
                <a:rPr lang="zh-CN" altLang="en-US" sz="1200" dirty="0">
                  <a:solidFill>
                    <a:schemeClr val="bg1">
                      <a:lumMod val="65000"/>
                    </a:schemeClr>
                  </a:solidFill>
                  <a:latin typeface="微软雅黑" panose="020B0503020204020204" pitchFamily="34" charset="-122"/>
                  <a:ea typeface="微软雅黑" panose="020B0503020204020204" pitchFamily="34" charset="-122"/>
                </a:rPr>
                <a:t>请替换文字内容，点击添加相关标题文字，修改文字内容，也可以直接复制你的内容到此。</a:t>
              </a:r>
              <a:endParaRPr lang="zh-CN" altLang="en-US" sz="12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43" name="文本框 42"/>
            <p:cNvSpPr txBox="1"/>
            <p:nvPr/>
          </p:nvSpPr>
          <p:spPr bwMode="auto">
            <a:xfrm>
              <a:off x="7284541" y="1550550"/>
              <a:ext cx="2073458" cy="283030"/>
            </a:xfrm>
            <a:prstGeom prst="rect">
              <a:avLst/>
            </a:prstGeom>
            <a:noFill/>
            <a:ln w="9525">
              <a:noFill/>
              <a:miter lim="800000"/>
            </a:ln>
          </p:spPr>
          <p:txBody>
            <a:bodyPr wrap="none" lIns="0" tIns="0" rIns="0" bIns="0" anchor="ctr" anchorCtr="1">
              <a:normAutofit/>
              <a:scene3d>
                <a:camera prst="orthographicFront"/>
                <a:lightRig rig="threePt" dir="t"/>
              </a:scene3d>
              <a:sp3d>
                <a:bevelT w="0" h="0"/>
              </a:sp3d>
            </a:bodyPr>
            <a:lstStyle/>
            <a:p>
              <a:pPr algn="r"/>
              <a:r>
                <a:rPr lang="zh-CN" altLang="en-US" sz="1600" b="1" dirty="0">
                  <a:solidFill>
                    <a:srgbClr val="448882"/>
                  </a:solidFill>
                  <a:latin typeface="微软雅黑" panose="020B0503020204020204" pitchFamily="34" charset="-122"/>
                  <a:ea typeface="微软雅黑" panose="020B0503020204020204" pitchFamily="34" charset="-122"/>
                  <a:cs typeface="Arial" panose="020B0604020202020204" pitchFamily="34" charset="0"/>
                </a:rPr>
                <a:t>此处添加文字内容</a:t>
              </a:r>
              <a:endParaRPr lang="zh-CN" altLang="en-US" sz="1600" b="1" dirty="0">
                <a:solidFill>
                  <a:srgbClr val="448882"/>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20" name="组合 19"/>
          <p:cNvGrpSpPr/>
          <p:nvPr/>
        </p:nvGrpSpPr>
        <p:grpSpPr>
          <a:xfrm>
            <a:off x="6398943" y="2726654"/>
            <a:ext cx="4332344" cy="1043920"/>
            <a:chOff x="6398943" y="2726654"/>
            <a:chExt cx="4332344" cy="1043920"/>
          </a:xfrm>
        </p:grpSpPr>
        <p:grpSp>
          <p:nvGrpSpPr>
            <p:cNvPr id="4" name="组合 3"/>
            <p:cNvGrpSpPr/>
            <p:nvPr/>
          </p:nvGrpSpPr>
          <p:grpSpPr>
            <a:xfrm>
              <a:off x="6398943" y="2726654"/>
              <a:ext cx="791019" cy="791019"/>
              <a:chOff x="7273474" y="2831496"/>
              <a:chExt cx="791019" cy="791019"/>
            </a:xfrm>
          </p:grpSpPr>
          <p:sp>
            <p:nvSpPr>
              <p:cNvPr id="34" name="Oval 44"/>
              <p:cNvSpPr/>
              <p:nvPr/>
            </p:nvSpPr>
            <p:spPr>
              <a:xfrm>
                <a:off x="7273474" y="2831496"/>
                <a:ext cx="791019" cy="791019"/>
              </a:xfrm>
              <a:prstGeom prst="ellipse">
                <a:avLst/>
              </a:prstGeom>
              <a:solidFill>
                <a:srgbClr val="EAA56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35" name="Freeform: Shape 66"/>
              <p:cNvSpPr/>
              <p:nvPr/>
            </p:nvSpPr>
            <p:spPr bwMode="auto">
              <a:xfrm>
                <a:off x="7484126" y="3047522"/>
                <a:ext cx="369717" cy="358969"/>
              </a:xfrm>
              <a:custGeom>
                <a:avLst/>
                <a:gdLst/>
                <a:ahLst/>
                <a:cxnLst>
                  <a:cxn ang="0">
                    <a:pos x="86" y="58"/>
                  </a:cxn>
                  <a:cxn ang="0">
                    <a:pos x="76" y="55"/>
                  </a:cxn>
                  <a:cxn ang="0">
                    <a:pos x="76" y="54"/>
                  </a:cxn>
                  <a:cxn ang="0">
                    <a:pos x="71" y="47"/>
                  </a:cxn>
                  <a:cxn ang="0">
                    <a:pos x="76" y="68"/>
                  </a:cxn>
                  <a:cxn ang="0">
                    <a:pos x="76" y="59"/>
                  </a:cxn>
                  <a:cxn ang="0">
                    <a:pos x="81" y="59"/>
                  </a:cxn>
                  <a:cxn ang="0">
                    <a:pos x="86" y="68"/>
                  </a:cxn>
                  <a:cxn ang="0">
                    <a:pos x="65" y="59"/>
                  </a:cxn>
                  <a:cxn ang="0">
                    <a:pos x="58" y="47"/>
                  </a:cxn>
                  <a:cxn ang="0">
                    <a:pos x="50" y="63"/>
                  </a:cxn>
                  <a:cxn ang="0">
                    <a:pos x="60" y="68"/>
                  </a:cxn>
                  <a:cxn ang="0">
                    <a:pos x="65" y="63"/>
                  </a:cxn>
                  <a:cxn ang="0">
                    <a:pos x="67" y="59"/>
                  </a:cxn>
                  <a:cxn ang="0">
                    <a:pos x="39" y="64"/>
                  </a:cxn>
                  <a:cxn ang="0">
                    <a:pos x="40" y="46"/>
                  </a:cxn>
                  <a:cxn ang="0">
                    <a:pos x="37" y="54"/>
                  </a:cxn>
                  <a:cxn ang="0">
                    <a:pos x="42" y="54"/>
                  </a:cxn>
                  <a:cxn ang="0">
                    <a:pos x="33" y="68"/>
                  </a:cxn>
                  <a:cxn ang="0">
                    <a:pos x="48" y="64"/>
                  </a:cxn>
                  <a:cxn ang="0">
                    <a:pos x="60" y="89"/>
                  </a:cxn>
                  <a:cxn ang="0">
                    <a:pos x="60" y="27"/>
                  </a:cxn>
                  <a:cxn ang="0">
                    <a:pos x="59" y="54"/>
                  </a:cxn>
                  <a:cxn ang="0">
                    <a:pos x="55" y="59"/>
                  </a:cxn>
                  <a:cxn ang="0">
                    <a:pos x="60" y="54"/>
                  </a:cxn>
                  <a:cxn ang="0">
                    <a:pos x="60" y="52"/>
                  </a:cxn>
                  <a:cxn ang="0">
                    <a:pos x="109" y="28"/>
                  </a:cxn>
                  <a:cxn ang="0">
                    <a:pos x="5" y="40"/>
                  </a:cxn>
                  <a:cxn ang="0">
                    <a:pos x="6" y="46"/>
                  </a:cxn>
                  <a:cxn ang="0">
                    <a:pos x="60" y="12"/>
                  </a:cxn>
                  <a:cxn ang="0">
                    <a:pos x="90" y="33"/>
                  </a:cxn>
                  <a:cxn ang="0">
                    <a:pos x="104" y="50"/>
                  </a:cxn>
                  <a:cxn ang="0">
                    <a:pos x="112" y="55"/>
                  </a:cxn>
                  <a:cxn ang="0">
                    <a:pos x="119" y="28"/>
                  </a:cxn>
                  <a:cxn ang="0">
                    <a:pos x="109" y="28"/>
                  </a:cxn>
                  <a:cxn ang="0">
                    <a:pos x="114" y="76"/>
                  </a:cxn>
                  <a:cxn ang="0">
                    <a:pos x="11" y="89"/>
                  </a:cxn>
                  <a:cxn ang="0">
                    <a:pos x="3" y="90"/>
                  </a:cxn>
                  <a:cxn ang="0">
                    <a:pos x="6" y="66"/>
                  </a:cxn>
                  <a:cxn ang="0">
                    <a:pos x="10" y="60"/>
                  </a:cxn>
                  <a:cxn ang="0">
                    <a:pos x="30" y="79"/>
                  </a:cxn>
                  <a:cxn ang="0">
                    <a:pos x="22" y="85"/>
                  </a:cxn>
                  <a:cxn ang="0">
                    <a:pos x="103" y="72"/>
                  </a:cxn>
                </a:cxnLst>
                <a:rect l="0" t="0" r="r" b="b"/>
                <a:pathLst>
                  <a:path w="119" h="115">
                    <a:moveTo>
                      <a:pt x="86" y="68"/>
                    </a:moveTo>
                    <a:cubicBezTo>
                      <a:pt x="86" y="58"/>
                      <a:pt x="86" y="58"/>
                      <a:pt x="86" y="58"/>
                    </a:cubicBezTo>
                    <a:cubicBezTo>
                      <a:pt x="86" y="54"/>
                      <a:pt x="83" y="52"/>
                      <a:pt x="80" y="52"/>
                    </a:cubicBezTo>
                    <a:cubicBezTo>
                      <a:pt x="78" y="52"/>
                      <a:pt x="77" y="53"/>
                      <a:pt x="76" y="55"/>
                    </a:cubicBezTo>
                    <a:cubicBezTo>
                      <a:pt x="76" y="55"/>
                      <a:pt x="76" y="55"/>
                      <a:pt x="76" y="55"/>
                    </a:cubicBezTo>
                    <a:cubicBezTo>
                      <a:pt x="76" y="55"/>
                      <a:pt x="76" y="54"/>
                      <a:pt x="76" y="54"/>
                    </a:cubicBezTo>
                    <a:cubicBezTo>
                      <a:pt x="76" y="47"/>
                      <a:pt x="76" y="47"/>
                      <a:pt x="76" y="47"/>
                    </a:cubicBezTo>
                    <a:cubicBezTo>
                      <a:pt x="71" y="47"/>
                      <a:pt x="71" y="47"/>
                      <a:pt x="71" y="47"/>
                    </a:cubicBezTo>
                    <a:cubicBezTo>
                      <a:pt x="71" y="68"/>
                      <a:pt x="71" y="68"/>
                      <a:pt x="71" y="68"/>
                    </a:cubicBezTo>
                    <a:cubicBezTo>
                      <a:pt x="76" y="68"/>
                      <a:pt x="76" y="68"/>
                      <a:pt x="76" y="68"/>
                    </a:cubicBezTo>
                    <a:cubicBezTo>
                      <a:pt x="76" y="61"/>
                      <a:pt x="76" y="61"/>
                      <a:pt x="76" y="61"/>
                    </a:cubicBezTo>
                    <a:cubicBezTo>
                      <a:pt x="76" y="61"/>
                      <a:pt x="76" y="60"/>
                      <a:pt x="76" y="59"/>
                    </a:cubicBezTo>
                    <a:cubicBezTo>
                      <a:pt x="76" y="58"/>
                      <a:pt x="77" y="57"/>
                      <a:pt x="79" y="57"/>
                    </a:cubicBezTo>
                    <a:cubicBezTo>
                      <a:pt x="80" y="57"/>
                      <a:pt x="81" y="58"/>
                      <a:pt x="81" y="59"/>
                    </a:cubicBezTo>
                    <a:cubicBezTo>
                      <a:pt x="81" y="68"/>
                      <a:pt x="81" y="68"/>
                      <a:pt x="81" y="68"/>
                    </a:cubicBezTo>
                    <a:lnTo>
                      <a:pt x="86" y="68"/>
                    </a:lnTo>
                    <a:close/>
                    <a:moveTo>
                      <a:pt x="67" y="59"/>
                    </a:moveTo>
                    <a:cubicBezTo>
                      <a:pt x="65" y="59"/>
                      <a:pt x="65" y="59"/>
                      <a:pt x="65" y="59"/>
                    </a:cubicBezTo>
                    <a:cubicBezTo>
                      <a:pt x="65" y="47"/>
                      <a:pt x="65" y="47"/>
                      <a:pt x="65" y="47"/>
                    </a:cubicBezTo>
                    <a:cubicBezTo>
                      <a:pt x="58" y="47"/>
                      <a:pt x="58" y="47"/>
                      <a:pt x="58" y="47"/>
                    </a:cubicBezTo>
                    <a:cubicBezTo>
                      <a:pt x="50" y="60"/>
                      <a:pt x="50" y="60"/>
                      <a:pt x="50" y="60"/>
                    </a:cubicBezTo>
                    <a:cubicBezTo>
                      <a:pt x="50" y="63"/>
                      <a:pt x="50" y="63"/>
                      <a:pt x="50" y="63"/>
                    </a:cubicBezTo>
                    <a:cubicBezTo>
                      <a:pt x="60" y="63"/>
                      <a:pt x="60" y="63"/>
                      <a:pt x="60" y="63"/>
                    </a:cubicBezTo>
                    <a:cubicBezTo>
                      <a:pt x="60" y="68"/>
                      <a:pt x="60" y="68"/>
                      <a:pt x="60" y="68"/>
                    </a:cubicBezTo>
                    <a:cubicBezTo>
                      <a:pt x="65" y="68"/>
                      <a:pt x="65" y="68"/>
                      <a:pt x="65" y="68"/>
                    </a:cubicBezTo>
                    <a:cubicBezTo>
                      <a:pt x="65" y="63"/>
                      <a:pt x="65" y="63"/>
                      <a:pt x="65" y="63"/>
                    </a:cubicBezTo>
                    <a:cubicBezTo>
                      <a:pt x="67" y="63"/>
                      <a:pt x="67" y="63"/>
                      <a:pt x="67" y="63"/>
                    </a:cubicBezTo>
                    <a:lnTo>
                      <a:pt x="67" y="59"/>
                    </a:lnTo>
                    <a:close/>
                    <a:moveTo>
                      <a:pt x="48" y="64"/>
                    </a:moveTo>
                    <a:cubicBezTo>
                      <a:pt x="39" y="64"/>
                      <a:pt x="39" y="64"/>
                      <a:pt x="39" y="64"/>
                    </a:cubicBezTo>
                    <a:cubicBezTo>
                      <a:pt x="39" y="61"/>
                      <a:pt x="48" y="60"/>
                      <a:pt x="48" y="53"/>
                    </a:cubicBezTo>
                    <a:cubicBezTo>
                      <a:pt x="48" y="48"/>
                      <a:pt x="44" y="46"/>
                      <a:pt x="40" y="46"/>
                    </a:cubicBezTo>
                    <a:cubicBezTo>
                      <a:pt x="35" y="46"/>
                      <a:pt x="33" y="51"/>
                      <a:pt x="33" y="51"/>
                    </a:cubicBezTo>
                    <a:cubicBezTo>
                      <a:pt x="37" y="54"/>
                      <a:pt x="37" y="54"/>
                      <a:pt x="37" y="54"/>
                    </a:cubicBezTo>
                    <a:cubicBezTo>
                      <a:pt x="37" y="54"/>
                      <a:pt x="38" y="51"/>
                      <a:pt x="40" y="51"/>
                    </a:cubicBezTo>
                    <a:cubicBezTo>
                      <a:pt x="41" y="51"/>
                      <a:pt x="42" y="52"/>
                      <a:pt x="42" y="54"/>
                    </a:cubicBezTo>
                    <a:cubicBezTo>
                      <a:pt x="42" y="57"/>
                      <a:pt x="33" y="58"/>
                      <a:pt x="33" y="66"/>
                    </a:cubicBezTo>
                    <a:cubicBezTo>
                      <a:pt x="33" y="67"/>
                      <a:pt x="33" y="67"/>
                      <a:pt x="33" y="68"/>
                    </a:cubicBezTo>
                    <a:cubicBezTo>
                      <a:pt x="48" y="68"/>
                      <a:pt x="48" y="68"/>
                      <a:pt x="48" y="68"/>
                    </a:cubicBezTo>
                    <a:lnTo>
                      <a:pt x="48" y="64"/>
                    </a:lnTo>
                    <a:close/>
                    <a:moveTo>
                      <a:pt x="90" y="58"/>
                    </a:moveTo>
                    <a:cubicBezTo>
                      <a:pt x="90" y="75"/>
                      <a:pt x="77" y="89"/>
                      <a:pt x="60" y="89"/>
                    </a:cubicBezTo>
                    <a:cubicBezTo>
                      <a:pt x="43" y="89"/>
                      <a:pt x="29" y="75"/>
                      <a:pt x="29" y="58"/>
                    </a:cubicBezTo>
                    <a:cubicBezTo>
                      <a:pt x="29" y="41"/>
                      <a:pt x="43" y="27"/>
                      <a:pt x="60" y="27"/>
                    </a:cubicBezTo>
                    <a:cubicBezTo>
                      <a:pt x="77" y="27"/>
                      <a:pt x="90" y="41"/>
                      <a:pt x="90" y="58"/>
                    </a:cubicBezTo>
                    <a:moveTo>
                      <a:pt x="59" y="54"/>
                    </a:moveTo>
                    <a:cubicBezTo>
                      <a:pt x="55" y="59"/>
                      <a:pt x="55" y="59"/>
                      <a:pt x="55" y="59"/>
                    </a:cubicBezTo>
                    <a:cubicBezTo>
                      <a:pt x="55" y="59"/>
                      <a:pt x="55" y="59"/>
                      <a:pt x="55" y="59"/>
                    </a:cubicBezTo>
                    <a:cubicBezTo>
                      <a:pt x="60" y="59"/>
                      <a:pt x="60" y="59"/>
                      <a:pt x="60" y="59"/>
                    </a:cubicBezTo>
                    <a:cubicBezTo>
                      <a:pt x="60" y="54"/>
                      <a:pt x="60" y="54"/>
                      <a:pt x="60" y="54"/>
                    </a:cubicBezTo>
                    <a:cubicBezTo>
                      <a:pt x="60" y="53"/>
                      <a:pt x="60" y="52"/>
                      <a:pt x="60" y="52"/>
                    </a:cubicBezTo>
                    <a:cubicBezTo>
                      <a:pt x="60" y="52"/>
                      <a:pt x="60" y="52"/>
                      <a:pt x="60" y="52"/>
                    </a:cubicBezTo>
                    <a:cubicBezTo>
                      <a:pt x="60" y="52"/>
                      <a:pt x="59" y="53"/>
                      <a:pt x="59" y="54"/>
                    </a:cubicBezTo>
                    <a:moveTo>
                      <a:pt x="109" y="28"/>
                    </a:moveTo>
                    <a:cubicBezTo>
                      <a:pt x="98" y="11"/>
                      <a:pt x="80" y="0"/>
                      <a:pt x="60" y="0"/>
                    </a:cubicBezTo>
                    <a:cubicBezTo>
                      <a:pt x="34" y="0"/>
                      <a:pt x="12" y="17"/>
                      <a:pt x="5" y="40"/>
                    </a:cubicBezTo>
                    <a:cubicBezTo>
                      <a:pt x="4" y="42"/>
                      <a:pt x="5" y="44"/>
                      <a:pt x="6" y="46"/>
                    </a:cubicBezTo>
                    <a:cubicBezTo>
                      <a:pt x="6" y="46"/>
                      <a:pt x="6" y="46"/>
                      <a:pt x="6" y="46"/>
                    </a:cubicBezTo>
                    <a:cubicBezTo>
                      <a:pt x="9" y="49"/>
                      <a:pt x="14" y="48"/>
                      <a:pt x="16" y="44"/>
                    </a:cubicBezTo>
                    <a:cubicBezTo>
                      <a:pt x="22" y="25"/>
                      <a:pt x="39" y="12"/>
                      <a:pt x="60" y="12"/>
                    </a:cubicBezTo>
                    <a:cubicBezTo>
                      <a:pt x="75" y="12"/>
                      <a:pt x="89" y="19"/>
                      <a:pt x="97" y="31"/>
                    </a:cubicBezTo>
                    <a:cubicBezTo>
                      <a:pt x="90" y="33"/>
                      <a:pt x="90" y="33"/>
                      <a:pt x="90" y="33"/>
                    </a:cubicBezTo>
                    <a:cubicBezTo>
                      <a:pt x="89" y="34"/>
                      <a:pt x="88" y="35"/>
                      <a:pt x="89" y="37"/>
                    </a:cubicBezTo>
                    <a:cubicBezTo>
                      <a:pt x="104" y="50"/>
                      <a:pt x="104" y="50"/>
                      <a:pt x="104" y="50"/>
                    </a:cubicBezTo>
                    <a:cubicBezTo>
                      <a:pt x="109" y="56"/>
                      <a:pt x="109" y="56"/>
                      <a:pt x="109" y="56"/>
                    </a:cubicBezTo>
                    <a:cubicBezTo>
                      <a:pt x="110" y="57"/>
                      <a:pt x="112" y="56"/>
                      <a:pt x="112" y="55"/>
                    </a:cubicBezTo>
                    <a:cubicBezTo>
                      <a:pt x="113" y="50"/>
                      <a:pt x="113" y="50"/>
                      <a:pt x="113" y="50"/>
                    </a:cubicBezTo>
                    <a:cubicBezTo>
                      <a:pt x="119" y="28"/>
                      <a:pt x="119" y="28"/>
                      <a:pt x="119" y="28"/>
                    </a:cubicBezTo>
                    <a:cubicBezTo>
                      <a:pt x="119" y="27"/>
                      <a:pt x="118" y="25"/>
                      <a:pt x="116" y="26"/>
                    </a:cubicBezTo>
                    <a:lnTo>
                      <a:pt x="109" y="28"/>
                    </a:lnTo>
                    <a:close/>
                    <a:moveTo>
                      <a:pt x="113" y="70"/>
                    </a:moveTo>
                    <a:cubicBezTo>
                      <a:pt x="114" y="71"/>
                      <a:pt x="115" y="74"/>
                      <a:pt x="114" y="76"/>
                    </a:cubicBezTo>
                    <a:cubicBezTo>
                      <a:pt x="107" y="99"/>
                      <a:pt x="85" y="115"/>
                      <a:pt x="60" y="115"/>
                    </a:cubicBezTo>
                    <a:cubicBezTo>
                      <a:pt x="40" y="115"/>
                      <a:pt x="22" y="105"/>
                      <a:pt x="11" y="89"/>
                    </a:cubicBezTo>
                    <a:cubicBezTo>
                      <a:pt x="11" y="88"/>
                      <a:pt x="10" y="88"/>
                      <a:pt x="9" y="88"/>
                    </a:cubicBezTo>
                    <a:cubicBezTo>
                      <a:pt x="3" y="90"/>
                      <a:pt x="3" y="90"/>
                      <a:pt x="3" y="90"/>
                    </a:cubicBezTo>
                    <a:cubicBezTo>
                      <a:pt x="1" y="90"/>
                      <a:pt x="0" y="89"/>
                      <a:pt x="0" y="88"/>
                    </a:cubicBezTo>
                    <a:cubicBezTo>
                      <a:pt x="6" y="66"/>
                      <a:pt x="6" y="66"/>
                      <a:pt x="6" y="66"/>
                    </a:cubicBezTo>
                    <a:cubicBezTo>
                      <a:pt x="7" y="61"/>
                      <a:pt x="7" y="61"/>
                      <a:pt x="7" y="61"/>
                    </a:cubicBezTo>
                    <a:cubicBezTo>
                      <a:pt x="7" y="60"/>
                      <a:pt x="9" y="59"/>
                      <a:pt x="10" y="60"/>
                    </a:cubicBezTo>
                    <a:cubicBezTo>
                      <a:pt x="16" y="66"/>
                      <a:pt x="16" y="66"/>
                      <a:pt x="16" y="66"/>
                    </a:cubicBezTo>
                    <a:cubicBezTo>
                      <a:pt x="30" y="79"/>
                      <a:pt x="30" y="79"/>
                      <a:pt x="30" y="79"/>
                    </a:cubicBezTo>
                    <a:cubicBezTo>
                      <a:pt x="31" y="80"/>
                      <a:pt x="30" y="82"/>
                      <a:pt x="29" y="83"/>
                    </a:cubicBezTo>
                    <a:cubicBezTo>
                      <a:pt x="22" y="85"/>
                      <a:pt x="22" y="85"/>
                      <a:pt x="22" y="85"/>
                    </a:cubicBezTo>
                    <a:cubicBezTo>
                      <a:pt x="31" y="97"/>
                      <a:pt x="44" y="104"/>
                      <a:pt x="60" y="104"/>
                    </a:cubicBezTo>
                    <a:cubicBezTo>
                      <a:pt x="80" y="104"/>
                      <a:pt x="97" y="91"/>
                      <a:pt x="103" y="72"/>
                    </a:cubicBezTo>
                    <a:cubicBezTo>
                      <a:pt x="105" y="68"/>
                      <a:pt x="110" y="67"/>
                      <a:pt x="113" y="70"/>
                    </a:cubicBezTo>
                    <a:close/>
                  </a:path>
                </a:pathLst>
              </a:custGeom>
              <a:solidFill>
                <a:schemeClr val="bg1"/>
              </a:solidFill>
              <a:ln w="9525">
                <a:noFill/>
                <a:round/>
              </a:ln>
            </p:spPr>
            <p:txBody>
              <a:bodyPr anchor="ctr"/>
              <a:lstStyle/>
              <a:p>
                <a:pPr algn="ctr"/>
              </a:p>
            </p:txBody>
          </p:sp>
        </p:grpSp>
        <p:sp>
          <p:nvSpPr>
            <p:cNvPr id="44" name="矩形 43"/>
            <p:cNvSpPr/>
            <p:nvPr/>
          </p:nvSpPr>
          <p:spPr>
            <a:xfrm>
              <a:off x="7284541" y="3156880"/>
              <a:ext cx="3446746" cy="613694"/>
            </a:xfrm>
            <a:prstGeom prst="rect">
              <a:avLst/>
            </a:prstGeom>
          </p:spPr>
          <p:txBody>
            <a:bodyPr wrap="square">
              <a:spAutoFit/>
            </a:bodyPr>
            <a:lstStyle/>
            <a:p>
              <a:pPr algn="ctr">
                <a:lnSpc>
                  <a:spcPct val="150000"/>
                </a:lnSpc>
              </a:pPr>
              <a:r>
                <a:rPr lang="zh-CN" altLang="en-US" sz="1200" dirty="0">
                  <a:solidFill>
                    <a:schemeClr val="bg1">
                      <a:lumMod val="65000"/>
                    </a:schemeClr>
                  </a:solidFill>
                  <a:latin typeface="微软雅黑" panose="020B0503020204020204" pitchFamily="34" charset="-122"/>
                  <a:ea typeface="微软雅黑" panose="020B0503020204020204" pitchFamily="34" charset="-122"/>
                </a:rPr>
                <a:t>请替换文字内容，点击添加相关标题文字，修改文字内容，也可以直接复制你的内容到此。</a:t>
              </a:r>
              <a:endParaRPr lang="zh-CN" altLang="en-US" sz="12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45" name="文本框 44"/>
            <p:cNvSpPr txBox="1"/>
            <p:nvPr/>
          </p:nvSpPr>
          <p:spPr bwMode="auto">
            <a:xfrm>
              <a:off x="7284541" y="2801165"/>
              <a:ext cx="2073458" cy="283030"/>
            </a:xfrm>
            <a:prstGeom prst="rect">
              <a:avLst/>
            </a:prstGeom>
            <a:noFill/>
            <a:ln w="9525">
              <a:noFill/>
              <a:miter lim="800000"/>
            </a:ln>
          </p:spPr>
          <p:txBody>
            <a:bodyPr wrap="none" lIns="0" tIns="0" rIns="0" bIns="0" anchor="ctr" anchorCtr="1">
              <a:normAutofit/>
              <a:scene3d>
                <a:camera prst="orthographicFront"/>
                <a:lightRig rig="threePt" dir="t"/>
              </a:scene3d>
              <a:sp3d>
                <a:bevelT w="0" h="0"/>
              </a:sp3d>
            </a:bodyPr>
            <a:lstStyle/>
            <a:p>
              <a:pPr algn="r"/>
              <a:r>
                <a:rPr lang="zh-CN" altLang="en-US" sz="1600" b="1" dirty="0">
                  <a:solidFill>
                    <a:srgbClr val="EAA56B"/>
                  </a:solidFill>
                  <a:latin typeface="微软雅黑" panose="020B0503020204020204" pitchFamily="34" charset="-122"/>
                  <a:ea typeface="微软雅黑" panose="020B0503020204020204" pitchFamily="34" charset="-122"/>
                  <a:cs typeface="Arial" panose="020B0604020202020204" pitchFamily="34" charset="0"/>
                </a:rPr>
                <a:t>此处添加文字内容</a:t>
              </a:r>
              <a:endParaRPr lang="zh-CN" altLang="en-US" sz="1600" b="1" dirty="0">
                <a:solidFill>
                  <a:srgbClr val="EAA56B"/>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21" name="组合 20"/>
          <p:cNvGrpSpPr/>
          <p:nvPr/>
        </p:nvGrpSpPr>
        <p:grpSpPr>
          <a:xfrm>
            <a:off x="6398943" y="3952902"/>
            <a:ext cx="4332344" cy="976946"/>
            <a:chOff x="6398943" y="3952902"/>
            <a:chExt cx="4332344" cy="976946"/>
          </a:xfrm>
        </p:grpSpPr>
        <p:grpSp>
          <p:nvGrpSpPr>
            <p:cNvPr id="5" name="组合 4"/>
            <p:cNvGrpSpPr/>
            <p:nvPr/>
          </p:nvGrpSpPr>
          <p:grpSpPr>
            <a:xfrm>
              <a:off x="6398943" y="3952902"/>
              <a:ext cx="791019" cy="791019"/>
              <a:chOff x="7273474" y="3746160"/>
              <a:chExt cx="791019" cy="791019"/>
            </a:xfrm>
          </p:grpSpPr>
          <p:sp>
            <p:nvSpPr>
              <p:cNvPr id="30" name="Oval 47"/>
              <p:cNvSpPr/>
              <p:nvPr/>
            </p:nvSpPr>
            <p:spPr>
              <a:xfrm>
                <a:off x="7273474" y="3746160"/>
                <a:ext cx="791019" cy="791019"/>
              </a:xfrm>
              <a:prstGeom prst="ellipse">
                <a:avLst/>
              </a:prstGeom>
              <a:solidFill>
                <a:srgbClr val="58ACA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nvGrpSpPr>
              <p:cNvPr id="31" name="Group 58"/>
              <p:cNvGrpSpPr/>
              <p:nvPr/>
            </p:nvGrpSpPr>
            <p:grpSpPr>
              <a:xfrm>
                <a:off x="7484134" y="3952513"/>
                <a:ext cx="369718" cy="378313"/>
                <a:chOff x="2308225" y="2935287"/>
                <a:chExt cx="273050" cy="279400"/>
              </a:xfrm>
              <a:solidFill>
                <a:schemeClr val="bg1"/>
              </a:solidFill>
            </p:grpSpPr>
            <p:sp>
              <p:nvSpPr>
                <p:cNvPr id="32" name="Freeform: Shape 59"/>
                <p:cNvSpPr/>
                <p:nvPr/>
              </p:nvSpPr>
              <p:spPr bwMode="auto">
                <a:xfrm>
                  <a:off x="2308225" y="2935287"/>
                  <a:ext cx="246062" cy="279400"/>
                </a:xfrm>
                <a:custGeom>
                  <a:avLst/>
                  <a:gdLst/>
                  <a:ahLst/>
                  <a:cxnLst>
                    <a:cxn ang="0">
                      <a:pos x="66" y="97"/>
                    </a:cxn>
                    <a:cxn ang="0">
                      <a:pos x="95" y="68"/>
                    </a:cxn>
                    <a:cxn ang="0">
                      <a:pos x="103" y="69"/>
                    </a:cxn>
                    <a:cxn ang="0">
                      <a:pos x="105" y="67"/>
                    </a:cxn>
                    <a:cxn ang="0">
                      <a:pos x="107" y="55"/>
                    </a:cxn>
                    <a:cxn ang="0">
                      <a:pos x="107" y="20"/>
                    </a:cxn>
                    <a:cxn ang="0">
                      <a:pos x="104" y="17"/>
                    </a:cxn>
                    <a:cxn ang="0">
                      <a:pos x="85" y="15"/>
                    </a:cxn>
                    <a:cxn ang="0">
                      <a:pos x="53" y="0"/>
                    </a:cxn>
                    <a:cxn ang="0">
                      <a:pos x="26" y="15"/>
                    </a:cxn>
                    <a:cxn ang="0">
                      <a:pos x="3" y="16"/>
                    </a:cxn>
                    <a:cxn ang="0">
                      <a:pos x="1" y="19"/>
                    </a:cxn>
                    <a:cxn ang="0">
                      <a:pos x="0" y="55"/>
                    </a:cxn>
                    <a:cxn ang="0">
                      <a:pos x="53" y="122"/>
                    </a:cxn>
                    <a:cxn ang="0">
                      <a:pos x="70" y="114"/>
                    </a:cxn>
                    <a:cxn ang="0">
                      <a:pos x="70" y="112"/>
                    </a:cxn>
                    <a:cxn ang="0">
                      <a:pos x="66" y="97"/>
                    </a:cxn>
                  </a:cxnLst>
                  <a:rect l="0" t="0" r="r" b="b"/>
                  <a:pathLst>
                    <a:path w="107" h="122">
                      <a:moveTo>
                        <a:pt x="66" y="97"/>
                      </a:moveTo>
                      <a:cubicBezTo>
                        <a:pt x="66" y="81"/>
                        <a:pt x="79" y="68"/>
                        <a:pt x="95" y="68"/>
                      </a:cubicBezTo>
                      <a:cubicBezTo>
                        <a:pt x="98" y="68"/>
                        <a:pt x="101" y="68"/>
                        <a:pt x="103" y="69"/>
                      </a:cubicBezTo>
                      <a:cubicBezTo>
                        <a:pt x="104" y="69"/>
                        <a:pt x="105" y="68"/>
                        <a:pt x="105" y="67"/>
                      </a:cubicBezTo>
                      <a:cubicBezTo>
                        <a:pt x="106" y="63"/>
                        <a:pt x="107" y="59"/>
                        <a:pt x="107" y="55"/>
                      </a:cubicBezTo>
                      <a:cubicBezTo>
                        <a:pt x="107" y="55"/>
                        <a:pt x="107" y="20"/>
                        <a:pt x="107" y="20"/>
                      </a:cubicBezTo>
                      <a:cubicBezTo>
                        <a:pt x="107" y="17"/>
                        <a:pt x="105" y="17"/>
                        <a:pt x="104" y="17"/>
                      </a:cubicBezTo>
                      <a:cubicBezTo>
                        <a:pt x="98" y="17"/>
                        <a:pt x="91" y="17"/>
                        <a:pt x="85" y="15"/>
                      </a:cubicBezTo>
                      <a:cubicBezTo>
                        <a:pt x="71" y="11"/>
                        <a:pt x="58" y="0"/>
                        <a:pt x="53" y="0"/>
                      </a:cubicBezTo>
                      <a:cubicBezTo>
                        <a:pt x="49" y="0"/>
                        <a:pt x="40" y="11"/>
                        <a:pt x="26" y="15"/>
                      </a:cubicBezTo>
                      <a:cubicBezTo>
                        <a:pt x="18" y="17"/>
                        <a:pt x="10" y="17"/>
                        <a:pt x="3" y="16"/>
                      </a:cubicBezTo>
                      <a:cubicBezTo>
                        <a:pt x="2" y="16"/>
                        <a:pt x="1" y="16"/>
                        <a:pt x="1" y="19"/>
                      </a:cubicBezTo>
                      <a:cubicBezTo>
                        <a:pt x="1" y="20"/>
                        <a:pt x="0" y="55"/>
                        <a:pt x="0" y="55"/>
                      </a:cubicBezTo>
                      <a:cubicBezTo>
                        <a:pt x="0" y="90"/>
                        <a:pt x="43" y="122"/>
                        <a:pt x="53" y="122"/>
                      </a:cubicBezTo>
                      <a:cubicBezTo>
                        <a:pt x="57" y="122"/>
                        <a:pt x="62" y="120"/>
                        <a:pt x="70" y="114"/>
                      </a:cubicBezTo>
                      <a:cubicBezTo>
                        <a:pt x="71" y="113"/>
                        <a:pt x="70" y="113"/>
                        <a:pt x="70" y="112"/>
                      </a:cubicBezTo>
                      <a:cubicBezTo>
                        <a:pt x="67" y="108"/>
                        <a:pt x="66" y="102"/>
                        <a:pt x="66" y="97"/>
                      </a:cubicBezTo>
                    </a:path>
                  </a:pathLst>
                </a:custGeom>
                <a:grpFill/>
                <a:ln w="9525">
                  <a:noFill/>
                  <a:round/>
                </a:ln>
              </p:spPr>
              <p:txBody>
                <a:bodyPr anchor="ctr"/>
                <a:lstStyle/>
                <a:p>
                  <a:pPr algn="ctr"/>
                </a:p>
              </p:txBody>
            </p:sp>
            <p:sp>
              <p:nvSpPr>
                <p:cNvPr id="33" name="Freeform: Shape 60"/>
                <p:cNvSpPr/>
                <p:nvPr/>
              </p:nvSpPr>
              <p:spPr bwMode="auto">
                <a:xfrm>
                  <a:off x="2471738" y="3121024"/>
                  <a:ext cx="109537" cy="73025"/>
                </a:xfrm>
                <a:custGeom>
                  <a:avLst/>
                  <a:gdLst/>
                  <a:ahLst/>
                  <a:cxnLst>
                    <a:cxn ang="0">
                      <a:pos x="24" y="31"/>
                    </a:cxn>
                    <a:cxn ang="0">
                      <a:pos x="20" y="31"/>
                    </a:cxn>
                    <a:cxn ang="0">
                      <a:pos x="2" y="17"/>
                    </a:cxn>
                    <a:cxn ang="0">
                      <a:pos x="1" y="14"/>
                    </a:cxn>
                    <a:cxn ang="0">
                      <a:pos x="4" y="11"/>
                    </a:cxn>
                    <a:cxn ang="0">
                      <a:pos x="7" y="10"/>
                    </a:cxn>
                    <a:cxn ang="0">
                      <a:pos x="19" y="19"/>
                    </a:cxn>
                    <a:cxn ang="0">
                      <a:pos x="23" y="18"/>
                    </a:cxn>
                    <a:cxn ang="0">
                      <a:pos x="40" y="1"/>
                    </a:cxn>
                    <a:cxn ang="0">
                      <a:pos x="44" y="1"/>
                    </a:cxn>
                    <a:cxn ang="0">
                      <a:pos x="47" y="3"/>
                    </a:cxn>
                    <a:cxn ang="0">
                      <a:pos x="47" y="7"/>
                    </a:cxn>
                    <a:cxn ang="0">
                      <a:pos x="24" y="31"/>
                    </a:cxn>
                  </a:cxnLst>
                  <a:rect l="0" t="0" r="r" b="b"/>
                  <a:pathLst>
                    <a:path w="48" h="32">
                      <a:moveTo>
                        <a:pt x="24" y="31"/>
                      </a:moveTo>
                      <a:cubicBezTo>
                        <a:pt x="23" y="32"/>
                        <a:pt x="21" y="32"/>
                        <a:pt x="20" y="31"/>
                      </a:cubicBezTo>
                      <a:cubicBezTo>
                        <a:pt x="2" y="17"/>
                        <a:pt x="2" y="17"/>
                        <a:pt x="2" y="17"/>
                      </a:cubicBezTo>
                      <a:cubicBezTo>
                        <a:pt x="1" y="17"/>
                        <a:pt x="0" y="15"/>
                        <a:pt x="1" y="14"/>
                      </a:cubicBezTo>
                      <a:cubicBezTo>
                        <a:pt x="4" y="11"/>
                        <a:pt x="4" y="11"/>
                        <a:pt x="4" y="11"/>
                      </a:cubicBezTo>
                      <a:cubicBezTo>
                        <a:pt x="4" y="9"/>
                        <a:pt x="6" y="9"/>
                        <a:pt x="7" y="10"/>
                      </a:cubicBezTo>
                      <a:cubicBezTo>
                        <a:pt x="19" y="19"/>
                        <a:pt x="19" y="19"/>
                        <a:pt x="19" y="19"/>
                      </a:cubicBezTo>
                      <a:cubicBezTo>
                        <a:pt x="20" y="20"/>
                        <a:pt x="22" y="20"/>
                        <a:pt x="23" y="18"/>
                      </a:cubicBezTo>
                      <a:cubicBezTo>
                        <a:pt x="40" y="1"/>
                        <a:pt x="40" y="1"/>
                        <a:pt x="40" y="1"/>
                      </a:cubicBezTo>
                      <a:cubicBezTo>
                        <a:pt x="41" y="0"/>
                        <a:pt x="43" y="0"/>
                        <a:pt x="44" y="1"/>
                      </a:cubicBezTo>
                      <a:cubicBezTo>
                        <a:pt x="47" y="3"/>
                        <a:pt x="47" y="3"/>
                        <a:pt x="47" y="3"/>
                      </a:cubicBezTo>
                      <a:cubicBezTo>
                        <a:pt x="48" y="4"/>
                        <a:pt x="48" y="6"/>
                        <a:pt x="47" y="7"/>
                      </a:cubicBezTo>
                      <a:lnTo>
                        <a:pt x="24" y="31"/>
                      </a:lnTo>
                      <a:close/>
                    </a:path>
                  </a:pathLst>
                </a:custGeom>
                <a:grpFill/>
                <a:ln w="9525">
                  <a:noFill/>
                  <a:round/>
                </a:ln>
              </p:spPr>
              <p:txBody>
                <a:bodyPr anchor="ctr"/>
                <a:lstStyle/>
                <a:p>
                  <a:pPr algn="ctr"/>
                </a:p>
              </p:txBody>
            </p:sp>
          </p:grpSp>
        </p:grpSp>
        <p:sp>
          <p:nvSpPr>
            <p:cNvPr id="46" name="矩形 45"/>
            <p:cNvSpPr/>
            <p:nvPr/>
          </p:nvSpPr>
          <p:spPr>
            <a:xfrm>
              <a:off x="7284541" y="4316154"/>
              <a:ext cx="3446746" cy="613694"/>
            </a:xfrm>
            <a:prstGeom prst="rect">
              <a:avLst/>
            </a:prstGeom>
          </p:spPr>
          <p:txBody>
            <a:bodyPr wrap="square">
              <a:spAutoFit/>
            </a:bodyPr>
            <a:lstStyle/>
            <a:p>
              <a:pPr algn="ctr">
                <a:lnSpc>
                  <a:spcPct val="150000"/>
                </a:lnSpc>
              </a:pPr>
              <a:r>
                <a:rPr lang="zh-CN" altLang="en-US" sz="1200" dirty="0">
                  <a:solidFill>
                    <a:schemeClr val="bg1">
                      <a:lumMod val="65000"/>
                    </a:schemeClr>
                  </a:solidFill>
                  <a:latin typeface="微软雅黑" panose="020B0503020204020204" pitchFamily="34" charset="-122"/>
                  <a:ea typeface="微软雅黑" panose="020B0503020204020204" pitchFamily="34" charset="-122"/>
                </a:rPr>
                <a:t>请替换文字内容，点击添加相关标题文字，修改文字内容，也可以直接复制你的内容到此。</a:t>
              </a:r>
              <a:endParaRPr lang="zh-CN" altLang="en-US" sz="12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47" name="文本框 46"/>
            <p:cNvSpPr txBox="1"/>
            <p:nvPr/>
          </p:nvSpPr>
          <p:spPr bwMode="auto">
            <a:xfrm>
              <a:off x="7284541" y="3960439"/>
              <a:ext cx="2073458" cy="283030"/>
            </a:xfrm>
            <a:prstGeom prst="rect">
              <a:avLst/>
            </a:prstGeom>
            <a:noFill/>
            <a:ln w="9525">
              <a:noFill/>
              <a:miter lim="800000"/>
            </a:ln>
          </p:spPr>
          <p:txBody>
            <a:bodyPr wrap="none" lIns="0" tIns="0" rIns="0" bIns="0" anchor="ctr" anchorCtr="1">
              <a:normAutofit/>
              <a:scene3d>
                <a:camera prst="orthographicFront"/>
                <a:lightRig rig="threePt" dir="t"/>
              </a:scene3d>
              <a:sp3d>
                <a:bevelT w="0" h="0"/>
              </a:sp3d>
            </a:bodyPr>
            <a:lstStyle/>
            <a:p>
              <a:pPr algn="r"/>
              <a:r>
                <a:rPr lang="zh-CN" altLang="en-US" sz="1600" b="1" dirty="0">
                  <a:solidFill>
                    <a:srgbClr val="58ACA5"/>
                  </a:solidFill>
                  <a:latin typeface="微软雅黑" panose="020B0503020204020204" pitchFamily="34" charset="-122"/>
                  <a:ea typeface="微软雅黑" panose="020B0503020204020204" pitchFamily="34" charset="-122"/>
                  <a:cs typeface="Arial" panose="020B0604020202020204" pitchFamily="34" charset="0"/>
                </a:rPr>
                <a:t>此处添加文字内容</a:t>
              </a:r>
              <a:endParaRPr lang="zh-CN" altLang="en-US" sz="1600" b="1" dirty="0">
                <a:solidFill>
                  <a:srgbClr val="58ACA5"/>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22" name="组合 21"/>
          <p:cNvGrpSpPr/>
          <p:nvPr/>
        </p:nvGrpSpPr>
        <p:grpSpPr>
          <a:xfrm>
            <a:off x="6398943" y="5179149"/>
            <a:ext cx="4332344" cy="982658"/>
            <a:chOff x="6398943" y="5179149"/>
            <a:chExt cx="4332344" cy="982658"/>
          </a:xfrm>
        </p:grpSpPr>
        <p:grpSp>
          <p:nvGrpSpPr>
            <p:cNvPr id="2" name="组合 1"/>
            <p:cNvGrpSpPr/>
            <p:nvPr/>
          </p:nvGrpSpPr>
          <p:grpSpPr>
            <a:xfrm>
              <a:off x="6398943" y="5179149"/>
              <a:ext cx="791019" cy="791019"/>
              <a:chOff x="7273474" y="4660825"/>
              <a:chExt cx="791019" cy="791019"/>
            </a:xfrm>
          </p:grpSpPr>
          <p:sp>
            <p:nvSpPr>
              <p:cNvPr id="28" name="Oval 50"/>
              <p:cNvSpPr/>
              <p:nvPr/>
            </p:nvSpPr>
            <p:spPr>
              <a:xfrm>
                <a:off x="7273474" y="4660825"/>
                <a:ext cx="791019" cy="791019"/>
              </a:xfrm>
              <a:prstGeom prst="ellipse">
                <a:avLst/>
              </a:prstGeom>
              <a:solidFill>
                <a:srgbClr val="EAA56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29" name="Freeform: Shape 67"/>
              <p:cNvSpPr/>
              <p:nvPr/>
            </p:nvSpPr>
            <p:spPr bwMode="auto">
              <a:xfrm>
                <a:off x="7484126" y="4829562"/>
                <a:ext cx="369717" cy="453547"/>
              </a:xfrm>
              <a:custGeom>
                <a:avLst/>
                <a:gdLst/>
                <a:ahLst/>
                <a:cxnLst>
                  <a:cxn ang="0">
                    <a:pos x="19" y="108"/>
                  </a:cxn>
                  <a:cxn ang="0">
                    <a:pos x="17" y="104"/>
                  </a:cxn>
                  <a:cxn ang="0">
                    <a:pos x="58" y="102"/>
                  </a:cxn>
                  <a:cxn ang="0">
                    <a:pos x="60" y="106"/>
                  </a:cxn>
                  <a:cxn ang="0">
                    <a:pos x="62" y="90"/>
                  </a:cxn>
                  <a:cxn ang="0">
                    <a:pos x="17" y="87"/>
                  </a:cxn>
                  <a:cxn ang="0">
                    <a:pos x="19" y="83"/>
                  </a:cxn>
                  <a:cxn ang="0">
                    <a:pos x="65" y="85"/>
                  </a:cxn>
                  <a:cxn ang="0">
                    <a:pos x="62" y="90"/>
                  </a:cxn>
                  <a:cxn ang="0">
                    <a:pos x="19" y="54"/>
                  </a:cxn>
                  <a:cxn ang="0">
                    <a:pos x="17" y="50"/>
                  </a:cxn>
                  <a:cxn ang="0">
                    <a:pos x="73" y="48"/>
                  </a:cxn>
                  <a:cxn ang="0">
                    <a:pos x="75" y="52"/>
                  </a:cxn>
                  <a:cxn ang="0">
                    <a:pos x="73" y="73"/>
                  </a:cxn>
                  <a:cxn ang="0">
                    <a:pos x="17" y="71"/>
                  </a:cxn>
                  <a:cxn ang="0">
                    <a:pos x="19" y="67"/>
                  </a:cxn>
                  <a:cxn ang="0">
                    <a:pos x="75" y="69"/>
                  </a:cxn>
                  <a:cxn ang="0">
                    <a:pos x="73" y="73"/>
                  </a:cxn>
                  <a:cxn ang="0">
                    <a:pos x="93" y="132"/>
                  </a:cxn>
                  <a:cxn ang="0">
                    <a:pos x="87" y="132"/>
                  </a:cxn>
                  <a:cxn ang="0">
                    <a:pos x="76" y="118"/>
                  </a:cxn>
                  <a:cxn ang="0">
                    <a:pos x="89" y="123"/>
                  </a:cxn>
                  <a:cxn ang="0">
                    <a:pos x="109" y="107"/>
                  </a:cxn>
                  <a:cxn ang="0">
                    <a:pos x="92" y="92"/>
                  </a:cxn>
                  <a:cxn ang="0">
                    <a:pos x="92" y="146"/>
                  </a:cxn>
                  <a:cxn ang="0">
                    <a:pos x="92" y="92"/>
                  </a:cxn>
                  <a:cxn ang="0">
                    <a:pos x="8" y="131"/>
                  </a:cxn>
                  <a:cxn ang="0">
                    <a:pos x="0" y="23"/>
                  </a:cxn>
                  <a:cxn ang="0">
                    <a:pos x="23" y="15"/>
                  </a:cxn>
                  <a:cxn ang="0">
                    <a:pos x="33" y="27"/>
                  </a:cxn>
                  <a:cxn ang="0">
                    <a:pos x="71" y="17"/>
                  </a:cxn>
                  <a:cxn ang="0">
                    <a:pos x="83" y="15"/>
                  </a:cxn>
                  <a:cxn ang="0">
                    <a:pos x="94" y="86"/>
                  </a:cxn>
                  <a:cxn ang="0">
                    <a:pos x="83" y="87"/>
                  </a:cxn>
                  <a:cxn ang="0">
                    <a:pos x="11" y="38"/>
                  </a:cxn>
                  <a:cxn ang="0">
                    <a:pos x="58" y="121"/>
                  </a:cxn>
                  <a:cxn ang="0">
                    <a:pos x="47" y="11"/>
                  </a:cxn>
                  <a:cxn ang="0">
                    <a:pos x="47" y="4"/>
                  </a:cxn>
                  <a:cxn ang="0">
                    <a:pos x="47" y="11"/>
                  </a:cxn>
                  <a:cxn ang="0">
                    <a:pos x="57" y="11"/>
                  </a:cxn>
                  <a:cxn ang="0">
                    <a:pos x="54" y="7"/>
                  </a:cxn>
                  <a:cxn ang="0">
                    <a:pos x="47" y="0"/>
                  </a:cxn>
                  <a:cxn ang="0">
                    <a:pos x="40" y="7"/>
                  </a:cxn>
                  <a:cxn ang="0">
                    <a:pos x="33" y="11"/>
                  </a:cxn>
                  <a:cxn ang="0">
                    <a:pos x="27" y="17"/>
                  </a:cxn>
                  <a:cxn ang="0">
                    <a:pos x="60" y="23"/>
                  </a:cxn>
                  <a:cxn ang="0">
                    <a:pos x="67" y="17"/>
                  </a:cxn>
                </a:cxnLst>
                <a:rect l="0" t="0" r="r" b="b"/>
                <a:pathLst>
                  <a:path w="119" h="146">
                    <a:moveTo>
                      <a:pt x="58" y="108"/>
                    </a:moveTo>
                    <a:cubicBezTo>
                      <a:pt x="19" y="108"/>
                      <a:pt x="19" y="108"/>
                      <a:pt x="19" y="108"/>
                    </a:cubicBezTo>
                    <a:cubicBezTo>
                      <a:pt x="18" y="108"/>
                      <a:pt x="17" y="107"/>
                      <a:pt x="17" y="106"/>
                    </a:cubicBezTo>
                    <a:cubicBezTo>
                      <a:pt x="17" y="104"/>
                      <a:pt x="17" y="104"/>
                      <a:pt x="17" y="104"/>
                    </a:cubicBezTo>
                    <a:cubicBezTo>
                      <a:pt x="17" y="103"/>
                      <a:pt x="18" y="102"/>
                      <a:pt x="19" y="102"/>
                    </a:cubicBezTo>
                    <a:cubicBezTo>
                      <a:pt x="58" y="102"/>
                      <a:pt x="58" y="102"/>
                      <a:pt x="58" y="102"/>
                    </a:cubicBezTo>
                    <a:cubicBezTo>
                      <a:pt x="59" y="102"/>
                      <a:pt x="60" y="103"/>
                      <a:pt x="60" y="104"/>
                    </a:cubicBezTo>
                    <a:cubicBezTo>
                      <a:pt x="60" y="106"/>
                      <a:pt x="60" y="106"/>
                      <a:pt x="60" y="106"/>
                    </a:cubicBezTo>
                    <a:cubicBezTo>
                      <a:pt x="60" y="107"/>
                      <a:pt x="59" y="108"/>
                      <a:pt x="58" y="108"/>
                    </a:cubicBezTo>
                    <a:moveTo>
                      <a:pt x="62" y="90"/>
                    </a:moveTo>
                    <a:cubicBezTo>
                      <a:pt x="19" y="90"/>
                      <a:pt x="19" y="90"/>
                      <a:pt x="19" y="90"/>
                    </a:cubicBezTo>
                    <a:cubicBezTo>
                      <a:pt x="18" y="90"/>
                      <a:pt x="17" y="89"/>
                      <a:pt x="17" y="87"/>
                    </a:cubicBezTo>
                    <a:cubicBezTo>
                      <a:pt x="17" y="85"/>
                      <a:pt x="17" y="85"/>
                      <a:pt x="17" y="85"/>
                    </a:cubicBezTo>
                    <a:cubicBezTo>
                      <a:pt x="17" y="84"/>
                      <a:pt x="18" y="83"/>
                      <a:pt x="19" y="83"/>
                    </a:cubicBezTo>
                    <a:cubicBezTo>
                      <a:pt x="62" y="83"/>
                      <a:pt x="62" y="83"/>
                      <a:pt x="62" y="83"/>
                    </a:cubicBezTo>
                    <a:cubicBezTo>
                      <a:pt x="64" y="83"/>
                      <a:pt x="65" y="84"/>
                      <a:pt x="65" y="85"/>
                    </a:cubicBezTo>
                    <a:cubicBezTo>
                      <a:pt x="65" y="87"/>
                      <a:pt x="65" y="87"/>
                      <a:pt x="65" y="87"/>
                    </a:cubicBezTo>
                    <a:cubicBezTo>
                      <a:pt x="65" y="89"/>
                      <a:pt x="64" y="90"/>
                      <a:pt x="62" y="90"/>
                    </a:cubicBezTo>
                    <a:moveTo>
                      <a:pt x="73" y="54"/>
                    </a:moveTo>
                    <a:cubicBezTo>
                      <a:pt x="19" y="54"/>
                      <a:pt x="19" y="54"/>
                      <a:pt x="19" y="54"/>
                    </a:cubicBezTo>
                    <a:cubicBezTo>
                      <a:pt x="18" y="54"/>
                      <a:pt x="17" y="53"/>
                      <a:pt x="17" y="52"/>
                    </a:cubicBezTo>
                    <a:cubicBezTo>
                      <a:pt x="17" y="50"/>
                      <a:pt x="17" y="50"/>
                      <a:pt x="17" y="50"/>
                    </a:cubicBezTo>
                    <a:cubicBezTo>
                      <a:pt x="17" y="49"/>
                      <a:pt x="18" y="48"/>
                      <a:pt x="19" y="48"/>
                    </a:cubicBezTo>
                    <a:cubicBezTo>
                      <a:pt x="73" y="48"/>
                      <a:pt x="73" y="48"/>
                      <a:pt x="73" y="48"/>
                    </a:cubicBezTo>
                    <a:cubicBezTo>
                      <a:pt x="74" y="48"/>
                      <a:pt x="75" y="49"/>
                      <a:pt x="75" y="50"/>
                    </a:cubicBezTo>
                    <a:cubicBezTo>
                      <a:pt x="75" y="52"/>
                      <a:pt x="75" y="52"/>
                      <a:pt x="75" y="52"/>
                    </a:cubicBezTo>
                    <a:cubicBezTo>
                      <a:pt x="75" y="53"/>
                      <a:pt x="74" y="54"/>
                      <a:pt x="73" y="54"/>
                    </a:cubicBezTo>
                    <a:moveTo>
                      <a:pt x="73" y="73"/>
                    </a:moveTo>
                    <a:cubicBezTo>
                      <a:pt x="19" y="73"/>
                      <a:pt x="19" y="73"/>
                      <a:pt x="19" y="73"/>
                    </a:cubicBezTo>
                    <a:cubicBezTo>
                      <a:pt x="18" y="73"/>
                      <a:pt x="17" y="72"/>
                      <a:pt x="17" y="71"/>
                    </a:cubicBezTo>
                    <a:cubicBezTo>
                      <a:pt x="17" y="69"/>
                      <a:pt x="17" y="69"/>
                      <a:pt x="17" y="69"/>
                    </a:cubicBezTo>
                    <a:cubicBezTo>
                      <a:pt x="17" y="68"/>
                      <a:pt x="18" y="67"/>
                      <a:pt x="19" y="67"/>
                    </a:cubicBezTo>
                    <a:cubicBezTo>
                      <a:pt x="73" y="67"/>
                      <a:pt x="73" y="67"/>
                      <a:pt x="73" y="67"/>
                    </a:cubicBezTo>
                    <a:cubicBezTo>
                      <a:pt x="74" y="67"/>
                      <a:pt x="75" y="68"/>
                      <a:pt x="75" y="69"/>
                    </a:cubicBezTo>
                    <a:cubicBezTo>
                      <a:pt x="75" y="71"/>
                      <a:pt x="75" y="71"/>
                      <a:pt x="75" y="71"/>
                    </a:cubicBezTo>
                    <a:cubicBezTo>
                      <a:pt x="75" y="72"/>
                      <a:pt x="74" y="73"/>
                      <a:pt x="73" y="73"/>
                    </a:cubicBezTo>
                    <a:moveTo>
                      <a:pt x="109" y="113"/>
                    </a:moveTo>
                    <a:cubicBezTo>
                      <a:pt x="93" y="132"/>
                      <a:pt x="93" y="132"/>
                      <a:pt x="93" y="132"/>
                    </a:cubicBezTo>
                    <a:cubicBezTo>
                      <a:pt x="92" y="133"/>
                      <a:pt x="91" y="133"/>
                      <a:pt x="89" y="133"/>
                    </a:cubicBezTo>
                    <a:cubicBezTo>
                      <a:pt x="89" y="133"/>
                      <a:pt x="88" y="133"/>
                      <a:pt x="87" y="132"/>
                    </a:cubicBezTo>
                    <a:cubicBezTo>
                      <a:pt x="76" y="124"/>
                      <a:pt x="76" y="124"/>
                      <a:pt x="76" y="124"/>
                    </a:cubicBezTo>
                    <a:cubicBezTo>
                      <a:pt x="75" y="123"/>
                      <a:pt x="74" y="120"/>
                      <a:pt x="76" y="118"/>
                    </a:cubicBezTo>
                    <a:cubicBezTo>
                      <a:pt x="77" y="116"/>
                      <a:pt x="80" y="116"/>
                      <a:pt x="82" y="118"/>
                    </a:cubicBezTo>
                    <a:cubicBezTo>
                      <a:pt x="89" y="123"/>
                      <a:pt x="89" y="123"/>
                      <a:pt x="89" y="123"/>
                    </a:cubicBezTo>
                    <a:cubicBezTo>
                      <a:pt x="103" y="108"/>
                      <a:pt x="103" y="108"/>
                      <a:pt x="103" y="108"/>
                    </a:cubicBezTo>
                    <a:cubicBezTo>
                      <a:pt x="105" y="106"/>
                      <a:pt x="107" y="106"/>
                      <a:pt x="109" y="107"/>
                    </a:cubicBezTo>
                    <a:cubicBezTo>
                      <a:pt x="111" y="109"/>
                      <a:pt x="111" y="111"/>
                      <a:pt x="109" y="113"/>
                    </a:cubicBezTo>
                    <a:moveTo>
                      <a:pt x="92" y="92"/>
                    </a:moveTo>
                    <a:cubicBezTo>
                      <a:pt x="77" y="92"/>
                      <a:pt x="65" y="104"/>
                      <a:pt x="65" y="119"/>
                    </a:cubicBezTo>
                    <a:cubicBezTo>
                      <a:pt x="65" y="134"/>
                      <a:pt x="77" y="146"/>
                      <a:pt x="92" y="146"/>
                    </a:cubicBezTo>
                    <a:cubicBezTo>
                      <a:pt x="106" y="146"/>
                      <a:pt x="119" y="134"/>
                      <a:pt x="119" y="119"/>
                    </a:cubicBezTo>
                    <a:cubicBezTo>
                      <a:pt x="119" y="104"/>
                      <a:pt x="106" y="92"/>
                      <a:pt x="92" y="92"/>
                    </a:cubicBezTo>
                    <a:moveTo>
                      <a:pt x="61" y="131"/>
                    </a:moveTo>
                    <a:cubicBezTo>
                      <a:pt x="8" y="131"/>
                      <a:pt x="8" y="131"/>
                      <a:pt x="8" y="131"/>
                    </a:cubicBezTo>
                    <a:cubicBezTo>
                      <a:pt x="4" y="131"/>
                      <a:pt x="0" y="127"/>
                      <a:pt x="0" y="123"/>
                    </a:cubicBezTo>
                    <a:cubicBezTo>
                      <a:pt x="0" y="23"/>
                      <a:pt x="0" y="23"/>
                      <a:pt x="0" y="23"/>
                    </a:cubicBezTo>
                    <a:cubicBezTo>
                      <a:pt x="0" y="18"/>
                      <a:pt x="4" y="15"/>
                      <a:pt x="6" y="15"/>
                    </a:cubicBezTo>
                    <a:cubicBezTo>
                      <a:pt x="23" y="15"/>
                      <a:pt x="23" y="15"/>
                      <a:pt x="23" y="15"/>
                    </a:cubicBezTo>
                    <a:cubicBezTo>
                      <a:pt x="23" y="15"/>
                      <a:pt x="23" y="16"/>
                      <a:pt x="23" y="17"/>
                    </a:cubicBezTo>
                    <a:cubicBezTo>
                      <a:pt x="23" y="23"/>
                      <a:pt x="28" y="27"/>
                      <a:pt x="33" y="27"/>
                    </a:cubicBezTo>
                    <a:cubicBezTo>
                      <a:pt x="60" y="27"/>
                      <a:pt x="60" y="27"/>
                      <a:pt x="60" y="27"/>
                    </a:cubicBezTo>
                    <a:cubicBezTo>
                      <a:pt x="66" y="27"/>
                      <a:pt x="71" y="23"/>
                      <a:pt x="71" y="17"/>
                    </a:cubicBezTo>
                    <a:cubicBezTo>
                      <a:pt x="71" y="16"/>
                      <a:pt x="71" y="15"/>
                      <a:pt x="71" y="15"/>
                    </a:cubicBezTo>
                    <a:cubicBezTo>
                      <a:pt x="83" y="15"/>
                      <a:pt x="83" y="15"/>
                      <a:pt x="83" y="15"/>
                    </a:cubicBezTo>
                    <a:cubicBezTo>
                      <a:pt x="90" y="15"/>
                      <a:pt x="94" y="18"/>
                      <a:pt x="94" y="23"/>
                    </a:cubicBezTo>
                    <a:cubicBezTo>
                      <a:pt x="94" y="86"/>
                      <a:pt x="94" y="86"/>
                      <a:pt x="94" y="86"/>
                    </a:cubicBezTo>
                    <a:cubicBezTo>
                      <a:pt x="93" y="85"/>
                      <a:pt x="92" y="85"/>
                      <a:pt x="92" y="85"/>
                    </a:cubicBezTo>
                    <a:cubicBezTo>
                      <a:pt x="89" y="85"/>
                      <a:pt x="86" y="86"/>
                      <a:pt x="83" y="87"/>
                    </a:cubicBezTo>
                    <a:cubicBezTo>
                      <a:pt x="83" y="38"/>
                      <a:pt x="83" y="38"/>
                      <a:pt x="83" y="38"/>
                    </a:cubicBezTo>
                    <a:cubicBezTo>
                      <a:pt x="11" y="38"/>
                      <a:pt x="11" y="38"/>
                      <a:pt x="11" y="38"/>
                    </a:cubicBezTo>
                    <a:cubicBezTo>
                      <a:pt x="11" y="121"/>
                      <a:pt x="11" y="121"/>
                      <a:pt x="11" y="121"/>
                    </a:cubicBezTo>
                    <a:cubicBezTo>
                      <a:pt x="58" y="121"/>
                      <a:pt x="58" y="121"/>
                      <a:pt x="58" y="121"/>
                    </a:cubicBezTo>
                    <a:cubicBezTo>
                      <a:pt x="59" y="124"/>
                      <a:pt x="59" y="128"/>
                      <a:pt x="61" y="131"/>
                    </a:cubicBezTo>
                    <a:moveTo>
                      <a:pt x="47" y="11"/>
                    </a:moveTo>
                    <a:cubicBezTo>
                      <a:pt x="45" y="11"/>
                      <a:pt x="44" y="9"/>
                      <a:pt x="44" y="7"/>
                    </a:cubicBezTo>
                    <a:cubicBezTo>
                      <a:pt x="44" y="6"/>
                      <a:pt x="45" y="4"/>
                      <a:pt x="47" y="4"/>
                    </a:cubicBezTo>
                    <a:cubicBezTo>
                      <a:pt x="49" y="4"/>
                      <a:pt x="50" y="6"/>
                      <a:pt x="50" y="7"/>
                    </a:cubicBezTo>
                    <a:cubicBezTo>
                      <a:pt x="50" y="9"/>
                      <a:pt x="49" y="11"/>
                      <a:pt x="47" y="11"/>
                    </a:cubicBezTo>
                    <a:moveTo>
                      <a:pt x="60" y="11"/>
                    </a:moveTo>
                    <a:cubicBezTo>
                      <a:pt x="57" y="11"/>
                      <a:pt x="57" y="11"/>
                      <a:pt x="57" y="11"/>
                    </a:cubicBezTo>
                    <a:cubicBezTo>
                      <a:pt x="56" y="11"/>
                      <a:pt x="54" y="9"/>
                      <a:pt x="54" y="7"/>
                    </a:cubicBezTo>
                    <a:cubicBezTo>
                      <a:pt x="54" y="7"/>
                      <a:pt x="54" y="7"/>
                      <a:pt x="54" y="7"/>
                    </a:cubicBezTo>
                    <a:cubicBezTo>
                      <a:pt x="54" y="3"/>
                      <a:pt x="51" y="0"/>
                      <a:pt x="47" y="0"/>
                    </a:cubicBezTo>
                    <a:cubicBezTo>
                      <a:pt x="47" y="0"/>
                      <a:pt x="47" y="0"/>
                      <a:pt x="47" y="0"/>
                    </a:cubicBezTo>
                    <a:cubicBezTo>
                      <a:pt x="43" y="0"/>
                      <a:pt x="40" y="3"/>
                      <a:pt x="40" y="7"/>
                    </a:cubicBezTo>
                    <a:cubicBezTo>
                      <a:pt x="40" y="7"/>
                      <a:pt x="40" y="7"/>
                      <a:pt x="40" y="7"/>
                    </a:cubicBezTo>
                    <a:cubicBezTo>
                      <a:pt x="40" y="9"/>
                      <a:pt x="38" y="11"/>
                      <a:pt x="37" y="11"/>
                    </a:cubicBezTo>
                    <a:cubicBezTo>
                      <a:pt x="33" y="11"/>
                      <a:pt x="33" y="11"/>
                      <a:pt x="33" y="11"/>
                    </a:cubicBezTo>
                    <a:cubicBezTo>
                      <a:pt x="30" y="11"/>
                      <a:pt x="27" y="13"/>
                      <a:pt x="27" y="17"/>
                    </a:cubicBezTo>
                    <a:cubicBezTo>
                      <a:pt x="27" y="17"/>
                      <a:pt x="27" y="17"/>
                      <a:pt x="27" y="17"/>
                    </a:cubicBezTo>
                    <a:cubicBezTo>
                      <a:pt x="27" y="20"/>
                      <a:pt x="30" y="23"/>
                      <a:pt x="33" y="23"/>
                    </a:cubicBezTo>
                    <a:cubicBezTo>
                      <a:pt x="60" y="23"/>
                      <a:pt x="60" y="23"/>
                      <a:pt x="60" y="23"/>
                    </a:cubicBezTo>
                    <a:cubicBezTo>
                      <a:pt x="64" y="23"/>
                      <a:pt x="67" y="20"/>
                      <a:pt x="67" y="17"/>
                    </a:cubicBezTo>
                    <a:cubicBezTo>
                      <a:pt x="67" y="17"/>
                      <a:pt x="67" y="17"/>
                      <a:pt x="67" y="17"/>
                    </a:cubicBezTo>
                    <a:cubicBezTo>
                      <a:pt x="67" y="13"/>
                      <a:pt x="64" y="11"/>
                      <a:pt x="60" y="11"/>
                    </a:cubicBezTo>
                  </a:path>
                </a:pathLst>
              </a:custGeom>
              <a:solidFill>
                <a:schemeClr val="bg1"/>
              </a:solidFill>
              <a:ln w="9525">
                <a:noFill/>
                <a:round/>
              </a:ln>
            </p:spPr>
            <p:txBody>
              <a:bodyPr anchor="ctr"/>
              <a:lstStyle/>
              <a:p>
                <a:pPr algn="ctr"/>
              </a:p>
            </p:txBody>
          </p:sp>
        </p:grpSp>
        <p:sp>
          <p:nvSpPr>
            <p:cNvPr id="48" name="矩形 47"/>
            <p:cNvSpPr/>
            <p:nvPr/>
          </p:nvSpPr>
          <p:spPr>
            <a:xfrm>
              <a:off x="7284541" y="5548113"/>
              <a:ext cx="3446746" cy="613694"/>
            </a:xfrm>
            <a:prstGeom prst="rect">
              <a:avLst/>
            </a:prstGeom>
          </p:spPr>
          <p:txBody>
            <a:bodyPr wrap="square">
              <a:spAutoFit/>
            </a:bodyPr>
            <a:lstStyle/>
            <a:p>
              <a:pPr algn="ctr">
                <a:lnSpc>
                  <a:spcPct val="150000"/>
                </a:lnSpc>
              </a:pPr>
              <a:r>
                <a:rPr lang="zh-CN" altLang="en-US" sz="1200" dirty="0">
                  <a:solidFill>
                    <a:schemeClr val="bg1">
                      <a:lumMod val="65000"/>
                    </a:schemeClr>
                  </a:solidFill>
                  <a:latin typeface="微软雅黑" panose="020B0503020204020204" pitchFamily="34" charset="-122"/>
                  <a:ea typeface="微软雅黑" panose="020B0503020204020204" pitchFamily="34" charset="-122"/>
                </a:rPr>
                <a:t>请替换文字内容，点击添加相关标题文字，修改文字内容，也可以直接复制你的内容到此。</a:t>
              </a:r>
              <a:endParaRPr lang="zh-CN" altLang="en-US" sz="12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49" name="文本框 48"/>
            <p:cNvSpPr txBox="1"/>
            <p:nvPr/>
          </p:nvSpPr>
          <p:spPr bwMode="auto">
            <a:xfrm>
              <a:off x="7284541" y="5192398"/>
              <a:ext cx="2073458" cy="283030"/>
            </a:xfrm>
            <a:prstGeom prst="rect">
              <a:avLst/>
            </a:prstGeom>
            <a:noFill/>
            <a:ln w="9525">
              <a:noFill/>
              <a:miter lim="800000"/>
            </a:ln>
          </p:spPr>
          <p:txBody>
            <a:bodyPr wrap="none" lIns="0" tIns="0" rIns="0" bIns="0" anchor="ctr" anchorCtr="1">
              <a:normAutofit/>
              <a:scene3d>
                <a:camera prst="orthographicFront"/>
                <a:lightRig rig="threePt" dir="t"/>
              </a:scene3d>
              <a:sp3d>
                <a:bevelT w="0" h="0"/>
              </a:sp3d>
            </a:bodyPr>
            <a:lstStyle/>
            <a:p>
              <a:pPr algn="r"/>
              <a:r>
                <a:rPr lang="zh-CN" altLang="en-US" sz="1600" b="1" dirty="0">
                  <a:solidFill>
                    <a:srgbClr val="EAA56B"/>
                  </a:solidFill>
                  <a:latin typeface="微软雅黑" panose="020B0503020204020204" pitchFamily="34" charset="-122"/>
                  <a:ea typeface="微软雅黑" panose="020B0503020204020204" pitchFamily="34" charset="-122"/>
                  <a:cs typeface="Arial" panose="020B0604020202020204" pitchFamily="34" charset="0"/>
                </a:rPr>
                <a:t>此处添加文字内容</a:t>
              </a:r>
              <a:endParaRPr lang="zh-CN" altLang="en-US" sz="1600" b="1" dirty="0">
                <a:solidFill>
                  <a:srgbClr val="EAA56B"/>
                </a:solidFill>
                <a:latin typeface="微软雅黑" panose="020B0503020204020204" pitchFamily="34" charset="-122"/>
                <a:ea typeface="微软雅黑" panose="020B0503020204020204" pitchFamily="34" charset="-122"/>
                <a:cs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1+#ppt_w/2"/>
                                          </p:val>
                                        </p:tav>
                                        <p:tav tm="100000">
                                          <p:val>
                                            <p:strVal val="#ppt_x"/>
                                          </p:val>
                                        </p:tav>
                                      </p:tavLst>
                                    </p:anim>
                                    <p:anim calcmode="lin" valueType="num">
                                      <p:cBhvr additive="base">
                                        <p:cTn id="13" dur="500" fill="hold"/>
                                        <p:tgtEl>
                                          <p:spTgt spid="2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1+#ppt_w/2"/>
                                          </p:val>
                                        </p:tav>
                                        <p:tav tm="100000">
                                          <p:val>
                                            <p:strVal val="#ppt_x"/>
                                          </p:val>
                                        </p:tav>
                                      </p:tavLst>
                                    </p:anim>
                                    <p:anim calcmode="lin" valueType="num">
                                      <p:cBhvr additive="base">
                                        <p:cTn id="18" dur="500" fill="hold"/>
                                        <p:tgtEl>
                                          <p:spTgt spid="21"/>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additive="base">
                                        <p:cTn id="22" dur="500" fill="hold"/>
                                        <p:tgtEl>
                                          <p:spTgt spid="22"/>
                                        </p:tgtEl>
                                        <p:attrNameLst>
                                          <p:attrName>ppt_x</p:attrName>
                                        </p:attrNameLst>
                                      </p:cBhvr>
                                      <p:tavLst>
                                        <p:tav tm="0">
                                          <p:val>
                                            <p:strVal val="1+#ppt_w/2"/>
                                          </p:val>
                                        </p:tav>
                                        <p:tav tm="100000">
                                          <p:val>
                                            <p:strVal val="#ppt_x"/>
                                          </p:val>
                                        </p:tav>
                                      </p:tavLst>
                                    </p:anim>
                                    <p:anim calcmode="lin" valueType="num">
                                      <p:cBhvr additive="base">
                                        <p:cTn id="23"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795000" y="5289698"/>
            <a:ext cx="1146687" cy="1377802"/>
          </a:xfrm>
          <a:prstGeom prst="rect">
            <a:avLst/>
          </a:prstGeom>
        </p:spPr>
      </p:pic>
      <p:sp>
        <p:nvSpPr>
          <p:cNvPr id="7" name="矩形 6"/>
          <p:cNvSpPr/>
          <p:nvPr/>
        </p:nvSpPr>
        <p:spPr>
          <a:xfrm>
            <a:off x="533400" y="762000"/>
            <a:ext cx="11264900" cy="21600"/>
          </a:xfrm>
          <a:prstGeom prst="rect">
            <a:avLst/>
          </a:prstGeom>
          <a:solidFill>
            <a:srgbClr val="58ACA5"/>
          </a:solidFill>
          <a:ln>
            <a:solidFill>
              <a:srgbClr val="58AC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1599328" y="249580"/>
            <a:ext cx="1620957" cy="523220"/>
          </a:xfrm>
          <a:prstGeom prst="rect">
            <a:avLst/>
          </a:prstGeom>
          <a:noFill/>
        </p:spPr>
        <p:txBody>
          <a:bodyPr wrap="none" rtlCol="0">
            <a:spAutoFit/>
          </a:bodyPr>
          <a:lstStyle/>
          <a:p>
            <a:r>
              <a:rPr lang="zh-CN" altLang="en-US" sz="2800" dirty="0">
                <a:solidFill>
                  <a:srgbClr val="58ACA5"/>
                </a:solidFill>
                <a:latin typeface="微软雅黑" panose="020B0503020204020204" pitchFamily="34" charset="-122"/>
                <a:ea typeface="微软雅黑" panose="020B0503020204020204" pitchFamily="34" charset="-122"/>
              </a:rPr>
              <a:t>年度总结</a:t>
            </a:r>
            <a:endParaRPr lang="zh-CN" altLang="en-US" sz="2800" dirty="0">
              <a:solidFill>
                <a:srgbClr val="58ACA5"/>
              </a:solidFill>
              <a:latin typeface="微软雅黑" panose="020B0503020204020204" pitchFamily="34" charset="-122"/>
              <a:ea typeface="微软雅黑" panose="020B0503020204020204" pitchFamily="34" charset="-122"/>
            </a:endParaRPr>
          </a:p>
        </p:txBody>
      </p:sp>
      <p:sp>
        <p:nvSpPr>
          <p:cNvPr id="9" name="矩形 8"/>
          <p:cNvSpPr/>
          <p:nvPr/>
        </p:nvSpPr>
        <p:spPr>
          <a:xfrm>
            <a:off x="914400" y="276225"/>
            <a:ext cx="542925" cy="485775"/>
          </a:xfrm>
          <a:prstGeom prst="rect">
            <a:avLst/>
          </a:prstGeom>
          <a:solidFill>
            <a:srgbClr val="58ACA5"/>
          </a:solidFill>
          <a:ln>
            <a:solidFill>
              <a:srgbClr val="58AC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876300" y="288279"/>
            <a:ext cx="619125" cy="523220"/>
          </a:xfrm>
          <a:prstGeom prst="rect">
            <a:avLst/>
          </a:prstGeom>
        </p:spPr>
        <p:txBody>
          <a:bodyPr wrap="square">
            <a:spAutoFit/>
          </a:bodyPr>
          <a:lstStyle/>
          <a:p>
            <a:pPr algn="dist"/>
            <a:r>
              <a:rPr lang="en-US" altLang="zh-CN" sz="2800" dirty="0">
                <a:solidFill>
                  <a:schemeClr val="bg1"/>
                </a:solidFill>
                <a:latin typeface="Impact" panose="020B0806030902050204" pitchFamily="34" charset="0"/>
                <a:ea typeface="微软雅黑" panose="020B0503020204020204" pitchFamily="34" charset="-122"/>
              </a:rPr>
              <a:t>03</a:t>
            </a:r>
            <a:endParaRPr lang="zh-CN" altLang="en-US" sz="2800" dirty="0">
              <a:solidFill>
                <a:schemeClr val="bg1"/>
              </a:solidFill>
              <a:latin typeface="Impact" panose="020B0806030902050204" pitchFamily="34" charset="0"/>
            </a:endParaRPr>
          </a:p>
        </p:txBody>
      </p:sp>
      <p:grpSp>
        <p:nvGrpSpPr>
          <p:cNvPr id="2" name="组合 1"/>
          <p:cNvGrpSpPr/>
          <p:nvPr/>
        </p:nvGrpSpPr>
        <p:grpSpPr>
          <a:xfrm>
            <a:off x="4694915" y="2022947"/>
            <a:ext cx="2802170" cy="2812106"/>
            <a:chOff x="4694915" y="2022947"/>
            <a:chExt cx="2802170" cy="2812106"/>
          </a:xfrm>
        </p:grpSpPr>
        <p:sp>
          <p:nvSpPr>
            <p:cNvPr id="32" name="矩形 31"/>
            <p:cNvSpPr/>
            <p:nvPr/>
          </p:nvSpPr>
          <p:spPr>
            <a:xfrm>
              <a:off x="4694915" y="2022947"/>
              <a:ext cx="2802170" cy="281210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33" name="矩形 32"/>
            <p:cNvSpPr/>
            <p:nvPr/>
          </p:nvSpPr>
          <p:spPr>
            <a:xfrm>
              <a:off x="4822288" y="2150770"/>
              <a:ext cx="2547427" cy="2556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34" name="矩形 33"/>
            <p:cNvSpPr/>
            <p:nvPr/>
          </p:nvSpPr>
          <p:spPr>
            <a:xfrm>
              <a:off x="4956575" y="2276860"/>
              <a:ext cx="1094041" cy="1094041"/>
            </a:xfrm>
            <a:prstGeom prst="rect">
              <a:avLst/>
            </a:prstGeom>
            <a:solidFill>
              <a:srgbClr val="EAA56B"/>
            </a:solidFill>
            <a:ln>
              <a:noFill/>
            </a:ln>
            <a:effectLst>
              <a:outerShdw blurRad="63500" dist="12700" dir="2700000" algn="tl" rotWithShape="0">
                <a:schemeClr val="accent3">
                  <a:alpha val="2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nvGrpSpPr>
            <p:cNvPr id="35" name="组合 34"/>
            <p:cNvGrpSpPr/>
            <p:nvPr/>
          </p:nvGrpSpPr>
          <p:grpSpPr>
            <a:xfrm>
              <a:off x="5236885" y="2571846"/>
              <a:ext cx="545846" cy="509639"/>
              <a:chOff x="-198935" y="-26229"/>
              <a:chExt cx="1940927" cy="1812166"/>
            </a:xfrm>
            <a:solidFill>
              <a:schemeClr val="bg1"/>
            </a:solidFill>
          </p:grpSpPr>
          <p:sp>
            <p:nvSpPr>
              <p:cNvPr id="53" name="任意多边形: 形状 52"/>
              <p:cNvSpPr/>
              <p:nvPr/>
            </p:nvSpPr>
            <p:spPr bwMode="auto">
              <a:xfrm>
                <a:off x="-198935" y="-26229"/>
                <a:ext cx="1940927" cy="1786006"/>
              </a:xfrm>
              <a:custGeom>
                <a:avLst/>
                <a:gdLst>
                  <a:gd name="connsiteX0" fmla="*/ 109769 w 338138"/>
                  <a:gd name="connsiteY0" fmla="*/ 93663 h 311150"/>
                  <a:gd name="connsiteX1" fmla="*/ 66326 w 338138"/>
                  <a:gd name="connsiteY1" fmla="*/ 122847 h 311150"/>
                  <a:gd name="connsiteX2" fmla="*/ 53161 w 338138"/>
                  <a:gd name="connsiteY2" fmla="*/ 120194 h 311150"/>
                  <a:gd name="connsiteX3" fmla="*/ 51845 w 338138"/>
                  <a:gd name="connsiteY3" fmla="*/ 121521 h 311150"/>
                  <a:gd name="connsiteX4" fmla="*/ 50528 w 338138"/>
                  <a:gd name="connsiteY4" fmla="*/ 132133 h 311150"/>
                  <a:gd name="connsiteX5" fmla="*/ 58427 w 338138"/>
                  <a:gd name="connsiteY5" fmla="*/ 141419 h 311150"/>
                  <a:gd name="connsiteX6" fmla="*/ 62377 w 338138"/>
                  <a:gd name="connsiteY6" fmla="*/ 145399 h 311150"/>
                  <a:gd name="connsiteX7" fmla="*/ 103187 w 338138"/>
                  <a:gd name="connsiteY7" fmla="*/ 190501 h 311150"/>
                  <a:gd name="connsiteX8" fmla="*/ 143997 w 338138"/>
                  <a:gd name="connsiteY8" fmla="*/ 145399 h 311150"/>
                  <a:gd name="connsiteX9" fmla="*/ 147947 w 338138"/>
                  <a:gd name="connsiteY9" fmla="*/ 141419 h 311150"/>
                  <a:gd name="connsiteX10" fmla="*/ 155845 w 338138"/>
                  <a:gd name="connsiteY10" fmla="*/ 132133 h 311150"/>
                  <a:gd name="connsiteX11" fmla="*/ 154529 w 338138"/>
                  <a:gd name="connsiteY11" fmla="*/ 121521 h 311150"/>
                  <a:gd name="connsiteX12" fmla="*/ 153212 w 338138"/>
                  <a:gd name="connsiteY12" fmla="*/ 120194 h 311150"/>
                  <a:gd name="connsiteX13" fmla="*/ 151896 w 338138"/>
                  <a:gd name="connsiteY13" fmla="*/ 120194 h 311150"/>
                  <a:gd name="connsiteX14" fmla="*/ 147947 w 338138"/>
                  <a:gd name="connsiteY14" fmla="*/ 125500 h 311150"/>
                  <a:gd name="connsiteX15" fmla="*/ 143997 w 338138"/>
                  <a:gd name="connsiteY15" fmla="*/ 128153 h 311150"/>
                  <a:gd name="connsiteX16" fmla="*/ 140048 w 338138"/>
                  <a:gd name="connsiteY16" fmla="*/ 129480 h 311150"/>
                  <a:gd name="connsiteX17" fmla="*/ 136098 w 338138"/>
                  <a:gd name="connsiteY17" fmla="*/ 126827 h 311150"/>
                  <a:gd name="connsiteX18" fmla="*/ 134782 w 338138"/>
                  <a:gd name="connsiteY18" fmla="*/ 122847 h 311150"/>
                  <a:gd name="connsiteX19" fmla="*/ 122934 w 338138"/>
                  <a:gd name="connsiteY19" fmla="*/ 102949 h 311150"/>
                  <a:gd name="connsiteX20" fmla="*/ 109769 w 338138"/>
                  <a:gd name="connsiteY20" fmla="*/ 93663 h 311150"/>
                  <a:gd name="connsiteX21" fmla="*/ 269081 w 338138"/>
                  <a:gd name="connsiteY21" fmla="*/ 79375 h 311150"/>
                  <a:gd name="connsiteX22" fmla="*/ 279400 w 338138"/>
                  <a:gd name="connsiteY22" fmla="*/ 90488 h 311150"/>
                  <a:gd name="connsiteX23" fmla="*/ 269081 w 338138"/>
                  <a:gd name="connsiteY23" fmla="*/ 101601 h 311150"/>
                  <a:gd name="connsiteX24" fmla="*/ 258762 w 338138"/>
                  <a:gd name="connsiteY24" fmla="*/ 90488 h 311150"/>
                  <a:gd name="connsiteX25" fmla="*/ 269081 w 338138"/>
                  <a:gd name="connsiteY25" fmla="*/ 79375 h 311150"/>
                  <a:gd name="connsiteX26" fmla="*/ 234950 w 338138"/>
                  <a:gd name="connsiteY26" fmla="*/ 79375 h 311150"/>
                  <a:gd name="connsiteX27" fmla="*/ 246063 w 338138"/>
                  <a:gd name="connsiteY27" fmla="*/ 90488 h 311150"/>
                  <a:gd name="connsiteX28" fmla="*/ 234950 w 338138"/>
                  <a:gd name="connsiteY28" fmla="*/ 101601 h 311150"/>
                  <a:gd name="connsiteX29" fmla="*/ 223837 w 338138"/>
                  <a:gd name="connsiteY29" fmla="*/ 90488 h 311150"/>
                  <a:gd name="connsiteX30" fmla="*/ 234950 w 338138"/>
                  <a:gd name="connsiteY30" fmla="*/ 79375 h 311150"/>
                  <a:gd name="connsiteX31" fmla="*/ 199231 w 338138"/>
                  <a:gd name="connsiteY31" fmla="*/ 79375 h 311150"/>
                  <a:gd name="connsiteX32" fmla="*/ 209550 w 338138"/>
                  <a:gd name="connsiteY32" fmla="*/ 90488 h 311150"/>
                  <a:gd name="connsiteX33" fmla="*/ 199231 w 338138"/>
                  <a:gd name="connsiteY33" fmla="*/ 101601 h 311150"/>
                  <a:gd name="connsiteX34" fmla="*/ 188912 w 338138"/>
                  <a:gd name="connsiteY34" fmla="*/ 90488 h 311150"/>
                  <a:gd name="connsiteX35" fmla="*/ 199231 w 338138"/>
                  <a:gd name="connsiteY35" fmla="*/ 79375 h 311150"/>
                  <a:gd name="connsiteX36" fmla="*/ 235223 w 338138"/>
                  <a:gd name="connsiteY36" fmla="*/ 19050 h 311150"/>
                  <a:gd name="connsiteX37" fmla="*/ 152400 w 338138"/>
                  <a:gd name="connsiteY37" fmla="*/ 72796 h 311150"/>
                  <a:gd name="connsiteX38" fmla="*/ 178693 w 338138"/>
                  <a:gd name="connsiteY38" fmla="*/ 139652 h 311150"/>
                  <a:gd name="connsiteX39" fmla="*/ 178693 w 338138"/>
                  <a:gd name="connsiteY39" fmla="*/ 147518 h 311150"/>
                  <a:gd name="connsiteX40" fmla="*/ 229964 w 338138"/>
                  <a:gd name="connsiteY40" fmla="*/ 164559 h 311150"/>
                  <a:gd name="connsiteX41" fmla="*/ 237852 w 338138"/>
                  <a:gd name="connsiteY41" fmla="*/ 173736 h 311150"/>
                  <a:gd name="connsiteX42" fmla="*/ 237852 w 338138"/>
                  <a:gd name="connsiteY42" fmla="*/ 192088 h 311150"/>
                  <a:gd name="connsiteX43" fmla="*/ 269404 w 338138"/>
                  <a:gd name="connsiteY43" fmla="*/ 159316 h 311150"/>
                  <a:gd name="connsiteX44" fmla="*/ 272033 w 338138"/>
                  <a:gd name="connsiteY44" fmla="*/ 158005 h 311150"/>
                  <a:gd name="connsiteX45" fmla="*/ 320675 w 338138"/>
                  <a:gd name="connsiteY45" fmla="*/ 91149 h 311150"/>
                  <a:gd name="connsiteX46" fmla="*/ 235223 w 338138"/>
                  <a:gd name="connsiteY46" fmla="*/ 19050 h 311150"/>
                  <a:gd name="connsiteX47" fmla="*/ 235111 w 338138"/>
                  <a:gd name="connsiteY47" fmla="*/ 0 h 311150"/>
                  <a:gd name="connsiteX48" fmla="*/ 338138 w 338138"/>
                  <a:gd name="connsiteY48" fmla="*/ 90972 h 311150"/>
                  <a:gd name="connsiteX49" fmla="*/ 320967 w 338138"/>
                  <a:gd name="connsiteY49" fmla="*/ 141072 h 311150"/>
                  <a:gd name="connsiteX50" fmla="*/ 280021 w 338138"/>
                  <a:gd name="connsiteY50" fmla="*/ 172715 h 311150"/>
                  <a:gd name="connsiteX51" fmla="*/ 235111 w 338138"/>
                  <a:gd name="connsiteY51" fmla="*/ 220178 h 311150"/>
                  <a:gd name="connsiteX52" fmla="*/ 228507 w 338138"/>
                  <a:gd name="connsiteY52" fmla="*/ 222815 h 311150"/>
                  <a:gd name="connsiteX53" fmla="*/ 225865 w 338138"/>
                  <a:gd name="connsiteY53" fmla="*/ 222815 h 311150"/>
                  <a:gd name="connsiteX54" fmla="*/ 220582 w 338138"/>
                  <a:gd name="connsiteY54" fmla="*/ 214905 h 311150"/>
                  <a:gd name="connsiteX55" fmla="*/ 220582 w 338138"/>
                  <a:gd name="connsiteY55" fmla="*/ 181944 h 311150"/>
                  <a:gd name="connsiteX56" fmla="*/ 178315 w 338138"/>
                  <a:gd name="connsiteY56" fmla="*/ 167441 h 311150"/>
                  <a:gd name="connsiteX57" fmla="*/ 178315 w 338138"/>
                  <a:gd name="connsiteY57" fmla="*/ 168760 h 311150"/>
                  <a:gd name="connsiteX58" fmla="*/ 184919 w 338138"/>
                  <a:gd name="connsiteY58" fmla="*/ 191173 h 311150"/>
                  <a:gd name="connsiteX59" fmla="*/ 186240 w 338138"/>
                  <a:gd name="connsiteY59" fmla="*/ 195128 h 311150"/>
                  <a:gd name="connsiteX60" fmla="*/ 184919 w 338138"/>
                  <a:gd name="connsiteY60" fmla="*/ 200402 h 311150"/>
                  <a:gd name="connsiteX61" fmla="*/ 163785 w 338138"/>
                  <a:gd name="connsiteY61" fmla="*/ 204357 h 311150"/>
                  <a:gd name="connsiteX62" fmla="*/ 157181 w 338138"/>
                  <a:gd name="connsiteY62" fmla="*/ 204357 h 311150"/>
                  <a:gd name="connsiteX63" fmla="*/ 206053 w 338138"/>
                  <a:gd name="connsiteY63" fmla="*/ 265005 h 311150"/>
                  <a:gd name="connsiteX64" fmla="*/ 206053 w 338138"/>
                  <a:gd name="connsiteY64" fmla="*/ 305877 h 311150"/>
                  <a:gd name="connsiteX65" fmla="*/ 200769 w 338138"/>
                  <a:gd name="connsiteY65" fmla="*/ 311150 h 311150"/>
                  <a:gd name="connsiteX66" fmla="*/ 5283 w 338138"/>
                  <a:gd name="connsiteY66" fmla="*/ 311150 h 311150"/>
                  <a:gd name="connsiteX67" fmla="*/ 0 w 338138"/>
                  <a:gd name="connsiteY67" fmla="*/ 305877 h 311150"/>
                  <a:gd name="connsiteX68" fmla="*/ 0 w 338138"/>
                  <a:gd name="connsiteY68" fmla="*/ 265005 h 311150"/>
                  <a:gd name="connsiteX69" fmla="*/ 48871 w 338138"/>
                  <a:gd name="connsiteY69" fmla="*/ 204357 h 311150"/>
                  <a:gd name="connsiteX70" fmla="*/ 42267 w 338138"/>
                  <a:gd name="connsiteY70" fmla="*/ 204357 h 311150"/>
                  <a:gd name="connsiteX71" fmla="*/ 21133 w 338138"/>
                  <a:gd name="connsiteY71" fmla="*/ 200402 h 311150"/>
                  <a:gd name="connsiteX72" fmla="*/ 19813 w 338138"/>
                  <a:gd name="connsiteY72" fmla="*/ 195128 h 311150"/>
                  <a:gd name="connsiteX73" fmla="*/ 21133 w 338138"/>
                  <a:gd name="connsiteY73" fmla="*/ 191173 h 311150"/>
                  <a:gd name="connsiteX74" fmla="*/ 27738 w 338138"/>
                  <a:gd name="connsiteY74" fmla="*/ 168760 h 311150"/>
                  <a:gd name="connsiteX75" fmla="*/ 27738 w 338138"/>
                  <a:gd name="connsiteY75" fmla="*/ 139754 h 311150"/>
                  <a:gd name="connsiteX76" fmla="*/ 101705 w 338138"/>
                  <a:gd name="connsiteY76" fmla="*/ 48782 h 311150"/>
                  <a:gd name="connsiteX77" fmla="*/ 104347 w 338138"/>
                  <a:gd name="connsiteY77" fmla="*/ 48782 h 311150"/>
                  <a:gd name="connsiteX78" fmla="*/ 137368 w 338138"/>
                  <a:gd name="connsiteY78" fmla="*/ 59329 h 311150"/>
                  <a:gd name="connsiteX79" fmla="*/ 235111 w 338138"/>
                  <a:gd name="connsiteY79" fmla="*/ 0 h 31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38138" h="311150">
                    <a:moveTo>
                      <a:pt x="109769" y="93663"/>
                    </a:moveTo>
                    <a:cubicBezTo>
                      <a:pt x="107136" y="97643"/>
                      <a:pt x="91339" y="122847"/>
                      <a:pt x="66326" y="122847"/>
                    </a:cubicBezTo>
                    <a:cubicBezTo>
                      <a:pt x="61060" y="122847"/>
                      <a:pt x="57111" y="121521"/>
                      <a:pt x="53161" y="120194"/>
                    </a:cubicBezTo>
                    <a:cubicBezTo>
                      <a:pt x="51845" y="120194"/>
                      <a:pt x="51845" y="121521"/>
                      <a:pt x="51845" y="121521"/>
                    </a:cubicBezTo>
                    <a:cubicBezTo>
                      <a:pt x="49212" y="124174"/>
                      <a:pt x="49212" y="128153"/>
                      <a:pt x="50528" y="132133"/>
                    </a:cubicBezTo>
                    <a:cubicBezTo>
                      <a:pt x="51845" y="137439"/>
                      <a:pt x="55794" y="140092"/>
                      <a:pt x="58427" y="141419"/>
                    </a:cubicBezTo>
                    <a:cubicBezTo>
                      <a:pt x="59744" y="141419"/>
                      <a:pt x="62377" y="142746"/>
                      <a:pt x="62377" y="145399"/>
                    </a:cubicBezTo>
                    <a:cubicBezTo>
                      <a:pt x="68959" y="167950"/>
                      <a:pt x="84756" y="190501"/>
                      <a:pt x="103187" y="190501"/>
                    </a:cubicBezTo>
                    <a:cubicBezTo>
                      <a:pt x="121617" y="190501"/>
                      <a:pt x="137415" y="167950"/>
                      <a:pt x="143997" y="145399"/>
                    </a:cubicBezTo>
                    <a:cubicBezTo>
                      <a:pt x="143997" y="142746"/>
                      <a:pt x="146630" y="141419"/>
                      <a:pt x="147947" y="141419"/>
                    </a:cubicBezTo>
                    <a:cubicBezTo>
                      <a:pt x="150580" y="141419"/>
                      <a:pt x="154529" y="137439"/>
                      <a:pt x="155845" y="132133"/>
                    </a:cubicBezTo>
                    <a:cubicBezTo>
                      <a:pt x="157162" y="128153"/>
                      <a:pt x="157162" y="124174"/>
                      <a:pt x="154529" y="121521"/>
                    </a:cubicBezTo>
                    <a:cubicBezTo>
                      <a:pt x="154529" y="120194"/>
                      <a:pt x="153212" y="120194"/>
                      <a:pt x="153212" y="120194"/>
                    </a:cubicBezTo>
                    <a:cubicBezTo>
                      <a:pt x="153212" y="120194"/>
                      <a:pt x="153212" y="120194"/>
                      <a:pt x="151896" y="120194"/>
                    </a:cubicBezTo>
                    <a:cubicBezTo>
                      <a:pt x="150580" y="121521"/>
                      <a:pt x="149263" y="124174"/>
                      <a:pt x="147947" y="125500"/>
                    </a:cubicBezTo>
                    <a:cubicBezTo>
                      <a:pt x="146630" y="126827"/>
                      <a:pt x="145314" y="128153"/>
                      <a:pt x="143997" y="128153"/>
                    </a:cubicBezTo>
                    <a:cubicBezTo>
                      <a:pt x="142681" y="129480"/>
                      <a:pt x="141364" y="129480"/>
                      <a:pt x="140048" y="129480"/>
                    </a:cubicBezTo>
                    <a:cubicBezTo>
                      <a:pt x="138731" y="129480"/>
                      <a:pt x="137415" y="128153"/>
                      <a:pt x="136098" y="126827"/>
                    </a:cubicBezTo>
                    <a:cubicBezTo>
                      <a:pt x="136098" y="125500"/>
                      <a:pt x="136098" y="124174"/>
                      <a:pt x="134782" y="122847"/>
                    </a:cubicBezTo>
                    <a:cubicBezTo>
                      <a:pt x="133466" y="117541"/>
                      <a:pt x="130833" y="109582"/>
                      <a:pt x="122934" y="102949"/>
                    </a:cubicBezTo>
                    <a:cubicBezTo>
                      <a:pt x="120301" y="98969"/>
                      <a:pt x="115035" y="96316"/>
                      <a:pt x="109769" y="93663"/>
                    </a:cubicBezTo>
                    <a:close/>
                    <a:moveTo>
                      <a:pt x="269081" y="79375"/>
                    </a:moveTo>
                    <a:cubicBezTo>
                      <a:pt x="274780" y="79375"/>
                      <a:pt x="279400" y="84350"/>
                      <a:pt x="279400" y="90488"/>
                    </a:cubicBezTo>
                    <a:cubicBezTo>
                      <a:pt x="279400" y="96626"/>
                      <a:pt x="274780" y="101601"/>
                      <a:pt x="269081" y="101601"/>
                    </a:cubicBezTo>
                    <a:cubicBezTo>
                      <a:pt x="263382" y="101601"/>
                      <a:pt x="258762" y="96626"/>
                      <a:pt x="258762" y="90488"/>
                    </a:cubicBezTo>
                    <a:cubicBezTo>
                      <a:pt x="258762" y="84350"/>
                      <a:pt x="263382" y="79375"/>
                      <a:pt x="269081" y="79375"/>
                    </a:cubicBezTo>
                    <a:close/>
                    <a:moveTo>
                      <a:pt x="234950" y="79375"/>
                    </a:moveTo>
                    <a:cubicBezTo>
                      <a:pt x="241088" y="79375"/>
                      <a:pt x="246063" y="84350"/>
                      <a:pt x="246063" y="90488"/>
                    </a:cubicBezTo>
                    <a:cubicBezTo>
                      <a:pt x="246063" y="96626"/>
                      <a:pt x="241088" y="101601"/>
                      <a:pt x="234950" y="101601"/>
                    </a:cubicBezTo>
                    <a:cubicBezTo>
                      <a:pt x="228812" y="101601"/>
                      <a:pt x="223837" y="96626"/>
                      <a:pt x="223837" y="90488"/>
                    </a:cubicBezTo>
                    <a:cubicBezTo>
                      <a:pt x="223837" y="84350"/>
                      <a:pt x="228812" y="79375"/>
                      <a:pt x="234950" y="79375"/>
                    </a:cubicBezTo>
                    <a:close/>
                    <a:moveTo>
                      <a:pt x="199231" y="79375"/>
                    </a:moveTo>
                    <a:cubicBezTo>
                      <a:pt x="204930" y="79375"/>
                      <a:pt x="209550" y="84350"/>
                      <a:pt x="209550" y="90488"/>
                    </a:cubicBezTo>
                    <a:cubicBezTo>
                      <a:pt x="209550" y="96626"/>
                      <a:pt x="204930" y="101601"/>
                      <a:pt x="199231" y="101601"/>
                    </a:cubicBezTo>
                    <a:cubicBezTo>
                      <a:pt x="193532" y="101601"/>
                      <a:pt x="188912" y="96626"/>
                      <a:pt x="188912" y="90488"/>
                    </a:cubicBezTo>
                    <a:cubicBezTo>
                      <a:pt x="188912" y="84350"/>
                      <a:pt x="193532" y="79375"/>
                      <a:pt x="199231" y="79375"/>
                    </a:cubicBezTo>
                    <a:close/>
                    <a:moveTo>
                      <a:pt x="235223" y="19050"/>
                    </a:moveTo>
                    <a:cubicBezTo>
                      <a:pt x="195783" y="19050"/>
                      <a:pt x="161602" y="41335"/>
                      <a:pt x="152400" y="72796"/>
                    </a:cubicBezTo>
                    <a:cubicBezTo>
                      <a:pt x="165546" y="88528"/>
                      <a:pt x="176064" y="112124"/>
                      <a:pt x="178693" y="139652"/>
                    </a:cubicBezTo>
                    <a:cubicBezTo>
                      <a:pt x="178693" y="142274"/>
                      <a:pt x="178693" y="144896"/>
                      <a:pt x="178693" y="147518"/>
                    </a:cubicBezTo>
                    <a:cubicBezTo>
                      <a:pt x="193154" y="156694"/>
                      <a:pt x="210244" y="163249"/>
                      <a:pt x="229964" y="164559"/>
                    </a:cubicBezTo>
                    <a:cubicBezTo>
                      <a:pt x="233908" y="164559"/>
                      <a:pt x="237852" y="168492"/>
                      <a:pt x="237852" y="173736"/>
                    </a:cubicBezTo>
                    <a:cubicBezTo>
                      <a:pt x="237852" y="173736"/>
                      <a:pt x="237852" y="173736"/>
                      <a:pt x="237852" y="192088"/>
                    </a:cubicBezTo>
                    <a:cubicBezTo>
                      <a:pt x="237852" y="192088"/>
                      <a:pt x="237852" y="192088"/>
                      <a:pt x="269404" y="159316"/>
                    </a:cubicBezTo>
                    <a:cubicBezTo>
                      <a:pt x="269404" y="158005"/>
                      <a:pt x="270718" y="158005"/>
                      <a:pt x="272033" y="158005"/>
                    </a:cubicBezTo>
                    <a:cubicBezTo>
                      <a:pt x="300955" y="144896"/>
                      <a:pt x="320675" y="119989"/>
                      <a:pt x="320675" y="91149"/>
                    </a:cubicBezTo>
                    <a:cubicBezTo>
                      <a:pt x="320675" y="51822"/>
                      <a:pt x="282550" y="19050"/>
                      <a:pt x="235223" y="19050"/>
                    </a:cubicBezTo>
                    <a:close/>
                    <a:moveTo>
                      <a:pt x="235111" y="0"/>
                    </a:moveTo>
                    <a:cubicBezTo>
                      <a:pt x="291908" y="0"/>
                      <a:pt x="338138" y="40871"/>
                      <a:pt x="338138" y="90972"/>
                    </a:cubicBezTo>
                    <a:cubicBezTo>
                      <a:pt x="338138" y="109430"/>
                      <a:pt x="332855" y="126570"/>
                      <a:pt x="320967" y="141072"/>
                    </a:cubicBezTo>
                    <a:cubicBezTo>
                      <a:pt x="311721" y="154257"/>
                      <a:pt x="297192" y="166123"/>
                      <a:pt x="280021" y="172715"/>
                    </a:cubicBezTo>
                    <a:cubicBezTo>
                      <a:pt x="280021" y="172715"/>
                      <a:pt x="280021" y="172715"/>
                      <a:pt x="235111" y="220178"/>
                    </a:cubicBezTo>
                    <a:cubicBezTo>
                      <a:pt x="233791" y="222815"/>
                      <a:pt x="231149" y="222815"/>
                      <a:pt x="228507" y="222815"/>
                    </a:cubicBezTo>
                    <a:cubicBezTo>
                      <a:pt x="228507" y="222815"/>
                      <a:pt x="227186" y="222815"/>
                      <a:pt x="225865" y="222815"/>
                    </a:cubicBezTo>
                    <a:cubicBezTo>
                      <a:pt x="221903" y="221497"/>
                      <a:pt x="220582" y="218860"/>
                      <a:pt x="220582" y="214905"/>
                    </a:cubicBezTo>
                    <a:cubicBezTo>
                      <a:pt x="220582" y="214905"/>
                      <a:pt x="220582" y="214905"/>
                      <a:pt x="220582" y="181944"/>
                    </a:cubicBezTo>
                    <a:cubicBezTo>
                      <a:pt x="204732" y="179307"/>
                      <a:pt x="190202" y="175352"/>
                      <a:pt x="178315" y="167441"/>
                    </a:cubicBezTo>
                    <a:cubicBezTo>
                      <a:pt x="178315" y="168760"/>
                      <a:pt x="178315" y="168760"/>
                      <a:pt x="178315" y="168760"/>
                    </a:cubicBezTo>
                    <a:cubicBezTo>
                      <a:pt x="176994" y="181944"/>
                      <a:pt x="176994" y="185899"/>
                      <a:pt x="184919" y="191173"/>
                    </a:cubicBezTo>
                    <a:cubicBezTo>
                      <a:pt x="186240" y="192491"/>
                      <a:pt x="186240" y="193810"/>
                      <a:pt x="186240" y="195128"/>
                    </a:cubicBezTo>
                    <a:cubicBezTo>
                      <a:pt x="186240" y="197765"/>
                      <a:pt x="186240" y="199084"/>
                      <a:pt x="184919" y="200402"/>
                    </a:cubicBezTo>
                    <a:cubicBezTo>
                      <a:pt x="180957" y="203039"/>
                      <a:pt x="173031" y="204357"/>
                      <a:pt x="163785" y="204357"/>
                    </a:cubicBezTo>
                    <a:cubicBezTo>
                      <a:pt x="162465" y="204357"/>
                      <a:pt x="159823" y="204357"/>
                      <a:pt x="157181" y="204357"/>
                    </a:cubicBezTo>
                    <a:cubicBezTo>
                      <a:pt x="173031" y="213586"/>
                      <a:pt x="206053" y="233363"/>
                      <a:pt x="206053" y="265005"/>
                    </a:cubicBezTo>
                    <a:cubicBezTo>
                      <a:pt x="206053" y="265005"/>
                      <a:pt x="206053" y="265005"/>
                      <a:pt x="206053" y="305877"/>
                    </a:cubicBezTo>
                    <a:cubicBezTo>
                      <a:pt x="206053" y="308513"/>
                      <a:pt x="203411" y="311150"/>
                      <a:pt x="200769" y="311150"/>
                    </a:cubicBezTo>
                    <a:cubicBezTo>
                      <a:pt x="200769" y="311150"/>
                      <a:pt x="200769" y="311150"/>
                      <a:pt x="5283" y="311150"/>
                    </a:cubicBezTo>
                    <a:cubicBezTo>
                      <a:pt x="2642" y="311150"/>
                      <a:pt x="0" y="308513"/>
                      <a:pt x="0" y="305877"/>
                    </a:cubicBezTo>
                    <a:cubicBezTo>
                      <a:pt x="0" y="305877"/>
                      <a:pt x="0" y="305877"/>
                      <a:pt x="0" y="265005"/>
                    </a:cubicBezTo>
                    <a:cubicBezTo>
                      <a:pt x="0" y="233363"/>
                      <a:pt x="33021" y="213586"/>
                      <a:pt x="48871" y="204357"/>
                    </a:cubicBezTo>
                    <a:cubicBezTo>
                      <a:pt x="46230" y="204357"/>
                      <a:pt x="44909" y="204357"/>
                      <a:pt x="42267" y="204357"/>
                    </a:cubicBezTo>
                    <a:cubicBezTo>
                      <a:pt x="33021" y="204357"/>
                      <a:pt x="25096" y="203039"/>
                      <a:pt x="21133" y="200402"/>
                    </a:cubicBezTo>
                    <a:cubicBezTo>
                      <a:pt x="19813" y="199084"/>
                      <a:pt x="19813" y="197765"/>
                      <a:pt x="19813" y="195128"/>
                    </a:cubicBezTo>
                    <a:cubicBezTo>
                      <a:pt x="19813" y="193810"/>
                      <a:pt x="19813" y="192491"/>
                      <a:pt x="21133" y="191173"/>
                    </a:cubicBezTo>
                    <a:cubicBezTo>
                      <a:pt x="29059" y="185899"/>
                      <a:pt x="29059" y="181944"/>
                      <a:pt x="27738" y="168760"/>
                    </a:cubicBezTo>
                    <a:cubicBezTo>
                      <a:pt x="27738" y="162167"/>
                      <a:pt x="26417" y="152938"/>
                      <a:pt x="27738" y="139754"/>
                    </a:cubicBezTo>
                    <a:cubicBezTo>
                      <a:pt x="33021" y="87017"/>
                      <a:pt x="63401" y="50100"/>
                      <a:pt x="101705" y="48782"/>
                    </a:cubicBezTo>
                    <a:cubicBezTo>
                      <a:pt x="101705" y="48782"/>
                      <a:pt x="101705" y="48782"/>
                      <a:pt x="104347" y="48782"/>
                    </a:cubicBezTo>
                    <a:cubicBezTo>
                      <a:pt x="116235" y="50100"/>
                      <a:pt x="128122" y="52737"/>
                      <a:pt x="137368" y="59329"/>
                    </a:cubicBezTo>
                    <a:cubicBezTo>
                      <a:pt x="151898" y="25050"/>
                      <a:pt x="190202" y="0"/>
                      <a:pt x="235111" y="0"/>
                    </a:cubicBezTo>
                    <a:close/>
                  </a:path>
                </a:pathLst>
              </a:custGeom>
              <a:grpFill/>
              <a:ln>
                <a:noFill/>
              </a:ln>
            </p:spPr>
            <p:txBody>
              <a:bodyPr anchor="ctr"/>
              <a:lstStyle/>
              <a:p>
                <a:pPr algn="ctr"/>
              </a:p>
            </p:txBody>
          </p:sp>
          <p:sp>
            <p:nvSpPr>
              <p:cNvPr id="54" name="任意多边形: 形状 53"/>
              <p:cNvSpPr/>
              <p:nvPr/>
            </p:nvSpPr>
            <p:spPr bwMode="auto">
              <a:xfrm>
                <a:off x="503239" y="3177"/>
                <a:ext cx="120649" cy="180974"/>
              </a:xfrm>
              <a:custGeom>
                <a:avLst/>
                <a:gdLst>
                  <a:gd name="T0" fmla="*/ 16 w 32"/>
                  <a:gd name="T1" fmla="*/ 48 h 48"/>
                  <a:gd name="T2" fmla="*/ 16 w 32"/>
                  <a:gd name="T3" fmla="*/ 48 h 48"/>
                  <a:gd name="T4" fmla="*/ 16 w 32"/>
                  <a:gd name="T5" fmla="*/ 48 h 48"/>
                  <a:gd name="T6" fmla="*/ 16 w 32"/>
                  <a:gd name="T7" fmla="*/ 48 h 48"/>
                  <a:gd name="T8" fmla="*/ 16 w 32"/>
                  <a:gd name="T9" fmla="*/ 48 h 48"/>
                  <a:gd name="T10" fmla="*/ 32 w 32"/>
                  <a:gd name="T11" fmla="*/ 32 h 48"/>
                  <a:gd name="T12" fmla="*/ 16 w 32"/>
                  <a:gd name="T13" fmla="*/ 0 h 48"/>
                  <a:gd name="T14" fmla="*/ 16 w 32"/>
                  <a:gd name="T15" fmla="*/ 0 h 48"/>
                  <a:gd name="T16" fmla="*/ 16 w 32"/>
                  <a:gd name="T17" fmla="*/ 0 h 48"/>
                  <a:gd name="T18" fmla="*/ 16 w 32"/>
                  <a:gd name="T19" fmla="*/ 0 h 48"/>
                  <a:gd name="T20" fmla="*/ 16 w 32"/>
                  <a:gd name="T21" fmla="*/ 0 h 48"/>
                  <a:gd name="T22" fmla="*/ 0 w 32"/>
                  <a:gd name="T23" fmla="*/ 32 h 48"/>
                  <a:gd name="T24" fmla="*/ 16 w 32"/>
                  <a:gd name="T25"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48">
                    <a:moveTo>
                      <a:pt x="16" y="48"/>
                    </a:moveTo>
                    <a:cubicBezTo>
                      <a:pt x="16" y="48"/>
                      <a:pt x="16" y="48"/>
                      <a:pt x="16" y="48"/>
                    </a:cubicBezTo>
                    <a:cubicBezTo>
                      <a:pt x="16" y="48"/>
                      <a:pt x="16" y="48"/>
                      <a:pt x="16" y="48"/>
                    </a:cubicBezTo>
                    <a:cubicBezTo>
                      <a:pt x="16" y="48"/>
                      <a:pt x="16" y="48"/>
                      <a:pt x="16" y="48"/>
                    </a:cubicBezTo>
                    <a:cubicBezTo>
                      <a:pt x="16" y="48"/>
                      <a:pt x="16" y="48"/>
                      <a:pt x="16" y="48"/>
                    </a:cubicBezTo>
                    <a:cubicBezTo>
                      <a:pt x="23" y="48"/>
                      <a:pt x="32" y="43"/>
                      <a:pt x="32" y="32"/>
                    </a:cubicBezTo>
                    <a:cubicBezTo>
                      <a:pt x="32" y="15"/>
                      <a:pt x="17" y="0"/>
                      <a:pt x="16" y="0"/>
                    </a:cubicBezTo>
                    <a:cubicBezTo>
                      <a:pt x="16" y="0"/>
                      <a:pt x="16" y="0"/>
                      <a:pt x="16" y="0"/>
                    </a:cubicBezTo>
                    <a:cubicBezTo>
                      <a:pt x="16" y="0"/>
                      <a:pt x="16" y="0"/>
                      <a:pt x="16" y="0"/>
                    </a:cubicBezTo>
                    <a:cubicBezTo>
                      <a:pt x="16" y="0"/>
                      <a:pt x="16" y="0"/>
                      <a:pt x="16" y="0"/>
                    </a:cubicBezTo>
                    <a:cubicBezTo>
                      <a:pt x="16" y="0"/>
                      <a:pt x="16" y="0"/>
                      <a:pt x="16" y="0"/>
                    </a:cubicBezTo>
                    <a:cubicBezTo>
                      <a:pt x="14" y="0"/>
                      <a:pt x="0" y="15"/>
                      <a:pt x="0" y="32"/>
                    </a:cubicBezTo>
                    <a:cubicBezTo>
                      <a:pt x="0" y="43"/>
                      <a:pt x="9" y="48"/>
                      <a:pt x="16" y="48"/>
                    </a:cubicBezTo>
                    <a:close/>
                  </a:path>
                </a:pathLst>
              </a:custGeom>
              <a:grpFill/>
              <a:ln>
                <a:noFill/>
              </a:ln>
            </p:spPr>
            <p:txBody>
              <a:bodyPr anchor="ctr"/>
              <a:lstStyle/>
              <a:p>
                <a:pPr algn="ctr"/>
              </a:p>
            </p:txBody>
          </p:sp>
          <p:sp>
            <p:nvSpPr>
              <p:cNvPr id="55" name="任意多边形: 形状 54"/>
              <p:cNvSpPr/>
              <p:nvPr/>
            </p:nvSpPr>
            <p:spPr bwMode="auto">
              <a:xfrm>
                <a:off x="3174" y="501649"/>
                <a:ext cx="182563" cy="120648"/>
              </a:xfrm>
              <a:custGeom>
                <a:avLst/>
                <a:gdLst>
                  <a:gd name="T0" fmla="*/ 48 w 48"/>
                  <a:gd name="T1" fmla="*/ 16 h 32"/>
                  <a:gd name="T2" fmla="*/ 48 w 48"/>
                  <a:gd name="T3" fmla="*/ 16 h 32"/>
                  <a:gd name="T4" fmla="*/ 48 w 48"/>
                  <a:gd name="T5" fmla="*/ 16 h 32"/>
                  <a:gd name="T6" fmla="*/ 48 w 48"/>
                  <a:gd name="T7" fmla="*/ 16 h 32"/>
                  <a:gd name="T8" fmla="*/ 48 w 48"/>
                  <a:gd name="T9" fmla="*/ 16 h 32"/>
                  <a:gd name="T10" fmla="*/ 32 w 48"/>
                  <a:gd name="T11" fmla="*/ 0 h 32"/>
                  <a:gd name="T12" fmla="*/ 0 w 48"/>
                  <a:gd name="T13" fmla="*/ 16 h 32"/>
                  <a:gd name="T14" fmla="*/ 0 w 48"/>
                  <a:gd name="T15" fmla="*/ 16 h 32"/>
                  <a:gd name="T16" fmla="*/ 0 w 48"/>
                  <a:gd name="T17" fmla="*/ 16 h 32"/>
                  <a:gd name="T18" fmla="*/ 0 w 48"/>
                  <a:gd name="T19" fmla="*/ 16 h 32"/>
                  <a:gd name="T20" fmla="*/ 0 w 48"/>
                  <a:gd name="T21" fmla="*/ 16 h 32"/>
                  <a:gd name="T22" fmla="*/ 32 w 48"/>
                  <a:gd name="T23" fmla="*/ 32 h 32"/>
                  <a:gd name="T24" fmla="*/ 48 w 48"/>
                  <a:gd name="T25"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 h="32">
                    <a:moveTo>
                      <a:pt x="48" y="16"/>
                    </a:moveTo>
                    <a:cubicBezTo>
                      <a:pt x="48" y="16"/>
                      <a:pt x="48" y="16"/>
                      <a:pt x="48" y="16"/>
                    </a:cubicBezTo>
                    <a:cubicBezTo>
                      <a:pt x="48" y="16"/>
                      <a:pt x="48" y="16"/>
                      <a:pt x="48" y="16"/>
                    </a:cubicBezTo>
                    <a:cubicBezTo>
                      <a:pt x="48" y="16"/>
                      <a:pt x="48" y="16"/>
                      <a:pt x="48" y="16"/>
                    </a:cubicBezTo>
                    <a:cubicBezTo>
                      <a:pt x="48" y="16"/>
                      <a:pt x="48" y="16"/>
                      <a:pt x="48" y="16"/>
                    </a:cubicBezTo>
                    <a:cubicBezTo>
                      <a:pt x="48" y="9"/>
                      <a:pt x="43" y="0"/>
                      <a:pt x="32" y="0"/>
                    </a:cubicBezTo>
                    <a:cubicBezTo>
                      <a:pt x="15" y="0"/>
                      <a:pt x="0" y="14"/>
                      <a:pt x="0" y="16"/>
                    </a:cubicBezTo>
                    <a:cubicBezTo>
                      <a:pt x="0" y="16"/>
                      <a:pt x="0" y="16"/>
                      <a:pt x="0" y="16"/>
                    </a:cubicBezTo>
                    <a:cubicBezTo>
                      <a:pt x="0" y="16"/>
                      <a:pt x="0" y="16"/>
                      <a:pt x="0" y="16"/>
                    </a:cubicBezTo>
                    <a:cubicBezTo>
                      <a:pt x="0" y="16"/>
                      <a:pt x="0" y="16"/>
                      <a:pt x="0" y="16"/>
                    </a:cubicBezTo>
                    <a:cubicBezTo>
                      <a:pt x="0" y="16"/>
                      <a:pt x="0" y="16"/>
                      <a:pt x="0" y="16"/>
                    </a:cubicBezTo>
                    <a:cubicBezTo>
                      <a:pt x="0" y="17"/>
                      <a:pt x="15" y="32"/>
                      <a:pt x="32" y="32"/>
                    </a:cubicBezTo>
                    <a:cubicBezTo>
                      <a:pt x="43" y="32"/>
                      <a:pt x="48" y="23"/>
                      <a:pt x="48" y="16"/>
                    </a:cubicBezTo>
                    <a:close/>
                  </a:path>
                </a:pathLst>
              </a:custGeom>
              <a:grpFill/>
              <a:ln>
                <a:noFill/>
              </a:ln>
            </p:spPr>
            <p:txBody>
              <a:bodyPr anchor="ctr"/>
              <a:lstStyle/>
              <a:p>
                <a:pPr algn="ctr"/>
              </a:p>
            </p:txBody>
          </p:sp>
          <p:sp>
            <p:nvSpPr>
              <p:cNvPr id="56" name="任意多边形: 形状 55"/>
              <p:cNvSpPr/>
              <p:nvPr/>
            </p:nvSpPr>
            <p:spPr bwMode="auto">
              <a:xfrm>
                <a:off x="798516" y="161926"/>
                <a:ext cx="161924" cy="161923"/>
              </a:xfrm>
              <a:custGeom>
                <a:avLst/>
                <a:gdLst>
                  <a:gd name="T0" fmla="*/ 9 w 43"/>
                  <a:gd name="T1" fmla="*/ 35 h 43"/>
                  <a:gd name="T2" fmla="*/ 9 w 43"/>
                  <a:gd name="T3" fmla="*/ 35 h 43"/>
                  <a:gd name="T4" fmla="*/ 9 w 43"/>
                  <a:gd name="T5" fmla="*/ 35 h 43"/>
                  <a:gd name="T6" fmla="*/ 9 w 43"/>
                  <a:gd name="T7" fmla="*/ 35 h 43"/>
                  <a:gd name="T8" fmla="*/ 31 w 43"/>
                  <a:gd name="T9" fmla="*/ 35 h 43"/>
                  <a:gd name="T10" fmla="*/ 42 w 43"/>
                  <a:gd name="T11" fmla="*/ 1 h 43"/>
                  <a:gd name="T12" fmla="*/ 42 w 43"/>
                  <a:gd name="T13" fmla="*/ 1 h 43"/>
                  <a:gd name="T14" fmla="*/ 42 w 43"/>
                  <a:gd name="T15" fmla="*/ 1 h 43"/>
                  <a:gd name="T16" fmla="*/ 42 w 43"/>
                  <a:gd name="T17" fmla="*/ 1 h 43"/>
                  <a:gd name="T18" fmla="*/ 42 w 43"/>
                  <a:gd name="T19" fmla="*/ 1 h 43"/>
                  <a:gd name="T20" fmla="*/ 9 w 43"/>
                  <a:gd name="T21" fmla="*/ 12 h 43"/>
                  <a:gd name="T22" fmla="*/ 8 w 43"/>
                  <a:gd name="T23" fmla="*/ 35 h 43"/>
                  <a:gd name="T24" fmla="*/ 9 w 43"/>
                  <a:gd name="T25" fmla="*/ 3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3">
                    <a:moveTo>
                      <a:pt x="9" y="35"/>
                    </a:moveTo>
                    <a:cubicBezTo>
                      <a:pt x="9" y="35"/>
                      <a:pt x="9" y="35"/>
                      <a:pt x="9" y="35"/>
                    </a:cubicBezTo>
                    <a:cubicBezTo>
                      <a:pt x="9" y="35"/>
                      <a:pt x="9" y="35"/>
                      <a:pt x="9" y="35"/>
                    </a:cubicBezTo>
                    <a:cubicBezTo>
                      <a:pt x="9" y="35"/>
                      <a:pt x="9" y="35"/>
                      <a:pt x="9" y="35"/>
                    </a:cubicBezTo>
                    <a:cubicBezTo>
                      <a:pt x="13" y="40"/>
                      <a:pt x="23" y="43"/>
                      <a:pt x="31" y="35"/>
                    </a:cubicBezTo>
                    <a:cubicBezTo>
                      <a:pt x="43" y="23"/>
                      <a:pt x="43" y="3"/>
                      <a:pt x="42" y="1"/>
                    </a:cubicBezTo>
                    <a:cubicBezTo>
                      <a:pt x="42" y="1"/>
                      <a:pt x="42" y="1"/>
                      <a:pt x="42" y="1"/>
                    </a:cubicBezTo>
                    <a:cubicBezTo>
                      <a:pt x="42" y="1"/>
                      <a:pt x="42" y="1"/>
                      <a:pt x="42" y="1"/>
                    </a:cubicBezTo>
                    <a:cubicBezTo>
                      <a:pt x="42" y="1"/>
                      <a:pt x="42" y="1"/>
                      <a:pt x="42" y="1"/>
                    </a:cubicBezTo>
                    <a:cubicBezTo>
                      <a:pt x="42" y="1"/>
                      <a:pt x="42" y="1"/>
                      <a:pt x="42" y="1"/>
                    </a:cubicBezTo>
                    <a:cubicBezTo>
                      <a:pt x="41" y="0"/>
                      <a:pt x="21" y="0"/>
                      <a:pt x="9" y="12"/>
                    </a:cubicBezTo>
                    <a:cubicBezTo>
                      <a:pt x="0" y="21"/>
                      <a:pt x="4" y="30"/>
                      <a:pt x="8" y="35"/>
                    </a:cubicBezTo>
                    <a:cubicBezTo>
                      <a:pt x="8" y="35"/>
                      <a:pt x="9" y="35"/>
                      <a:pt x="9" y="35"/>
                    </a:cubicBezTo>
                    <a:close/>
                  </a:path>
                </a:pathLst>
              </a:custGeom>
              <a:grpFill/>
              <a:ln>
                <a:noFill/>
              </a:ln>
            </p:spPr>
            <p:txBody>
              <a:bodyPr anchor="ctr"/>
              <a:lstStyle/>
              <a:p>
                <a:pPr algn="ctr"/>
              </a:p>
            </p:txBody>
          </p:sp>
          <p:sp>
            <p:nvSpPr>
              <p:cNvPr id="57" name="任意多边形: 形状 56"/>
              <p:cNvSpPr/>
              <p:nvPr/>
            </p:nvSpPr>
            <p:spPr bwMode="auto">
              <a:xfrm>
                <a:off x="161925" y="161926"/>
                <a:ext cx="163512" cy="161923"/>
              </a:xfrm>
              <a:custGeom>
                <a:avLst/>
                <a:gdLst>
                  <a:gd name="T0" fmla="*/ 35 w 43"/>
                  <a:gd name="T1" fmla="*/ 35 h 43"/>
                  <a:gd name="T2" fmla="*/ 35 w 43"/>
                  <a:gd name="T3" fmla="*/ 35 h 43"/>
                  <a:gd name="T4" fmla="*/ 35 w 43"/>
                  <a:gd name="T5" fmla="*/ 35 h 43"/>
                  <a:gd name="T6" fmla="*/ 35 w 43"/>
                  <a:gd name="T7" fmla="*/ 35 h 43"/>
                  <a:gd name="T8" fmla="*/ 35 w 43"/>
                  <a:gd name="T9" fmla="*/ 35 h 43"/>
                  <a:gd name="T10" fmla="*/ 35 w 43"/>
                  <a:gd name="T11" fmla="*/ 12 h 43"/>
                  <a:gd name="T12" fmla="*/ 1 w 43"/>
                  <a:gd name="T13" fmla="*/ 1 h 43"/>
                  <a:gd name="T14" fmla="*/ 1 w 43"/>
                  <a:gd name="T15" fmla="*/ 1 h 43"/>
                  <a:gd name="T16" fmla="*/ 1 w 43"/>
                  <a:gd name="T17" fmla="*/ 1 h 43"/>
                  <a:gd name="T18" fmla="*/ 1 w 43"/>
                  <a:gd name="T19" fmla="*/ 1 h 43"/>
                  <a:gd name="T20" fmla="*/ 1 w 43"/>
                  <a:gd name="T21" fmla="*/ 1 h 43"/>
                  <a:gd name="T22" fmla="*/ 12 w 43"/>
                  <a:gd name="T23" fmla="*/ 35 h 43"/>
                  <a:gd name="T24" fmla="*/ 35 w 43"/>
                  <a:gd name="T25" fmla="*/ 3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3">
                    <a:moveTo>
                      <a:pt x="35" y="35"/>
                    </a:moveTo>
                    <a:cubicBezTo>
                      <a:pt x="35" y="35"/>
                      <a:pt x="35" y="35"/>
                      <a:pt x="35" y="35"/>
                    </a:cubicBezTo>
                    <a:cubicBezTo>
                      <a:pt x="35" y="35"/>
                      <a:pt x="35" y="35"/>
                      <a:pt x="35" y="35"/>
                    </a:cubicBezTo>
                    <a:cubicBezTo>
                      <a:pt x="35" y="35"/>
                      <a:pt x="35" y="35"/>
                      <a:pt x="35" y="35"/>
                    </a:cubicBezTo>
                    <a:cubicBezTo>
                      <a:pt x="35" y="35"/>
                      <a:pt x="35" y="35"/>
                      <a:pt x="35" y="35"/>
                    </a:cubicBezTo>
                    <a:cubicBezTo>
                      <a:pt x="40" y="30"/>
                      <a:pt x="43" y="21"/>
                      <a:pt x="35" y="12"/>
                    </a:cubicBezTo>
                    <a:cubicBezTo>
                      <a:pt x="23" y="0"/>
                      <a:pt x="3" y="0"/>
                      <a:pt x="1" y="1"/>
                    </a:cubicBezTo>
                    <a:cubicBezTo>
                      <a:pt x="1" y="1"/>
                      <a:pt x="1" y="1"/>
                      <a:pt x="1" y="1"/>
                    </a:cubicBezTo>
                    <a:cubicBezTo>
                      <a:pt x="1" y="1"/>
                      <a:pt x="1" y="1"/>
                      <a:pt x="1" y="1"/>
                    </a:cubicBezTo>
                    <a:cubicBezTo>
                      <a:pt x="1" y="1"/>
                      <a:pt x="1" y="1"/>
                      <a:pt x="1" y="1"/>
                    </a:cubicBezTo>
                    <a:cubicBezTo>
                      <a:pt x="1" y="1"/>
                      <a:pt x="1" y="1"/>
                      <a:pt x="1" y="1"/>
                    </a:cubicBezTo>
                    <a:cubicBezTo>
                      <a:pt x="0" y="3"/>
                      <a:pt x="0" y="23"/>
                      <a:pt x="12" y="35"/>
                    </a:cubicBezTo>
                    <a:cubicBezTo>
                      <a:pt x="21" y="43"/>
                      <a:pt x="30" y="40"/>
                      <a:pt x="35" y="35"/>
                    </a:cubicBezTo>
                    <a:close/>
                  </a:path>
                </a:pathLst>
              </a:custGeom>
              <a:grpFill/>
              <a:ln>
                <a:noFill/>
              </a:ln>
            </p:spPr>
            <p:txBody>
              <a:bodyPr anchor="ctr"/>
              <a:lstStyle/>
              <a:p>
                <a:pPr algn="ctr"/>
              </a:p>
            </p:txBody>
          </p:sp>
          <p:sp>
            <p:nvSpPr>
              <p:cNvPr id="58" name="任意多边形: 形状 57"/>
              <p:cNvSpPr/>
              <p:nvPr/>
            </p:nvSpPr>
            <p:spPr bwMode="auto">
              <a:xfrm>
                <a:off x="714377" y="1547811"/>
                <a:ext cx="120649" cy="238126"/>
              </a:xfrm>
              <a:custGeom>
                <a:avLst/>
                <a:gdLst>
                  <a:gd name="T0" fmla="*/ 16 w 32"/>
                  <a:gd name="T1" fmla="*/ 0 h 63"/>
                  <a:gd name="T2" fmla="*/ 0 w 32"/>
                  <a:gd name="T3" fmla="*/ 16 h 63"/>
                  <a:gd name="T4" fmla="*/ 0 w 32"/>
                  <a:gd name="T5" fmla="*/ 47 h 63"/>
                  <a:gd name="T6" fmla="*/ 16 w 32"/>
                  <a:gd name="T7" fmla="*/ 63 h 63"/>
                  <a:gd name="T8" fmla="*/ 32 w 32"/>
                  <a:gd name="T9" fmla="*/ 47 h 63"/>
                  <a:gd name="T10" fmla="*/ 32 w 32"/>
                  <a:gd name="T11" fmla="*/ 16 h 63"/>
                  <a:gd name="T12" fmla="*/ 16 w 32"/>
                  <a:gd name="T13" fmla="*/ 0 h 63"/>
                </a:gdLst>
                <a:ahLst/>
                <a:cxnLst>
                  <a:cxn ang="0">
                    <a:pos x="T0" y="T1"/>
                  </a:cxn>
                  <a:cxn ang="0">
                    <a:pos x="T2" y="T3"/>
                  </a:cxn>
                  <a:cxn ang="0">
                    <a:pos x="T4" y="T5"/>
                  </a:cxn>
                  <a:cxn ang="0">
                    <a:pos x="T6" y="T7"/>
                  </a:cxn>
                  <a:cxn ang="0">
                    <a:pos x="T8" y="T9"/>
                  </a:cxn>
                  <a:cxn ang="0">
                    <a:pos x="T10" y="T11"/>
                  </a:cxn>
                  <a:cxn ang="0">
                    <a:pos x="T12" y="T13"/>
                  </a:cxn>
                </a:cxnLst>
                <a:rect l="0" t="0" r="r" b="b"/>
                <a:pathLst>
                  <a:path w="32" h="63">
                    <a:moveTo>
                      <a:pt x="16" y="0"/>
                    </a:moveTo>
                    <a:cubicBezTo>
                      <a:pt x="7" y="0"/>
                      <a:pt x="0" y="7"/>
                      <a:pt x="0" y="16"/>
                    </a:cubicBezTo>
                    <a:cubicBezTo>
                      <a:pt x="0" y="47"/>
                      <a:pt x="0" y="47"/>
                      <a:pt x="0" y="47"/>
                    </a:cubicBezTo>
                    <a:cubicBezTo>
                      <a:pt x="0" y="56"/>
                      <a:pt x="7" y="63"/>
                      <a:pt x="16" y="63"/>
                    </a:cubicBezTo>
                    <a:cubicBezTo>
                      <a:pt x="25" y="63"/>
                      <a:pt x="32" y="56"/>
                      <a:pt x="32" y="47"/>
                    </a:cubicBezTo>
                    <a:cubicBezTo>
                      <a:pt x="32" y="16"/>
                      <a:pt x="32" y="16"/>
                      <a:pt x="32" y="16"/>
                    </a:cubicBezTo>
                    <a:cubicBezTo>
                      <a:pt x="32" y="7"/>
                      <a:pt x="25" y="0"/>
                      <a:pt x="16" y="0"/>
                    </a:cubicBezTo>
                    <a:close/>
                  </a:path>
                </a:pathLst>
              </a:custGeom>
              <a:grpFill/>
              <a:ln>
                <a:noFill/>
              </a:ln>
            </p:spPr>
            <p:txBody>
              <a:bodyPr anchor="ctr"/>
              <a:lstStyle/>
              <a:p>
                <a:pPr algn="ctr"/>
              </a:p>
            </p:txBody>
          </p:sp>
          <p:sp>
            <p:nvSpPr>
              <p:cNvPr id="59" name="任意多边形: 形状 58"/>
              <p:cNvSpPr/>
              <p:nvPr/>
            </p:nvSpPr>
            <p:spPr bwMode="auto">
              <a:xfrm>
                <a:off x="442913" y="1427163"/>
                <a:ext cx="120649" cy="241300"/>
              </a:xfrm>
              <a:custGeom>
                <a:avLst/>
                <a:gdLst>
                  <a:gd name="T0" fmla="*/ 16 w 32"/>
                  <a:gd name="T1" fmla="*/ 0 h 64"/>
                  <a:gd name="T2" fmla="*/ 0 w 32"/>
                  <a:gd name="T3" fmla="*/ 16 h 64"/>
                  <a:gd name="T4" fmla="*/ 0 w 32"/>
                  <a:gd name="T5" fmla="*/ 48 h 64"/>
                  <a:gd name="T6" fmla="*/ 16 w 32"/>
                  <a:gd name="T7" fmla="*/ 64 h 64"/>
                  <a:gd name="T8" fmla="*/ 32 w 32"/>
                  <a:gd name="T9" fmla="*/ 48 h 64"/>
                  <a:gd name="T10" fmla="*/ 32 w 32"/>
                  <a:gd name="T11" fmla="*/ 16 h 64"/>
                  <a:gd name="T12" fmla="*/ 16 w 32"/>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32" h="64">
                    <a:moveTo>
                      <a:pt x="16" y="0"/>
                    </a:moveTo>
                    <a:cubicBezTo>
                      <a:pt x="7" y="0"/>
                      <a:pt x="0" y="7"/>
                      <a:pt x="0" y="16"/>
                    </a:cubicBezTo>
                    <a:cubicBezTo>
                      <a:pt x="0" y="48"/>
                      <a:pt x="0" y="48"/>
                      <a:pt x="0" y="48"/>
                    </a:cubicBezTo>
                    <a:cubicBezTo>
                      <a:pt x="0" y="57"/>
                      <a:pt x="7" y="64"/>
                      <a:pt x="16" y="64"/>
                    </a:cubicBezTo>
                    <a:cubicBezTo>
                      <a:pt x="25" y="64"/>
                      <a:pt x="32" y="57"/>
                      <a:pt x="32" y="48"/>
                    </a:cubicBezTo>
                    <a:cubicBezTo>
                      <a:pt x="32" y="16"/>
                      <a:pt x="32" y="16"/>
                      <a:pt x="32" y="16"/>
                    </a:cubicBezTo>
                    <a:cubicBezTo>
                      <a:pt x="32" y="7"/>
                      <a:pt x="25" y="0"/>
                      <a:pt x="16" y="0"/>
                    </a:cubicBezTo>
                    <a:close/>
                  </a:path>
                </a:pathLst>
              </a:custGeom>
              <a:grpFill/>
              <a:ln>
                <a:noFill/>
              </a:ln>
            </p:spPr>
            <p:txBody>
              <a:bodyPr anchor="ctr"/>
              <a:lstStyle/>
              <a:p>
                <a:pPr algn="ctr"/>
              </a:p>
            </p:txBody>
          </p:sp>
          <p:sp>
            <p:nvSpPr>
              <p:cNvPr id="60" name="任意多边形: 形状 59"/>
              <p:cNvSpPr/>
              <p:nvPr/>
            </p:nvSpPr>
            <p:spPr bwMode="auto">
              <a:xfrm>
                <a:off x="987426" y="1427163"/>
                <a:ext cx="120649" cy="241300"/>
              </a:xfrm>
              <a:custGeom>
                <a:avLst/>
                <a:gdLst>
                  <a:gd name="T0" fmla="*/ 16 w 32"/>
                  <a:gd name="T1" fmla="*/ 0 h 64"/>
                  <a:gd name="T2" fmla="*/ 0 w 32"/>
                  <a:gd name="T3" fmla="*/ 16 h 64"/>
                  <a:gd name="T4" fmla="*/ 0 w 32"/>
                  <a:gd name="T5" fmla="*/ 48 h 64"/>
                  <a:gd name="T6" fmla="*/ 16 w 32"/>
                  <a:gd name="T7" fmla="*/ 64 h 64"/>
                  <a:gd name="T8" fmla="*/ 32 w 32"/>
                  <a:gd name="T9" fmla="*/ 48 h 64"/>
                  <a:gd name="T10" fmla="*/ 32 w 32"/>
                  <a:gd name="T11" fmla="*/ 16 h 64"/>
                  <a:gd name="T12" fmla="*/ 16 w 32"/>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32" h="64">
                    <a:moveTo>
                      <a:pt x="16" y="0"/>
                    </a:moveTo>
                    <a:cubicBezTo>
                      <a:pt x="7" y="0"/>
                      <a:pt x="0" y="7"/>
                      <a:pt x="0" y="16"/>
                    </a:cubicBezTo>
                    <a:cubicBezTo>
                      <a:pt x="0" y="48"/>
                      <a:pt x="0" y="48"/>
                      <a:pt x="0" y="48"/>
                    </a:cubicBezTo>
                    <a:cubicBezTo>
                      <a:pt x="0" y="57"/>
                      <a:pt x="7" y="64"/>
                      <a:pt x="16" y="64"/>
                    </a:cubicBezTo>
                    <a:cubicBezTo>
                      <a:pt x="25" y="64"/>
                      <a:pt x="32" y="57"/>
                      <a:pt x="32" y="48"/>
                    </a:cubicBezTo>
                    <a:cubicBezTo>
                      <a:pt x="32" y="16"/>
                      <a:pt x="32" y="16"/>
                      <a:pt x="32" y="16"/>
                    </a:cubicBezTo>
                    <a:cubicBezTo>
                      <a:pt x="32" y="7"/>
                      <a:pt x="25" y="0"/>
                      <a:pt x="16" y="0"/>
                    </a:cubicBezTo>
                    <a:close/>
                  </a:path>
                </a:pathLst>
              </a:custGeom>
              <a:grpFill/>
              <a:ln>
                <a:noFill/>
              </a:ln>
            </p:spPr>
            <p:txBody>
              <a:bodyPr anchor="ctr"/>
              <a:lstStyle/>
              <a:p>
                <a:pPr algn="ctr"/>
              </a:p>
            </p:txBody>
          </p:sp>
        </p:grpSp>
        <p:sp>
          <p:nvSpPr>
            <p:cNvPr id="36" name="矩形 35"/>
            <p:cNvSpPr/>
            <p:nvPr/>
          </p:nvSpPr>
          <p:spPr>
            <a:xfrm>
              <a:off x="6159954" y="2273378"/>
              <a:ext cx="1094041" cy="1094041"/>
            </a:xfrm>
            <a:prstGeom prst="rect">
              <a:avLst/>
            </a:prstGeom>
            <a:solidFill>
              <a:srgbClr val="448882"/>
            </a:solidFill>
            <a:ln>
              <a:noFill/>
            </a:ln>
            <a:effectLst>
              <a:outerShdw blurRad="63500" dist="12700" dir="2700000" algn="tl" rotWithShape="0">
                <a:schemeClr val="accent3">
                  <a:alpha val="2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nvGrpSpPr>
            <p:cNvPr id="37" name="组合 36"/>
            <p:cNvGrpSpPr/>
            <p:nvPr/>
          </p:nvGrpSpPr>
          <p:grpSpPr>
            <a:xfrm>
              <a:off x="6457136" y="2625816"/>
              <a:ext cx="488903" cy="449879"/>
              <a:chOff x="-199131" y="-66510"/>
              <a:chExt cx="1950837" cy="1795133"/>
            </a:xfrm>
            <a:solidFill>
              <a:schemeClr val="bg1"/>
            </a:solidFill>
          </p:grpSpPr>
          <p:sp>
            <p:nvSpPr>
              <p:cNvPr id="47" name="任意多边形: 形状 46"/>
              <p:cNvSpPr/>
              <p:nvPr/>
            </p:nvSpPr>
            <p:spPr bwMode="auto">
              <a:xfrm>
                <a:off x="496889" y="-1"/>
                <a:ext cx="120649" cy="180974"/>
              </a:xfrm>
              <a:custGeom>
                <a:avLst/>
                <a:gdLst>
                  <a:gd name="T0" fmla="*/ 16 w 32"/>
                  <a:gd name="T1" fmla="*/ 48 h 48"/>
                  <a:gd name="T2" fmla="*/ 16 w 32"/>
                  <a:gd name="T3" fmla="*/ 48 h 48"/>
                  <a:gd name="T4" fmla="*/ 16 w 32"/>
                  <a:gd name="T5" fmla="*/ 48 h 48"/>
                  <a:gd name="T6" fmla="*/ 16 w 32"/>
                  <a:gd name="T7" fmla="*/ 48 h 48"/>
                  <a:gd name="T8" fmla="*/ 16 w 32"/>
                  <a:gd name="T9" fmla="*/ 48 h 48"/>
                  <a:gd name="T10" fmla="*/ 32 w 32"/>
                  <a:gd name="T11" fmla="*/ 32 h 48"/>
                  <a:gd name="T12" fmla="*/ 16 w 32"/>
                  <a:gd name="T13" fmla="*/ 0 h 48"/>
                  <a:gd name="T14" fmla="*/ 16 w 32"/>
                  <a:gd name="T15" fmla="*/ 0 h 48"/>
                  <a:gd name="T16" fmla="*/ 16 w 32"/>
                  <a:gd name="T17" fmla="*/ 0 h 48"/>
                  <a:gd name="T18" fmla="*/ 16 w 32"/>
                  <a:gd name="T19" fmla="*/ 0 h 48"/>
                  <a:gd name="T20" fmla="*/ 16 w 32"/>
                  <a:gd name="T21" fmla="*/ 0 h 48"/>
                  <a:gd name="T22" fmla="*/ 0 w 32"/>
                  <a:gd name="T23" fmla="*/ 32 h 48"/>
                  <a:gd name="T24" fmla="*/ 16 w 32"/>
                  <a:gd name="T25"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48">
                    <a:moveTo>
                      <a:pt x="16" y="48"/>
                    </a:moveTo>
                    <a:cubicBezTo>
                      <a:pt x="16" y="48"/>
                      <a:pt x="16" y="48"/>
                      <a:pt x="16" y="48"/>
                    </a:cubicBezTo>
                    <a:cubicBezTo>
                      <a:pt x="16" y="48"/>
                      <a:pt x="16" y="48"/>
                      <a:pt x="16" y="48"/>
                    </a:cubicBezTo>
                    <a:cubicBezTo>
                      <a:pt x="16" y="48"/>
                      <a:pt x="16" y="48"/>
                      <a:pt x="16" y="48"/>
                    </a:cubicBezTo>
                    <a:cubicBezTo>
                      <a:pt x="16" y="48"/>
                      <a:pt x="16" y="48"/>
                      <a:pt x="16" y="48"/>
                    </a:cubicBezTo>
                    <a:cubicBezTo>
                      <a:pt x="23" y="48"/>
                      <a:pt x="32" y="44"/>
                      <a:pt x="32" y="32"/>
                    </a:cubicBezTo>
                    <a:cubicBezTo>
                      <a:pt x="32" y="15"/>
                      <a:pt x="18" y="1"/>
                      <a:pt x="16" y="0"/>
                    </a:cubicBezTo>
                    <a:cubicBezTo>
                      <a:pt x="16" y="0"/>
                      <a:pt x="16" y="0"/>
                      <a:pt x="16" y="0"/>
                    </a:cubicBezTo>
                    <a:cubicBezTo>
                      <a:pt x="16" y="0"/>
                      <a:pt x="16" y="0"/>
                      <a:pt x="16" y="0"/>
                    </a:cubicBezTo>
                    <a:cubicBezTo>
                      <a:pt x="16" y="0"/>
                      <a:pt x="16" y="0"/>
                      <a:pt x="16" y="0"/>
                    </a:cubicBezTo>
                    <a:cubicBezTo>
                      <a:pt x="16" y="0"/>
                      <a:pt x="16" y="0"/>
                      <a:pt x="16" y="0"/>
                    </a:cubicBezTo>
                    <a:cubicBezTo>
                      <a:pt x="14" y="1"/>
                      <a:pt x="0" y="15"/>
                      <a:pt x="0" y="32"/>
                    </a:cubicBezTo>
                    <a:cubicBezTo>
                      <a:pt x="0" y="44"/>
                      <a:pt x="9" y="48"/>
                      <a:pt x="16" y="48"/>
                    </a:cubicBezTo>
                    <a:close/>
                  </a:path>
                </a:pathLst>
              </a:custGeom>
              <a:grpFill/>
              <a:ln>
                <a:noFill/>
              </a:ln>
            </p:spPr>
            <p:txBody>
              <a:bodyPr anchor="ctr"/>
              <a:lstStyle/>
              <a:p>
                <a:pPr algn="ctr"/>
              </a:p>
            </p:txBody>
          </p:sp>
          <p:sp>
            <p:nvSpPr>
              <p:cNvPr id="48" name="任意多边形: 形状 47"/>
              <p:cNvSpPr/>
              <p:nvPr/>
            </p:nvSpPr>
            <p:spPr bwMode="auto">
              <a:xfrm>
                <a:off x="-1587" y="498474"/>
                <a:ext cx="180974" cy="120649"/>
              </a:xfrm>
              <a:custGeom>
                <a:avLst/>
                <a:gdLst>
                  <a:gd name="T0" fmla="*/ 48 w 48"/>
                  <a:gd name="T1" fmla="*/ 16 h 32"/>
                  <a:gd name="T2" fmla="*/ 48 w 48"/>
                  <a:gd name="T3" fmla="*/ 16 h 32"/>
                  <a:gd name="T4" fmla="*/ 48 w 48"/>
                  <a:gd name="T5" fmla="*/ 16 h 32"/>
                  <a:gd name="T6" fmla="*/ 48 w 48"/>
                  <a:gd name="T7" fmla="*/ 16 h 32"/>
                  <a:gd name="T8" fmla="*/ 48 w 48"/>
                  <a:gd name="T9" fmla="*/ 16 h 32"/>
                  <a:gd name="T10" fmla="*/ 32 w 48"/>
                  <a:gd name="T11" fmla="*/ 0 h 32"/>
                  <a:gd name="T12" fmla="*/ 0 w 48"/>
                  <a:gd name="T13" fmla="*/ 16 h 32"/>
                  <a:gd name="T14" fmla="*/ 0 w 48"/>
                  <a:gd name="T15" fmla="*/ 16 h 32"/>
                  <a:gd name="T16" fmla="*/ 0 w 48"/>
                  <a:gd name="T17" fmla="*/ 16 h 32"/>
                  <a:gd name="T18" fmla="*/ 0 w 48"/>
                  <a:gd name="T19" fmla="*/ 16 h 32"/>
                  <a:gd name="T20" fmla="*/ 0 w 48"/>
                  <a:gd name="T21" fmla="*/ 16 h 32"/>
                  <a:gd name="T22" fmla="*/ 32 w 48"/>
                  <a:gd name="T23" fmla="*/ 32 h 32"/>
                  <a:gd name="T24" fmla="*/ 48 w 48"/>
                  <a:gd name="T25"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 h="32">
                    <a:moveTo>
                      <a:pt x="48" y="16"/>
                    </a:moveTo>
                    <a:cubicBezTo>
                      <a:pt x="48" y="16"/>
                      <a:pt x="48" y="16"/>
                      <a:pt x="48" y="16"/>
                    </a:cubicBezTo>
                    <a:cubicBezTo>
                      <a:pt x="48" y="16"/>
                      <a:pt x="48" y="16"/>
                      <a:pt x="48" y="16"/>
                    </a:cubicBezTo>
                    <a:cubicBezTo>
                      <a:pt x="48" y="16"/>
                      <a:pt x="48" y="16"/>
                      <a:pt x="48" y="16"/>
                    </a:cubicBezTo>
                    <a:cubicBezTo>
                      <a:pt x="48" y="16"/>
                      <a:pt x="48" y="16"/>
                      <a:pt x="48" y="16"/>
                    </a:cubicBezTo>
                    <a:cubicBezTo>
                      <a:pt x="48" y="9"/>
                      <a:pt x="44" y="0"/>
                      <a:pt x="32" y="0"/>
                    </a:cubicBezTo>
                    <a:cubicBezTo>
                      <a:pt x="15" y="0"/>
                      <a:pt x="1" y="14"/>
                      <a:pt x="0" y="16"/>
                    </a:cubicBezTo>
                    <a:cubicBezTo>
                      <a:pt x="0" y="16"/>
                      <a:pt x="0" y="16"/>
                      <a:pt x="0" y="16"/>
                    </a:cubicBezTo>
                    <a:cubicBezTo>
                      <a:pt x="0" y="16"/>
                      <a:pt x="0" y="16"/>
                      <a:pt x="0" y="16"/>
                    </a:cubicBezTo>
                    <a:cubicBezTo>
                      <a:pt x="0" y="16"/>
                      <a:pt x="0" y="16"/>
                      <a:pt x="0" y="16"/>
                    </a:cubicBezTo>
                    <a:cubicBezTo>
                      <a:pt x="0" y="16"/>
                      <a:pt x="0" y="16"/>
                      <a:pt x="0" y="16"/>
                    </a:cubicBezTo>
                    <a:cubicBezTo>
                      <a:pt x="1" y="18"/>
                      <a:pt x="15" y="32"/>
                      <a:pt x="32" y="32"/>
                    </a:cubicBezTo>
                    <a:cubicBezTo>
                      <a:pt x="44" y="32"/>
                      <a:pt x="48" y="23"/>
                      <a:pt x="48" y="16"/>
                    </a:cubicBezTo>
                    <a:close/>
                  </a:path>
                </a:pathLst>
              </a:custGeom>
              <a:grpFill/>
              <a:ln>
                <a:noFill/>
              </a:ln>
            </p:spPr>
            <p:txBody>
              <a:bodyPr anchor="ctr"/>
              <a:lstStyle/>
              <a:p>
                <a:pPr algn="ctr"/>
              </a:p>
            </p:txBody>
          </p:sp>
          <p:sp>
            <p:nvSpPr>
              <p:cNvPr id="49" name="任意多边形: 形状 48"/>
              <p:cNvSpPr/>
              <p:nvPr/>
            </p:nvSpPr>
            <p:spPr bwMode="auto">
              <a:xfrm>
                <a:off x="792164" y="161924"/>
                <a:ext cx="161925" cy="163513"/>
              </a:xfrm>
              <a:custGeom>
                <a:avLst/>
                <a:gdLst>
                  <a:gd name="T0" fmla="*/ 9 w 43"/>
                  <a:gd name="T1" fmla="*/ 34 h 43"/>
                  <a:gd name="T2" fmla="*/ 9 w 43"/>
                  <a:gd name="T3" fmla="*/ 34 h 43"/>
                  <a:gd name="T4" fmla="*/ 9 w 43"/>
                  <a:gd name="T5" fmla="*/ 34 h 43"/>
                  <a:gd name="T6" fmla="*/ 9 w 43"/>
                  <a:gd name="T7" fmla="*/ 34 h 43"/>
                  <a:gd name="T8" fmla="*/ 31 w 43"/>
                  <a:gd name="T9" fmla="*/ 34 h 43"/>
                  <a:gd name="T10" fmla="*/ 43 w 43"/>
                  <a:gd name="T11" fmla="*/ 0 h 43"/>
                  <a:gd name="T12" fmla="*/ 43 w 43"/>
                  <a:gd name="T13" fmla="*/ 0 h 43"/>
                  <a:gd name="T14" fmla="*/ 43 w 43"/>
                  <a:gd name="T15" fmla="*/ 0 h 43"/>
                  <a:gd name="T16" fmla="*/ 43 w 43"/>
                  <a:gd name="T17" fmla="*/ 0 h 43"/>
                  <a:gd name="T18" fmla="*/ 43 w 43"/>
                  <a:gd name="T19" fmla="*/ 0 h 43"/>
                  <a:gd name="T20" fmla="*/ 9 w 43"/>
                  <a:gd name="T21" fmla="*/ 12 h 43"/>
                  <a:gd name="T22" fmla="*/ 9 w 43"/>
                  <a:gd name="T23" fmla="*/ 34 h 43"/>
                  <a:gd name="T24" fmla="*/ 9 w 43"/>
                  <a:gd name="T25" fmla="*/ 3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3">
                    <a:moveTo>
                      <a:pt x="9" y="34"/>
                    </a:moveTo>
                    <a:cubicBezTo>
                      <a:pt x="9" y="34"/>
                      <a:pt x="9" y="34"/>
                      <a:pt x="9" y="34"/>
                    </a:cubicBezTo>
                    <a:cubicBezTo>
                      <a:pt x="9" y="34"/>
                      <a:pt x="9" y="34"/>
                      <a:pt x="9" y="34"/>
                    </a:cubicBezTo>
                    <a:cubicBezTo>
                      <a:pt x="9" y="34"/>
                      <a:pt x="9" y="34"/>
                      <a:pt x="9" y="34"/>
                    </a:cubicBezTo>
                    <a:cubicBezTo>
                      <a:pt x="14" y="39"/>
                      <a:pt x="23" y="43"/>
                      <a:pt x="31" y="34"/>
                    </a:cubicBezTo>
                    <a:cubicBezTo>
                      <a:pt x="43" y="22"/>
                      <a:pt x="43" y="2"/>
                      <a:pt x="43" y="0"/>
                    </a:cubicBezTo>
                    <a:cubicBezTo>
                      <a:pt x="43" y="0"/>
                      <a:pt x="43" y="0"/>
                      <a:pt x="43" y="0"/>
                    </a:cubicBezTo>
                    <a:cubicBezTo>
                      <a:pt x="43" y="0"/>
                      <a:pt x="43" y="0"/>
                      <a:pt x="43" y="0"/>
                    </a:cubicBezTo>
                    <a:cubicBezTo>
                      <a:pt x="43" y="0"/>
                      <a:pt x="43" y="0"/>
                      <a:pt x="43" y="0"/>
                    </a:cubicBezTo>
                    <a:cubicBezTo>
                      <a:pt x="43" y="0"/>
                      <a:pt x="43" y="0"/>
                      <a:pt x="43" y="0"/>
                    </a:cubicBezTo>
                    <a:cubicBezTo>
                      <a:pt x="41" y="0"/>
                      <a:pt x="21" y="0"/>
                      <a:pt x="9" y="12"/>
                    </a:cubicBezTo>
                    <a:cubicBezTo>
                      <a:pt x="0" y="20"/>
                      <a:pt x="4" y="29"/>
                      <a:pt x="9" y="34"/>
                    </a:cubicBezTo>
                    <a:cubicBezTo>
                      <a:pt x="9" y="34"/>
                      <a:pt x="9" y="34"/>
                      <a:pt x="9" y="34"/>
                    </a:cubicBezTo>
                    <a:close/>
                  </a:path>
                </a:pathLst>
              </a:custGeom>
              <a:grpFill/>
              <a:ln>
                <a:noFill/>
              </a:ln>
            </p:spPr>
            <p:txBody>
              <a:bodyPr anchor="ctr"/>
              <a:lstStyle/>
              <a:p>
                <a:pPr algn="ctr"/>
              </a:p>
            </p:txBody>
          </p:sp>
          <p:sp>
            <p:nvSpPr>
              <p:cNvPr id="50" name="任意多边形: 形状 49"/>
              <p:cNvSpPr/>
              <p:nvPr/>
            </p:nvSpPr>
            <p:spPr bwMode="auto">
              <a:xfrm>
                <a:off x="160338" y="161924"/>
                <a:ext cx="161925" cy="163513"/>
              </a:xfrm>
              <a:custGeom>
                <a:avLst/>
                <a:gdLst>
                  <a:gd name="T0" fmla="*/ 34 w 43"/>
                  <a:gd name="T1" fmla="*/ 34 h 43"/>
                  <a:gd name="T2" fmla="*/ 34 w 43"/>
                  <a:gd name="T3" fmla="*/ 34 h 43"/>
                  <a:gd name="T4" fmla="*/ 34 w 43"/>
                  <a:gd name="T5" fmla="*/ 34 h 43"/>
                  <a:gd name="T6" fmla="*/ 34 w 43"/>
                  <a:gd name="T7" fmla="*/ 34 h 43"/>
                  <a:gd name="T8" fmla="*/ 34 w 43"/>
                  <a:gd name="T9" fmla="*/ 34 h 43"/>
                  <a:gd name="T10" fmla="*/ 34 w 43"/>
                  <a:gd name="T11" fmla="*/ 12 h 43"/>
                  <a:gd name="T12" fmla="*/ 0 w 43"/>
                  <a:gd name="T13" fmla="*/ 0 h 43"/>
                  <a:gd name="T14" fmla="*/ 0 w 43"/>
                  <a:gd name="T15" fmla="*/ 0 h 43"/>
                  <a:gd name="T16" fmla="*/ 0 w 43"/>
                  <a:gd name="T17" fmla="*/ 0 h 43"/>
                  <a:gd name="T18" fmla="*/ 0 w 43"/>
                  <a:gd name="T19" fmla="*/ 0 h 43"/>
                  <a:gd name="T20" fmla="*/ 0 w 43"/>
                  <a:gd name="T21" fmla="*/ 0 h 43"/>
                  <a:gd name="T22" fmla="*/ 12 w 43"/>
                  <a:gd name="T23" fmla="*/ 34 h 43"/>
                  <a:gd name="T24" fmla="*/ 34 w 43"/>
                  <a:gd name="T25" fmla="*/ 3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3">
                    <a:moveTo>
                      <a:pt x="34" y="34"/>
                    </a:moveTo>
                    <a:cubicBezTo>
                      <a:pt x="34" y="34"/>
                      <a:pt x="34" y="34"/>
                      <a:pt x="34" y="34"/>
                    </a:cubicBezTo>
                    <a:cubicBezTo>
                      <a:pt x="34" y="34"/>
                      <a:pt x="34" y="34"/>
                      <a:pt x="34" y="34"/>
                    </a:cubicBezTo>
                    <a:cubicBezTo>
                      <a:pt x="34" y="34"/>
                      <a:pt x="34" y="34"/>
                      <a:pt x="34" y="34"/>
                    </a:cubicBezTo>
                    <a:cubicBezTo>
                      <a:pt x="34" y="34"/>
                      <a:pt x="34" y="34"/>
                      <a:pt x="34" y="34"/>
                    </a:cubicBezTo>
                    <a:cubicBezTo>
                      <a:pt x="39" y="29"/>
                      <a:pt x="43" y="20"/>
                      <a:pt x="34" y="12"/>
                    </a:cubicBezTo>
                    <a:cubicBezTo>
                      <a:pt x="22" y="0"/>
                      <a:pt x="2" y="0"/>
                      <a:pt x="0" y="0"/>
                    </a:cubicBezTo>
                    <a:cubicBezTo>
                      <a:pt x="0" y="0"/>
                      <a:pt x="0" y="0"/>
                      <a:pt x="0" y="0"/>
                    </a:cubicBezTo>
                    <a:cubicBezTo>
                      <a:pt x="0" y="0"/>
                      <a:pt x="0" y="0"/>
                      <a:pt x="0" y="0"/>
                    </a:cubicBezTo>
                    <a:cubicBezTo>
                      <a:pt x="0" y="0"/>
                      <a:pt x="0" y="0"/>
                      <a:pt x="0" y="0"/>
                    </a:cubicBezTo>
                    <a:cubicBezTo>
                      <a:pt x="0" y="0"/>
                      <a:pt x="0" y="0"/>
                      <a:pt x="0" y="0"/>
                    </a:cubicBezTo>
                    <a:cubicBezTo>
                      <a:pt x="0" y="2"/>
                      <a:pt x="0" y="22"/>
                      <a:pt x="12" y="34"/>
                    </a:cubicBezTo>
                    <a:cubicBezTo>
                      <a:pt x="20" y="43"/>
                      <a:pt x="29" y="39"/>
                      <a:pt x="34" y="34"/>
                    </a:cubicBezTo>
                    <a:close/>
                  </a:path>
                </a:pathLst>
              </a:custGeom>
              <a:grpFill/>
              <a:ln>
                <a:noFill/>
              </a:ln>
            </p:spPr>
            <p:txBody>
              <a:bodyPr anchor="ctr"/>
              <a:lstStyle/>
              <a:p>
                <a:pPr algn="ctr"/>
              </a:p>
            </p:txBody>
          </p:sp>
          <p:sp>
            <p:nvSpPr>
              <p:cNvPr id="51" name="任意多边形: 形状 50"/>
              <p:cNvSpPr/>
              <p:nvPr/>
            </p:nvSpPr>
            <p:spPr bwMode="auto">
              <a:xfrm>
                <a:off x="-199131" y="-66510"/>
                <a:ext cx="1950837" cy="1795133"/>
              </a:xfrm>
              <a:custGeom>
                <a:avLst/>
                <a:gdLst>
                  <a:gd name="connsiteX0" fmla="*/ 109769 w 338138"/>
                  <a:gd name="connsiteY0" fmla="*/ 93663 h 311150"/>
                  <a:gd name="connsiteX1" fmla="*/ 66326 w 338138"/>
                  <a:gd name="connsiteY1" fmla="*/ 122847 h 311150"/>
                  <a:gd name="connsiteX2" fmla="*/ 53161 w 338138"/>
                  <a:gd name="connsiteY2" fmla="*/ 120194 h 311150"/>
                  <a:gd name="connsiteX3" fmla="*/ 51845 w 338138"/>
                  <a:gd name="connsiteY3" fmla="*/ 121521 h 311150"/>
                  <a:gd name="connsiteX4" fmla="*/ 50528 w 338138"/>
                  <a:gd name="connsiteY4" fmla="*/ 132133 h 311150"/>
                  <a:gd name="connsiteX5" fmla="*/ 58427 w 338138"/>
                  <a:gd name="connsiteY5" fmla="*/ 141419 h 311150"/>
                  <a:gd name="connsiteX6" fmla="*/ 62377 w 338138"/>
                  <a:gd name="connsiteY6" fmla="*/ 145399 h 311150"/>
                  <a:gd name="connsiteX7" fmla="*/ 103187 w 338138"/>
                  <a:gd name="connsiteY7" fmla="*/ 190501 h 311150"/>
                  <a:gd name="connsiteX8" fmla="*/ 143997 w 338138"/>
                  <a:gd name="connsiteY8" fmla="*/ 145399 h 311150"/>
                  <a:gd name="connsiteX9" fmla="*/ 147947 w 338138"/>
                  <a:gd name="connsiteY9" fmla="*/ 141419 h 311150"/>
                  <a:gd name="connsiteX10" fmla="*/ 155845 w 338138"/>
                  <a:gd name="connsiteY10" fmla="*/ 132133 h 311150"/>
                  <a:gd name="connsiteX11" fmla="*/ 154529 w 338138"/>
                  <a:gd name="connsiteY11" fmla="*/ 121521 h 311150"/>
                  <a:gd name="connsiteX12" fmla="*/ 153212 w 338138"/>
                  <a:gd name="connsiteY12" fmla="*/ 120194 h 311150"/>
                  <a:gd name="connsiteX13" fmla="*/ 151896 w 338138"/>
                  <a:gd name="connsiteY13" fmla="*/ 120194 h 311150"/>
                  <a:gd name="connsiteX14" fmla="*/ 147947 w 338138"/>
                  <a:gd name="connsiteY14" fmla="*/ 125500 h 311150"/>
                  <a:gd name="connsiteX15" fmla="*/ 143997 w 338138"/>
                  <a:gd name="connsiteY15" fmla="*/ 128153 h 311150"/>
                  <a:gd name="connsiteX16" fmla="*/ 140048 w 338138"/>
                  <a:gd name="connsiteY16" fmla="*/ 129480 h 311150"/>
                  <a:gd name="connsiteX17" fmla="*/ 136098 w 338138"/>
                  <a:gd name="connsiteY17" fmla="*/ 126827 h 311150"/>
                  <a:gd name="connsiteX18" fmla="*/ 134782 w 338138"/>
                  <a:gd name="connsiteY18" fmla="*/ 122847 h 311150"/>
                  <a:gd name="connsiteX19" fmla="*/ 122934 w 338138"/>
                  <a:gd name="connsiteY19" fmla="*/ 102949 h 311150"/>
                  <a:gd name="connsiteX20" fmla="*/ 109769 w 338138"/>
                  <a:gd name="connsiteY20" fmla="*/ 93663 h 311150"/>
                  <a:gd name="connsiteX21" fmla="*/ 269081 w 338138"/>
                  <a:gd name="connsiteY21" fmla="*/ 79375 h 311150"/>
                  <a:gd name="connsiteX22" fmla="*/ 279400 w 338138"/>
                  <a:gd name="connsiteY22" fmla="*/ 90488 h 311150"/>
                  <a:gd name="connsiteX23" fmla="*/ 269081 w 338138"/>
                  <a:gd name="connsiteY23" fmla="*/ 101601 h 311150"/>
                  <a:gd name="connsiteX24" fmla="*/ 258762 w 338138"/>
                  <a:gd name="connsiteY24" fmla="*/ 90488 h 311150"/>
                  <a:gd name="connsiteX25" fmla="*/ 269081 w 338138"/>
                  <a:gd name="connsiteY25" fmla="*/ 79375 h 311150"/>
                  <a:gd name="connsiteX26" fmla="*/ 234950 w 338138"/>
                  <a:gd name="connsiteY26" fmla="*/ 79375 h 311150"/>
                  <a:gd name="connsiteX27" fmla="*/ 246063 w 338138"/>
                  <a:gd name="connsiteY27" fmla="*/ 90488 h 311150"/>
                  <a:gd name="connsiteX28" fmla="*/ 234950 w 338138"/>
                  <a:gd name="connsiteY28" fmla="*/ 101601 h 311150"/>
                  <a:gd name="connsiteX29" fmla="*/ 223837 w 338138"/>
                  <a:gd name="connsiteY29" fmla="*/ 90488 h 311150"/>
                  <a:gd name="connsiteX30" fmla="*/ 234950 w 338138"/>
                  <a:gd name="connsiteY30" fmla="*/ 79375 h 311150"/>
                  <a:gd name="connsiteX31" fmla="*/ 199231 w 338138"/>
                  <a:gd name="connsiteY31" fmla="*/ 79375 h 311150"/>
                  <a:gd name="connsiteX32" fmla="*/ 209550 w 338138"/>
                  <a:gd name="connsiteY32" fmla="*/ 90488 h 311150"/>
                  <a:gd name="connsiteX33" fmla="*/ 199231 w 338138"/>
                  <a:gd name="connsiteY33" fmla="*/ 101601 h 311150"/>
                  <a:gd name="connsiteX34" fmla="*/ 188912 w 338138"/>
                  <a:gd name="connsiteY34" fmla="*/ 90488 h 311150"/>
                  <a:gd name="connsiteX35" fmla="*/ 199231 w 338138"/>
                  <a:gd name="connsiteY35" fmla="*/ 79375 h 311150"/>
                  <a:gd name="connsiteX36" fmla="*/ 235223 w 338138"/>
                  <a:gd name="connsiteY36" fmla="*/ 19050 h 311150"/>
                  <a:gd name="connsiteX37" fmla="*/ 152400 w 338138"/>
                  <a:gd name="connsiteY37" fmla="*/ 72796 h 311150"/>
                  <a:gd name="connsiteX38" fmla="*/ 178693 w 338138"/>
                  <a:gd name="connsiteY38" fmla="*/ 139652 h 311150"/>
                  <a:gd name="connsiteX39" fmla="*/ 178693 w 338138"/>
                  <a:gd name="connsiteY39" fmla="*/ 147518 h 311150"/>
                  <a:gd name="connsiteX40" fmla="*/ 229964 w 338138"/>
                  <a:gd name="connsiteY40" fmla="*/ 164559 h 311150"/>
                  <a:gd name="connsiteX41" fmla="*/ 237852 w 338138"/>
                  <a:gd name="connsiteY41" fmla="*/ 173736 h 311150"/>
                  <a:gd name="connsiteX42" fmla="*/ 237852 w 338138"/>
                  <a:gd name="connsiteY42" fmla="*/ 192088 h 311150"/>
                  <a:gd name="connsiteX43" fmla="*/ 269404 w 338138"/>
                  <a:gd name="connsiteY43" fmla="*/ 159316 h 311150"/>
                  <a:gd name="connsiteX44" fmla="*/ 272033 w 338138"/>
                  <a:gd name="connsiteY44" fmla="*/ 158005 h 311150"/>
                  <a:gd name="connsiteX45" fmla="*/ 320675 w 338138"/>
                  <a:gd name="connsiteY45" fmla="*/ 91149 h 311150"/>
                  <a:gd name="connsiteX46" fmla="*/ 235223 w 338138"/>
                  <a:gd name="connsiteY46" fmla="*/ 19050 h 311150"/>
                  <a:gd name="connsiteX47" fmla="*/ 235111 w 338138"/>
                  <a:gd name="connsiteY47" fmla="*/ 0 h 311150"/>
                  <a:gd name="connsiteX48" fmla="*/ 338138 w 338138"/>
                  <a:gd name="connsiteY48" fmla="*/ 90972 h 311150"/>
                  <a:gd name="connsiteX49" fmla="*/ 320967 w 338138"/>
                  <a:gd name="connsiteY49" fmla="*/ 141072 h 311150"/>
                  <a:gd name="connsiteX50" fmla="*/ 280021 w 338138"/>
                  <a:gd name="connsiteY50" fmla="*/ 172715 h 311150"/>
                  <a:gd name="connsiteX51" fmla="*/ 235111 w 338138"/>
                  <a:gd name="connsiteY51" fmla="*/ 220178 h 311150"/>
                  <a:gd name="connsiteX52" fmla="*/ 228507 w 338138"/>
                  <a:gd name="connsiteY52" fmla="*/ 222815 h 311150"/>
                  <a:gd name="connsiteX53" fmla="*/ 225865 w 338138"/>
                  <a:gd name="connsiteY53" fmla="*/ 222815 h 311150"/>
                  <a:gd name="connsiteX54" fmla="*/ 220582 w 338138"/>
                  <a:gd name="connsiteY54" fmla="*/ 214905 h 311150"/>
                  <a:gd name="connsiteX55" fmla="*/ 220582 w 338138"/>
                  <a:gd name="connsiteY55" fmla="*/ 181944 h 311150"/>
                  <a:gd name="connsiteX56" fmla="*/ 178315 w 338138"/>
                  <a:gd name="connsiteY56" fmla="*/ 167441 h 311150"/>
                  <a:gd name="connsiteX57" fmla="*/ 178315 w 338138"/>
                  <a:gd name="connsiteY57" fmla="*/ 168760 h 311150"/>
                  <a:gd name="connsiteX58" fmla="*/ 184919 w 338138"/>
                  <a:gd name="connsiteY58" fmla="*/ 191173 h 311150"/>
                  <a:gd name="connsiteX59" fmla="*/ 186240 w 338138"/>
                  <a:gd name="connsiteY59" fmla="*/ 195128 h 311150"/>
                  <a:gd name="connsiteX60" fmla="*/ 184919 w 338138"/>
                  <a:gd name="connsiteY60" fmla="*/ 200402 h 311150"/>
                  <a:gd name="connsiteX61" fmla="*/ 163785 w 338138"/>
                  <a:gd name="connsiteY61" fmla="*/ 204357 h 311150"/>
                  <a:gd name="connsiteX62" fmla="*/ 157181 w 338138"/>
                  <a:gd name="connsiteY62" fmla="*/ 204357 h 311150"/>
                  <a:gd name="connsiteX63" fmla="*/ 206053 w 338138"/>
                  <a:gd name="connsiteY63" fmla="*/ 265005 h 311150"/>
                  <a:gd name="connsiteX64" fmla="*/ 206053 w 338138"/>
                  <a:gd name="connsiteY64" fmla="*/ 305877 h 311150"/>
                  <a:gd name="connsiteX65" fmla="*/ 200769 w 338138"/>
                  <a:gd name="connsiteY65" fmla="*/ 311150 h 311150"/>
                  <a:gd name="connsiteX66" fmla="*/ 5283 w 338138"/>
                  <a:gd name="connsiteY66" fmla="*/ 311150 h 311150"/>
                  <a:gd name="connsiteX67" fmla="*/ 0 w 338138"/>
                  <a:gd name="connsiteY67" fmla="*/ 305877 h 311150"/>
                  <a:gd name="connsiteX68" fmla="*/ 0 w 338138"/>
                  <a:gd name="connsiteY68" fmla="*/ 265005 h 311150"/>
                  <a:gd name="connsiteX69" fmla="*/ 48871 w 338138"/>
                  <a:gd name="connsiteY69" fmla="*/ 204357 h 311150"/>
                  <a:gd name="connsiteX70" fmla="*/ 42267 w 338138"/>
                  <a:gd name="connsiteY70" fmla="*/ 204357 h 311150"/>
                  <a:gd name="connsiteX71" fmla="*/ 21133 w 338138"/>
                  <a:gd name="connsiteY71" fmla="*/ 200402 h 311150"/>
                  <a:gd name="connsiteX72" fmla="*/ 19813 w 338138"/>
                  <a:gd name="connsiteY72" fmla="*/ 195128 h 311150"/>
                  <a:gd name="connsiteX73" fmla="*/ 21133 w 338138"/>
                  <a:gd name="connsiteY73" fmla="*/ 191173 h 311150"/>
                  <a:gd name="connsiteX74" fmla="*/ 27738 w 338138"/>
                  <a:gd name="connsiteY74" fmla="*/ 168760 h 311150"/>
                  <a:gd name="connsiteX75" fmla="*/ 27738 w 338138"/>
                  <a:gd name="connsiteY75" fmla="*/ 139754 h 311150"/>
                  <a:gd name="connsiteX76" fmla="*/ 101705 w 338138"/>
                  <a:gd name="connsiteY76" fmla="*/ 48782 h 311150"/>
                  <a:gd name="connsiteX77" fmla="*/ 104347 w 338138"/>
                  <a:gd name="connsiteY77" fmla="*/ 48782 h 311150"/>
                  <a:gd name="connsiteX78" fmla="*/ 137368 w 338138"/>
                  <a:gd name="connsiteY78" fmla="*/ 59329 h 311150"/>
                  <a:gd name="connsiteX79" fmla="*/ 235111 w 338138"/>
                  <a:gd name="connsiteY79" fmla="*/ 0 h 31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38138" h="311150">
                    <a:moveTo>
                      <a:pt x="109769" y="93663"/>
                    </a:moveTo>
                    <a:cubicBezTo>
                      <a:pt x="107136" y="97643"/>
                      <a:pt x="91339" y="122847"/>
                      <a:pt x="66326" y="122847"/>
                    </a:cubicBezTo>
                    <a:cubicBezTo>
                      <a:pt x="61060" y="122847"/>
                      <a:pt x="57111" y="121521"/>
                      <a:pt x="53161" y="120194"/>
                    </a:cubicBezTo>
                    <a:cubicBezTo>
                      <a:pt x="51845" y="120194"/>
                      <a:pt x="51845" y="121521"/>
                      <a:pt x="51845" y="121521"/>
                    </a:cubicBezTo>
                    <a:cubicBezTo>
                      <a:pt x="49212" y="124174"/>
                      <a:pt x="49212" y="128153"/>
                      <a:pt x="50528" y="132133"/>
                    </a:cubicBezTo>
                    <a:cubicBezTo>
                      <a:pt x="51845" y="137439"/>
                      <a:pt x="55794" y="140092"/>
                      <a:pt x="58427" y="141419"/>
                    </a:cubicBezTo>
                    <a:cubicBezTo>
                      <a:pt x="59744" y="141419"/>
                      <a:pt x="62377" y="142746"/>
                      <a:pt x="62377" y="145399"/>
                    </a:cubicBezTo>
                    <a:cubicBezTo>
                      <a:pt x="68959" y="167950"/>
                      <a:pt x="84756" y="190501"/>
                      <a:pt x="103187" y="190501"/>
                    </a:cubicBezTo>
                    <a:cubicBezTo>
                      <a:pt x="121617" y="190501"/>
                      <a:pt x="137415" y="167950"/>
                      <a:pt x="143997" y="145399"/>
                    </a:cubicBezTo>
                    <a:cubicBezTo>
                      <a:pt x="143997" y="142746"/>
                      <a:pt x="146630" y="141419"/>
                      <a:pt x="147947" y="141419"/>
                    </a:cubicBezTo>
                    <a:cubicBezTo>
                      <a:pt x="150580" y="141419"/>
                      <a:pt x="154529" y="137439"/>
                      <a:pt x="155845" y="132133"/>
                    </a:cubicBezTo>
                    <a:cubicBezTo>
                      <a:pt x="157162" y="128153"/>
                      <a:pt x="157162" y="124174"/>
                      <a:pt x="154529" y="121521"/>
                    </a:cubicBezTo>
                    <a:cubicBezTo>
                      <a:pt x="154529" y="120194"/>
                      <a:pt x="153212" y="120194"/>
                      <a:pt x="153212" y="120194"/>
                    </a:cubicBezTo>
                    <a:cubicBezTo>
                      <a:pt x="153212" y="120194"/>
                      <a:pt x="153212" y="120194"/>
                      <a:pt x="151896" y="120194"/>
                    </a:cubicBezTo>
                    <a:cubicBezTo>
                      <a:pt x="150580" y="121521"/>
                      <a:pt x="149263" y="124174"/>
                      <a:pt x="147947" y="125500"/>
                    </a:cubicBezTo>
                    <a:cubicBezTo>
                      <a:pt x="146630" y="126827"/>
                      <a:pt x="145314" y="128153"/>
                      <a:pt x="143997" y="128153"/>
                    </a:cubicBezTo>
                    <a:cubicBezTo>
                      <a:pt x="142681" y="129480"/>
                      <a:pt x="141364" y="129480"/>
                      <a:pt x="140048" y="129480"/>
                    </a:cubicBezTo>
                    <a:cubicBezTo>
                      <a:pt x="138731" y="129480"/>
                      <a:pt x="137415" y="128153"/>
                      <a:pt x="136098" y="126827"/>
                    </a:cubicBezTo>
                    <a:cubicBezTo>
                      <a:pt x="136098" y="125500"/>
                      <a:pt x="136098" y="124174"/>
                      <a:pt x="134782" y="122847"/>
                    </a:cubicBezTo>
                    <a:cubicBezTo>
                      <a:pt x="133466" y="117541"/>
                      <a:pt x="130833" y="109582"/>
                      <a:pt x="122934" y="102949"/>
                    </a:cubicBezTo>
                    <a:cubicBezTo>
                      <a:pt x="120301" y="98969"/>
                      <a:pt x="115035" y="96316"/>
                      <a:pt x="109769" y="93663"/>
                    </a:cubicBezTo>
                    <a:close/>
                    <a:moveTo>
                      <a:pt x="269081" y="79375"/>
                    </a:moveTo>
                    <a:cubicBezTo>
                      <a:pt x="274780" y="79375"/>
                      <a:pt x="279400" y="84350"/>
                      <a:pt x="279400" y="90488"/>
                    </a:cubicBezTo>
                    <a:cubicBezTo>
                      <a:pt x="279400" y="96626"/>
                      <a:pt x="274780" y="101601"/>
                      <a:pt x="269081" y="101601"/>
                    </a:cubicBezTo>
                    <a:cubicBezTo>
                      <a:pt x="263382" y="101601"/>
                      <a:pt x="258762" y="96626"/>
                      <a:pt x="258762" y="90488"/>
                    </a:cubicBezTo>
                    <a:cubicBezTo>
                      <a:pt x="258762" y="84350"/>
                      <a:pt x="263382" y="79375"/>
                      <a:pt x="269081" y="79375"/>
                    </a:cubicBezTo>
                    <a:close/>
                    <a:moveTo>
                      <a:pt x="234950" y="79375"/>
                    </a:moveTo>
                    <a:cubicBezTo>
                      <a:pt x="241088" y="79375"/>
                      <a:pt x="246063" y="84350"/>
                      <a:pt x="246063" y="90488"/>
                    </a:cubicBezTo>
                    <a:cubicBezTo>
                      <a:pt x="246063" y="96626"/>
                      <a:pt x="241088" y="101601"/>
                      <a:pt x="234950" y="101601"/>
                    </a:cubicBezTo>
                    <a:cubicBezTo>
                      <a:pt x="228812" y="101601"/>
                      <a:pt x="223837" y="96626"/>
                      <a:pt x="223837" y="90488"/>
                    </a:cubicBezTo>
                    <a:cubicBezTo>
                      <a:pt x="223837" y="84350"/>
                      <a:pt x="228812" y="79375"/>
                      <a:pt x="234950" y="79375"/>
                    </a:cubicBezTo>
                    <a:close/>
                    <a:moveTo>
                      <a:pt x="199231" y="79375"/>
                    </a:moveTo>
                    <a:cubicBezTo>
                      <a:pt x="204930" y="79375"/>
                      <a:pt x="209550" y="84350"/>
                      <a:pt x="209550" y="90488"/>
                    </a:cubicBezTo>
                    <a:cubicBezTo>
                      <a:pt x="209550" y="96626"/>
                      <a:pt x="204930" y="101601"/>
                      <a:pt x="199231" y="101601"/>
                    </a:cubicBezTo>
                    <a:cubicBezTo>
                      <a:pt x="193532" y="101601"/>
                      <a:pt x="188912" y="96626"/>
                      <a:pt x="188912" y="90488"/>
                    </a:cubicBezTo>
                    <a:cubicBezTo>
                      <a:pt x="188912" y="84350"/>
                      <a:pt x="193532" y="79375"/>
                      <a:pt x="199231" y="79375"/>
                    </a:cubicBezTo>
                    <a:close/>
                    <a:moveTo>
                      <a:pt x="235223" y="19050"/>
                    </a:moveTo>
                    <a:cubicBezTo>
                      <a:pt x="195783" y="19050"/>
                      <a:pt x="161602" y="41335"/>
                      <a:pt x="152400" y="72796"/>
                    </a:cubicBezTo>
                    <a:cubicBezTo>
                      <a:pt x="165546" y="88528"/>
                      <a:pt x="176064" y="112124"/>
                      <a:pt x="178693" y="139652"/>
                    </a:cubicBezTo>
                    <a:cubicBezTo>
                      <a:pt x="178693" y="142274"/>
                      <a:pt x="178693" y="144896"/>
                      <a:pt x="178693" y="147518"/>
                    </a:cubicBezTo>
                    <a:cubicBezTo>
                      <a:pt x="193154" y="156694"/>
                      <a:pt x="210244" y="163249"/>
                      <a:pt x="229964" y="164559"/>
                    </a:cubicBezTo>
                    <a:cubicBezTo>
                      <a:pt x="233908" y="164559"/>
                      <a:pt x="237852" y="168492"/>
                      <a:pt x="237852" y="173736"/>
                    </a:cubicBezTo>
                    <a:cubicBezTo>
                      <a:pt x="237852" y="173736"/>
                      <a:pt x="237852" y="173736"/>
                      <a:pt x="237852" y="192088"/>
                    </a:cubicBezTo>
                    <a:cubicBezTo>
                      <a:pt x="237852" y="192088"/>
                      <a:pt x="237852" y="192088"/>
                      <a:pt x="269404" y="159316"/>
                    </a:cubicBezTo>
                    <a:cubicBezTo>
                      <a:pt x="269404" y="158005"/>
                      <a:pt x="270718" y="158005"/>
                      <a:pt x="272033" y="158005"/>
                    </a:cubicBezTo>
                    <a:cubicBezTo>
                      <a:pt x="300955" y="144896"/>
                      <a:pt x="320675" y="119989"/>
                      <a:pt x="320675" y="91149"/>
                    </a:cubicBezTo>
                    <a:cubicBezTo>
                      <a:pt x="320675" y="51822"/>
                      <a:pt x="282550" y="19050"/>
                      <a:pt x="235223" y="19050"/>
                    </a:cubicBezTo>
                    <a:close/>
                    <a:moveTo>
                      <a:pt x="235111" y="0"/>
                    </a:moveTo>
                    <a:cubicBezTo>
                      <a:pt x="291908" y="0"/>
                      <a:pt x="338138" y="40871"/>
                      <a:pt x="338138" y="90972"/>
                    </a:cubicBezTo>
                    <a:cubicBezTo>
                      <a:pt x="338138" y="109430"/>
                      <a:pt x="332855" y="126570"/>
                      <a:pt x="320967" y="141072"/>
                    </a:cubicBezTo>
                    <a:cubicBezTo>
                      <a:pt x="311721" y="154257"/>
                      <a:pt x="297192" y="166123"/>
                      <a:pt x="280021" y="172715"/>
                    </a:cubicBezTo>
                    <a:cubicBezTo>
                      <a:pt x="280021" y="172715"/>
                      <a:pt x="280021" y="172715"/>
                      <a:pt x="235111" y="220178"/>
                    </a:cubicBezTo>
                    <a:cubicBezTo>
                      <a:pt x="233791" y="222815"/>
                      <a:pt x="231149" y="222815"/>
                      <a:pt x="228507" y="222815"/>
                    </a:cubicBezTo>
                    <a:cubicBezTo>
                      <a:pt x="228507" y="222815"/>
                      <a:pt x="227186" y="222815"/>
                      <a:pt x="225865" y="222815"/>
                    </a:cubicBezTo>
                    <a:cubicBezTo>
                      <a:pt x="221903" y="221497"/>
                      <a:pt x="220582" y="218860"/>
                      <a:pt x="220582" y="214905"/>
                    </a:cubicBezTo>
                    <a:cubicBezTo>
                      <a:pt x="220582" y="214905"/>
                      <a:pt x="220582" y="214905"/>
                      <a:pt x="220582" y="181944"/>
                    </a:cubicBezTo>
                    <a:cubicBezTo>
                      <a:pt x="204732" y="179307"/>
                      <a:pt x="190202" y="175352"/>
                      <a:pt x="178315" y="167441"/>
                    </a:cubicBezTo>
                    <a:cubicBezTo>
                      <a:pt x="178315" y="168760"/>
                      <a:pt x="178315" y="168760"/>
                      <a:pt x="178315" y="168760"/>
                    </a:cubicBezTo>
                    <a:cubicBezTo>
                      <a:pt x="176994" y="181944"/>
                      <a:pt x="176994" y="185899"/>
                      <a:pt x="184919" y="191173"/>
                    </a:cubicBezTo>
                    <a:cubicBezTo>
                      <a:pt x="186240" y="192491"/>
                      <a:pt x="186240" y="193810"/>
                      <a:pt x="186240" y="195128"/>
                    </a:cubicBezTo>
                    <a:cubicBezTo>
                      <a:pt x="186240" y="197765"/>
                      <a:pt x="186240" y="199084"/>
                      <a:pt x="184919" y="200402"/>
                    </a:cubicBezTo>
                    <a:cubicBezTo>
                      <a:pt x="180957" y="203039"/>
                      <a:pt x="173031" y="204357"/>
                      <a:pt x="163785" y="204357"/>
                    </a:cubicBezTo>
                    <a:cubicBezTo>
                      <a:pt x="162465" y="204357"/>
                      <a:pt x="159823" y="204357"/>
                      <a:pt x="157181" y="204357"/>
                    </a:cubicBezTo>
                    <a:cubicBezTo>
                      <a:pt x="173031" y="213586"/>
                      <a:pt x="206053" y="233363"/>
                      <a:pt x="206053" y="265005"/>
                    </a:cubicBezTo>
                    <a:cubicBezTo>
                      <a:pt x="206053" y="265005"/>
                      <a:pt x="206053" y="265005"/>
                      <a:pt x="206053" y="305877"/>
                    </a:cubicBezTo>
                    <a:cubicBezTo>
                      <a:pt x="206053" y="308513"/>
                      <a:pt x="203411" y="311150"/>
                      <a:pt x="200769" y="311150"/>
                    </a:cubicBezTo>
                    <a:cubicBezTo>
                      <a:pt x="200769" y="311150"/>
                      <a:pt x="200769" y="311150"/>
                      <a:pt x="5283" y="311150"/>
                    </a:cubicBezTo>
                    <a:cubicBezTo>
                      <a:pt x="2642" y="311150"/>
                      <a:pt x="0" y="308513"/>
                      <a:pt x="0" y="305877"/>
                    </a:cubicBezTo>
                    <a:cubicBezTo>
                      <a:pt x="0" y="305877"/>
                      <a:pt x="0" y="305877"/>
                      <a:pt x="0" y="265005"/>
                    </a:cubicBezTo>
                    <a:cubicBezTo>
                      <a:pt x="0" y="233363"/>
                      <a:pt x="33021" y="213586"/>
                      <a:pt x="48871" y="204357"/>
                    </a:cubicBezTo>
                    <a:cubicBezTo>
                      <a:pt x="46230" y="204357"/>
                      <a:pt x="44909" y="204357"/>
                      <a:pt x="42267" y="204357"/>
                    </a:cubicBezTo>
                    <a:cubicBezTo>
                      <a:pt x="33021" y="204357"/>
                      <a:pt x="25096" y="203039"/>
                      <a:pt x="21133" y="200402"/>
                    </a:cubicBezTo>
                    <a:cubicBezTo>
                      <a:pt x="19813" y="199084"/>
                      <a:pt x="19813" y="197765"/>
                      <a:pt x="19813" y="195128"/>
                    </a:cubicBezTo>
                    <a:cubicBezTo>
                      <a:pt x="19813" y="193810"/>
                      <a:pt x="19813" y="192491"/>
                      <a:pt x="21133" y="191173"/>
                    </a:cubicBezTo>
                    <a:cubicBezTo>
                      <a:pt x="29059" y="185899"/>
                      <a:pt x="29059" y="181944"/>
                      <a:pt x="27738" y="168760"/>
                    </a:cubicBezTo>
                    <a:cubicBezTo>
                      <a:pt x="27738" y="162167"/>
                      <a:pt x="26417" y="152938"/>
                      <a:pt x="27738" y="139754"/>
                    </a:cubicBezTo>
                    <a:cubicBezTo>
                      <a:pt x="33021" y="87017"/>
                      <a:pt x="63401" y="50100"/>
                      <a:pt x="101705" y="48782"/>
                    </a:cubicBezTo>
                    <a:cubicBezTo>
                      <a:pt x="101705" y="48782"/>
                      <a:pt x="101705" y="48782"/>
                      <a:pt x="104347" y="48782"/>
                    </a:cubicBezTo>
                    <a:cubicBezTo>
                      <a:pt x="116235" y="50100"/>
                      <a:pt x="128122" y="52737"/>
                      <a:pt x="137368" y="59329"/>
                    </a:cubicBezTo>
                    <a:cubicBezTo>
                      <a:pt x="151898" y="25050"/>
                      <a:pt x="190202" y="0"/>
                      <a:pt x="235111" y="0"/>
                    </a:cubicBezTo>
                    <a:close/>
                  </a:path>
                </a:pathLst>
              </a:custGeom>
              <a:grpFill/>
              <a:ln>
                <a:noFill/>
              </a:ln>
            </p:spPr>
            <p:txBody>
              <a:bodyPr anchor="ctr"/>
              <a:lstStyle/>
              <a:p>
                <a:pPr algn="ctr"/>
              </a:p>
            </p:txBody>
          </p:sp>
          <p:sp>
            <p:nvSpPr>
              <p:cNvPr id="52" name="任意多边形: 形状 51"/>
              <p:cNvSpPr/>
              <p:nvPr/>
            </p:nvSpPr>
            <p:spPr bwMode="auto">
              <a:xfrm>
                <a:off x="493714" y="1292226"/>
                <a:ext cx="517525" cy="285749"/>
              </a:xfrm>
              <a:custGeom>
                <a:avLst/>
                <a:gdLst>
                  <a:gd name="T0" fmla="*/ 128 w 137"/>
                  <a:gd name="T1" fmla="*/ 47 h 76"/>
                  <a:gd name="T2" fmla="*/ 116 w 137"/>
                  <a:gd name="T3" fmla="*/ 38 h 76"/>
                  <a:gd name="T4" fmla="*/ 15 w 137"/>
                  <a:gd name="T5" fmla="*/ 6 h 76"/>
                  <a:gd name="T6" fmla="*/ 1 w 137"/>
                  <a:gd name="T7" fmla="*/ 24 h 76"/>
                  <a:gd name="T8" fmla="*/ 19 w 137"/>
                  <a:gd name="T9" fmla="*/ 38 h 76"/>
                  <a:gd name="T10" fmla="*/ 97 w 137"/>
                  <a:gd name="T11" fmla="*/ 64 h 76"/>
                  <a:gd name="T12" fmla="*/ 110 w 137"/>
                  <a:gd name="T13" fmla="*/ 73 h 76"/>
                  <a:gd name="T14" fmla="*/ 119 w 137"/>
                  <a:gd name="T15" fmla="*/ 76 h 76"/>
                  <a:gd name="T16" fmla="*/ 132 w 137"/>
                  <a:gd name="T17" fmla="*/ 69 h 76"/>
                  <a:gd name="T18" fmla="*/ 128 w 137"/>
                  <a:gd name="T19" fmla="*/ 47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 h="76">
                    <a:moveTo>
                      <a:pt x="128" y="47"/>
                    </a:moveTo>
                    <a:cubicBezTo>
                      <a:pt x="124" y="44"/>
                      <a:pt x="120" y="41"/>
                      <a:pt x="116" y="38"/>
                    </a:cubicBezTo>
                    <a:cubicBezTo>
                      <a:pt x="85" y="17"/>
                      <a:pt x="61" y="0"/>
                      <a:pt x="15" y="6"/>
                    </a:cubicBezTo>
                    <a:cubicBezTo>
                      <a:pt x="6" y="7"/>
                      <a:pt x="0" y="15"/>
                      <a:pt x="1" y="24"/>
                    </a:cubicBezTo>
                    <a:cubicBezTo>
                      <a:pt x="2" y="33"/>
                      <a:pt x="10" y="39"/>
                      <a:pt x="19" y="38"/>
                    </a:cubicBezTo>
                    <a:cubicBezTo>
                      <a:pt x="53" y="33"/>
                      <a:pt x="69" y="44"/>
                      <a:pt x="97" y="64"/>
                    </a:cubicBezTo>
                    <a:cubicBezTo>
                      <a:pt x="101" y="67"/>
                      <a:pt x="105" y="70"/>
                      <a:pt x="110" y="73"/>
                    </a:cubicBezTo>
                    <a:cubicBezTo>
                      <a:pt x="113" y="75"/>
                      <a:pt x="116" y="76"/>
                      <a:pt x="119" y="76"/>
                    </a:cubicBezTo>
                    <a:cubicBezTo>
                      <a:pt x="124" y="76"/>
                      <a:pt x="129" y="74"/>
                      <a:pt x="132" y="69"/>
                    </a:cubicBezTo>
                    <a:cubicBezTo>
                      <a:pt x="137" y="62"/>
                      <a:pt x="135" y="52"/>
                      <a:pt x="128" y="47"/>
                    </a:cubicBezTo>
                    <a:close/>
                  </a:path>
                </a:pathLst>
              </a:custGeom>
              <a:grpFill/>
              <a:ln>
                <a:noFill/>
              </a:ln>
            </p:spPr>
            <p:txBody>
              <a:bodyPr anchor="ctr"/>
              <a:lstStyle/>
              <a:p>
                <a:pPr algn="ctr"/>
              </a:p>
            </p:txBody>
          </p:sp>
        </p:grpSp>
        <p:sp>
          <p:nvSpPr>
            <p:cNvPr id="38" name="矩形 37"/>
            <p:cNvSpPr/>
            <p:nvPr/>
          </p:nvSpPr>
          <p:spPr>
            <a:xfrm>
              <a:off x="6156247" y="3464982"/>
              <a:ext cx="1094041" cy="1094041"/>
            </a:xfrm>
            <a:prstGeom prst="rect">
              <a:avLst/>
            </a:prstGeom>
            <a:solidFill>
              <a:srgbClr val="EAA56B"/>
            </a:solidFill>
            <a:ln>
              <a:noFill/>
            </a:ln>
            <a:effectLst>
              <a:outerShdw blurRad="63500" dist="12700" dir="2700000" algn="tl" rotWithShape="0">
                <a:schemeClr val="accent3">
                  <a:alpha val="2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nvGrpSpPr>
            <p:cNvPr id="39" name="组合 38"/>
            <p:cNvGrpSpPr/>
            <p:nvPr/>
          </p:nvGrpSpPr>
          <p:grpSpPr>
            <a:xfrm>
              <a:off x="6401524" y="3757224"/>
              <a:ext cx="604328" cy="556092"/>
              <a:chOff x="-197345" y="-109565"/>
              <a:chExt cx="1940910" cy="1785993"/>
            </a:xfrm>
            <a:solidFill>
              <a:schemeClr val="bg1"/>
            </a:solidFill>
          </p:grpSpPr>
          <p:sp>
            <p:nvSpPr>
              <p:cNvPr id="42" name="任意多边形: 形状 41"/>
              <p:cNvSpPr/>
              <p:nvPr/>
            </p:nvSpPr>
            <p:spPr bwMode="auto">
              <a:xfrm>
                <a:off x="-197345" y="-109565"/>
                <a:ext cx="1940910" cy="1785993"/>
              </a:xfrm>
              <a:custGeom>
                <a:avLst/>
                <a:gdLst>
                  <a:gd name="connsiteX0" fmla="*/ 109769 w 338138"/>
                  <a:gd name="connsiteY0" fmla="*/ 93663 h 311150"/>
                  <a:gd name="connsiteX1" fmla="*/ 66326 w 338138"/>
                  <a:gd name="connsiteY1" fmla="*/ 122847 h 311150"/>
                  <a:gd name="connsiteX2" fmla="*/ 53161 w 338138"/>
                  <a:gd name="connsiteY2" fmla="*/ 120194 h 311150"/>
                  <a:gd name="connsiteX3" fmla="*/ 51845 w 338138"/>
                  <a:gd name="connsiteY3" fmla="*/ 121521 h 311150"/>
                  <a:gd name="connsiteX4" fmla="*/ 50528 w 338138"/>
                  <a:gd name="connsiteY4" fmla="*/ 132133 h 311150"/>
                  <a:gd name="connsiteX5" fmla="*/ 58427 w 338138"/>
                  <a:gd name="connsiteY5" fmla="*/ 141419 h 311150"/>
                  <a:gd name="connsiteX6" fmla="*/ 62377 w 338138"/>
                  <a:gd name="connsiteY6" fmla="*/ 145399 h 311150"/>
                  <a:gd name="connsiteX7" fmla="*/ 103187 w 338138"/>
                  <a:gd name="connsiteY7" fmla="*/ 190501 h 311150"/>
                  <a:gd name="connsiteX8" fmla="*/ 143997 w 338138"/>
                  <a:gd name="connsiteY8" fmla="*/ 145399 h 311150"/>
                  <a:gd name="connsiteX9" fmla="*/ 147947 w 338138"/>
                  <a:gd name="connsiteY9" fmla="*/ 141419 h 311150"/>
                  <a:gd name="connsiteX10" fmla="*/ 155845 w 338138"/>
                  <a:gd name="connsiteY10" fmla="*/ 132133 h 311150"/>
                  <a:gd name="connsiteX11" fmla="*/ 154529 w 338138"/>
                  <a:gd name="connsiteY11" fmla="*/ 121521 h 311150"/>
                  <a:gd name="connsiteX12" fmla="*/ 153212 w 338138"/>
                  <a:gd name="connsiteY12" fmla="*/ 120194 h 311150"/>
                  <a:gd name="connsiteX13" fmla="*/ 151896 w 338138"/>
                  <a:gd name="connsiteY13" fmla="*/ 120194 h 311150"/>
                  <a:gd name="connsiteX14" fmla="*/ 147947 w 338138"/>
                  <a:gd name="connsiteY14" fmla="*/ 125500 h 311150"/>
                  <a:gd name="connsiteX15" fmla="*/ 143997 w 338138"/>
                  <a:gd name="connsiteY15" fmla="*/ 128153 h 311150"/>
                  <a:gd name="connsiteX16" fmla="*/ 140048 w 338138"/>
                  <a:gd name="connsiteY16" fmla="*/ 129480 h 311150"/>
                  <a:gd name="connsiteX17" fmla="*/ 136098 w 338138"/>
                  <a:gd name="connsiteY17" fmla="*/ 126827 h 311150"/>
                  <a:gd name="connsiteX18" fmla="*/ 134782 w 338138"/>
                  <a:gd name="connsiteY18" fmla="*/ 122847 h 311150"/>
                  <a:gd name="connsiteX19" fmla="*/ 122934 w 338138"/>
                  <a:gd name="connsiteY19" fmla="*/ 102949 h 311150"/>
                  <a:gd name="connsiteX20" fmla="*/ 109769 w 338138"/>
                  <a:gd name="connsiteY20" fmla="*/ 93663 h 311150"/>
                  <a:gd name="connsiteX21" fmla="*/ 269081 w 338138"/>
                  <a:gd name="connsiteY21" fmla="*/ 79375 h 311150"/>
                  <a:gd name="connsiteX22" fmla="*/ 279400 w 338138"/>
                  <a:gd name="connsiteY22" fmla="*/ 90488 h 311150"/>
                  <a:gd name="connsiteX23" fmla="*/ 269081 w 338138"/>
                  <a:gd name="connsiteY23" fmla="*/ 101601 h 311150"/>
                  <a:gd name="connsiteX24" fmla="*/ 258762 w 338138"/>
                  <a:gd name="connsiteY24" fmla="*/ 90488 h 311150"/>
                  <a:gd name="connsiteX25" fmla="*/ 269081 w 338138"/>
                  <a:gd name="connsiteY25" fmla="*/ 79375 h 311150"/>
                  <a:gd name="connsiteX26" fmla="*/ 234950 w 338138"/>
                  <a:gd name="connsiteY26" fmla="*/ 79375 h 311150"/>
                  <a:gd name="connsiteX27" fmla="*/ 246063 w 338138"/>
                  <a:gd name="connsiteY27" fmla="*/ 90488 h 311150"/>
                  <a:gd name="connsiteX28" fmla="*/ 234950 w 338138"/>
                  <a:gd name="connsiteY28" fmla="*/ 101601 h 311150"/>
                  <a:gd name="connsiteX29" fmla="*/ 223837 w 338138"/>
                  <a:gd name="connsiteY29" fmla="*/ 90488 h 311150"/>
                  <a:gd name="connsiteX30" fmla="*/ 234950 w 338138"/>
                  <a:gd name="connsiteY30" fmla="*/ 79375 h 311150"/>
                  <a:gd name="connsiteX31" fmla="*/ 199231 w 338138"/>
                  <a:gd name="connsiteY31" fmla="*/ 79375 h 311150"/>
                  <a:gd name="connsiteX32" fmla="*/ 209550 w 338138"/>
                  <a:gd name="connsiteY32" fmla="*/ 90488 h 311150"/>
                  <a:gd name="connsiteX33" fmla="*/ 199231 w 338138"/>
                  <a:gd name="connsiteY33" fmla="*/ 101601 h 311150"/>
                  <a:gd name="connsiteX34" fmla="*/ 188912 w 338138"/>
                  <a:gd name="connsiteY34" fmla="*/ 90488 h 311150"/>
                  <a:gd name="connsiteX35" fmla="*/ 199231 w 338138"/>
                  <a:gd name="connsiteY35" fmla="*/ 79375 h 311150"/>
                  <a:gd name="connsiteX36" fmla="*/ 235223 w 338138"/>
                  <a:gd name="connsiteY36" fmla="*/ 19050 h 311150"/>
                  <a:gd name="connsiteX37" fmla="*/ 152400 w 338138"/>
                  <a:gd name="connsiteY37" fmla="*/ 72796 h 311150"/>
                  <a:gd name="connsiteX38" fmla="*/ 178693 w 338138"/>
                  <a:gd name="connsiteY38" fmla="*/ 139652 h 311150"/>
                  <a:gd name="connsiteX39" fmla="*/ 178693 w 338138"/>
                  <a:gd name="connsiteY39" fmla="*/ 147518 h 311150"/>
                  <a:gd name="connsiteX40" fmla="*/ 229964 w 338138"/>
                  <a:gd name="connsiteY40" fmla="*/ 164559 h 311150"/>
                  <a:gd name="connsiteX41" fmla="*/ 237852 w 338138"/>
                  <a:gd name="connsiteY41" fmla="*/ 173736 h 311150"/>
                  <a:gd name="connsiteX42" fmla="*/ 237852 w 338138"/>
                  <a:gd name="connsiteY42" fmla="*/ 192088 h 311150"/>
                  <a:gd name="connsiteX43" fmla="*/ 269404 w 338138"/>
                  <a:gd name="connsiteY43" fmla="*/ 159316 h 311150"/>
                  <a:gd name="connsiteX44" fmla="*/ 272033 w 338138"/>
                  <a:gd name="connsiteY44" fmla="*/ 158005 h 311150"/>
                  <a:gd name="connsiteX45" fmla="*/ 320675 w 338138"/>
                  <a:gd name="connsiteY45" fmla="*/ 91149 h 311150"/>
                  <a:gd name="connsiteX46" fmla="*/ 235223 w 338138"/>
                  <a:gd name="connsiteY46" fmla="*/ 19050 h 311150"/>
                  <a:gd name="connsiteX47" fmla="*/ 235111 w 338138"/>
                  <a:gd name="connsiteY47" fmla="*/ 0 h 311150"/>
                  <a:gd name="connsiteX48" fmla="*/ 338138 w 338138"/>
                  <a:gd name="connsiteY48" fmla="*/ 90972 h 311150"/>
                  <a:gd name="connsiteX49" fmla="*/ 320967 w 338138"/>
                  <a:gd name="connsiteY49" fmla="*/ 141072 h 311150"/>
                  <a:gd name="connsiteX50" fmla="*/ 280021 w 338138"/>
                  <a:gd name="connsiteY50" fmla="*/ 172715 h 311150"/>
                  <a:gd name="connsiteX51" fmla="*/ 235111 w 338138"/>
                  <a:gd name="connsiteY51" fmla="*/ 220178 h 311150"/>
                  <a:gd name="connsiteX52" fmla="*/ 228507 w 338138"/>
                  <a:gd name="connsiteY52" fmla="*/ 222815 h 311150"/>
                  <a:gd name="connsiteX53" fmla="*/ 225865 w 338138"/>
                  <a:gd name="connsiteY53" fmla="*/ 222815 h 311150"/>
                  <a:gd name="connsiteX54" fmla="*/ 220582 w 338138"/>
                  <a:gd name="connsiteY54" fmla="*/ 214905 h 311150"/>
                  <a:gd name="connsiteX55" fmla="*/ 220582 w 338138"/>
                  <a:gd name="connsiteY55" fmla="*/ 181944 h 311150"/>
                  <a:gd name="connsiteX56" fmla="*/ 178315 w 338138"/>
                  <a:gd name="connsiteY56" fmla="*/ 167441 h 311150"/>
                  <a:gd name="connsiteX57" fmla="*/ 178315 w 338138"/>
                  <a:gd name="connsiteY57" fmla="*/ 168760 h 311150"/>
                  <a:gd name="connsiteX58" fmla="*/ 184919 w 338138"/>
                  <a:gd name="connsiteY58" fmla="*/ 191173 h 311150"/>
                  <a:gd name="connsiteX59" fmla="*/ 186240 w 338138"/>
                  <a:gd name="connsiteY59" fmla="*/ 195128 h 311150"/>
                  <a:gd name="connsiteX60" fmla="*/ 184919 w 338138"/>
                  <a:gd name="connsiteY60" fmla="*/ 200402 h 311150"/>
                  <a:gd name="connsiteX61" fmla="*/ 163785 w 338138"/>
                  <a:gd name="connsiteY61" fmla="*/ 204357 h 311150"/>
                  <a:gd name="connsiteX62" fmla="*/ 157181 w 338138"/>
                  <a:gd name="connsiteY62" fmla="*/ 204357 h 311150"/>
                  <a:gd name="connsiteX63" fmla="*/ 206053 w 338138"/>
                  <a:gd name="connsiteY63" fmla="*/ 265005 h 311150"/>
                  <a:gd name="connsiteX64" fmla="*/ 206053 w 338138"/>
                  <a:gd name="connsiteY64" fmla="*/ 305877 h 311150"/>
                  <a:gd name="connsiteX65" fmla="*/ 200769 w 338138"/>
                  <a:gd name="connsiteY65" fmla="*/ 311150 h 311150"/>
                  <a:gd name="connsiteX66" fmla="*/ 5283 w 338138"/>
                  <a:gd name="connsiteY66" fmla="*/ 311150 h 311150"/>
                  <a:gd name="connsiteX67" fmla="*/ 0 w 338138"/>
                  <a:gd name="connsiteY67" fmla="*/ 305877 h 311150"/>
                  <a:gd name="connsiteX68" fmla="*/ 0 w 338138"/>
                  <a:gd name="connsiteY68" fmla="*/ 265005 h 311150"/>
                  <a:gd name="connsiteX69" fmla="*/ 48871 w 338138"/>
                  <a:gd name="connsiteY69" fmla="*/ 204357 h 311150"/>
                  <a:gd name="connsiteX70" fmla="*/ 42267 w 338138"/>
                  <a:gd name="connsiteY70" fmla="*/ 204357 h 311150"/>
                  <a:gd name="connsiteX71" fmla="*/ 21133 w 338138"/>
                  <a:gd name="connsiteY71" fmla="*/ 200402 h 311150"/>
                  <a:gd name="connsiteX72" fmla="*/ 19813 w 338138"/>
                  <a:gd name="connsiteY72" fmla="*/ 195128 h 311150"/>
                  <a:gd name="connsiteX73" fmla="*/ 21133 w 338138"/>
                  <a:gd name="connsiteY73" fmla="*/ 191173 h 311150"/>
                  <a:gd name="connsiteX74" fmla="*/ 27738 w 338138"/>
                  <a:gd name="connsiteY74" fmla="*/ 168760 h 311150"/>
                  <a:gd name="connsiteX75" fmla="*/ 27738 w 338138"/>
                  <a:gd name="connsiteY75" fmla="*/ 139754 h 311150"/>
                  <a:gd name="connsiteX76" fmla="*/ 101705 w 338138"/>
                  <a:gd name="connsiteY76" fmla="*/ 48782 h 311150"/>
                  <a:gd name="connsiteX77" fmla="*/ 104347 w 338138"/>
                  <a:gd name="connsiteY77" fmla="*/ 48782 h 311150"/>
                  <a:gd name="connsiteX78" fmla="*/ 137368 w 338138"/>
                  <a:gd name="connsiteY78" fmla="*/ 59329 h 311150"/>
                  <a:gd name="connsiteX79" fmla="*/ 235111 w 338138"/>
                  <a:gd name="connsiteY79" fmla="*/ 0 h 31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38138" h="311150">
                    <a:moveTo>
                      <a:pt x="109769" y="93663"/>
                    </a:moveTo>
                    <a:cubicBezTo>
                      <a:pt x="107136" y="97643"/>
                      <a:pt x="91339" y="122847"/>
                      <a:pt x="66326" y="122847"/>
                    </a:cubicBezTo>
                    <a:cubicBezTo>
                      <a:pt x="61060" y="122847"/>
                      <a:pt x="57111" y="121521"/>
                      <a:pt x="53161" y="120194"/>
                    </a:cubicBezTo>
                    <a:cubicBezTo>
                      <a:pt x="51845" y="120194"/>
                      <a:pt x="51845" y="121521"/>
                      <a:pt x="51845" y="121521"/>
                    </a:cubicBezTo>
                    <a:cubicBezTo>
                      <a:pt x="49212" y="124174"/>
                      <a:pt x="49212" y="128153"/>
                      <a:pt x="50528" y="132133"/>
                    </a:cubicBezTo>
                    <a:cubicBezTo>
                      <a:pt x="51845" y="137439"/>
                      <a:pt x="55794" y="140092"/>
                      <a:pt x="58427" y="141419"/>
                    </a:cubicBezTo>
                    <a:cubicBezTo>
                      <a:pt x="59744" y="141419"/>
                      <a:pt x="62377" y="142746"/>
                      <a:pt x="62377" y="145399"/>
                    </a:cubicBezTo>
                    <a:cubicBezTo>
                      <a:pt x="68959" y="167950"/>
                      <a:pt x="84756" y="190501"/>
                      <a:pt x="103187" y="190501"/>
                    </a:cubicBezTo>
                    <a:cubicBezTo>
                      <a:pt x="121617" y="190501"/>
                      <a:pt x="137415" y="167950"/>
                      <a:pt x="143997" y="145399"/>
                    </a:cubicBezTo>
                    <a:cubicBezTo>
                      <a:pt x="143997" y="142746"/>
                      <a:pt x="146630" y="141419"/>
                      <a:pt x="147947" y="141419"/>
                    </a:cubicBezTo>
                    <a:cubicBezTo>
                      <a:pt x="150580" y="141419"/>
                      <a:pt x="154529" y="137439"/>
                      <a:pt x="155845" y="132133"/>
                    </a:cubicBezTo>
                    <a:cubicBezTo>
                      <a:pt x="157162" y="128153"/>
                      <a:pt x="157162" y="124174"/>
                      <a:pt x="154529" y="121521"/>
                    </a:cubicBezTo>
                    <a:cubicBezTo>
                      <a:pt x="154529" y="120194"/>
                      <a:pt x="153212" y="120194"/>
                      <a:pt x="153212" y="120194"/>
                    </a:cubicBezTo>
                    <a:cubicBezTo>
                      <a:pt x="153212" y="120194"/>
                      <a:pt x="153212" y="120194"/>
                      <a:pt x="151896" y="120194"/>
                    </a:cubicBezTo>
                    <a:cubicBezTo>
                      <a:pt x="150580" y="121521"/>
                      <a:pt x="149263" y="124174"/>
                      <a:pt x="147947" y="125500"/>
                    </a:cubicBezTo>
                    <a:cubicBezTo>
                      <a:pt x="146630" y="126827"/>
                      <a:pt x="145314" y="128153"/>
                      <a:pt x="143997" y="128153"/>
                    </a:cubicBezTo>
                    <a:cubicBezTo>
                      <a:pt x="142681" y="129480"/>
                      <a:pt x="141364" y="129480"/>
                      <a:pt x="140048" y="129480"/>
                    </a:cubicBezTo>
                    <a:cubicBezTo>
                      <a:pt x="138731" y="129480"/>
                      <a:pt x="137415" y="128153"/>
                      <a:pt x="136098" y="126827"/>
                    </a:cubicBezTo>
                    <a:cubicBezTo>
                      <a:pt x="136098" y="125500"/>
                      <a:pt x="136098" y="124174"/>
                      <a:pt x="134782" y="122847"/>
                    </a:cubicBezTo>
                    <a:cubicBezTo>
                      <a:pt x="133466" y="117541"/>
                      <a:pt x="130833" y="109582"/>
                      <a:pt x="122934" y="102949"/>
                    </a:cubicBezTo>
                    <a:cubicBezTo>
                      <a:pt x="120301" y="98969"/>
                      <a:pt x="115035" y="96316"/>
                      <a:pt x="109769" y="93663"/>
                    </a:cubicBezTo>
                    <a:close/>
                    <a:moveTo>
                      <a:pt x="269081" y="79375"/>
                    </a:moveTo>
                    <a:cubicBezTo>
                      <a:pt x="274780" y="79375"/>
                      <a:pt x="279400" y="84350"/>
                      <a:pt x="279400" y="90488"/>
                    </a:cubicBezTo>
                    <a:cubicBezTo>
                      <a:pt x="279400" y="96626"/>
                      <a:pt x="274780" y="101601"/>
                      <a:pt x="269081" y="101601"/>
                    </a:cubicBezTo>
                    <a:cubicBezTo>
                      <a:pt x="263382" y="101601"/>
                      <a:pt x="258762" y="96626"/>
                      <a:pt x="258762" y="90488"/>
                    </a:cubicBezTo>
                    <a:cubicBezTo>
                      <a:pt x="258762" y="84350"/>
                      <a:pt x="263382" y="79375"/>
                      <a:pt x="269081" y="79375"/>
                    </a:cubicBezTo>
                    <a:close/>
                    <a:moveTo>
                      <a:pt x="234950" y="79375"/>
                    </a:moveTo>
                    <a:cubicBezTo>
                      <a:pt x="241088" y="79375"/>
                      <a:pt x="246063" y="84350"/>
                      <a:pt x="246063" y="90488"/>
                    </a:cubicBezTo>
                    <a:cubicBezTo>
                      <a:pt x="246063" y="96626"/>
                      <a:pt x="241088" y="101601"/>
                      <a:pt x="234950" y="101601"/>
                    </a:cubicBezTo>
                    <a:cubicBezTo>
                      <a:pt x="228812" y="101601"/>
                      <a:pt x="223837" y="96626"/>
                      <a:pt x="223837" y="90488"/>
                    </a:cubicBezTo>
                    <a:cubicBezTo>
                      <a:pt x="223837" y="84350"/>
                      <a:pt x="228812" y="79375"/>
                      <a:pt x="234950" y="79375"/>
                    </a:cubicBezTo>
                    <a:close/>
                    <a:moveTo>
                      <a:pt x="199231" y="79375"/>
                    </a:moveTo>
                    <a:cubicBezTo>
                      <a:pt x="204930" y="79375"/>
                      <a:pt x="209550" y="84350"/>
                      <a:pt x="209550" y="90488"/>
                    </a:cubicBezTo>
                    <a:cubicBezTo>
                      <a:pt x="209550" y="96626"/>
                      <a:pt x="204930" y="101601"/>
                      <a:pt x="199231" y="101601"/>
                    </a:cubicBezTo>
                    <a:cubicBezTo>
                      <a:pt x="193532" y="101601"/>
                      <a:pt x="188912" y="96626"/>
                      <a:pt x="188912" y="90488"/>
                    </a:cubicBezTo>
                    <a:cubicBezTo>
                      <a:pt x="188912" y="84350"/>
                      <a:pt x="193532" y="79375"/>
                      <a:pt x="199231" y="79375"/>
                    </a:cubicBezTo>
                    <a:close/>
                    <a:moveTo>
                      <a:pt x="235223" y="19050"/>
                    </a:moveTo>
                    <a:cubicBezTo>
                      <a:pt x="195783" y="19050"/>
                      <a:pt x="161602" y="41335"/>
                      <a:pt x="152400" y="72796"/>
                    </a:cubicBezTo>
                    <a:cubicBezTo>
                      <a:pt x="165546" y="88528"/>
                      <a:pt x="176064" y="112124"/>
                      <a:pt x="178693" y="139652"/>
                    </a:cubicBezTo>
                    <a:cubicBezTo>
                      <a:pt x="178693" y="142274"/>
                      <a:pt x="178693" y="144896"/>
                      <a:pt x="178693" y="147518"/>
                    </a:cubicBezTo>
                    <a:cubicBezTo>
                      <a:pt x="193154" y="156694"/>
                      <a:pt x="210244" y="163249"/>
                      <a:pt x="229964" y="164559"/>
                    </a:cubicBezTo>
                    <a:cubicBezTo>
                      <a:pt x="233908" y="164559"/>
                      <a:pt x="237852" y="168492"/>
                      <a:pt x="237852" y="173736"/>
                    </a:cubicBezTo>
                    <a:cubicBezTo>
                      <a:pt x="237852" y="173736"/>
                      <a:pt x="237852" y="173736"/>
                      <a:pt x="237852" y="192088"/>
                    </a:cubicBezTo>
                    <a:cubicBezTo>
                      <a:pt x="237852" y="192088"/>
                      <a:pt x="237852" y="192088"/>
                      <a:pt x="269404" y="159316"/>
                    </a:cubicBezTo>
                    <a:cubicBezTo>
                      <a:pt x="269404" y="158005"/>
                      <a:pt x="270718" y="158005"/>
                      <a:pt x="272033" y="158005"/>
                    </a:cubicBezTo>
                    <a:cubicBezTo>
                      <a:pt x="300955" y="144896"/>
                      <a:pt x="320675" y="119989"/>
                      <a:pt x="320675" y="91149"/>
                    </a:cubicBezTo>
                    <a:cubicBezTo>
                      <a:pt x="320675" y="51822"/>
                      <a:pt x="282550" y="19050"/>
                      <a:pt x="235223" y="19050"/>
                    </a:cubicBezTo>
                    <a:close/>
                    <a:moveTo>
                      <a:pt x="235111" y="0"/>
                    </a:moveTo>
                    <a:cubicBezTo>
                      <a:pt x="291908" y="0"/>
                      <a:pt x="338138" y="40871"/>
                      <a:pt x="338138" y="90972"/>
                    </a:cubicBezTo>
                    <a:cubicBezTo>
                      <a:pt x="338138" y="109430"/>
                      <a:pt x="332855" y="126570"/>
                      <a:pt x="320967" y="141072"/>
                    </a:cubicBezTo>
                    <a:cubicBezTo>
                      <a:pt x="311721" y="154257"/>
                      <a:pt x="297192" y="166123"/>
                      <a:pt x="280021" y="172715"/>
                    </a:cubicBezTo>
                    <a:cubicBezTo>
                      <a:pt x="280021" y="172715"/>
                      <a:pt x="280021" y="172715"/>
                      <a:pt x="235111" y="220178"/>
                    </a:cubicBezTo>
                    <a:cubicBezTo>
                      <a:pt x="233791" y="222815"/>
                      <a:pt x="231149" y="222815"/>
                      <a:pt x="228507" y="222815"/>
                    </a:cubicBezTo>
                    <a:cubicBezTo>
                      <a:pt x="228507" y="222815"/>
                      <a:pt x="227186" y="222815"/>
                      <a:pt x="225865" y="222815"/>
                    </a:cubicBezTo>
                    <a:cubicBezTo>
                      <a:pt x="221903" y="221497"/>
                      <a:pt x="220582" y="218860"/>
                      <a:pt x="220582" y="214905"/>
                    </a:cubicBezTo>
                    <a:cubicBezTo>
                      <a:pt x="220582" y="214905"/>
                      <a:pt x="220582" y="214905"/>
                      <a:pt x="220582" y="181944"/>
                    </a:cubicBezTo>
                    <a:cubicBezTo>
                      <a:pt x="204732" y="179307"/>
                      <a:pt x="190202" y="175352"/>
                      <a:pt x="178315" y="167441"/>
                    </a:cubicBezTo>
                    <a:cubicBezTo>
                      <a:pt x="178315" y="168760"/>
                      <a:pt x="178315" y="168760"/>
                      <a:pt x="178315" y="168760"/>
                    </a:cubicBezTo>
                    <a:cubicBezTo>
                      <a:pt x="176994" y="181944"/>
                      <a:pt x="176994" y="185899"/>
                      <a:pt x="184919" y="191173"/>
                    </a:cubicBezTo>
                    <a:cubicBezTo>
                      <a:pt x="186240" y="192491"/>
                      <a:pt x="186240" y="193810"/>
                      <a:pt x="186240" y="195128"/>
                    </a:cubicBezTo>
                    <a:cubicBezTo>
                      <a:pt x="186240" y="197765"/>
                      <a:pt x="186240" y="199084"/>
                      <a:pt x="184919" y="200402"/>
                    </a:cubicBezTo>
                    <a:cubicBezTo>
                      <a:pt x="180957" y="203039"/>
                      <a:pt x="173031" y="204357"/>
                      <a:pt x="163785" y="204357"/>
                    </a:cubicBezTo>
                    <a:cubicBezTo>
                      <a:pt x="162465" y="204357"/>
                      <a:pt x="159823" y="204357"/>
                      <a:pt x="157181" y="204357"/>
                    </a:cubicBezTo>
                    <a:cubicBezTo>
                      <a:pt x="173031" y="213586"/>
                      <a:pt x="206053" y="233363"/>
                      <a:pt x="206053" y="265005"/>
                    </a:cubicBezTo>
                    <a:cubicBezTo>
                      <a:pt x="206053" y="265005"/>
                      <a:pt x="206053" y="265005"/>
                      <a:pt x="206053" y="305877"/>
                    </a:cubicBezTo>
                    <a:cubicBezTo>
                      <a:pt x="206053" y="308513"/>
                      <a:pt x="203411" y="311150"/>
                      <a:pt x="200769" y="311150"/>
                    </a:cubicBezTo>
                    <a:cubicBezTo>
                      <a:pt x="200769" y="311150"/>
                      <a:pt x="200769" y="311150"/>
                      <a:pt x="5283" y="311150"/>
                    </a:cubicBezTo>
                    <a:cubicBezTo>
                      <a:pt x="2642" y="311150"/>
                      <a:pt x="0" y="308513"/>
                      <a:pt x="0" y="305877"/>
                    </a:cubicBezTo>
                    <a:cubicBezTo>
                      <a:pt x="0" y="305877"/>
                      <a:pt x="0" y="305877"/>
                      <a:pt x="0" y="265005"/>
                    </a:cubicBezTo>
                    <a:cubicBezTo>
                      <a:pt x="0" y="233363"/>
                      <a:pt x="33021" y="213586"/>
                      <a:pt x="48871" y="204357"/>
                    </a:cubicBezTo>
                    <a:cubicBezTo>
                      <a:pt x="46230" y="204357"/>
                      <a:pt x="44909" y="204357"/>
                      <a:pt x="42267" y="204357"/>
                    </a:cubicBezTo>
                    <a:cubicBezTo>
                      <a:pt x="33021" y="204357"/>
                      <a:pt x="25096" y="203039"/>
                      <a:pt x="21133" y="200402"/>
                    </a:cubicBezTo>
                    <a:cubicBezTo>
                      <a:pt x="19813" y="199084"/>
                      <a:pt x="19813" y="197765"/>
                      <a:pt x="19813" y="195128"/>
                    </a:cubicBezTo>
                    <a:cubicBezTo>
                      <a:pt x="19813" y="193810"/>
                      <a:pt x="19813" y="192491"/>
                      <a:pt x="21133" y="191173"/>
                    </a:cubicBezTo>
                    <a:cubicBezTo>
                      <a:pt x="29059" y="185899"/>
                      <a:pt x="29059" y="181944"/>
                      <a:pt x="27738" y="168760"/>
                    </a:cubicBezTo>
                    <a:cubicBezTo>
                      <a:pt x="27738" y="162167"/>
                      <a:pt x="26417" y="152938"/>
                      <a:pt x="27738" y="139754"/>
                    </a:cubicBezTo>
                    <a:cubicBezTo>
                      <a:pt x="33021" y="87017"/>
                      <a:pt x="63401" y="50100"/>
                      <a:pt x="101705" y="48782"/>
                    </a:cubicBezTo>
                    <a:cubicBezTo>
                      <a:pt x="101705" y="48782"/>
                      <a:pt x="101705" y="48782"/>
                      <a:pt x="104347" y="48782"/>
                    </a:cubicBezTo>
                    <a:cubicBezTo>
                      <a:pt x="116235" y="50100"/>
                      <a:pt x="128122" y="52737"/>
                      <a:pt x="137368" y="59329"/>
                    </a:cubicBezTo>
                    <a:cubicBezTo>
                      <a:pt x="151898" y="25050"/>
                      <a:pt x="190202" y="0"/>
                      <a:pt x="235111" y="0"/>
                    </a:cubicBezTo>
                    <a:close/>
                  </a:path>
                </a:pathLst>
              </a:custGeom>
              <a:grpFill/>
              <a:ln>
                <a:noFill/>
              </a:ln>
            </p:spPr>
            <p:txBody>
              <a:bodyPr anchor="ctr"/>
              <a:lstStyle/>
              <a:p>
                <a:pPr algn="ctr"/>
              </a:p>
            </p:txBody>
          </p:sp>
          <p:sp>
            <p:nvSpPr>
              <p:cNvPr id="43" name="任意多边形: 形状 42"/>
              <p:cNvSpPr/>
              <p:nvPr/>
            </p:nvSpPr>
            <p:spPr bwMode="auto">
              <a:xfrm>
                <a:off x="504823" y="3175"/>
                <a:ext cx="120650" cy="182563"/>
              </a:xfrm>
              <a:custGeom>
                <a:avLst/>
                <a:gdLst>
                  <a:gd name="T0" fmla="*/ 16 w 32"/>
                  <a:gd name="T1" fmla="*/ 48 h 48"/>
                  <a:gd name="T2" fmla="*/ 16 w 32"/>
                  <a:gd name="T3" fmla="*/ 48 h 48"/>
                  <a:gd name="T4" fmla="*/ 16 w 32"/>
                  <a:gd name="T5" fmla="*/ 48 h 48"/>
                  <a:gd name="T6" fmla="*/ 16 w 32"/>
                  <a:gd name="T7" fmla="*/ 48 h 48"/>
                  <a:gd name="T8" fmla="*/ 16 w 32"/>
                  <a:gd name="T9" fmla="*/ 48 h 48"/>
                  <a:gd name="T10" fmla="*/ 32 w 32"/>
                  <a:gd name="T11" fmla="*/ 32 h 48"/>
                  <a:gd name="T12" fmla="*/ 16 w 32"/>
                  <a:gd name="T13" fmla="*/ 0 h 48"/>
                  <a:gd name="T14" fmla="*/ 16 w 32"/>
                  <a:gd name="T15" fmla="*/ 0 h 48"/>
                  <a:gd name="T16" fmla="*/ 16 w 32"/>
                  <a:gd name="T17" fmla="*/ 0 h 48"/>
                  <a:gd name="T18" fmla="*/ 16 w 32"/>
                  <a:gd name="T19" fmla="*/ 0 h 48"/>
                  <a:gd name="T20" fmla="*/ 16 w 32"/>
                  <a:gd name="T21" fmla="*/ 0 h 48"/>
                  <a:gd name="T22" fmla="*/ 0 w 32"/>
                  <a:gd name="T23" fmla="*/ 32 h 48"/>
                  <a:gd name="T24" fmla="*/ 16 w 32"/>
                  <a:gd name="T25"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48">
                    <a:moveTo>
                      <a:pt x="16" y="48"/>
                    </a:moveTo>
                    <a:cubicBezTo>
                      <a:pt x="16" y="48"/>
                      <a:pt x="16" y="48"/>
                      <a:pt x="16" y="48"/>
                    </a:cubicBezTo>
                    <a:cubicBezTo>
                      <a:pt x="16" y="48"/>
                      <a:pt x="16" y="48"/>
                      <a:pt x="16" y="48"/>
                    </a:cubicBezTo>
                    <a:cubicBezTo>
                      <a:pt x="16" y="48"/>
                      <a:pt x="16" y="48"/>
                      <a:pt x="16" y="48"/>
                    </a:cubicBezTo>
                    <a:cubicBezTo>
                      <a:pt x="16" y="48"/>
                      <a:pt x="16" y="48"/>
                      <a:pt x="16" y="48"/>
                    </a:cubicBezTo>
                    <a:cubicBezTo>
                      <a:pt x="23" y="48"/>
                      <a:pt x="32" y="43"/>
                      <a:pt x="32" y="32"/>
                    </a:cubicBezTo>
                    <a:cubicBezTo>
                      <a:pt x="32" y="15"/>
                      <a:pt x="18" y="0"/>
                      <a:pt x="16" y="0"/>
                    </a:cubicBezTo>
                    <a:cubicBezTo>
                      <a:pt x="16" y="0"/>
                      <a:pt x="16" y="0"/>
                      <a:pt x="16" y="0"/>
                    </a:cubicBezTo>
                    <a:cubicBezTo>
                      <a:pt x="16" y="0"/>
                      <a:pt x="16" y="0"/>
                      <a:pt x="16" y="0"/>
                    </a:cubicBezTo>
                    <a:cubicBezTo>
                      <a:pt x="16" y="0"/>
                      <a:pt x="16" y="0"/>
                      <a:pt x="16" y="0"/>
                    </a:cubicBezTo>
                    <a:cubicBezTo>
                      <a:pt x="16" y="0"/>
                      <a:pt x="16" y="0"/>
                      <a:pt x="16" y="0"/>
                    </a:cubicBezTo>
                    <a:cubicBezTo>
                      <a:pt x="14" y="0"/>
                      <a:pt x="0" y="15"/>
                      <a:pt x="0" y="32"/>
                    </a:cubicBezTo>
                    <a:cubicBezTo>
                      <a:pt x="0" y="43"/>
                      <a:pt x="9" y="48"/>
                      <a:pt x="16" y="48"/>
                    </a:cubicBezTo>
                    <a:close/>
                  </a:path>
                </a:pathLst>
              </a:custGeom>
              <a:grpFill/>
              <a:ln>
                <a:noFill/>
              </a:ln>
            </p:spPr>
            <p:txBody>
              <a:bodyPr anchor="ctr"/>
              <a:lstStyle/>
              <a:p>
                <a:pPr algn="ctr"/>
              </a:p>
            </p:txBody>
          </p:sp>
          <p:sp>
            <p:nvSpPr>
              <p:cNvPr id="44" name="任意多边形: 形状 43"/>
              <p:cNvSpPr/>
              <p:nvPr/>
            </p:nvSpPr>
            <p:spPr bwMode="auto">
              <a:xfrm>
                <a:off x="4763" y="503238"/>
                <a:ext cx="182562" cy="120651"/>
              </a:xfrm>
              <a:custGeom>
                <a:avLst/>
                <a:gdLst>
                  <a:gd name="T0" fmla="*/ 48 w 48"/>
                  <a:gd name="T1" fmla="*/ 16 h 32"/>
                  <a:gd name="T2" fmla="*/ 48 w 48"/>
                  <a:gd name="T3" fmla="*/ 16 h 32"/>
                  <a:gd name="T4" fmla="*/ 48 w 48"/>
                  <a:gd name="T5" fmla="*/ 16 h 32"/>
                  <a:gd name="T6" fmla="*/ 48 w 48"/>
                  <a:gd name="T7" fmla="*/ 16 h 32"/>
                  <a:gd name="T8" fmla="*/ 48 w 48"/>
                  <a:gd name="T9" fmla="*/ 16 h 32"/>
                  <a:gd name="T10" fmla="*/ 32 w 48"/>
                  <a:gd name="T11" fmla="*/ 0 h 32"/>
                  <a:gd name="T12" fmla="*/ 0 w 48"/>
                  <a:gd name="T13" fmla="*/ 16 h 32"/>
                  <a:gd name="T14" fmla="*/ 0 w 48"/>
                  <a:gd name="T15" fmla="*/ 16 h 32"/>
                  <a:gd name="T16" fmla="*/ 0 w 48"/>
                  <a:gd name="T17" fmla="*/ 16 h 32"/>
                  <a:gd name="T18" fmla="*/ 0 w 48"/>
                  <a:gd name="T19" fmla="*/ 16 h 32"/>
                  <a:gd name="T20" fmla="*/ 0 w 48"/>
                  <a:gd name="T21" fmla="*/ 16 h 32"/>
                  <a:gd name="T22" fmla="*/ 32 w 48"/>
                  <a:gd name="T23" fmla="*/ 32 h 32"/>
                  <a:gd name="T24" fmla="*/ 48 w 48"/>
                  <a:gd name="T25"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 h="32">
                    <a:moveTo>
                      <a:pt x="48" y="16"/>
                    </a:moveTo>
                    <a:cubicBezTo>
                      <a:pt x="48" y="16"/>
                      <a:pt x="48" y="16"/>
                      <a:pt x="48" y="16"/>
                    </a:cubicBezTo>
                    <a:cubicBezTo>
                      <a:pt x="48" y="16"/>
                      <a:pt x="48" y="16"/>
                      <a:pt x="48" y="16"/>
                    </a:cubicBezTo>
                    <a:cubicBezTo>
                      <a:pt x="48" y="16"/>
                      <a:pt x="48" y="16"/>
                      <a:pt x="48" y="16"/>
                    </a:cubicBezTo>
                    <a:cubicBezTo>
                      <a:pt x="48" y="16"/>
                      <a:pt x="48" y="16"/>
                      <a:pt x="48" y="16"/>
                    </a:cubicBezTo>
                    <a:cubicBezTo>
                      <a:pt x="48" y="9"/>
                      <a:pt x="44" y="0"/>
                      <a:pt x="32" y="0"/>
                    </a:cubicBezTo>
                    <a:cubicBezTo>
                      <a:pt x="15" y="0"/>
                      <a:pt x="1" y="14"/>
                      <a:pt x="0" y="16"/>
                    </a:cubicBezTo>
                    <a:cubicBezTo>
                      <a:pt x="0" y="16"/>
                      <a:pt x="0" y="16"/>
                      <a:pt x="0" y="16"/>
                    </a:cubicBezTo>
                    <a:cubicBezTo>
                      <a:pt x="0" y="16"/>
                      <a:pt x="0" y="16"/>
                      <a:pt x="0" y="16"/>
                    </a:cubicBezTo>
                    <a:cubicBezTo>
                      <a:pt x="0" y="16"/>
                      <a:pt x="0" y="16"/>
                      <a:pt x="0" y="16"/>
                    </a:cubicBezTo>
                    <a:cubicBezTo>
                      <a:pt x="0" y="16"/>
                      <a:pt x="0" y="16"/>
                      <a:pt x="0" y="16"/>
                    </a:cubicBezTo>
                    <a:cubicBezTo>
                      <a:pt x="1" y="17"/>
                      <a:pt x="15" y="32"/>
                      <a:pt x="32" y="32"/>
                    </a:cubicBezTo>
                    <a:cubicBezTo>
                      <a:pt x="44" y="32"/>
                      <a:pt x="48" y="23"/>
                      <a:pt x="48" y="16"/>
                    </a:cubicBezTo>
                    <a:close/>
                  </a:path>
                </a:pathLst>
              </a:custGeom>
              <a:grpFill/>
              <a:ln>
                <a:noFill/>
              </a:ln>
            </p:spPr>
            <p:txBody>
              <a:bodyPr anchor="ctr"/>
              <a:lstStyle/>
              <a:p>
                <a:pPr algn="ctr"/>
              </a:p>
            </p:txBody>
          </p:sp>
          <p:sp>
            <p:nvSpPr>
              <p:cNvPr id="45" name="任意多边形: 形状 44"/>
              <p:cNvSpPr/>
              <p:nvPr/>
            </p:nvSpPr>
            <p:spPr bwMode="auto">
              <a:xfrm>
                <a:off x="803273" y="161925"/>
                <a:ext cx="161925" cy="163513"/>
              </a:xfrm>
              <a:custGeom>
                <a:avLst/>
                <a:gdLst>
                  <a:gd name="T0" fmla="*/ 8 w 43"/>
                  <a:gd name="T1" fmla="*/ 35 h 43"/>
                  <a:gd name="T2" fmla="*/ 8 w 43"/>
                  <a:gd name="T3" fmla="*/ 35 h 43"/>
                  <a:gd name="T4" fmla="*/ 8 w 43"/>
                  <a:gd name="T5" fmla="*/ 35 h 43"/>
                  <a:gd name="T6" fmla="*/ 8 w 43"/>
                  <a:gd name="T7" fmla="*/ 35 h 43"/>
                  <a:gd name="T8" fmla="*/ 30 w 43"/>
                  <a:gd name="T9" fmla="*/ 35 h 43"/>
                  <a:gd name="T10" fmla="*/ 42 w 43"/>
                  <a:gd name="T11" fmla="*/ 1 h 43"/>
                  <a:gd name="T12" fmla="*/ 42 w 43"/>
                  <a:gd name="T13" fmla="*/ 1 h 43"/>
                  <a:gd name="T14" fmla="*/ 42 w 43"/>
                  <a:gd name="T15" fmla="*/ 1 h 43"/>
                  <a:gd name="T16" fmla="*/ 42 w 43"/>
                  <a:gd name="T17" fmla="*/ 1 h 43"/>
                  <a:gd name="T18" fmla="*/ 42 w 43"/>
                  <a:gd name="T19" fmla="*/ 1 h 43"/>
                  <a:gd name="T20" fmla="*/ 8 w 43"/>
                  <a:gd name="T21" fmla="*/ 12 h 43"/>
                  <a:gd name="T22" fmla="*/ 8 w 43"/>
                  <a:gd name="T23" fmla="*/ 35 h 43"/>
                  <a:gd name="T24" fmla="*/ 8 w 43"/>
                  <a:gd name="T25" fmla="*/ 3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3">
                    <a:moveTo>
                      <a:pt x="8" y="35"/>
                    </a:moveTo>
                    <a:cubicBezTo>
                      <a:pt x="8" y="35"/>
                      <a:pt x="8" y="35"/>
                      <a:pt x="8" y="35"/>
                    </a:cubicBezTo>
                    <a:cubicBezTo>
                      <a:pt x="8" y="35"/>
                      <a:pt x="8" y="35"/>
                      <a:pt x="8" y="35"/>
                    </a:cubicBezTo>
                    <a:cubicBezTo>
                      <a:pt x="8" y="35"/>
                      <a:pt x="8" y="35"/>
                      <a:pt x="8" y="35"/>
                    </a:cubicBezTo>
                    <a:cubicBezTo>
                      <a:pt x="13" y="40"/>
                      <a:pt x="22" y="43"/>
                      <a:pt x="30" y="35"/>
                    </a:cubicBezTo>
                    <a:cubicBezTo>
                      <a:pt x="42" y="23"/>
                      <a:pt x="43" y="3"/>
                      <a:pt x="42" y="1"/>
                    </a:cubicBezTo>
                    <a:cubicBezTo>
                      <a:pt x="42" y="1"/>
                      <a:pt x="42" y="1"/>
                      <a:pt x="42" y="1"/>
                    </a:cubicBezTo>
                    <a:cubicBezTo>
                      <a:pt x="42" y="1"/>
                      <a:pt x="42" y="1"/>
                      <a:pt x="42" y="1"/>
                    </a:cubicBezTo>
                    <a:cubicBezTo>
                      <a:pt x="42" y="1"/>
                      <a:pt x="42" y="1"/>
                      <a:pt x="42" y="1"/>
                    </a:cubicBezTo>
                    <a:cubicBezTo>
                      <a:pt x="42" y="1"/>
                      <a:pt x="42" y="1"/>
                      <a:pt x="42" y="1"/>
                    </a:cubicBezTo>
                    <a:cubicBezTo>
                      <a:pt x="40" y="0"/>
                      <a:pt x="20" y="0"/>
                      <a:pt x="8" y="12"/>
                    </a:cubicBezTo>
                    <a:cubicBezTo>
                      <a:pt x="0" y="21"/>
                      <a:pt x="3" y="30"/>
                      <a:pt x="8" y="35"/>
                    </a:cubicBezTo>
                    <a:cubicBezTo>
                      <a:pt x="8" y="35"/>
                      <a:pt x="8" y="35"/>
                      <a:pt x="8" y="35"/>
                    </a:cubicBezTo>
                    <a:close/>
                  </a:path>
                </a:pathLst>
              </a:custGeom>
              <a:grpFill/>
              <a:ln>
                <a:noFill/>
              </a:ln>
            </p:spPr>
            <p:txBody>
              <a:bodyPr anchor="ctr"/>
              <a:lstStyle/>
              <a:p>
                <a:pPr algn="ctr"/>
              </a:p>
            </p:txBody>
          </p:sp>
          <p:sp>
            <p:nvSpPr>
              <p:cNvPr id="46" name="任意多边形: 形状 45"/>
              <p:cNvSpPr/>
              <p:nvPr/>
            </p:nvSpPr>
            <p:spPr bwMode="auto">
              <a:xfrm>
                <a:off x="168274" y="161925"/>
                <a:ext cx="161925" cy="163513"/>
              </a:xfrm>
              <a:custGeom>
                <a:avLst/>
                <a:gdLst>
                  <a:gd name="T0" fmla="*/ 34 w 43"/>
                  <a:gd name="T1" fmla="*/ 35 h 43"/>
                  <a:gd name="T2" fmla="*/ 34 w 43"/>
                  <a:gd name="T3" fmla="*/ 35 h 43"/>
                  <a:gd name="T4" fmla="*/ 34 w 43"/>
                  <a:gd name="T5" fmla="*/ 35 h 43"/>
                  <a:gd name="T6" fmla="*/ 34 w 43"/>
                  <a:gd name="T7" fmla="*/ 35 h 43"/>
                  <a:gd name="T8" fmla="*/ 34 w 43"/>
                  <a:gd name="T9" fmla="*/ 35 h 43"/>
                  <a:gd name="T10" fmla="*/ 34 w 43"/>
                  <a:gd name="T11" fmla="*/ 12 h 43"/>
                  <a:gd name="T12" fmla="*/ 0 w 43"/>
                  <a:gd name="T13" fmla="*/ 1 h 43"/>
                  <a:gd name="T14" fmla="*/ 0 w 43"/>
                  <a:gd name="T15" fmla="*/ 1 h 43"/>
                  <a:gd name="T16" fmla="*/ 0 w 43"/>
                  <a:gd name="T17" fmla="*/ 1 h 43"/>
                  <a:gd name="T18" fmla="*/ 0 w 43"/>
                  <a:gd name="T19" fmla="*/ 1 h 43"/>
                  <a:gd name="T20" fmla="*/ 0 w 43"/>
                  <a:gd name="T21" fmla="*/ 1 h 43"/>
                  <a:gd name="T22" fmla="*/ 12 w 43"/>
                  <a:gd name="T23" fmla="*/ 35 h 43"/>
                  <a:gd name="T24" fmla="*/ 34 w 43"/>
                  <a:gd name="T25" fmla="*/ 3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3">
                    <a:moveTo>
                      <a:pt x="34" y="35"/>
                    </a:moveTo>
                    <a:cubicBezTo>
                      <a:pt x="34" y="35"/>
                      <a:pt x="34" y="35"/>
                      <a:pt x="34" y="35"/>
                    </a:cubicBezTo>
                    <a:cubicBezTo>
                      <a:pt x="34" y="35"/>
                      <a:pt x="34" y="35"/>
                      <a:pt x="34" y="35"/>
                    </a:cubicBezTo>
                    <a:cubicBezTo>
                      <a:pt x="34" y="35"/>
                      <a:pt x="34" y="35"/>
                      <a:pt x="34" y="35"/>
                    </a:cubicBezTo>
                    <a:cubicBezTo>
                      <a:pt x="34" y="35"/>
                      <a:pt x="34" y="35"/>
                      <a:pt x="34" y="35"/>
                    </a:cubicBezTo>
                    <a:cubicBezTo>
                      <a:pt x="39" y="30"/>
                      <a:pt x="43" y="21"/>
                      <a:pt x="34" y="12"/>
                    </a:cubicBezTo>
                    <a:cubicBezTo>
                      <a:pt x="22" y="0"/>
                      <a:pt x="2" y="0"/>
                      <a:pt x="0" y="1"/>
                    </a:cubicBezTo>
                    <a:cubicBezTo>
                      <a:pt x="0" y="1"/>
                      <a:pt x="0" y="1"/>
                      <a:pt x="0" y="1"/>
                    </a:cubicBezTo>
                    <a:cubicBezTo>
                      <a:pt x="0" y="1"/>
                      <a:pt x="0" y="1"/>
                      <a:pt x="0" y="1"/>
                    </a:cubicBezTo>
                    <a:cubicBezTo>
                      <a:pt x="0" y="1"/>
                      <a:pt x="0" y="1"/>
                      <a:pt x="0" y="1"/>
                    </a:cubicBezTo>
                    <a:cubicBezTo>
                      <a:pt x="0" y="1"/>
                      <a:pt x="0" y="1"/>
                      <a:pt x="0" y="1"/>
                    </a:cubicBezTo>
                    <a:cubicBezTo>
                      <a:pt x="0" y="3"/>
                      <a:pt x="0" y="23"/>
                      <a:pt x="12" y="35"/>
                    </a:cubicBezTo>
                    <a:cubicBezTo>
                      <a:pt x="20" y="43"/>
                      <a:pt x="29" y="40"/>
                      <a:pt x="34" y="35"/>
                    </a:cubicBezTo>
                    <a:close/>
                  </a:path>
                </a:pathLst>
              </a:custGeom>
              <a:grpFill/>
              <a:ln>
                <a:noFill/>
              </a:ln>
            </p:spPr>
            <p:txBody>
              <a:bodyPr anchor="ctr"/>
              <a:lstStyle/>
              <a:p>
                <a:pPr algn="ctr"/>
              </a:p>
            </p:txBody>
          </p:sp>
        </p:grpSp>
        <p:sp>
          <p:nvSpPr>
            <p:cNvPr id="40" name="矩形 39"/>
            <p:cNvSpPr/>
            <p:nvPr/>
          </p:nvSpPr>
          <p:spPr>
            <a:xfrm>
              <a:off x="4956575" y="3464982"/>
              <a:ext cx="1094041" cy="1094041"/>
            </a:xfrm>
            <a:prstGeom prst="rect">
              <a:avLst/>
            </a:prstGeom>
            <a:solidFill>
              <a:srgbClr val="448882"/>
            </a:solidFill>
            <a:ln>
              <a:noFill/>
            </a:ln>
            <a:effectLst>
              <a:outerShdw blurRad="63500" dist="12700" dir="2700000" algn="tl" rotWithShape="0">
                <a:schemeClr val="accent3">
                  <a:alpha val="2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41" name="任意多边形: 形状 40"/>
            <p:cNvSpPr/>
            <p:nvPr/>
          </p:nvSpPr>
          <p:spPr bwMode="auto">
            <a:xfrm>
              <a:off x="5206534" y="3740227"/>
              <a:ext cx="642914" cy="591598"/>
            </a:xfrm>
            <a:custGeom>
              <a:avLst/>
              <a:gdLst>
                <a:gd name="connsiteX0" fmla="*/ 109769 w 338138"/>
                <a:gd name="connsiteY0" fmla="*/ 93663 h 311150"/>
                <a:gd name="connsiteX1" fmla="*/ 66326 w 338138"/>
                <a:gd name="connsiteY1" fmla="*/ 122847 h 311150"/>
                <a:gd name="connsiteX2" fmla="*/ 53161 w 338138"/>
                <a:gd name="connsiteY2" fmla="*/ 120194 h 311150"/>
                <a:gd name="connsiteX3" fmla="*/ 51845 w 338138"/>
                <a:gd name="connsiteY3" fmla="*/ 121521 h 311150"/>
                <a:gd name="connsiteX4" fmla="*/ 50528 w 338138"/>
                <a:gd name="connsiteY4" fmla="*/ 132133 h 311150"/>
                <a:gd name="connsiteX5" fmla="*/ 58427 w 338138"/>
                <a:gd name="connsiteY5" fmla="*/ 141419 h 311150"/>
                <a:gd name="connsiteX6" fmla="*/ 62377 w 338138"/>
                <a:gd name="connsiteY6" fmla="*/ 145399 h 311150"/>
                <a:gd name="connsiteX7" fmla="*/ 103187 w 338138"/>
                <a:gd name="connsiteY7" fmla="*/ 190501 h 311150"/>
                <a:gd name="connsiteX8" fmla="*/ 143997 w 338138"/>
                <a:gd name="connsiteY8" fmla="*/ 145399 h 311150"/>
                <a:gd name="connsiteX9" fmla="*/ 147947 w 338138"/>
                <a:gd name="connsiteY9" fmla="*/ 141419 h 311150"/>
                <a:gd name="connsiteX10" fmla="*/ 155845 w 338138"/>
                <a:gd name="connsiteY10" fmla="*/ 132133 h 311150"/>
                <a:gd name="connsiteX11" fmla="*/ 154529 w 338138"/>
                <a:gd name="connsiteY11" fmla="*/ 121521 h 311150"/>
                <a:gd name="connsiteX12" fmla="*/ 153212 w 338138"/>
                <a:gd name="connsiteY12" fmla="*/ 120194 h 311150"/>
                <a:gd name="connsiteX13" fmla="*/ 151896 w 338138"/>
                <a:gd name="connsiteY13" fmla="*/ 120194 h 311150"/>
                <a:gd name="connsiteX14" fmla="*/ 147947 w 338138"/>
                <a:gd name="connsiteY14" fmla="*/ 125500 h 311150"/>
                <a:gd name="connsiteX15" fmla="*/ 143997 w 338138"/>
                <a:gd name="connsiteY15" fmla="*/ 128153 h 311150"/>
                <a:gd name="connsiteX16" fmla="*/ 140048 w 338138"/>
                <a:gd name="connsiteY16" fmla="*/ 129480 h 311150"/>
                <a:gd name="connsiteX17" fmla="*/ 136098 w 338138"/>
                <a:gd name="connsiteY17" fmla="*/ 126827 h 311150"/>
                <a:gd name="connsiteX18" fmla="*/ 134782 w 338138"/>
                <a:gd name="connsiteY18" fmla="*/ 122847 h 311150"/>
                <a:gd name="connsiteX19" fmla="*/ 122934 w 338138"/>
                <a:gd name="connsiteY19" fmla="*/ 102949 h 311150"/>
                <a:gd name="connsiteX20" fmla="*/ 109769 w 338138"/>
                <a:gd name="connsiteY20" fmla="*/ 93663 h 311150"/>
                <a:gd name="connsiteX21" fmla="*/ 269081 w 338138"/>
                <a:gd name="connsiteY21" fmla="*/ 79375 h 311150"/>
                <a:gd name="connsiteX22" fmla="*/ 279400 w 338138"/>
                <a:gd name="connsiteY22" fmla="*/ 90488 h 311150"/>
                <a:gd name="connsiteX23" fmla="*/ 269081 w 338138"/>
                <a:gd name="connsiteY23" fmla="*/ 101601 h 311150"/>
                <a:gd name="connsiteX24" fmla="*/ 258762 w 338138"/>
                <a:gd name="connsiteY24" fmla="*/ 90488 h 311150"/>
                <a:gd name="connsiteX25" fmla="*/ 269081 w 338138"/>
                <a:gd name="connsiteY25" fmla="*/ 79375 h 311150"/>
                <a:gd name="connsiteX26" fmla="*/ 234950 w 338138"/>
                <a:gd name="connsiteY26" fmla="*/ 79375 h 311150"/>
                <a:gd name="connsiteX27" fmla="*/ 246063 w 338138"/>
                <a:gd name="connsiteY27" fmla="*/ 90488 h 311150"/>
                <a:gd name="connsiteX28" fmla="*/ 234950 w 338138"/>
                <a:gd name="connsiteY28" fmla="*/ 101601 h 311150"/>
                <a:gd name="connsiteX29" fmla="*/ 223837 w 338138"/>
                <a:gd name="connsiteY29" fmla="*/ 90488 h 311150"/>
                <a:gd name="connsiteX30" fmla="*/ 234950 w 338138"/>
                <a:gd name="connsiteY30" fmla="*/ 79375 h 311150"/>
                <a:gd name="connsiteX31" fmla="*/ 199231 w 338138"/>
                <a:gd name="connsiteY31" fmla="*/ 79375 h 311150"/>
                <a:gd name="connsiteX32" fmla="*/ 209550 w 338138"/>
                <a:gd name="connsiteY32" fmla="*/ 90488 h 311150"/>
                <a:gd name="connsiteX33" fmla="*/ 199231 w 338138"/>
                <a:gd name="connsiteY33" fmla="*/ 101601 h 311150"/>
                <a:gd name="connsiteX34" fmla="*/ 188912 w 338138"/>
                <a:gd name="connsiteY34" fmla="*/ 90488 h 311150"/>
                <a:gd name="connsiteX35" fmla="*/ 199231 w 338138"/>
                <a:gd name="connsiteY35" fmla="*/ 79375 h 311150"/>
                <a:gd name="connsiteX36" fmla="*/ 235223 w 338138"/>
                <a:gd name="connsiteY36" fmla="*/ 19050 h 311150"/>
                <a:gd name="connsiteX37" fmla="*/ 152400 w 338138"/>
                <a:gd name="connsiteY37" fmla="*/ 72796 h 311150"/>
                <a:gd name="connsiteX38" fmla="*/ 178693 w 338138"/>
                <a:gd name="connsiteY38" fmla="*/ 139652 h 311150"/>
                <a:gd name="connsiteX39" fmla="*/ 178693 w 338138"/>
                <a:gd name="connsiteY39" fmla="*/ 147518 h 311150"/>
                <a:gd name="connsiteX40" fmla="*/ 229964 w 338138"/>
                <a:gd name="connsiteY40" fmla="*/ 164559 h 311150"/>
                <a:gd name="connsiteX41" fmla="*/ 237852 w 338138"/>
                <a:gd name="connsiteY41" fmla="*/ 173736 h 311150"/>
                <a:gd name="connsiteX42" fmla="*/ 237852 w 338138"/>
                <a:gd name="connsiteY42" fmla="*/ 192088 h 311150"/>
                <a:gd name="connsiteX43" fmla="*/ 269404 w 338138"/>
                <a:gd name="connsiteY43" fmla="*/ 159316 h 311150"/>
                <a:gd name="connsiteX44" fmla="*/ 272033 w 338138"/>
                <a:gd name="connsiteY44" fmla="*/ 158005 h 311150"/>
                <a:gd name="connsiteX45" fmla="*/ 320675 w 338138"/>
                <a:gd name="connsiteY45" fmla="*/ 91149 h 311150"/>
                <a:gd name="connsiteX46" fmla="*/ 235223 w 338138"/>
                <a:gd name="connsiteY46" fmla="*/ 19050 h 311150"/>
                <a:gd name="connsiteX47" fmla="*/ 235111 w 338138"/>
                <a:gd name="connsiteY47" fmla="*/ 0 h 311150"/>
                <a:gd name="connsiteX48" fmla="*/ 338138 w 338138"/>
                <a:gd name="connsiteY48" fmla="*/ 90972 h 311150"/>
                <a:gd name="connsiteX49" fmla="*/ 320967 w 338138"/>
                <a:gd name="connsiteY49" fmla="*/ 141072 h 311150"/>
                <a:gd name="connsiteX50" fmla="*/ 280021 w 338138"/>
                <a:gd name="connsiteY50" fmla="*/ 172715 h 311150"/>
                <a:gd name="connsiteX51" fmla="*/ 235111 w 338138"/>
                <a:gd name="connsiteY51" fmla="*/ 220178 h 311150"/>
                <a:gd name="connsiteX52" fmla="*/ 228507 w 338138"/>
                <a:gd name="connsiteY52" fmla="*/ 222815 h 311150"/>
                <a:gd name="connsiteX53" fmla="*/ 225865 w 338138"/>
                <a:gd name="connsiteY53" fmla="*/ 222815 h 311150"/>
                <a:gd name="connsiteX54" fmla="*/ 220582 w 338138"/>
                <a:gd name="connsiteY54" fmla="*/ 214905 h 311150"/>
                <a:gd name="connsiteX55" fmla="*/ 220582 w 338138"/>
                <a:gd name="connsiteY55" fmla="*/ 181944 h 311150"/>
                <a:gd name="connsiteX56" fmla="*/ 178315 w 338138"/>
                <a:gd name="connsiteY56" fmla="*/ 167441 h 311150"/>
                <a:gd name="connsiteX57" fmla="*/ 178315 w 338138"/>
                <a:gd name="connsiteY57" fmla="*/ 168760 h 311150"/>
                <a:gd name="connsiteX58" fmla="*/ 184919 w 338138"/>
                <a:gd name="connsiteY58" fmla="*/ 191173 h 311150"/>
                <a:gd name="connsiteX59" fmla="*/ 186240 w 338138"/>
                <a:gd name="connsiteY59" fmla="*/ 195128 h 311150"/>
                <a:gd name="connsiteX60" fmla="*/ 184919 w 338138"/>
                <a:gd name="connsiteY60" fmla="*/ 200402 h 311150"/>
                <a:gd name="connsiteX61" fmla="*/ 163785 w 338138"/>
                <a:gd name="connsiteY61" fmla="*/ 204357 h 311150"/>
                <a:gd name="connsiteX62" fmla="*/ 157181 w 338138"/>
                <a:gd name="connsiteY62" fmla="*/ 204357 h 311150"/>
                <a:gd name="connsiteX63" fmla="*/ 206053 w 338138"/>
                <a:gd name="connsiteY63" fmla="*/ 265005 h 311150"/>
                <a:gd name="connsiteX64" fmla="*/ 206053 w 338138"/>
                <a:gd name="connsiteY64" fmla="*/ 305877 h 311150"/>
                <a:gd name="connsiteX65" fmla="*/ 200769 w 338138"/>
                <a:gd name="connsiteY65" fmla="*/ 311150 h 311150"/>
                <a:gd name="connsiteX66" fmla="*/ 5283 w 338138"/>
                <a:gd name="connsiteY66" fmla="*/ 311150 h 311150"/>
                <a:gd name="connsiteX67" fmla="*/ 0 w 338138"/>
                <a:gd name="connsiteY67" fmla="*/ 305877 h 311150"/>
                <a:gd name="connsiteX68" fmla="*/ 0 w 338138"/>
                <a:gd name="connsiteY68" fmla="*/ 265005 h 311150"/>
                <a:gd name="connsiteX69" fmla="*/ 48871 w 338138"/>
                <a:gd name="connsiteY69" fmla="*/ 204357 h 311150"/>
                <a:gd name="connsiteX70" fmla="*/ 42267 w 338138"/>
                <a:gd name="connsiteY70" fmla="*/ 204357 h 311150"/>
                <a:gd name="connsiteX71" fmla="*/ 21133 w 338138"/>
                <a:gd name="connsiteY71" fmla="*/ 200402 h 311150"/>
                <a:gd name="connsiteX72" fmla="*/ 19813 w 338138"/>
                <a:gd name="connsiteY72" fmla="*/ 195128 h 311150"/>
                <a:gd name="connsiteX73" fmla="*/ 21133 w 338138"/>
                <a:gd name="connsiteY73" fmla="*/ 191173 h 311150"/>
                <a:gd name="connsiteX74" fmla="*/ 27738 w 338138"/>
                <a:gd name="connsiteY74" fmla="*/ 168760 h 311150"/>
                <a:gd name="connsiteX75" fmla="*/ 27738 w 338138"/>
                <a:gd name="connsiteY75" fmla="*/ 139754 h 311150"/>
                <a:gd name="connsiteX76" fmla="*/ 101705 w 338138"/>
                <a:gd name="connsiteY76" fmla="*/ 48782 h 311150"/>
                <a:gd name="connsiteX77" fmla="*/ 104347 w 338138"/>
                <a:gd name="connsiteY77" fmla="*/ 48782 h 311150"/>
                <a:gd name="connsiteX78" fmla="*/ 137368 w 338138"/>
                <a:gd name="connsiteY78" fmla="*/ 59329 h 311150"/>
                <a:gd name="connsiteX79" fmla="*/ 235111 w 338138"/>
                <a:gd name="connsiteY79" fmla="*/ 0 h 31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38138" h="311150">
                  <a:moveTo>
                    <a:pt x="109769" y="93663"/>
                  </a:moveTo>
                  <a:cubicBezTo>
                    <a:pt x="107136" y="97643"/>
                    <a:pt x="91339" y="122847"/>
                    <a:pt x="66326" y="122847"/>
                  </a:cubicBezTo>
                  <a:cubicBezTo>
                    <a:pt x="61060" y="122847"/>
                    <a:pt x="57111" y="121521"/>
                    <a:pt x="53161" y="120194"/>
                  </a:cubicBezTo>
                  <a:cubicBezTo>
                    <a:pt x="51845" y="120194"/>
                    <a:pt x="51845" y="121521"/>
                    <a:pt x="51845" y="121521"/>
                  </a:cubicBezTo>
                  <a:cubicBezTo>
                    <a:pt x="49212" y="124174"/>
                    <a:pt x="49212" y="128153"/>
                    <a:pt x="50528" y="132133"/>
                  </a:cubicBezTo>
                  <a:cubicBezTo>
                    <a:pt x="51845" y="137439"/>
                    <a:pt x="55794" y="140092"/>
                    <a:pt x="58427" y="141419"/>
                  </a:cubicBezTo>
                  <a:cubicBezTo>
                    <a:pt x="59744" y="141419"/>
                    <a:pt x="62377" y="142746"/>
                    <a:pt x="62377" y="145399"/>
                  </a:cubicBezTo>
                  <a:cubicBezTo>
                    <a:pt x="68959" y="167950"/>
                    <a:pt x="84756" y="190501"/>
                    <a:pt x="103187" y="190501"/>
                  </a:cubicBezTo>
                  <a:cubicBezTo>
                    <a:pt x="121617" y="190501"/>
                    <a:pt x="137415" y="167950"/>
                    <a:pt x="143997" y="145399"/>
                  </a:cubicBezTo>
                  <a:cubicBezTo>
                    <a:pt x="143997" y="142746"/>
                    <a:pt x="146630" y="141419"/>
                    <a:pt x="147947" y="141419"/>
                  </a:cubicBezTo>
                  <a:cubicBezTo>
                    <a:pt x="150580" y="141419"/>
                    <a:pt x="154529" y="137439"/>
                    <a:pt x="155845" y="132133"/>
                  </a:cubicBezTo>
                  <a:cubicBezTo>
                    <a:pt x="157162" y="128153"/>
                    <a:pt x="157162" y="124174"/>
                    <a:pt x="154529" y="121521"/>
                  </a:cubicBezTo>
                  <a:cubicBezTo>
                    <a:pt x="154529" y="120194"/>
                    <a:pt x="153212" y="120194"/>
                    <a:pt x="153212" y="120194"/>
                  </a:cubicBezTo>
                  <a:cubicBezTo>
                    <a:pt x="153212" y="120194"/>
                    <a:pt x="153212" y="120194"/>
                    <a:pt x="151896" y="120194"/>
                  </a:cubicBezTo>
                  <a:cubicBezTo>
                    <a:pt x="150580" y="121521"/>
                    <a:pt x="149263" y="124174"/>
                    <a:pt x="147947" y="125500"/>
                  </a:cubicBezTo>
                  <a:cubicBezTo>
                    <a:pt x="146630" y="126827"/>
                    <a:pt x="145314" y="128153"/>
                    <a:pt x="143997" y="128153"/>
                  </a:cubicBezTo>
                  <a:cubicBezTo>
                    <a:pt x="142681" y="129480"/>
                    <a:pt x="141364" y="129480"/>
                    <a:pt x="140048" y="129480"/>
                  </a:cubicBezTo>
                  <a:cubicBezTo>
                    <a:pt x="138731" y="129480"/>
                    <a:pt x="137415" y="128153"/>
                    <a:pt x="136098" y="126827"/>
                  </a:cubicBezTo>
                  <a:cubicBezTo>
                    <a:pt x="136098" y="125500"/>
                    <a:pt x="136098" y="124174"/>
                    <a:pt x="134782" y="122847"/>
                  </a:cubicBezTo>
                  <a:cubicBezTo>
                    <a:pt x="133466" y="117541"/>
                    <a:pt x="130833" y="109582"/>
                    <a:pt x="122934" y="102949"/>
                  </a:cubicBezTo>
                  <a:cubicBezTo>
                    <a:pt x="120301" y="98969"/>
                    <a:pt x="115035" y="96316"/>
                    <a:pt x="109769" y="93663"/>
                  </a:cubicBezTo>
                  <a:close/>
                  <a:moveTo>
                    <a:pt x="269081" y="79375"/>
                  </a:moveTo>
                  <a:cubicBezTo>
                    <a:pt x="274780" y="79375"/>
                    <a:pt x="279400" y="84350"/>
                    <a:pt x="279400" y="90488"/>
                  </a:cubicBezTo>
                  <a:cubicBezTo>
                    <a:pt x="279400" y="96626"/>
                    <a:pt x="274780" y="101601"/>
                    <a:pt x="269081" y="101601"/>
                  </a:cubicBezTo>
                  <a:cubicBezTo>
                    <a:pt x="263382" y="101601"/>
                    <a:pt x="258762" y="96626"/>
                    <a:pt x="258762" y="90488"/>
                  </a:cubicBezTo>
                  <a:cubicBezTo>
                    <a:pt x="258762" y="84350"/>
                    <a:pt x="263382" y="79375"/>
                    <a:pt x="269081" y="79375"/>
                  </a:cubicBezTo>
                  <a:close/>
                  <a:moveTo>
                    <a:pt x="234950" y="79375"/>
                  </a:moveTo>
                  <a:cubicBezTo>
                    <a:pt x="241088" y="79375"/>
                    <a:pt x="246063" y="84350"/>
                    <a:pt x="246063" y="90488"/>
                  </a:cubicBezTo>
                  <a:cubicBezTo>
                    <a:pt x="246063" y="96626"/>
                    <a:pt x="241088" y="101601"/>
                    <a:pt x="234950" y="101601"/>
                  </a:cubicBezTo>
                  <a:cubicBezTo>
                    <a:pt x="228812" y="101601"/>
                    <a:pt x="223837" y="96626"/>
                    <a:pt x="223837" y="90488"/>
                  </a:cubicBezTo>
                  <a:cubicBezTo>
                    <a:pt x="223837" y="84350"/>
                    <a:pt x="228812" y="79375"/>
                    <a:pt x="234950" y="79375"/>
                  </a:cubicBezTo>
                  <a:close/>
                  <a:moveTo>
                    <a:pt x="199231" y="79375"/>
                  </a:moveTo>
                  <a:cubicBezTo>
                    <a:pt x="204930" y="79375"/>
                    <a:pt x="209550" y="84350"/>
                    <a:pt x="209550" y="90488"/>
                  </a:cubicBezTo>
                  <a:cubicBezTo>
                    <a:pt x="209550" y="96626"/>
                    <a:pt x="204930" y="101601"/>
                    <a:pt x="199231" y="101601"/>
                  </a:cubicBezTo>
                  <a:cubicBezTo>
                    <a:pt x="193532" y="101601"/>
                    <a:pt x="188912" y="96626"/>
                    <a:pt x="188912" y="90488"/>
                  </a:cubicBezTo>
                  <a:cubicBezTo>
                    <a:pt x="188912" y="84350"/>
                    <a:pt x="193532" y="79375"/>
                    <a:pt x="199231" y="79375"/>
                  </a:cubicBezTo>
                  <a:close/>
                  <a:moveTo>
                    <a:pt x="235223" y="19050"/>
                  </a:moveTo>
                  <a:cubicBezTo>
                    <a:pt x="195783" y="19050"/>
                    <a:pt x="161602" y="41335"/>
                    <a:pt x="152400" y="72796"/>
                  </a:cubicBezTo>
                  <a:cubicBezTo>
                    <a:pt x="165546" y="88528"/>
                    <a:pt x="176064" y="112124"/>
                    <a:pt x="178693" y="139652"/>
                  </a:cubicBezTo>
                  <a:cubicBezTo>
                    <a:pt x="178693" y="142274"/>
                    <a:pt x="178693" y="144896"/>
                    <a:pt x="178693" y="147518"/>
                  </a:cubicBezTo>
                  <a:cubicBezTo>
                    <a:pt x="193154" y="156694"/>
                    <a:pt x="210244" y="163249"/>
                    <a:pt x="229964" y="164559"/>
                  </a:cubicBezTo>
                  <a:cubicBezTo>
                    <a:pt x="233908" y="164559"/>
                    <a:pt x="237852" y="168492"/>
                    <a:pt x="237852" y="173736"/>
                  </a:cubicBezTo>
                  <a:cubicBezTo>
                    <a:pt x="237852" y="173736"/>
                    <a:pt x="237852" y="173736"/>
                    <a:pt x="237852" y="192088"/>
                  </a:cubicBezTo>
                  <a:cubicBezTo>
                    <a:pt x="237852" y="192088"/>
                    <a:pt x="237852" y="192088"/>
                    <a:pt x="269404" y="159316"/>
                  </a:cubicBezTo>
                  <a:cubicBezTo>
                    <a:pt x="269404" y="158005"/>
                    <a:pt x="270718" y="158005"/>
                    <a:pt x="272033" y="158005"/>
                  </a:cubicBezTo>
                  <a:cubicBezTo>
                    <a:pt x="300955" y="144896"/>
                    <a:pt x="320675" y="119989"/>
                    <a:pt x="320675" y="91149"/>
                  </a:cubicBezTo>
                  <a:cubicBezTo>
                    <a:pt x="320675" y="51822"/>
                    <a:pt x="282550" y="19050"/>
                    <a:pt x="235223" y="19050"/>
                  </a:cubicBezTo>
                  <a:close/>
                  <a:moveTo>
                    <a:pt x="235111" y="0"/>
                  </a:moveTo>
                  <a:cubicBezTo>
                    <a:pt x="291908" y="0"/>
                    <a:pt x="338138" y="40871"/>
                    <a:pt x="338138" y="90972"/>
                  </a:cubicBezTo>
                  <a:cubicBezTo>
                    <a:pt x="338138" y="109430"/>
                    <a:pt x="332855" y="126570"/>
                    <a:pt x="320967" y="141072"/>
                  </a:cubicBezTo>
                  <a:cubicBezTo>
                    <a:pt x="311721" y="154257"/>
                    <a:pt x="297192" y="166123"/>
                    <a:pt x="280021" y="172715"/>
                  </a:cubicBezTo>
                  <a:cubicBezTo>
                    <a:pt x="280021" y="172715"/>
                    <a:pt x="280021" y="172715"/>
                    <a:pt x="235111" y="220178"/>
                  </a:cubicBezTo>
                  <a:cubicBezTo>
                    <a:pt x="233791" y="222815"/>
                    <a:pt x="231149" y="222815"/>
                    <a:pt x="228507" y="222815"/>
                  </a:cubicBezTo>
                  <a:cubicBezTo>
                    <a:pt x="228507" y="222815"/>
                    <a:pt x="227186" y="222815"/>
                    <a:pt x="225865" y="222815"/>
                  </a:cubicBezTo>
                  <a:cubicBezTo>
                    <a:pt x="221903" y="221497"/>
                    <a:pt x="220582" y="218860"/>
                    <a:pt x="220582" y="214905"/>
                  </a:cubicBezTo>
                  <a:cubicBezTo>
                    <a:pt x="220582" y="214905"/>
                    <a:pt x="220582" y="214905"/>
                    <a:pt x="220582" y="181944"/>
                  </a:cubicBezTo>
                  <a:cubicBezTo>
                    <a:pt x="204732" y="179307"/>
                    <a:pt x="190202" y="175352"/>
                    <a:pt x="178315" y="167441"/>
                  </a:cubicBezTo>
                  <a:cubicBezTo>
                    <a:pt x="178315" y="168760"/>
                    <a:pt x="178315" y="168760"/>
                    <a:pt x="178315" y="168760"/>
                  </a:cubicBezTo>
                  <a:cubicBezTo>
                    <a:pt x="176994" y="181944"/>
                    <a:pt x="176994" y="185899"/>
                    <a:pt x="184919" y="191173"/>
                  </a:cubicBezTo>
                  <a:cubicBezTo>
                    <a:pt x="186240" y="192491"/>
                    <a:pt x="186240" y="193810"/>
                    <a:pt x="186240" y="195128"/>
                  </a:cubicBezTo>
                  <a:cubicBezTo>
                    <a:pt x="186240" y="197765"/>
                    <a:pt x="186240" y="199084"/>
                    <a:pt x="184919" y="200402"/>
                  </a:cubicBezTo>
                  <a:cubicBezTo>
                    <a:pt x="180957" y="203039"/>
                    <a:pt x="173031" y="204357"/>
                    <a:pt x="163785" y="204357"/>
                  </a:cubicBezTo>
                  <a:cubicBezTo>
                    <a:pt x="162465" y="204357"/>
                    <a:pt x="159823" y="204357"/>
                    <a:pt x="157181" y="204357"/>
                  </a:cubicBezTo>
                  <a:cubicBezTo>
                    <a:pt x="173031" y="213586"/>
                    <a:pt x="206053" y="233363"/>
                    <a:pt x="206053" y="265005"/>
                  </a:cubicBezTo>
                  <a:cubicBezTo>
                    <a:pt x="206053" y="265005"/>
                    <a:pt x="206053" y="265005"/>
                    <a:pt x="206053" y="305877"/>
                  </a:cubicBezTo>
                  <a:cubicBezTo>
                    <a:pt x="206053" y="308513"/>
                    <a:pt x="203411" y="311150"/>
                    <a:pt x="200769" y="311150"/>
                  </a:cubicBezTo>
                  <a:cubicBezTo>
                    <a:pt x="200769" y="311150"/>
                    <a:pt x="200769" y="311150"/>
                    <a:pt x="5283" y="311150"/>
                  </a:cubicBezTo>
                  <a:cubicBezTo>
                    <a:pt x="2642" y="311150"/>
                    <a:pt x="0" y="308513"/>
                    <a:pt x="0" y="305877"/>
                  </a:cubicBezTo>
                  <a:cubicBezTo>
                    <a:pt x="0" y="305877"/>
                    <a:pt x="0" y="305877"/>
                    <a:pt x="0" y="265005"/>
                  </a:cubicBezTo>
                  <a:cubicBezTo>
                    <a:pt x="0" y="233363"/>
                    <a:pt x="33021" y="213586"/>
                    <a:pt x="48871" y="204357"/>
                  </a:cubicBezTo>
                  <a:cubicBezTo>
                    <a:pt x="46230" y="204357"/>
                    <a:pt x="44909" y="204357"/>
                    <a:pt x="42267" y="204357"/>
                  </a:cubicBezTo>
                  <a:cubicBezTo>
                    <a:pt x="33021" y="204357"/>
                    <a:pt x="25096" y="203039"/>
                    <a:pt x="21133" y="200402"/>
                  </a:cubicBezTo>
                  <a:cubicBezTo>
                    <a:pt x="19813" y="199084"/>
                    <a:pt x="19813" y="197765"/>
                    <a:pt x="19813" y="195128"/>
                  </a:cubicBezTo>
                  <a:cubicBezTo>
                    <a:pt x="19813" y="193810"/>
                    <a:pt x="19813" y="192491"/>
                    <a:pt x="21133" y="191173"/>
                  </a:cubicBezTo>
                  <a:cubicBezTo>
                    <a:pt x="29059" y="185899"/>
                    <a:pt x="29059" y="181944"/>
                    <a:pt x="27738" y="168760"/>
                  </a:cubicBezTo>
                  <a:cubicBezTo>
                    <a:pt x="27738" y="162167"/>
                    <a:pt x="26417" y="152938"/>
                    <a:pt x="27738" y="139754"/>
                  </a:cubicBezTo>
                  <a:cubicBezTo>
                    <a:pt x="33021" y="87017"/>
                    <a:pt x="63401" y="50100"/>
                    <a:pt x="101705" y="48782"/>
                  </a:cubicBezTo>
                  <a:cubicBezTo>
                    <a:pt x="101705" y="48782"/>
                    <a:pt x="101705" y="48782"/>
                    <a:pt x="104347" y="48782"/>
                  </a:cubicBezTo>
                  <a:cubicBezTo>
                    <a:pt x="116235" y="50100"/>
                    <a:pt x="128122" y="52737"/>
                    <a:pt x="137368" y="59329"/>
                  </a:cubicBezTo>
                  <a:cubicBezTo>
                    <a:pt x="151898" y="25050"/>
                    <a:pt x="190202" y="0"/>
                    <a:pt x="235111" y="0"/>
                  </a:cubicBezTo>
                  <a:close/>
                </a:path>
              </a:pathLst>
            </a:custGeom>
            <a:solidFill>
              <a:schemeClr val="bg1"/>
            </a:solidFill>
            <a:ln>
              <a:noFill/>
            </a:ln>
          </p:spPr>
          <p:txBody>
            <a:bodyPr anchor="ctr"/>
            <a:lstStyle/>
            <a:p>
              <a:pPr algn="ctr"/>
            </a:p>
          </p:txBody>
        </p:sp>
      </p:grpSp>
      <p:cxnSp>
        <p:nvCxnSpPr>
          <p:cNvPr id="25" name="直接连接符 24"/>
          <p:cNvCxnSpPr/>
          <p:nvPr/>
        </p:nvCxnSpPr>
        <p:spPr>
          <a:xfrm>
            <a:off x="8472264" y="3384593"/>
            <a:ext cx="2448272" cy="0"/>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1307468" y="3384593"/>
            <a:ext cx="2448272" cy="0"/>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1495425" y="2243303"/>
            <a:ext cx="2469165" cy="1209795"/>
            <a:chOff x="1495425" y="2243303"/>
            <a:chExt cx="2469165" cy="1209795"/>
          </a:xfrm>
        </p:grpSpPr>
        <p:sp>
          <p:nvSpPr>
            <p:cNvPr id="61" name="矩形 60"/>
            <p:cNvSpPr/>
            <p:nvPr/>
          </p:nvSpPr>
          <p:spPr>
            <a:xfrm>
              <a:off x="1495425" y="2599018"/>
              <a:ext cx="2371987" cy="854080"/>
            </a:xfrm>
            <a:prstGeom prst="rect">
              <a:avLst/>
            </a:prstGeom>
          </p:spPr>
          <p:txBody>
            <a:bodyPr wrap="square">
              <a:spAutoFit/>
            </a:bodyPr>
            <a:lstStyle/>
            <a:p>
              <a:pPr algn="r">
                <a:lnSpc>
                  <a:spcPct val="15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请替换文字内容，点击添加相关标题文字，修改文字内容，也可以直接复制你的内容到此。</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62" name="文本框 61"/>
            <p:cNvSpPr txBox="1"/>
            <p:nvPr/>
          </p:nvSpPr>
          <p:spPr bwMode="auto">
            <a:xfrm>
              <a:off x="1891132" y="2243303"/>
              <a:ext cx="2073458" cy="283030"/>
            </a:xfrm>
            <a:prstGeom prst="rect">
              <a:avLst/>
            </a:prstGeom>
            <a:noFill/>
            <a:ln w="9525">
              <a:noFill/>
              <a:miter lim="800000"/>
            </a:ln>
          </p:spPr>
          <p:txBody>
            <a:bodyPr wrap="none" lIns="0" tIns="0" rIns="0" bIns="0" anchor="ctr" anchorCtr="1">
              <a:normAutofit/>
              <a:scene3d>
                <a:camera prst="orthographicFront"/>
                <a:lightRig rig="threePt" dir="t"/>
              </a:scene3d>
              <a:sp3d>
                <a:bevelT w="0" h="0"/>
              </a:sp3d>
            </a:bodyPr>
            <a:lstStyle/>
            <a:p>
              <a:pPr algn="r"/>
              <a:r>
                <a:rPr lang="zh-CN" altLang="en-US" sz="1600" b="1" dirty="0">
                  <a:solidFill>
                    <a:srgbClr val="EAA56B"/>
                  </a:solidFill>
                  <a:latin typeface="微软雅黑" panose="020B0503020204020204" pitchFamily="34" charset="-122"/>
                  <a:ea typeface="微软雅黑" panose="020B0503020204020204" pitchFamily="34" charset="-122"/>
                  <a:cs typeface="Arial" panose="020B0604020202020204" pitchFamily="34" charset="0"/>
                </a:rPr>
                <a:t>此处添加文字内容</a:t>
              </a:r>
              <a:endParaRPr lang="zh-CN" altLang="en-US" sz="1600" b="1" dirty="0">
                <a:solidFill>
                  <a:srgbClr val="EAA56B"/>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63" name="组合 62"/>
          <p:cNvGrpSpPr/>
          <p:nvPr/>
        </p:nvGrpSpPr>
        <p:grpSpPr>
          <a:xfrm>
            <a:off x="1495425" y="3612852"/>
            <a:ext cx="2469165" cy="1179915"/>
            <a:chOff x="1495425" y="2243303"/>
            <a:chExt cx="2469165" cy="1179915"/>
          </a:xfrm>
        </p:grpSpPr>
        <p:sp>
          <p:nvSpPr>
            <p:cNvPr id="64" name="矩形 63"/>
            <p:cNvSpPr/>
            <p:nvPr/>
          </p:nvSpPr>
          <p:spPr>
            <a:xfrm>
              <a:off x="1495425" y="2599018"/>
              <a:ext cx="2371987" cy="824200"/>
            </a:xfrm>
            <a:prstGeom prst="rect">
              <a:avLst/>
            </a:prstGeom>
          </p:spPr>
          <p:txBody>
            <a:bodyPr wrap="square">
              <a:spAutoFit/>
            </a:bodyPr>
            <a:lstStyle/>
            <a:p>
              <a:pPr algn="r">
                <a:lnSpc>
                  <a:spcPct val="15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请替换文字内容，点击添加相关标题文字，修改文字内容，也可以直接复制你的内容到此。</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65" name="文本框 64"/>
            <p:cNvSpPr txBox="1"/>
            <p:nvPr/>
          </p:nvSpPr>
          <p:spPr bwMode="auto">
            <a:xfrm>
              <a:off x="1891132" y="2243303"/>
              <a:ext cx="2073458" cy="283030"/>
            </a:xfrm>
            <a:prstGeom prst="rect">
              <a:avLst/>
            </a:prstGeom>
            <a:noFill/>
            <a:ln w="9525">
              <a:noFill/>
              <a:miter lim="800000"/>
            </a:ln>
          </p:spPr>
          <p:txBody>
            <a:bodyPr wrap="none" lIns="0" tIns="0" rIns="0" bIns="0" anchor="ctr" anchorCtr="1">
              <a:normAutofit/>
              <a:scene3d>
                <a:camera prst="orthographicFront"/>
                <a:lightRig rig="threePt" dir="t"/>
              </a:scene3d>
              <a:sp3d>
                <a:bevelT w="0" h="0"/>
              </a:sp3d>
            </a:bodyPr>
            <a:lstStyle/>
            <a:p>
              <a:pPr algn="r"/>
              <a:r>
                <a:rPr lang="zh-CN" altLang="en-US" sz="1600" b="1" dirty="0">
                  <a:solidFill>
                    <a:srgbClr val="448882"/>
                  </a:solidFill>
                  <a:latin typeface="微软雅黑" panose="020B0503020204020204" pitchFamily="34" charset="-122"/>
                  <a:ea typeface="微软雅黑" panose="020B0503020204020204" pitchFamily="34" charset="-122"/>
                  <a:cs typeface="Arial" panose="020B0604020202020204" pitchFamily="34" charset="0"/>
                </a:rPr>
                <a:t>此处添加文字内容</a:t>
              </a:r>
              <a:endParaRPr lang="zh-CN" altLang="en-US" sz="1600" b="1" dirty="0">
                <a:solidFill>
                  <a:srgbClr val="448882"/>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4" name="组合 3"/>
          <p:cNvGrpSpPr/>
          <p:nvPr/>
        </p:nvGrpSpPr>
        <p:grpSpPr>
          <a:xfrm>
            <a:off x="8227410" y="2243303"/>
            <a:ext cx="2489471" cy="1179915"/>
            <a:chOff x="8227410" y="2243303"/>
            <a:chExt cx="2489471" cy="1179915"/>
          </a:xfrm>
        </p:grpSpPr>
        <p:sp>
          <p:nvSpPr>
            <p:cNvPr id="67" name="矩形 66"/>
            <p:cNvSpPr/>
            <p:nvPr/>
          </p:nvSpPr>
          <p:spPr>
            <a:xfrm>
              <a:off x="8344894" y="2599018"/>
              <a:ext cx="2371987" cy="824200"/>
            </a:xfrm>
            <a:prstGeom prst="rect">
              <a:avLst/>
            </a:prstGeom>
          </p:spPr>
          <p:txBody>
            <a:bodyPr wrap="square">
              <a:spAutoFit/>
            </a:bodyPr>
            <a:lstStyle/>
            <a:p>
              <a:pPr>
                <a:lnSpc>
                  <a:spcPct val="15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请替换文字内容，点击添加相关标题文字，修改文字内容，也可以直接复制你的内容到此。</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68" name="文本框 67"/>
            <p:cNvSpPr txBox="1"/>
            <p:nvPr/>
          </p:nvSpPr>
          <p:spPr bwMode="auto">
            <a:xfrm>
              <a:off x="8227410" y="2243303"/>
              <a:ext cx="2073458" cy="283030"/>
            </a:xfrm>
            <a:prstGeom prst="rect">
              <a:avLst/>
            </a:prstGeom>
            <a:noFill/>
            <a:ln w="9525">
              <a:noFill/>
              <a:miter lim="800000"/>
            </a:ln>
          </p:spPr>
          <p:txBody>
            <a:bodyPr wrap="none" lIns="0" tIns="0" rIns="0" bIns="0" anchor="ctr" anchorCtr="1">
              <a:normAutofit/>
              <a:scene3d>
                <a:camera prst="orthographicFront"/>
                <a:lightRig rig="threePt" dir="t"/>
              </a:scene3d>
              <a:sp3d>
                <a:bevelT w="0" h="0"/>
              </a:sp3d>
            </a:bodyPr>
            <a:lstStyle/>
            <a:p>
              <a:r>
                <a:rPr lang="zh-CN" altLang="en-US" sz="1600" b="1" dirty="0">
                  <a:solidFill>
                    <a:srgbClr val="448882"/>
                  </a:solidFill>
                  <a:latin typeface="微软雅黑" panose="020B0503020204020204" pitchFamily="34" charset="-122"/>
                  <a:ea typeface="微软雅黑" panose="020B0503020204020204" pitchFamily="34" charset="-122"/>
                  <a:cs typeface="Arial" panose="020B0604020202020204" pitchFamily="34" charset="0"/>
                </a:rPr>
                <a:t>此处添加文字内容</a:t>
              </a:r>
              <a:endParaRPr lang="zh-CN" altLang="en-US" sz="1600" b="1" dirty="0">
                <a:solidFill>
                  <a:srgbClr val="448882"/>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5" name="组合 4"/>
          <p:cNvGrpSpPr/>
          <p:nvPr/>
        </p:nvGrpSpPr>
        <p:grpSpPr>
          <a:xfrm>
            <a:off x="8227410" y="3612852"/>
            <a:ext cx="2489471" cy="1179915"/>
            <a:chOff x="8227410" y="3612852"/>
            <a:chExt cx="2489471" cy="1179915"/>
          </a:xfrm>
        </p:grpSpPr>
        <p:sp>
          <p:nvSpPr>
            <p:cNvPr id="70" name="矩形 69"/>
            <p:cNvSpPr/>
            <p:nvPr/>
          </p:nvSpPr>
          <p:spPr>
            <a:xfrm>
              <a:off x="8344894" y="3968567"/>
              <a:ext cx="2371987" cy="824200"/>
            </a:xfrm>
            <a:prstGeom prst="rect">
              <a:avLst/>
            </a:prstGeom>
          </p:spPr>
          <p:txBody>
            <a:bodyPr wrap="square">
              <a:spAutoFit/>
            </a:bodyPr>
            <a:lstStyle/>
            <a:p>
              <a:pPr>
                <a:lnSpc>
                  <a:spcPct val="15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请替换文字内容，点击添加相关标题文字，修改文字内容，也可以直接复制你的内容到此。</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71" name="文本框 70"/>
            <p:cNvSpPr txBox="1"/>
            <p:nvPr/>
          </p:nvSpPr>
          <p:spPr bwMode="auto">
            <a:xfrm>
              <a:off x="8227410" y="3612852"/>
              <a:ext cx="2073458" cy="283030"/>
            </a:xfrm>
            <a:prstGeom prst="rect">
              <a:avLst/>
            </a:prstGeom>
            <a:noFill/>
            <a:ln w="9525">
              <a:noFill/>
              <a:miter lim="800000"/>
            </a:ln>
          </p:spPr>
          <p:txBody>
            <a:bodyPr wrap="none" lIns="0" tIns="0" rIns="0" bIns="0" anchor="ctr" anchorCtr="1">
              <a:normAutofit/>
              <a:scene3d>
                <a:camera prst="orthographicFront"/>
                <a:lightRig rig="threePt" dir="t"/>
              </a:scene3d>
              <a:sp3d>
                <a:bevelT w="0" h="0"/>
              </a:sp3d>
            </a:bodyPr>
            <a:lstStyle/>
            <a:p>
              <a:r>
                <a:rPr lang="zh-CN" altLang="en-US" sz="1600" b="1" dirty="0">
                  <a:solidFill>
                    <a:srgbClr val="EAA56B"/>
                  </a:solidFill>
                  <a:latin typeface="微软雅黑" panose="020B0503020204020204" pitchFamily="34" charset="-122"/>
                  <a:ea typeface="微软雅黑" panose="020B0503020204020204" pitchFamily="34" charset="-122"/>
                  <a:cs typeface="Arial" panose="020B0604020202020204" pitchFamily="34" charset="0"/>
                </a:rPr>
                <a:t>此处添加文字内容</a:t>
              </a:r>
              <a:endParaRPr lang="zh-CN" altLang="en-US" sz="1600" b="1" dirty="0">
                <a:solidFill>
                  <a:srgbClr val="EAA56B"/>
                </a:solidFill>
                <a:latin typeface="微软雅黑" panose="020B0503020204020204" pitchFamily="34" charset="-122"/>
                <a:ea typeface="微软雅黑" panose="020B0503020204020204" pitchFamily="34" charset="-122"/>
                <a:cs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1+#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63"/>
                                        </p:tgtEl>
                                        <p:attrNameLst>
                                          <p:attrName>style.visibility</p:attrName>
                                        </p:attrNameLst>
                                      </p:cBhvr>
                                      <p:to>
                                        <p:strVal val="visible"/>
                                      </p:to>
                                    </p:set>
                                    <p:anim calcmode="lin" valueType="num">
                                      <p:cBhvr additive="base">
                                        <p:cTn id="23" dur="500" fill="hold"/>
                                        <p:tgtEl>
                                          <p:spTgt spid="63"/>
                                        </p:tgtEl>
                                        <p:attrNameLst>
                                          <p:attrName>ppt_x</p:attrName>
                                        </p:attrNameLst>
                                      </p:cBhvr>
                                      <p:tavLst>
                                        <p:tav tm="0">
                                          <p:val>
                                            <p:strVal val="0-#ppt_w/2"/>
                                          </p:val>
                                        </p:tav>
                                        <p:tav tm="100000">
                                          <p:val>
                                            <p:strVal val="#ppt_x"/>
                                          </p:val>
                                        </p:tav>
                                      </p:tavLst>
                                    </p:anim>
                                    <p:anim calcmode="lin" valueType="num">
                                      <p:cBhvr additive="base">
                                        <p:cTn id="24" dur="500" fill="hold"/>
                                        <p:tgtEl>
                                          <p:spTgt spid="63"/>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1+#ppt_w/2"/>
                                          </p:val>
                                        </p:tav>
                                        <p:tav tm="100000">
                                          <p:val>
                                            <p:strVal val="#ppt_x"/>
                                          </p:val>
                                        </p:tav>
                                      </p:tavLst>
                                    </p:anim>
                                    <p:anim calcmode="lin" valueType="num">
                                      <p:cBhvr additive="base">
                                        <p:cTn id="28" dur="500" fill="hold"/>
                                        <p:tgtEl>
                                          <p:spTgt spid="5"/>
                                        </p:tgtEl>
                                        <p:attrNameLst>
                                          <p:attrName>ppt_y</p:attrName>
                                        </p:attrNameLst>
                                      </p:cBhvr>
                                      <p:tavLst>
                                        <p:tav tm="0">
                                          <p:val>
                                            <p:strVal val="#ppt_y"/>
                                          </p:val>
                                        </p:tav>
                                        <p:tav tm="100000">
                                          <p:val>
                                            <p:strVal val="#ppt_y"/>
                                          </p:val>
                                        </p:tav>
                                      </p:tavLst>
                                    </p:anim>
                                  </p:childTnLst>
                                </p:cTn>
                              </p:par>
                              <p:par>
                                <p:cTn id="29" presetID="22" presetClass="entr" presetSubtype="4"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down)">
                                      <p:cBhvr>
                                        <p:cTn id="31" dur="500"/>
                                        <p:tgtEl>
                                          <p:spTgt spid="25"/>
                                        </p:tgtEl>
                                      </p:cBhvr>
                                    </p:animEffect>
                                  </p:childTnLst>
                                </p:cTn>
                              </p:par>
                              <p:par>
                                <p:cTn id="32" presetID="22" presetClass="entr" presetSubtype="4"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down)">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795000" y="5289698"/>
            <a:ext cx="1146687" cy="1377802"/>
          </a:xfrm>
          <a:prstGeom prst="rect">
            <a:avLst/>
          </a:prstGeom>
        </p:spPr>
      </p:pic>
      <p:sp>
        <p:nvSpPr>
          <p:cNvPr id="7" name="矩形 6"/>
          <p:cNvSpPr/>
          <p:nvPr/>
        </p:nvSpPr>
        <p:spPr>
          <a:xfrm>
            <a:off x="533400" y="762000"/>
            <a:ext cx="11264900" cy="21600"/>
          </a:xfrm>
          <a:prstGeom prst="rect">
            <a:avLst/>
          </a:prstGeom>
          <a:solidFill>
            <a:srgbClr val="58ACA5"/>
          </a:solidFill>
          <a:ln>
            <a:solidFill>
              <a:srgbClr val="58AC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1599328" y="249580"/>
            <a:ext cx="1620957" cy="523220"/>
          </a:xfrm>
          <a:prstGeom prst="rect">
            <a:avLst/>
          </a:prstGeom>
          <a:noFill/>
        </p:spPr>
        <p:txBody>
          <a:bodyPr wrap="none" rtlCol="0">
            <a:spAutoFit/>
          </a:bodyPr>
          <a:lstStyle/>
          <a:p>
            <a:r>
              <a:rPr lang="zh-CN" altLang="en-US" sz="2800" dirty="0">
                <a:solidFill>
                  <a:srgbClr val="58ACA5"/>
                </a:solidFill>
                <a:latin typeface="微软雅黑" panose="020B0503020204020204" pitchFamily="34" charset="-122"/>
                <a:ea typeface="微软雅黑" panose="020B0503020204020204" pitchFamily="34" charset="-122"/>
              </a:rPr>
              <a:t>年度总结</a:t>
            </a:r>
            <a:endParaRPr lang="zh-CN" altLang="en-US" sz="2800" dirty="0">
              <a:solidFill>
                <a:srgbClr val="58ACA5"/>
              </a:solidFill>
              <a:latin typeface="微软雅黑" panose="020B0503020204020204" pitchFamily="34" charset="-122"/>
              <a:ea typeface="微软雅黑" panose="020B0503020204020204" pitchFamily="34" charset="-122"/>
            </a:endParaRPr>
          </a:p>
        </p:txBody>
      </p:sp>
      <p:sp>
        <p:nvSpPr>
          <p:cNvPr id="9" name="矩形 8"/>
          <p:cNvSpPr/>
          <p:nvPr/>
        </p:nvSpPr>
        <p:spPr>
          <a:xfrm>
            <a:off x="914400" y="276225"/>
            <a:ext cx="542925" cy="485775"/>
          </a:xfrm>
          <a:prstGeom prst="rect">
            <a:avLst/>
          </a:prstGeom>
          <a:solidFill>
            <a:srgbClr val="58ACA5"/>
          </a:solidFill>
          <a:ln>
            <a:solidFill>
              <a:srgbClr val="58AC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876300" y="288279"/>
            <a:ext cx="619125" cy="523220"/>
          </a:xfrm>
          <a:prstGeom prst="rect">
            <a:avLst/>
          </a:prstGeom>
        </p:spPr>
        <p:txBody>
          <a:bodyPr wrap="square">
            <a:spAutoFit/>
          </a:bodyPr>
          <a:lstStyle/>
          <a:p>
            <a:pPr algn="dist"/>
            <a:r>
              <a:rPr lang="en-US" altLang="zh-CN" sz="2800" dirty="0">
                <a:solidFill>
                  <a:schemeClr val="bg1"/>
                </a:solidFill>
                <a:latin typeface="Impact" panose="020B0806030902050204" pitchFamily="34" charset="0"/>
                <a:ea typeface="微软雅黑" panose="020B0503020204020204" pitchFamily="34" charset="-122"/>
              </a:rPr>
              <a:t>03</a:t>
            </a:r>
            <a:endParaRPr lang="zh-CN" altLang="en-US" sz="2800" dirty="0">
              <a:solidFill>
                <a:schemeClr val="bg1"/>
              </a:solidFill>
              <a:latin typeface="Impact" panose="020B0806030902050204" pitchFamily="34" charset="0"/>
            </a:endParaRPr>
          </a:p>
        </p:txBody>
      </p:sp>
      <p:sp>
        <p:nvSpPr>
          <p:cNvPr id="12" name="Shape 168"/>
          <p:cNvSpPr/>
          <p:nvPr/>
        </p:nvSpPr>
        <p:spPr>
          <a:xfrm rot="18900000">
            <a:off x="5279730" y="1634130"/>
            <a:ext cx="1632540" cy="1632540"/>
          </a:xfrm>
          <a:prstGeom prst="rect">
            <a:avLst/>
          </a:prstGeom>
          <a:noFill/>
          <a:ln w="50800">
            <a:solidFill>
              <a:srgbClr val="448882"/>
            </a:solidFill>
            <a:miter lim="400000"/>
          </a:ln>
        </p:spPr>
        <p:txBody>
          <a:bodyPr lIns="0" tIns="0" rIns="0" bIns="0" anchor="ctr"/>
          <a:lstStyle/>
          <a:p/>
        </p:txBody>
      </p:sp>
      <p:sp>
        <p:nvSpPr>
          <p:cNvPr id="13" name="Shape 169"/>
          <p:cNvSpPr/>
          <p:nvPr/>
        </p:nvSpPr>
        <p:spPr>
          <a:xfrm rot="18900000">
            <a:off x="5279730" y="4062564"/>
            <a:ext cx="1632540" cy="1632540"/>
          </a:xfrm>
          <a:prstGeom prst="rect">
            <a:avLst/>
          </a:prstGeom>
          <a:solidFill>
            <a:srgbClr val="448882"/>
          </a:solidFill>
          <a:ln w="12700">
            <a:miter lim="400000"/>
          </a:ln>
        </p:spPr>
        <p:txBody>
          <a:bodyPr lIns="0" tIns="0" rIns="0" bIns="0" anchor="ctr"/>
          <a:lstStyle/>
          <a:p/>
        </p:txBody>
      </p:sp>
      <p:sp>
        <p:nvSpPr>
          <p:cNvPr id="14" name="Shape 170"/>
          <p:cNvSpPr/>
          <p:nvPr/>
        </p:nvSpPr>
        <p:spPr>
          <a:xfrm rot="18900000">
            <a:off x="6493947" y="2848347"/>
            <a:ext cx="1632540" cy="1632540"/>
          </a:xfrm>
          <a:prstGeom prst="rect">
            <a:avLst/>
          </a:prstGeom>
          <a:solidFill>
            <a:srgbClr val="EAA56B"/>
          </a:solidFill>
          <a:ln w="12700">
            <a:miter lim="400000"/>
          </a:ln>
        </p:spPr>
        <p:txBody>
          <a:bodyPr lIns="0" tIns="0" rIns="0" bIns="0" anchor="ctr"/>
          <a:lstStyle/>
          <a:p/>
        </p:txBody>
      </p:sp>
      <p:sp>
        <p:nvSpPr>
          <p:cNvPr id="15" name="Shape 171"/>
          <p:cNvSpPr/>
          <p:nvPr/>
        </p:nvSpPr>
        <p:spPr>
          <a:xfrm rot="18900000">
            <a:off x="4065513" y="2848347"/>
            <a:ext cx="1632540" cy="1632540"/>
          </a:xfrm>
          <a:prstGeom prst="rect">
            <a:avLst/>
          </a:prstGeom>
          <a:solidFill>
            <a:srgbClr val="EAA56B"/>
          </a:solidFill>
          <a:ln w="12700">
            <a:miter lim="400000"/>
          </a:ln>
        </p:spPr>
        <p:txBody>
          <a:bodyPr lIns="0" tIns="0" rIns="0" bIns="0" anchor="ctr"/>
          <a:lstStyle/>
          <a:p/>
        </p:txBody>
      </p:sp>
      <p:sp>
        <p:nvSpPr>
          <p:cNvPr id="24" name="Freeform 238"/>
          <p:cNvSpPr/>
          <p:nvPr/>
        </p:nvSpPr>
        <p:spPr bwMode="auto">
          <a:xfrm>
            <a:off x="5663561" y="4468847"/>
            <a:ext cx="864879" cy="863573"/>
          </a:xfrm>
          <a:custGeom>
            <a:avLst/>
            <a:gdLst>
              <a:gd name="connsiteX0" fmla="*/ 303767 w 607639"/>
              <a:gd name="connsiteY0" fmla="*/ 280843 h 606722"/>
              <a:gd name="connsiteX1" fmla="*/ 281254 w 607639"/>
              <a:gd name="connsiteY1" fmla="*/ 303331 h 606722"/>
              <a:gd name="connsiteX2" fmla="*/ 303767 w 607639"/>
              <a:gd name="connsiteY2" fmla="*/ 325820 h 606722"/>
              <a:gd name="connsiteX3" fmla="*/ 326280 w 607639"/>
              <a:gd name="connsiteY3" fmla="*/ 303331 h 606722"/>
              <a:gd name="connsiteX4" fmla="*/ 303767 w 607639"/>
              <a:gd name="connsiteY4" fmla="*/ 280843 h 606722"/>
              <a:gd name="connsiteX5" fmla="*/ 302610 w 607639"/>
              <a:gd name="connsiteY5" fmla="*/ 146000 h 606722"/>
              <a:gd name="connsiteX6" fmla="*/ 313911 w 607639"/>
              <a:gd name="connsiteY6" fmla="*/ 157289 h 606722"/>
              <a:gd name="connsiteX7" fmla="*/ 313911 w 607639"/>
              <a:gd name="connsiteY7" fmla="*/ 259865 h 606722"/>
              <a:gd name="connsiteX8" fmla="*/ 348170 w 607639"/>
              <a:gd name="connsiteY8" fmla="*/ 303509 h 606722"/>
              <a:gd name="connsiteX9" fmla="*/ 303767 w 607639"/>
              <a:gd name="connsiteY9" fmla="*/ 348664 h 606722"/>
              <a:gd name="connsiteX10" fmla="*/ 260254 w 607639"/>
              <a:gd name="connsiteY10" fmla="*/ 315331 h 606722"/>
              <a:gd name="connsiteX11" fmla="*/ 213805 w 607639"/>
              <a:gd name="connsiteY11" fmla="*/ 315331 h 606722"/>
              <a:gd name="connsiteX12" fmla="*/ 202593 w 607639"/>
              <a:gd name="connsiteY12" fmla="*/ 304131 h 606722"/>
              <a:gd name="connsiteX13" fmla="*/ 213805 w 607639"/>
              <a:gd name="connsiteY13" fmla="*/ 292843 h 606722"/>
              <a:gd name="connsiteX14" fmla="*/ 260254 w 607639"/>
              <a:gd name="connsiteY14" fmla="*/ 292843 h 606722"/>
              <a:gd name="connsiteX15" fmla="*/ 291399 w 607639"/>
              <a:gd name="connsiteY15" fmla="*/ 259865 h 606722"/>
              <a:gd name="connsiteX16" fmla="*/ 291399 w 607639"/>
              <a:gd name="connsiteY16" fmla="*/ 157289 h 606722"/>
              <a:gd name="connsiteX17" fmla="*/ 302610 w 607639"/>
              <a:gd name="connsiteY17" fmla="*/ 146000 h 606722"/>
              <a:gd name="connsiteX18" fmla="*/ 291403 w 607639"/>
              <a:gd name="connsiteY18" fmla="*/ 22751 h 606722"/>
              <a:gd name="connsiteX19" fmla="*/ 112503 w 607639"/>
              <a:gd name="connsiteY19" fmla="*/ 97047 h 606722"/>
              <a:gd name="connsiteX20" fmla="*/ 160566 w 607639"/>
              <a:gd name="connsiteY20" fmla="*/ 144504 h 606722"/>
              <a:gd name="connsiteX21" fmla="*/ 160566 w 607639"/>
              <a:gd name="connsiteY21" fmla="*/ 160412 h 606722"/>
              <a:gd name="connsiteX22" fmla="*/ 152644 w 607639"/>
              <a:gd name="connsiteY22" fmla="*/ 163700 h 606722"/>
              <a:gd name="connsiteX23" fmla="*/ 144634 w 607639"/>
              <a:gd name="connsiteY23" fmla="*/ 160501 h 606722"/>
              <a:gd name="connsiteX24" fmla="*/ 97194 w 607639"/>
              <a:gd name="connsiteY24" fmla="*/ 113310 h 606722"/>
              <a:gd name="connsiteX25" fmla="*/ 22785 w 607639"/>
              <a:gd name="connsiteY25" fmla="*/ 292830 h 606722"/>
              <a:gd name="connsiteX26" fmla="*/ 89984 w 607639"/>
              <a:gd name="connsiteY26" fmla="*/ 292830 h 606722"/>
              <a:gd name="connsiteX27" fmla="*/ 101288 w 607639"/>
              <a:gd name="connsiteY27" fmla="*/ 304117 h 606722"/>
              <a:gd name="connsiteX28" fmla="*/ 89984 w 607639"/>
              <a:gd name="connsiteY28" fmla="*/ 315314 h 606722"/>
              <a:gd name="connsiteX29" fmla="*/ 22785 w 607639"/>
              <a:gd name="connsiteY29" fmla="*/ 315314 h 606722"/>
              <a:gd name="connsiteX30" fmla="*/ 97194 w 607639"/>
              <a:gd name="connsiteY30" fmla="*/ 494123 h 606722"/>
              <a:gd name="connsiteX31" fmla="*/ 144634 w 607639"/>
              <a:gd name="connsiteY31" fmla="*/ 446310 h 606722"/>
              <a:gd name="connsiteX32" fmla="*/ 160476 w 607639"/>
              <a:gd name="connsiteY32" fmla="*/ 446310 h 606722"/>
              <a:gd name="connsiteX33" fmla="*/ 160298 w 607639"/>
              <a:gd name="connsiteY33" fmla="*/ 462218 h 606722"/>
              <a:gd name="connsiteX34" fmla="*/ 112503 w 607639"/>
              <a:gd name="connsiteY34" fmla="*/ 509675 h 606722"/>
              <a:gd name="connsiteX35" fmla="*/ 291403 w 607639"/>
              <a:gd name="connsiteY35" fmla="*/ 583971 h 606722"/>
              <a:gd name="connsiteX36" fmla="*/ 291403 w 607639"/>
              <a:gd name="connsiteY36" fmla="*/ 516785 h 606722"/>
              <a:gd name="connsiteX37" fmla="*/ 302618 w 607639"/>
              <a:gd name="connsiteY37" fmla="*/ 505587 h 606722"/>
              <a:gd name="connsiteX38" fmla="*/ 313922 w 607639"/>
              <a:gd name="connsiteY38" fmla="*/ 516785 h 606722"/>
              <a:gd name="connsiteX39" fmla="*/ 313922 w 607639"/>
              <a:gd name="connsiteY39" fmla="*/ 583971 h 606722"/>
              <a:gd name="connsiteX40" fmla="*/ 493890 w 607639"/>
              <a:gd name="connsiteY40" fmla="*/ 509675 h 606722"/>
              <a:gd name="connsiteX41" fmla="*/ 446984 w 607639"/>
              <a:gd name="connsiteY41" fmla="*/ 462218 h 606722"/>
              <a:gd name="connsiteX42" fmla="*/ 446984 w 607639"/>
              <a:gd name="connsiteY42" fmla="*/ 446310 h 606722"/>
              <a:gd name="connsiteX43" fmla="*/ 462916 w 607639"/>
              <a:gd name="connsiteY43" fmla="*/ 446310 h 606722"/>
              <a:gd name="connsiteX44" fmla="*/ 510445 w 607639"/>
              <a:gd name="connsiteY44" fmla="*/ 494123 h 606722"/>
              <a:gd name="connsiteX45" fmla="*/ 584854 w 607639"/>
              <a:gd name="connsiteY45" fmla="*/ 315314 h 606722"/>
              <a:gd name="connsiteX46" fmla="*/ 517566 w 607639"/>
              <a:gd name="connsiteY46" fmla="*/ 315314 h 606722"/>
              <a:gd name="connsiteX47" fmla="*/ 506351 w 607639"/>
              <a:gd name="connsiteY47" fmla="*/ 304117 h 606722"/>
              <a:gd name="connsiteX48" fmla="*/ 517566 w 607639"/>
              <a:gd name="connsiteY48" fmla="*/ 292830 h 606722"/>
              <a:gd name="connsiteX49" fmla="*/ 584854 w 607639"/>
              <a:gd name="connsiteY49" fmla="*/ 292830 h 606722"/>
              <a:gd name="connsiteX50" fmla="*/ 510356 w 607639"/>
              <a:gd name="connsiteY50" fmla="*/ 113310 h 606722"/>
              <a:gd name="connsiteX51" fmla="*/ 462916 w 607639"/>
              <a:gd name="connsiteY51" fmla="*/ 160323 h 606722"/>
              <a:gd name="connsiteX52" fmla="*/ 454906 w 607639"/>
              <a:gd name="connsiteY52" fmla="*/ 163612 h 606722"/>
              <a:gd name="connsiteX53" fmla="*/ 446895 w 607639"/>
              <a:gd name="connsiteY53" fmla="*/ 160323 h 606722"/>
              <a:gd name="connsiteX54" fmla="*/ 446717 w 607639"/>
              <a:gd name="connsiteY54" fmla="*/ 144504 h 606722"/>
              <a:gd name="connsiteX55" fmla="*/ 493890 w 607639"/>
              <a:gd name="connsiteY55" fmla="*/ 97047 h 606722"/>
              <a:gd name="connsiteX56" fmla="*/ 313922 w 607639"/>
              <a:gd name="connsiteY56" fmla="*/ 22751 h 606722"/>
              <a:gd name="connsiteX57" fmla="*/ 313922 w 607639"/>
              <a:gd name="connsiteY57" fmla="*/ 89848 h 606722"/>
              <a:gd name="connsiteX58" fmla="*/ 302618 w 607639"/>
              <a:gd name="connsiteY58" fmla="*/ 101135 h 606722"/>
              <a:gd name="connsiteX59" fmla="*/ 291403 w 607639"/>
              <a:gd name="connsiteY59" fmla="*/ 89848 h 606722"/>
              <a:gd name="connsiteX60" fmla="*/ 303775 w 607639"/>
              <a:gd name="connsiteY60" fmla="*/ 0 h 606722"/>
              <a:gd name="connsiteX61" fmla="*/ 517388 w 607639"/>
              <a:gd name="connsiteY61" fmla="*/ 87804 h 606722"/>
              <a:gd name="connsiteX62" fmla="*/ 518634 w 607639"/>
              <a:gd name="connsiteY62" fmla="*/ 88871 h 606722"/>
              <a:gd name="connsiteX63" fmla="*/ 519613 w 607639"/>
              <a:gd name="connsiteY63" fmla="*/ 90115 h 606722"/>
              <a:gd name="connsiteX64" fmla="*/ 607639 w 607639"/>
              <a:gd name="connsiteY64" fmla="*/ 303317 h 606722"/>
              <a:gd name="connsiteX65" fmla="*/ 519613 w 607639"/>
              <a:gd name="connsiteY65" fmla="*/ 516607 h 606722"/>
              <a:gd name="connsiteX66" fmla="*/ 518634 w 607639"/>
              <a:gd name="connsiteY66" fmla="*/ 517851 h 606722"/>
              <a:gd name="connsiteX67" fmla="*/ 517388 w 607639"/>
              <a:gd name="connsiteY67" fmla="*/ 518829 h 606722"/>
              <a:gd name="connsiteX68" fmla="*/ 303775 w 607639"/>
              <a:gd name="connsiteY68" fmla="*/ 606722 h 606722"/>
              <a:gd name="connsiteX69" fmla="*/ 90251 w 607639"/>
              <a:gd name="connsiteY69" fmla="*/ 518829 h 606722"/>
              <a:gd name="connsiteX70" fmla="*/ 89005 w 607639"/>
              <a:gd name="connsiteY70" fmla="*/ 517851 h 606722"/>
              <a:gd name="connsiteX71" fmla="*/ 87937 w 607639"/>
              <a:gd name="connsiteY71" fmla="*/ 516607 h 606722"/>
              <a:gd name="connsiteX72" fmla="*/ 0 w 607639"/>
              <a:gd name="connsiteY72" fmla="*/ 303317 h 606722"/>
              <a:gd name="connsiteX73" fmla="*/ 87937 w 607639"/>
              <a:gd name="connsiteY73" fmla="*/ 90115 h 606722"/>
              <a:gd name="connsiteX74" fmla="*/ 89005 w 607639"/>
              <a:gd name="connsiteY74" fmla="*/ 88871 h 606722"/>
              <a:gd name="connsiteX75" fmla="*/ 90251 w 607639"/>
              <a:gd name="connsiteY75" fmla="*/ 87804 h 606722"/>
              <a:gd name="connsiteX76" fmla="*/ 303775 w 607639"/>
              <a:gd name="connsiteY76"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07639" h="606722">
                <a:moveTo>
                  <a:pt x="303767" y="280843"/>
                </a:moveTo>
                <a:cubicBezTo>
                  <a:pt x="291399" y="280843"/>
                  <a:pt x="281254" y="290976"/>
                  <a:pt x="281254" y="303331"/>
                </a:cubicBezTo>
                <a:cubicBezTo>
                  <a:pt x="281254" y="315776"/>
                  <a:pt x="291399" y="325820"/>
                  <a:pt x="303767" y="325820"/>
                </a:cubicBezTo>
                <a:cubicBezTo>
                  <a:pt x="316225" y="325820"/>
                  <a:pt x="326280" y="315776"/>
                  <a:pt x="326280" y="303331"/>
                </a:cubicBezTo>
                <a:cubicBezTo>
                  <a:pt x="326280" y="290976"/>
                  <a:pt x="316225" y="280843"/>
                  <a:pt x="303767" y="280843"/>
                </a:cubicBezTo>
                <a:close/>
                <a:moveTo>
                  <a:pt x="302610" y="146000"/>
                </a:moveTo>
                <a:cubicBezTo>
                  <a:pt x="308839" y="146000"/>
                  <a:pt x="313911" y="151067"/>
                  <a:pt x="313911" y="157289"/>
                </a:cubicBezTo>
                <a:lnTo>
                  <a:pt x="313911" y="259865"/>
                </a:lnTo>
                <a:cubicBezTo>
                  <a:pt x="333577" y="264932"/>
                  <a:pt x="348170" y="282621"/>
                  <a:pt x="348170" y="303509"/>
                </a:cubicBezTo>
                <a:cubicBezTo>
                  <a:pt x="348170" y="328309"/>
                  <a:pt x="328594" y="348664"/>
                  <a:pt x="303767" y="348664"/>
                </a:cubicBezTo>
                <a:cubicBezTo>
                  <a:pt x="282856" y="348664"/>
                  <a:pt x="265326" y="335064"/>
                  <a:pt x="260254" y="315331"/>
                </a:cubicBezTo>
                <a:lnTo>
                  <a:pt x="213805" y="315331"/>
                </a:lnTo>
                <a:cubicBezTo>
                  <a:pt x="207576" y="315331"/>
                  <a:pt x="202593" y="310354"/>
                  <a:pt x="202593" y="304131"/>
                </a:cubicBezTo>
                <a:cubicBezTo>
                  <a:pt x="202593" y="297909"/>
                  <a:pt x="207576" y="292843"/>
                  <a:pt x="213805" y="292843"/>
                </a:cubicBezTo>
                <a:lnTo>
                  <a:pt x="260254" y="292843"/>
                </a:lnTo>
                <a:cubicBezTo>
                  <a:pt x="264348" y="276043"/>
                  <a:pt x="277339" y="263954"/>
                  <a:pt x="291399" y="259865"/>
                </a:cubicBezTo>
                <a:lnTo>
                  <a:pt x="291399" y="157289"/>
                </a:lnTo>
                <a:cubicBezTo>
                  <a:pt x="291399" y="151067"/>
                  <a:pt x="296382" y="146000"/>
                  <a:pt x="302610" y="146000"/>
                </a:cubicBezTo>
                <a:close/>
                <a:moveTo>
                  <a:pt x="291403" y="22751"/>
                </a:moveTo>
                <a:cubicBezTo>
                  <a:pt x="223848" y="25417"/>
                  <a:pt x="160120" y="53145"/>
                  <a:pt x="112503" y="97047"/>
                </a:cubicBezTo>
                <a:lnTo>
                  <a:pt x="160566" y="144504"/>
                </a:lnTo>
                <a:cubicBezTo>
                  <a:pt x="165016" y="148859"/>
                  <a:pt x="165016" y="155969"/>
                  <a:pt x="160566" y="160412"/>
                </a:cubicBezTo>
                <a:cubicBezTo>
                  <a:pt x="158429" y="162634"/>
                  <a:pt x="155492" y="163700"/>
                  <a:pt x="152644" y="163700"/>
                </a:cubicBezTo>
                <a:cubicBezTo>
                  <a:pt x="149796" y="163700"/>
                  <a:pt x="146859" y="162723"/>
                  <a:pt x="144634" y="160501"/>
                </a:cubicBezTo>
                <a:lnTo>
                  <a:pt x="97194" y="113310"/>
                </a:lnTo>
                <a:cubicBezTo>
                  <a:pt x="53225" y="160857"/>
                  <a:pt x="25456" y="222622"/>
                  <a:pt x="22785" y="292830"/>
                </a:cubicBezTo>
                <a:lnTo>
                  <a:pt x="89984" y="292830"/>
                </a:lnTo>
                <a:cubicBezTo>
                  <a:pt x="96215" y="292830"/>
                  <a:pt x="101288" y="297896"/>
                  <a:pt x="101288" y="304117"/>
                </a:cubicBezTo>
                <a:cubicBezTo>
                  <a:pt x="101288" y="310338"/>
                  <a:pt x="96215" y="315314"/>
                  <a:pt x="89984" y="315314"/>
                </a:cubicBezTo>
                <a:lnTo>
                  <a:pt x="22785" y="315314"/>
                </a:lnTo>
                <a:cubicBezTo>
                  <a:pt x="25456" y="382767"/>
                  <a:pt x="53225" y="446577"/>
                  <a:pt x="97194" y="494123"/>
                </a:cubicBezTo>
                <a:lnTo>
                  <a:pt x="144634" y="446310"/>
                </a:lnTo>
                <a:cubicBezTo>
                  <a:pt x="148995" y="441955"/>
                  <a:pt x="156026" y="441955"/>
                  <a:pt x="160476" y="446310"/>
                </a:cubicBezTo>
                <a:cubicBezTo>
                  <a:pt x="164838" y="450754"/>
                  <a:pt x="164660" y="457863"/>
                  <a:pt x="160298" y="462218"/>
                </a:cubicBezTo>
                <a:lnTo>
                  <a:pt x="112503" y="509675"/>
                </a:lnTo>
                <a:cubicBezTo>
                  <a:pt x="160120" y="553488"/>
                  <a:pt x="223848" y="581216"/>
                  <a:pt x="291403" y="583971"/>
                </a:cubicBezTo>
                <a:lnTo>
                  <a:pt x="291403" y="516785"/>
                </a:lnTo>
                <a:cubicBezTo>
                  <a:pt x="291403" y="510564"/>
                  <a:pt x="296388" y="505587"/>
                  <a:pt x="302618" y="505587"/>
                </a:cubicBezTo>
                <a:cubicBezTo>
                  <a:pt x="308848" y="505587"/>
                  <a:pt x="313922" y="510564"/>
                  <a:pt x="313922" y="516785"/>
                </a:cubicBezTo>
                <a:lnTo>
                  <a:pt x="313922" y="583971"/>
                </a:lnTo>
                <a:cubicBezTo>
                  <a:pt x="384236" y="581216"/>
                  <a:pt x="446361" y="553488"/>
                  <a:pt x="493890" y="509675"/>
                </a:cubicBezTo>
                <a:lnTo>
                  <a:pt x="446984" y="462218"/>
                </a:lnTo>
                <a:cubicBezTo>
                  <a:pt x="442623" y="457863"/>
                  <a:pt x="442623" y="450754"/>
                  <a:pt x="446984" y="446310"/>
                </a:cubicBezTo>
                <a:cubicBezTo>
                  <a:pt x="451435" y="441955"/>
                  <a:pt x="458555" y="441955"/>
                  <a:pt x="462916" y="446310"/>
                </a:cubicBezTo>
                <a:lnTo>
                  <a:pt x="510445" y="494123"/>
                </a:lnTo>
                <a:cubicBezTo>
                  <a:pt x="554325" y="446577"/>
                  <a:pt x="582094" y="382767"/>
                  <a:pt x="584854" y="315314"/>
                </a:cubicBezTo>
                <a:lnTo>
                  <a:pt x="517566" y="315314"/>
                </a:lnTo>
                <a:cubicBezTo>
                  <a:pt x="511335" y="315314"/>
                  <a:pt x="506351" y="310338"/>
                  <a:pt x="506351" y="304117"/>
                </a:cubicBezTo>
                <a:cubicBezTo>
                  <a:pt x="506351" y="297896"/>
                  <a:pt x="511335" y="292830"/>
                  <a:pt x="517566" y="292830"/>
                </a:cubicBezTo>
                <a:lnTo>
                  <a:pt x="584854" y="292830"/>
                </a:lnTo>
                <a:cubicBezTo>
                  <a:pt x="582094" y="222622"/>
                  <a:pt x="554325" y="160857"/>
                  <a:pt x="510356" y="113310"/>
                </a:cubicBezTo>
                <a:lnTo>
                  <a:pt x="462916" y="160323"/>
                </a:lnTo>
                <a:cubicBezTo>
                  <a:pt x="460691" y="162545"/>
                  <a:pt x="457754" y="163612"/>
                  <a:pt x="454906" y="163612"/>
                </a:cubicBezTo>
                <a:cubicBezTo>
                  <a:pt x="452058" y="163612"/>
                  <a:pt x="449032" y="162545"/>
                  <a:pt x="446895" y="160323"/>
                </a:cubicBezTo>
                <a:cubicBezTo>
                  <a:pt x="442445" y="155969"/>
                  <a:pt x="442356" y="148859"/>
                  <a:pt x="446717" y="144504"/>
                </a:cubicBezTo>
                <a:lnTo>
                  <a:pt x="493890" y="97047"/>
                </a:lnTo>
                <a:cubicBezTo>
                  <a:pt x="446361" y="53145"/>
                  <a:pt x="384236" y="25417"/>
                  <a:pt x="313922" y="22751"/>
                </a:cubicBezTo>
                <a:lnTo>
                  <a:pt x="313922" y="89848"/>
                </a:lnTo>
                <a:cubicBezTo>
                  <a:pt x="313922" y="96069"/>
                  <a:pt x="308848" y="101135"/>
                  <a:pt x="302618" y="101135"/>
                </a:cubicBezTo>
                <a:cubicBezTo>
                  <a:pt x="296388" y="101135"/>
                  <a:pt x="291403" y="96069"/>
                  <a:pt x="291403" y="89848"/>
                </a:cubicBezTo>
                <a:close/>
                <a:moveTo>
                  <a:pt x="303775" y="0"/>
                </a:moveTo>
                <a:cubicBezTo>
                  <a:pt x="386995" y="0"/>
                  <a:pt x="462471" y="33593"/>
                  <a:pt x="517388" y="87804"/>
                </a:cubicBezTo>
                <a:cubicBezTo>
                  <a:pt x="517833" y="88160"/>
                  <a:pt x="518278" y="88426"/>
                  <a:pt x="518634" y="88871"/>
                </a:cubicBezTo>
                <a:cubicBezTo>
                  <a:pt x="518990" y="89226"/>
                  <a:pt x="519346" y="89671"/>
                  <a:pt x="519613" y="90115"/>
                </a:cubicBezTo>
                <a:cubicBezTo>
                  <a:pt x="573995" y="144948"/>
                  <a:pt x="607639" y="220311"/>
                  <a:pt x="607639" y="303317"/>
                </a:cubicBezTo>
                <a:cubicBezTo>
                  <a:pt x="607639" y="386411"/>
                  <a:pt x="573995" y="461774"/>
                  <a:pt x="519613" y="516607"/>
                </a:cubicBezTo>
                <a:cubicBezTo>
                  <a:pt x="519346" y="517051"/>
                  <a:pt x="518990" y="517496"/>
                  <a:pt x="518634" y="517851"/>
                </a:cubicBezTo>
                <a:cubicBezTo>
                  <a:pt x="518278" y="518207"/>
                  <a:pt x="517833" y="518562"/>
                  <a:pt x="517388" y="518829"/>
                </a:cubicBezTo>
                <a:cubicBezTo>
                  <a:pt x="462471" y="573129"/>
                  <a:pt x="386995" y="606722"/>
                  <a:pt x="303775" y="606722"/>
                </a:cubicBezTo>
                <a:cubicBezTo>
                  <a:pt x="220644" y="606722"/>
                  <a:pt x="145168" y="573129"/>
                  <a:pt x="90251" y="518829"/>
                </a:cubicBezTo>
                <a:cubicBezTo>
                  <a:pt x="89806" y="518562"/>
                  <a:pt x="89361" y="518207"/>
                  <a:pt x="89005" y="517851"/>
                </a:cubicBezTo>
                <a:cubicBezTo>
                  <a:pt x="88560" y="517496"/>
                  <a:pt x="88293" y="517051"/>
                  <a:pt x="87937" y="516607"/>
                </a:cubicBezTo>
                <a:cubicBezTo>
                  <a:pt x="33644" y="461774"/>
                  <a:pt x="0" y="386411"/>
                  <a:pt x="0" y="303317"/>
                </a:cubicBezTo>
                <a:cubicBezTo>
                  <a:pt x="0" y="220311"/>
                  <a:pt x="33644" y="144948"/>
                  <a:pt x="87937" y="90115"/>
                </a:cubicBezTo>
                <a:cubicBezTo>
                  <a:pt x="88293" y="89671"/>
                  <a:pt x="88560" y="89226"/>
                  <a:pt x="89005" y="88871"/>
                </a:cubicBezTo>
                <a:cubicBezTo>
                  <a:pt x="89361" y="88426"/>
                  <a:pt x="89806" y="88160"/>
                  <a:pt x="90251" y="87804"/>
                </a:cubicBezTo>
                <a:cubicBezTo>
                  <a:pt x="145168" y="33593"/>
                  <a:pt x="220644" y="0"/>
                  <a:pt x="303775" y="0"/>
                </a:cubicBezTo>
                <a:close/>
              </a:path>
            </a:pathLst>
          </a:custGeom>
          <a:solidFill>
            <a:schemeClr val="bg2"/>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en-US"/>
          </a:p>
        </p:txBody>
      </p:sp>
      <p:sp>
        <p:nvSpPr>
          <p:cNvPr id="25" name="Freeform 81"/>
          <p:cNvSpPr/>
          <p:nvPr/>
        </p:nvSpPr>
        <p:spPr bwMode="auto">
          <a:xfrm>
            <a:off x="5804201" y="2151257"/>
            <a:ext cx="583600" cy="717959"/>
          </a:xfrm>
          <a:custGeom>
            <a:avLst/>
            <a:gdLst>
              <a:gd name="connsiteX0" fmla="*/ 213204 w 494663"/>
              <a:gd name="connsiteY0" fmla="*/ 372774 h 608546"/>
              <a:gd name="connsiteX1" fmla="*/ 235790 w 494663"/>
              <a:gd name="connsiteY1" fmla="*/ 398551 h 608546"/>
              <a:gd name="connsiteX2" fmla="*/ 236535 w 494663"/>
              <a:gd name="connsiteY2" fmla="*/ 398551 h 608546"/>
              <a:gd name="connsiteX3" fmla="*/ 178208 w 494663"/>
              <a:gd name="connsiteY3" fmla="*/ 539333 h 608546"/>
              <a:gd name="connsiteX4" fmla="*/ 247456 w 494663"/>
              <a:gd name="connsiteY4" fmla="*/ 608485 h 608546"/>
              <a:gd name="connsiteX5" fmla="*/ 316703 w 494663"/>
              <a:gd name="connsiteY5" fmla="*/ 539333 h 608546"/>
              <a:gd name="connsiteX6" fmla="*/ 258376 w 494663"/>
              <a:gd name="connsiteY6" fmla="*/ 398551 h 608546"/>
              <a:gd name="connsiteX7" fmla="*/ 258873 w 494663"/>
              <a:gd name="connsiteY7" fmla="*/ 398551 h 608546"/>
              <a:gd name="connsiteX8" fmla="*/ 281459 w 494663"/>
              <a:gd name="connsiteY8" fmla="*/ 372774 h 608546"/>
              <a:gd name="connsiteX9" fmla="*/ 247456 w 494663"/>
              <a:gd name="connsiteY9" fmla="*/ 378971 h 608546"/>
              <a:gd name="connsiteX10" fmla="*/ 213204 w 494663"/>
              <a:gd name="connsiteY10" fmla="*/ 372774 h 608546"/>
              <a:gd name="connsiteX11" fmla="*/ 54317 w 494663"/>
              <a:gd name="connsiteY11" fmla="*/ 109800 h 608546"/>
              <a:gd name="connsiteX12" fmla="*/ 71218 w 494663"/>
              <a:gd name="connsiteY12" fmla="*/ 114757 h 608546"/>
              <a:gd name="connsiteX13" fmla="*/ 71218 w 494663"/>
              <a:gd name="connsiteY13" fmla="*/ 264197 h 608546"/>
              <a:gd name="connsiteX14" fmla="*/ 79668 w 494663"/>
              <a:gd name="connsiteY14" fmla="*/ 278324 h 608546"/>
              <a:gd name="connsiteX15" fmla="*/ 62767 w 494663"/>
              <a:gd name="connsiteY15" fmla="*/ 295176 h 608546"/>
              <a:gd name="connsiteX16" fmla="*/ 45867 w 494663"/>
              <a:gd name="connsiteY16" fmla="*/ 278324 h 608546"/>
              <a:gd name="connsiteX17" fmla="*/ 54317 w 494663"/>
              <a:gd name="connsiteY17" fmla="*/ 264197 h 608546"/>
              <a:gd name="connsiteX18" fmla="*/ 247456 w 494663"/>
              <a:gd name="connsiteY18" fmla="*/ 0 h 608546"/>
              <a:gd name="connsiteX19" fmla="*/ 483742 w 494663"/>
              <a:gd name="connsiteY19" fmla="*/ 84271 h 608546"/>
              <a:gd name="connsiteX20" fmla="*/ 392156 w 494663"/>
              <a:gd name="connsiteY20" fmla="*/ 116988 h 608546"/>
              <a:gd name="connsiteX21" fmla="*/ 392156 w 494663"/>
              <a:gd name="connsiteY21" fmla="*/ 212908 h 608546"/>
              <a:gd name="connsiteX22" fmla="*/ 383221 w 494663"/>
              <a:gd name="connsiteY22" fmla="*/ 227035 h 608546"/>
              <a:gd name="connsiteX23" fmla="*/ 308513 w 494663"/>
              <a:gd name="connsiteY23" fmla="*/ 359142 h 608546"/>
              <a:gd name="connsiteX24" fmla="*/ 494663 w 494663"/>
              <a:gd name="connsiteY24" fmla="*/ 547760 h 608546"/>
              <a:gd name="connsiteX25" fmla="*/ 0 w 494663"/>
              <a:gd name="connsiteY25" fmla="*/ 547760 h 608546"/>
              <a:gd name="connsiteX26" fmla="*/ 186398 w 494663"/>
              <a:gd name="connsiteY26" fmla="*/ 359142 h 608546"/>
              <a:gd name="connsiteX27" fmla="*/ 111690 w 494663"/>
              <a:gd name="connsiteY27" fmla="*/ 227035 h 608546"/>
              <a:gd name="connsiteX28" fmla="*/ 102507 w 494663"/>
              <a:gd name="connsiteY28" fmla="*/ 212908 h 608546"/>
              <a:gd name="connsiteX29" fmla="*/ 102507 w 494663"/>
              <a:gd name="connsiteY29" fmla="*/ 116988 h 608546"/>
              <a:gd name="connsiteX30" fmla="*/ 10921 w 494663"/>
              <a:gd name="connsiteY30" fmla="*/ 84271 h 608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94663" h="608546">
                <a:moveTo>
                  <a:pt x="213204" y="372774"/>
                </a:moveTo>
                <a:lnTo>
                  <a:pt x="235790" y="398551"/>
                </a:lnTo>
                <a:lnTo>
                  <a:pt x="236535" y="398551"/>
                </a:lnTo>
                <a:lnTo>
                  <a:pt x="178208" y="539333"/>
                </a:lnTo>
                <a:lnTo>
                  <a:pt x="247456" y="608485"/>
                </a:lnTo>
                <a:lnTo>
                  <a:pt x="316703" y="539333"/>
                </a:lnTo>
                <a:lnTo>
                  <a:pt x="258376" y="398551"/>
                </a:lnTo>
                <a:lnTo>
                  <a:pt x="258873" y="398551"/>
                </a:lnTo>
                <a:lnTo>
                  <a:pt x="281459" y="372774"/>
                </a:lnTo>
                <a:cubicBezTo>
                  <a:pt x="270538" y="376492"/>
                  <a:pt x="259121" y="378971"/>
                  <a:pt x="247456" y="378971"/>
                </a:cubicBezTo>
                <a:cubicBezTo>
                  <a:pt x="235542" y="378971"/>
                  <a:pt x="224125" y="376492"/>
                  <a:pt x="213204" y="372774"/>
                </a:cubicBezTo>
                <a:close/>
                <a:moveTo>
                  <a:pt x="54317" y="109800"/>
                </a:moveTo>
                <a:lnTo>
                  <a:pt x="71218" y="114757"/>
                </a:lnTo>
                <a:lnTo>
                  <a:pt x="71218" y="264197"/>
                </a:lnTo>
                <a:cubicBezTo>
                  <a:pt x="76188" y="267171"/>
                  <a:pt x="79668" y="272128"/>
                  <a:pt x="79668" y="278324"/>
                </a:cubicBezTo>
                <a:cubicBezTo>
                  <a:pt x="79668" y="287741"/>
                  <a:pt x="71963" y="295176"/>
                  <a:pt x="62767" y="295176"/>
                </a:cubicBezTo>
                <a:cubicBezTo>
                  <a:pt x="53323" y="295176"/>
                  <a:pt x="45867" y="287741"/>
                  <a:pt x="45867" y="278324"/>
                </a:cubicBezTo>
                <a:cubicBezTo>
                  <a:pt x="45867" y="272128"/>
                  <a:pt x="49347" y="267171"/>
                  <a:pt x="54317" y="264197"/>
                </a:cubicBezTo>
                <a:close/>
                <a:moveTo>
                  <a:pt x="247456" y="0"/>
                </a:moveTo>
                <a:lnTo>
                  <a:pt x="483742" y="84271"/>
                </a:lnTo>
                <a:lnTo>
                  <a:pt x="392156" y="116988"/>
                </a:lnTo>
                <a:lnTo>
                  <a:pt x="392156" y="212908"/>
                </a:lnTo>
                <a:cubicBezTo>
                  <a:pt x="392156" y="217121"/>
                  <a:pt x="388930" y="222078"/>
                  <a:pt x="383221" y="227035"/>
                </a:cubicBezTo>
                <a:cubicBezTo>
                  <a:pt x="379498" y="277598"/>
                  <a:pt x="350210" y="331135"/>
                  <a:pt x="308513" y="359142"/>
                </a:cubicBezTo>
                <a:cubicBezTo>
                  <a:pt x="415487" y="386159"/>
                  <a:pt x="494663" y="478857"/>
                  <a:pt x="494663" y="547760"/>
                </a:cubicBezTo>
                <a:cubicBezTo>
                  <a:pt x="494663" y="628809"/>
                  <a:pt x="0" y="628809"/>
                  <a:pt x="0" y="547760"/>
                </a:cubicBezTo>
                <a:cubicBezTo>
                  <a:pt x="0" y="478857"/>
                  <a:pt x="79424" y="386159"/>
                  <a:pt x="186398" y="359142"/>
                </a:cubicBezTo>
                <a:cubicBezTo>
                  <a:pt x="144701" y="331135"/>
                  <a:pt x="115413" y="277598"/>
                  <a:pt x="111690" y="227035"/>
                </a:cubicBezTo>
                <a:cubicBezTo>
                  <a:pt x="105733" y="222078"/>
                  <a:pt x="102507" y="217121"/>
                  <a:pt x="102507" y="212908"/>
                </a:cubicBezTo>
                <a:lnTo>
                  <a:pt x="102507" y="116988"/>
                </a:lnTo>
                <a:lnTo>
                  <a:pt x="10921" y="84271"/>
                </a:lnTo>
                <a:close/>
              </a:path>
            </a:pathLst>
          </a:custGeom>
          <a:solidFill>
            <a:srgbClr val="448882"/>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en-US"/>
          </a:p>
        </p:txBody>
      </p:sp>
      <p:sp>
        <p:nvSpPr>
          <p:cNvPr id="26" name="Freeform 190"/>
          <p:cNvSpPr/>
          <p:nvPr/>
        </p:nvSpPr>
        <p:spPr bwMode="auto">
          <a:xfrm>
            <a:off x="4476571" y="3283566"/>
            <a:ext cx="726896" cy="725799"/>
          </a:xfrm>
          <a:custGeom>
            <a:avLst/>
            <a:gdLst>
              <a:gd name="connsiteX0" fmla="*/ 303767 w 607639"/>
              <a:gd name="connsiteY0" fmla="*/ 280843 h 606722"/>
              <a:gd name="connsiteX1" fmla="*/ 281254 w 607639"/>
              <a:gd name="connsiteY1" fmla="*/ 303331 h 606722"/>
              <a:gd name="connsiteX2" fmla="*/ 303767 w 607639"/>
              <a:gd name="connsiteY2" fmla="*/ 325820 h 606722"/>
              <a:gd name="connsiteX3" fmla="*/ 326280 w 607639"/>
              <a:gd name="connsiteY3" fmla="*/ 303331 h 606722"/>
              <a:gd name="connsiteX4" fmla="*/ 303767 w 607639"/>
              <a:gd name="connsiteY4" fmla="*/ 280843 h 606722"/>
              <a:gd name="connsiteX5" fmla="*/ 302610 w 607639"/>
              <a:gd name="connsiteY5" fmla="*/ 146000 h 606722"/>
              <a:gd name="connsiteX6" fmla="*/ 313911 w 607639"/>
              <a:gd name="connsiteY6" fmla="*/ 157289 h 606722"/>
              <a:gd name="connsiteX7" fmla="*/ 313911 w 607639"/>
              <a:gd name="connsiteY7" fmla="*/ 259865 h 606722"/>
              <a:gd name="connsiteX8" fmla="*/ 348170 w 607639"/>
              <a:gd name="connsiteY8" fmla="*/ 303509 h 606722"/>
              <a:gd name="connsiteX9" fmla="*/ 303767 w 607639"/>
              <a:gd name="connsiteY9" fmla="*/ 348664 h 606722"/>
              <a:gd name="connsiteX10" fmla="*/ 260254 w 607639"/>
              <a:gd name="connsiteY10" fmla="*/ 315331 h 606722"/>
              <a:gd name="connsiteX11" fmla="*/ 213805 w 607639"/>
              <a:gd name="connsiteY11" fmla="*/ 315331 h 606722"/>
              <a:gd name="connsiteX12" fmla="*/ 202593 w 607639"/>
              <a:gd name="connsiteY12" fmla="*/ 304131 h 606722"/>
              <a:gd name="connsiteX13" fmla="*/ 213805 w 607639"/>
              <a:gd name="connsiteY13" fmla="*/ 292843 h 606722"/>
              <a:gd name="connsiteX14" fmla="*/ 260254 w 607639"/>
              <a:gd name="connsiteY14" fmla="*/ 292843 h 606722"/>
              <a:gd name="connsiteX15" fmla="*/ 291399 w 607639"/>
              <a:gd name="connsiteY15" fmla="*/ 259865 h 606722"/>
              <a:gd name="connsiteX16" fmla="*/ 291399 w 607639"/>
              <a:gd name="connsiteY16" fmla="*/ 157289 h 606722"/>
              <a:gd name="connsiteX17" fmla="*/ 302610 w 607639"/>
              <a:gd name="connsiteY17" fmla="*/ 146000 h 606722"/>
              <a:gd name="connsiteX18" fmla="*/ 291403 w 607639"/>
              <a:gd name="connsiteY18" fmla="*/ 22751 h 606722"/>
              <a:gd name="connsiteX19" fmla="*/ 112503 w 607639"/>
              <a:gd name="connsiteY19" fmla="*/ 97047 h 606722"/>
              <a:gd name="connsiteX20" fmla="*/ 160566 w 607639"/>
              <a:gd name="connsiteY20" fmla="*/ 144504 h 606722"/>
              <a:gd name="connsiteX21" fmla="*/ 160566 w 607639"/>
              <a:gd name="connsiteY21" fmla="*/ 160412 h 606722"/>
              <a:gd name="connsiteX22" fmla="*/ 152644 w 607639"/>
              <a:gd name="connsiteY22" fmla="*/ 163700 h 606722"/>
              <a:gd name="connsiteX23" fmla="*/ 144634 w 607639"/>
              <a:gd name="connsiteY23" fmla="*/ 160501 h 606722"/>
              <a:gd name="connsiteX24" fmla="*/ 97194 w 607639"/>
              <a:gd name="connsiteY24" fmla="*/ 113310 h 606722"/>
              <a:gd name="connsiteX25" fmla="*/ 22785 w 607639"/>
              <a:gd name="connsiteY25" fmla="*/ 292830 h 606722"/>
              <a:gd name="connsiteX26" fmla="*/ 89984 w 607639"/>
              <a:gd name="connsiteY26" fmla="*/ 292830 h 606722"/>
              <a:gd name="connsiteX27" fmla="*/ 101288 w 607639"/>
              <a:gd name="connsiteY27" fmla="*/ 304117 h 606722"/>
              <a:gd name="connsiteX28" fmla="*/ 89984 w 607639"/>
              <a:gd name="connsiteY28" fmla="*/ 315314 h 606722"/>
              <a:gd name="connsiteX29" fmla="*/ 22785 w 607639"/>
              <a:gd name="connsiteY29" fmla="*/ 315314 h 606722"/>
              <a:gd name="connsiteX30" fmla="*/ 97194 w 607639"/>
              <a:gd name="connsiteY30" fmla="*/ 494123 h 606722"/>
              <a:gd name="connsiteX31" fmla="*/ 144634 w 607639"/>
              <a:gd name="connsiteY31" fmla="*/ 446310 h 606722"/>
              <a:gd name="connsiteX32" fmla="*/ 160476 w 607639"/>
              <a:gd name="connsiteY32" fmla="*/ 446310 h 606722"/>
              <a:gd name="connsiteX33" fmla="*/ 160298 w 607639"/>
              <a:gd name="connsiteY33" fmla="*/ 462218 h 606722"/>
              <a:gd name="connsiteX34" fmla="*/ 112503 w 607639"/>
              <a:gd name="connsiteY34" fmla="*/ 509675 h 606722"/>
              <a:gd name="connsiteX35" fmla="*/ 291403 w 607639"/>
              <a:gd name="connsiteY35" fmla="*/ 583971 h 606722"/>
              <a:gd name="connsiteX36" fmla="*/ 291403 w 607639"/>
              <a:gd name="connsiteY36" fmla="*/ 516785 h 606722"/>
              <a:gd name="connsiteX37" fmla="*/ 302618 w 607639"/>
              <a:gd name="connsiteY37" fmla="*/ 505587 h 606722"/>
              <a:gd name="connsiteX38" fmla="*/ 313922 w 607639"/>
              <a:gd name="connsiteY38" fmla="*/ 516785 h 606722"/>
              <a:gd name="connsiteX39" fmla="*/ 313922 w 607639"/>
              <a:gd name="connsiteY39" fmla="*/ 583971 h 606722"/>
              <a:gd name="connsiteX40" fmla="*/ 493890 w 607639"/>
              <a:gd name="connsiteY40" fmla="*/ 509675 h 606722"/>
              <a:gd name="connsiteX41" fmla="*/ 446984 w 607639"/>
              <a:gd name="connsiteY41" fmla="*/ 462218 h 606722"/>
              <a:gd name="connsiteX42" fmla="*/ 446984 w 607639"/>
              <a:gd name="connsiteY42" fmla="*/ 446310 h 606722"/>
              <a:gd name="connsiteX43" fmla="*/ 462916 w 607639"/>
              <a:gd name="connsiteY43" fmla="*/ 446310 h 606722"/>
              <a:gd name="connsiteX44" fmla="*/ 510445 w 607639"/>
              <a:gd name="connsiteY44" fmla="*/ 494123 h 606722"/>
              <a:gd name="connsiteX45" fmla="*/ 584854 w 607639"/>
              <a:gd name="connsiteY45" fmla="*/ 315314 h 606722"/>
              <a:gd name="connsiteX46" fmla="*/ 517566 w 607639"/>
              <a:gd name="connsiteY46" fmla="*/ 315314 h 606722"/>
              <a:gd name="connsiteX47" fmla="*/ 506351 w 607639"/>
              <a:gd name="connsiteY47" fmla="*/ 304117 h 606722"/>
              <a:gd name="connsiteX48" fmla="*/ 517566 w 607639"/>
              <a:gd name="connsiteY48" fmla="*/ 292830 h 606722"/>
              <a:gd name="connsiteX49" fmla="*/ 584854 w 607639"/>
              <a:gd name="connsiteY49" fmla="*/ 292830 h 606722"/>
              <a:gd name="connsiteX50" fmla="*/ 510356 w 607639"/>
              <a:gd name="connsiteY50" fmla="*/ 113310 h 606722"/>
              <a:gd name="connsiteX51" fmla="*/ 462916 w 607639"/>
              <a:gd name="connsiteY51" fmla="*/ 160323 h 606722"/>
              <a:gd name="connsiteX52" fmla="*/ 454906 w 607639"/>
              <a:gd name="connsiteY52" fmla="*/ 163612 h 606722"/>
              <a:gd name="connsiteX53" fmla="*/ 446895 w 607639"/>
              <a:gd name="connsiteY53" fmla="*/ 160323 h 606722"/>
              <a:gd name="connsiteX54" fmla="*/ 446717 w 607639"/>
              <a:gd name="connsiteY54" fmla="*/ 144504 h 606722"/>
              <a:gd name="connsiteX55" fmla="*/ 493890 w 607639"/>
              <a:gd name="connsiteY55" fmla="*/ 97047 h 606722"/>
              <a:gd name="connsiteX56" fmla="*/ 313922 w 607639"/>
              <a:gd name="connsiteY56" fmla="*/ 22751 h 606722"/>
              <a:gd name="connsiteX57" fmla="*/ 313922 w 607639"/>
              <a:gd name="connsiteY57" fmla="*/ 89848 h 606722"/>
              <a:gd name="connsiteX58" fmla="*/ 302618 w 607639"/>
              <a:gd name="connsiteY58" fmla="*/ 101135 h 606722"/>
              <a:gd name="connsiteX59" fmla="*/ 291403 w 607639"/>
              <a:gd name="connsiteY59" fmla="*/ 89848 h 606722"/>
              <a:gd name="connsiteX60" fmla="*/ 303775 w 607639"/>
              <a:gd name="connsiteY60" fmla="*/ 0 h 606722"/>
              <a:gd name="connsiteX61" fmla="*/ 517388 w 607639"/>
              <a:gd name="connsiteY61" fmla="*/ 87804 h 606722"/>
              <a:gd name="connsiteX62" fmla="*/ 518634 w 607639"/>
              <a:gd name="connsiteY62" fmla="*/ 88871 h 606722"/>
              <a:gd name="connsiteX63" fmla="*/ 519613 w 607639"/>
              <a:gd name="connsiteY63" fmla="*/ 90115 h 606722"/>
              <a:gd name="connsiteX64" fmla="*/ 607639 w 607639"/>
              <a:gd name="connsiteY64" fmla="*/ 303317 h 606722"/>
              <a:gd name="connsiteX65" fmla="*/ 519613 w 607639"/>
              <a:gd name="connsiteY65" fmla="*/ 516607 h 606722"/>
              <a:gd name="connsiteX66" fmla="*/ 518634 w 607639"/>
              <a:gd name="connsiteY66" fmla="*/ 517851 h 606722"/>
              <a:gd name="connsiteX67" fmla="*/ 517388 w 607639"/>
              <a:gd name="connsiteY67" fmla="*/ 518829 h 606722"/>
              <a:gd name="connsiteX68" fmla="*/ 303775 w 607639"/>
              <a:gd name="connsiteY68" fmla="*/ 606722 h 606722"/>
              <a:gd name="connsiteX69" fmla="*/ 90251 w 607639"/>
              <a:gd name="connsiteY69" fmla="*/ 518829 h 606722"/>
              <a:gd name="connsiteX70" fmla="*/ 89005 w 607639"/>
              <a:gd name="connsiteY70" fmla="*/ 517851 h 606722"/>
              <a:gd name="connsiteX71" fmla="*/ 87937 w 607639"/>
              <a:gd name="connsiteY71" fmla="*/ 516607 h 606722"/>
              <a:gd name="connsiteX72" fmla="*/ 0 w 607639"/>
              <a:gd name="connsiteY72" fmla="*/ 303317 h 606722"/>
              <a:gd name="connsiteX73" fmla="*/ 87937 w 607639"/>
              <a:gd name="connsiteY73" fmla="*/ 90115 h 606722"/>
              <a:gd name="connsiteX74" fmla="*/ 89005 w 607639"/>
              <a:gd name="connsiteY74" fmla="*/ 88871 h 606722"/>
              <a:gd name="connsiteX75" fmla="*/ 90251 w 607639"/>
              <a:gd name="connsiteY75" fmla="*/ 87804 h 606722"/>
              <a:gd name="connsiteX76" fmla="*/ 303775 w 607639"/>
              <a:gd name="connsiteY76"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07639" h="606722">
                <a:moveTo>
                  <a:pt x="303767" y="280843"/>
                </a:moveTo>
                <a:cubicBezTo>
                  <a:pt x="291399" y="280843"/>
                  <a:pt x="281254" y="290976"/>
                  <a:pt x="281254" y="303331"/>
                </a:cubicBezTo>
                <a:cubicBezTo>
                  <a:pt x="281254" y="315776"/>
                  <a:pt x="291399" y="325820"/>
                  <a:pt x="303767" y="325820"/>
                </a:cubicBezTo>
                <a:cubicBezTo>
                  <a:pt x="316225" y="325820"/>
                  <a:pt x="326280" y="315776"/>
                  <a:pt x="326280" y="303331"/>
                </a:cubicBezTo>
                <a:cubicBezTo>
                  <a:pt x="326280" y="290976"/>
                  <a:pt x="316225" y="280843"/>
                  <a:pt x="303767" y="280843"/>
                </a:cubicBezTo>
                <a:close/>
                <a:moveTo>
                  <a:pt x="302610" y="146000"/>
                </a:moveTo>
                <a:cubicBezTo>
                  <a:pt x="308839" y="146000"/>
                  <a:pt x="313911" y="151067"/>
                  <a:pt x="313911" y="157289"/>
                </a:cubicBezTo>
                <a:lnTo>
                  <a:pt x="313911" y="259865"/>
                </a:lnTo>
                <a:cubicBezTo>
                  <a:pt x="333577" y="264932"/>
                  <a:pt x="348170" y="282621"/>
                  <a:pt x="348170" y="303509"/>
                </a:cubicBezTo>
                <a:cubicBezTo>
                  <a:pt x="348170" y="328309"/>
                  <a:pt x="328594" y="348664"/>
                  <a:pt x="303767" y="348664"/>
                </a:cubicBezTo>
                <a:cubicBezTo>
                  <a:pt x="282856" y="348664"/>
                  <a:pt x="265326" y="335064"/>
                  <a:pt x="260254" y="315331"/>
                </a:cubicBezTo>
                <a:lnTo>
                  <a:pt x="213805" y="315331"/>
                </a:lnTo>
                <a:cubicBezTo>
                  <a:pt x="207576" y="315331"/>
                  <a:pt x="202593" y="310354"/>
                  <a:pt x="202593" y="304131"/>
                </a:cubicBezTo>
                <a:cubicBezTo>
                  <a:pt x="202593" y="297909"/>
                  <a:pt x="207576" y="292843"/>
                  <a:pt x="213805" y="292843"/>
                </a:cubicBezTo>
                <a:lnTo>
                  <a:pt x="260254" y="292843"/>
                </a:lnTo>
                <a:cubicBezTo>
                  <a:pt x="264348" y="276043"/>
                  <a:pt x="277339" y="263954"/>
                  <a:pt x="291399" y="259865"/>
                </a:cubicBezTo>
                <a:lnTo>
                  <a:pt x="291399" y="157289"/>
                </a:lnTo>
                <a:cubicBezTo>
                  <a:pt x="291399" y="151067"/>
                  <a:pt x="296382" y="146000"/>
                  <a:pt x="302610" y="146000"/>
                </a:cubicBezTo>
                <a:close/>
                <a:moveTo>
                  <a:pt x="291403" y="22751"/>
                </a:moveTo>
                <a:cubicBezTo>
                  <a:pt x="223848" y="25417"/>
                  <a:pt x="160120" y="53145"/>
                  <a:pt x="112503" y="97047"/>
                </a:cubicBezTo>
                <a:lnTo>
                  <a:pt x="160566" y="144504"/>
                </a:lnTo>
                <a:cubicBezTo>
                  <a:pt x="165016" y="148859"/>
                  <a:pt x="165016" y="155969"/>
                  <a:pt x="160566" y="160412"/>
                </a:cubicBezTo>
                <a:cubicBezTo>
                  <a:pt x="158429" y="162634"/>
                  <a:pt x="155492" y="163700"/>
                  <a:pt x="152644" y="163700"/>
                </a:cubicBezTo>
                <a:cubicBezTo>
                  <a:pt x="149796" y="163700"/>
                  <a:pt x="146859" y="162723"/>
                  <a:pt x="144634" y="160501"/>
                </a:cubicBezTo>
                <a:lnTo>
                  <a:pt x="97194" y="113310"/>
                </a:lnTo>
                <a:cubicBezTo>
                  <a:pt x="53225" y="160857"/>
                  <a:pt x="25456" y="222622"/>
                  <a:pt x="22785" y="292830"/>
                </a:cubicBezTo>
                <a:lnTo>
                  <a:pt x="89984" y="292830"/>
                </a:lnTo>
                <a:cubicBezTo>
                  <a:pt x="96215" y="292830"/>
                  <a:pt x="101288" y="297896"/>
                  <a:pt x="101288" y="304117"/>
                </a:cubicBezTo>
                <a:cubicBezTo>
                  <a:pt x="101288" y="310338"/>
                  <a:pt x="96215" y="315314"/>
                  <a:pt x="89984" y="315314"/>
                </a:cubicBezTo>
                <a:lnTo>
                  <a:pt x="22785" y="315314"/>
                </a:lnTo>
                <a:cubicBezTo>
                  <a:pt x="25456" y="382767"/>
                  <a:pt x="53225" y="446577"/>
                  <a:pt x="97194" y="494123"/>
                </a:cubicBezTo>
                <a:lnTo>
                  <a:pt x="144634" y="446310"/>
                </a:lnTo>
                <a:cubicBezTo>
                  <a:pt x="148995" y="441955"/>
                  <a:pt x="156026" y="441955"/>
                  <a:pt x="160476" y="446310"/>
                </a:cubicBezTo>
                <a:cubicBezTo>
                  <a:pt x="164838" y="450754"/>
                  <a:pt x="164660" y="457863"/>
                  <a:pt x="160298" y="462218"/>
                </a:cubicBezTo>
                <a:lnTo>
                  <a:pt x="112503" y="509675"/>
                </a:lnTo>
                <a:cubicBezTo>
                  <a:pt x="160120" y="553488"/>
                  <a:pt x="223848" y="581216"/>
                  <a:pt x="291403" y="583971"/>
                </a:cubicBezTo>
                <a:lnTo>
                  <a:pt x="291403" y="516785"/>
                </a:lnTo>
                <a:cubicBezTo>
                  <a:pt x="291403" y="510564"/>
                  <a:pt x="296388" y="505587"/>
                  <a:pt x="302618" y="505587"/>
                </a:cubicBezTo>
                <a:cubicBezTo>
                  <a:pt x="308848" y="505587"/>
                  <a:pt x="313922" y="510564"/>
                  <a:pt x="313922" y="516785"/>
                </a:cubicBezTo>
                <a:lnTo>
                  <a:pt x="313922" y="583971"/>
                </a:lnTo>
                <a:cubicBezTo>
                  <a:pt x="384236" y="581216"/>
                  <a:pt x="446361" y="553488"/>
                  <a:pt x="493890" y="509675"/>
                </a:cubicBezTo>
                <a:lnTo>
                  <a:pt x="446984" y="462218"/>
                </a:lnTo>
                <a:cubicBezTo>
                  <a:pt x="442623" y="457863"/>
                  <a:pt x="442623" y="450754"/>
                  <a:pt x="446984" y="446310"/>
                </a:cubicBezTo>
                <a:cubicBezTo>
                  <a:pt x="451435" y="441955"/>
                  <a:pt x="458555" y="441955"/>
                  <a:pt x="462916" y="446310"/>
                </a:cubicBezTo>
                <a:lnTo>
                  <a:pt x="510445" y="494123"/>
                </a:lnTo>
                <a:cubicBezTo>
                  <a:pt x="554325" y="446577"/>
                  <a:pt x="582094" y="382767"/>
                  <a:pt x="584854" y="315314"/>
                </a:cubicBezTo>
                <a:lnTo>
                  <a:pt x="517566" y="315314"/>
                </a:lnTo>
                <a:cubicBezTo>
                  <a:pt x="511335" y="315314"/>
                  <a:pt x="506351" y="310338"/>
                  <a:pt x="506351" y="304117"/>
                </a:cubicBezTo>
                <a:cubicBezTo>
                  <a:pt x="506351" y="297896"/>
                  <a:pt x="511335" y="292830"/>
                  <a:pt x="517566" y="292830"/>
                </a:cubicBezTo>
                <a:lnTo>
                  <a:pt x="584854" y="292830"/>
                </a:lnTo>
                <a:cubicBezTo>
                  <a:pt x="582094" y="222622"/>
                  <a:pt x="554325" y="160857"/>
                  <a:pt x="510356" y="113310"/>
                </a:cubicBezTo>
                <a:lnTo>
                  <a:pt x="462916" y="160323"/>
                </a:lnTo>
                <a:cubicBezTo>
                  <a:pt x="460691" y="162545"/>
                  <a:pt x="457754" y="163612"/>
                  <a:pt x="454906" y="163612"/>
                </a:cubicBezTo>
                <a:cubicBezTo>
                  <a:pt x="452058" y="163612"/>
                  <a:pt x="449032" y="162545"/>
                  <a:pt x="446895" y="160323"/>
                </a:cubicBezTo>
                <a:cubicBezTo>
                  <a:pt x="442445" y="155969"/>
                  <a:pt x="442356" y="148859"/>
                  <a:pt x="446717" y="144504"/>
                </a:cubicBezTo>
                <a:lnTo>
                  <a:pt x="493890" y="97047"/>
                </a:lnTo>
                <a:cubicBezTo>
                  <a:pt x="446361" y="53145"/>
                  <a:pt x="384236" y="25417"/>
                  <a:pt x="313922" y="22751"/>
                </a:cubicBezTo>
                <a:lnTo>
                  <a:pt x="313922" y="89848"/>
                </a:lnTo>
                <a:cubicBezTo>
                  <a:pt x="313922" y="96069"/>
                  <a:pt x="308848" y="101135"/>
                  <a:pt x="302618" y="101135"/>
                </a:cubicBezTo>
                <a:cubicBezTo>
                  <a:pt x="296388" y="101135"/>
                  <a:pt x="291403" y="96069"/>
                  <a:pt x="291403" y="89848"/>
                </a:cubicBezTo>
                <a:close/>
                <a:moveTo>
                  <a:pt x="303775" y="0"/>
                </a:moveTo>
                <a:cubicBezTo>
                  <a:pt x="386995" y="0"/>
                  <a:pt x="462471" y="33593"/>
                  <a:pt x="517388" y="87804"/>
                </a:cubicBezTo>
                <a:cubicBezTo>
                  <a:pt x="517833" y="88160"/>
                  <a:pt x="518278" y="88426"/>
                  <a:pt x="518634" y="88871"/>
                </a:cubicBezTo>
                <a:cubicBezTo>
                  <a:pt x="518990" y="89226"/>
                  <a:pt x="519346" y="89671"/>
                  <a:pt x="519613" y="90115"/>
                </a:cubicBezTo>
                <a:cubicBezTo>
                  <a:pt x="573995" y="144948"/>
                  <a:pt x="607639" y="220311"/>
                  <a:pt x="607639" y="303317"/>
                </a:cubicBezTo>
                <a:cubicBezTo>
                  <a:pt x="607639" y="386411"/>
                  <a:pt x="573995" y="461774"/>
                  <a:pt x="519613" y="516607"/>
                </a:cubicBezTo>
                <a:cubicBezTo>
                  <a:pt x="519346" y="517051"/>
                  <a:pt x="518990" y="517496"/>
                  <a:pt x="518634" y="517851"/>
                </a:cubicBezTo>
                <a:cubicBezTo>
                  <a:pt x="518278" y="518207"/>
                  <a:pt x="517833" y="518562"/>
                  <a:pt x="517388" y="518829"/>
                </a:cubicBezTo>
                <a:cubicBezTo>
                  <a:pt x="462471" y="573129"/>
                  <a:pt x="386995" y="606722"/>
                  <a:pt x="303775" y="606722"/>
                </a:cubicBezTo>
                <a:cubicBezTo>
                  <a:pt x="220644" y="606722"/>
                  <a:pt x="145168" y="573129"/>
                  <a:pt x="90251" y="518829"/>
                </a:cubicBezTo>
                <a:cubicBezTo>
                  <a:pt x="89806" y="518562"/>
                  <a:pt x="89361" y="518207"/>
                  <a:pt x="89005" y="517851"/>
                </a:cubicBezTo>
                <a:cubicBezTo>
                  <a:pt x="88560" y="517496"/>
                  <a:pt x="88293" y="517051"/>
                  <a:pt x="87937" y="516607"/>
                </a:cubicBezTo>
                <a:cubicBezTo>
                  <a:pt x="33644" y="461774"/>
                  <a:pt x="0" y="386411"/>
                  <a:pt x="0" y="303317"/>
                </a:cubicBezTo>
                <a:cubicBezTo>
                  <a:pt x="0" y="220311"/>
                  <a:pt x="33644" y="144948"/>
                  <a:pt x="87937" y="90115"/>
                </a:cubicBezTo>
                <a:cubicBezTo>
                  <a:pt x="88293" y="89671"/>
                  <a:pt x="88560" y="89226"/>
                  <a:pt x="89005" y="88871"/>
                </a:cubicBezTo>
                <a:cubicBezTo>
                  <a:pt x="89361" y="88426"/>
                  <a:pt x="89806" y="88160"/>
                  <a:pt x="90251" y="87804"/>
                </a:cubicBezTo>
                <a:cubicBezTo>
                  <a:pt x="145168" y="33593"/>
                  <a:pt x="220644" y="0"/>
                  <a:pt x="303775" y="0"/>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en-US"/>
          </a:p>
        </p:txBody>
      </p:sp>
      <p:sp>
        <p:nvSpPr>
          <p:cNvPr id="27" name="Freeform 49"/>
          <p:cNvSpPr/>
          <p:nvPr/>
        </p:nvSpPr>
        <p:spPr bwMode="auto">
          <a:xfrm>
            <a:off x="6960335" y="3297111"/>
            <a:ext cx="699764" cy="698707"/>
          </a:xfrm>
          <a:custGeom>
            <a:avLst/>
            <a:gdLst>
              <a:gd name="connsiteX0" fmla="*/ 303767 w 607639"/>
              <a:gd name="connsiteY0" fmla="*/ 280843 h 606722"/>
              <a:gd name="connsiteX1" fmla="*/ 281254 w 607639"/>
              <a:gd name="connsiteY1" fmla="*/ 303331 h 606722"/>
              <a:gd name="connsiteX2" fmla="*/ 303767 w 607639"/>
              <a:gd name="connsiteY2" fmla="*/ 325820 h 606722"/>
              <a:gd name="connsiteX3" fmla="*/ 326280 w 607639"/>
              <a:gd name="connsiteY3" fmla="*/ 303331 h 606722"/>
              <a:gd name="connsiteX4" fmla="*/ 303767 w 607639"/>
              <a:gd name="connsiteY4" fmla="*/ 280843 h 606722"/>
              <a:gd name="connsiteX5" fmla="*/ 302610 w 607639"/>
              <a:gd name="connsiteY5" fmla="*/ 146000 h 606722"/>
              <a:gd name="connsiteX6" fmla="*/ 313911 w 607639"/>
              <a:gd name="connsiteY6" fmla="*/ 157289 h 606722"/>
              <a:gd name="connsiteX7" fmla="*/ 313911 w 607639"/>
              <a:gd name="connsiteY7" fmla="*/ 259865 h 606722"/>
              <a:gd name="connsiteX8" fmla="*/ 348170 w 607639"/>
              <a:gd name="connsiteY8" fmla="*/ 303509 h 606722"/>
              <a:gd name="connsiteX9" fmla="*/ 303767 w 607639"/>
              <a:gd name="connsiteY9" fmla="*/ 348664 h 606722"/>
              <a:gd name="connsiteX10" fmla="*/ 260254 w 607639"/>
              <a:gd name="connsiteY10" fmla="*/ 315331 h 606722"/>
              <a:gd name="connsiteX11" fmla="*/ 213805 w 607639"/>
              <a:gd name="connsiteY11" fmla="*/ 315331 h 606722"/>
              <a:gd name="connsiteX12" fmla="*/ 202593 w 607639"/>
              <a:gd name="connsiteY12" fmla="*/ 304131 h 606722"/>
              <a:gd name="connsiteX13" fmla="*/ 213805 w 607639"/>
              <a:gd name="connsiteY13" fmla="*/ 292843 h 606722"/>
              <a:gd name="connsiteX14" fmla="*/ 260254 w 607639"/>
              <a:gd name="connsiteY14" fmla="*/ 292843 h 606722"/>
              <a:gd name="connsiteX15" fmla="*/ 291399 w 607639"/>
              <a:gd name="connsiteY15" fmla="*/ 259865 h 606722"/>
              <a:gd name="connsiteX16" fmla="*/ 291399 w 607639"/>
              <a:gd name="connsiteY16" fmla="*/ 157289 h 606722"/>
              <a:gd name="connsiteX17" fmla="*/ 302610 w 607639"/>
              <a:gd name="connsiteY17" fmla="*/ 146000 h 606722"/>
              <a:gd name="connsiteX18" fmla="*/ 291403 w 607639"/>
              <a:gd name="connsiteY18" fmla="*/ 22751 h 606722"/>
              <a:gd name="connsiteX19" fmla="*/ 112503 w 607639"/>
              <a:gd name="connsiteY19" fmla="*/ 97047 h 606722"/>
              <a:gd name="connsiteX20" fmla="*/ 160566 w 607639"/>
              <a:gd name="connsiteY20" fmla="*/ 144504 h 606722"/>
              <a:gd name="connsiteX21" fmla="*/ 160566 w 607639"/>
              <a:gd name="connsiteY21" fmla="*/ 160412 h 606722"/>
              <a:gd name="connsiteX22" fmla="*/ 152644 w 607639"/>
              <a:gd name="connsiteY22" fmla="*/ 163700 h 606722"/>
              <a:gd name="connsiteX23" fmla="*/ 144634 w 607639"/>
              <a:gd name="connsiteY23" fmla="*/ 160501 h 606722"/>
              <a:gd name="connsiteX24" fmla="*/ 97194 w 607639"/>
              <a:gd name="connsiteY24" fmla="*/ 113310 h 606722"/>
              <a:gd name="connsiteX25" fmla="*/ 22785 w 607639"/>
              <a:gd name="connsiteY25" fmla="*/ 292830 h 606722"/>
              <a:gd name="connsiteX26" fmla="*/ 89984 w 607639"/>
              <a:gd name="connsiteY26" fmla="*/ 292830 h 606722"/>
              <a:gd name="connsiteX27" fmla="*/ 101288 w 607639"/>
              <a:gd name="connsiteY27" fmla="*/ 304117 h 606722"/>
              <a:gd name="connsiteX28" fmla="*/ 89984 w 607639"/>
              <a:gd name="connsiteY28" fmla="*/ 315314 h 606722"/>
              <a:gd name="connsiteX29" fmla="*/ 22785 w 607639"/>
              <a:gd name="connsiteY29" fmla="*/ 315314 h 606722"/>
              <a:gd name="connsiteX30" fmla="*/ 97194 w 607639"/>
              <a:gd name="connsiteY30" fmla="*/ 494123 h 606722"/>
              <a:gd name="connsiteX31" fmla="*/ 144634 w 607639"/>
              <a:gd name="connsiteY31" fmla="*/ 446310 h 606722"/>
              <a:gd name="connsiteX32" fmla="*/ 160476 w 607639"/>
              <a:gd name="connsiteY32" fmla="*/ 446310 h 606722"/>
              <a:gd name="connsiteX33" fmla="*/ 160298 w 607639"/>
              <a:gd name="connsiteY33" fmla="*/ 462218 h 606722"/>
              <a:gd name="connsiteX34" fmla="*/ 112503 w 607639"/>
              <a:gd name="connsiteY34" fmla="*/ 509675 h 606722"/>
              <a:gd name="connsiteX35" fmla="*/ 291403 w 607639"/>
              <a:gd name="connsiteY35" fmla="*/ 583971 h 606722"/>
              <a:gd name="connsiteX36" fmla="*/ 291403 w 607639"/>
              <a:gd name="connsiteY36" fmla="*/ 516785 h 606722"/>
              <a:gd name="connsiteX37" fmla="*/ 302618 w 607639"/>
              <a:gd name="connsiteY37" fmla="*/ 505587 h 606722"/>
              <a:gd name="connsiteX38" fmla="*/ 313922 w 607639"/>
              <a:gd name="connsiteY38" fmla="*/ 516785 h 606722"/>
              <a:gd name="connsiteX39" fmla="*/ 313922 w 607639"/>
              <a:gd name="connsiteY39" fmla="*/ 583971 h 606722"/>
              <a:gd name="connsiteX40" fmla="*/ 493890 w 607639"/>
              <a:gd name="connsiteY40" fmla="*/ 509675 h 606722"/>
              <a:gd name="connsiteX41" fmla="*/ 446984 w 607639"/>
              <a:gd name="connsiteY41" fmla="*/ 462218 h 606722"/>
              <a:gd name="connsiteX42" fmla="*/ 446984 w 607639"/>
              <a:gd name="connsiteY42" fmla="*/ 446310 h 606722"/>
              <a:gd name="connsiteX43" fmla="*/ 462916 w 607639"/>
              <a:gd name="connsiteY43" fmla="*/ 446310 h 606722"/>
              <a:gd name="connsiteX44" fmla="*/ 510445 w 607639"/>
              <a:gd name="connsiteY44" fmla="*/ 494123 h 606722"/>
              <a:gd name="connsiteX45" fmla="*/ 584854 w 607639"/>
              <a:gd name="connsiteY45" fmla="*/ 315314 h 606722"/>
              <a:gd name="connsiteX46" fmla="*/ 517566 w 607639"/>
              <a:gd name="connsiteY46" fmla="*/ 315314 h 606722"/>
              <a:gd name="connsiteX47" fmla="*/ 506351 w 607639"/>
              <a:gd name="connsiteY47" fmla="*/ 304117 h 606722"/>
              <a:gd name="connsiteX48" fmla="*/ 517566 w 607639"/>
              <a:gd name="connsiteY48" fmla="*/ 292830 h 606722"/>
              <a:gd name="connsiteX49" fmla="*/ 584854 w 607639"/>
              <a:gd name="connsiteY49" fmla="*/ 292830 h 606722"/>
              <a:gd name="connsiteX50" fmla="*/ 510356 w 607639"/>
              <a:gd name="connsiteY50" fmla="*/ 113310 h 606722"/>
              <a:gd name="connsiteX51" fmla="*/ 462916 w 607639"/>
              <a:gd name="connsiteY51" fmla="*/ 160323 h 606722"/>
              <a:gd name="connsiteX52" fmla="*/ 454906 w 607639"/>
              <a:gd name="connsiteY52" fmla="*/ 163612 h 606722"/>
              <a:gd name="connsiteX53" fmla="*/ 446895 w 607639"/>
              <a:gd name="connsiteY53" fmla="*/ 160323 h 606722"/>
              <a:gd name="connsiteX54" fmla="*/ 446717 w 607639"/>
              <a:gd name="connsiteY54" fmla="*/ 144504 h 606722"/>
              <a:gd name="connsiteX55" fmla="*/ 493890 w 607639"/>
              <a:gd name="connsiteY55" fmla="*/ 97047 h 606722"/>
              <a:gd name="connsiteX56" fmla="*/ 313922 w 607639"/>
              <a:gd name="connsiteY56" fmla="*/ 22751 h 606722"/>
              <a:gd name="connsiteX57" fmla="*/ 313922 w 607639"/>
              <a:gd name="connsiteY57" fmla="*/ 89848 h 606722"/>
              <a:gd name="connsiteX58" fmla="*/ 302618 w 607639"/>
              <a:gd name="connsiteY58" fmla="*/ 101135 h 606722"/>
              <a:gd name="connsiteX59" fmla="*/ 291403 w 607639"/>
              <a:gd name="connsiteY59" fmla="*/ 89848 h 606722"/>
              <a:gd name="connsiteX60" fmla="*/ 303775 w 607639"/>
              <a:gd name="connsiteY60" fmla="*/ 0 h 606722"/>
              <a:gd name="connsiteX61" fmla="*/ 517388 w 607639"/>
              <a:gd name="connsiteY61" fmla="*/ 87804 h 606722"/>
              <a:gd name="connsiteX62" fmla="*/ 518634 w 607639"/>
              <a:gd name="connsiteY62" fmla="*/ 88871 h 606722"/>
              <a:gd name="connsiteX63" fmla="*/ 519613 w 607639"/>
              <a:gd name="connsiteY63" fmla="*/ 90115 h 606722"/>
              <a:gd name="connsiteX64" fmla="*/ 607639 w 607639"/>
              <a:gd name="connsiteY64" fmla="*/ 303317 h 606722"/>
              <a:gd name="connsiteX65" fmla="*/ 519613 w 607639"/>
              <a:gd name="connsiteY65" fmla="*/ 516607 h 606722"/>
              <a:gd name="connsiteX66" fmla="*/ 518634 w 607639"/>
              <a:gd name="connsiteY66" fmla="*/ 517851 h 606722"/>
              <a:gd name="connsiteX67" fmla="*/ 517388 w 607639"/>
              <a:gd name="connsiteY67" fmla="*/ 518829 h 606722"/>
              <a:gd name="connsiteX68" fmla="*/ 303775 w 607639"/>
              <a:gd name="connsiteY68" fmla="*/ 606722 h 606722"/>
              <a:gd name="connsiteX69" fmla="*/ 90251 w 607639"/>
              <a:gd name="connsiteY69" fmla="*/ 518829 h 606722"/>
              <a:gd name="connsiteX70" fmla="*/ 89005 w 607639"/>
              <a:gd name="connsiteY70" fmla="*/ 517851 h 606722"/>
              <a:gd name="connsiteX71" fmla="*/ 87937 w 607639"/>
              <a:gd name="connsiteY71" fmla="*/ 516607 h 606722"/>
              <a:gd name="connsiteX72" fmla="*/ 0 w 607639"/>
              <a:gd name="connsiteY72" fmla="*/ 303317 h 606722"/>
              <a:gd name="connsiteX73" fmla="*/ 87937 w 607639"/>
              <a:gd name="connsiteY73" fmla="*/ 90115 h 606722"/>
              <a:gd name="connsiteX74" fmla="*/ 89005 w 607639"/>
              <a:gd name="connsiteY74" fmla="*/ 88871 h 606722"/>
              <a:gd name="connsiteX75" fmla="*/ 90251 w 607639"/>
              <a:gd name="connsiteY75" fmla="*/ 87804 h 606722"/>
              <a:gd name="connsiteX76" fmla="*/ 303775 w 607639"/>
              <a:gd name="connsiteY76"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07639" h="606722">
                <a:moveTo>
                  <a:pt x="303767" y="280843"/>
                </a:moveTo>
                <a:cubicBezTo>
                  <a:pt x="291399" y="280843"/>
                  <a:pt x="281254" y="290976"/>
                  <a:pt x="281254" y="303331"/>
                </a:cubicBezTo>
                <a:cubicBezTo>
                  <a:pt x="281254" y="315776"/>
                  <a:pt x="291399" y="325820"/>
                  <a:pt x="303767" y="325820"/>
                </a:cubicBezTo>
                <a:cubicBezTo>
                  <a:pt x="316225" y="325820"/>
                  <a:pt x="326280" y="315776"/>
                  <a:pt x="326280" y="303331"/>
                </a:cubicBezTo>
                <a:cubicBezTo>
                  <a:pt x="326280" y="290976"/>
                  <a:pt x="316225" y="280843"/>
                  <a:pt x="303767" y="280843"/>
                </a:cubicBezTo>
                <a:close/>
                <a:moveTo>
                  <a:pt x="302610" y="146000"/>
                </a:moveTo>
                <a:cubicBezTo>
                  <a:pt x="308839" y="146000"/>
                  <a:pt x="313911" y="151067"/>
                  <a:pt x="313911" y="157289"/>
                </a:cubicBezTo>
                <a:lnTo>
                  <a:pt x="313911" y="259865"/>
                </a:lnTo>
                <a:cubicBezTo>
                  <a:pt x="333577" y="264932"/>
                  <a:pt x="348170" y="282621"/>
                  <a:pt x="348170" y="303509"/>
                </a:cubicBezTo>
                <a:cubicBezTo>
                  <a:pt x="348170" y="328309"/>
                  <a:pt x="328594" y="348664"/>
                  <a:pt x="303767" y="348664"/>
                </a:cubicBezTo>
                <a:cubicBezTo>
                  <a:pt x="282856" y="348664"/>
                  <a:pt x="265326" y="335064"/>
                  <a:pt x="260254" y="315331"/>
                </a:cubicBezTo>
                <a:lnTo>
                  <a:pt x="213805" y="315331"/>
                </a:lnTo>
                <a:cubicBezTo>
                  <a:pt x="207576" y="315331"/>
                  <a:pt x="202593" y="310354"/>
                  <a:pt x="202593" y="304131"/>
                </a:cubicBezTo>
                <a:cubicBezTo>
                  <a:pt x="202593" y="297909"/>
                  <a:pt x="207576" y="292843"/>
                  <a:pt x="213805" y="292843"/>
                </a:cubicBezTo>
                <a:lnTo>
                  <a:pt x="260254" y="292843"/>
                </a:lnTo>
                <a:cubicBezTo>
                  <a:pt x="264348" y="276043"/>
                  <a:pt x="277339" y="263954"/>
                  <a:pt x="291399" y="259865"/>
                </a:cubicBezTo>
                <a:lnTo>
                  <a:pt x="291399" y="157289"/>
                </a:lnTo>
                <a:cubicBezTo>
                  <a:pt x="291399" y="151067"/>
                  <a:pt x="296382" y="146000"/>
                  <a:pt x="302610" y="146000"/>
                </a:cubicBezTo>
                <a:close/>
                <a:moveTo>
                  <a:pt x="291403" y="22751"/>
                </a:moveTo>
                <a:cubicBezTo>
                  <a:pt x="223848" y="25417"/>
                  <a:pt x="160120" y="53145"/>
                  <a:pt x="112503" y="97047"/>
                </a:cubicBezTo>
                <a:lnTo>
                  <a:pt x="160566" y="144504"/>
                </a:lnTo>
                <a:cubicBezTo>
                  <a:pt x="165016" y="148859"/>
                  <a:pt x="165016" y="155969"/>
                  <a:pt x="160566" y="160412"/>
                </a:cubicBezTo>
                <a:cubicBezTo>
                  <a:pt x="158429" y="162634"/>
                  <a:pt x="155492" y="163700"/>
                  <a:pt x="152644" y="163700"/>
                </a:cubicBezTo>
                <a:cubicBezTo>
                  <a:pt x="149796" y="163700"/>
                  <a:pt x="146859" y="162723"/>
                  <a:pt x="144634" y="160501"/>
                </a:cubicBezTo>
                <a:lnTo>
                  <a:pt x="97194" y="113310"/>
                </a:lnTo>
                <a:cubicBezTo>
                  <a:pt x="53225" y="160857"/>
                  <a:pt x="25456" y="222622"/>
                  <a:pt x="22785" y="292830"/>
                </a:cubicBezTo>
                <a:lnTo>
                  <a:pt x="89984" y="292830"/>
                </a:lnTo>
                <a:cubicBezTo>
                  <a:pt x="96215" y="292830"/>
                  <a:pt x="101288" y="297896"/>
                  <a:pt x="101288" y="304117"/>
                </a:cubicBezTo>
                <a:cubicBezTo>
                  <a:pt x="101288" y="310338"/>
                  <a:pt x="96215" y="315314"/>
                  <a:pt x="89984" y="315314"/>
                </a:cubicBezTo>
                <a:lnTo>
                  <a:pt x="22785" y="315314"/>
                </a:lnTo>
                <a:cubicBezTo>
                  <a:pt x="25456" y="382767"/>
                  <a:pt x="53225" y="446577"/>
                  <a:pt x="97194" y="494123"/>
                </a:cubicBezTo>
                <a:lnTo>
                  <a:pt x="144634" y="446310"/>
                </a:lnTo>
                <a:cubicBezTo>
                  <a:pt x="148995" y="441955"/>
                  <a:pt x="156026" y="441955"/>
                  <a:pt x="160476" y="446310"/>
                </a:cubicBezTo>
                <a:cubicBezTo>
                  <a:pt x="164838" y="450754"/>
                  <a:pt x="164660" y="457863"/>
                  <a:pt x="160298" y="462218"/>
                </a:cubicBezTo>
                <a:lnTo>
                  <a:pt x="112503" y="509675"/>
                </a:lnTo>
                <a:cubicBezTo>
                  <a:pt x="160120" y="553488"/>
                  <a:pt x="223848" y="581216"/>
                  <a:pt x="291403" y="583971"/>
                </a:cubicBezTo>
                <a:lnTo>
                  <a:pt x="291403" y="516785"/>
                </a:lnTo>
                <a:cubicBezTo>
                  <a:pt x="291403" y="510564"/>
                  <a:pt x="296388" y="505587"/>
                  <a:pt x="302618" y="505587"/>
                </a:cubicBezTo>
                <a:cubicBezTo>
                  <a:pt x="308848" y="505587"/>
                  <a:pt x="313922" y="510564"/>
                  <a:pt x="313922" y="516785"/>
                </a:cubicBezTo>
                <a:lnTo>
                  <a:pt x="313922" y="583971"/>
                </a:lnTo>
                <a:cubicBezTo>
                  <a:pt x="384236" y="581216"/>
                  <a:pt x="446361" y="553488"/>
                  <a:pt x="493890" y="509675"/>
                </a:cubicBezTo>
                <a:lnTo>
                  <a:pt x="446984" y="462218"/>
                </a:lnTo>
                <a:cubicBezTo>
                  <a:pt x="442623" y="457863"/>
                  <a:pt x="442623" y="450754"/>
                  <a:pt x="446984" y="446310"/>
                </a:cubicBezTo>
                <a:cubicBezTo>
                  <a:pt x="451435" y="441955"/>
                  <a:pt x="458555" y="441955"/>
                  <a:pt x="462916" y="446310"/>
                </a:cubicBezTo>
                <a:lnTo>
                  <a:pt x="510445" y="494123"/>
                </a:lnTo>
                <a:cubicBezTo>
                  <a:pt x="554325" y="446577"/>
                  <a:pt x="582094" y="382767"/>
                  <a:pt x="584854" y="315314"/>
                </a:cubicBezTo>
                <a:lnTo>
                  <a:pt x="517566" y="315314"/>
                </a:lnTo>
                <a:cubicBezTo>
                  <a:pt x="511335" y="315314"/>
                  <a:pt x="506351" y="310338"/>
                  <a:pt x="506351" y="304117"/>
                </a:cubicBezTo>
                <a:cubicBezTo>
                  <a:pt x="506351" y="297896"/>
                  <a:pt x="511335" y="292830"/>
                  <a:pt x="517566" y="292830"/>
                </a:cubicBezTo>
                <a:lnTo>
                  <a:pt x="584854" y="292830"/>
                </a:lnTo>
                <a:cubicBezTo>
                  <a:pt x="582094" y="222622"/>
                  <a:pt x="554325" y="160857"/>
                  <a:pt x="510356" y="113310"/>
                </a:cubicBezTo>
                <a:lnTo>
                  <a:pt x="462916" y="160323"/>
                </a:lnTo>
                <a:cubicBezTo>
                  <a:pt x="460691" y="162545"/>
                  <a:pt x="457754" y="163612"/>
                  <a:pt x="454906" y="163612"/>
                </a:cubicBezTo>
                <a:cubicBezTo>
                  <a:pt x="452058" y="163612"/>
                  <a:pt x="449032" y="162545"/>
                  <a:pt x="446895" y="160323"/>
                </a:cubicBezTo>
                <a:cubicBezTo>
                  <a:pt x="442445" y="155969"/>
                  <a:pt x="442356" y="148859"/>
                  <a:pt x="446717" y="144504"/>
                </a:cubicBezTo>
                <a:lnTo>
                  <a:pt x="493890" y="97047"/>
                </a:lnTo>
                <a:cubicBezTo>
                  <a:pt x="446361" y="53145"/>
                  <a:pt x="384236" y="25417"/>
                  <a:pt x="313922" y="22751"/>
                </a:cubicBezTo>
                <a:lnTo>
                  <a:pt x="313922" y="89848"/>
                </a:lnTo>
                <a:cubicBezTo>
                  <a:pt x="313922" y="96069"/>
                  <a:pt x="308848" y="101135"/>
                  <a:pt x="302618" y="101135"/>
                </a:cubicBezTo>
                <a:cubicBezTo>
                  <a:pt x="296388" y="101135"/>
                  <a:pt x="291403" y="96069"/>
                  <a:pt x="291403" y="89848"/>
                </a:cubicBezTo>
                <a:close/>
                <a:moveTo>
                  <a:pt x="303775" y="0"/>
                </a:moveTo>
                <a:cubicBezTo>
                  <a:pt x="386995" y="0"/>
                  <a:pt x="462471" y="33593"/>
                  <a:pt x="517388" y="87804"/>
                </a:cubicBezTo>
                <a:cubicBezTo>
                  <a:pt x="517833" y="88160"/>
                  <a:pt x="518278" y="88426"/>
                  <a:pt x="518634" y="88871"/>
                </a:cubicBezTo>
                <a:cubicBezTo>
                  <a:pt x="518990" y="89226"/>
                  <a:pt x="519346" y="89671"/>
                  <a:pt x="519613" y="90115"/>
                </a:cubicBezTo>
                <a:cubicBezTo>
                  <a:pt x="573995" y="144948"/>
                  <a:pt x="607639" y="220311"/>
                  <a:pt x="607639" y="303317"/>
                </a:cubicBezTo>
                <a:cubicBezTo>
                  <a:pt x="607639" y="386411"/>
                  <a:pt x="573995" y="461774"/>
                  <a:pt x="519613" y="516607"/>
                </a:cubicBezTo>
                <a:cubicBezTo>
                  <a:pt x="519346" y="517051"/>
                  <a:pt x="518990" y="517496"/>
                  <a:pt x="518634" y="517851"/>
                </a:cubicBezTo>
                <a:cubicBezTo>
                  <a:pt x="518278" y="518207"/>
                  <a:pt x="517833" y="518562"/>
                  <a:pt x="517388" y="518829"/>
                </a:cubicBezTo>
                <a:cubicBezTo>
                  <a:pt x="462471" y="573129"/>
                  <a:pt x="386995" y="606722"/>
                  <a:pt x="303775" y="606722"/>
                </a:cubicBezTo>
                <a:cubicBezTo>
                  <a:pt x="220644" y="606722"/>
                  <a:pt x="145168" y="573129"/>
                  <a:pt x="90251" y="518829"/>
                </a:cubicBezTo>
                <a:cubicBezTo>
                  <a:pt x="89806" y="518562"/>
                  <a:pt x="89361" y="518207"/>
                  <a:pt x="89005" y="517851"/>
                </a:cubicBezTo>
                <a:cubicBezTo>
                  <a:pt x="88560" y="517496"/>
                  <a:pt x="88293" y="517051"/>
                  <a:pt x="87937" y="516607"/>
                </a:cubicBezTo>
                <a:cubicBezTo>
                  <a:pt x="33644" y="461774"/>
                  <a:pt x="0" y="386411"/>
                  <a:pt x="0" y="303317"/>
                </a:cubicBezTo>
                <a:cubicBezTo>
                  <a:pt x="0" y="220311"/>
                  <a:pt x="33644" y="144948"/>
                  <a:pt x="87937" y="90115"/>
                </a:cubicBezTo>
                <a:cubicBezTo>
                  <a:pt x="88293" y="89671"/>
                  <a:pt x="88560" y="89226"/>
                  <a:pt x="89005" y="88871"/>
                </a:cubicBezTo>
                <a:cubicBezTo>
                  <a:pt x="89361" y="88426"/>
                  <a:pt x="89806" y="88160"/>
                  <a:pt x="90251" y="87804"/>
                </a:cubicBezTo>
                <a:cubicBezTo>
                  <a:pt x="145168" y="33593"/>
                  <a:pt x="220644" y="0"/>
                  <a:pt x="303775" y="0"/>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en-US"/>
          </a:p>
        </p:txBody>
      </p:sp>
      <p:grpSp>
        <p:nvGrpSpPr>
          <p:cNvPr id="2" name="组合 1"/>
          <p:cNvGrpSpPr/>
          <p:nvPr/>
        </p:nvGrpSpPr>
        <p:grpSpPr>
          <a:xfrm>
            <a:off x="808227" y="3014081"/>
            <a:ext cx="2469165" cy="1246408"/>
            <a:chOff x="808227" y="3014081"/>
            <a:chExt cx="2469165" cy="1246408"/>
          </a:xfrm>
        </p:grpSpPr>
        <p:sp>
          <p:nvSpPr>
            <p:cNvPr id="28" name="矩形 27"/>
            <p:cNvSpPr/>
            <p:nvPr/>
          </p:nvSpPr>
          <p:spPr>
            <a:xfrm>
              <a:off x="808227" y="3369796"/>
              <a:ext cx="2371987" cy="890693"/>
            </a:xfrm>
            <a:prstGeom prst="rect">
              <a:avLst/>
            </a:prstGeom>
          </p:spPr>
          <p:txBody>
            <a:bodyPr wrap="square">
              <a:spAutoFit/>
            </a:bodyPr>
            <a:lstStyle/>
            <a:p>
              <a:pPr algn="r">
                <a:lnSpc>
                  <a:spcPct val="150000"/>
                </a:lnSpc>
              </a:pPr>
              <a:r>
                <a:rPr lang="zh-CN" altLang="en-US" sz="1200" dirty="0">
                  <a:solidFill>
                    <a:schemeClr val="bg1">
                      <a:lumMod val="65000"/>
                    </a:schemeClr>
                  </a:solidFill>
                  <a:latin typeface="微软雅黑" panose="020B0503020204020204" pitchFamily="34" charset="-122"/>
                  <a:ea typeface="微软雅黑" panose="020B0503020204020204" pitchFamily="34" charset="-122"/>
                </a:rPr>
                <a:t>请替换文字内容，点击添加相关标题文字，修改文字内容，也可以直接复制你的内容到此。</a:t>
              </a:r>
              <a:endParaRPr lang="zh-CN" altLang="en-US" sz="12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29" name="文本框 28"/>
            <p:cNvSpPr txBox="1"/>
            <p:nvPr/>
          </p:nvSpPr>
          <p:spPr bwMode="auto">
            <a:xfrm>
              <a:off x="1203934" y="3014081"/>
              <a:ext cx="2073458" cy="283030"/>
            </a:xfrm>
            <a:prstGeom prst="rect">
              <a:avLst/>
            </a:prstGeom>
            <a:noFill/>
            <a:ln w="9525">
              <a:noFill/>
              <a:miter lim="800000"/>
            </a:ln>
          </p:spPr>
          <p:txBody>
            <a:bodyPr wrap="none" lIns="0" tIns="0" rIns="0" bIns="0" anchor="ctr" anchorCtr="1">
              <a:normAutofit/>
              <a:scene3d>
                <a:camera prst="orthographicFront"/>
                <a:lightRig rig="threePt" dir="t"/>
              </a:scene3d>
              <a:sp3d>
                <a:bevelT w="0" h="0"/>
              </a:sp3d>
            </a:bodyPr>
            <a:lstStyle/>
            <a:p>
              <a:pPr algn="r"/>
              <a:r>
                <a:rPr lang="zh-CN" altLang="en-US" sz="1600" b="1" dirty="0">
                  <a:solidFill>
                    <a:srgbClr val="EAA56B"/>
                  </a:solidFill>
                  <a:latin typeface="微软雅黑" panose="020B0503020204020204" pitchFamily="34" charset="-122"/>
                  <a:ea typeface="微软雅黑" panose="020B0503020204020204" pitchFamily="34" charset="-122"/>
                  <a:cs typeface="Arial" panose="020B0604020202020204" pitchFamily="34" charset="0"/>
                </a:rPr>
                <a:t>此处添加文字内容</a:t>
              </a:r>
              <a:endParaRPr lang="zh-CN" altLang="en-US" sz="1600" b="1" dirty="0">
                <a:solidFill>
                  <a:srgbClr val="EAA56B"/>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4" name="组合 3"/>
          <p:cNvGrpSpPr/>
          <p:nvPr/>
        </p:nvGrpSpPr>
        <p:grpSpPr>
          <a:xfrm>
            <a:off x="8721542" y="3014081"/>
            <a:ext cx="2523835" cy="1246408"/>
            <a:chOff x="8721542" y="3014081"/>
            <a:chExt cx="2523835" cy="1246408"/>
          </a:xfrm>
        </p:grpSpPr>
        <p:sp>
          <p:nvSpPr>
            <p:cNvPr id="30" name="矩形 29"/>
            <p:cNvSpPr/>
            <p:nvPr/>
          </p:nvSpPr>
          <p:spPr>
            <a:xfrm>
              <a:off x="8873390" y="3369796"/>
              <a:ext cx="2371987" cy="890693"/>
            </a:xfrm>
            <a:prstGeom prst="rect">
              <a:avLst/>
            </a:prstGeom>
          </p:spPr>
          <p:txBody>
            <a:bodyPr wrap="square">
              <a:spAutoFit/>
            </a:bodyPr>
            <a:lstStyle/>
            <a:p>
              <a:pPr>
                <a:lnSpc>
                  <a:spcPct val="150000"/>
                </a:lnSpc>
              </a:pPr>
              <a:r>
                <a:rPr lang="zh-CN" altLang="en-US" sz="1200" dirty="0">
                  <a:solidFill>
                    <a:schemeClr val="bg1">
                      <a:lumMod val="65000"/>
                    </a:schemeClr>
                  </a:solidFill>
                  <a:latin typeface="微软雅黑" panose="020B0503020204020204" pitchFamily="34" charset="-122"/>
                  <a:ea typeface="微软雅黑" panose="020B0503020204020204" pitchFamily="34" charset="-122"/>
                </a:rPr>
                <a:t>请替换文字内容，点击添加相关标题文字，修改文字内容，也可以直接复制你的内容到此。</a:t>
              </a:r>
              <a:endParaRPr lang="zh-CN" altLang="en-US" sz="12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31" name="文本框 30"/>
            <p:cNvSpPr txBox="1"/>
            <p:nvPr/>
          </p:nvSpPr>
          <p:spPr bwMode="auto">
            <a:xfrm>
              <a:off x="8721542" y="3014081"/>
              <a:ext cx="2073458" cy="283030"/>
            </a:xfrm>
            <a:prstGeom prst="rect">
              <a:avLst/>
            </a:prstGeom>
            <a:noFill/>
            <a:ln w="9525">
              <a:noFill/>
              <a:miter lim="800000"/>
            </a:ln>
          </p:spPr>
          <p:txBody>
            <a:bodyPr wrap="none" lIns="0" tIns="0" rIns="0" bIns="0" anchor="ctr" anchorCtr="1">
              <a:normAutofit/>
              <a:scene3d>
                <a:camera prst="orthographicFront"/>
                <a:lightRig rig="threePt" dir="t"/>
              </a:scene3d>
              <a:sp3d>
                <a:bevelT w="0" h="0"/>
              </a:sp3d>
            </a:bodyPr>
            <a:lstStyle/>
            <a:p>
              <a:r>
                <a:rPr lang="zh-CN" altLang="en-US" sz="1600" b="1" dirty="0">
                  <a:solidFill>
                    <a:srgbClr val="EAA56B"/>
                  </a:solidFill>
                  <a:latin typeface="微软雅黑" panose="020B0503020204020204" pitchFamily="34" charset="-122"/>
                  <a:ea typeface="微软雅黑" panose="020B0503020204020204" pitchFamily="34" charset="-122"/>
                  <a:cs typeface="Arial" panose="020B0604020202020204" pitchFamily="34" charset="0"/>
                </a:rPr>
                <a:t>此处添加文字内容</a:t>
              </a:r>
              <a:endParaRPr lang="zh-CN" altLang="en-US" sz="1600" b="1" dirty="0">
                <a:solidFill>
                  <a:srgbClr val="EAA56B"/>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3" name="组合 2"/>
          <p:cNvGrpSpPr/>
          <p:nvPr/>
        </p:nvGrpSpPr>
        <p:grpSpPr>
          <a:xfrm>
            <a:off x="4447745" y="6030184"/>
            <a:ext cx="3880112" cy="807856"/>
            <a:chOff x="4447745" y="6158974"/>
            <a:chExt cx="3880112" cy="807856"/>
          </a:xfrm>
        </p:grpSpPr>
        <p:sp>
          <p:nvSpPr>
            <p:cNvPr id="32" name="矩形 31"/>
            <p:cNvSpPr/>
            <p:nvPr/>
          </p:nvSpPr>
          <p:spPr>
            <a:xfrm>
              <a:off x="4447745" y="6353136"/>
              <a:ext cx="3880112" cy="613694"/>
            </a:xfrm>
            <a:prstGeom prst="rect">
              <a:avLst/>
            </a:prstGeom>
          </p:spPr>
          <p:txBody>
            <a:bodyPr wrap="square">
              <a:spAutoFit/>
            </a:bodyPr>
            <a:lstStyle/>
            <a:p>
              <a:pPr>
                <a:lnSpc>
                  <a:spcPct val="150000"/>
                </a:lnSpc>
              </a:pPr>
              <a:r>
                <a:rPr lang="zh-CN" altLang="en-US" sz="1200" dirty="0">
                  <a:solidFill>
                    <a:schemeClr val="bg1">
                      <a:lumMod val="65000"/>
                    </a:schemeClr>
                  </a:solidFill>
                  <a:latin typeface="微软雅黑" panose="020B0503020204020204" pitchFamily="34" charset="-122"/>
                  <a:ea typeface="微软雅黑" panose="020B0503020204020204" pitchFamily="34" charset="-122"/>
                </a:rPr>
                <a:t>请替换文字内容，点击添加相关标题文字，修改文字内容，也可以直接复制你的内容到此。</a:t>
              </a:r>
              <a:endParaRPr lang="zh-CN" altLang="en-US" sz="12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33" name="文本框 32"/>
            <p:cNvSpPr txBox="1"/>
            <p:nvPr/>
          </p:nvSpPr>
          <p:spPr bwMode="auto">
            <a:xfrm>
              <a:off x="5119107" y="6158974"/>
              <a:ext cx="2073458" cy="283030"/>
            </a:xfrm>
            <a:prstGeom prst="rect">
              <a:avLst/>
            </a:prstGeom>
            <a:noFill/>
            <a:ln w="9525">
              <a:noFill/>
              <a:miter lim="800000"/>
            </a:ln>
          </p:spPr>
          <p:txBody>
            <a:bodyPr wrap="none" lIns="0" tIns="0" rIns="0" bIns="0" anchor="ctr" anchorCtr="1">
              <a:normAutofit/>
              <a:scene3d>
                <a:camera prst="orthographicFront"/>
                <a:lightRig rig="threePt" dir="t"/>
              </a:scene3d>
              <a:sp3d>
                <a:bevelT w="0" h="0"/>
              </a:sp3d>
            </a:bodyPr>
            <a:lstStyle/>
            <a:p>
              <a:r>
                <a:rPr lang="zh-CN" altLang="en-US" sz="1600" b="1" dirty="0">
                  <a:solidFill>
                    <a:srgbClr val="448882"/>
                  </a:solidFill>
                  <a:latin typeface="微软雅黑" panose="020B0503020204020204" pitchFamily="34" charset="-122"/>
                  <a:ea typeface="微软雅黑" panose="020B0503020204020204" pitchFamily="34" charset="-122"/>
                  <a:cs typeface="Arial" panose="020B0604020202020204" pitchFamily="34" charset="0"/>
                </a:rPr>
                <a:t>此处添加文字内容</a:t>
              </a:r>
              <a:endParaRPr lang="zh-CN" altLang="en-US" sz="1600" b="1" dirty="0">
                <a:solidFill>
                  <a:srgbClr val="448882"/>
                </a:solidFill>
                <a:latin typeface="微软雅黑" panose="020B0503020204020204" pitchFamily="34" charset="-122"/>
                <a:ea typeface="微软雅黑" panose="020B0503020204020204" pitchFamily="34" charset="-122"/>
                <a:cs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7372747" y="1086910"/>
            <a:ext cx="2695177" cy="898926"/>
            <a:chOff x="7372747" y="1086910"/>
            <a:chExt cx="2695177" cy="898926"/>
          </a:xfrm>
        </p:grpSpPr>
        <p:sp>
          <p:nvSpPr>
            <p:cNvPr id="4" name="文本框 3"/>
            <p:cNvSpPr txBox="1"/>
            <p:nvPr/>
          </p:nvSpPr>
          <p:spPr>
            <a:xfrm>
              <a:off x="7372748" y="1086910"/>
              <a:ext cx="1826141" cy="584775"/>
            </a:xfrm>
            <a:prstGeom prst="rect">
              <a:avLst/>
            </a:prstGeom>
            <a:noFill/>
          </p:spPr>
          <p:txBody>
            <a:bodyPr wrap="none" rtlCol="0">
              <a:spAutoFit/>
            </a:bodyPr>
            <a:lstStyle/>
            <a:p>
              <a:r>
                <a:rPr lang="zh-CN" altLang="en-US" sz="3200" dirty="0">
                  <a:solidFill>
                    <a:srgbClr val="58ACA5"/>
                  </a:solidFill>
                  <a:latin typeface="微软雅黑" panose="020B0503020204020204" pitchFamily="34" charset="-122"/>
                  <a:ea typeface="微软雅黑" panose="020B0503020204020204" pitchFamily="34" charset="-122"/>
                </a:rPr>
                <a:t>项目介绍</a:t>
              </a:r>
              <a:endParaRPr lang="zh-CN" altLang="en-US" sz="3200" dirty="0">
                <a:solidFill>
                  <a:srgbClr val="58ACA5"/>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7372747" y="1616504"/>
              <a:ext cx="2695177" cy="369332"/>
            </a:xfrm>
            <a:prstGeom prst="rect">
              <a:avLst/>
            </a:prstGeom>
            <a:noFill/>
          </p:spPr>
          <p:txBody>
            <a:bodyPr wrap="square" rtlCol="0">
              <a:spAutoFit/>
            </a:bodyPr>
            <a:lstStyle/>
            <a:p>
              <a:pPr algn="dist"/>
              <a:r>
                <a:rPr lang="en-US" altLang="zh-CN" dirty="0">
                  <a:solidFill>
                    <a:schemeClr val="bg1">
                      <a:lumMod val="75000"/>
                    </a:schemeClr>
                  </a:solidFill>
                  <a:latin typeface="Arial" panose="020B0604020202020204" pitchFamily="34" charset="0"/>
                  <a:ea typeface="微软雅黑" panose="020B0503020204020204" pitchFamily="34" charset="-122"/>
                  <a:cs typeface="Arial" panose="020B0604020202020204" pitchFamily="34" charset="0"/>
                </a:rPr>
                <a:t>Project Introduction</a:t>
              </a:r>
              <a:endParaRPr lang="zh-CN" altLang="en-US" dirty="0">
                <a:solidFill>
                  <a:schemeClr val="bg1">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33" name="组合 32"/>
          <p:cNvGrpSpPr/>
          <p:nvPr/>
        </p:nvGrpSpPr>
        <p:grpSpPr>
          <a:xfrm>
            <a:off x="7382272" y="2380542"/>
            <a:ext cx="2695177" cy="933296"/>
            <a:chOff x="7382272" y="2380542"/>
            <a:chExt cx="2695177" cy="933296"/>
          </a:xfrm>
        </p:grpSpPr>
        <p:sp>
          <p:nvSpPr>
            <p:cNvPr id="5" name="文本框 4"/>
            <p:cNvSpPr txBox="1"/>
            <p:nvPr/>
          </p:nvSpPr>
          <p:spPr>
            <a:xfrm>
              <a:off x="7382273" y="2380542"/>
              <a:ext cx="1826141" cy="584775"/>
            </a:xfrm>
            <a:prstGeom prst="rect">
              <a:avLst/>
            </a:prstGeom>
            <a:noFill/>
          </p:spPr>
          <p:txBody>
            <a:bodyPr wrap="none" rtlCol="0">
              <a:spAutoFit/>
            </a:bodyPr>
            <a:lstStyle/>
            <a:p>
              <a:r>
                <a:rPr lang="zh-CN" altLang="en-US" sz="3200" dirty="0">
                  <a:solidFill>
                    <a:srgbClr val="58ACA5"/>
                  </a:solidFill>
                  <a:latin typeface="微软雅黑" panose="020B0503020204020204" pitchFamily="34" charset="-122"/>
                  <a:ea typeface="微软雅黑" panose="020B0503020204020204" pitchFamily="34" charset="-122"/>
                </a:rPr>
                <a:t>部门规划</a:t>
              </a:r>
              <a:endParaRPr lang="zh-CN" altLang="en-US" sz="3200" dirty="0">
                <a:solidFill>
                  <a:srgbClr val="58ACA5"/>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7382272" y="2944506"/>
              <a:ext cx="2695177" cy="369332"/>
            </a:xfrm>
            <a:prstGeom prst="rect">
              <a:avLst/>
            </a:prstGeom>
            <a:noFill/>
          </p:spPr>
          <p:txBody>
            <a:bodyPr wrap="square" rtlCol="0">
              <a:spAutoFit/>
            </a:bodyPr>
            <a:lstStyle/>
            <a:p>
              <a:pPr algn="dist"/>
              <a:r>
                <a:rPr lang="en-US" altLang="zh-CN" dirty="0">
                  <a:solidFill>
                    <a:schemeClr val="bg1">
                      <a:lumMod val="75000"/>
                    </a:schemeClr>
                  </a:solidFill>
                  <a:latin typeface="Arial" panose="020B0604020202020204" pitchFamily="34" charset="0"/>
                  <a:ea typeface="微软雅黑" panose="020B0503020204020204" pitchFamily="34" charset="-122"/>
                  <a:cs typeface="Arial" panose="020B0604020202020204" pitchFamily="34" charset="0"/>
                </a:rPr>
                <a:t>Department Planning</a:t>
              </a:r>
              <a:endParaRPr lang="zh-CN" altLang="en-US" dirty="0">
                <a:solidFill>
                  <a:schemeClr val="bg1">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26" name="组合 25"/>
          <p:cNvGrpSpPr/>
          <p:nvPr/>
        </p:nvGrpSpPr>
        <p:grpSpPr>
          <a:xfrm>
            <a:off x="7382272" y="3560841"/>
            <a:ext cx="2695177" cy="864556"/>
            <a:chOff x="7382272" y="3560841"/>
            <a:chExt cx="2695177" cy="864556"/>
          </a:xfrm>
        </p:grpSpPr>
        <p:sp>
          <p:nvSpPr>
            <p:cNvPr id="6" name="文本框 5"/>
            <p:cNvSpPr txBox="1"/>
            <p:nvPr/>
          </p:nvSpPr>
          <p:spPr>
            <a:xfrm>
              <a:off x="7382273" y="3560841"/>
              <a:ext cx="1826141" cy="584775"/>
            </a:xfrm>
            <a:prstGeom prst="rect">
              <a:avLst/>
            </a:prstGeom>
            <a:noFill/>
          </p:spPr>
          <p:txBody>
            <a:bodyPr wrap="none" rtlCol="0">
              <a:spAutoFit/>
            </a:bodyPr>
            <a:lstStyle/>
            <a:p>
              <a:r>
                <a:rPr lang="zh-CN" altLang="en-US" sz="3200" dirty="0">
                  <a:solidFill>
                    <a:srgbClr val="58ACA5"/>
                  </a:solidFill>
                  <a:latin typeface="微软雅黑" panose="020B0503020204020204" pitchFamily="34" charset="-122"/>
                  <a:ea typeface="微软雅黑" panose="020B0503020204020204" pitchFamily="34" charset="-122"/>
                </a:rPr>
                <a:t>年度总结</a:t>
              </a:r>
              <a:endParaRPr lang="zh-CN" altLang="en-US" sz="3200" dirty="0">
                <a:solidFill>
                  <a:srgbClr val="58ACA5"/>
                </a:solidFill>
                <a:latin typeface="微软雅黑" panose="020B0503020204020204" pitchFamily="34" charset="-122"/>
                <a:ea typeface="微软雅黑" panose="020B0503020204020204" pitchFamily="34" charset="-122"/>
              </a:endParaRPr>
            </a:p>
          </p:txBody>
        </p:sp>
        <p:sp>
          <p:nvSpPr>
            <p:cNvPr id="11" name="文本框 10"/>
            <p:cNvSpPr txBox="1"/>
            <p:nvPr/>
          </p:nvSpPr>
          <p:spPr>
            <a:xfrm>
              <a:off x="7382272" y="4056065"/>
              <a:ext cx="2695177" cy="369332"/>
            </a:xfrm>
            <a:prstGeom prst="rect">
              <a:avLst/>
            </a:prstGeom>
            <a:noFill/>
          </p:spPr>
          <p:txBody>
            <a:bodyPr wrap="square" rtlCol="0">
              <a:spAutoFit/>
            </a:bodyPr>
            <a:lstStyle/>
            <a:p>
              <a:pPr algn="dist"/>
              <a:r>
                <a:rPr lang="en-US" altLang="zh-CN" dirty="0">
                  <a:solidFill>
                    <a:schemeClr val="bg1">
                      <a:lumMod val="75000"/>
                    </a:schemeClr>
                  </a:solidFill>
                  <a:latin typeface="Arial" panose="020B0604020202020204" pitchFamily="34" charset="0"/>
                  <a:ea typeface="微软雅黑" panose="020B0503020204020204" pitchFamily="34" charset="-122"/>
                  <a:cs typeface="Arial" panose="020B0604020202020204" pitchFamily="34" charset="0"/>
                </a:rPr>
                <a:t>Annual Summary</a:t>
              </a:r>
              <a:endParaRPr lang="zh-CN" altLang="en-US" dirty="0">
                <a:solidFill>
                  <a:schemeClr val="bg1">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27" name="组合 26"/>
          <p:cNvGrpSpPr/>
          <p:nvPr/>
        </p:nvGrpSpPr>
        <p:grpSpPr>
          <a:xfrm>
            <a:off x="7382272" y="4783292"/>
            <a:ext cx="2695177" cy="933297"/>
            <a:chOff x="7382272" y="4783292"/>
            <a:chExt cx="2695177" cy="933297"/>
          </a:xfrm>
        </p:grpSpPr>
        <p:sp>
          <p:nvSpPr>
            <p:cNvPr id="7" name="文本框 6"/>
            <p:cNvSpPr txBox="1"/>
            <p:nvPr/>
          </p:nvSpPr>
          <p:spPr>
            <a:xfrm>
              <a:off x="7382273" y="4783292"/>
              <a:ext cx="1826141" cy="584775"/>
            </a:xfrm>
            <a:prstGeom prst="rect">
              <a:avLst/>
            </a:prstGeom>
            <a:noFill/>
          </p:spPr>
          <p:txBody>
            <a:bodyPr wrap="none" rtlCol="0">
              <a:spAutoFit/>
            </a:bodyPr>
            <a:lstStyle/>
            <a:p>
              <a:r>
                <a:rPr lang="zh-CN" altLang="en-US" sz="3200" dirty="0">
                  <a:solidFill>
                    <a:srgbClr val="58ACA5"/>
                  </a:solidFill>
                  <a:latin typeface="微软雅黑" panose="020B0503020204020204" pitchFamily="34" charset="-122"/>
                  <a:ea typeface="微软雅黑" panose="020B0503020204020204" pitchFamily="34" charset="-122"/>
                </a:rPr>
                <a:t>公司汇报</a:t>
              </a:r>
              <a:endParaRPr lang="zh-CN" altLang="en-US" sz="3200" dirty="0">
                <a:solidFill>
                  <a:srgbClr val="58ACA5"/>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7382272" y="5347257"/>
              <a:ext cx="2695177" cy="369332"/>
            </a:xfrm>
            <a:prstGeom prst="rect">
              <a:avLst/>
            </a:prstGeom>
            <a:noFill/>
          </p:spPr>
          <p:txBody>
            <a:bodyPr wrap="square" rtlCol="0">
              <a:spAutoFit/>
            </a:bodyPr>
            <a:lstStyle/>
            <a:p>
              <a:pPr algn="dist"/>
              <a:r>
                <a:rPr lang="en-US" altLang="zh-CN" dirty="0">
                  <a:solidFill>
                    <a:schemeClr val="bg1">
                      <a:lumMod val="75000"/>
                    </a:schemeClr>
                  </a:solidFill>
                  <a:latin typeface="Arial" panose="020B0604020202020204" pitchFamily="34" charset="0"/>
                  <a:ea typeface="微软雅黑" panose="020B0503020204020204" pitchFamily="34" charset="-122"/>
                  <a:cs typeface="Arial" panose="020B0604020202020204" pitchFamily="34" charset="0"/>
                </a:rPr>
                <a:t>Corporate Reporting</a:t>
              </a:r>
              <a:endParaRPr lang="zh-CN" altLang="en-US" dirty="0">
                <a:solidFill>
                  <a:schemeClr val="bg1">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13" name="文本框 12"/>
          <p:cNvSpPr txBox="1"/>
          <p:nvPr/>
        </p:nvSpPr>
        <p:spPr>
          <a:xfrm>
            <a:off x="2251473" y="2131151"/>
            <a:ext cx="2625328" cy="1446550"/>
          </a:xfrm>
          <a:prstGeom prst="rect">
            <a:avLst/>
          </a:prstGeom>
          <a:noFill/>
        </p:spPr>
        <p:txBody>
          <a:bodyPr wrap="square" rtlCol="0">
            <a:spAutoFit/>
          </a:bodyPr>
          <a:lstStyle/>
          <a:p>
            <a:pPr algn="dist"/>
            <a:r>
              <a:rPr lang="zh-CN" altLang="en-US" sz="8800" dirty="0">
                <a:solidFill>
                  <a:srgbClr val="58ACA5"/>
                </a:solidFill>
                <a:latin typeface="微软雅黑" panose="020B0503020204020204" pitchFamily="34" charset="-122"/>
                <a:ea typeface="微软雅黑" panose="020B0503020204020204" pitchFamily="34" charset="-122"/>
              </a:rPr>
              <a:t>目录</a:t>
            </a:r>
            <a:endParaRPr lang="zh-CN" altLang="en-US" sz="8800" dirty="0">
              <a:solidFill>
                <a:srgbClr val="58ACA5"/>
              </a:solidFill>
              <a:latin typeface="微软雅黑" panose="020B0503020204020204" pitchFamily="34" charset="-122"/>
              <a:ea typeface="微软雅黑" panose="020B0503020204020204" pitchFamily="34" charset="-122"/>
            </a:endParaRPr>
          </a:p>
        </p:txBody>
      </p:sp>
      <p:sp>
        <p:nvSpPr>
          <p:cNvPr id="14" name="文本框 13"/>
          <p:cNvSpPr txBox="1"/>
          <p:nvPr/>
        </p:nvSpPr>
        <p:spPr>
          <a:xfrm>
            <a:off x="2251473" y="3632154"/>
            <a:ext cx="2625328" cy="646331"/>
          </a:xfrm>
          <a:prstGeom prst="rect">
            <a:avLst/>
          </a:prstGeom>
          <a:noFill/>
        </p:spPr>
        <p:txBody>
          <a:bodyPr wrap="square" rtlCol="0">
            <a:spAutoFit/>
          </a:bodyPr>
          <a:lstStyle/>
          <a:p>
            <a:pPr algn="dist"/>
            <a:r>
              <a:rPr lang="en-US" altLang="zh-CN" sz="3600" dirty="0">
                <a:solidFill>
                  <a:schemeClr val="bg1">
                    <a:lumMod val="75000"/>
                  </a:schemeClr>
                </a:solidFill>
                <a:latin typeface="微软雅黑" panose="020B0503020204020204" pitchFamily="34" charset="-122"/>
                <a:ea typeface="微软雅黑" panose="020B0503020204020204" pitchFamily="34" charset="-122"/>
              </a:rPr>
              <a:t>Contents</a:t>
            </a:r>
            <a:endParaRPr lang="zh-CN" altLang="en-US" sz="3600" dirty="0">
              <a:solidFill>
                <a:schemeClr val="bg1">
                  <a:lumMod val="75000"/>
                </a:schemeClr>
              </a:solidFill>
              <a:latin typeface="微软雅黑" panose="020B0503020204020204" pitchFamily="34" charset="-122"/>
              <a:ea typeface="微软雅黑" panose="020B0503020204020204" pitchFamily="34" charset="-122"/>
            </a:endParaRPr>
          </a:p>
        </p:txBody>
      </p:sp>
      <p:grpSp>
        <p:nvGrpSpPr>
          <p:cNvPr id="28" name="组合 27"/>
          <p:cNvGrpSpPr/>
          <p:nvPr/>
        </p:nvGrpSpPr>
        <p:grpSpPr>
          <a:xfrm>
            <a:off x="6301314" y="1160364"/>
            <a:ext cx="731711" cy="731711"/>
            <a:chOff x="6301314" y="1160364"/>
            <a:chExt cx="731711" cy="731711"/>
          </a:xfrm>
        </p:grpSpPr>
        <p:sp>
          <p:nvSpPr>
            <p:cNvPr id="3" name="椭圆 2"/>
            <p:cNvSpPr/>
            <p:nvPr/>
          </p:nvSpPr>
          <p:spPr>
            <a:xfrm>
              <a:off x="6301314" y="1160364"/>
              <a:ext cx="731711" cy="731711"/>
            </a:xfrm>
            <a:prstGeom prst="ellipse">
              <a:avLst/>
            </a:prstGeom>
            <a:solidFill>
              <a:srgbClr val="448882"/>
            </a:solidFill>
            <a:ln>
              <a:solidFill>
                <a:srgbClr val="4488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6410528" y="1264609"/>
              <a:ext cx="513282" cy="523220"/>
            </a:xfrm>
            <a:prstGeom prst="rect">
              <a:avLst/>
            </a:prstGeom>
            <a:noFill/>
          </p:spPr>
          <p:txBody>
            <a:bodyPr wrap="none" rtlCol="0">
              <a:spAutoFit/>
            </a:bodyPr>
            <a:lstStyle/>
            <a:p>
              <a:r>
                <a:rPr lang="en-US" altLang="zh-CN" sz="2800" dirty="0">
                  <a:solidFill>
                    <a:schemeClr val="bg1"/>
                  </a:solidFill>
                  <a:latin typeface="Impact" panose="020B0806030902050204" pitchFamily="34" charset="0"/>
                  <a:ea typeface="微软雅黑" panose="020B0503020204020204" pitchFamily="34" charset="-122"/>
                </a:rPr>
                <a:t>01</a:t>
              </a:r>
              <a:endParaRPr lang="zh-CN" altLang="en-US" sz="2800" dirty="0">
                <a:solidFill>
                  <a:schemeClr val="bg1"/>
                </a:solidFill>
                <a:latin typeface="Impact" panose="020B0806030902050204" pitchFamily="34" charset="0"/>
                <a:ea typeface="微软雅黑" panose="020B0503020204020204" pitchFamily="34" charset="-122"/>
              </a:endParaRPr>
            </a:p>
          </p:txBody>
        </p:sp>
      </p:grpSp>
      <p:grpSp>
        <p:nvGrpSpPr>
          <p:cNvPr id="29" name="组合 28"/>
          <p:cNvGrpSpPr/>
          <p:nvPr/>
        </p:nvGrpSpPr>
        <p:grpSpPr>
          <a:xfrm>
            <a:off x="6301314" y="2425284"/>
            <a:ext cx="731711" cy="731711"/>
            <a:chOff x="6301314" y="2425284"/>
            <a:chExt cx="731711" cy="731711"/>
          </a:xfrm>
        </p:grpSpPr>
        <p:sp>
          <p:nvSpPr>
            <p:cNvPr id="16" name="椭圆 15"/>
            <p:cNvSpPr/>
            <p:nvPr/>
          </p:nvSpPr>
          <p:spPr>
            <a:xfrm>
              <a:off x="6301314" y="2425284"/>
              <a:ext cx="731711" cy="731711"/>
            </a:xfrm>
            <a:prstGeom prst="ellipse">
              <a:avLst/>
            </a:prstGeom>
            <a:solidFill>
              <a:srgbClr val="448882"/>
            </a:solidFill>
            <a:ln>
              <a:solidFill>
                <a:srgbClr val="4488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6410528" y="2529529"/>
              <a:ext cx="556563" cy="523220"/>
            </a:xfrm>
            <a:prstGeom prst="rect">
              <a:avLst/>
            </a:prstGeom>
            <a:noFill/>
          </p:spPr>
          <p:txBody>
            <a:bodyPr wrap="none" rtlCol="0">
              <a:spAutoFit/>
            </a:bodyPr>
            <a:lstStyle/>
            <a:p>
              <a:r>
                <a:rPr lang="en-US" altLang="zh-CN" sz="2800" dirty="0">
                  <a:solidFill>
                    <a:schemeClr val="bg1"/>
                  </a:solidFill>
                  <a:latin typeface="Impact" panose="020B0806030902050204" pitchFamily="34" charset="0"/>
                  <a:ea typeface="微软雅黑" panose="020B0503020204020204" pitchFamily="34" charset="-122"/>
                </a:rPr>
                <a:t>02</a:t>
              </a:r>
              <a:endParaRPr lang="zh-CN" altLang="en-US" sz="2800" dirty="0">
                <a:solidFill>
                  <a:schemeClr val="bg1"/>
                </a:solidFill>
                <a:latin typeface="Impact" panose="020B0806030902050204" pitchFamily="34" charset="0"/>
                <a:ea typeface="微软雅黑" panose="020B0503020204020204" pitchFamily="34" charset="-122"/>
              </a:endParaRPr>
            </a:p>
          </p:txBody>
        </p:sp>
      </p:grpSp>
      <p:grpSp>
        <p:nvGrpSpPr>
          <p:cNvPr id="30" name="组合 29"/>
          <p:cNvGrpSpPr/>
          <p:nvPr/>
        </p:nvGrpSpPr>
        <p:grpSpPr>
          <a:xfrm>
            <a:off x="6301314" y="3595256"/>
            <a:ext cx="731711" cy="731711"/>
            <a:chOff x="6301314" y="3595256"/>
            <a:chExt cx="731711" cy="731711"/>
          </a:xfrm>
        </p:grpSpPr>
        <p:sp>
          <p:nvSpPr>
            <p:cNvPr id="18" name="椭圆 17"/>
            <p:cNvSpPr/>
            <p:nvPr/>
          </p:nvSpPr>
          <p:spPr>
            <a:xfrm>
              <a:off x="6301314" y="3595256"/>
              <a:ext cx="731711" cy="731711"/>
            </a:xfrm>
            <a:prstGeom prst="ellipse">
              <a:avLst/>
            </a:prstGeom>
            <a:solidFill>
              <a:srgbClr val="448882"/>
            </a:solidFill>
            <a:ln>
              <a:solidFill>
                <a:srgbClr val="4488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6410528" y="3699501"/>
              <a:ext cx="567784" cy="523220"/>
            </a:xfrm>
            <a:prstGeom prst="rect">
              <a:avLst/>
            </a:prstGeom>
            <a:noFill/>
          </p:spPr>
          <p:txBody>
            <a:bodyPr wrap="none" rtlCol="0">
              <a:spAutoFit/>
            </a:bodyPr>
            <a:lstStyle/>
            <a:p>
              <a:r>
                <a:rPr lang="en-US" altLang="zh-CN" sz="2800" dirty="0">
                  <a:solidFill>
                    <a:schemeClr val="bg1"/>
                  </a:solidFill>
                  <a:latin typeface="Impact" panose="020B0806030902050204" pitchFamily="34" charset="0"/>
                  <a:ea typeface="微软雅黑" panose="020B0503020204020204" pitchFamily="34" charset="-122"/>
                </a:rPr>
                <a:t>03</a:t>
              </a:r>
              <a:endParaRPr lang="zh-CN" altLang="en-US" sz="2800" dirty="0">
                <a:solidFill>
                  <a:schemeClr val="bg1"/>
                </a:solidFill>
                <a:latin typeface="Impact" panose="020B0806030902050204" pitchFamily="34" charset="0"/>
                <a:ea typeface="微软雅黑" panose="020B0503020204020204" pitchFamily="34" charset="-122"/>
              </a:endParaRPr>
            </a:p>
          </p:txBody>
        </p:sp>
      </p:grpSp>
      <p:grpSp>
        <p:nvGrpSpPr>
          <p:cNvPr id="32" name="组合 31"/>
          <p:cNvGrpSpPr/>
          <p:nvPr/>
        </p:nvGrpSpPr>
        <p:grpSpPr>
          <a:xfrm>
            <a:off x="6301314" y="4852556"/>
            <a:ext cx="731711" cy="731711"/>
            <a:chOff x="6301314" y="4852556"/>
            <a:chExt cx="731711" cy="731711"/>
          </a:xfrm>
        </p:grpSpPr>
        <p:sp>
          <p:nvSpPr>
            <p:cNvPr id="20" name="椭圆 19"/>
            <p:cNvSpPr/>
            <p:nvPr/>
          </p:nvSpPr>
          <p:spPr>
            <a:xfrm>
              <a:off x="6301314" y="4852556"/>
              <a:ext cx="731711" cy="731711"/>
            </a:xfrm>
            <a:prstGeom prst="ellipse">
              <a:avLst/>
            </a:prstGeom>
            <a:solidFill>
              <a:srgbClr val="448882"/>
            </a:solidFill>
            <a:ln>
              <a:solidFill>
                <a:srgbClr val="4488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nvSpPr>
          <p:spPr>
            <a:xfrm>
              <a:off x="6410528" y="4956801"/>
              <a:ext cx="556563" cy="523220"/>
            </a:xfrm>
            <a:prstGeom prst="rect">
              <a:avLst/>
            </a:prstGeom>
            <a:noFill/>
          </p:spPr>
          <p:txBody>
            <a:bodyPr wrap="none" rtlCol="0">
              <a:spAutoFit/>
            </a:bodyPr>
            <a:lstStyle/>
            <a:p>
              <a:r>
                <a:rPr lang="en-US" altLang="zh-CN" sz="2800" dirty="0">
                  <a:solidFill>
                    <a:schemeClr val="bg1"/>
                  </a:solidFill>
                  <a:latin typeface="Impact" panose="020B0806030902050204" pitchFamily="34" charset="0"/>
                  <a:ea typeface="微软雅黑" panose="020B0503020204020204" pitchFamily="34" charset="-122"/>
                </a:rPr>
                <a:t>04</a:t>
              </a:r>
              <a:endParaRPr lang="zh-CN" altLang="en-US" sz="2800" dirty="0">
                <a:solidFill>
                  <a:schemeClr val="bg1"/>
                </a:solidFill>
                <a:latin typeface="Impact" panose="020B0806030902050204" pitchFamily="34" charset="0"/>
                <a:ea typeface="微软雅黑" panose="020B0503020204020204" pitchFamily="34" charset="-122"/>
              </a:endParaRPr>
            </a:p>
          </p:txBody>
        </p:sp>
      </p:grpSp>
      <p:pic>
        <p:nvPicPr>
          <p:cNvPr id="22" name="图片 2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2188828" cy="2482850"/>
          </a:xfrm>
          <a:prstGeom prst="rect">
            <a:avLst/>
          </a:prstGeom>
        </p:spPr>
      </p:pic>
      <p:pic>
        <p:nvPicPr>
          <p:cNvPr id="23" name="图片 2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10003172" y="0"/>
            <a:ext cx="2188828" cy="2482850"/>
          </a:xfrm>
          <a:prstGeom prst="rect">
            <a:avLst/>
          </a:prstGeom>
        </p:spPr>
      </p:pic>
      <p:pic>
        <p:nvPicPr>
          <p:cNvPr id="24" name="图片 2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5400000" flipH="1">
            <a:off x="9856161" y="4522161"/>
            <a:ext cx="2188828" cy="2482850"/>
          </a:xfrm>
          <a:prstGeom prst="rect">
            <a:avLst/>
          </a:prstGeom>
        </p:spPr>
      </p:pic>
      <p:pic>
        <p:nvPicPr>
          <p:cNvPr id="25" name="图片 2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16200000">
            <a:off x="160618" y="4522161"/>
            <a:ext cx="2188828" cy="24828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p:tgtEl>
                                          <p:spTgt spid="28"/>
                                        </p:tgtEl>
                                        <p:attrNameLst>
                                          <p:attrName>ppt_x</p:attrName>
                                        </p:attrNameLst>
                                      </p:cBhvr>
                                      <p:tavLst>
                                        <p:tav tm="0">
                                          <p:val>
                                            <p:strVal val="#ppt_x-#ppt_w*1.125000"/>
                                          </p:val>
                                        </p:tav>
                                        <p:tav tm="100000">
                                          <p:val>
                                            <p:strVal val="#ppt_x"/>
                                          </p:val>
                                        </p:tav>
                                      </p:tavLst>
                                    </p:anim>
                                    <p:animEffect transition="in" filter="wipe(right)">
                                      <p:cBhvr>
                                        <p:cTn id="18" dur="500"/>
                                        <p:tgtEl>
                                          <p:spTgt spid="28"/>
                                        </p:tgtEl>
                                      </p:cBhvr>
                                    </p:animEffect>
                                  </p:childTnLst>
                                </p:cTn>
                              </p:par>
                              <p:par>
                                <p:cTn id="19" presetID="12" presetClass="entr" presetSubtype="2"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p:tgtEl>
                                          <p:spTgt spid="2"/>
                                        </p:tgtEl>
                                        <p:attrNameLst>
                                          <p:attrName>ppt_x</p:attrName>
                                        </p:attrNameLst>
                                      </p:cBhvr>
                                      <p:tavLst>
                                        <p:tav tm="0">
                                          <p:val>
                                            <p:strVal val="#ppt_x+#ppt_w*1.125000"/>
                                          </p:val>
                                        </p:tav>
                                        <p:tav tm="100000">
                                          <p:val>
                                            <p:strVal val="#ppt_x"/>
                                          </p:val>
                                        </p:tav>
                                      </p:tavLst>
                                    </p:anim>
                                    <p:animEffect transition="in" filter="wipe(left)">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500"/>
                                        <p:tgtEl>
                                          <p:spTgt spid="29"/>
                                        </p:tgtEl>
                                        <p:attrNameLst>
                                          <p:attrName>ppt_x</p:attrName>
                                        </p:attrNameLst>
                                      </p:cBhvr>
                                      <p:tavLst>
                                        <p:tav tm="0">
                                          <p:val>
                                            <p:strVal val="#ppt_x-#ppt_w*1.125000"/>
                                          </p:val>
                                        </p:tav>
                                        <p:tav tm="100000">
                                          <p:val>
                                            <p:strVal val="#ppt_x"/>
                                          </p:val>
                                        </p:tav>
                                      </p:tavLst>
                                    </p:anim>
                                    <p:animEffect transition="in" filter="wipe(right)">
                                      <p:cBhvr>
                                        <p:cTn id="28" dur="500"/>
                                        <p:tgtEl>
                                          <p:spTgt spid="29"/>
                                        </p:tgtEl>
                                      </p:cBhvr>
                                    </p:animEffect>
                                  </p:childTnLst>
                                </p:cTn>
                              </p:par>
                              <p:par>
                                <p:cTn id="29" presetID="12" presetClass="entr" presetSubtype="2"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additive="base">
                                        <p:cTn id="31" dur="500"/>
                                        <p:tgtEl>
                                          <p:spTgt spid="33"/>
                                        </p:tgtEl>
                                        <p:attrNameLst>
                                          <p:attrName>ppt_x</p:attrName>
                                        </p:attrNameLst>
                                      </p:cBhvr>
                                      <p:tavLst>
                                        <p:tav tm="0">
                                          <p:val>
                                            <p:strVal val="#ppt_x+#ppt_w*1.125000"/>
                                          </p:val>
                                        </p:tav>
                                        <p:tav tm="100000">
                                          <p:val>
                                            <p:strVal val="#ppt_x"/>
                                          </p:val>
                                        </p:tav>
                                      </p:tavLst>
                                    </p:anim>
                                    <p:animEffect transition="in" filter="wipe(left)">
                                      <p:cBhvr>
                                        <p:cTn id="32" dur="500"/>
                                        <p:tgtEl>
                                          <p:spTgt spid="33"/>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8"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additive="base">
                                        <p:cTn id="37" dur="500"/>
                                        <p:tgtEl>
                                          <p:spTgt spid="30"/>
                                        </p:tgtEl>
                                        <p:attrNameLst>
                                          <p:attrName>ppt_x</p:attrName>
                                        </p:attrNameLst>
                                      </p:cBhvr>
                                      <p:tavLst>
                                        <p:tav tm="0">
                                          <p:val>
                                            <p:strVal val="#ppt_x-#ppt_w*1.125000"/>
                                          </p:val>
                                        </p:tav>
                                        <p:tav tm="100000">
                                          <p:val>
                                            <p:strVal val="#ppt_x"/>
                                          </p:val>
                                        </p:tav>
                                      </p:tavLst>
                                    </p:anim>
                                    <p:animEffect transition="in" filter="wipe(right)">
                                      <p:cBhvr>
                                        <p:cTn id="38" dur="500"/>
                                        <p:tgtEl>
                                          <p:spTgt spid="30"/>
                                        </p:tgtEl>
                                      </p:cBhvr>
                                    </p:animEffect>
                                  </p:childTnLst>
                                </p:cTn>
                              </p:par>
                              <p:par>
                                <p:cTn id="39" presetID="12" presetClass="entr" presetSubtype="2"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additive="base">
                                        <p:cTn id="41" dur="500"/>
                                        <p:tgtEl>
                                          <p:spTgt spid="26"/>
                                        </p:tgtEl>
                                        <p:attrNameLst>
                                          <p:attrName>ppt_x</p:attrName>
                                        </p:attrNameLst>
                                      </p:cBhvr>
                                      <p:tavLst>
                                        <p:tav tm="0">
                                          <p:val>
                                            <p:strVal val="#ppt_x+#ppt_w*1.125000"/>
                                          </p:val>
                                        </p:tav>
                                        <p:tav tm="100000">
                                          <p:val>
                                            <p:strVal val="#ppt_x"/>
                                          </p:val>
                                        </p:tav>
                                      </p:tavLst>
                                    </p:anim>
                                    <p:animEffect transition="in" filter="wipe(left)">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8"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anim calcmode="lin" valueType="num">
                                      <p:cBhvr additive="base">
                                        <p:cTn id="47" dur="500"/>
                                        <p:tgtEl>
                                          <p:spTgt spid="32"/>
                                        </p:tgtEl>
                                        <p:attrNameLst>
                                          <p:attrName>ppt_x</p:attrName>
                                        </p:attrNameLst>
                                      </p:cBhvr>
                                      <p:tavLst>
                                        <p:tav tm="0">
                                          <p:val>
                                            <p:strVal val="#ppt_x-#ppt_w*1.125000"/>
                                          </p:val>
                                        </p:tav>
                                        <p:tav tm="100000">
                                          <p:val>
                                            <p:strVal val="#ppt_x"/>
                                          </p:val>
                                        </p:tav>
                                      </p:tavLst>
                                    </p:anim>
                                    <p:animEffect transition="in" filter="wipe(right)">
                                      <p:cBhvr>
                                        <p:cTn id="48" dur="500"/>
                                        <p:tgtEl>
                                          <p:spTgt spid="32"/>
                                        </p:tgtEl>
                                      </p:cBhvr>
                                    </p:animEffect>
                                  </p:childTnLst>
                                </p:cTn>
                              </p:par>
                              <p:par>
                                <p:cTn id="49" presetID="12" presetClass="entr" presetSubtype="2" fill="hold" nodeType="withEffect">
                                  <p:stCondLst>
                                    <p:cond delay="0"/>
                                  </p:stCondLst>
                                  <p:childTnLst>
                                    <p:set>
                                      <p:cBhvr>
                                        <p:cTn id="50" dur="1" fill="hold">
                                          <p:stCondLst>
                                            <p:cond delay="0"/>
                                          </p:stCondLst>
                                        </p:cTn>
                                        <p:tgtEl>
                                          <p:spTgt spid="27"/>
                                        </p:tgtEl>
                                        <p:attrNameLst>
                                          <p:attrName>style.visibility</p:attrName>
                                        </p:attrNameLst>
                                      </p:cBhvr>
                                      <p:to>
                                        <p:strVal val="visible"/>
                                      </p:to>
                                    </p:set>
                                    <p:anim calcmode="lin" valueType="num">
                                      <p:cBhvr additive="base">
                                        <p:cTn id="51" dur="500"/>
                                        <p:tgtEl>
                                          <p:spTgt spid="27"/>
                                        </p:tgtEl>
                                        <p:attrNameLst>
                                          <p:attrName>ppt_x</p:attrName>
                                        </p:attrNameLst>
                                      </p:cBhvr>
                                      <p:tavLst>
                                        <p:tav tm="0">
                                          <p:val>
                                            <p:strVal val="#ppt_x+#ppt_w*1.125000"/>
                                          </p:val>
                                        </p:tav>
                                        <p:tav tm="100000">
                                          <p:val>
                                            <p:strVal val="#ppt_x"/>
                                          </p:val>
                                        </p:tav>
                                      </p:tavLst>
                                    </p:anim>
                                    <p:animEffect transition="in" filter="wipe(left)">
                                      <p:cBhvr>
                                        <p:cTn id="5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067050" y="2489732"/>
            <a:ext cx="5418400" cy="1582057"/>
            <a:chOff x="3067050" y="2489732"/>
            <a:chExt cx="5418400" cy="1582057"/>
          </a:xfrm>
        </p:grpSpPr>
        <p:grpSp>
          <p:nvGrpSpPr>
            <p:cNvPr id="14" name="组合 13"/>
            <p:cNvGrpSpPr/>
            <p:nvPr/>
          </p:nvGrpSpPr>
          <p:grpSpPr>
            <a:xfrm>
              <a:off x="3067050" y="2489732"/>
              <a:ext cx="1582057" cy="1582057"/>
              <a:chOff x="2298788" y="2479608"/>
              <a:chExt cx="1582057" cy="1582057"/>
            </a:xfrm>
          </p:grpSpPr>
          <p:sp>
            <p:nvSpPr>
              <p:cNvPr id="13" name="椭圆 12"/>
              <p:cNvSpPr/>
              <p:nvPr/>
            </p:nvSpPr>
            <p:spPr>
              <a:xfrm>
                <a:off x="2298788" y="2479608"/>
                <a:ext cx="1582057" cy="1582057"/>
              </a:xfrm>
              <a:prstGeom prst="ellipse">
                <a:avLst/>
              </a:prstGeom>
              <a:solidFill>
                <a:srgbClr val="58ACA5"/>
              </a:solidFill>
              <a:ln>
                <a:solidFill>
                  <a:srgbClr val="58AC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flipH="1">
                <a:off x="2585937" y="2808971"/>
                <a:ext cx="1007759" cy="923330"/>
              </a:xfrm>
              <a:prstGeom prst="rect">
                <a:avLst/>
              </a:prstGeom>
              <a:noFill/>
            </p:spPr>
            <p:txBody>
              <a:bodyPr wrap="square" rtlCol="0">
                <a:spAutoFit/>
              </a:bodyPr>
              <a:lstStyle/>
              <a:p>
                <a:r>
                  <a:rPr lang="en-US" altLang="zh-CN" sz="5400" dirty="0">
                    <a:solidFill>
                      <a:schemeClr val="bg1"/>
                    </a:solidFill>
                    <a:latin typeface="Impact" panose="020B0806030902050204" pitchFamily="34" charset="0"/>
                  </a:rPr>
                  <a:t>04</a:t>
                </a:r>
                <a:endParaRPr lang="zh-CN" altLang="en-US" sz="5400" dirty="0">
                  <a:solidFill>
                    <a:schemeClr val="bg1"/>
                  </a:solidFill>
                  <a:latin typeface="Impact" panose="020B0806030902050204" pitchFamily="34" charset="0"/>
                </a:endParaRPr>
              </a:p>
            </p:txBody>
          </p:sp>
        </p:grpSp>
        <p:sp>
          <p:nvSpPr>
            <p:cNvPr id="12" name="文本框 11"/>
            <p:cNvSpPr txBox="1"/>
            <p:nvPr/>
          </p:nvSpPr>
          <p:spPr>
            <a:xfrm>
              <a:off x="5530795" y="2608105"/>
              <a:ext cx="2954655" cy="923330"/>
            </a:xfrm>
            <a:prstGeom prst="rect">
              <a:avLst/>
            </a:prstGeom>
            <a:noFill/>
          </p:spPr>
          <p:txBody>
            <a:bodyPr wrap="none" rtlCol="0">
              <a:spAutoFit/>
            </a:bodyPr>
            <a:lstStyle/>
            <a:p>
              <a:r>
                <a:rPr lang="zh-CN" altLang="en-US" sz="5400" dirty="0">
                  <a:solidFill>
                    <a:srgbClr val="58ACA5"/>
                  </a:solidFill>
                  <a:latin typeface="微软雅黑" panose="020B0503020204020204" pitchFamily="34" charset="-122"/>
                  <a:ea typeface="微软雅黑" panose="020B0503020204020204" pitchFamily="34" charset="-122"/>
                </a:rPr>
                <a:t>公司汇报</a:t>
              </a:r>
              <a:endParaRPr lang="zh-CN" altLang="en-US" sz="5400" dirty="0">
                <a:solidFill>
                  <a:srgbClr val="58ACA5"/>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5530795" y="3531434"/>
              <a:ext cx="2695177" cy="369332"/>
            </a:xfrm>
            <a:prstGeom prst="rect">
              <a:avLst/>
            </a:prstGeom>
            <a:noFill/>
          </p:spPr>
          <p:txBody>
            <a:bodyPr wrap="square" rtlCol="0">
              <a:spAutoFit/>
            </a:bodyPr>
            <a:lstStyle/>
            <a:p>
              <a:pPr algn="dist"/>
              <a:r>
                <a:rPr lang="en-US" altLang="zh-CN" dirty="0">
                  <a:solidFill>
                    <a:schemeClr val="bg1">
                      <a:lumMod val="75000"/>
                    </a:schemeClr>
                  </a:solidFill>
                  <a:latin typeface="Arial" panose="020B0604020202020204" pitchFamily="34" charset="0"/>
                  <a:ea typeface="微软雅黑" panose="020B0503020204020204" pitchFamily="34" charset="-122"/>
                  <a:cs typeface="Arial" panose="020B0604020202020204" pitchFamily="34" charset="0"/>
                </a:rPr>
                <a:t>Corporate Reporting</a:t>
              </a:r>
              <a:endParaRPr lang="zh-CN" altLang="en-US" dirty="0">
                <a:solidFill>
                  <a:schemeClr val="bg1">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grpSp>
      <p:pic>
        <p:nvPicPr>
          <p:cNvPr id="10" name="图片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2188828" cy="2482850"/>
          </a:xfrm>
          <a:prstGeom prst="rect">
            <a:avLst/>
          </a:prstGeom>
        </p:spPr>
      </p:pic>
      <p:pic>
        <p:nvPicPr>
          <p:cNvPr id="15" name="图片 1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10003172" y="0"/>
            <a:ext cx="2188828" cy="2482850"/>
          </a:xfrm>
          <a:prstGeom prst="rect">
            <a:avLst/>
          </a:prstGeom>
        </p:spPr>
      </p:pic>
      <p:pic>
        <p:nvPicPr>
          <p:cNvPr id="16" name="图片 1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5400000" flipH="1">
            <a:off x="9856161" y="4522161"/>
            <a:ext cx="2188828" cy="2482850"/>
          </a:xfrm>
          <a:prstGeom prst="rect">
            <a:avLst/>
          </a:prstGeom>
        </p:spPr>
      </p:pic>
      <p:pic>
        <p:nvPicPr>
          <p:cNvPr id="17" name="图片 1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16200000">
            <a:off x="160618" y="4522161"/>
            <a:ext cx="2188828" cy="24828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795000" y="5289698"/>
            <a:ext cx="1146687" cy="1377802"/>
          </a:xfrm>
          <a:prstGeom prst="rect">
            <a:avLst/>
          </a:prstGeom>
        </p:spPr>
      </p:pic>
      <p:sp>
        <p:nvSpPr>
          <p:cNvPr id="7" name="矩形 6"/>
          <p:cNvSpPr/>
          <p:nvPr/>
        </p:nvSpPr>
        <p:spPr>
          <a:xfrm>
            <a:off x="533400" y="762000"/>
            <a:ext cx="11264900" cy="21600"/>
          </a:xfrm>
          <a:prstGeom prst="rect">
            <a:avLst/>
          </a:prstGeom>
          <a:solidFill>
            <a:srgbClr val="58ACA5"/>
          </a:solidFill>
          <a:ln>
            <a:solidFill>
              <a:srgbClr val="58AC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1599328" y="249580"/>
            <a:ext cx="1620957" cy="523220"/>
          </a:xfrm>
          <a:prstGeom prst="rect">
            <a:avLst/>
          </a:prstGeom>
          <a:noFill/>
        </p:spPr>
        <p:txBody>
          <a:bodyPr wrap="none" rtlCol="0">
            <a:spAutoFit/>
          </a:bodyPr>
          <a:lstStyle/>
          <a:p>
            <a:r>
              <a:rPr lang="zh-CN" altLang="en-US" sz="2800" dirty="0">
                <a:solidFill>
                  <a:srgbClr val="58ACA5"/>
                </a:solidFill>
                <a:latin typeface="微软雅黑" panose="020B0503020204020204" pitchFamily="34" charset="-122"/>
                <a:ea typeface="微软雅黑" panose="020B0503020204020204" pitchFamily="34" charset="-122"/>
              </a:rPr>
              <a:t>公司汇报</a:t>
            </a:r>
            <a:endParaRPr lang="zh-CN" altLang="en-US" sz="2800" dirty="0">
              <a:solidFill>
                <a:srgbClr val="58ACA5"/>
              </a:solidFill>
              <a:latin typeface="微软雅黑" panose="020B0503020204020204" pitchFamily="34" charset="-122"/>
              <a:ea typeface="微软雅黑" panose="020B0503020204020204" pitchFamily="34" charset="-122"/>
            </a:endParaRPr>
          </a:p>
        </p:txBody>
      </p:sp>
      <p:sp>
        <p:nvSpPr>
          <p:cNvPr id="9" name="矩形 8"/>
          <p:cNvSpPr/>
          <p:nvPr/>
        </p:nvSpPr>
        <p:spPr>
          <a:xfrm>
            <a:off x="914400" y="276225"/>
            <a:ext cx="542925" cy="485775"/>
          </a:xfrm>
          <a:prstGeom prst="rect">
            <a:avLst/>
          </a:prstGeom>
          <a:solidFill>
            <a:srgbClr val="58ACA5"/>
          </a:solidFill>
          <a:ln>
            <a:solidFill>
              <a:srgbClr val="58AC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876300" y="288279"/>
            <a:ext cx="619125" cy="523220"/>
          </a:xfrm>
          <a:prstGeom prst="rect">
            <a:avLst/>
          </a:prstGeom>
        </p:spPr>
        <p:txBody>
          <a:bodyPr wrap="square">
            <a:spAutoFit/>
          </a:bodyPr>
          <a:lstStyle/>
          <a:p>
            <a:pPr algn="dist"/>
            <a:r>
              <a:rPr lang="en-US" altLang="zh-CN" sz="2800" dirty="0">
                <a:solidFill>
                  <a:schemeClr val="bg1"/>
                </a:solidFill>
                <a:latin typeface="Impact" panose="020B0806030902050204" pitchFamily="34" charset="0"/>
                <a:ea typeface="微软雅黑" panose="020B0503020204020204" pitchFamily="34" charset="-122"/>
              </a:rPr>
              <a:t>04</a:t>
            </a:r>
            <a:endParaRPr lang="zh-CN" altLang="en-US" sz="2800" dirty="0">
              <a:solidFill>
                <a:schemeClr val="bg1"/>
              </a:solidFill>
              <a:latin typeface="Impact" panose="020B0806030902050204" pitchFamily="34" charset="0"/>
            </a:endParaRPr>
          </a:p>
        </p:txBody>
      </p:sp>
      <p:pic>
        <p:nvPicPr>
          <p:cNvPr id="11" name="图片 10"/>
          <p:cNvPicPr>
            <a:picLocks noChangeAspect="1"/>
          </p:cNvPicPr>
          <p:nvPr/>
        </p:nvPicPr>
        <p:blipFill>
          <a:blip r:embed="rId2">
            <a:extLst>
              <a:ext uri="{28A0092B-C50C-407E-A947-70E740481C1C}">
                <a14:useLocalDpi xmlns:a14="http://schemas.microsoft.com/office/drawing/2010/main" val="0"/>
              </a:ext>
            </a:extLst>
          </a:blip>
          <a:srcRect l="2368" t="6328" r="10014" b="32455"/>
          <a:stretch>
            <a:fillRect/>
          </a:stretch>
        </p:blipFill>
        <p:spPr>
          <a:xfrm>
            <a:off x="-1" y="1934801"/>
            <a:ext cx="8201025" cy="3830705"/>
          </a:xfrm>
          <a:custGeom>
            <a:avLst/>
            <a:gdLst>
              <a:gd name="connsiteX0" fmla="*/ 0 w 8201025"/>
              <a:gd name="connsiteY0" fmla="*/ 0 h 3830705"/>
              <a:gd name="connsiteX1" fmla="*/ 8201025 w 8201025"/>
              <a:gd name="connsiteY1" fmla="*/ 0 h 3830705"/>
              <a:gd name="connsiteX2" fmla="*/ 8201025 w 8201025"/>
              <a:gd name="connsiteY2" fmla="*/ 3830705 h 3830705"/>
              <a:gd name="connsiteX3" fmla="*/ 0 w 8201025"/>
              <a:gd name="connsiteY3" fmla="*/ 3830705 h 3830705"/>
            </a:gdLst>
            <a:ahLst/>
            <a:cxnLst>
              <a:cxn ang="0">
                <a:pos x="connsiteX0" y="connsiteY0"/>
              </a:cxn>
              <a:cxn ang="0">
                <a:pos x="connsiteX1" y="connsiteY1"/>
              </a:cxn>
              <a:cxn ang="0">
                <a:pos x="connsiteX2" y="connsiteY2"/>
              </a:cxn>
              <a:cxn ang="0">
                <a:pos x="connsiteX3" y="connsiteY3"/>
              </a:cxn>
            </a:cxnLst>
            <a:rect l="l" t="t" r="r" b="b"/>
            <a:pathLst>
              <a:path w="8201025" h="3830705">
                <a:moveTo>
                  <a:pt x="0" y="0"/>
                </a:moveTo>
                <a:lnTo>
                  <a:pt x="8201025" y="0"/>
                </a:lnTo>
                <a:lnTo>
                  <a:pt x="8201025" y="3830705"/>
                </a:lnTo>
                <a:lnTo>
                  <a:pt x="0" y="3830705"/>
                </a:lnTo>
                <a:close/>
              </a:path>
            </a:pathLst>
          </a:custGeom>
        </p:spPr>
      </p:pic>
      <p:grpSp>
        <p:nvGrpSpPr>
          <p:cNvPr id="2" name="组合 1"/>
          <p:cNvGrpSpPr/>
          <p:nvPr/>
        </p:nvGrpSpPr>
        <p:grpSpPr>
          <a:xfrm>
            <a:off x="8002242" y="1932988"/>
            <a:ext cx="4189758" cy="3830705"/>
            <a:chOff x="8002242" y="1932988"/>
            <a:chExt cx="4189758" cy="3830705"/>
          </a:xfrm>
        </p:grpSpPr>
        <p:sp>
          <p:nvSpPr>
            <p:cNvPr id="13" name="矩形 12"/>
            <p:cNvSpPr/>
            <p:nvPr/>
          </p:nvSpPr>
          <p:spPr>
            <a:xfrm>
              <a:off x="8201025" y="1932988"/>
              <a:ext cx="3990975" cy="3830705"/>
            </a:xfrm>
            <a:prstGeom prst="rect">
              <a:avLst/>
            </a:prstGeom>
            <a:solidFill>
              <a:srgbClr val="448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等腰三角形 13"/>
            <p:cNvSpPr/>
            <p:nvPr/>
          </p:nvSpPr>
          <p:spPr>
            <a:xfrm rot="16200000">
              <a:off x="7986340" y="2415642"/>
              <a:ext cx="230588" cy="198783"/>
            </a:xfrm>
            <a:prstGeom prst="triangle">
              <a:avLst/>
            </a:prstGeom>
            <a:solidFill>
              <a:srgbClr val="448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椭圆 14"/>
            <p:cNvSpPr/>
            <p:nvPr/>
          </p:nvSpPr>
          <p:spPr>
            <a:xfrm>
              <a:off x="8495725" y="2399739"/>
              <a:ext cx="509051" cy="509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KSO_Shape"/>
            <p:cNvSpPr/>
            <p:nvPr/>
          </p:nvSpPr>
          <p:spPr bwMode="auto">
            <a:xfrm>
              <a:off x="8575121" y="2553510"/>
              <a:ext cx="350259" cy="206069"/>
            </a:xfrm>
            <a:custGeom>
              <a:avLst/>
              <a:gdLst>
                <a:gd name="T0" fmla="*/ 1905000 w 6649"/>
                <a:gd name="T1" fmla="*/ 302090 h 3908"/>
                <a:gd name="T2" fmla="*/ 952357 w 6649"/>
                <a:gd name="T3" fmla="*/ 0 h 3908"/>
                <a:gd name="T4" fmla="*/ 0 w 6649"/>
                <a:gd name="T5" fmla="*/ 302090 h 3908"/>
                <a:gd name="T6" fmla="*/ 488785 w 6649"/>
                <a:gd name="T7" fmla="*/ 456861 h 3908"/>
                <a:gd name="T8" fmla="*/ 400540 w 6649"/>
                <a:gd name="T9" fmla="*/ 923753 h 3908"/>
                <a:gd name="T10" fmla="*/ 952357 w 6649"/>
                <a:gd name="T11" fmla="*/ 1120083 h 3908"/>
                <a:gd name="T12" fmla="*/ 1504460 w 6649"/>
                <a:gd name="T13" fmla="*/ 923753 h 3908"/>
                <a:gd name="T14" fmla="*/ 1416215 w 6649"/>
                <a:gd name="T15" fmla="*/ 456861 h 3908"/>
                <a:gd name="T16" fmla="*/ 1905000 w 6649"/>
                <a:gd name="T17" fmla="*/ 302090 h 39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649" h="3908">
                  <a:moveTo>
                    <a:pt x="6649" y="1054"/>
                  </a:moveTo>
                  <a:lnTo>
                    <a:pt x="3324" y="0"/>
                  </a:lnTo>
                  <a:lnTo>
                    <a:pt x="0" y="1054"/>
                  </a:lnTo>
                  <a:lnTo>
                    <a:pt x="1706" y="1594"/>
                  </a:lnTo>
                  <a:lnTo>
                    <a:pt x="1398" y="3223"/>
                  </a:lnTo>
                  <a:lnTo>
                    <a:pt x="3324" y="3908"/>
                  </a:lnTo>
                  <a:lnTo>
                    <a:pt x="5251" y="3223"/>
                  </a:lnTo>
                  <a:lnTo>
                    <a:pt x="4943" y="1594"/>
                  </a:lnTo>
                  <a:lnTo>
                    <a:pt x="6649" y="1054"/>
                  </a:lnTo>
                  <a:close/>
                </a:path>
              </a:pathLst>
            </a:custGeom>
            <a:solidFill>
              <a:srgbClr val="448882"/>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17" name="文本框 16"/>
            <p:cNvSpPr txBox="1"/>
            <p:nvPr/>
          </p:nvSpPr>
          <p:spPr>
            <a:xfrm>
              <a:off x="9084172" y="2284932"/>
              <a:ext cx="2949715" cy="698717"/>
            </a:xfrm>
            <a:prstGeom prst="rect">
              <a:avLst/>
            </a:prstGeom>
            <a:noFill/>
          </p:spPr>
          <p:txBody>
            <a:bodyPr wrap="square" rtlCol="0">
              <a:spAutoFit/>
            </a:bodyPr>
            <a:lstStyle/>
            <a:p>
              <a:pPr>
                <a:lnSpc>
                  <a:spcPct val="150000"/>
                </a:lnSpc>
              </a:pPr>
              <a:r>
                <a:rPr lang="zh-CN" altLang="en-US" sz="1400" dirty="0">
                  <a:solidFill>
                    <a:schemeClr val="bg1"/>
                  </a:solidFill>
                  <a:latin typeface="Arial" panose="020B0604020202020204" pitchFamily="34" charset="0"/>
                  <a:cs typeface="Arial" panose="020B0604020202020204" pitchFamily="34" charset="0"/>
                </a:rPr>
                <a:t>The cargo ship was developed by the China Academy of Space</a:t>
              </a:r>
              <a:r>
                <a:rPr lang="en-US" altLang="zh-CN" sz="1400" dirty="0">
                  <a:solidFill>
                    <a:schemeClr val="bg1"/>
                  </a:solidFill>
                  <a:latin typeface="Arial" panose="020B0604020202020204" pitchFamily="34" charset="0"/>
                  <a:cs typeface="Arial" panose="020B0604020202020204" pitchFamily="34" charset="0"/>
                </a:rPr>
                <a:t>.</a:t>
              </a:r>
              <a:endParaRPr lang="zh-CN" altLang="en-US" sz="1400" dirty="0">
                <a:solidFill>
                  <a:schemeClr val="bg1"/>
                </a:solidFill>
                <a:latin typeface="Arial" panose="020B0604020202020204" pitchFamily="34" charset="0"/>
                <a:cs typeface="Arial" panose="020B0604020202020204" pitchFamily="34" charset="0"/>
              </a:endParaRPr>
            </a:p>
          </p:txBody>
        </p:sp>
        <p:sp>
          <p:nvSpPr>
            <p:cNvPr id="18" name="椭圆 17"/>
            <p:cNvSpPr/>
            <p:nvPr/>
          </p:nvSpPr>
          <p:spPr>
            <a:xfrm>
              <a:off x="8495725" y="4845110"/>
              <a:ext cx="509051" cy="509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9084172" y="4730303"/>
              <a:ext cx="2949715" cy="698717"/>
            </a:xfrm>
            <a:prstGeom prst="rect">
              <a:avLst/>
            </a:prstGeom>
            <a:noFill/>
          </p:spPr>
          <p:txBody>
            <a:bodyPr wrap="square" rtlCol="0">
              <a:spAutoFit/>
            </a:bodyPr>
            <a:lstStyle/>
            <a:p>
              <a:pPr>
                <a:lnSpc>
                  <a:spcPct val="150000"/>
                </a:lnSpc>
              </a:pPr>
              <a:r>
                <a:rPr lang="zh-CN" altLang="en-US" sz="1400" dirty="0">
                  <a:solidFill>
                    <a:schemeClr val="bg1"/>
                  </a:solidFill>
                  <a:latin typeface="Arial" panose="020B0604020202020204" pitchFamily="34" charset="0"/>
                  <a:cs typeface="Arial" panose="020B0604020202020204" pitchFamily="34" charset="0"/>
                </a:rPr>
                <a:t>The cargo ship was developed by the China Academy of Space</a:t>
              </a:r>
              <a:r>
                <a:rPr lang="en-US" altLang="zh-CN" sz="1400" dirty="0">
                  <a:solidFill>
                    <a:schemeClr val="bg1"/>
                  </a:solidFill>
                  <a:latin typeface="Arial" panose="020B0604020202020204" pitchFamily="34" charset="0"/>
                  <a:cs typeface="Arial" panose="020B0604020202020204" pitchFamily="34" charset="0"/>
                </a:rPr>
                <a:t>.</a:t>
              </a:r>
              <a:endParaRPr lang="zh-CN" altLang="en-US" sz="1400" dirty="0">
                <a:solidFill>
                  <a:schemeClr val="bg1"/>
                </a:solidFill>
                <a:latin typeface="Arial" panose="020B0604020202020204" pitchFamily="34" charset="0"/>
                <a:cs typeface="Arial" panose="020B0604020202020204" pitchFamily="34" charset="0"/>
              </a:endParaRPr>
            </a:p>
          </p:txBody>
        </p:sp>
        <p:sp>
          <p:nvSpPr>
            <p:cNvPr id="20" name="KSO_Shape"/>
            <p:cNvSpPr/>
            <p:nvPr/>
          </p:nvSpPr>
          <p:spPr>
            <a:xfrm>
              <a:off x="8655295" y="4968354"/>
              <a:ext cx="207862" cy="262562"/>
            </a:xfrm>
            <a:custGeom>
              <a:avLst/>
              <a:gdLst>
                <a:gd name="connsiteX0" fmla="*/ 1837010 w 4772887"/>
                <a:gd name="connsiteY0" fmla="*/ 5450128 h 6032500"/>
                <a:gd name="connsiteX1" fmla="*/ 2935877 w 4772887"/>
                <a:gd name="connsiteY1" fmla="*/ 5450128 h 6032500"/>
                <a:gd name="connsiteX2" fmla="*/ 2938893 w 4772887"/>
                <a:gd name="connsiteY2" fmla="*/ 5480050 h 6032500"/>
                <a:gd name="connsiteX3" fmla="*/ 2386443 w 4772887"/>
                <a:gd name="connsiteY3" fmla="*/ 6032500 h 6032500"/>
                <a:gd name="connsiteX4" fmla="*/ 1833993 w 4772887"/>
                <a:gd name="connsiteY4" fmla="*/ 5480050 h 6032500"/>
                <a:gd name="connsiteX5" fmla="*/ 2386443 w 4772887"/>
                <a:gd name="connsiteY5" fmla="*/ 0 h 6032500"/>
                <a:gd name="connsiteX6" fmla="*/ 2938893 w 4772887"/>
                <a:gd name="connsiteY6" fmla="*/ 552450 h 6032500"/>
                <a:gd name="connsiteX7" fmla="*/ 2938893 w 4772887"/>
                <a:gd name="connsiteY7" fmla="*/ 667402 h 6032500"/>
                <a:gd name="connsiteX8" fmla="*/ 3023664 w 4772887"/>
                <a:gd name="connsiteY8" fmla="*/ 689199 h 6032500"/>
                <a:gd name="connsiteX9" fmla="*/ 4069193 w 4772887"/>
                <a:gd name="connsiteY9" fmla="*/ 2110322 h 6032500"/>
                <a:gd name="connsiteX10" fmla="*/ 4069193 w 4772887"/>
                <a:gd name="connsiteY10" fmla="*/ 3439578 h 6032500"/>
                <a:gd name="connsiteX11" fmla="*/ 4002295 w 4772887"/>
                <a:gd name="connsiteY11" fmla="*/ 3882070 h 6032500"/>
                <a:gd name="connsiteX12" fmla="*/ 3986838 w 4772887"/>
                <a:gd name="connsiteY12" fmla="*/ 3924300 h 6032500"/>
                <a:gd name="connsiteX13" fmla="*/ 4207737 w 4772887"/>
                <a:gd name="connsiteY13" fmla="*/ 3924300 h 6032500"/>
                <a:gd name="connsiteX14" fmla="*/ 4772887 w 4772887"/>
                <a:gd name="connsiteY14" fmla="*/ 4489450 h 6032500"/>
                <a:gd name="connsiteX15" fmla="*/ 4772887 w 4772887"/>
                <a:gd name="connsiteY15" fmla="*/ 4914895 h 6032500"/>
                <a:gd name="connsiteX16" fmla="*/ 4633182 w 4772887"/>
                <a:gd name="connsiteY16" fmla="*/ 5054600 h 6032500"/>
                <a:gd name="connsiteX17" fmla="*/ 139705 w 4772887"/>
                <a:gd name="connsiteY17" fmla="*/ 5054600 h 6032500"/>
                <a:gd name="connsiteX18" fmla="*/ 0 w 4772887"/>
                <a:gd name="connsiteY18" fmla="*/ 4914895 h 6032500"/>
                <a:gd name="connsiteX19" fmla="*/ 0 w 4772887"/>
                <a:gd name="connsiteY19" fmla="*/ 4489450 h 6032500"/>
                <a:gd name="connsiteX20" fmla="*/ 565150 w 4772887"/>
                <a:gd name="connsiteY20" fmla="*/ 3924300 h 6032500"/>
                <a:gd name="connsiteX21" fmla="*/ 786048 w 4772887"/>
                <a:gd name="connsiteY21" fmla="*/ 3924300 h 6032500"/>
                <a:gd name="connsiteX22" fmla="*/ 770591 w 4772887"/>
                <a:gd name="connsiteY22" fmla="*/ 3882070 h 6032500"/>
                <a:gd name="connsiteX23" fmla="*/ 703693 w 4772887"/>
                <a:gd name="connsiteY23" fmla="*/ 3439578 h 6032500"/>
                <a:gd name="connsiteX24" fmla="*/ 703693 w 4772887"/>
                <a:gd name="connsiteY24" fmla="*/ 2110322 h 6032500"/>
                <a:gd name="connsiteX25" fmla="*/ 1749223 w 4772887"/>
                <a:gd name="connsiteY25" fmla="*/ 689199 h 6032500"/>
                <a:gd name="connsiteX26" fmla="*/ 1833993 w 4772887"/>
                <a:gd name="connsiteY26" fmla="*/ 667402 h 6032500"/>
                <a:gd name="connsiteX27" fmla="*/ 1833993 w 4772887"/>
                <a:gd name="connsiteY27" fmla="*/ 552450 h 6032500"/>
                <a:gd name="connsiteX28" fmla="*/ 2386443 w 4772887"/>
                <a:gd name="connsiteY28" fmla="*/ 0 h 603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72887" h="6032500">
                  <a:moveTo>
                    <a:pt x="1837010" y="5450128"/>
                  </a:moveTo>
                  <a:lnTo>
                    <a:pt x="2935877" y="5450128"/>
                  </a:lnTo>
                  <a:lnTo>
                    <a:pt x="2938893" y="5480050"/>
                  </a:lnTo>
                  <a:cubicBezTo>
                    <a:pt x="2938893" y="5785160"/>
                    <a:pt x="2691553" y="6032500"/>
                    <a:pt x="2386443" y="6032500"/>
                  </a:cubicBezTo>
                  <a:cubicBezTo>
                    <a:pt x="2081333" y="6032500"/>
                    <a:pt x="1833993" y="5785160"/>
                    <a:pt x="1833993" y="5480050"/>
                  </a:cubicBezTo>
                  <a:close/>
                  <a:moveTo>
                    <a:pt x="2386443" y="0"/>
                  </a:moveTo>
                  <a:cubicBezTo>
                    <a:pt x="2691553" y="0"/>
                    <a:pt x="2938893" y="247340"/>
                    <a:pt x="2938893" y="552450"/>
                  </a:cubicBezTo>
                  <a:lnTo>
                    <a:pt x="2938893" y="667402"/>
                  </a:lnTo>
                  <a:lnTo>
                    <a:pt x="3023664" y="689199"/>
                  </a:lnTo>
                  <a:cubicBezTo>
                    <a:pt x="3629391" y="877599"/>
                    <a:pt x="4069193" y="1442600"/>
                    <a:pt x="4069193" y="2110322"/>
                  </a:cubicBezTo>
                  <a:lnTo>
                    <a:pt x="4069193" y="3439578"/>
                  </a:lnTo>
                  <a:cubicBezTo>
                    <a:pt x="4069193" y="3593668"/>
                    <a:pt x="4045772" y="3742287"/>
                    <a:pt x="4002295" y="3882070"/>
                  </a:cubicBezTo>
                  <a:lnTo>
                    <a:pt x="3986838" y="3924300"/>
                  </a:lnTo>
                  <a:lnTo>
                    <a:pt x="4207737" y="3924300"/>
                  </a:lnTo>
                  <a:cubicBezTo>
                    <a:pt x="4519861" y="3924300"/>
                    <a:pt x="4772887" y="4177326"/>
                    <a:pt x="4772887" y="4489450"/>
                  </a:cubicBezTo>
                  <a:lnTo>
                    <a:pt x="4772887" y="4914895"/>
                  </a:lnTo>
                  <a:cubicBezTo>
                    <a:pt x="4772887" y="4992052"/>
                    <a:pt x="4710339" y="5054600"/>
                    <a:pt x="4633182" y="5054600"/>
                  </a:cubicBezTo>
                  <a:lnTo>
                    <a:pt x="139705" y="5054600"/>
                  </a:lnTo>
                  <a:cubicBezTo>
                    <a:pt x="62548" y="5054600"/>
                    <a:pt x="0" y="4992052"/>
                    <a:pt x="0" y="4914895"/>
                  </a:cubicBezTo>
                  <a:lnTo>
                    <a:pt x="0" y="4489450"/>
                  </a:lnTo>
                  <a:cubicBezTo>
                    <a:pt x="0" y="4177326"/>
                    <a:pt x="253026" y="3924300"/>
                    <a:pt x="565150" y="3924300"/>
                  </a:cubicBezTo>
                  <a:lnTo>
                    <a:pt x="786048" y="3924300"/>
                  </a:lnTo>
                  <a:lnTo>
                    <a:pt x="770591" y="3882070"/>
                  </a:lnTo>
                  <a:cubicBezTo>
                    <a:pt x="727114" y="3742287"/>
                    <a:pt x="703693" y="3593668"/>
                    <a:pt x="703693" y="3439578"/>
                  </a:cubicBezTo>
                  <a:lnTo>
                    <a:pt x="703693" y="2110322"/>
                  </a:lnTo>
                  <a:cubicBezTo>
                    <a:pt x="703693" y="1442600"/>
                    <a:pt x="1143496" y="877599"/>
                    <a:pt x="1749223" y="689199"/>
                  </a:cubicBezTo>
                  <a:lnTo>
                    <a:pt x="1833993" y="667402"/>
                  </a:lnTo>
                  <a:lnTo>
                    <a:pt x="1833993" y="552450"/>
                  </a:lnTo>
                  <a:cubicBezTo>
                    <a:pt x="1833993" y="247340"/>
                    <a:pt x="2081333" y="0"/>
                    <a:pt x="2386443" y="0"/>
                  </a:cubicBezTo>
                  <a:close/>
                </a:path>
              </a:pathLst>
            </a:custGeom>
            <a:solidFill>
              <a:srgbClr val="44888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chemeClr val="bg1"/>
                </a:solidFill>
              </a:endParaRPr>
            </a:p>
          </p:txBody>
        </p:sp>
        <p:sp>
          <p:nvSpPr>
            <p:cNvPr id="21" name="椭圆 20"/>
            <p:cNvSpPr/>
            <p:nvPr/>
          </p:nvSpPr>
          <p:spPr>
            <a:xfrm>
              <a:off x="8495725" y="3605154"/>
              <a:ext cx="509051" cy="509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nvSpPr>
          <p:spPr>
            <a:xfrm>
              <a:off x="9084172" y="3490347"/>
              <a:ext cx="2949715" cy="698717"/>
            </a:xfrm>
            <a:prstGeom prst="rect">
              <a:avLst/>
            </a:prstGeom>
            <a:noFill/>
          </p:spPr>
          <p:txBody>
            <a:bodyPr wrap="square" rtlCol="0">
              <a:spAutoFit/>
            </a:bodyPr>
            <a:lstStyle/>
            <a:p>
              <a:pPr>
                <a:lnSpc>
                  <a:spcPct val="150000"/>
                </a:lnSpc>
              </a:pPr>
              <a:r>
                <a:rPr lang="zh-CN" altLang="en-US" sz="1400" dirty="0">
                  <a:solidFill>
                    <a:schemeClr val="bg1"/>
                  </a:solidFill>
                  <a:latin typeface="Arial" panose="020B0604020202020204" pitchFamily="34" charset="0"/>
                  <a:cs typeface="Arial" panose="020B0604020202020204" pitchFamily="34" charset="0"/>
                </a:rPr>
                <a:t>The cargo ship was developed by the China Academy of Space</a:t>
              </a:r>
              <a:r>
                <a:rPr lang="en-US" altLang="zh-CN" sz="1400" dirty="0">
                  <a:solidFill>
                    <a:schemeClr val="bg1"/>
                  </a:solidFill>
                  <a:latin typeface="Arial" panose="020B0604020202020204" pitchFamily="34" charset="0"/>
                  <a:cs typeface="Arial" panose="020B0604020202020204" pitchFamily="34" charset="0"/>
                </a:rPr>
                <a:t>.</a:t>
              </a:r>
              <a:endParaRPr lang="zh-CN" altLang="en-US" sz="1400" dirty="0">
                <a:solidFill>
                  <a:schemeClr val="bg1"/>
                </a:solidFill>
                <a:latin typeface="Arial" panose="020B0604020202020204" pitchFamily="34" charset="0"/>
                <a:cs typeface="Arial" panose="020B0604020202020204" pitchFamily="34" charset="0"/>
              </a:endParaRPr>
            </a:p>
          </p:txBody>
        </p:sp>
        <p:sp>
          <p:nvSpPr>
            <p:cNvPr id="23" name="KSO_Shape"/>
            <p:cNvSpPr/>
            <p:nvPr/>
          </p:nvSpPr>
          <p:spPr bwMode="auto">
            <a:xfrm>
              <a:off x="8605288" y="3731646"/>
              <a:ext cx="289923" cy="233388"/>
            </a:xfrm>
            <a:custGeom>
              <a:avLst/>
              <a:gdLst>
                <a:gd name="T0" fmla="*/ 913166 w 4940"/>
                <a:gd name="T1" fmla="*/ 216832 h 3973"/>
                <a:gd name="T2" fmla="*/ 832184 w 4940"/>
                <a:gd name="T3" fmla="*/ 139667 h 3973"/>
                <a:gd name="T4" fmla="*/ 750431 w 4940"/>
                <a:gd name="T5" fmla="*/ 81408 h 3973"/>
                <a:gd name="T6" fmla="*/ 668293 w 4940"/>
                <a:gd name="T7" fmla="*/ 40897 h 3973"/>
                <a:gd name="T8" fmla="*/ 586925 w 4940"/>
                <a:gd name="T9" fmla="*/ 14661 h 3973"/>
                <a:gd name="T10" fmla="*/ 506715 w 4940"/>
                <a:gd name="T11" fmla="*/ 2315 h 3973"/>
                <a:gd name="T12" fmla="*/ 429203 w 4940"/>
                <a:gd name="T13" fmla="*/ 772 h 3973"/>
                <a:gd name="T14" fmla="*/ 354777 w 4940"/>
                <a:gd name="T15" fmla="*/ 8102 h 3973"/>
                <a:gd name="T16" fmla="*/ 285364 w 4940"/>
                <a:gd name="T17" fmla="*/ 22763 h 3973"/>
                <a:gd name="T18" fmla="*/ 220965 w 4940"/>
                <a:gd name="T19" fmla="*/ 42826 h 3973"/>
                <a:gd name="T20" fmla="*/ 136898 w 4940"/>
                <a:gd name="T21" fmla="*/ 77164 h 3973"/>
                <a:gd name="T22" fmla="*/ 52060 w 4940"/>
                <a:gd name="T23" fmla="*/ 123077 h 3973"/>
                <a:gd name="T24" fmla="*/ 0 w 4940"/>
                <a:gd name="T25" fmla="*/ 158573 h 3973"/>
                <a:gd name="T26" fmla="*/ 23523 w 4940"/>
                <a:gd name="T27" fmla="*/ 1411336 h 3973"/>
                <a:gd name="T28" fmla="*/ 90237 w 4940"/>
                <a:gd name="T29" fmla="*/ 1371211 h 3973"/>
                <a:gd name="T30" fmla="*/ 191271 w 4940"/>
                <a:gd name="T31" fmla="*/ 1323755 h 3973"/>
                <a:gd name="T32" fmla="*/ 252200 w 4940"/>
                <a:gd name="T33" fmla="*/ 1302149 h 3973"/>
                <a:gd name="T34" fmla="*/ 319300 w 4940"/>
                <a:gd name="T35" fmla="*/ 1284787 h 3973"/>
                <a:gd name="T36" fmla="*/ 391798 w 4940"/>
                <a:gd name="T37" fmla="*/ 1273212 h 3973"/>
                <a:gd name="T38" fmla="*/ 467381 w 4940"/>
                <a:gd name="T39" fmla="*/ 1270511 h 3973"/>
                <a:gd name="T40" fmla="*/ 546434 w 4940"/>
                <a:gd name="T41" fmla="*/ 1277070 h 3973"/>
                <a:gd name="T42" fmla="*/ 627802 w 4940"/>
                <a:gd name="T43" fmla="*/ 1295975 h 3973"/>
                <a:gd name="T44" fmla="*/ 709555 w 4940"/>
                <a:gd name="T45" fmla="*/ 1329156 h 3973"/>
                <a:gd name="T46" fmla="*/ 791693 w 4940"/>
                <a:gd name="T47" fmla="*/ 1378155 h 3973"/>
                <a:gd name="T48" fmla="*/ 873061 w 4940"/>
                <a:gd name="T49" fmla="*/ 1445288 h 3973"/>
                <a:gd name="T50" fmla="*/ 952500 w 4940"/>
                <a:gd name="T51" fmla="*/ 1532870 h 3973"/>
                <a:gd name="T52" fmla="*/ 1011887 w 4940"/>
                <a:gd name="T53" fmla="*/ 1465351 h 3973"/>
                <a:gd name="T54" fmla="*/ 1092868 w 4940"/>
                <a:gd name="T55" fmla="*/ 1393588 h 3973"/>
                <a:gd name="T56" fmla="*/ 1175007 w 4940"/>
                <a:gd name="T57" fmla="*/ 1339959 h 3973"/>
                <a:gd name="T58" fmla="*/ 1256760 w 4940"/>
                <a:gd name="T59" fmla="*/ 1302920 h 3973"/>
                <a:gd name="T60" fmla="*/ 1338128 w 4940"/>
                <a:gd name="T61" fmla="*/ 1280928 h 3973"/>
                <a:gd name="T62" fmla="*/ 1417952 w 4940"/>
                <a:gd name="T63" fmla="*/ 1270897 h 3973"/>
                <a:gd name="T64" fmla="*/ 1494692 w 4940"/>
                <a:gd name="T65" fmla="*/ 1271669 h 3973"/>
                <a:gd name="T66" fmla="*/ 1567962 w 4940"/>
                <a:gd name="T67" fmla="*/ 1281314 h 3973"/>
                <a:gd name="T68" fmla="*/ 1635832 w 4940"/>
                <a:gd name="T69" fmla="*/ 1297519 h 3973"/>
                <a:gd name="T70" fmla="*/ 1698689 w 4940"/>
                <a:gd name="T71" fmla="*/ 1318353 h 3973"/>
                <a:gd name="T72" fmla="*/ 1792397 w 4940"/>
                <a:gd name="T73" fmla="*/ 1359250 h 3973"/>
                <a:gd name="T74" fmla="*/ 1868365 w 4940"/>
                <a:gd name="T75" fmla="*/ 1402848 h 3973"/>
                <a:gd name="T76" fmla="*/ 1905000 w 4940"/>
                <a:gd name="T77" fmla="*/ 158573 h 3973"/>
                <a:gd name="T78" fmla="*/ 1868365 w 4940"/>
                <a:gd name="T79" fmla="*/ 133109 h 3973"/>
                <a:gd name="T80" fmla="*/ 1792397 w 4940"/>
                <a:gd name="T81" fmla="*/ 89511 h 3973"/>
                <a:gd name="T82" fmla="*/ 1698689 w 4940"/>
                <a:gd name="T83" fmla="*/ 47842 h 3973"/>
                <a:gd name="T84" fmla="*/ 1635832 w 4940"/>
                <a:gd name="T85" fmla="*/ 27393 h 3973"/>
                <a:gd name="T86" fmla="*/ 1567962 w 4940"/>
                <a:gd name="T87" fmla="*/ 11575 h 3973"/>
                <a:gd name="T88" fmla="*/ 1494692 w 4940"/>
                <a:gd name="T89" fmla="*/ 1929 h 3973"/>
                <a:gd name="T90" fmla="*/ 1417952 w 4940"/>
                <a:gd name="T91" fmla="*/ 1157 h 3973"/>
                <a:gd name="T92" fmla="*/ 1338128 w 4940"/>
                <a:gd name="T93" fmla="*/ 10417 h 3973"/>
                <a:gd name="T94" fmla="*/ 1256760 w 4940"/>
                <a:gd name="T95" fmla="*/ 33181 h 3973"/>
                <a:gd name="T96" fmla="*/ 1175007 w 4940"/>
                <a:gd name="T97" fmla="*/ 70220 h 3973"/>
                <a:gd name="T98" fmla="*/ 1092868 w 4940"/>
                <a:gd name="T99" fmla="*/ 123463 h 3973"/>
                <a:gd name="T100" fmla="*/ 1011887 w 4940"/>
                <a:gd name="T101" fmla="*/ 195612 h 3973"/>
                <a:gd name="T102" fmla="*/ 952500 w 4940"/>
                <a:gd name="T103" fmla="*/ 262745 h 397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940" h="3973">
                  <a:moveTo>
                    <a:pt x="2470" y="681"/>
                  </a:moveTo>
                  <a:lnTo>
                    <a:pt x="2470" y="681"/>
                  </a:lnTo>
                  <a:lnTo>
                    <a:pt x="2419" y="619"/>
                  </a:lnTo>
                  <a:lnTo>
                    <a:pt x="2368" y="562"/>
                  </a:lnTo>
                  <a:lnTo>
                    <a:pt x="2315" y="507"/>
                  </a:lnTo>
                  <a:lnTo>
                    <a:pt x="2264" y="455"/>
                  </a:lnTo>
                  <a:lnTo>
                    <a:pt x="2211" y="407"/>
                  </a:lnTo>
                  <a:lnTo>
                    <a:pt x="2158" y="362"/>
                  </a:lnTo>
                  <a:lnTo>
                    <a:pt x="2106" y="320"/>
                  </a:lnTo>
                  <a:lnTo>
                    <a:pt x="2053" y="281"/>
                  </a:lnTo>
                  <a:lnTo>
                    <a:pt x="2000" y="244"/>
                  </a:lnTo>
                  <a:lnTo>
                    <a:pt x="1946" y="211"/>
                  </a:lnTo>
                  <a:lnTo>
                    <a:pt x="1894" y="182"/>
                  </a:lnTo>
                  <a:lnTo>
                    <a:pt x="1840" y="154"/>
                  </a:lnTo>
                  <a:lnTo>
                    <a:pt x="1787" y="128"/>
                  </a:lnTo>
                  <a:lnTo>
                    <a:pt x="1733" y="106"/>
                  </a:lnTo>
                  <a:lnTo>
                    <a:pt x="1680" y="86"/>
                  </a:lnTo>
                  <a:lnTo>
                    <a:pt x="1628" y="68"/>
                  </a:lnTo>
                  <a:lnTo>
                    <a:pt x="1575" y="52"/>
                  </a:lnTo>
                  <a:lnTo>
                    <a:pt x="1522" y="38"/>
                  </a:lnTo>
                  <a:lnTo>
                    <a:pt x="1469" y="27"/>
                  </a:lnTo>
                  <a:lnTo>
                    <a:pt x="1417" y="19"/>
                  </a:lnTo>
                  <a:lnTo>
                    <a:pt x="1365" y="11"/>
                  </a:lnTo>
                  <a:lnTo>
                    <a:pt x="1314" y="6"/>
                  </a:lnTo>
                  <a:lnTo>
                    <a:pt x="1264" y="3"/>
                  </a:lnTo>
                  <a:lnTo>
                    <a:pt x="1212" y="0"/>
                  </a:lnTo>
                  <a:lnTo>
                    <a:pt x="1163" y="0"/>
                  </a:lnTo>
                  <a:lnTo>
                    <a:pt x="1113" y="2"/>
                  </a:lnTo>
                  <a:lnTo>
                    <a:pt x="1064" y="5"/>
                  </a:lnTo>
                  <a:lnTo>
                    <a:pt x="1016" y="9"/>
                  </a:lnTo>
                  <a:lnTo>
                    <a:pt x="968" y="15"/>
                  </a:lnTo>
                  <a:lnTo>
                    <a:pt x="920" y="21"/>
                  </a:lnTo>
                  <a:lnTo>
                    <a:pt x="875" y="30"/>
                  </a:lnTo>
                  <a:lnTo>
                    <a:pt x="828" y="38"/>
                  </a:lnTo>
                  <a:lnTo>
                    <a:pt x="784" y="48"/>
                  </a:lnTo>
                  <a:lnTo>
                    <a:pt x="740" y="59"/>
                  </a:lnTo>
                  <a:lnTo>
                    <a:pt x="697" y="71"/>
                  </a:lnTo>
                  <a:lnTo>
                    <a:pt x="654" y="84"/>
                  </a:lnTo>
                  <a:lnTo>
                    <a:pt x="614" y="96"/>
                  </a:lnTo>
                  <a:lnTo>
                    <a:pt x="573" y="111"/>
                  </a:lnTo>
                  <a:lnTo>
                    <a:pt x="534" y="124"/>
                  </a:lnTo>
                  <a:lnTo>
                    <a:pt x="496" y="139"/>
                  </a:lnTo>
                  <a:lnTo>
                    <a:pt x="423" y="169"/>
                  </a:lnTo>
                  <a:lnTo>
                    <a:pt x="355" y="200"/>
                  </a:lnTo>
                  <a:lnTo>
                    <a:pt x="292" y="232"/>
                  </a:lnTo>
                  <a:lnTo>
                    <a:pt x="234" y="263"/>
                  </a:lnTo>
                  <a:lnTo>
                    <a:pt x="181" y="292"/>
                  </a:lnTo>
                  <a:lnTo>
                    <a:pt x="135" y="319"/>
                  </a:lnTo>
                  <a:lnTo>
                    <a:pt x="95" y="345"/>
                  </a:lnTo>
                  <a:lnTo>
                    <a:pt x="61" y="367"/>
                  </a:lnTo>
                  <a:lnTo>
                    <a:pt x="16" y="399"/>
                  </a:lnTo>
                  <a:lnTo>
                    <a:pt x="0" y="411"/>
                  </a:lnTo>
                  <a:lnTo>
                    <a:pt x="0" y="3702"/>
                  </a:lnTo>
                  <a:lnTo>
                    <a:pt x="16" y="3690"/>
                  </a:lnTo>
                  <a:lnTo>
                    <a:pt x="61" y="3658"/>
                  </a:lnTo>
                  <a:lnTo>
                    <a:pt x="95" y="3636"/>
                  </a:lnTo>
                  <a:lnTo>
                    <a:pt x="135" y="3612"/>
                  </a:lnTo>
                  <a:lnTo>
                    <a:pt x="181" y="3583"/>
                  </a:lnTo>
                  <a:lnTo>
                    <a:pt x="234" y="3554"/>
                  </a:lnTo>
                  <a:lnTo>
                    <a:pt x="292" y="3523"/>
                  </a:lnTo>
                  <a:lnTo>
                    <a:pt x="355" y="3493"/>
                  </a:lnTo>
                  <a:lnTo>
                    <a:pt x="423" y="3461"/>
                  </a:lnTo>
                  <a:lnTo>
                    <a:pt x="496" y="3431"/>
                  </a:lnTo>
                  <a:lnTo>
                    <a:pt x="534" y="3417"/>
                  </a:lnTo>
                  <a:lnTo>
                    <a:pt x="573" y="3402"/>
                  </a:lnTo>
                  <a:lnTo>
                    <a:pt x="614" y="3388"/>
                  </a:lnTo>
                  <a:lnTo>
                    <a:pt x="654" y="3375"/>
                  </a:lnTo>
                  <a:lnTo>
                    <a:pt x="697" y="3363"/>
                  </a:lnTo>
                  <a:lnTo>
                    <a:pt x="740" y="3350"/>
                  </a:lnTo>
                  <a:lnTo>
                    <a:pt x="784" y="3339"/>
                  </a:lnTo>
                  <a:lnTo>
                    <a:pt x="828" y="3330"/>
                  </a:lnTo>
                  <a:lnTo>
                    <a:pt x="875" y="3321"/>
                  </a:lnTo>
                  <a:lnTo>
                    <a:pt x="920" y="3312"/>
                  </a:lnTo>
                  <a:lnTo>
                    <a:pt x="968" y="3306"/>
                  </a:lnTo>
                  <a:lnTo>
                    <a:pt x="1016" y="3300"/>
                  </a:lnTo>
                  <a:lnTo>
                    <a:pt x="1064" y="3296"/>
                  </a:lnTo>
                  <a:lnTo>
                    <a:pt x="1113" y="3294"/>
                  </a:lnTo>
                  <a:lnTo>
                    <a:pt x="1163" y="3292"/>
                  </a:lnTo>
                  <a:lnTo>
                    <a:pt x="1212" y="3293"/>
                  </a:lnTo>
                  <a:lnTo>
                    <a:pt x="1264" y="3294"/>
                  </a:lnTo>
                  <a:lnTo>
                    <a:pt x="1314" y="3298"/>
                  </a:lnTo>
                  <a:lnTo>
                    <a:pt x="1365" y="3303"/>
                  </a:lnTo>
                  <a:lnTo>
                    <a:pt x="1417" y="3310"/>
                  </a:lnTo>
                  <a:lnTo>
                    <a:pt x="1469" y="3320"/>
                  </a:lnTo>
                  <a:lnTo>
                    <a:pt x="1522" y="3331"/>
                  </a:lnTo>
                  <a:lnTo>
                    <a:pt x="1575" y="3344"/>
                  </a:lnTo>
                  <a:lnTo>
                    <a:pt x="1628" y="3359"/>
                  </a:lnTo>
                  <a:lnTo>
                    <a:pt x="1680" y="3377"/>
                  </a:lnTo>
                  <a:lnTo>
                    <a:pt x="1733" y="3397"/>
                  </a:lnTo>
                  <a:lnTo>
                    <a:pt x="1787" y="3420"/>
                  </a:lnTo>
                  <a:lnTo>
                    <a:pt x="1840" y="3445"/>
                  </a:lnTo>
                  <a:lnTo>
                    <a:pt x="1894" y="3473"/>
                  </a:lnTo>
                  <a:lnTo>
                    <a:pt x="1946" y="3504"/>
                  </a:lnTo>
                  <a:lnTo>
                    <a:pt x="2000" y="3537"/>
                  </a:lnTo>
                  <a:lnTo>
                    <a:pt x="2053" y="3572"/>
                  </a:lnTo>
                  <a:lnTo>
                    <a:pt x="2106" y="3612"/>
                  </a:lnTo>
                  <a:lnTo>
                    <a:pt x="2158" y="3653"/>
                  </a:lnTo>
                  <a:lnTo>
                    <a:pt x="2211" y="3699"/>
                  </a:lnTo>
                  <a:lnTo>
                    <a:pt x="2264" y="3746"/>
                  </a:lnTo>
                  <a:lnTo>
                    <a:pt x="2315" y="3798"/>
                  </a:lnTo>
                  <a:lnTo>
                    <a:pt x="2368" y="3853"/>
                  </a:lnTo>
                  <a:lnTo>
                    <a:pt x="2419" y="3911"/>
                  </a:lnTo>
                  <a:lnTo>
                    <a:pt x="2470" y="3973"/>
                  </a:lnTo>
                  <a:lnTo>
                    <a:pt x="2521" y="3911"/>
                  </a:lnTo>
                  <a:lnTo>
                    <a:pt x="2573" y="3853"/>
                  </a:lnTo>
                  <a:lnTo>
                    <a:pt x="2624" y="3798"/>
                  </a:lnTo>
                  <a:lnTo>
                    <a:pt x="2676" y="3746"/>
                  </a:lnTo>
                  <a:lnTo>
                    <a:pt x="2728" y="3699"/>
                  </a:lnTo>
                  <a:lnTo>
                    <a:pt x="2781" y="3653"/>
                  </a:lnTo>
                  <a:lnTo>
                    <a:pt x="2834" y="3612"/>
                  </a:lnTo>
                  <a:lnTo>
                    <a:pt x="2886" y="3572"/>
                  </a:lnTo>
                  <a:lnTo>
                    <a:pt x="2940" y="3537"/>
                  </a:lnTo>
                  <a:lnTo>
                    <a:pt x="2993" y="3504"/>
                  </a:lnTo>
                  <a:lnTo>
                    <a:pt x="3047" y="3473"/>
                  </a:lnTo>
                  <a:lnTo>
                    <a:pt x="3100" y="3445"/>
                  </a:lnTo>
                  <a:lnTo>
                    <a:pt x="3154" y="3420"/>
                  </a:lnTo>
                  <a:lnTo>
                    <a:pt x="3206" y="3397"/>
                  </a:lnTo>
                  <a:lnTo>
                    <a:pt x="3259" y="3377"/>
                  </a:lnTo>
                  <a:lnTo>
                    <a:pt x="3313" y="3359"/>
                  </a:lnTo>
                  <a:lnTo>
                    <a:pt x="3366" y="3344"/>
                  </a:lnTo>
                  <a:lnTo>
                    <a:pt x="3418" y="3331"/>
                  </a:lnTo>
                  <a:lnTo>
                    <a:pt x="3470" y="3320"/>
                  </a:lnTo>
                  <a:lnTo>
                    <a:pt x="3523" y="3310"/>
                  </a:lnTo>
                  <a:lnTo>
                    <a:pt x="3574" y="3303"/>
                  </a:lnTo>
                  <a:lnTo>
                    <a:pt x="3626" y="3298"/>
                  </a:lnTo>
                  <a:lnTo>
                    <a:pt x="3677" y="3294"/>
                  </a:lnTo>
                  <a:lnTo>
                    <a:pt x="3727" y="3293"/>
                  </a:lnTo>
                  <a:lnTo>
                    <a:pt x="3778" y="3292"/>
                  </a:lnTo>
                  <a:lnTo>
                    <a:pt x="3827" y="3294"/>
                  </a:lnTo>
                  <a:lnTo>
                    <a:pt x="3876" y="3296"/>
                  </a:lnTo>
                  <a:lnTo>
                    <a:pt x="3925" y="3300"/>
                  </a:lnTo>
                  <a:lnTo>
                    <a:pt x="3973" y="3306"/>
                  </a:lnTo>
                  <a:lnTo>
                    <a:pt x="4019" y="3312"/>
                  </a:lnTo>
                  <a:lnTo>
                    <a:pt x="4066" y="3321"/>
                  </a:lnTo>
                  <a:lnTo>
                    <a:pt x="4111" y="3330"/>
                  </a:lnTo>
                  <a:lnTo>
                    <a:pt x="4155" y="3339"/>
                  </a:lnTo>
                  <a:lnTo>
                    <a:pt x="4199" y="3350"/>
                  </a:lnTo>
                  <a:lnTo>
                    <a:pt x="4242" y="3363"/>
                  </a:lnTo>
                  <a:lnTo>
                    <a:pt x="4285" y="3375"/>
                  </a:lnTo>
                  <a:lnTo>
                    <a:pt x="4327" y="3388"/>
                  </a:lnTo>
                  <a:lnTo>
                    <a:pt x="4366" y="3402"/>
                  </a:lnTo>
                  <a:lnTo>
                    <a:pt x="4405" y="3417"/>
                  </a:lnTo>
                  <a:lnTo>
                    <a:pt x="4444" y="3431"/>
                  </a:lnTo>
                  <a:lnTo>
                    <a:pt x="4517" y="3461"/>
                  </a:lnTo>
                  <a:lnTo>
                    <a:pt x="4585" y="3493"/>
                  </a:lnTo>
                  <a:lnTo>
                    <a:pt x="4648" y="3523"/>
                  </a:lnTo>
                  <a:lnTo>
                    <a:pt x="4707" y="3554"/>
                  </a:lnTo>
                  <a:lnTo>
                    <a:pt x="4758" y="3583"/>
                  </a:lnTo>
                  <a:lnTo>
                    <a:pt x="4805" y="3612"/>
                  </a:lnTo>
                  <a:lnTo>
                    <a:pt x="4845" y="3636"/>
                  </a:lnTo>
                  <a:lnTo>
                    <a:pt x="4878" y="3658"/>
                  </a:lnTo>
                  <a:lnTo>
                    <a:pt x="4924" y="3690"/>
                  </a:lnTo>
                  <a:lnTo>
                    <a:pt x="4940" y="3702"/>
                  </a:lnTo>
                  <a:lnTo>
                    <a:pt x="4940" y="411"/>
                  </a:lnTo>
                  <a:lnTo>
                    <a:pt x="4924" y="399"/>
                  </a:lnTo>
                  <a:lnTo>
                    <a:pt x="4878" y="367"/>
                  </a:lnTo>
                  <a:lnTo>
                    <a:pt x="4845" y="345"/>
                  </a:lnTo>
                  <a:lnTo>
                    <a:pt x="4805" y="319"/>
                  </a:lnTo>
                  <a:lnTo>
                    <a:pt x="4758" y="292"/>
                  </a:lnTo>
                  <a:lnTo>
                    <a:pt x="4707" y="263"/>
                  </a:lnTo>
                  <a:lnTo>
                    <a:pt x="4648" y="232"/>
                  </a:lnTo>
                  <a:lnTo>
                    <a:pt x="4585" y="200"/>
                  </a:lnTo>
                  <a:lnTo>
                    <a:pt x="4517" y="169"/>
                  </a:lnTo>
                  <a:lnTo>
                    <a:pt x="4444" y="139"/>
                  </a:lnTo>
                  <a:lnTo>
                    <a:pt x="4405" y="124"/>
                  </a:lnTo>
                  <a:lnTo>
                    <a:pt x="4366" y="111"/>
                  </a:lnTo>
                  <a:lnTo>
                    <a:pt x="4327" y="96"/>
                  </a:lnTo>
                  <a:lnTo>
                    <a:pt x="4285" y="84"/>
                  </a:lnTo>
                  <a:lnTo>
                    <a:pt x="4242" y="71"/>
                  </a:lnTo>
                  <a:lnTo>
                    <a:pt x="4199" y="59"/>
                  </a:lnTo>
                  <a:lnTo>
                    <a:pt x="4155" y="48"/>
                  </a:lnTo>
                  <a:lnTo>
                    <a:pt x="4111" y="38"/>
                  </a:lnTo>
                  <a:lnTo>
                    <a:pt x="4066" y="30"/>
                  </a:lnTo>
                  <a:lnTo>
                    <a:pt x="4019" y="21"/>
                  </a:lnTo>
                  <a:lnTo>
                    <a:pt x="3973" y="15"/>
                  </a:lnTo>
                  <a:lnTo>
                    <a:pt x="3925" y="9"/>
                  </a:lnTo>
                  <a:lnTo>
                    <a:pt x="3876" y="5"/>
                  </a:lnTo>
                  <a:lnTo>
                    <a:pt x="3827" y="2"/>
                  </a:lnTo>
                  <a:lnTo>
                    <a:pt x="3778" y="0"/>
                  </a:lnTo>
                  <a:lnTo>
                    <a:pt x="3727" y="0"/>
                  </a:lnTo>
                  <a:lnTo>
                    <a:pt x="3677" y="3"/>
                  </a:lnTo>
                  <a:lnTo>
                    <a:pt x="3626" y="6"/>
                  </a:lnTo>
                  <a:lnTo>
                    <a:pt x="3574" y="11"/>
                  </a:lnTo>
                  <a:lnTo>
                    <a:pt x="3523" y="19"/>
                  </a:lnTo>
                  <a:lnTo>
                    <a:pt x="3470" y="27"/>
                  </a:lnTo>
                  <a:lnTo>
                    <a:pt x="3418" y="38"/>
                  </a:lnTo>
                  <a:lnTo>
                    <a:pt x="3366" y="52"/>
                  </a:lnTo>
                  <a:lnTo>
                    <a:pt x="3313" y="68"/>
                  </a:lnTo>
                  <a:lnTo>
                    <a:pt x="3259" y="86"/>
                  </a:lnTo>
                  <a:lnTo>
                    <a:pt x="3206" y="106"/>
                  </a:lnTo>
                  <a:lnTo>
                    <a:pt x="3154" y="128"/>
                  </a:lnTo>
                  <a:lnTo>
                    <a:pt x="3100" y="154"/>
                  </a:lnTo>
                  <a:lnTo>
                    <a:pt x="3047" y="182"/>
                  </a:lnTo>
                  <a:lnTo>
                    <a:pt x="2993" y="211"/>
                  </a:lnTo>
                  <a:lnTo>
                    <a:pt x="2940" y="244"/>
                  </a:lnTo>
                  <a:lnTo>
                    <a:pt x="2886" y="281"/>
                  </a:lnTo>
                  <a:lnTo>
                    <a:pt x="2834" y="320"/>
                  </a:lnTo>
                  <a:lnTo>
                    <a:pt x="2781" y="362"/>
                  </a:lnTo>
                  <a:lnTo>
                    <a:pt x="2728" y="407"/>
                  </a:lnTo>
                  <a:lnTo>
                    <a:pt x="2676" y="455"/>
                  </a:lnTo>
                  <a:lnTo>
                    <a:pt x="2624" y="507"/>
                  </a:lnTo>
                  <a:lnTo>
                    <a:pt x="2573" y="562"/>
                  </a:lnTo>
                  <a:lnTo>
                    <a:pt x="2521" y="619"/>
                  </a:lnTo>
                  <a:lnTo>
                    <a:pt x="2470" y="681"/>
                  </a:lnTo>
                  <a:close/>
                </a:path>
              </a:pathLst>
            </a:custGeom>
            <a:solidFill>
              <a:srgbClr val="448882"/>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795000" y="5289698"/>
            <a:ext cx="1146687" cy="1377802"/>
          </a:xfrm>
          <a:prstGeom prst="rect">
            <a:avLst/>
          </a:prstGeom>
        </p:spPr>
      </p:pic>
      <p:sp>
        <p:nvSpPr>
          <p:cNvPr id="7" name="矩形 6"/>
          <p:cNvSpPr/>
          <p:nvPr/>
        </p:nvSpPr>
        <p:spPr>
          <a:xfrm>
            <a:off x="533400" y="762000"/>
            <a:ext cx="11264900" cy="21600"/>
          </a:xfrm>
          <a:prstGeom prst="rect">
            <a:avLst/>
          </a:prstGeom>
          <a:solidFill>
            <a:srgbClr val="58ACA5"/>
          </a:solidFill>
          <a:ln>
            <a:solidFill>
              <a:srgbClr val="58AC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1599328" y="249580"/>
            <a:ext cx="1620957" cy="523220"/>
          </a:xfrm>
          <a:prstGeom prst="rect">
            <a:avLst/>
          </a:prstGeom>
          <a:noFill/>
        </p:spPr>
        <p:txBody>
          <a:bodyPr wrap="none" rtlCol="0">
            <a:spAutoFit/>
          </a:bodyPr>
          <a:lstStyle/>
          <a:p>
            <a:r>
              <a:rPr lang="zh-CN" altLang="en-US" sz="2800" dirty="0">
                <a:solidFill>
                  <a:srgbClr val="58ACA5"/>
                </a:solidFill>
                <a:latin typeface="微软雅黑" panose="020B0503020204020204" pitchFamily="34" charset="-122"/>
                <a:ea typeface="微软雅黑" panose="020B0503020204020204" pitchFamily="34" charset="-122"/>
              </a:rPr>
              <a:t>公司汇报</a:t>
            </a:r>
            <a:endParaRPr lang="zh-CN" altLang="en-US" sz="2800" dirty="0">
              <a:solidFill>
                <a:srgbClr val="58ACA5"/>
              </a:solidFill>
              <a:latin typeface="微软雅黑" panose="020B0503020204020204" pitchFamily="34" charset="-122"/>
              <a:ea typeface="微软雅黑" panose="020B0503020204020204" pitchFamily="34" charset="-122"/>
            </a:endParaRPr>
          </a:p>
        </p:txBody>
      </p:sp>
      <p:sp>
        <p:nvSpPr>
          <p:cNvPr id="9" name="矩形 8"/>
          <p:cNvSpPr/>
          <p:nvPr/>
        </p:nvSpPr>
        <p:spPr>
          <a:xfrm>
            <a:off x="914400" y="276225"/>
            <a:ext cx="542925" cy="485775"/>
          </a:xfrm>
          <a:prstGeom prst="rect">
            <a:avLst/>
          </a:prstGeom>
          <a:solidFill>
            <a:srgbClr val="58ACA5"/>
          </a:solidFill>
          <a:ln>
            <a:solidFill>
              <a:srgbClr val="58AC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876300" y="288279"/>
            <a:ext cx="619125" cy="523220"/>
          </a:xfrm>
          <a:prstGeom prst="rect">
            <a:avLst/>
          </a:prstGeom>
        </p:spPr>
        <p:txBody>
          <a:bodyPr wrap="square">
            <a:spAutoFit/>
          </a:bodyPr>
          <a:lstStyle/>
          <a:p>
            <a:pPr algn="dist"/>
            <a:r>
              <a:rPr lang="en-US" altLang="zh-CN" sz="2800" dirty="0">
                <a:solidFill>
                  <a:schemeClr val="bg1"/>
                </a:solidFill>
                <a:latin typeface="Impact" panose="020B0806030902050204" pitchFamily="34" charset="0"/>
                <a:ea typeface="微软雅黑" panose="020B0503020204020204" pitchFamily="34" charset="-122"/>
              </a:rPr>
              <a:t>04</a:t>
            </a:r>
            <a:endParaRPr lang="zh-CN" altLang="en-US" sz="2800" dirty="0">
              <a:solidFill>
                <a:schemeClr val="bg1"/>
              </a:solidFill>
              <a:latin typeface="Impact" panose="020B0806030902050204" pitchFamily="34" charset="0"/>
            </a:endParaRPr>
          </a:p>
        </p:txBody>
      </p:sp>
      <p:sp>
        <p:nvSpPr>
          <p:cNvPr id="61" name="Oval 4"/>
          <p:cNvSpPr/>
          <p:nvPr/>
        </p:nvSpPr>
        <p:spPr>
          <a:xfrm rot="2700908">
            <a:off x="4827615" y="2388668"/>
            <a:ext cx="2518744" cy="2518744"/>
          </a:xfrm>
          <a:prstGeom prst="ellipse">
            <a:avLst/>
          </a:prstGeom>
          <a:solidFill>
            <a:schemeClr val="bg1">
              <a:lumMod val="85000"/>
            </a:schemeClr>
          </a:solidFill>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nchor="ctr"/>
          <a:lstStyle/>
          <a:p>
            <a:pPr algn="ctr"/>
          </a:p>
        </p:txBody>
      </p:sp>
      <p:sp>
        <p:nvSpPr>
          <p:cNvPr id="62" name="Freeform: Shape 5"/>
          <p:cNvSpPr/>
          <p:nvPr/>
        </p:nvSpPr>
        <p:spPr>
          <a:xfrm rot="18900908">
            <a:off x="5315284" y="1700251"/>
            <a:ext cx="1544027" cy="1544026"/>
          </a:xfrm>
          <a:custGeom>
            <a:avLst/>
            <a:gdLst>
              <a:gd name="connsiteX0" fmla="*/ 0 w 1324101"/>
              <a:gd name="connsiteY0" fmla="*/ 662051 h 1324101"/>
              <a:gd name="connsiteX1" fmla="*/ 662051 w 1324101"/>
              <a:gd name="connsiteY1" fmla="*/ 0 h 1324101"/>
              <a:gd name="connsiteX2" fmla="*/ 1324101 w 1324101"/>
              <a:gd name="connsiteY2" fmla="*/ 0 h 1324101"/>
              <a:gd name="connsiteX3" fmla="*/ 1324101 w 1324101"/>
              <a:gd name="connsiteY3" fmla="*/ 662051 h 1324101"/>
              <a:gd name="connsiteX4" fmla="*/ 662050 w 1324101"/>
              <a:gd name="connsiteY4" fmla="*/ 1324102 h 1324101"/>
              <a:gd name="connsiteX5" fmla="*/ -1 w 1324101"/>
              <a:gd name="connsiteY5" fmla="*/ 662051 h 1324101"/>
              <a:gd name="connsiteX6" fmla="*/ 0 w 1324101"/>
              <a:gd name="connsiteY6" fmla="*/ 662051 h 132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4101" h="1324101">
                <a:moveTo>
                  <a:pt x="0" y="662051"/>
                </a:moveTo>
                <a:cubicBezTo>
                  <a:pt x="0" y="296410"/>
                  <a:pt x="296410" y="0"/>
                  <a:pt x="662051" y="0"/>
                </a:cubicBezTo>
                <a:lnTo>
                  <a:pt x="1324101" y="0"/>
                </a:lnTo>
                <a:lnTo>
                  <a:pt x="1324101" y="662051"/>
                </a:lnTo>
                <a:cubicBezTo>
                  <a:pt x="1324101" y="1027692"/>
                  <a:pt x="1027691" y="1324102"/>
                  <a:pt x="662050" y="1324102"/>
                </a:cubicBezTo>
                <a:cubicBezTo>
                  <a:pt x="296409" y="1324102"/>
                  <a:pt x="-1" y="1027692"/>
                  <a:pt x="-1" y="662051"/>
                </a:cubicBezTo>
                <a:lnTo>
                  <a:pt x="0" y="662051"/>
                </a:lnTo>
                <a:close/>
              </a:path>
            </a:pathLst>
          </a:custGeom>
          <a:solidFill>
            <a:srgbClr val="EAA56B"/>
          </a:solidFill>
          <a:ln>
            <a:noFill/>
          </a:ln>
        </p:spPr>
        <p:style>
          <a:lnRef idx="2">
            <a:scrgbClr r="0" g="0" b="0"/>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nchor="ctr"/>
          <a:lstStyle/>
          <a:p>
            <a:pPr algn="ctr"/>
          </a:p>
        </p:txBody>
      </p:sp>
      <p:sp>
        <p:nvSpPr>
          <p:cNvPr id="63" name="Freeform: Shape 6"/>
          <p:cNvSpPr/>
          <p:nvPr/>
        </p:nvSpPr>
        <p:spPr>
          <a:xfrm rot="2700908">
            <a:off x="6490750" y="2876337"/>
            <a:ext cx="1544026" cy="1544027"/>
          </a:xfrm>
          <a:custGeom>
            <a:avLst/>
            <a:gdLst>
              <a:gd name="connsiteX0" fmla="*/ 0 w 1324101"/>
              <a:gd name="connsiteY0" fmla="*/ 662051 h 1324101"/>
              <a:gd name="connsiteX1" fmla="*/ 662051 w 1324101"/>
              <a:gd name="connsiteY1" fmla="*/ 0 h 1324101"/>
              <a:gd name="connsiteX2" fmla="*/ 1324101 w 1324101"/>
              <a:gd name="connsiteY2" fmla="*/ 0 h 1324101"/>
              <a:gd name="connsiteX3" fmla="*/ 1324101 w 1324101"/>
              <a:gd name="connsiteY3" fmla="*/ 662051 h 1324101"/>
              <a:gd name="connsiteX4" fmla="*/ 662050 w 1324101"/>
              <a:gd name="connsiteY4" fmla="*/ 1324102 h 1324101"/>
              <a:gd name="connsiteX5" fmla="*/ -1 w 1324101"/>
              <a:gd name="connsiteY5" fmla="*/ 662051 h 1324101"/>
              <a:gd name="connsiteX6" fmla="*/ 0 w 1324101"/>
              <a:gd name="connsiteY6" fmla="*/ 662051 h 132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4101" h="1324101">
                <a:moveTo>
                  <a:pt x="0" y="662051"/>
                </a:moveTo>
                <a:cubicBezTo>
                  <a:pt x="0" y="296410"/>
                  <a:pt x="296410" y="0"/>
                  <a:pt x="662051" y="0"/>
                </a:cubicBezTo>
                <a:lnTo>
                  <a:pt x="1324101" y="0"/>
                </a:lnTo>
                <a:lnTo>
                  <a:pt x="1324101" y="662051"/>
                </a:lnTo>
                <a:cubicBezTo>
                  <a:pt x="1324101" y="1027692"/>
                  <a:pt x="1027691" y="1324102"/>
                  <a:pt x="662050" y="1324102"/>
                </a:cubicBezTo>
                <a:cubicBezTo>
                  <a:pt x="296409" y="1324102"/>
                  <a:pt x="-1" y="1027692"/>
                  <a:pt x="-1" y="662051"/>
                </a:cubicBezTo>
                <a:lnTo>
                  <a:pt x="0" y="662051"/>
                </a:lnTo>
                <a:close/>
              </a:path>
            </a:pathLst>
          </a:custGeom>
          <a:solidFill>
            <a:srgbClr val="448882"/>
          </a:solidFill>
          <a:ln>
            <a:noFill/>
          </a:ln>
        </p:spPr>
        <p:style>
          <a:lnRef idx="2">
            <a:scrgbClr r="0" g="0" b="0"/>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nchor="ctr"/>
          <a:lstStyle/>
          <a:p>
            <a:pPr algn="ctr"/>
          </a:p>
        </p:txBody>
      </p:sp>
      <p:sp>
        <p:nvSpPr>
          <p:cNvPr id="64" name="Freeform: Shape 7"/>
          <p:cNvSpPr/>
          <p:nvPr/>
        </p:nvSpPr>
        <p:spPr>
          <a:xfrm rot="13500908">
            <a:off x="4139197" y="2875717"/>
            <a:ext cx="1544026" cy="1544027"/>
          </a:xfrm>
          <a:custGeom>
            <a:avLst/>
            <a:gdLst>
              <a:gd name="connsiteX0" fmla="*/ 0 w 1324101"/>
              <a:gd name="connsiteY0" fmla="*/ 662051 h 1324101"/>
              <a:gd name="connsiteX1" fmla="*/ 662051 w 1324101"/>
              <a:gd name="connsiteY1" fmla="*/ 0 h 1324101"/>
              <a:gd name="connsiteX2" fmla="*/ 1324101 w 1324101"/>
              <a:gd name="connsiteY2" fmla="*/ 0 h 1324101"/>
              <a:gd name="connsiteX3" fmla="*/ 1324101 w 1324101"/>
              <a:gd name="connsiteY3" fmla="*/ 662051 h 1324101"/>
              <a:gd name="connsiteX4" fmla="*/ 662050 w 1324101"/>
              <a:gd name="connsiteY4" fmla="*/ 1324102 h 1324101"/>
              <a:gd name="connsiteX5" fmla="*/ -1 w 1324101"/>
              <a:gd name="connsiteY5" fmla="*/ 662051 h 1324101"/>
              <a:gd name="connsiteX6" fmla="*/ 0 w 1324101"/>
              <a:gd name="connsiteY6" fmla="*/ 662051 h 132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4101" h="1324101">
                <a:moveTo>
                  <a:pt x="0" y="662051"/>
                </a:moveTo>
                <a:cubicBezTo>
                  <a:pt x="0" y="296410"/>
                  <a:pt x="296410" y="0"/>
                  <a:pt x="662051" y="0"/>
                </a:cubicBezTo>
                <a:lnTo>
                  <a:pt x="1324101" y="0"/>
                </a:lnTo>
                <a:lnTo>
                  <a:pt x="1324101" y="662051"/>
                </a:lnTo>
                <a:cubicBezTo>
                  <a:pt x="1324101" y="1027692"/>
                  <a:pt x="1027691" y="1324102"/>
                  <a:pt x="662050" y="1324102"/>
                </a:cubicBezTo>
                <a:cubicBezTo>
                  <a:pt x="296409" y="1324102"/>
                  <a:pt x="-1" y="1027692"/>
                  <a:pt x="-1" y="662051"/>
                </a:cubicBezTo>
                <a:lnTo>
                  <a:pt x="0" y="662051"/>
                </a:lnTo>
                <a:close/>
              </a:path>
            </a:pathLst>
          </a:custGeom>
          <a:solidFill>
            <a:srgbClr val="448882"/>
          </a:solidFill>
          <a:ln>
            <a:noFill/>
          </a:ln>
        </p:spPr>
        <p:style>
          <a:lnRef idx="2">
            <a:scrgbClr r="0" g="0" b="0"/>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nchor="ctr"/>
          <a:lstStyle/>
          <a:p>
            <a:pPr algn="ctr"/>
          </a:p>
        </p:txBody>
      </p:sp>
      <p:sp>
        <p:nvSpPr>
          <p:cNvPr id="65" name="Freeform: Shape 8"/>
          <p:cNvSpPr/>
          <p:nvPr/>
        </p:nvSpPr>
        <p:spPr>
          <a:xfrm rot="8100908">
            <a:off x="5314663" y="4051804"/>
            <a:ext cx="1544027" cy="1544026"/>
          </a:xfrm>
          <a:custGeom>
            <a:avLst/>
            <a:gdLst>
              <a:gd name="connsiteX0" fmla="*/ 0 w 1324101"/>
              <a:gd name="connsiteY0" fmla="*/ 662051 h 1324101"/>
              <a:gd name="connsiteX1" fmla="*/ 662051 w 1324101"/>
              <a:gd name="connsiteY1" fmla="*/ 0 h 1324101"/>
              <a:gd name="connsiteX2" fmla="*/ 1324101 w 1324101"/>
              <a:gd name="connsiteY2" fmla="*/ 0 h 1324101"/>
              <a:gd name="connsiteX3" fmla="*/ 1324101 w 1324101"/>
              <a:gd name="connsiteY3" fmla="*/ 662051 h 1324101"/>
              <a:gd name="connsiteX4" fmla="*/ 662050 w 1324101"/>
              <a:gd name="connsiteY4" fmla="*/ 1324102 h 1324101"/>
              <a:gd name="connsiteX5" fmla="*/ -1 w 1324101"/>
              <a:gd name="connsiteY5" fmla="*/ 662051 h 1324101"/>
              <a:gd name="connsiteX6" fmla="*/ 0 w 1324101"/>
              <a:gd name="connsiteY6" fmla="*/ 662051 h 132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4101" h="1324101">
                <a:moveTo>
                  <a:pt x="0" y="662051"/>
                </a:moveTo>
                <a:cubicBezTo>
                  <a:pt x="0" y="296410"/>
                  <a:pt x="296410" y="0"/>
                  <a:pt x="662051" y="0"/>
                </a:cubicBezTo>
                <a:lnTo>
                  <a:pt x="1324101" y="0"/>
                </a:lnTo>
                <a:lnTo>
                  <a:pt x="1324101" y="662051"/>
                </a:lnTo>
                <a:cubicBezTo>
                  <a:pt x="1324101" y="1027692"/>
                  <a:pt x="1027691" y="1324102"/>
                  <a:pt x="662050" y="1324102"/>
                </a:cubicBezTo>
                <a:cubicBezTo>
                  <a:pt x="296409" y="1324102"/>
                  <a:pt x="-1" y="1027692"/>
                  <a:pt x="-1" y="662051"/>
                </a:cubicBezTo>
                <a:lnTo>
                  <a:pt x="0" y="662051"/>
                </a:lnTo>
                <a:close/>
              </a:path>
            </a:pathLst>
          </a:custGeom>
          <a:solidFill>
            <a:srgbClr val="EAA56B"/>
          </a:solidFill>
          <a:ln>
            <a:noFill/>
          </a:ln>
        </p:spPr>
        <p:style>
          <a:lnRef idx="2">
            <a:scrgbClr r="0" g="0" b="0"/>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nchor="ctr"/>
          <a:lstStyle/>
          <a:p>
            <a:pPr algn="ctr"/>
          </a:p>
        </p:txBody>
      </p:sp>
      <p:sp>
        <p:nvSpPr>
          <p:cNvPr id="13" name="Oval 10"/>
          <p:cNvSpPr/>
          <p:nvPr/>
        </p:nvSpPr>
        <p:spPr>
          <a:xfrm>
            <a:off x="4441221" y="3178142"/>
            <a:ext cx="939794" cy="9397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15" name="Oval 17"/>
          <p:cNvSpPr/>
          <p:nvPr/>
        </p:nvSpPr>
        <p:spPr>
          <a:xfrm>
            <a:off x="6796360" y="3182282"/>
            <a:ext cx="939794" cy="9397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16" name="Oval 18"/>
          <p:cNvSpPr/>
          <p:nvPr/>
        </p:nvSpPr>
        <p:spPr>
          <a:xfrm>
            <a:off x="5637819" y="2015068"/>
            <a:ext cx="939794" cy="9397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17" name="Oval 19"/>
          <p:cNvSpPr/>
          <p:nvPr/>
        </p:nvSpPr>
        <p:spPr>
          <a:xfrm>
            <a:off x="5631644" y="4331604"/>
            <a:ext cx="939794" cy="9397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cxnSp>
        <p:nvCxnSpPr>
          <p:cNvPr id="22" name="Connector: Elbow 35"/>
          <p:cNvCxnSpPr/>
          <p:nvPr/>
        </p:nvCxnSpPr>
        <p:spPr>
          <a:xfrm flipV="1">
            <a:off x="6870969" y="4380123"/>
            <a:ext cx="2043740" cy="632036"/>
          </a:xfrm>
          <a:prstGeom prst="bentConnector3">
            <a:avLst/>
          </a:prstGeom>
          <a:ln>
            <a:solidFill>
              <a:schemeClr val="bg1">
                <a:lumMod val="65000"/>
              </a:schemeClr>
            </a:solidFill>
            <a:prstDash val="solid"/>
            <a:tailEnd type="oval"/>
          </a:ln>
        </p:spPr>
        <p:style>
          <a:lnRef idx="1">
            <a:schemeClr val="accent1"/>
          </a:lnRef>
          <a:fillRef idx="0">
            <a:schemeClr val="accent1"/>
          </a:fillRef>
          <a:effectRef idx="0">
            <a:schemeClr val="accent1"/>
          </a:effectRef>
          <a:fontRef idx="minor">
            <a:schemeClr val="tx1"/>
          </a:fontRef>
        </p:style>
      </p:cxnSp>
      <p:cxnSp>
        <p:nvCxnSpPr>
          <p:cNvPr id="23" name="Connector: Elbow 36"/>
          <p:cNvCxnSpPr/>
          <p:nvPr/>
        </p:nvCxnSpPr>
        <p:spPr>
          <a:xfrm rot="10800000">
            <a:off x="3299904" y="1859987"/>
            <a:ext cx="1959877" cy="581746"/>
          </a:xfrm>
          <a:prstGeom prst="bentConnector3">
            <a:avLst/>
          </a:prstGeom>
          <a:ln>
            <a:solidFill>
              <a:schemeClr val="bg1">
                <a:lumMod val="65000"/>
              </a:schemeClr>
            </a:solidFill>
            <a:prstDash val="solid"/>
            <a:tailEnd type="oval"/>
          </a:ln>
        </p:spPr>
        <p:style>
          <a:lnRef idx="1">
            <a:schemeClr val="accent1"/>
          </a:lnRef>
          <a:fillRef idx="0">
            <a:schemeClr val="accent1"/>
          </a:fillRef>
          <a:effectRef idx="0">
            <a:schemeClr val="accent1"/>
          </a:effectRef>
          <a:fontRef idx="minor">
            <a:schemeClr val="tx1"/>
          </a:fontRef>
        </p:style>
      </p:cxnSp>
      <p:cxnSp>
        <p:nvCxnSpPr>
          <p:cNvPr id="43" name="Straight Connector 38"/>
          <p:cNvCxnSpPr/>
          <p:nvPr/>
        </p:nvCxnSpPr>
        <p:spPr>
          <a:xfrm flipH="1">
            <a:off x="4038868" y="4367733"/>
            <a:ext cx="480897" cy="454872"/>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39"/>
          <p:cNvCxnSpPr/>
          <p:nvPr/>
        </p:nvCxnSpPr>
        <p:spPr>
          <a:xfrm flipH="1">
            <a:off x="3244973" y="4827694"/>
            <a:ext cx="793895" cy="0"/>
          </a:xfrm>
          <a:prstGeom prst="line">
            <a:avLst/>
          </a:prstGeom>
          <a:ln w="12700">
            <a:solidFill>
              <a:schemeClr val="bg1">
                <a:lumMod val="65000"/>
              </a:schemeClr>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41" name="Straight Connector 41"/>
          <p:cNvCxnSpPr/>
          <p:nvPr/>
        </p:nvCxnSpPr>
        <p:spPr>
          <a:xfrm flipV="1">
            <a:off x="7415725" y="1821507"/>
            <a:ext cx="565468" cy="1022344"/>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2"/>
          <p:cNvCxnSpPr/>
          <p:nvPr/>
        </p:nvCxnSpPr>
        <p:spPr>
          <a:xfrm flipV="1">
            <a:off x="7981193" y="1810068"/>
            <a:ext cx="933510" cy="0"/>
          </a:xfrm>
          <a:prstGeom prst="line">
            <a:avLst/>
          </a:prstGeom>
          <a:ln w="12700">
            <a:solidFill>
              <a:schemeClr val="bg1">
                <a:lumMod val="65000"/>
              </a:schemeClr>
            </a:solidFill>
            <a:tailEnd type="oval" w="med" len="med"/>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808227" y="1779541"/>
            <a:ext cx="2469165" cy="1702622"/>
            <a:chOff x="808227" y="1779541"/>
            <a:chExt cx="2469165" cy="1702622"/>
          </a:xfrm>
        </p:grpSpPr>
        <p:sp>
          <p:nvSpPr>
            <p:cNvPr id="67" name="矩形 66"/>
            <p:cNvSpPr/>
            <p:nvPr/>
          </p:nvSpPr>
          <p:spPr>
            <a:xfrm>
              <a:off x="808227" y="2135256"/>
              <a:ext cx="2371987" cy="1346907"/>
            </a:xfrm>
            <a:prstGeom prst="rect">
              <a:avLst/>
            </a:prstGeom>
          </p:spPr>
          <p:txBody>
            <a:bodyPr wrap="square">
              <a:spAutoFit/>
            </a:bodyPr>
            <a:lstStyle/>
            <a:p>
              <a:pPr algn="r">
                <a:lnSpc>
                  <a:spcPct val="150000"/>
                </a:lnSpc>
              </a:pPr>
              <a:r>
                <a:rPr lang="zh-CN" altLang="en-US" sz="1400" dirty="0">
                  <a:solidFill>
                    <a:schemeClr val="bg1">
                      <a:lumMod val="65000"/>
                    </a:schemeClr>
                  </a:solidFill>
                  <a:latin typeface="微软雅黑" panose="020B0503020204020204" pitchFamily="34" charset="-122"/>
                  <a:ea typeface="微软雅黑" panose="020B0503020204020204" pitchFamily="34" charset="-122"/>
                </a:rPr>
                <a:t>请替换文字内容，点击添加相关标题文字，修改文字内容，也可以直接复制你的内容到此。</a:t>
              </a:r>
              <a:endParaRPr lang="zh-CN" altLang="en-US" sz="14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68" name="文本框 67"/>
            <p:cNvSpPr txBox="1"/>
            <p:nvPr/>
          </p:nvSpPr>
          <p:spPr bwMode="auto">
            <a:xfrm>
              <a:off x="1203934" y="1779541"/>
              <a:ext cx="2073458" cy="283030"/>
            </a:xfrm>
            <a:prstGeom prst="rect">
              <a:avLst/>
            </a:prstGeom>
            <a:noFill/>
            <a:ln w="9525">
              <a:noFill/>
              <a:miter lim="800000"/>
            </a:ln>
          </p:spPr>
          <p:txBody>
            <a:bodyPr wrap="none" lIns="0" tIns="0" rIns="0" bIns="0" anchor="ctr" anchorCtr="1">
              <a:normAutofit/>
              <a:scene3d>
                <a:camera prst="orthographicFront"/>
                <a:lightRig rig="threePt" dir="t"/>
              </a:scene3d>
              <a:sp3d>
                <a:bevelT w="0" h="0"/>
              </a:sp3d>
            </a:bodyPr>
            <a:lstStyle/>
            <a:p>
              <a:pPr algn="r"/>
              <a:r>
                <a:rPr lang="zh-CN" altLang="en-US" sz="1600" b="1" dirty="0">
                  <a:solidFill>
                    <a:srgbClr val="EAA56B"/>
                  </a:solidFill>
                  <a:latin typeface="微软雅黑" panose="020B0503020204020204" pitchFamily="34" charset="-122"/>
                  <a:ea typeface="微软雅黑" panose="020B0503020204020204" pitchFamily="34" charset="-122"/>
                  <a:cs typeface="Arial" panose="020B0604020202020204" pitchFamily="34" charset="0"/>
                </a:rPr>
                <a:t>此处添加文字内容</a:t>
              </a:r>
              <a:endParaRPr lang="zh-CN" altLang="en-US" sz="1600" b="1" dirty="0">
                <a:solidFill>
                  <a:srgbClr val="EAA56B"/>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3" name="组合 2"/>
          <p:cNvGrpSpPr/>
          <p:nvPr/>
        </p:nvGrpSpPr>
        <p:grpSpPr>
          <a:xfrm>
            <a:off x="808227" y="4681090"/>
            <a:ext cx="2469165" cy="1702622"/>
            <a:chOff x="808227" y="4681090"/>
            <a:chExt cx="2469165" cy="1702622"/>
          </a:xfrm>
        </p:grpSpPr>
        <p:sp>
          <p:nvSpPr>
            <p:cNvPr id="69" name="矩形 68"/>
            <p:cNvSpPr/>
            <p:nvPr/>
          </p:nvSpPr>
          <p:spPr>
            <a:xfrm>
              <a:off x="808227" y="5036805"/>
              <a:ext cx="2371987" cy="1346907"/>
            </a:xfrm>
            <a:prstGeom prst="rect">
              <a:avLst/>
            </a:prstGeom>
          </p:spPr>
          <p:txBody>
            <a:bodyPr wrap="square">
              <a:spAutoFit/>
            </a:bodyPr>
            <a:lstStyle/>
            <a:p>
              <a:pPr algn="r">
                <a:lnSpc>
                  <a:spcPct val="150000"/>
                </a:lnSpc>
              </a:pPr>
              <a:r>
                <a:rPr lang="zh-CN" altLang="en-US" sz="1400" dirty="0">
                  <a:solidFill>
                    <a:schemeClr val="bg1">
                      <a:lumMod val="65000"/>
                    </a:schemeClr>
                  </a:solidFill>
                  <a:latin typeface="微软雅黑" panose="020B0503020204020204" pitchFamily="34" charset="-122"/>
                  <a:ea typeface="微软雅黑" panose="020B0503020204020204" pitchFamily="34" charset="-122"/>
                </a:rPr>
                <a:t>请替换文字内容，点击添加相关标题文字，修改文字内容，也可以直接复制你的内容到此。</a:t>
              </a:r>
              <a:endParaRPr lang="zh-CN" altLang="en-US" sz="14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70" name="文本框 69"/>
            <p:cNvSpPr txBox="1"/>
            <p:nvPr/>
          </p:nvSpPr>
          <p:spPr bwMode="auto">
            <a:xfrm>
              <a:off x="1203934" y="4681090"/>
              <a:ext cx="2073458" cy="283030"/>
            </a:xfrm>
            <a:prstGeom prst="rect">
              <a:avLst/>
            </a:prstGeom>
            <a:noFill/>
            <a:ln w="9525">
              <a:noFill/>
              <a:miter lim="800000"/>
            </a:ln>
          </p:spPr>
          <p:txBody>
            <a:bodyPr wrap="none" lIns="0" tIns="0" rIns="0" bIns="0" anchor="ctr" anchorCtr="1">
              <a:normAutofit/>
              <a:scene3d>
                <a:camera prst="orthographicFront"/>
                <a:lightRig rig="threePt" dir="t"/>
              </a:scene3d>
              <a:sp3d>
                <a:bevelT w="0" h="0"/>
              </a:sp3d>
            </a:bodyPr>
            <a:lstStyle/>
            <a:p>
              <a:pPr algn="r"/>
              <a:r>
                <a:rPr lang="zh-CN" altLang="en-US" sz="1600" b="1" dirty="0">
                  <a:solidFill>
                    <a:srgbClr val="448882"/>
                  </a:solidFill>
                  <a:latin typeface="微软雅黑" panose="020B0503020204020204" pitchFamily="34" charset="-122"/>
                  <a:ea typeface="微软雅黑" panose="020B0503020204020204" pitchFamily="34" charset="-122"/>
                  <a:cs typeface="Arial" panose="020B0604020202020204" pitchFamily="34" charset="0"/>
                </a:rPr>
                <a:t>此处添加文字内容</a:t>
              </a:r>
              <a:endParaRPr lang="zh-CN" altLang="en-US" sz="1600" b="1" dirty="0">
                <a:solidFill>
                  <a:srgbClr val="448882"/>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4" name="组合 3"/>
          <p:cNvGrpSpPr/>
          <p:nvPr/>
        </p:nvGrpSpPr>
        <p:grpSpPr>
          <a:xfrm>
            <a:off x="8914703" y="1725504"/>
            <a:ext cx="2489471" cy="1702622"/>
            <a:chOff x="8914703" y="1725504"/>
            <a:chExt cx="2489471" cy="1702622"/>
          </a:xfrm>
        </p:grpSpPr>
        <p:sp>
          <p:nvSpPr>
            <p:cNvPr id="71" name="矩形 70"/>
            <p:cNvSpPr/>
            <p:nvPr/>
          </p:nvSpPr>
          <p:spPr>
            <a:xfrm>
              <a:off x="9032187" y="2081219"/>
              <a:ext cx="2371987" cy="1346907"/>
            </a:xfrm>
            <a:prstGeom prst="rect">
              <a:avLst/>
            </a:prstGeom>
          </p:spPr>
          <p:txBody>
            <a:bodyPr wrap="square">
              <a:spAutoFit/>
            </a:bodyPr>
            <a:lstStyle/>
            <a:p>
              <a:pPr>
                <a:lnSpc>
                  <a:spcPct val="150000"/>
                </a:lnSpc>
              </a:pPr>
              <a:r>
                <a:rPr lang="zh-CN" altLang="en-US" sz="1400" dirty="0">
                  <a:solidFill>
                    <a:schemeClr val="bg1">
                      <a:lumMod val="65000"/>
                    </a:schemeClr>
                  </a:solidFill>
                  <a:latin typeface="微软雅黑" panose="020B0503020204020204" pitchFamily="34" charset="-122"/>
                  <a:ea typeface="微软雅黑" panose="020B0503020204020204" pitchFamily="34" charset="-122"/>
                </a:rPr>
                <a:t>请替换文字内容，点击添加相关标题文字，修改文字内容，也可以直接复制你的内容到此。</a:t>
              </a:r>
              <a:endParaRPr lang="zh-CN" altLang="en-US" sz="14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72" name="文本框 71"/>
            <p:cNvSpPr txBox="1"/>
            <p:nvPr/>
          </p:nvSpPr>
          <p:spPr bwMode="auto">
            <a:xfrm>
              <a:off x="8914703" y="1725504"/>
              <a:ext cx="2073458" cy="283030"/>
            </a:xfrm>
            <a:prstGeom prst="rect">
              <a:avLst/>
            </a:prstGeom>
            <a:noFill/>
            <a:ln w="9525">
              <a:noFill/>
              <a:miter lim="800000"/>
            </a:ln>
          </p:spPr>
          <p:txBody>
            <a:bodyPr wrap="none" lIns="0" tIns="0" rIns="0" bIns="0" anchor="ctr" anchorCtr="1">
              <a:normAutofit/>
              <a:scene3d>
                <a:camera prst="orthographicFront"/>
                <a:lightRig rig="threePt" dir="t"/>
              </a:scene3d>
              <a:sp3d>
                <a:bevelT w="0" h="0"/>
              </a:sp3d>
            </a:bodyPr>
            <a:lstStyle/>
            <a:p>
              <a:r>
                <a:rPr lang="zh-CN" altLang="en-US" sz="1600" b="1" dirty="0">
                  <a:solidFill>
                    <a:srgbClr val="448882"/>
                  </a:solidFill>
                  <a:latin typeface="微软雅黑" panose="020B0503020204020204" pitchFamily="34" charset="-122"/>
                  <a:ea typeface="微软雅黑" panose="020B0503020204020204" pitchFamily="34" charset="-122"/>
                  <a:cs typeface="Arial" panose="020B0604020202020204" pitchFamily="34" charset="0"/>
                </a:rPr>
                <a:t>此处添加文字内容</a:t>
              </a:r>
              <a:endParaRPr lang="zh-CN" altLang="en-US" sz="1600" b="1" dirty="0">
                <a:solidFill>
                  <a:srgbClr val="448882"/>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5" name="组合 4"/>
          <p:cNvGrpSpPr/>
          <p:nvPr/>
        </p:nvGrpSpPr>
        <p:grpSpPr>
          <a:xfrm>
            <a:off x="8914703" y="4190089"/>
            <a:ext cx="2489471" cy="1702622"/>
            <a:chOff x="8914703" y="4190089"/>
            <a:chExt cx="2489471" cy="1702622"/>
          </a:xfrm>
        </p:grpSpPr>
        <p:sp>
          <p:nvSpPr>
            <p:cNvPr id="73" name="矩形 72"/>
            <p:cNvSpPr/>
            <p:nvPr/>
          </p:nvSpPr>
          <p:spPr>
            <a:xfrm>
              <a:off x="9032187" y="4545804"/>
              <a:ext cx="2371987" cy="1346907"/>
            </a:xfrm>
            <a:prstGeom prst="rect">
              <a:avLst/>
            </a:prstGeom>
          </p:spPr>
          <p:txBody>
            <a:bodyPr wrap="square">
              <a:spAutoFit/>
            </a:bodyPr>
            <a:lstStyle/>
            <a:p>
              <a:pPr>
                <a:lnSpc>
                  <a:spcPct val="150000"/>
                </a:lnSpc>
              </a:pPr>
              <a:r>
                <a:rPr lang="zh-CN" altLang="en-US" sz="1400" dirty="0">
                  <a:solidFill>
                    <a:schemeClr val="bg1">
                      <a:lumMod val="65000"/>
                    </a:schemeClr>
                  </a:solidFill>
                  <a:latin typeface="微软雅黑" panose="020B0503020204020204" pitchFamily="34" charset="-122"/>
                  <a:ea typeface="微软雅黑" panose="020B0503020204020204" pitchFamily="34" charset="-122"/>
                </a:rPr>
                <a:t>请替换文字内容，点击添加相关标题文字，修改文字内容，也可以直接复制你的内容到此。</a:t>
              </a:r>
              <a:endParaRPr lang="zh-CN" altLang="en-US" sz="14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74" name="文本框 73"/>
            <p:cNvSpPr txBox="1"/>
            <p:nvPr/>
          </p:nvSpPr>
          <p:spPr bwMode="auto">
            <a:xfrm>
              <a:off x="8914703" y="4190089"/>
              <a:ext cx="2073458" cy="283030"/>
            </a:xfrm>
            <a:prstGeom prst="rect">
              <a:avLst/>
            </a:prstGeom>
            <a:noFill/>
            <a:ln w="9525">
              <a:noFill/>
              <a:miter lim="800000"/>
            </a:ln>
          </p:spPr>
          <p:txBody>
            <a:bodyPr wrap="none" lIns="0" tIns="0" rIns="0" bIns="0" anchor="ctr" anchorCtr="1">
              <a:normAutofit/>
              <a:scene3d>
                <a:camera prst="orthographicFront"/>
                <a:lightRig rig="threePt" dir="t"/>
              </a:scene3d>
              <a:sp3d>
                <a:bevelT w="0" h="0"/>
              </a:sp3d>
            </a:bodyPr>
            <a:lstStyle/>
            <a:p>
              <a:r>
                <a:rPr lang="zh-CN" altLang="en-US" sz="1600" b="1" dirty="0">
                  <a:solidFill>
                    <a:srgbClr val="EAA56B"/>
                  </a:solidFill>
                  <a:latin typeface="微软雅黑" panose="020B0503020204020204" pitchFamily="34" charset="-122"/>
                  <a:ea typeface="微软雅黑" panose="020B0503020204020204" pitchFamily="34" charset="-122"/>
                  <a:cs typeface="Arial" panose="020B0604020202020204" pitchFamily="34" charset="0"/>
                </a:rPr>
                <a:t>此处添加文字内容</a:t>
              </a:r>
              <a:endParaRPr lang="zh-CN" altLang="en-US" sz="1600" b="1" dirty="0">
                <a:solidFill>
                  <a:srgbClr val="EAA56B"/>
                </a:solidFill>
                <a:latin typeface="微软雅黑" panose="020B0503020204020204" pitchFamily="34" charset="-122"/>
                <a:ea typeface="微软雅黑" panose="020B0503020204020204" pitchFamily="34" charset="-122"/>
                <a:cs typeface="Arial" panose="020B0604020202020204" pitchFamily="34" charset="0"/>
              </a:endParaRPr>
            </a:p>
          </p:txBody>
        </p:sp>
      </p:grpSp>
      <p:sp>
        <p:nvSpPr>
          <p:cNvPr id="30" name="money-bag-of-dollars_44282"/>
          <p:cNvSpPr>
            <a:spLocks noChangeAspect="1"/>
          </p:cNvSpPr>
          <p:nvPr/>
        </p:nvSpPr>
        <p:spPr bwMode="auto">
          <a:xfrm>
            <a:off x="5898985" y="2231124"/>
            <a:ext cx="396292" cy="473286"/>
          </a:xfrm>
          <a:custGeom>
            <a:avLst/>
            <a:gdLst>
              <a:gd name="connsiteX0" fmla="*/ 132196 w 277813"/>
              <a:gd name="connsiteY0" fmla="*/ 133350 h 331788"/>
              <a:gd name="connsiteX1" fmla="*/ 132196 w 277813"/>
              <a:gd name="connsiteY1" fmla="*/ 152673 h 331788"/>
              <a:gd name="connsiteX2" fmla="*/ 99724 w 277813"/>
              <a:gd name="connsiteY2" fmla="*/ 186167 h 331788"/>
              <a:gd name="connsiteX3" fmla="*/ 134793 w 277813"/>
              <a:gd name="connsiteY3" fmla="*/ 220949 h 331788"/>
              <a:gd name="connsiteX4" fmla="*/ 154276 w 277813"/>
              <a:gd name="connsiteY4" fmla="*/ 237696 h 331788"/>
              <a:gd name="connsiteX5" fmla="*/ 136092 w 277813"/>
              <a:gd name="connsiteY5" fmla="*/ 249290 h 331788"/>
              <a:gd name="connsiteX6" fmla="*/ 104920 w 277813"/>
              <a:gd name="connsiteY6" fmla="*/ 241561 h 331788"/>
              <a:gd name="connsiteX7" fmla="*/ 98425 w 277813"/>
              <a:gd name="connsiteY7" fmla="*/ 263460 h 331788"/>
              <a:gd name="connsiteX8" fmla="*/ 130897 w 277813"/>
              <a:gd name="connsiteY8" fmla="*/ 272478 h 331788"/>
              <a:gd name="connsiteX9" fmla="*/ 130897 w 277813"/>
              <a:gd name="connsiteY9" fmla="*/ 290513 h 331788"/>
              <a:gd name="connsiteX10" fmla="*/ 150380 w 277813"/>
              <a:gd name="connsiteY10" fmla="*/ 290513 h 331788"/>
              <a:gd name="connsiteX11" fmla="*/ 150380 w 277813"/>
              <a:gd name="connsiteY11" fmla="*/ 271190 h 331788"/>
              <a:gd name="connsiteX12" fmla="*/ 184150 w 277813"/>
              <a:gd name="connsiteY12" fmla="*/ 235120 h 331788"/>
              <a:gd name="connsiteX13" fmla="*/ 152978 w 277813"/>
              <a:gd name="connsiteY13" fmla="*/ 199049 h 331788"/>
              <a:gd name="connsiteX14" fmla="*/ 129598 w 277813"/>
              <a:gd name="connsiteY14" fmla="*/ 182303 h 331788"/>
              <a:gd name="connsiteX15" fmla="*/ 146483 w 277813"/>
              <a:gd name="connsiteY15" fmla="*/ 171997 h 331788"/>
              <a:gd name="connsiteX16" fmla="*/ 173759 w 277813"/>
              <a:gd name="connsiteY16" fmla="*/ 178438 h 331788"/>
              <a:gd name="connsiteX17" fmla="*/ 178955 w 277813"/>
              <a:gd name="connsiteY17" fmla="*/ 156538 h 331788"/>
              <a:gd name="connsiteX18" fmla="*/ 151679 w 277813"/>
              <a:gd name="connsiteY18" fmla="*/ 151385 h 331788"/>
              <a:gd name="connsiteX19" fmla="*/ 151679 w 277813"/>
              <a:gd name="connsiteY19" fmla="*/ 133350 h 331788"/>
              <a:gd name="connsiteX20" fmla="*/ 132196 w 277813"/>
              <a:gd name="connsiteY20" fmla="*/ 133350 h 331788"/>
              <a:gd name="connsiteX21" fmla="*/ 136310 w 277813"/>
              <a:gd name="connsiteY21" fmla="*/ 0 h 331788"/>
              <a:gd name="connsiteX22" fmla="*/ 167467 w 277813"/>
              <a:gd name="connsiteY22" fmla="*/ 3888 h 331788"/>
              <a:gd name="connsiteX23" fmla="*/ 158380 w 277813"/>
              <a:gd name="connsiteY23" fmla="*/ 25921 h 331788"/>
              <a:gd name="connsiteX24" fmla="*/ 184343 w 277813"/>
              <a:gd name="connsiteY24" fmla="*/ 6480 h 331788"/>
              <a:gd name="connsiteX25" fmla="*/ 214202 w 277813"/>
              <a:gd name="connsiteY25" fmla="*/ 9072 h 331788"/>
              <a:gd name="connsiteX26" fmla="*/ 188238 w 277813"/>
              <a:gd name="connsiteY26" fmla="*/ 62210 h 331788"/>
              <a:gd name="connsiteX27" fmla="*/ 215500 w 277813"/>
              <a:gd name="connsiteY27" fmla="*/ 62210 h 331788"/>
              <a:gd name="connsiteX28" fmla="*/ 215500 w 277813"/>
              <a:gd name="connsiteY28" fmla="*/ 81651 h 331788"/>
              <a:gd name="connsiteX29" fmla="*/ 183045 w 277813"/>
              <a:gd name="connsiteY29" fmla="*/ 81651 h 331788"/>
              <a:gd name="connsiteX30" fmla="*/ 277813 w 277813"/>
              <a:gd name="connsiteY30" fmla="*/ 243657 h 331788"/>
              <a:gd name="connsiteX31" fmla="*/ 138907 w 277813"/>
              <a:gd name="connsiteY31" fmla="*/ 331788 h 331788"/>
              <a:gd name="connsiteX32" fmla="*/ 0 w 277813"/>
              <a:gd name="connsiteY32" fmla="*/ 243657 h 331788"/>
              <a:gd name="connsiteX33" fmla="*/ 94768 w 277813"/>
              <a:gd name="connsiteY33" fmla="*/ 81651 h 331788"/>
              <a:gd name="connsiteX34" fmla="*/ 68804 w 277813"/>
              <a:gd name="connsiteY34" fmla="*/ 81651 h 331788"/>
              <a:gd name="connsiteX35" fmla="*/ 68804 w 277813"/>
              <a:gd name="connsiteY35" fmla="*/ 60914 h 331788"/>
              <a:gd name="connsiteX36" fmla="*/ 96066 w 277813"/>
              <a:gd name="connsiteY36" fmla="*/ 62210 h 331788"/>
              <a:gd name="connsiteX37" fmla="*/ 66208 w 277813"/>
              <a:gd name="connsiteY37" fmla="*/ 5184 h 331788"/>
              <a:gd name="connsiteX38" fmla="*/ 110347 w 277813"/>
              <a:gd name="connsiteY38" fmla="*/ 6480 h 331788"/>
              <a:gd name="connsiteX39" fmla="*/ 127223 w 277813"/>
              <a:gd name="connsiteY39" fmla="*/ 28513 h 331788"/>
              <a:gd name="connsiteX40" fmla="*/ 136310 w 277813"/>
              <a:gd name="connsiteY40" fmla="*/ 0 h 33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77813" h="331788">
                <a:moveTo>
                  <a:pt x="132196" y="133350"/>
                </a:moveTo>
                <a:cubicBezTo>
                  <a:pt x="132196" y="133350"/>
                  <a:pt x="132196" y="133350"/>
                  <a:pt x="132196" y="152673"/>
                </a:cubicBezTo>
                <a:cubicBezTo>
                  <a:pt x="111414" y="156538"/>
                  <a:pt x="99724" y="169420"/>
                  <a:pt x="99724" y="186167"/>
                </a:cubicBezTo>
                <a:cubicBezTo>
                  <a:pt x="99724" y="204202"/>
                  <a:pt x="114012" y="214508"/>
                  <a:pt x="134793" y="220949"/>
                </a:cubicBezTo>
                <a:cubicBezTo>
                  <a:pt x="149081" y="226102"/>
                  <a:pt x="154276" y="231255"/>
                  <a:pt x="154276" y="237696"/>
                </a:cubicBezTo>
                <a:cubicBezTo>
                  <a:pt x="154276" y="245425"/>
                  <a:pt x="147782" y="249290"/>
                  <a:pt x="136092" y="249290"/>
                </a:cubicBezTo>
                <a:cubicBezTo>
                  <a:pt x="124403" y="249290"/>
                  <a:pt x="112713" y="245425"/>
                  <a:pt x="104920" y="241561"/>
                </a:cubicBezTo>
                <a:cubicBezTo>
                  <a:pt x="104920" y="241561"/>
                  <a:pt x="104920" y="241561"/>
                  <a:pt x="98425" y="263460"/>
                </a:cubicBezTo>
                <a:cubicBezTo>
                  <a:pt x="106218" y="267325"/>
                  <a:pt x="117908" y="271190"/>
                  <a:pt x="130897" y="272478"/>
                </a:cubicBezTo>
                <a:cubicBezTo>
                  <a:pt x="130897" y="272478"/>
                  <a:pt x="130897" y="272478"/>
                  <a:pt x="130897" y="290513"/>
                </a:cubicBezTo>
                <a:cubicBezTo>
                  <a:pt x="130897" y="290513"/>
                  <a:pt x="130897" y="290513"/>
                  <a:pt x="150380" y="290513"/>
                </a:cubicBezTo>
                <a:cubicBezTo>
                  <a:pt x="150380" y="290513"/>
                  <a:pt x="150380" y="290513"/>
                  <a:pt x="150380" y="271190"/>
                </a:cubicBezTo>
                <a:cubicBezTo>
                  <a:pt x="172460" y="267325"/>
                  <a:pt x="184150" y="251866"/>
                  <a:pt x="184150" y="235120"/>
                </a:cubicBezTo>
                <a:cubicBezTo>
                  <a:pt x="184150" y="218373"/>
                  <a:pt x="175058" y="208067"/>
                  <a:pt x="152978" y="199049"/>
                </a:cubicBezTo>
                <a:cubicBezTo>
                  <a:pt x="136092" y="193897"/>
                  <a:pt x="129598" y="188744"/>
                  <a:pt x="129598" y="182303"/>
                </a:cubicBezTo>
                <a:cubicBezTo>
                  <a:pt x="129598" y="177150"/>
                  <a:pt x="133495" y="171997"/>
                  <a:pt x="146483" y="171997"/>
                </a:cubicBezTo>
                <a:cubicBezTo>
                  <a:pt x="159472" y="171997"/>
                  <a:pt x="168564" y="177150"/>
                  <a:pt x="173759" y="178438"/>
                </a:cubicBezTo>
                <a:cubicBezTo>
                  <a:pt x="173759" y="178438"/>
                  <a:pt x="173759" y="178438"/>
                  <a:pt x="178955" y="156538"/>
                </a:cubicBezTo>
                <a:cubicBezTo>
                  <a:pt x="172460" y="153962"/>
                  <a:pt x="164667" y="151385"/>
                  <a:pt x="151679" y="151385"/>
                </a:cubicBezTo>
                <a:cubicBezTo>
                  <a:pt x="151679" y="151385"/>
                  <a:pt x="151679" y="151385"/>
                  <a:pt x="151679" y="133350"/>
                </a:cubicBezTo>
                <a:cubicBezTo>
                  <a:pt x="151679" y="133350"/>
                  <a:pt x="151679" y="133350"/>
                  <a:pt x="132196" y="133350"/>
                </a:cubicBezTo>
                <a:close/>
                <a:moveTo>
                  <a:pt x="136310" y="0"/>
                </a:moveTo>
                <a:cubicBezTo>
                  <a:pt x="136310" y="0"/>
                  <a:pt x="136310" y="0"/>
                  <a:pt x="167467" y="3888"/>
                </a:cubicBezTo>
                <a:cubicBezTo>
                  <a:pt x="167467" y="3888"/>
                  <a:pt x="167467" y="3888"/>
                  <a:pt x="158380" y="25921"/>
                </a:cubicBezTo>
                <a:cubicBezTo>
                  <a:pt x="158380" y="25921"/>
                  <a:pt x="158380" y="25921"/>
                  <a:pt x="184343" y="6480"/>
                </a:cubicBezTo>
                <a:cubicBezTo>
                  <a:pt x="184343" y="6480"/>
                  <a:pt x="184343" y="6480"/>
                  <a:pt x="214202" y="9072"/>
                </a:cubicBezTo>
                <a:cubicBezTo>
                  <a:pt x="214202" y="9072"/>
                  <a:pt x="214202" y="9072"/>
                  <a:pt x="188238" y="62210"/>
                </a:cubicBezTo>
                <a:cubicBezTo>
                  <a:pt x="188238" y="62210"/>
                  <a:pt x="188238" y="62210"/>
                  <a:pt x="215500" y="62210"/>
                </a:cubicBezTo>
                <a:cubicBezTo>
                  <a:pt x="215500" y="62210"/>
                  <a:pt x="215500" y="62210"/>
                  <a:pt x="215500" y="81651"/>
                </a:cubicBezTo>
                <a:cubicBezTo>
                  <a:pt x="215500" y="81651"/>
                  <a:pt x="215500" y="81651"/>
                  <a:pt x="183045" y="81651"/>
                </a:cubicBezTo>
                <a:cubicBezTo>
                  <a:pt x="237569" y="114052"/>
                  <a:pt x="277813" y="198295"/>
                  <a:pt x="277813" y="243657"/>
                </a:cubicBezTo>
                <a:cubicBezTo>
                  <a:pt x="277813" y="299387"/>
                  <a:pt x="215500" y="331788"/>
                  <a:pt x="138907" y="331788"/>
                </a:cubicBezTo>
                <a:cubicBezTo>
                  <a:pt x="62313" y="331788"/>
                  <a:pt x="0" y="299387"/>
                  <a:pt x="0" y="243657"/>
                </a:cubicBezTo>
                <a:cubicBezTo>
                  <a:pt x="0" y="198295"/>
                  <a:pt x="40244" y="114052"/>
                  <a:pt x="94768" y="81651"/>
                </a:cubicBezTo>
                <a:cubicBezTo>
                  <a:pt x="94768" y="81651"/>
                  <a:pt x="94768" y="81651"/>
                  <a:pt x="68804" y="81651"/>
                </a:cubicBezTo>
                <a:cubicBezTo>
                  <a:pt x="68804" y="81651"/>
                  <a:pt x="68804" y="81651"/>
                  <a:pt x="68804" y="60914"/>
                </a:cubicBezTo>
                <a:cubicBezTo>
                  <a:pt x="68804" y="60914"/>
                  <a:pt x="68804" y="60914"/>
                  <a:pt x="96066" y="62210"/>
                </a:cubicBezTo>
                <a:cubicBezTo>
                  <a:pt x="96066" y="62210"/>
                  <a:pt x="96066" y="62210"/>
                  <a:pt x="66208" y="5184"/>
                </a:cubicBezTo>
                <a:cubicBezTo>
                  <a:pt x="66208" y="5184"/>
                  <a:pt x="66208" y="5184"/>
                  <a:pt x="110347" y="6480"/>
                </a:cubicBezTo>
                <a:cubicBezTo>
                  <a:pt x="110347" y="6480"/>
                  <a:pt x="110347" y="6480"/>
                  <a:pt x="127223" y="28513"/>
                </a:cubicBezTo>
                <a:cubicBezTo>
                  <a:pt x="127223" y="28513"/>
                  <a:pt x="127223" y="28513"/>
                  <a:pt x="136310" y="0"/>
                </a:cubicBezTo>
                <a:close/>
              </a:path>
            </a:pathLst>
          </a:custGeom>
          <a:solidFill>
            <a:srgbClr val="EAA56B"/>
          </a:solidFill>
          <a:ln>
            <a:noFill/>
          </a:ln>
        </p:spPr>
      </p:sp>
      <p:sp>
        <p:nvSpPr>
          <p:cNvPr id="31" name="money-bag-of-dollars_44282"/>
          <p:cNvSpPr>
            <a:spLocks noChangeAspect="1"/>
          </p:cNvSpPr>
          <p:nvPr/>
        </p:nvSpPr>
        <p:spPr bwMode="auto">
          <a:xfrm>
            <a:off x="5898985" y="4538873"/>
            <a:ext cx="396292" cy="473286"/>
          </a:xfrm>
          <a:custGeom>
            <a:avLst/>
            <a:gdLst>
              <a:gd name="connsiteX0" fmla="*/ 132196 w 277813"/>
              <a:gd name="connsiteY0" fmla="*/ 133350 h 331788"/>
              <a:gd name="connsiteX1" fmla="*/ 132196 w 277813"/>
              <a:gd name="connsiteY1" fmla="*/ 152673 h 331788"/>
              <a:gd name="connsiteX2" fmla="*/ 99724 w 277813"/>
              <a:gd name="connsiteY2" fmla="*/ 186167 h 331788"/>
              <a:gd name="connsiteX3" fmla="*/ 134793 w 277813"/>
              <a:gd name="connsiteY3" fmla="*/ 220949 h 331788"/>
              <a:gd name="connsiteX4" fmla="*/ 154276 w 277813"/>
              <a:gd name="connsiteY4" fmla="*/ 237696 h 331788"/>
              <a:gd name="connsiteX5" fmla="*/ 136092 w 277813"/>
              <a:gd name="connsiteY5" fmla="*/ 249290 h 331788"/>
              <a:gd name="connsiteX6" fmla="*/ 104920 w 277813"/>
              <a:gd name="connsiteY6" fmla="*/ 241561 h 331788"/>
              <a:gd name="connsiteX7" fmla="*/ 98425 w 277813"/>
              <a:gd name="connsiteY7" fmla="*/ 263460 h 331788"/>
              <a:gd name="connsiteX8" fmla="*/ 130897 w 277813"/>
              <a:gd name="connsiteY8" fmla="*/ 272478 h 331788"/>
              <a:gd name="connsiteX9" fmla="*/ 130897 w 277813"/>
              <a:gd name="connsiteY9" fmla="*/ 290513 h 331788"/>
              <a:gd name="connsiteX10" fmla="*/ 150380 w 277813"/>
              <a:gd name="connsiteY10" fmla="*/ 290513 h 331788"/>
              <a:gd name="connsiteX11" fmla="*/ 150380 w 277813"/>
              <a:gd name="connsiteY11" fmla="*/ 271190 h 331788"/>
              <a:gd name="connsiteX12" fmla="*/ 184150 w 277813"/>
              <a:gd name="connsiteY12" fmla="*/ 235120 h 331788"/>
              <a:gd name="connsiteX13" fmla="*/ 152978 w 277813"/>
              <a:gd name="connsiteY13" fmla="*/ 199049 h 331788"/>
              <a:gd name="connsiteX14" fmla="*/ 129598 w 277813"/>
              <a:gd name="connsiteY14" fmla="*/ 182303 h 331788"/>
              <a:gd name="connsiteX15" fmla="*/ 146483 w 277813"/>
              <a:gd name="connsiteY15" fmla="*/ 171997 h 331788"/>
              <a:gd name="connsiteX16" fmla="*/ 173759 w 277813"/>
              <a:gd name="connsiteY16" fmla="*/ 178438 h 331788"/>
              <a:gd name="connsiteX17" fmla="*/ 178955 w 277813"/>
              <a:gd name="connsiteY17" fmla="*/ 156538 h 331788"/>
              <a:gd name="connsiteX18" fmla="*/ 151679 w 277813"/>
              <a:gd name="connsiteY18" fmla="*/ 151385 h 331788"/>
              <a:gd name="connsiteX19" fmla="*/ 151679 w 277813"/>
              <a:gd name="connsiteY19" fmla="*/ 133350 h 331788"/>
              <a:gd name="connsiteX20" fmla="*/ 132196 w 277813"/>
              <a:gd name="connsiteY20" fmla="*/ 133350 h 331788"/>
              <a:gd name="connsiteX21" fmla="*/ 136310 w 277813"/>
              <a:gd name="connsiteY21" fmla="*/ 0 h 331788"/>
              <a:gd name="connsiteX22" fmla="*/ 167467 w 277813"/>
              <a:gd name="connsiteY22" fmla="*/ 3888 h 331788"/>
              <a:gd name="connsiteX23" fmla="*/ 158380 w 277813"/>
              <a:gd name="connsiteY23" fmla="*/ 25921 h 331788"/>
              <a:gd name="connsiteX24" fmla="*/ 184343 w 277813"/>
              <a:gd name="connsiteY24" fmla="*/ 6480 h 331788"/>
              <a:gd name="connsiteX25" fmla="*/ 214202 w 277813"/>
              <a:gd name="connsiteY25" fmla="*/ 9072 h 331788"/>
              <a:gd name="connsiteX26" fmla="*/ 188238 w 277813"/>
              <a:gd name="connsiteY26" fmla="*/ 62210 h 331788"/>
              <a:gd name="connsiteX27" fmla="*/ 215500 w 277813"/>
              <a:gd name="connsiteY27" fmla="*/ 62210 h 331788"/>
              <a:gd name="connsiteX28" fmla="*/ 215500 w 277813"/>
              <a:gd name="connsiteY28" fmla="*/ 81651 h 331788"/>
              <a:gd name="connsiteX29" fmla="*/ 183045 w 277813"/>
              <a:gd name="connsiteY29" fmla="*/ 81651 h 331788"/>
              <a:gd name="connsiteX30" fmla="*/ 277813 w 277813"/>
              <a:gd name="connsiteY30" fmla="*/ 243657 h 331788"/>
              <a:gd name="connsiteX31" fmla="*/ 138907 w 277813"/>
              <a:gd name="connsiteY31" fmla="*/ 331788 h 331788"/>
              <a:gd name="connsiteX32" fmla="*/ 0 w 277813"/>
              <a:gd name="connsiteY32" fmla="*/ 243657 h 331788"/>
              <a:gd name="connsiteX33" fmla="*/ 94768 w 277813"/>
              <a:gd name="connsiteY33" fmla="*/ 81651 h 331788"/>
              <a:gd name="connsiteX34" fmla="*/ 68804 w 277813"/>
              <a:gd name="connsiteY34" fmla="*/ 81651 h 331788"/>
              <a:gd name="connsiteX35" fmla="*/ 68804 w 277813"/>
              <a:gd name="connsiteY35" fmla="*/ 60914 h 331788"/>
              <a:gd name="connsiteX36" fmla="*/ 96066 w 277813"/>
              <a:gd name="connsiteY36" fmla="*/ 62210 h 331788"/>
              <a:gd name="connsiteX37" fmla="*/ 66208 w 277813"/>
              <a:gd name="connsiteY37" fmla="*/ 5184 h 331788"/>
              <a:gd name="connsiteX38" fmla="*/ 110347 w 277813"/>
              <a:gd name="connsiteY38" fmla="*/ 6480 h 331788"/>
              <a:gd name="connsiteX39" fmla="*/ 127223 w 277813"/>
              <a:gd name="connsiteY39" fmla="*/ 28513 h 331788"/>
              <a:gd name="connsiteX40" fmla="*/ 136310 w 277813"/>
              <a:gd name="connsiteY40" fmla="*/ 0 h 33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77813" h="331788">
                <a:moveTo>
                  <a:pt x="132196" y="133350"/>
                </a:moveTo>
                <a:cubicBezTo>
                  <a:pt x="132196" y="133350"/>
                  <a:pt x="132196" y="133350"/>
                  <a:pt x="132196" y="152673"/>
                </a:cubicBezTo>
                <a:cubicBezTo>
                  <a:pt x="111414" y="156538"/>
                  <a:pt x="99724" y="169420"/>
                  <a:pt x="99724" y="186167"/>
                </a:cubicBezTo>
                <a:cubicBezTo>
                  <a:pt x="99724" y="204202"/>
                  <a:pt x="114012" y="214508"/>
                  <a:pt x="134793" y="220949"/>
                </a:cubicBezTo>
                <a:cubicBezTo>
                  <a:pt x="149081" y="226102"/>
                  <a:pt x="154276" y="231255"/>
                  <a:pt x="154276" y="237696"/>
                </a:cubicBezTo>
                <a:cubicBezTo>
                  <a:pt x="154276" y="245425"/>
                  <a:pt x="147782" y="249290"/>
                  <a:pt x="136092" y="249290"/>
                </a:cubicBezTo>
                <a:cubicBezTo>
                  <a:pt x="124403" y="249290"/>
                  <a:pt x="112713" y="245425"/>
                  <a:pt x="104920" y="241561"/>
                </a:cubicBezTo>
                <a:cubicBezTo>
                  <a:pt x="104920" y="241561"/>
                  <a:pt x="104920" y="241561"/>
                  <a:pt x="98425" y="263460"/>
                </a:cubicBezTo>
                <a:cubicBezTo>
                  <a:pt x="106218" y="267325"/>
                  <a:pt x="117908" y="271190"/>
                  <a:pt x="130897" y="272478"/>
                </a:cubicBezTo>
                <a:cubicBezTo>
                  <a:pt x="130897" y="272478"/>
                  <a:pt x="130897" y="272478"/>
                  <a:pt x="130897" y="290513"/>
                </a:cubicBezTo>
                <a:cubicBezTo>
                  <a:pt x="130897" y="290513"/>
                  <a:pt x="130897" y="290513"/>
                  <a:pt x="150380" y="290513"/>
                </a:cubicBezTo>
                <a:cubicBezTo>
                  <a:pt x="150380" y="290513"/>
                  <a:pt x="150380" y="290513"/>
                  <a:pt x="150380" y="271190"/>
                </a:cubicBezTo>
                <a:cubicBezTo>
                  <a:pt x="172460" y="267325"/>
                  <a:pt x="184150" y="251866"/>
                  <a:pt x="184150" y="235120"/>
                </a:cubicBezTo>
                <a:cubicBezTo>
                  <a:pt x="184150" y="218373"/>
                  <a:pt x="175058" y="208067"/>
                  <a:pt x="152978" y="199049"/>
                </a:cubicBezTo>
                <a:cubicBezTo>
                  <a:pt x="136092" y="193897"/>
                  <a:pt x="129598" y="188744"/>
                  <a:pt x="129598" y="182303"/>
                </a:cubicBezTo>
                <a:cubicBezTo>
                  <a:pt x="129598" y="177150"/>
                  <a:pt x="133495" y="171997"/>
                  <a:pt x="146483" y="171997"/>
                </a:cubicBezTo>
                <a:cubicBezTo>
                  <a:pt x="159472" y="171997"/>
                  <a:pt x="168564" y="177150"/>
                  <a:pt x="173759" y="178438"/>
                </a:cubicBezTo>
                <a:cubicBezTo>
                  <a:pt x="173759" y="178438"/>
                  <a:pt x="173759" y="178438"/>
                  <a:pt x="178955" y="156538"/>
                </a:cubicBezTo>
                <a:cubicBezTo>
                  <a:pt x="172460" y="153962"/>
                  <a:pt x="164667" y="151385"/>
                  <a:pt x="151679" y="151385"/>
                </a:cubicBezTo>
                <a:cubicBezTo>
                  <a:pt x="151679" y="151385"/>
                  <a:pt x="151679" y="151385"/>
                  <a:pt x="151679" y="133350"/>
                </a:cubicBezTo>
                <a:cubicBezTo>
                  <a:pt x="151679" y="133350"/>
                  <a:pt x="151679" y="133350"/>
                  <a:pt x="132196" y="133350"/>
                </a:cubicBezTo>
                <a:close/>
                <a:moveTo>
                  <a:pt x="136310" y="0"/>
                </a:moveTo>
                <a:cubicBezTo>
                  <a:pt x="136310" y="0"/>
                  <a:pt x="136310" y="0"/>
                  <a:pt x="167467" y="3888"/>
                </a:cubicBezTo>
                <a:cubicBezTo>
                  <a:pt x="167467" y="3888"/>
                  <a:pt x="167467" y="3888"/>
                  <a:pt x="158380" y="25921"/>
                </a:cubicBezTo>
                <a:cubicBezTo>
                  <a:pt x="158380" y="25921"/>
                  <a:pt x="158380" y="25921"/>
                  <a:pt x="184343" y="6480"/>
                </a:cubicBezTo>
                <a:cubicBezTo>
                  <a:pt x="184343" y="6480"/>
                  <a:pt x="184343" y="6480"/>
                  <a:pt x="214202" y="9072"/>
                </a:cubicBezTo>
                <a:cubicBezTo>
                  <a:pt x="214202" y="9072"/>
                  <a:pt x="214202" y="9072"/>
                  <a:pt x="188238" y="62210"/>
                </a:cubicBezTo>
                <a:cubicBezTo>
                  <a:pt x="188238" y="62210"/>
                  <a:pt x="188238" y="62210"/>
                  <a:pt x="215500" y="62210"/>
                </a:cubicBezTo>
                <a:cubicBezTo>
                  <a:pt x="215500" y="62210"/>
                  <a:pt x="215500" y="62210"/>
                  <a:pt x="215500" y="81651"/>
                </a:cubicBezTo>
                <a:cubicBezTo>
                  <a:pt x="215500" y="81651"/>
                  <a:pt x="215500" y="81651"/>
                  <a:pt x="183045" y="81651"/>
                </a:cubicBezTo>
                <a:cubicBezTo>
                  <a:pt x="237569" y="114052"/>
                  <a:pt x="277813" y="198295"/>
                  <a:pt x="277813" y="243657"/>
                </a:cubicBezTo>
                <a:cubicBezTo>
                  <a:pt x="277813" y="299387"/>
                  <a:pt x="215500" y="331788"/>
                  <a:pt x="138907" y="331788"/>
                </a:cubicBezTo>
                <a:cubicBezTo>
                  <a:pt x="62313" y="331788"/>
                  <a:pt x="0" y="299387"/>
                  <a:pt x="0" y="243657"/>
                </a:cubicBezTo>
                <a:cubicBezTo>
                  <a:pt x="0" y="198295"/>
                  <a:pt x="40244" y="114052"/>
                  <a:pt x="94768" y="81651"/>
                </a:cubicBezTo>
                <a:cubicBezTo>
                  <a:pt x="94768" y="81651"/>
                  <a:pt x="94768" y="81651"/>
                  <a:pt x="68804" y="81651"/>
                </a:cubicBezTo>
                <a:cubicBezTo>
                  <a:pt x="68804" y="81651"/>
                  <a:pt x="68804" y="81651"/>
                  <a:pt x="68804" y="60914"/>
                </a:cubicBezTo>
                <a:cubicBezTo>
                  <a:pt x="68804" y="60914"/>
                  <a:pt x="68804" y="60914"/>
                  <a:pt x="96066" y="62210"/>
                </a:cubicBezTo>
                <a:cubicBezTo>
                  <a:pt x="96066" y="62210"/>
                  <a:pt x="96066" y="62210"/>
                  <a:pt x="66208" y="5184"/>
                </a:cubicBezTo>
                <a:cubicBezTo>
                  <a:pt x="66208" y="5184"/>
                  <a:pt x="66208" y="5184"/>
                  <a:pt x="110347" y="6480"/>
                </a:cubicBezTo>
                <a:cubicBezTo>
                  <a:pt x="110347" y="6480"/>
                  <a:pt x="110347" y="6480"/>
                  <a:pt x="127223" y="28513"/>
                </a:cubicBezTo>
                <a:cubicBezTo>
                  <a:pt x="127223" y="28513"/>
                  <a:pt x="127223" y="28513"/>
                  <a:pt x="136310" y="0"/>
                </a:cubicBezTo>
                <a:close/>
              </a:path>
            </a:pathLst>
          </a:custGeom>
          <a:solidFill>
            <a:srgbClr val="EAA56B"/>
          </a:solidFill>
          <a:ln>
            <a:noFill/>
          </a:ln>
        </p:spPr>
      </p:sp>
      <p:sp>
        <p:nvSpPr>
          <p:cNvPr id="34" name="money-bag-of-dollars_44282"/>
          <p:cNvSpPr>
            <a:spLocks noChangeAspect="1"/>
          </p:cNvSpPr>
          <p:nvPr/>
        </p:nvSpPr>
        <p:spPr bwMode="auto">
          <a:xfrm>
            <a:off x="4674475" y="3401563"/>
            <a:ext cx="473286" cy="473286"/>
          </a:xfrm>
          <a:custGeom>
            <a:avLst/>
            <a:gdLst>
              <a:gd name="connsiteX0" fmla="*/ 157638 w 338138"/>
              <a:gd name="connsiteY0" fmla="*/ 144463 h 338138"/>
              <a:gd name="connsiteX1" fmla="*/ 165544 w 338138"/>
              <a:gd name="connsiteY1" fmla="*/ 148443 h 338138"/>
              <a:gd name="connsiteX2" fmla="*/ 249865 w 338138"/>
              <a:gd name="connsiteY2" fmla="*/ 233341 h 338138"/>
              <a:gd name="connsiteX3" fmla="*/ 280167 w 338138"/>
              <a:gd name="connsiteY3" fmla="*/ 232015 h 338138"/>
              <a:gd name="connsiteX4" fmla="*/ 286755 w 338138"/>
              <a:gd name="connsiteY4" fmla="*/ 234668 h 338138"/>
              <a:gd name="connsiteX5" fmla="*/ 335503 w 338138"/>
              <a:gd name="connsiteY5" fmla="*/ 283750 h 338138"/>
              <a:gd name="connsiteX6" fmla="*/ 338138 w 338138"/>
              <a:gd name="connsiteY6" fmla="*/ 293036 h 338138"/>
              <a:gd name="connsiteX7" fmla="*/ 330233 w 338138"/>
              <a:gd name="connsiteY7" fmla="*/ 298342 h 338138"/>
              <a:gd name="connsiteX8" fmla="*/ 311788 w 338138"/>
              <a:gd name="connsiteY8" fmla="*/ 303648 h 338138"/>
              <a:gd name="connsiteX9" fmla="*/ 303883 w 338138"/>
              <a:gd name="connsiteY9" fmla="*/ 310281 h 338138"/>
              <a:gd name="connsiteX10" fmla="*/ 299930 w 338138"/>
              <a:gd name="connsiteY10" fmla="*/ 331505 h 338138"/>
              <a:gd name="connsiteX11" fmla="*/ 293343 w 338138"/>
              <a:gd name="connsiteY11" fmla="*/ 338138 h 338138"/>
              <a:gd name="connsiteX12" fmla="*/ 290708 w 338138"/>
              <a:gd name="connsiteY12" fmla="*/ 338138 h 338138"/>
              <a:gd name="connsiteX13" fmla="*/ 284120 w 338138"/>
              <a:gd name="connsiteY13" fmla="*/ 335485 h 338138"/>
              <a:gd name="connsiteX14" fmla="*/ 235372 w 338138"/>
              <a:gd name="connsiteY14" fmla="*/ 286403 h 338138"/>
              <a:gd name="connsiteX15" fmla="*/ 232737 w 338138"/>
              <a:gd name="connsiteY15" fmla="*/ 279770 h 338138"/>
              <a:gd name="connsiteX16" fmla="*/ 234054 w 338138"/>
              <a:gd name="connsiteY16" fmla="*/ 249260 h 338138"/>
              <a:gd name="connsiteX17" fmla="*/ 149733 w 338138"/>
              <a:gd name="connsiteY17" fmla="*/ 164361 h 338138"/>
              <a:gd name="connsiteX18" fmla="*/ 149733 w 338138"/>
              <a:gd name="connsiteY18" fmla="*/ 148443 h 338138"/>
              <a:gd name="connsiteX19" fmla="*/ 157638 w 338138"/>
              <a:gd name="connsiteY19" fmla="*/ 144463 h 338138"/>
              <a:gd name="connsiteX20" fmla="*/ 145922 w 338138"/>
              <a:gd name="connsiteY20" fmla="*/ 120650 h 338138"/>
              <a:gd name="connsiteX21" fmla="*/ 169863 w 338138"/>
              <a:gd name="connsiteY21" fmla="*/ 137383 h 338138"/>
              <a:gd name="connsiteX22" fmla="*/ 157893 w 338138"/>
              <a:gd name="connsiteY22" fmla="*/ 133522 h 338138"/>
              <a:gd name="connsiteX23" fmla="*/ 141931 w 338138"/>
              <a:gd name="connsiteY23" fmla="*/ 141245 h 338138"/>
              <a:gd name="connsiteX24" fmla="*/ 137941 w 338138"/>
              <a:gd name="connsiteY24" fmla="*/ 168275 h 338138"/>
              <a:gd name="connsiteX25" fmla="*/ 120650 w 338138"/>
              <a:gd name="connsiteY25" fmla="*/ 145106 h 338138"/>
              <a:gd name="connsiteX26" fmla="*/ 145922 w 338138"/>
              <a:gd name="connsiteY26" fmla="*/ 120650 h 338138"/>
              <a:gd name="connsiteX27" fmla="*/ 146051 w 338138"/>
              <a:gd name="connsiteY27" fmla="*/ 60325 h 338138"/>
              <a:gd name="connsiteX28" fmla="*/ 230188 w 338138"/>
              <a:gd name="connsiteY28" fmla="*/ 145257 h 338138"/>
              <a:gd name="connsiteX29" fmla="*/ 219671 w 338138"/>
              <a:gd name="connsiteY29" fmla="*/ 186395 h 338138"/>
              <a:gd name="connsiteX30" fmla="*/ 193378 w 338138"/>
              <a:gd name="connsiteY30" fmla="*/ 161181 h 338138"/>
              <a:gd name="connsiteX31" fmla="*/ 196007 w 338138"/>
              <a:gd name="connsiteY31" fmla="*/ 145257 h 338138"/>
              <a:gd name="connsiteX32" fmla="*/ 146051 w 338138"/>
              <a:gd name="connsiteY32" fmla="*/ 94828 h 338138"/>
              <a:gd name="connsiteX33" fmla="*/ 96094 w 338138"/>
              <a:gd name="connsiteY33" fmla="*/ 145257 h 338138"/>
              <a:gd name="connsiteX34" fmla="*/ 146051 w 338138"/>
              <a:gd name="connsiteY34" fmla="*/ 195685 h 338138"/>
              <a:gd name="connsiteX35" fmla="*/ 161827 w 338138"/>
              <a:gd name="connsiteY35" fmla="*/ 193031 h 338138"/>
              <a:gd name="connsiteX36" fmla="*/ 188119 w 338138"/>
              <a:gd name="connsiteY36" fmla="*/ 219572 h 338138"/>
              <a:gd name="connsiteX37" fmla="*/ 146051 w 338138"/>
              <a:gd name="connsiteY37" fmla="*/ 230188 h 338138"/>
              <a:gd name="connsiteX38" fmla="*/ 61913 w 338138"/>
              <a:gd name="connsiteY38" fmla="*/ 145257 h 338138"/>
              <a:gd name="connsiteX39" fmla="*/ 146051 w 338138"/>
              <a:gd name="connsiteY39" fmla="*/ 60325 h 338138"/>
              <a:gd name="connsiteX40" fmla="*/ 145257 w 338138"/>
              <a:gd name="connsiteY40" fmla="*/ 0 h 338138"/>
              <a:gd name="connsiteX41" fmla="*/ 290513 w 338138"/>
              <a:gd name="connsiteY41" fmla="*/ 145257 h 338138"/>
              <a:gd name="connsiteX42" fmla="*/ 269385 w 338138"/>
              <a:gd name="connsiteY42" fmla="*/ 221846 h 338138"/>
              <a:gd name="connsiteX43" fmla="*/ 254859 w 338138"/>
              <a:gd name="connsiteY43" fmla="*/ 221846 h 338138"/>
              <a:gd name="connsiteX44" fmla="*/ 239013 w 338138"/>
              <a:gd name="connsiteY44" fmla="*/ 206000 h 338138"/>
              <a:gd name="connsiteX45" fmla="*/ 256180 w 338138"/>
              <a:gd name="connsiteY45" fmla="*/ 145257 h 338138"/>
              <a:gd name="connsiteX46" fmla="*/ 145257 w 338138"/>
              <a:gd name="connsiteY46" fmla="*/ 34333 h 338138"/>
              <a:gd name="connsiteX47" fmla="*/ 34333 w 338138"/>
              <a:gd name="connsiteY47" fmla="*/ 145257 h 338138"/>
              <a:gd name="connsiteX48" fmla="*/ 145257 w 338138"/>
              <a:gd name="connsiteY48" fmla="*/ 256180 h 338138"/>
              <a:gd name="connsiteX49" fmla="*/ 206000 w 338138"/>
              <a:gd name="connsiteY49" fmla="*/ 239013 h 338138"/>
              <a:gd name="connsiteX50" fmla="*/ 221847 w 338138"/>
              <a:gd name="connsiteY50" fmla="*/ 254859 h 338138"/>
              <a:gd name="connsiteX51" fmla="*/ 221847 w 338138"/>
              <a:gd name="connsiteY51" fmla="*/ 269385 h 338138"/>
              <a:gd name="connsiteX52" fmla="*/ 145257 w 338138"/>
              <a:gd name="connsiteY52" fmla="*/ 290513 h 338138"/>
              <a:gd name="connsiteX53" fmla="*/ 0 w 338138"/>
              <a:gd name="connsiteY53" fmla="*/ 145257 h 338138"/>
              <a:gd name="connsiteX54" fmla="*/ 145257 w 338138"/>
              <a:gd name="connsiteY5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38138" h="338138">
                <a:moveTo>
                  <a:pt x="157638" y="144463"/>
                </a:moveTo>
                <a:cubicBezTo>
                  <a:pt x="160273" y="144463"/>
                  <a:pt x="162908" y="145790"/>
                  <a:pt x="165544" y="148443"/>
                </a:cubicBezTo>
                <a:cubicBezTo>
                  <a:pt x="165544" y="148443"/>
                  <a:pt x="165544" y="148443"/>
                  <a:pt x="249865" y="233341"/>
                </a:cubicBezTo>
                <a:cubicBezTo>
                  <a:pt x="249865" y="233341"/>
                  <a:pt x="249865" y="233341"/>
                  <a:pt x="280167" y="232015"/>
                </a:cubicBezTo>
                <a:cubicBezTo>
                  <a:pt x="282803" y="232015"/>
                  <a:pt x="285438" y="233341"/>
                  <a:pt x="286755" y="234668"/>
                </a:cubicBezTo>
                <a:cubicBezTo>
                  <a:pt x="286755" y="234668"/>
                  <a:pt x="286755" y="234668"/>
                  <a:pt x="335503" y="283750"/>
                </a:cubicBezTo>
                <a:cubicBezTo>
                  <a:pt x="338138" y="286403"/>
                  <a:pt x="338138" y="289056"/>
                  <a:pt x="338138" y="293036"/>
                </a:cubicBezTo>
                <a:cubicBezTo>
                  <a:pt x="336821" y="295689"/>
                  <a:pt x="334186" y="298342"/>
                  <a:pt x="330233" y="298342"/>
                </a:cubicBezTo>
                <a:cubicBezTo>
                  <a:pt x="330233" y="298342"/>
                  <a:pt x="330233" y="298342"/>
                  <a:pt x="311788" y="303648"/>
                </a:cubicBezTo>
                <a:cubicBezTo>
                  <a:pt x="307835" y="303648"/>
                  <a:pt x="305200" y="306301"/>
                  <a:pt x="303883" y="310281"/>
                </a:cubicBezTo>
                <a:cubicBezTo>
                  <a:pt x="303883" y="310281"/>
                  <a:pt x="303883" y="310281"/>
                  <a:pt x="299930" y="331505"/>
                </a:cubicBezTo>
                <a:cubicBezTo>
                  <a:pt x="298613" y="334158"/>
                  <a:pt x="295978" y="336812"/>
                  <a:pt x="293343" y="338138"/>
                </a:cubicBezTo>
                <a:cubicBezTo>
                  <a:pt x="292025" y="338138"/>
                  <a:pt x="292025" y="338138"/>
                  <a:pt x="290708" y="338138"/>
                </a:cubicBezTo>
                <a:cubicBezTo>
                  <a:pt x="288073" y="338138"/>
                  <a:pt x="285438" y="336812"/>
                  <a:pt x="284120" y="335485"/>
                </a:cubicBezTo>
                <a:cubicBezTo>
                  <a:pt x="284120" y="335485"/>
                  <a:pt x="284120" y="335485"/>
                  <a:pt x="235372" y="286403"/>
                </a:cubicBezTo>
                <a:cubicBezTo>
                  <a:pt x="232737" y="283750"/>
                  <a:pt x="232737" y="281097"/>
                  <a:pt x="232737" y="279770"/>
                </a:cubicBezTo>
                <a:cubicBezTo>
                  <a:pt x="232737" y="279770"/>
                  <a:pt x="232737" y="279770"/>
                  <a:pt x="234054" y="249260"/>
                </a:cubicBezTo>
                <a:cubicBezTo>
                  <a:pt x="234054" y="249260"/>
                  <a:pt x="234054" y="249260"/>
                  <a:pt x="149733" y="164361"/>
                </a:cubicBezTo>
                <a:cubicBezTo>
                  <a:pt x="144463" y="159055"/>
                  <a:pt x="144463" y="152422"/>
                  <a:pt x="149733" y="148443"/>
                </a:cubicBezTo>
                <a:cubicBezTo>
                  <a:pt x="151051" y="145790"/>
                  <a:pt x="155003" y="144463"/>
                  <a:pt x="157638" y="144463"/>
                </a:cubicBezTo>
                <a:close/>
                <a:moveTo>
                  <a:pt x="145922" y="120650"/>
                </a:moveTo>
                <a:cubicBezTo>
                  <a:pt x="157893" y="120650"/>
                  <a:pt x="167203" y="128373"/>
                  <a:pt x="169863" y="137383"/>
                </a:cubicBezTo>
                <a:cubicBezTo>
                  <a:pt x="167203" y="134809"/>
                  <a:pt x="161883" y="133522"/>
                  <a:pt x="157893" y="133522"/>
                </a:cubicBezTo>
                <a:cubicBezTo>
                  <a:pt x="151242" y="133522"/>
                  <a:pt x="145922" y="136096"/>
                  <a:pt x="141931" y="141245"/>
                </a:cubicBezTo>
                <a:cubicBezTo>
                  <a:pt x="133951" y="147680"/>
                  <a:pt x="132620" y="160552"/>
                  <a:pt x="137941" y="168275"/>
                </a:cubicBezTo>
                <a:cubicBezTo>
                  <a:pt x="128630" y="165701"/>
                  <a:pt x="120650" y="156691"/>
                  <a:pt x="120650" y="145106"/>
                </a:cubicBezTo>
                <a:cubicBezTo>
                  <a:pt x="120650" y="132234"/>
                  <a:pt x="132620" y="120650"/>
                  <a:pt x="145922" y="120650"/>
                </a:cubicBezTo>
                <a:close/>
                <a:moveTo>
                  <a:pt x="146051" y="60325"/>
                </a:moveTo>
                <a:cubicBezTo>
                  <a:pt x="192063" y="60325"/>
                  <a:pt x="230188" y="98810"/>
                  <a:pt x="230188" y="145257"/>
                </a:cubicBezTo>
                <a:cubicBezTo>
                  <a:pt x="230188" y="159854"/>
                  <a:pt x="226244" y="174452"/>
                  <a:pt x="219671" y="186395"/>
                </a:cubicBezTo>
                <a:lnTo>
                  <a:pt x="193378" y="161181"/>
                </a:lnTo>
                <a:cubicBezTo>
                  <a:pt x="196007" y="155873"/>
                  <a:pt x="196007" y="150565"/>
                  <a:pt x="196007" y="145257"/>
                </a:cubicBezTo>
                <a:cubicBezTo>
                  <a:pt x="196007" y="117388"/>
                  <a:pt x="173658" y="94828"/>
                  <a:pt x="146051" y="94828"/>
                </a:cubicBezTo>
                <a:cubicBezTo>
                  <a:pt x="118443" y="94828"/>
                  <a:pt x="96094" y="117388"/>
                  <a:pt x="96094" y="145257"/>
                </a:cubicBezTo>
                <a:cubicBezTo>
                  <a:pt x="96094" y="173125"/>
                  <a:pt x="118443" y="195685"/>
                  <a:pt x="146051" y="195685"/>
                </a:cubicBezTo>
                <a:cubicBezTo>
                  <a:pt x="151309" y="195685"/>
                  <a:pt x="156568" y="194358"/>
                  <a:pt x="161827" y="193031"/>
                </a:cubicBezTo>
                <a:cubicBezTo>
                  <a:pt x="161827" y="193031"/>
                  <a:pt x="161827" y="193031"/>
                  <a:pt x="188119" y="219572"/>
                </a:cubicBezTo>
                <a:cubicBezTo>
                  <a:pt x="174973" y="226207"/>
                  <a:pt x="161827" y="230188"/>
                  <a:pt x="146051" y="230188"/>
                </a:cubicBezTo>
                <a:cubicBezTo>
                  <a:pt x="100038" y="230188"/>
                  <a:pt x="61913" y="191703"/>
                  <a:pt x="61913" y="145257"/>
                </a:cubicBezTo>
                <a:cubicBezTo>
                  <a:pt x="61913" y="98810"/>
                  <a:pt x="100038" y="60325"/>
                  <a:pt x="146051" y="60325"/>
                </a:cubicBezTo>
                <a:close/>
                <a:moveTo>
                  <a:pt x="145257" y="0"/>
                </a:moveTo>
                <a:cubicBezTo>
                  <a:pt x="225808" y="0"/>
                  <a:pt x="290513" y="64705"/>
                  <a:pt x="290513" y="145257"/>
                </a:cubicBezTo>
                <a:cubicBezTo>
                  <a:pt x="290513" y="172987"/>
                  <a:pt x="282590" y="199398"/>
                  <a:pt x="269385" y="221846"/>
                </a:cubicBezTo>
                <a:cubicBezTo>
                  <a:pt x="269385" y="221846"/>
                  <a:pt x="269385" y="221846"/>
                  <a:pt x="254859" y="221846"/>
                </a:cubicBezTo>
                <a:cubicBezTo>
                  <a:pt x="254859" y="221846"/>
                  <a:pt x="254859" y="221846"/>
                  <a:pt x="239013" y="206000"/>
                </a:cubicBezTo>
                <a:cubicBezTo>
                  <a:pt x="249577" y="188833"/>
                  <a:pt x="256180" y="167705"/>
                  <a:pt x="256180" y="145257"/>
                </a:cubicBezTo>
                <a:cubicBezTo>
                  <a:pt x="256180" y="84513"/>
                  <a:pt x="207321" y="34333"/>
                  <a:pt x="145257" y="34333"/>
                </a:cubicBezTo>
                <a:cubicBezTo>
                  <a:pt x="84513" y="34333"/>
                  <a:pt x="34333" y="84513"/>
                  <a:pt x="34333" y="145257"/>
                </a:cubicBezTo>
                <a:cubicBezTo>
                  <a:pt x="34333" y="207321"/>
                  <a:pt x="84513" y="256180"/>
                  <a:pt x="145257" y="256180"/>
                </a:cubicBezTo>
                <a:cubicBezTo>
                  <a:pt x="167705" y="256180"/>
                  <a:pt x="188834" y="249577"/>
                  <a:pt x="206000" y="239013"/>
                </a:cubicBezTo>
                <a:cubicBezTo>
                  <a:pt x="206000" y="239013"/>
                  <a:pt x="206000" y="239013"/>
                  <a:pt x="221847" y="254859"/>
                </a:cubicBezTo>
                <a:cubicBezTo>
                  <a:pt x="221847" y="254859"/>
                  <a:pt x="221847" y="254859"/>
                  <a:pt x="221847" y="269385"/>
                </a:cubicBezTo>
                <a:cubicBezTo>
                  <a:pt x="199398" y="282590"/>
                  <a:pt x="172988" y="290513"/>
                  <a:pt x="145257" y="290513"/>
                </a:cubicBezTo>
                <a:cubicBezTo>
                  <a:pt x="64705" y="290513"/>
                  <a:pt x="0" y="225808"/>
                  <a:pt x="0" y="145257"/>
                </a:cubicBezTo>
                <a:cubicBezTo>
                  <a:pt x="0" y="64705"/>
                  <a:pt x="64705" y="0"/>
                  <a:pt x="145257" y="0"/>
                </a:cubicBezTo>
                <a:close/>
              </a:path>
            </a:pathLst>
          </a:custGeom>
          <a:solidFill>
            <a:srgbClr val="448882"/>
          </a:solidFill>
          <a:ln>
            <a:noFill/>
          </a:ln>
        </p:spPr>
        <p:txBody>
          <a:bodyPr/>
          <a:lstStyle/>
          <a:p>
            <a:endParaRPr lang="zh-CN" altLang="en-US"/>
          </a:p>
        </p:txBody>
      </p:sp>
      <p:sp>
        <p:nvSpPr>
          <p:cNvPr id="36" name="money-bag-of-dollars_44282"/>
          <p:cNvSpPr>
            <a:spLocks noChangeAspect="1"/>
          </p:cNvSpPr>
          <p:nvPr/>
        </p:nvSpPr>
        <p:spPr bwMode="auto">
          <a:xfrm>
            <a:off x="7022130" y="3460446"/>
            <a:ext cx="473286" cy="355519"/>
          </a:xfrm>
          <a:custGeom>
            <a:avLst/>
            <a:gdLst>
              <a:gd name="connsiteX0" fmla="*/ 196631 w 338138"/>
              <a:gd name="connsiteY0" fmla="*/ 212725 h 254000"/>
              <a:gd name="connsiteX1" fmla="*/ 249183 w 338138"/>
              <a:gd name="connsiteY1" fmla="*/ 212725 h 254000"/>
              <a:gd name="connsiteX2" fmla="*/ 249183 w 338138"/>
              <a:gd name="connsiteY2" fmla="*/ 238522 h 254000"/>
              <a:gd name="connsiteX3" fmla="*/ 271517 w 338138"/>
              <a:gd name="connsiteY3" fmla="*/ 238522 h 254000"/>
              <a:gd name="connsiteX4" fmla="*/ 279400 w 338138"/>
              <a:gd name="connsiteY4" fmla="*/ 246261 h 254000"/>
              <a:gd name="connsiteX5" fmla="*/ 271517 w 338138"/>
              <a:gd name="connsiteY5" fmla="*/ 254000 h 254000"/>
              <a:gd name="connsiteX6" fmla="*/ 174297 w 338138"/>
              <a:gd name="connsiteY6" fmla="*/ 254000 h 254000"/>
              <a:gd name="connsiteX7" fmla="*/ 165100 w 338138"/>
              <a:gd name="connsiteY7" fmla="*/ 246261 h 254000"/>
              <a:gd name="connsiteX8" fmla="*/ 174297 w 338138"/>
              <a:gd name="connsiteY8" fmla="*/ 238522 h 254000"/>
              <a:gd name="connsiteX9" fmla="*/ 196631 w 338138"/>
              <a:gd name="connsiteY9" fmla="*/ 238522 h 254000"/>
              <a:gd name="connsiteX10" fmla="*/ 196631 w 338138"/>
              <a:gd name="connsiteY10" fmla="*/ 212725 h 254000"/>
              <a:gd name="connsiteX11" fmla="*/ 66675 w 338138"/>
              <a:gd name="connsiteY11" fmla="*/ 180975 h 254000"/>
              <a:gd name="connsiteX12" fmla="*/ 53975 w 338138"/>
              <a:gd name="connsiteY12" fmla="*/ 194469 h 254000"/>
              <a:gd name="connsiteX13" fmla="*/ 66675 w 338138"/>
              <a:gd name="connsiteY13" fmla="*/ 207963 h 254000"/>
              <a:gd name="connsiteX14" fmla="*/ 79375 w 338138"/>
              <a:gd name="connsiteY14" fmla="*/ 194469 h 254000"/>
              <a:gd name="connsiteX15" fmla="*/ 66675 w 338138"/>
              <a:gd name="connsiteY15" fmla="*/ 180975 h 254000"/>
              <a:gd name="connsiteX16" fmla="*/ 112985 w 338138"/>
              <a:gd name="connsiteY16" fmla="*/ 46038 h 254000"/>
              <a:gd name="connsiteX17" fmla="*/ 332840 w 338138"/>
              <a:gd name="connsiteY17" fmla="*/ 46038 h 254000"/>
              <a:gd name="connsiteX18" fmla="*/ 338138 w 338138"/>
              <a:gd name="connsiteY18" fmla="*/ 52641 h 254000"/>
              <a:gd name="connsiteX19" fmla="*/ 338138 w 338138"/>
              <a:gd name="connsiteY19" fmla="*/ 188660 h 254000"/>
              <a:gd name="connsiteX20" fmla="*/ 332840 w 338138"/>
              <a:gd name="connsiteY20" fmla="*/ 195263 h 254000"/>
              <a:gd name="connsiteX21" fmla="*/ 112985 w 338138"/>
              <a:gd name="connsiteY21" fmla="*/ 195263 h 254000"/>
              <a:gd name="connsiteX22" fmla="*/ 106363 w 338138"/>
              <a:gd name="connsiteY22" fmla="*/ 188660 h 254000"/>
              <a:gd name="connsiteX23" fmla="*/ 106363 w 338138"/>
              <a:gd name="connsiteY23" fmla="*/ 52641 h 254000"/>
              <a:gd name="connsiteX24" fmla="*/ 112985 w 338138"/>
              <a:gd name="connsiteY24" fmla="*/ 46038 h 254000"/>
              <a:gd name="connsiteX25" fmla="*/ 7922 w 338138"/>
              <a:gd name="connsiteY25" fmla="*/ 0 h 254000"/>
              <a:gd name="connsiteX26" fmla="*/ 124108 w 338138"/>
              <a:gd name="connsiteY26" fmla="*/ 0 h 254000"/>
              <a:gd name="connsiteX27" fmla="*/ 133350 w 338138"/>
              <a:gd name="connsiteY27" fmla="*/ 7856 h 254000"/>
              <a:gd name="connsiteX28" fmla="*/ 133350 w 338138"/>
              <a:gd name="connsiteY28" fmla="*/ 31423 h 254000"/>
              <a:gd name="connsiteX29" fmla="*/ 113546 w 338138"/>
              <a:gd name="connsiteY29" fmla="*/ 31423 h 254000"/>
              <a:gd name="connsiteX30" fmla="*/ 109585 w 338138"/>
              <a:gd name="connsiteY30" fmla="*/ 31423 h 254000"/>
              <a:gd name="connsiteX31" fmla="*/ 108264 w 338138"/>
              <a:gd name="connsiteY31" fmla="*/ 31423 h 254000"/>
              <a:gd name="connsiteX32" fmla="*/ 25086 w 338138"/>
              <a:gd name="connsiteY32" fmla="*/ 31423 h 254000"/>
              <a:gd name="connsiteX33" fmla="*/ 17164 w 338138"/>
              <a:gd name="connsiteY33" fmla="*/ 39278 h 254000"/>
              <a:gd name="connsiteX34" fmla="*/ 25086 w 338138"/>
              <a:gd name="connsiteY34" fmla="*/ 47134 h 254000"/>
              <a:gd name="connsiteX35" fmla="*/ 91101 w 338138"/>
              <a:gd name="connsiteY35" fmla="*/ 47134 h 254000"/>
              <a:gd name="connsiteX36" fmla="*/ 91101 w 338138"/>
              <a:gd name="connsiteY36" fmla="*/ 53680 h 254000"/>
              <a:gd name="connsiteX37" fmla="*/ 91101 w 338138"/>
              <a:gd name="connsiteY37" fmla="*/ 68082 h 254000"/>
              <a:gd name="connsiteX38" fmla="*/ 25086 w 338138"/>
              <a:gd name="connsiteY38" fmla="*/ 68082 h 254000"/>
              <a:gd name="connsiteX39" fmla="*/ 17164 w 338138"/>
              <a:gd name="connsiteY39" fmla="*/ 77247 h 254000"/>
              <a:gd name="connsiteX40" fmla="*/ 25086 w 338138"/>
              <a:gd name="connsiteY40" fmla="*/ 85103 h 254000"/>
              <a:gd name="connsiteX41" fmla="*/ 91101 w 338138"/>
              <a:gd name="connsiteY41" fmla="*/ 85103 h 254000"/>
              <a:gd name="connsiteX42" fmla="*/ 91101 w 338138"/>
              <a:gd name="connsiteY42" fmla="*/ 106051 h 254000"/>
              <a:gd name="connsiteX43" fmla="*/ 25086 w 338138"/>
              <a:gd name="connsiteY43" fmla="*/ 106051 h 254000"/>
              <a:gd name="connsiteX44" fmla="*/ 17164 w 338138"/>
              <a:gd name="connsiteY44" fmla="*/ 113907 h 254000"/>
              <a:gd name="connsiteX45" fmla="*/ 25086 w 338138"/>
              <a:gd name="connsiteY45" fmla="*/ 123072 h 254000"/>
              <a:gd name="connsiteX46" fmla="*/ 91101 w 338138"/>
              <a:gd name="connsiteY46" fmla="*/ 123072 h 254000"/>
              <a:gd name="connsiteX47" fmla="*/ 91101 w 338138"/>
              <a:gd name="connsiteY47" fmla="*/ 188536 h 254000"/>
              <a:gd name="connsiteX48" fmla="*/ 113546 w 338138"/>
              <a:gd name="connsiteY48" fmla="*/ 212103 h 254000"/>
              <a:gd name="connsiteX49" fmla="*/ 133350 w 338138"/>
              <a:gd name="connsiteY49" fmla="*/ 212103 h 254000"/>
              <a:gd name="connsiteX50" fmla="*/ 133350 w 338138"/>
              <a:gd name="connsiteY50" fmla="*/ 246144 h 254000"/>
              <a:gd name="connsiteX51" fmla="*/ 124108 w 338138"/>
              <a:gd name="connsiteY51" fmla="*/ 254000 h 254000"/>
              <a:gd name="connsiteX52" fmla="*/ 7922 w 338138"/>
              <a:gd name="connsiteY52" fmla="*/ 254000 h 254000"/>
              <a:gd name="connsiteX53" fmla="*/ 0 w 338138"/>
              <a:gd name="connsiteY53" fmla="*/ 246144 h 254000"/>
              <a:gd name="connsiteX54" fmla="*/ 0 w 338138"/>
              <a:gd name="connsiteY54" fmla="*/ 7856 h 254000"/>
              <a:gd name="connsiteX55" fmla="*/ 7922 w 338138"/>
              <a:gd name="connsiteY55" fmla="*/ 0 h 2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38138" h="254000">
                <a:moveTo>
                  <a:pt x="196631" y="212725"/>
                </a:moveTo>
                <a:cubicBezTo>
                  <a:pt x="196631" y="212725"/>
                  <a:pt x="196631" y="212725"/>
                  <a:pt x="249183" y="212725"/>
                </a:cubicBezTo>
                <a:cubicBezTo>
                  <a:pt x="249183" y="212725"/>
                  <a:pt x="249183" y="212725"/>
                  <a:pt x="249183" y="238522"/>
                </a:cubicBezTo>
                <a:cubicBezTo>
                  <a:pt x="249183" y="238522"/>
                  <a:pt x="249183" y="238522"/>
                  <a:pt x="271517" y="238522"/>
                </a:cubicBezTo>
                <a:cubicBezTo>
                  <a:pt x="275459" y="238522"/>
                  <a:pt x="279400" y="242392"/>
                  <a:pt x="279400" y="246261"/>
                </a:cubicBezTo>
                <a:cubicBezTo>
                  <a:pt x="279400" y="251420"/>
                  <a:pt x="275459" y="254000"/>
                  <a:pt x="271517" y="254000"/>
                </a:cubicBezTo>
                <a:cubicBezTo>
                  <a:pt x="271517" y="254000"/>
                  <a:pt x="271517" y="254000"/>
                  <a:pt x="174297" y="254000"/>
                </a:cubicBezTo>
                <a:cubicBezTo>
                  <a:pt x="169041" y="254000"/>
                  <a:pt x="165100" y="251420"/>
                  <a:pt x="165100" y="246261"/>
                </a:cubicBezTo>
                <a:cubicBezTo>
                  <a:pt x="165100" y="242392"/>
                  <a:pt x="169041" y="238522"/>
                  <a:pt x="174297" y="238522"/>
                </a:cubicBezTo>
                <a:cubicBezTo>
                  <a:pt x="174297" y="238522"/>
                  <a:pt x="174297" y="238522"/>
                  <a:pt x="196631" y="238522"/>
                </a:cubicBezTo>
                <a:cubicBezTo>
                  <a:pt x="196631" y="238522"/>
                  <a:pt x="196631" y="238522"/>
                  <a:pt x="196631" y="212725"/>
                </a:cubicBezTo>
                <a:close/>
                <a:moveTo>
                  <a:pt x="66675" y="180975"/>
                </a:moveTo>
                <a:cubicBezTo>
                  <a:pt x="59661" y="180975"/>
                  <a:pt x="53975" y="187016"/>
                  <a:pt x="53975" y="194469"/>
                </a:cubicBezTo>
                <a:cubicBezTo>
                  <a:pt x="53975" y="201922"/>
                  <a:pt x="59661" y="207963"/>
                  <a:pt x="66675" y="207963"/>
                </a:cubicBezTo>
                <a:cubicBezTo>
                  <a:pt x="73689" y="207963"/>
                  <a:pt x="79375" y="201922"/>
                  <a:pt x="79375" y="194469"/>
                </a:cubicBezTo>
                <a:cubicBezTo>
                  <a:pt x="79375" y="187016"/>
                  <a:pt x="73689" y="180975"/>
                  <a:pt x="66675" y="180975"/>
                </a:cubicBezTo>
                <a:close/>
                <a:moveTo>
                  <a:pt x="112985" y="46038"/>
                </a:moveTo>
                <a:cubicBezTo>
                  <a:pt x="332840" y="46038"/>
                  <a:pt x="332840" y="46038"/>
                  <a:pt x="332840" y="46038"/>
                </a:cubicBezTo>
                <a:cubicBezTo>
                  <a:pt x="335489" y="46038"/>
                  <a:pt x="338138" y="48679"/>
                  <a:pt x="338138" y="52641"/>
                </a:cubicBezTo>
                <a:cubicBezTo>
                  <a:pt x="338138" y="188660"/>
                  <a:pt x="338138" y="188660"/>
                  <a:pt x="338138" y="188660"/>
                </a:cubicBezTo>
                <a:cubicBezTo>
                  <a:pt x="338138" y="192622"/>
                  <a:pt x="335489" y="195263"/>
                  <a:pt x="332840" y="195263"/>
                </a:cubicBezTo>
                <a:cubicBezTo>
                  <a:pt x="112985" y="195263"/>
                  <a:pt x="112985" y="195263"/>
                  <a:pt x="112985" y="195263"/>
                </a:cubicBezTo>
                <a:cubicBezTo>
                  <a:pt x="109012" y="195263"/>
                  <a:pt x="106363" y="192622"/>
                  <a:pt x="106363" y="188660"/>
                </a:cubicBezTo>
                <a:cubicBezTo>
                  <a:pt x="106363" y="52641"/>
                  <a:pt x="106363" y="52641"/>
                  <a:pt x="106363" y="52641"/>
                </a:cubicBezTo>
                <a:cubicBezTo>
                  <a:pt x="106363" y="48679"/>
                  <a:pt x="109012" y="46038"/>
                  <a:pt x="112985" y="46038"/>
                </a:cubicBezTo>
                <a:close/>
                <a:moveTo>
                  <a:pt x="7922" y="0"/>
                </a:moveTo>
                <a:cubicBezTo>
                  <a:pt x="124108" y="0"/>
                  <a:pt x="124108" y="0"/>
                  <a:pt x="124108" y="0"/>
                </a:cubicBezTo>
                <a:cubicBezTo>
                  <a:pt x="129389" y="0"/>
                  <a:pt x="133350" y="2618"/>
                  <a:pt x="133350" y="7856"/>
                </a:cubicBezTo>
                <a:lnTo>
                  <a:pt x="133350" y="31423"/>
                </a:lnTo>
                <a:cubicBezTo>
                  <a:pt x="113546" y="31423"/>
                  <a:pt x="113546" y="31423"/>
                  <a:pt x="113546" y="31423"/>
                </a:cubicBezTo>
                <a:cubicBezTo>
                  <a:pt x="112225" y="31423"/>
                  <a:pt x="110905" y="31423"/>
                  <a:pt x="109585" y="31423"/>
                </a:cubicBezTo>
                <a:cubicBezTo>
                  <a:pt x="109585" y="31423"/>
                  <a:pt x="108264" y="31423"/>
                  <a:pt x="108264" y="31423"/>
                </a:cubicBezTo>
                <a:cubicBezTo>
                  <a:pt x="25086" y="31423"/>
                  <a:pt x="25086" y="31423"/>
                  <a:pt x="25086" y="31423"/>
                </a:cubicBezTo>
                <a:cubicBezTo>
                  <a:pt x="21125" y="31423"/>
                  <a:pt x="17164" y="34041"/>
                  <a:pt x="17164" y="39278"/>
                </a:cubicBezTo>
                <a:cubicBezTo>
                  <a:pt x="17164" y="43206"/>
                  <a:pt x="21125" y="47134"/>
                  <a:pt x="25086" y="47134"/>
                </a:cubicBezTo>
                <a:cubicBezTo>
                  <a:pt x="91101" y="47134"/>
                  <a:pt x="91101" y="47134"/>
                  <a:pt x="91101" y="47134"/>
                </a:cubicBezTo>
                <a:cubicBezTo>
                  <a:pt x="91101" y="49752"/>
                  <a:pt x="91101" y="51062"/>
                  <a:pt x="91101" y="53680"/>
                </a:cubicBezTo>
                <a:cubicBezTo>
                  <a:pt x="91101" y="68082"/>
                  <a:pt x="91101" y="68082"/>
                  <a:pt x="91101" y="68082"/>
                </a:cubicBezTo>
                <a:cubicBezTo>
                  <a:pt x="25086" y="68082"/>
                  <a:pt x="25086" y="68082"/>
                  <a:pt x="25086" y="68082"/>
                </a:cubicBezTo>
                <a:cubicBezTo>
                  <a:pt x="21125" y="68082"/>
                  <a:pt x="17164" y="72010"/>
                  <a:pt x="17164" y="77247"/>
                </a:cubicBezTo>
                <a:cubicBezTo>
                  <a:pt x="17164" y="81175"/>
                  <a:pt x="21125" y="85103"/>
                  <a:pt x="25086" y="85103"/>
                </a:cubicBezTo>
                <a:cubicBezTo>
                  <a:pt x="91101" y="85103"/>
                  <a:pt x="91101" y="85103"/>
                  <a:pt x="91101" y="85103"/>
                </a:cubicBezTo>
                <a:cubicBezTo>
                  <a:pt x="91101" y="106051"/>
                  <a:pt x="91101" y="106051"/>
                  <a:pt x="91101" y="106051"/>
                </a:cubicBezTo>
                <a:cubicBezTo>
                  <a:pt x="25086" y="106051"/>
                  <a:pt x="25086" y="106051"/>
                  <a:pt x="25086" y="106051"/>
                </a:cubicBezTo>
                <a:cubicBezTo>
                  <a:pt x="21125" y="106051"/>
                  <a:pt x="17164" y="109979"/>
                  <a:pt x="17164" y="113907"/>
                </a:cubicBezTo>
                <a:cubicBezTo>
                  <a:pt x="17164" y="119144"/>
                  <a:pt x="21125" y="123072"/>
                  <a:pt x="25086" y="123072"/>
                </a:cubicBezTo>
                <a:cubicBezTo>
                  <a:pt x="91101" y="123072"/>
                  <a:pt x="91101" y="123072"/>
                  <a:pt x="91101" y="123072"/>
                </a:cubicBezTo>
                <a:cubicBezTo>
                  <a:pt x="91101" y="188536"/>
                  <a:pt x="91101" y="188536"/>
                  <a:pt x="91101" y="188536"/>
                </a:cubicBezTo>
                <a:cubicBezTo>
                  <a:pt x="91101" y="201629"/>
                  <a:pt x="100343" y="212103"/>
                  <a:pt x="113546" y="212103"/>
                </a:cubicBezTo>
                <a:cubicBezTo>
                  <a:pt x="133350" y="212103"/>
                  <a:pt x="133350" y="212103"/>
                  <a:pt x="133350" y="212103"/>
                </a:cubicBezTo>
                <a:cubicBezTo>
                  <a:pt x="133350" y="246144"/>
                  <a:pt x="133350" y="246144"/>
                  <a:pt x="133350" y="246144"/>
                </a:cubicBezTo>
                <a:cubicBezTo>
                  <a:pt x="133350" y="251382"/>
                  <a:pt x="129389" y="254000"/>
                  <a:pt x="124108" y="254000"/>
                </a:cubicBezTo>
                <a:cubicBezTo>
                  <a:pt x="7922" y="254000"/>
                  <a:pt x="7922" y="254000"/>
                  <a:pt x="7922" y="254000"/>
                </a:cubicBezTo>
                <a:cubicBezTo>
                  <a:pt x="3961" y="254000"/>
                  <a:pt x="0" y="251382"/>
                  <a:pt x="0" y="246144"/>
                </a:cubicBezTo>
                <a:cubicBezTo>
                  <a:pt x="0" y="7856"/>
                  <a:pt x="0" y="7856"/>
                  <a:pt x="0" y="7856"/>
                </a:cubicBezTo>
                <a:cubicBezTo>
                  <a:pt x="0" y="2618"/>
                  <a:pt x="3961" y="0"/>
                  <a:pt x="7922" y="0"/>
                </a:cubicBezTo>
                <a:close/>
              </a:path>
            </a:pathLst>
          </a:custGeom>
          <a:solidFill>
            <a:srgbClr val="448882"/>
          </a:solidFill>
          <a:ln>
            <a:noFill/>
          </a:ln>
        </p:spPr>
        <p:txBody>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795000" y="5289698"/>
            <a:ext cx="1146687" cy="1377802"/>
          </a:xfrm>
          <a:prstGeom prst="rect">
            <a:avLst/>
          </a:prstGeom>
        </p:spPr>
      </p:pic>
      <p:sp>
        <p:nvSpPr>
          <p:cNvPr id="7" name="矩形 6"/>
          <p:cNvSpPr/>
          <p:nvPr/>
        </p:nvSpPr>
        <p:spPr>
          <a:xfrm>
            <a:off x="533400" y="762000"/>
            <a:ext cx="11264900" cy="21600"/>
          </a:xfrm>
          <a:prstGeom prst="rect">
            <a:avLst/>
          </a:prstGeom>
          <a:solidFill>
            <a:srgbClr val="58ACA5"/>
          </a:solidFill>
          <a:ln>
            <a:solidFill>
              <a:srgbClr val="58AC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1599328" y="249580"/>
            <a:ext cx="1620957" cy="523220"/>
          </a:xfrm>
          <a:prstGeom prst="rect">
            <a:avLst/>
          </a:prstGeom>
          <a:noFill/>
        </p:spPr>
        <p:txBody>
          <a:bodyPr wrap="none" rtlCol="0">
            <a:spAutoFit/>
          </a:bodyPr>
          <a:lstStyle/>
          <a:p>
            <a:r>
              <a:rPr lang="zh-CN" altLang="en-US" sz="2800" dirty="0">
                <a:solidFill>
                  <a:srgbClr val="58ACA5"/>
                </a:solidFill>
                <a:latin typeface="微软雅黑" panose="020B0503020204020204" pitchFamily="34" charset="-122"/>
                <a:ea typeface="微软雅黑" panose="020B0503020204020204" pitchFamily="34" charset="-122"/>
              </a:rPr>
              <a:t>公司汇报</a:t>
            </a:r>
            <a:endParaRPr lang="zh-CN" altLang="en-US" sz="2800" dirty="0">
              <a:solidFill>
                <a:srgbClr val="58ACA5"/>
              </a:solidFill>
              <a:latin typeface="微软雅黑" panose="020B0503020204020204" pitchFamily="34" charset="-122"/>
              <a:ea typeface="微软雅黑" panose="020B0503020204020204" pitchFamily="34" charset="-122"/>
            </a:endParaRPr>
          </a:p>
        </p:txBody>
      </p:sp>
      <p:sp>
        <p:nvSpPr>
          <p:cNvPr id="9" name="矩形 8"/>
          <p:cNvSpPr/>
          <p:nvPr/>
        </p:nvSpPr>
        <p:spPr>
          <a:xfrm>
            <a:off x="914400" y="276225"/>
            <a:ext cx="542925" cy="485775"/>
          </a:xfrm>
          <a:prstGeom prst="rect">
            <a:avLst/>
          </a:prstGeom>
          <a:solidFill>
            <a:srgbClr val="58ACA5"/>
          </a:solidFill>
          <a:ln>
            <a:solidFill>
              <a:srgbClr val="58AC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876300" y="288279"/>
            <a:ext cx="619125" cy="523220"/>
          </a:xfrm>
          <a:prstGeom prst="rect">
            <a:avLst/>
          </a:prstGeom>
        </p:spPr>
        <p:txBody>
          <a:bodyPr wrap="square">
            <a:spAutoFit/>
          </a:bodyPr>
          <a:lstStyle/>
          <a:p>
            <a:pPr algn="dist"/>
            <a:r>
              <a:rPr lang="en-US" altLang="zh-CN" sz="2800" dirty="0">
                <a:solidFill>
                  <a:schemeClr val="bg1"/>
                </a:solidFill>
                <a:latin typeface="Impact" panose="020B0806030902050204" pitchFamily="34" charset="0"/>
                <a:ea typeface="微软雅黑" panose="020B0503020204020204" pitchFamily="34" charset="-122"/>
              </a:rPr>
              <a:t>04</a:t>
            </a:r>
            <a:endParaRPr lang="zh-CN" altLang="en-US" sz="2800" dirty="0">
              <a:solidFill>
                <a:schemeClr val="bg1"/>
              </a:solidFill>
              <a:latin typeface="Impact" panose="020B0806030902050204" pitchFamily="34" charset="0"/>
            </a:endParaRPr>
          </a:p>
        </p:txBody>
      </p:sp>
      <p:grpSp>
        <p:nvGrpSpPr>
          <p:cNvPr id="11" name="组合 10"/>
          <p:cNvGrpSpPr/>
          <p:nvPr/>
        </p:nvGrpSpPr>
        <p:grpSpPr>
          <a:xfrm>
            <a:off x="4777987" y="1588291"/>
            <a:ext cx="2636027" cy="4501036"/>
            <a:chOff x="4777987" y="1588291"/>
            <a:chExt cx="2636027" cy="4501036"/>
          </a:xfrm>
        </p:grpSpPr>
        <p:sp>
          <p:nvSpPr>
            <p:cNvPr id="12" name="Freeform: Shape 1"/>
            <p:cNvSpPr/>
            <p:nvPr/>
          </p:nvSpPr>
          <p:spPr>
            <a:xfrm rot="16200000">
              <a:off x="4777988" y="4775683"/>
              <a:ext cx="1313643" cy="1313645"/>
            </a:xfrm>
            <a:custGeom>
              <a:avLst/>
              <a:gdLst>
                <a:gd name="connsiteX0" fmla="*/ 0 w 1374771"/>
                <a:gd name="connsiteY0" fmla="*/ 1374773 h 1374773"/>
                <a:gd name="connsiteX1" fmla="*/ 6892 w 1374771"/>
                <a:gd name="connsiteY1" fmla="*/ 1238291 h 1374773"/>
                <a:gd name="connsiteX2" fmla="*/ 1238291 w 1374771"/>
                <a:gd name="connsiteY2" fmla="*/ 6892 h 1374773"/>
                <a:gd name="connsiteX3" fmla="*/ 1374771 w 1374771"/>
                <a:gd name="connsiteY3" fmla="*/ 0 h 1374773"/>
                <a:gd name="connsiteX4" fmla="*/ 1374771 w 1374771"/>
                <a:gd name="connsiteY4" fmla="*/ 785622 h 1374773"/>
                <a:gd name="connsiteX5" fmla="*/ 1259595 w 1374771"/>
                <a:gd name="connsiteY5" fmla="*/ 797233 h 1374773"/>
                <a:gd name="connsiteX6" fmla="*/ 797233 w 1374771"/>
                <a:gd name="connsiteY6" fmla="*/ 1259595 h 1374773"/>
                <a:gd name="connsiteX7" fmla="*/ 785622 w 1374771"/>
                <a:gd name="connsiteY7" fmla="*/ 1374773 h 1374773"/>
                <a:gd name="connsiteX8" fmla="*/ 0 w 1374771"/>
                <a:gd name="connsiteY8" fmla="*/ 1374773 h 1374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4771" h="1374773">
                  <a:moveTo>
                    <a:pt x="0" y="1374773"/>
                  </a:moveTo>
                  <a:lnTo>
                    <a:pt x="6892" y="1238291"/>
                  </a:lnTo>
                  <a:cubicBezTo>
                    <a:pt x="72830" y="589009"/>
                    <a:pt x="589009" y="72830"/>
                    <a:pt x="1238291" y="6892"/>
                  </a:cubicBezTo>
                  <a:lnTo>
                    <a:pt x="1374771" y="0"/>
                  </a:lnTo>
                  <a:lnTo>
                    <a:pt x="1374771" y="785622"/>
                  </a:lnTo>
                  <a:lnTo>
                    <a:pt x="1259595" y="797233"/>
                  </a:lnTo>
                  <a:cubicBezTo>
                    <a:pt x="1027516" y="844723"/>
                    <a:pt x="844723" y="1027516"/>
                    <a:pt x="797233" y="1259595"/>
                  </a:cubicBezTo>
                  <a:lnTo>
                    <a:pt x="785622" y="1374773"/>
                  </a:lnTo>
                  <a:lnTo>
                    <a:pt x="0" y="1374773"/>
                  </a:lnTo>
                  <a:close/>
                </a:path>
              </a:pathLst>
            </a:custGeom>
            <a:solidFill>
              <a:srgbClr val="44888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13" name="Freeform: Shape 2"/>
            <p:cNvSpPr/>
            <p:nvPr/>
          </p:nvSpPr>
          <p:spPr>
            <a:xfrm rot="16200000">
              <a:off x="6096002" y="4771316"/>
              <a:ext cx="1313643" cy="1322380"/>
            </a:xfrm>
            <a:custGeom>
              <a:avLst/>
              <a:gdLst>
                <a:gd name="connsiteX0" fmla="*/ 0 w 1374771"/>
                <a:gd name="connsiteY0" fmla="*/ 0 h 1374771"/>
                <a:gd name="connsiteX1" fmla="*/ 785622 w 1374771"/>
                <a:gd name="connsiteY1" fmla="*/ 0 h 1374771"/>
                <a:gd name="connsiteX2" fmla="*/ 797233 w 1374771"/>
                <a:gd name="connsiteY2" fmla="*/ 115176 h 1374771"/>
                <a:gd name="connsiteX3" fmla="*/ 1259595 w 1374771"/>
                <a:gd name="connsiteY3" fmla="*/ 577538 h 1374771"/>
                <a:gd name="connsiteX4" fmla="*/ 1374771 w 1374771"/>
                <a:gd name="connsiteY4" fmla="*/ 589149 h 1374771"/>
                <a:gd name="connsiteX5" fmla="*/ 1374771 w 1374771"/>
                <a:gd name="connsiteY5" fmla="*/ 1374771 h 1374771"/>
                <a:gd name="connsiteX6" fmla="*/ 1238291 w 1374771"/>
                <a:gd name="connsiteY6" fmla="*/ 1367879 h 1374771"/>
                <a:gd name="connsiteX7" fmla="*/ 6892 w 1374771"/>
                <a:gd name="connsiteY7" fmla="*/ 136480 h 1374771"/>
                <a:gd name="connsiteX8" fmla="*/ 0 w 1374771"/>
                <a:gd name="connsiteY8" fmla="*/ 0 h 1374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4771" h="1374771">
                  <a:moveTo>
                    <a:pt x="0" y="0"/>
                  </a:moveTo>
                  <a:lnTo>
                    <a:pt x="785622" y="0"/>
                  </a:lnTo>
                  <a:lnTo>
                    <a:pt x="797233" y="115176"/>
                  </a:lnTo>
                  <a:cubicBezTo>
                    <a:pt x="844723" y="347255"/>
                    <a:pt x="1027516" y="530048"/>
                    <a:pt x="1259595" y="577538"/>
                  </a:cubicBezTo>
                  <a:lnTo>
                    <a:pt x="1374771" y="589149"/>
                  </a:lnTo>
                  <a:lnTo>
                    <a:pt x="1374771" y="1374771"/>
                  </a:lnTo>
                  <a:lnTo>
                    <a:pt x="1238291" y="1367879"/>
                  </a:lnTo>
                  <a:cubicBezTo>
                    <a:pt x="589009" y="1301941"/>
                    <a:pt x="72830" y="785762"/>
                    <a:pt x="6892" y="136480"/>
                  </a:cubicBezTo>
                  <a:lnTo>
                    <a:pt x="0" y="0"/>
                  </a:lnTo>
                  <a:close/>
                </a:path>
              </a:pathLst>
            </a:custGeom>
            <a:solidFill>
              <a:srgbClr val="EAA56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14" name="Freeform: Shape 3"/>
            <p:cNvSpPr/>
            <p:nvPr/>
          </p:nvSpPr>
          <p:spPr>
            <a:xfrm rot="16200000">
              <a:off x="6100368" y="3463463"/>
              <a:ext cx="1313645" cy="1313643"/>
            </a:xfrm>
            <a:custGeom>
              <a:avLst/>
              <a:gdLst>
                <a:gd name="connsiteX0" fmla="*/ 0 w 1374773"/>
                <a:gd name="connsiteY0" fmla="*/ 1374771 h 1374771"/>
                <a:gd name="connsiteX1" fmla="*/ 0 w 1374773"/>
                <a:gd name="connsiteY1" fmla="*/ 589149 h 1374771"/>
                <a:gd name="connsiteX2" fmla="*/ 115178 w 1374773"/>
                <a:gd name="connsiteY2" fmla="*/ 577538 h 1374771"/>
                <a:gd name="connsiteX3" fmla="*/ 577540 w 1374773"/>
                <a:gd name="connsiteY3" fmla="*/ 115176 h 1374771"/>
                <a:gd name="connsiteX4" fmla="*/ 589151 w 1374773"/>
                <a:gd name="connsiteY4" fmla="*/ 0 h 1374771"/>
                <a:gd name="connsiteX5" fmla="*/ 1374773 w 1374773"/>
                <a:gd name="connsiteY5" fmla="*/ 0 h 1374771"/>
                <a:gd name="connsiteX6" fmla="*/ 1367881 w 1374773"/>
                <a:gd name="connsiteY6" fmla="*/ 136480 h 1374771"/>
                <a:gd name="connsiteX7" fmla="*/ 136482 w 1374773"/>
                <a:gd name="connsiteY7" fmla="*/ 1367879 h 1374771"/>
                <a:gd name="connsiteX8" fmla="*/ 0 w 1374773"/>
                <a:gd name="connsiteY8" fmla="*/ 1374771 h 1374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4773" h="1374771">
                  <a:moveTo>
                    <a:pt x="0" y="1374771"/>
                  </a:moveTo>
                  <a:lnTo>
                    <a:pt x="0" y="589149"/>
                  </a:lnTo>
                  <a:lnTo>
                    <a:pt x="115178" y="577538"/>
                  </a:lnTo>
                  <a:cubicBezTo>
                    <a:pt x="347257" y="530048"/>
                    <a:pt x="530050" y="347255"/>
                    <a:pt x="577540" y="115176"/>
                  </a:cubicBezTo>
                  <a:lnTo>
                    <a:pt x="589151" y="0"/>
                  </a:lnTo>
                  <a:lnTo>
                    <a:pt x="1374773" y="0"/>
                  </a:lnTo>
                  <a:lnTo>
                    <a:pt x="1367881" y="136480"/>
                  </a:lnTo>
                  <a:cubicBezTo>
                    <a:pt x="1301943" y="785762"/>
                    <a:pt x="785764" y="1301941"/>
                    <a:pt x="136482" y="1367879"/>
                  </a:cubicBezTo>
                  <a:lnTo>
                    <a:pt x="0" y="1374771"/>
                  </a:lnTo>
                  <a:close/>
                </a:path>
              </a:pathLst>
            </a:custGeom>
            <a:solidFill>
              <a:srgbClr val="44888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15" name="Freeform: Shape 4"/>
            <p:cNvSpPr/>
            <p:nvPr/>
          </p:nvSpPr>
          <p:spPr>
            <a:xfrm rot="16200000">
              <a:off x="4777988" y="2900512"/>
              <a:ext cx="1313643" cy="1313645"/>
            </a:xfrm>
            <a:custGeom>
              <a:avLst/>
              <a:gdLst>
                <a:gd name="connsiteX0" fmla="*/ 0 w 1374771"/>
                <a:gd name="connsiteY0" fmla="*/ 1374773 h 1374773"/>
                <a:gd name="connsiteX1" fmla="*/ 6892 w 1374771"/>
                <a:gd name="connsiteY1" fmla="*/ 1238291 h 1374773"/>
                <a:gd name="connsiteX2" fmla="*/ 1238291 w 1374771"/>
                <a:gd name="connsiteY2" fmla="*/ 6892 h 1374773"/>
                <a:gd name="connsiteX3" fmla="*/ 1374771 w 1374771"/>
                <a:gd name="connsiteY3" fmla="*/ 0 h 1374773"/>
                <a:gd name="connsiteX4" fmla="*/ 1374771 w 1374771"/>
                <a:gd name="connsiteY4" fmla="*/ 785622 h 1374773"/>
                <a:gd name="connsiteX5" fmla="*/ 1259595 w 1374771"/>
                <a:gd name="connsiteY5" fmla="*/ 797233 h 1374773"/>
                <a:gd name="connsiteX6" fmla="*/ 797233 w 1374771"/>
                <a:gd name="connsiteY6" fmla="*/ 1259595 h 1374773"/>
                <a:gd name="connsiteX7" fmla="*/ 785622 w 1374771"/>
                <a:gd name="connsiteY7" fmla="*/ 1374773 h 1374773"/>
                <a:gd name="connsiteX8" fmla="*/ 0 w 1374771"/>
                <a:gd name="connsiteY8" fmla="*/ 1374773 h 1374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4771" h="1374773">
                  <a:moveTo>
                    <a:pt x="0" y="1374773"/>
                  </a:moveTo>
                  <a:lnTo>
                    <a:pt x="6892" y="1238291"/>
                  </a:lnTo>
                  <a:cubicBezTo>
                    <a:pt x="72830" y="589009"/>
                    <a:pt x="589009" y="72830"/>
                    <a:pt x="1238291" y="6892"/>
                  </a:cubicBezTo>
                  <a:lnTo>
                    <a:pt x="1374771" y="0"/>
                  </a:lnTo>
                  <a:lnTo>
                    <a:pt x="1374771" y="785622"/>
                  </a:lnTo>
                  <a:lnTo>
                    <a:pt x="1259595" y="797233"/>
                  </a:lnTo>
                  <a:cubicBezTo>
                    <a:pt x="1027516" y="844723"/>
                    <a:pt x="844723" y="1027516"/>
                    <a:pt x="797233" y="1259595"/>
                  </a:cubicBezTo>
                  <a:lnTo>
                    <a:pt x="785622" y="1374773"/>
                  </a:lnTo>
                  <a:lnTo>
                    <a:pt x="0" y="1374773"/>
                  </a:lnTo>
                  <a:close/>
                </a:path>
              </a:pathLst>
            </a:custGeom>
            <a:solidFill>
              <a:srgbClr val="44888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16" name="Freeform: Shape 5"/>
            <p:cNvSpPr/>
            <p:nvPr/>
          </p:nvSpPr>
          <p:spPr>
            <a:xfrm rot="16200000">
              <a:off x="4777987" y="3463462"/>
              <a:ext cx="1313645" cy="1313645"/>
            </a:xfrm>
            <a:custGeom>
              <a:avLst/>
              <a:gdLst>
                <a:gd name="connsiteX0" fmla="*/ 0 w 1374773"/>
                <a:gd name="connsiteY0" fmla="*/ 785622 h 1374773"/>
                <a:gd name="connsiteX1" fmla="*/ 0 w 1374773"/>
                <a:gd name="connsiteY1" fmla="*/ 0 h 1374773"/>
                <a:gd name="connsiteX2" fmla="*/ 136482 w 1374773"/>
                <a:gd name="connsiteY2" fmla="*/ 6892 h 1374773"/>
                <a:gd name="connsiteX3" fmla="*/ 1367881 w 1374773"/>
                <a:gd name="connsiteY3" fmla="*/ 1238291 h 1374773"/>
                <a:gd name="connsiteX4" fmla="*/ 1374773 w 1374773"/>
                <a:gd name="connsiteY4" fmla="*/ 1374773 h 1374773"/>
                <a:gd name="connsiteX5" fmla="*/ 589151 w 1374773"/>
                <a:gd name="connsiteY5" fmla="*/ 1374773 h 1374773"/>
                <a:gd name="connsiteX6" fmla="*/ 577540 w 1374773"/>
                <a:gd name="connsiteY6" fmla="*/ 1259595 h 1374773"/>
                <a:gd name="connsiteX7" fmla="*/ 115178 w 1374773"/>
                <a:gd name="connsiteY7" fmla="*/ 797233 h 1374773"/>
                <a:gd name="connsiteX8" fmla="*/ 0 w 1374773"/>
                <a:gd name="connsiteY8" fmla="*/ 785622 h 1374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4773" h="1374773">
                  <a:moveTo>
                    <a:pt x="0" y="785622"/>
                  </a:moveTo>
                  <a:lnTo>
                    <a:pt x="0" y="0"/>
                  </a:lnTo>
                  <a:lnTo>
                    <a:pt x="136482" y="6892"/>
                  </a:lnTo>
                  <a:cubicBezTo>
                    <a:pt x="785764" y="72830"/>
                    <a:pt x="1301943" y="589009"/>
                    <a:pt x="1367881" y="1238291"/>
                  </a:cubicBezTo>
                  <a:lnTo>
                    <a:pt x="1374773" y="1374773"/>
                  </a:lnTo>
                  <a:lnTo>
                    <a:pt x="589151" y="1374773"/>
                  </a:lnTo>
                  <a:lnTo>
                    <a:pt x="577540" y="1259595"/>
                  </a:lnTo>
                  <a:cubicBezTo>
                    <a:pt x="530050" y="1027516"/>
                    <a:pt x="347257" y="844723"/>
                    <a:pt x="115178" y="797233"/>
                  </a:cubicBezTo>
                  <a:lnTo>
                    <a:pt x="0" y="785622"/>
                  </a:lnTo>
                  <a:close/>
                </a:path>
              </a:pathLst>
            </a:custGeom>
            <a:solidFill>
              <a:schemeClr val="accent3">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17" name="Freeform: Shape 6"/>
            <p:cNvSpPr/>
            <p:nvPr/>
          </p:nvSpPr>
          <p:spPr>
            <a:xfrm rot="16200000">
              <a:off x="6090209" y="2900513"/>
              <a:ext cx="1313643" cy="1313643"/>
            </a:xfrm>
            <a:custGeom>
              <a:avLst/>
              <a:gdLst>
                <a:gd name="connsiteX0" fmla="*/ 0 w 1374771"/>
                <a:gd name="connsiteY0" fmla="*/ 0 h 1374771"/>
                <a:gd name="connsiteX1" fmla="*/ 785622 w 1374771"/>
                <a:gd name="connsiteY1" fmla="*/ 0 h 1374771"/>
                <a:gd name="connsiteX2" fmla="*/ 797233 w 1374771"/>
                <a:gd name="connsiteY2" fmla="*/ 115176 h 1374771"/>
                <a:gd name="connsiteX3" fmla="*/ 1259595 w 1374771"/>
                <a:gd name="connsiteY3" fmla="*/ 577538 h 1374771"/>
                <a:gd name="connsiteX4" fmla="*/ 1374771 w 1374771"/>
                <a:gd name="connsiteY4" fmla="*/ 589149 h 1374771"/>
                <a:gd name="connsiteX5" fmla="*/ 1374771 w 1374771"/>
                <a:gd name="connsiteY5" fmla="*/ 1374771 h 1374771"/>
                <a:gd name="connsiteX6" fmla="*/ 1238291 w 1374771"/>
                <a:gd name="connsiteY6" fmla="*/ 1367879 h 1374771"/>
                <a:gd name="connsiteX7" fmla="*/ 6892 w 1374771"/>
                <a:gd name="connsiteY7" fmla="*/ 136480 h 1374771"/>
                <a:gd name="connsiteX8" fmla="*/ 0 w 1374771"/>
                <a:gd name="connsiteY8" fmla="*/ 0 h 1374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4771" h="1374771">
                  <a:moveTo>
                    <a:pt x="0" y="0"/>
                  </a:moveTo>
                  <a:lnTo>
                    <a:pt x="785622" y="0"/>
                  </a:lnTo>
                  <a:lnTo>
                    <a:pt x="797233" y="115176"/>
                  </a:lnTo>
                  <a:cubicBezTo>
                    <a:pt x="844723" y="347255"/>
                    <a:pt x="1027516" y="530048"/>
                    <a:pt x="1259595" y="577538"/>
                  </a:cubicBezTo>
                  <a:lnTo>
                    <a:pt x="1374771" y="589149"/>
                  </a:lnTo>
                  <a:lnTo>
                    <a:pt x="1374771" y="1374771"/>
                  </a:lnTo>
                  <a:lnTo>
                    <a:pt x="1238291" y="1367879"/>
                  </a:lnTo>
                  <a:cubicBezTo>
                    <a:pt x="589009" y="1301941"/>
                    <a:pt x="72830" y="785762"/>
                    <a:pt x="6892" y="136480"/>
                  </a:cubicBezTo>
                  <a:lnTo>
                    <a:pt x="0" y="0"/>
                  </a:lnTo>
                  <a:close/>
                </a:path>
              </a:pathLst>
            </a:custGeom>
            <a:solidFill>
              <a:schemeClr val="accent3">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18" name="Freeform: Shape 7"/>
            <p:cNvSpPr/>
            <p:nvPr/>
          </p:nvSpPr>
          <p:spPr>
            <a:xfrm rot="16200000">
              <a:off x="6090208" y="1588292"/>
              <a:ext cx="1313645" cy="1313643"/>
            </a:xfrm>
            <a:custGeom>
              <a:avLst/>
              <a:gdLst>
                <a:gd name="connsiteX0" fmla="*/ 0 w 1374773"/>
                <a:gd name="connsiteY0" fmla="*/ 1374771 h 1374771"/>
                <a:gd name="connsiteX1" fmla="*/ 0 w 1374773"/>
                <a:gd name="connsiteY1" fmla="*/ 589149 h 1374771"/>
                <a:gd name="connsiteX2" fmla="*/ 115178 w 1374773"/>
                <a:gd name="connsiteY2" fmla="*/ 577538 h 1374771"/>
                <a:gd name="connsiteX3" fmla="*/ 577540 w 1374773"/>
                <a:gd name="connsiteY3" fmla="*/ 115176 h 1374771"/>
                <a:gd name="connsiteX4" fmla="*/ 589151 w 1374773"/>
                <a:gd name="connsiteY4" fmla="*/ 0 h 1374771"/>
                <a:gd name="connsiteX5" fmla="*/ 1374773 w 1374773"/>
                <a:gd name="connsiteY5" fmla="*/ 0 h 1374771"/>
                <a:gd name="connsiteX6" fmla="*/ 1367881 w 1374773"/>
                <a:gd name="connsiteY6" fmla="*/ 136480 h 1374771"/>
                <a:gd name="connsiteX7" fmla="*/ 136482 w 1374773"/>
                <a:gd name="connsiteY7" fmla="*/ 1367879 h 1374771"/>
                <a:gd name="connsiteX8" fmla="*/ 0 w 1374773"/>
                <a:gd name="connsiteY8" fmla="*/ 1374771 h 1374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4773" h="1374771">
                  <a:moveTo>
                    <a:pt x="0" y="1374771"/>
                  </a:moveTo>
                  <a:lnTo>
                    <a:pt x="0" y="589149"/>
                  </a:lnTo>
                  <a:lnTo>
                    <a:pt x="115178" y="577538"/>
                  </a:lnTo>
                  <a:cubicBezTo>
                    <a:pt x="347257" y="530048"/>
                    <a:pt x="530050" y="347255"/>
                    <a:pt x="577540" y="115176"/>
                  </a:cubicBezTo>
                  <a:lnTo>
                    <a:pt x="589151" y="0"/>
                  </a:lnTo>
                  <a:lnTo>
                    <a:pt x="1374773" y="0"/>
                  </a:lnTo>
                  <a:lnTo>
                    <a:pt x="1367881" y="136480"/>
                  </a:lnTo>
                  <a:cubicBezTo>
                    <a:pt x="1301943" y="785762"/>
                    <a:pt x="785764" y="1301941"/>
                    <a:pt x="136482" y="1367879"/>
                  </a:cubicBezTo>
                  <a:lnTo>
                    <a:pt x="0" y="1374771"/>
                  </a:lnTo>
                  <a:close/>
                </a:path>
              </a:pathLst>
            </a:custGeom>
            <a:solidFill>
              <a:srgbClr val="44888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19" name="Freeform: Shape 8"/>
            <p:cNvSpPr/>
            <p:nvPr/>
          </p:nvSpPr>
          <p:spPr>
            <a:xfrm rot="16200000">
              <a:off x="4777987" y="1588291"/>
              <a:ext cx="1313645" cy="1313645"/>
            </a:xfrm>
            <a:custGeom>
              <a:avLst/>
              <a:gdLst>
                <a:gd name="connsiteX0" fmla="*/ 0 w 1374773"/>
                <a:gd name="connsiteY0" fmla="*/ 785622 h 1374773"/>
                <a:gd name="connsiteX1" fmla="*/ 0 w 1374773"/>
                <a:gd name="connsiteY1" fmla="*/ 0 h 1374773"/>
                <a:gd name="connsiteX2" fmla="*/ 136482 w 1374773"/>
                <a:gd name="connsiteY2" fmla="*/ 6892 h 1374773"/>
                <a:gd name="connsiteX3" fmla="*/ 1367881 w 1374773"/>
                <a:gd name="connsiteY3" fmla="*/ 1238291 h 1374773"/>
                <a:gd name="connsiteX4" fmla="*/ 1374773 w 1374773"/>
                <a:gd name="connsiteY4" fmla="*/ 1374773 h 1374773"/>
                <a:gd name="connsiteX5" fmla="*/ 589151 w 1374773"/>
                <a:gd name="connsiteY5" fmla="*/ 1374773 h 1374773"/>
                <a:gd name="connsiteX6" fmla="*/ 577540 w 1374773"/>
                <a:gd name="connsiteY6" fmla="*/ 1259595 h 1374773"/>
                <a:gd name="connsiteX7" fmla="*/ 115178 w 1374773"/>
                <a:gd name="connsiteY7" fmla="*/ 797233 h 1374773"/>
                <a:gd name="connsiteX8" fmla="*/ 0 w 1374773"/>
                <a:gd name="connsiteY8" fmla="*/ 785622 h 1374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4773" h="1374773">
                  <a:moveTo>
                    <a:pt x="0" y="785622"/>
                  </a:moveTo>
                  <a:lnTo>
                    <a:pt x="0" y="0"/>
                  </a:lnTo>
                  <a:lnTo>
                    <a:pt x="136482" y="6892"/>
                  </a:lnTo>
                  <a:cubicBezTo>
                    <a:pt x="785764" y="72830"/>
                    <a:pt x="1301943" y="589009"/>
                    <a:pt x="1367881" y="1238291"/>
                  </a:cubicBezTo>
                  <a:lnTo>
                    <a:pt x="1374773" y="1374773"/>
                  </a:lnTo>
                  <a:lnTo>
                    <a:pt x="589151" y="1374773"/>
                  </a:lnTo>
                  <a:lnTo>
                    <a:pt x="577540" y="1259595"/>
                  </a:lnTo>
                  <a:cubicBezTo>
                    <a:pt x="530050" y="1027516"/>
                    <a:pt x="347257" y="844723"/>
                    <a:pt x="115178" y="797233"/>
                  </a:cubicBezTo>
                  <a:lnTo>
                    <a:pt x="0" y="785622"/>
                  </a:lnTo>
                  <a:close/>
                </a:path>
              </a:pathLst>
            </a:custGeom>
            <a:solidFill>
              <a:srgbClr val="EAA56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20" name="TextBox 9"/>
            <p:cNvSpPr txBox="1"/>
            <p:nvPr/>
          </p:nvSpPr>
          <p:spPr>
            <a:xfrm>
              <a:off x="4986540" y="2500401"/>
              <a:ext cx="441146" cy="369332"/>
            </a:xfrm>
            <a:prstGeom prst="rect">
              <a:avLst/>
            </a:prstGeom>
            <a:noFill/>
          </p:spPr>
          <p:txBody>
            <a:bodyPr wrap="none">
              <a:normAutofit/>
            </a:bodyPr>
            <a:lstStyle/>
            <a:p>
              <a:r>
                <a:rPr lang="en-US" b="1">
                  <a:solidFill>
                    <a:schemeClr val="bg1"/>
                  </a:solidFill>
                </a:rPr>
                <a:t>01</a:t>
              </a:r>
              <a:endParaRPr lang="en-US" b="1">
                <a:solidFill>
                  <a:schemeClr val="bg1"/>
                </a:solidFill>
              </a:endParaRPr>
            </a:p>
          </p:txBody>
        </p:sp>
        <p:sp>
          <p:nvSpPr>
            <p:cNvPr id="21" name="TextBox 10"/>
            <p:cNvSpPr txBox="1"/>
            <p:nvPr/>
          </p:nvSpPr>
          <p:spPr>
            <a:xfrm>
              <a:off x="6757190" y="2509837"/>
              <a:ext cx="441146" cy="369332"/>
            </a:xfrm>
            <a:prstGeom prst="rect">
              <a:avLst/>
            </a:prstGeom>
            <a:noFill/>
          </p:spPr>
          <p:txBody>
            <a:bodyPr wrap="none">
              <a:normAutofit/>
            </a:bodyPr>
            <a:lstStyle/>
            <a:p>
              <a:r>
                <a:rPr lang="en-US" b="1">
                  <a:solidFill>
                    <a:schemeClr val="bg1"/>
                  </a:solidFill>
                </a:rPr>
                <a:t>02</a:t>
              </a:r>
              <a:endParaRPr lang="en-US" b="1">
                <a:solidFill>
                  <a:schemeClr val="bg1"/>
                </a:solidFill>
              </a:endParaRPr>
            </a:p>
          </p:txBody>
        </p:sp>
        <p:sp>
          <p:nvSpPr>
            <p:cNvPr id="22" name="TextBox 11"/>
            <p:cNvSpPr txBox="1"/>
            <p:nvPr/>
          </p:nvSpPr>
          <p:spPr>
            <a:xfrm>
              <a:off x="6757190" y="4798450"/>
              <a:ext cx="441146" cy="369332"/>
            </a:xfrm>
            <a:prstGeom prst="rect">
              <a:avLst/>
            </a:prstGeom>
            <a:noFill/>
          </p:spPr>
          <p:txBody>
            <a:bodyPr wrap="none">
              <a:normAutofit/>
            </a:bodyPr>
            <a:lstStyle/>
            <a:p>
              <a:r>
                <a:rPr lang="en-US" b="1">
                  <a:solidFill>
                    <a:schemeClr val="bg1"/>
                  </a:solidFill>
                </a:rPr>
                <a:t>03</a:t>
              </a:r>
              <a:endParaRPr lang="en-US" b="1">
                <a:solidFill>
                  <a:schemeClr val="bg1"/>
                </a:solidFill>
              </a:endParaRPr>
            </a:p>
          </p:txBody>
        </p:sp>
        <p:sp>
          <p:nvSpPr>
            <p:cNvPr id="23" name="TextBox 12"/>
            <p:cNvSpPr txBox="1"/>
            <p:nvPr/>
          </p:nvSpPr>
          <p:spPr>
            <a:xfrm>
              <a:off x="4986540" y="4798450"/>
              <a:ext cx="441146" cy="369332"/>
            </a:xfrm>
            <a:prstGeom prst="rect">
              <a:avLst/>
            </a:prstGeom>
            <a:noFill/>
          </p:spPr>
          <p:txBody>
            <a:bodyPr wrap="none">
              <a:normAutofit/>
            </a:bodyPr>
            <a:lstStyle/>
            <a:p>
              <a:r>
                <a:rPr lang="en-US" b="1">
                  <a:solidFill>
                    <a:schemeClr val="bg1"/>
                  </a:solidFill>
                </a:rPr>
                <a:t>04</a:t>
              </a:r>
              <a:endParaRPr lang="en-US" b="1">
                <a:solidFill>
                  <a:schemeClr val="bg1"/>
                </a:solidFill>
              </a:endParaRPr>
            </a:p>
          </p:txBody>
        </p:sp>
      </p:grpSp>
      <p:grpSp>
        <p:nvGrpSpPr>
          <p:cNvPr id="4" name="组合 3"/>
          <p:cNvGrpSpPr/>
          <p:nvPr/>
        </p:nvGrpSpPr>
        <p:grpSpPr>
          <a:xfrm>
            <a:off x="7546287" y="2162375"/>
            <a:ext cx="3426513" cy="1266982"/>
            <a:chOff x="7546287" y="2162375"/>
            <a:chExt cx="3426513" cy="1266982"/>
          </a:xfrm>
        </p:grpSpPr>
        <p:sp>
          <p:nvSpPr>
            <p:cNvPr id="40" name="矩形 39"/>
            <p:cNvSpPr/>
            <p:nvPr/>
          </p:nvSpPr>
          <p:spPr>
            <a:xfrm>
              <a:off x="7546287" y="2405615"/>
              <a:ext cx="3426513" cy="1023742"/>
            </a:xfrm>
            <a:prstGeom prst="rect">
              <a:avLst/>
            </a:prstGeom>
          </p:spPr>
          <p:txBody>
            <a:bodyPr wrap="square">
              <a:spAutoFit/>
            </a:bodyPr>
            <a:lstStyle/>
            <a:p>
              <a:pPr>
                <a:lnSpc>
                  <a:spcPct val="150000"/>
                </a:lnSpc>
              </a:pPr>
              <a:r>
                <a:rPr lang="zh-CN" altLang="en-US" sz="1400" dirty="0">
                  <a:solidFill>
                    <a:schemeClr val="bg1">
                      <a:lumMod val="65000"/>
                    </a:schemeClr>
                  </a:solidFill>
                  <a:latin typeface="微软雅黑" panose="020B0503020204020204" pitchFamily="34" charset="-122"/>
                  <a:ea typeface="微软雅黑" panose="020B0503020204020204" pitchFamily="34" charset="-122"/>
                </a:rPr>
                <a:t>请替换文字内容，点击添加相关标题文字，修改文字内容，也可以直接复制你的内容到此。</a:t>
              </a:r>
              <a:endParaRPr lang="zh-CN" altLang="en-US" sz="14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41" name="文本框 40"/>
            <p:cNvSpPr txBox="1"/>
            <p:nvPr/>
          </p:nvSpPr>
          <p:spPr bwMode="auto">
            <a:xfrm>
              <a:off x="7546287" y="2162375"/>
              <a:ext cx="1845870" cy="292368"/>
            </a:xfrm>
            <a:prstGeom prst="rect">
              <a:avLst/>
            </a:prstGeom>
            <a:noFill/>
            <a:ln w="9525">
              <a:noFill/>
              <a:miter lim="800000"/>
            </a:ln>
          </p:spPr>
          <p:txBody>
            <a:bodyPr wrap="none" lIns="0" tIns="0" rIns="0" bIns="0" anchor="ctr" anchorCtr="1">
              <a:normAutofit/>
              <a:scene3d>
                <a:camera prst="orthographicFront"/>
                <a:lightRig rig="threePt" dir="t"/>
              </a:scene3d>
              <a:sp3d>
                <a:bevelT w="0" h="0"/>
              </a:sp3d>
            </a:bodyPr>
            <a:lstStyle/>
            <a:p>
              <a:r>
                <a:rPr lang="zh-CN" altLang="en-US" sz="1600" b="1" dirty="0">
                  <a:solidFill>
                    <a:srgbClr val="EAA56B"/>
                  </a:solidFill>
                  <a:latin typeface="微软雅黑" panose="020B0503020204020204" pitchFamily="34" charset="-122"/>
                  <a:ea typeface="微软雅黑" panose="020B0503020204020204" pitchFamily="34" charset="-122"/>
                  <a:cs typeface="Arial" panose="020B0604020202020204" pitchFamily="34" charset="0"/>
                </a:rPr>
                <a:t>此处添加文字内容</a:t>
              </a:r>
              <a:endParaRPr lang="zh-CN" altLang="en-US" sz="1600" b="1" dirty="0">
                <a:solidFill>
                  <a:srgbClr val="EAA56B"/>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5" name="组合 4"/>
          <p:cNvGrpSpPr/>
          <p:nvPr/>
        </p:nvGrpSpPr>
        <p:grpSpPr>
          <a:xfrm>
            <a:off x="7546287" y="4775683"/>
            <a:ext cx="3426513" cy="1266982"/>
            <a:chOff x="7546287" y="4775683"/>
            <a:chExt cx="3426513" cy="1266982"/>
          </a:xfrm>
        </p:grpSpPr>
        <p:sp>
          <p:nvSpPr>
            <p:cNvPr id="42" name="矩形 41"/>
            <p:cNvSpPr/>
            <p:nvPr/>
          </p:nvSpPr>
          <p:spPr>
            <a:xfrm>
              <a:off x="7546287" y="5018923"/>
              <a:ext cx="3426513" cy="1023742"/>
            </a:xfrm>
            <a:prstGeom prst="rect">
              <a:avLst/>
            </a:prstGeom>
          </p:spPr>
          <p:txBody>
            <a:bodyPr wrap="square">
              <a:spAutoFit/>
            </a:bodyPr>
            <a:lstStyle/>
            <a:p>
              <a:pPr>
                <a:lnSpc>
                  <a:spcPct val="150000"/>
                </a:lnSpc>
              </a:pPr>
              <a:r>
                <a:rPr lang="zh-CN" altLang="en-US" sz="1400" dirty="0">
                  <a:solidFill>
                    <a:schemeClr val="bg1">
                      <a:lumMod val="65000"/>
                    </a:schemeClr>
                  </a:solidFill>
                  <a:latin typeface="微软雅黑" panose="020B0503020204020204" pitchFamily="34" charset="-122"/>
                  <a:ea typeface="微软雅黑" panose="020B0503020204020204" pitchFamily="34" charset="-122"/>
                </a:rPr>
                <a:t>请替换文字内容，点击添加相关标题文字，修改文字内容，也可以直接复制你的内容到此。</a:t>
              </a:r>
              <a:endParaRPr lang="zh-CN" altLang="en-US" sz="14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43" name="文本框 42"/>
            <p:cNvSpPr txBox="1"/>
            <p:nvPr/>
          </p:nvSpPr>
          <p:spPr bwMode="auto">
            <a:xfrm>
              <a:off x="7546287" y="4775683"/>
              <a:ext cx="1845870" cy="292368"/>
            </a:xfrm>
            <a:prstGeom prst="rect">
              <a:avLst/>
            </a:prstGeom>
            <a:noFill/>
            <a:ln w="9525">
              <a:noFill/>
              <a:miter lim="800000"/>
            </a:ln>
          </p:spPr>
          <p:txBody>
            <a:bodyPr wrap="none" lIns="0" tIns="0" rIns="0" bIns="0" anchor="ctr" anchorCtr="1">
              <a:normAutofit/>
              <a:scene3d>
                <a:camera prst="orthographicFront"/>
                <a:lightRig rig="threePt" dir="t"/>
              </a:scene3d>
              <a:sp3d>
                <a:bevelT w="0" h="0"/>
              </a:sp3d>
            </a:bodyPr>
            <a:lstStyle/>
            <a:p>
              <a:r>
                <a:rPr lang="zh-CN" altLang="en-US" sz="1600" b="1" dirty="0">
                  <a:solidFill>
                    <a:srgbClr val="EAA56B"/>
                  </a:solidFill>
                  <a:latin typeface="微软雅黑" panose="020B0503020204020204" pitchFamily="34" charset="-122"/>
                  <a:ea typeface="微软雅黑" panose="020B0503020204020204" pitchFamily="34" charset="-122"/>
                  <a:cs typeface="Arial" panose="020B0604020202020204" pitchFamily="34" charset="0"/>
                </a:rPr>
                <a:t>此处添加文字内容</a:t>
              </a:r>
              <a:endParaRPr lang="zh-CN" altLang="en-US" sz="1600" b="1" dirty="0">
                <a:solidFill>
                  <a:srgbClr val="EAA56B"/>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3" name="组合 2"/>
          <p:cNvGrpSpPr/>
          <p:nvPr/>
        </p:nvGrpSpPr>
        <p:grpSpPr>
          <a:xfrm>
            <a:off x="1310862" y="4681090"/>
            <a:ext cx="3442491" cy="1379457"/>
            <a:chOff x="1310862" y="4681090"/>
            <a:chExt cx="3442491" cy="1379457"/>
          </a:xfrm>
        </p:grpSpPr>
        <p:sp>
          <p:nvSpPr>
            <p:cNvPr id="44" name="矩形 43"/>
            <p:cNvSpPr/>
            <p:nvPr/>
          </p:nvSpPr>
          <p:spPr>
            <a:xfrm>
              <a:off x="1310862" y="5036805"/>
              <a:ext cx="3345314" cy="1023742"/>
            </a:xfrm>
            <a:prstGeom prst="rect">
              <a:avLst/>
            </a:prstGeom>
          </p:spPr>
          <p:txBody>
            <a:bodyPr wrap="square">
              <a:spAutoFit/>
            </a:bodyPr>
            <a:lstStyle/>
            <a:p>
              <a:pPr algn="r">
                <a:lnSpc>
                  <a:spcPct val="150000"/>
                </a:lnSpc>
              </a:pPr>
              <a:r>
                <a:rPr lang="zh-CN" altLang="en-US" sz="1400" dirty="0">
                  <a:solidFill>
                    <a:schemeClr val="bg1">
                      <a:lumMod val="65000"/>
                    </a:schemeClr>
                  </a:solidFill>
                  <a:latin typeface="微软雅黑" panose="020B0503020204020204" pitchFamily="34" charset="-122"/>
                  <a:ea typeface="微软雅黑" panose="020B0503020204020204" pitchFamily="34" charset="-122"/>
                </a:rPr>
                <a:t>请替换文字内容，点击添加相关标题文字，修改文字内容，也可以直接复制你的内容到此。</a:t>
              </a:r>
              <a:endParaRPr lang="zh-CN" altLang="en-US" sz="14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45" name="文本框 44"/>
            <p:cNvSpPr txBox="1"/>
            <p:nvPr/>
          </p:nvSpPr>
          <p:spPr bwMode="auto">
            <a:xfrm>
              <a:off x="2679895" y="4681090"/>
              <a:ext cx="2073458" cy="283030"/>
            </a:xfrm>
            <a:prstGeom prst="rect">
              <a:avLst/>
            </a:prstGeom>
            <a:noFill/>
            <a:ln w="9525">
              <a:noFill/>
              <a:miter lim="800000"/>
            </a:ln>
          </p:spPr>
          <p:txBody>
            <a:bodyPr wrap="none" lIns="0" tIns="0" rIns="0" bIns="0" anchor="ctr" anchorCtr="1">
              <a:normAutofit/>
              <a:scene3d>
                <a:camera prst="orthographicFront"/>
                <a:lightRig rig="threePt" dir="t"/>
              </a:scene3d>
              <a:sp3d>
                <a:bevelT w="0" h="0"/>
              </a:sp3d>
            </a:bodyPr>
            <a:lstStyle/>
            <a:p>
              <a:pPr algn="r"/>
              <a:r>
                <a:rPr lang="zh-CN" altLang="en-US" sz="1600" b="1" dirty="0">
                  <a:solidFill>
                    <a:srgbClr val="448882"/>
                  </a:solidFill>
                  <a:latin typeface="微软雅黑" panose="020B0503020204020204" pitchFamily="34" charset="-122"/>
                  <a:ea typeface="微软雅黑" panose="020B0503020204020204" pitchFamily="34" charset="-122"/>
                  <a:cs typeface="Arial" panose="020B0604020202020204" pitchFamily="34" charset="0"/>
                </a:rPr>
                <a:t>此处添加文字内容</a:t>
              </a:r>
              <a:endParaRPr lang="zh-CN" altLang="en-US" sz="1600" b="1" dirty="0">
                <a:solidFill>
                  <a:srgbClr val="448882"/>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2" name="组合 1"/>
          <p:cNvGrpSpPr/>
          <p:nvPr/>
        </p:nvGrpSpPr>
        <p:grpSpPr>
          <a:xfrm>
            <a:off x="1310862" y="2157241"/>
            <a:ext cx="3442491" cy="1379457"/>
            <a:chOff x="1310862" y="2157241"/>
            <a:chExt cx="3442491" cy="1379457"/>
          </a:xfrm>
        </p:grpSpPr>
        <p:sp>
          <p:nvSpPr>
            <p:cNvPr id="46" name="矩形 45"/>
            <p:cNvSpPr/>
            <p:nvPr/>
          </p:nvSpPr>
          <p:spPr>
            <a:xfrm>
              <a:off x="1310862" y="2512956"/>
              <a:ext cx="3345314" cy="1023742"/>
            </a:xfrm>
            <a:prstGeom prst="rect">
              <a:avLst/>
            </a:prstGeom>
          </p:spPr>
          <p:txBody>
            <a:bodyPr wrap="square">
              <a:spAutoFit/>
            </a:bodyPr>
            <a:lstStyle/>
            <a:p>
              <a:pPr algn="r">
                <a:lnSpc>
                  <a:spcPct val="150000"/>
                </a:lnSpc>
              </a:pPr>
              <a:r>
                <a:rPr lang="zh-CN" altLang="en-US" sz="1400" dirty="0">
                  <a:solidFill>
                    <a:schemeClr val="bg1">
                      <a:lumMod val="65000"/>
                    </a:schemeClr>
                  </a:solidFill>
                  <a:latin typeface="微软雅黑" panose="020B0503020204020204" pitchFamily="34" charset="-122"/>
                  <a:ea typeface="微软雅黑" panose="020B0503020204020204" pitchFamily="34" charset="-122"/>
                </a:rPr>
                <a:t>请替换文字内容，点击添加相关标题文字，修改文字内容，也可以直接复制你的内容到此。</a:t>
              </a:r>
              <a:endParaRPr lang="zh-CN" altLang="en-US" sz="14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47" name="文本框 46"/>
            <p:cNvSpPr txBox="1"/>
            <p:nvPr/>
          </p:nvSpPr>
          <p:spPr bwMode="auto">
            <a:xfrm>
              <a:off x="2679895" y="2157241"/>
              <a:ext cx="2073458" cy="283030"/>
            </a:xfrm>
            <a:prstGeom prst="rect">
              <a:avLst/>
            </a:prstGeom>
            <a:noFill/>
            <a:ln w="9525">
              <a:noFill/>
              <a:miter lim="800000"/>
            </a:ln>
          </p:spPr>
          <p:txBody>
            <a:bodyPr wrap="none" lIns="0" tIns="0" rIns="0" bIns="0" anchor="ctr" anchorCtr="1">
              <a:normAutofit/>
              <a:scene3d>
                <a:camera prst="orthographicFront"/>
                <a:lightRig rig="threePt" dir="t"/>
              </a:scene3d>
              <a:sp3d>
                <a:bevelT w="0" h="0"/>
              </a:sp3d>
            </a:bodyPr>
            <a:lstStyle/>
            <a:p>
              <a:pPr algn="r"/>
              <a:r>
                <a:rPr lang="zh-CN" altLang="en-US" sz="1600" b="1" dirty="0">
                  <a:solidFill>
                    <a:srgbClr val="448882"/>
                  </a:solidFill>
                  <a:latin typeface="微软雅黑" panose="020B0503020204020204" pitchFamily="34" charset="-122"/>
                  <a:ea typeface="微软雅黑" panose="020B0503020204020204" pitchFamily="34" charset="-122"/>
                  <a:cs typeface="Arial" panose="020B0604020202020204" pitchFamily="34" charset="0"/>
                </a:rPr>
                <a:t>此处添加文字内容</a:t>
              </a:r>
              <a:endParaRPr lang="zh-CN" altLang="en-US" sz="1600" b="1" dirty="0">
                <a:solidFill>
                  <a:srgbClr val="448882"/>
                </a:solidFill>
                <a:latin typeface="微软雅黑" panose="020B0503020204020204" pitchFamily="34" charset="-122"/>
                <a:ea typeface="微软雅黑" panose="020B0503020204020204" pitchFamily="34" charset="-122"/>
                <a:cs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0-#ppt_w/2"/>
                                          </p:val>
                                        </p:tav>
                                        <p:tav tm="100000">
                                          <p:val>
                                            <p:strVal val="#ppt_x"/>
                                          </p:val>
                                        </p:tav>
                                      </p:tavLst>
                                    </p:anim>
                                    <p:anim calcmode="lin" valueType="num">
                                      <p:cBhvr additive="base">
                                        <p:cTn id="16" dur="50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0-#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1+#ppt_w/2"/>
                                          </p:val>
                                        </p:tav>
                                        <p:tav tm="100000">
                                          <p:val>
                                            <p:strVal val="#ppt_x"/>
                                          </p:val>
                                        </p:tav>
                                      </p:tavLst>
                                    </p:anim>
                                    <p:anim calcmode="lin" valueType="num">
                                      <p:cBhvr additive="base">
                                        <p:cTn id="24" dur="500" fill="hold"/>
                                        <p:tgtEl>
                                          <p:spTgt spid="4"/>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1+#ppt_w/2"/>
                                          </p:val>
                                        </p:tav>
                                        <p:tav tm="100000">
                                          <p:val>
                                            <p:strVal val="#ppt_x"/>
                                          </p:val>
                                        </p:tav>
                                      </p:tavLst>
                                    </p:anim>
                                    <p:anim calcmode="lin" valueType="num">
                                      <p:cBhvr additive="base">
                                        <p:cTn id="2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795000" y="5289698"/>
            <a:ext cx="1146687" cy="1377802"/>
          </a:xfrm>
          <a:prstGeom prst="rect">
            <a:avLst/>
          </a:prstGeom>
        </p:spPr>
      </p:pic>
      <p:sp>
        <p:nvSpPr>
          <p:cNvPr id="7" name="矩形 6"/>
          <p:cNvSpPr/>
          <p:nvPr/>
        </p:nvSpPr>
        <p:spPr>
          <a:xfrm>
            <a:off x="533400" y="762000"/>
            <a:ext cx="11264900" cy="21600"/>
          </a:xfrm>
          <a:prstGeom prst="rect">
            <a:avLst/>
          </a:prstGeom>
          <a:solidFill>
            <a:srgbClr val="58ACA5"/>
          </a:solidFill>
          <a:ln>
            <a:solidFill>
              <a:srgbClr val="58AC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1599328" y="249580"/>
            <a:ext cx="1620957" cy="523220"/>
          </a:xfrm>
          <a:prstGeom prst="rect">
            <a:avLst/>
          </a:prstGeom>
          <a:noFill/>
        </p:spPr>
        <p:txBody>
          <a:bodyPr wrap="none" rtlCol="0">
            <a:spAutoFit/>
          </a:bodyPr>
          <a:lstStyle/>
          <a:p>
            <a:r>
              <a:rPr lang="zh-CN" altLang="en-US" sz="2800" dirty="0">
                <a:solidFill>
                  <a:srgbClr val="58ACA5"/>
                </a:solidFill>
                <a:latin typeface="微软雅黑" panose="020B0503020204020204" pitchFamily="34" charset="-122"/>
                <a:ea typeface="微软雅黑" panose="020B0503020204020204" pitchFamily="34" charset="-122"/>
              </a:rPr>
              <a:t>公司汇报</a:t>
            </a:r>
            <a:endParaRPr lang="zh-CN" altLang="en-US" sz="2800" dirty="0">
              <a:solidFill>
                <a:srgbClr val="58ACA5"/>
              </a:solidFill>
              <a:latin typeface="微软雅黑" panose="020B0503020204020204" pitchFamily="34" charset="-122"/>
              <a:ea typeface="微软雅黑" panose="020B0503020204020204" pitchFamily="34" charset="-122"/>
            </a:endParaRPr>
          </a:p>
        </p:txBody>
      </p:sp>
      <p:sp>
        <p:nvSpPr>
          <p:cNvPr id="9" name="矩形 8"/>
          <p:cNvSpPr/>
          <p:nvPr/>
        </p:nvSpPr>
        <p:spPr>
          <a:xfrm>
            <a:off x="914400" y="276225"/>
            <a:ext cx="542925" cy="485775"/>
          </a:xfrm>
          <a:prstGeom prst="rect">
            <a:avLst/>
          </a:prstGeom>
          <a:solidFill>
            <a:srgbClr val="58ACA5"/>
          </a:solidFill>
          <a:ln>
            <a:solidFill>
              <a:srgbClr val="58AC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876300" y="288279"/>
            <a:ext cx="619125" cy="523220"/>
          </a:xfrm>
          <a:prstGeom prst="rect">
            <a:avLst/>
          </a:prstGeom>
        </p:spPr>
        <p:txBody>
          <a:bodyPr wrap="square">
            <a:spAutoFit/>
          </a:bodyPr>
          <a:lstStyle/>
          <a:p>
            <a:pPr algn="dist"/>
            <a:r>
              <a:rPr lang="en-US" altLang="zh-CN" sz="2800" dirty="0">
                <a:solidFill>
                  <a:schemeClr val="bg1"/>
                </a:solidFill>
                <a:latin typeface="Impact" panose="020B0806030902050204" pitchFamily="34" charset="0"/>
                <a:ea typeface="微软雅黑" panose="020B0503020204020204" pitchFamily="34" charset="-122"/>
              </a:rPr>
              <a:t>04</a:t>
            </a:r>
            <a:endParaRPr lang="zh-CN" altLang="en-US" sz="2800" dirty="0">
              <a:solidFill>
                <a:schemeClr val="bg1"/>
              </a:solidFill>
              <a:latin typeface="Impact" panose="020B0806030902050204" pitchFamily="34" charset="0"/>
            </a:endParaRPr>
          </a:p>
        </p:txBody>
      </p:sp>
      <p:sp>
        <p:nvSpPr>
          <p:cNvPr id="57" name="Freeform: Shape 4"/>
          <p:cNvSpPr/>
          <p:nvPr/>
        </p:nvSpPr>
        <p:spPr bwMode="auto">
          <a:xfrm>
            <a:off x="2308106" y="3657079"/>
            <a:ext cx="3434637" cy="598014"/>
          </a:xfrm>
          <a:custGeom>
            <a:avLst/>
            <a:gdLst>
              <a:gd name="T0" fmla="*/ 489 w 1012"/>
              <a:gd name="T1" fmla="*/ 8 h 176"/>
              <a:gd name="T2" fmla="*/ 918 w 1012"/>
              <a:gd name="T3" fmla="*/ 10 h 176"/>
              <a:gd name="T4" fmla="*/ 929 w 1012"/>
              <a:gd name="T5" fmla="*/ 15 h 176"/>
              <a:gd name="T6" fmla="*/ 1009 w 1012"/>
              <a:gd name="T7" fmla="*/ 86 h 176"/>
              <a:gd name="T8" fmla="*/ 1009 w 1012"/>
              <a:gd name="T9" fmla="*/ 97 h 176"/>
              <a:gd name="T10" fmla="*/ 929 w 1012"/>
              <a:gd name="T11" fmla="*/ 171 h 176"/>
              <a:gd name="T12" fmla="*/ 917 w 1012"/>
              <a:gd name="T13" fmla="*/ 176 h 176"/>
              <a:gd name="T14" fmla="*/ 513 w 1012"/>
              <a:gd name="T15" fmla="*/ 174 h 176"/>
              <a:gd name="T16" fmla="*/ 477 w 1012"/>
              <a:gd name="T17" fmla="*/ 160 h 176"/>
              <a:gd name="T18" fmla="*/ 476 w 1012"/>
              <a:gd name="T19" fmla="*/ 159 h 176"/>
              <a:gd name="T20" fmla="*/ 351 w 1012"/>
              <a:gd name="T21" fmla="*/ 48 h 176"/>
              <a:gd name="T22" fmla="*/ 318 w 1012"/>
              <a:gd name="T23" fmla="*/ 36 h 176"/>
              <a:gd name="T24" fmla="*/ 314 w 1012"/>
              <a:gd name="T25" fmla="*/ 36 h 176"/>
              <a:gd name="T26" fmla="*/ 198 w 1012"/>
              <a:gd name="T27" fmla="*/ 38 h 176"/>
              <a:gd name="T28" fmla="*/ 0 w 1012"/>
              <a:gd name="T29" fmla="*/ 37 h 176"/>
              <a:gd name="T30" fmla="*/ 0 w 1012"/>
              <a:gd name="T31" fmla="*/ 1 h 176"/>
              <a:gd name="T32" fmla="*/ 366 w 1012"/>
              <a:gd name="T33" fmla="*/ 0 h 176"/>
              <a:gd name="T34" fmla="*/ 489 w 1012"/>
              <a:gd name="T35" fmla="*/ 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12" h="176">
                <a:moveTo>
                  <a:pt x="489" y="8"/>
                </a:moveTo>
                <a:cubicBezTo>
                  <a:pt x="918" y="10"/>
                  <a:pt x="918" y="10"/>
                  <a:pt x="918" y="10"/>
                </a:cubicBezTo>
                <a:cubicBezTo>
                  <a:pt x="922" y="10"/>
                  <a:pt x="926" y="12"/>
                  <a:pt x="929" y="15"/>
                </a:cubicBezTo>
                <a:cubicBezTo>
                  <a:pt x="1009" y="86"/>
                  <a:pt x="1009" y="86"/>
                  <a:pt x="1009" y="86"/>
                </a:cubicBezTo>
                <a:cubicBezTo>
                  <a:pt x="1012" y="89"/>
                  <a:pt x="1012" y="94"/>
                  <a:pt x="1009" y="97"/>
                </a:cubicBezTo>
                <a:cubicBezTo>
                  <a:pt x="929" y="171"/>
                  <a:pt x="929" y="171"/>
                  <a:pt x="929" y="171"/>
                </a:cubicBezTo>
                <a:cubicBezTo>
                  <a:pt x="926" y="174"/>
                  <a:pt x="922" y="176"/>
                  <a:pt x="917" y="176"/>
                </a:cubicBezTo>
                <a:cubicBezTo>
                  <a:pt x="917" y="176"/>
                  <a:pt x="531" y="174"/>
                  <a:pt x="513" y="174"/>
                </a:cubicBezTo>
                <a:cubicBezTo>
                  <a:pt x="496" y="174"/>
                  <a:pt x="485" y="167"/>
                  <a:pt x="477" y="160"/>
                </a:cubicBezTo>
                <a:cubicBezTo>
                  <a:pt x="477" y="160"/>
                  <a:pt x="476" y="160"/>
                  <a:pt x="476" y="159"/>
                </a:cubicBezTo>
                <a:cubicBezTo>
                  <a:pt x="476" y="159"/>
                  <a:pt x="382" y="74"/>
                  <a:pt x="351" y="48"/>
                </a:cubicBezTo>
                <a:cubicBezTo>
                  <a:pt x="346" y="43"/>
                  <a:pt x="339" y="36"/>
                  <a:pt x="318" y="36"/>
                </a:cubicBezTo>
                <a:cubicBezTo>
                  <a:pt x="317" y="36"/>
                  <a:pt x="315" y="36"/>
                  <a:pt x="314" y="36"/>
                </a:cubicBezTo>
                <a:cubicBezTo>
                  <a:pt x="308" y="36"/>
                  <a:pt x="264" y="38"/>
                  <a:pt x="198" y="38"/>
                </a:cubicBezTo>
                <a:cubicBezTo>
                  <a:pt x="139" y="38"/>
                  <a:pt x="11" y="37"/>
                  <a:pt x="0" y="37"/>
                </a:cubicBezTo>
                <a:cubicBezTo>
                  <a:pt x="0" y="1"/>
                  <a:pt x="0" y="1"/>
                  <a:pt x="0" y="1"/>
                </a:cubicBezTo>
                <a:cubicBezTo>
                  <a:pt x="366" y="0"/>
                  <a:pt x="366" y="0"/>
                  <a:pt x="366" y="0"/>
                </a:cubicBezTo>
                <a:cubicBezTo>
                  <a:pt x="366" y="0"/>
                  <a:pt x="479" y="8"/>
                  <a:pt x="489" y="8"/>
                </a:cubicBezTo>
                <a:close/>
              </a:path>
            </a:pathLst>
          </a:custGeom>
          <a:solidFill>
            <a:srgbClr val="DCDEE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8" name="Freeform: Shape 5"/>
          <p:cNvSpPr/>
          <p:nvPr/>
        </p:nvSpPr>
        <p:spPr bwMode="auto">
          <a:xfrm>
            <a:off x="2243572" y="3803355"/>
            <a:ext cx="3499171" cy="1079867"/>
          </a:xfrm>
          <a:custGeom>
            <a:avLst/>
            <a:gdLst>
              <a:gd name="T0" fmla="*/ 338 w 1031"/>
              <a:gd name="T1" fmla="*/ 0 h 318"/>
              <a:gd name="T2" fmla="*/ 371 w 1031"/>
              <a:gd name="T3" fmla="*/ 14 h 318"/>
              <a:gd name="T4" fmla="*/ 494 w 1031"/>
              <a:gd name="T5" fmla="*/ 134 h 318"/>
              <a:gd name="T6" fmla="*/ 533 w 1031"/>
              <a:gd name="T7" fmla="*/ 149 h 318"/>
              <a:gd name="T8" fmla="*/ 937 w 1031"/>
              <a:gd name="T9" fmla="*/ 152 h 318"/>
              <a:gd name="T10" fmla="*/ 948 w 1031"/>
              <a:gd name="T11" fmla="*/ 157 h 318"/>
              <a:gd name="T12" fmla="*/ 1028 w 1031"/>
              <a:gd name="T13" fmla="*/ 230 h 318"/>
              <a:gd name="T14" fmla="*/ 1028 w 1031"/>
              <a:gd name="T15" fmla="*/ 241 h 318"/>
              <a:gd name="T16" fmla="*/ 947 w 1031"/>
              <a:gd name="T17" fmla="*/ 313 h 318"/>
              <a:gd name="T18" fmla="*/ 936 w 1031"/>
              <a:gd name="T19" fmla="*/ 318 h 318"/>
              <a:gd name="T20" fmla="*/ 548 w 1031"/>
              <a:gd name="T21" fmla="*/ 315 h 318"/>
              <a:gd name="T22" fmla="*/ 478 w 1031"/>
              <a:gd name="T23" fmla="*/ 256 h 318"/>
              <a:gd name="T24" fmla="*/ 359 w 1031"/>
              <a:gd name="T25" fmla="*/ 48 h 318"/>
              <a:gd name="T26" fmla="*/ 331 w 1031"/>
              <a:gd name="T27" fmla="*/ 34 h 318"/>
              <a:gd name="T28" fmla="*/ 43 w 1031"/>
              <a:gd name="T29" fmla="*/ 35 h 318"/>
              <a:gd name="T30" fmla="*/ 0 w 1031"/>
              <a:gd name="T31" fmla="*/ 6 h 318"/>
              <a:gd name="T32" fmla="*/ 20 w 1031"/>
              <a:gd name="T33" fmla="*/ 2 h 318"/>
              <a:gd name="T34" fmla="*/ 338 w 1031"/>
              <a:gd name="T35"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31" h="318">
                <a:moveTo>
                  <a:pt x="338" y="0"/>
                </a:moveTo>
                <a:cubicBezTo>
                  <a:pt x="356" y="0"/>
                  <a:pt x="366" y="9"/>
                  <a:pt x="371" y="14"/>
                </a:cubicBezTo>
                <a:cubicBezTo>
                  <a:pt x="401" y="43"/>
                  <a:pt x="494" y="134"/>
                  <a:pt x="494" y="134"/>
                </a:cubicBezTo>
                <a:cubicBezTo>
                  <a:pt x="503" y="141"/>
                  <a:pt x="515" y="149"/>
                  <a:pt x="533" y="149"/>
                </a:cubicBezTo>
                <a:cubicBezTo>
                  <a:pt x="557" y="149"/>
                  <a:pt x="937" y="152"/>
                  <a:pt x="937" y="152"/>
                </a:cubicBezTo>
                <a:cubicBezTo>
                  <a:pt x="941" y="152"/>
                  <a:pt x="945" y="154"/>
                  <a:pt x="948" y="157"/>
                </a:cubicBezTo>
                <a:cubicBezTo>
                  <a:pt x="1028" y="230"/>
                  <a:pt x="1028" y="230"/>
                  <a:pt x="1028" y="230"/>
                </a:cubicBezTo>
                <a:cubicBezTo>
                  <a:pt x="1031" y="233"/>
                  <a:pt x="1031" y="238"/>
                  <a:pt x="1028" y="241"/>
                </a:cubicBezTo>
                <a:cubicBezTo>
                  <a:pt x="947" y="313"/>
                  <a:pt x="947" y="313"/>
                  <a:pt x="947" y="313"/>
                </a:cubicBezTo>
                <a:cubicBezTo>
                  <a:pt x="944" y="316"/>
                  <a:pt x="940" y="318"/>
                  <a:pt x="936" y="318"/>
                </a:cubicBezTo>
                <a:cubicBezTo>
                  <a:pt x="936" y="318"/>
                  <a:pt x="565" y="315"/>
                  <a:pt x="548" y="315"/>
                </a:cubicBezTo>
                <a:cubicBezTo>
                  <a:pt x="514" y="315"/>
                  <a:pt x="492" y="283"/>
                  <a:pt x="478" y="256"/>
                </a:cubicBezTo>
                <a:cubicBezTo>
                  <a:pt x="462" y="223"/>
                  <a:pt x="384" y="90"/>
                  <a:pt x="359" y="48"/>
                </a:cubicBezTo>
                <a:cubicBezTo>
                  <a:pt x="351" y="34"/>
                  <a:pt x="336" y="34"/>
                  <a:pt x="331" y="34"/>
                </a:cubicBezTo>
                <a:cubicBezTo>
                  <a:pt x="327" y="34"/>
                  <a:pt x="65" y="35"/>
                  <a:pt x="43" y="35"/>
                </a:cubicBezTo>
                <a:cubicBezTo>
                  <a:pt x="0" y="6"/>
                  <a:pt x="0" y="6"/>
                  <a:pt x="0" y="6"/>
                </a:cubicBezTo>
                <a:cubicBezTo>
                  <a:pt x="20" y="2"/>
                  <a:pt x="20" y="2"/>
                  <a:pt x="20" y="2"/>
                </a:cubicBezTo>
                <a:cubicBezTo>
                  <a:pt x="45" y="2"/>
                  <a:pt x="337" y="0"/>
                  <a:pt x="338" y="0"/>
                </a:cubicBezTo>
                <a:close/>
              </a:path>
            </a:pathLst>
          </a:custGeom>
          <a:solidFill>
            <a:srgbClr val="DCDEE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9" name="Freeform: Shape 6"/>
          <p:cNvSpPr/>
          <p:nvPr/>
        </p:nvSpPr>
        <p:spPr bwMode="auto">
          <a:xfrm>
            <a:off x="2308106" y="3046158"/>
            <a:ext cx="3434637" cy="598014"/>
          </a:xfrm>
          <a:custGeom>
            <a:avLst/>
            <a:gdLst>
              <a:gd name="T0" fmla="*/ 489 w 1012"/>
              <a:gd name="T1" fmla="*/ 168 h 176"/>
              <a:gd name="T2" fmla="*/ 918 w 1012"/>
              <a:gd name="T3" fmla="*/ 166 h 176"/>
              <a:gd name="T4" fmla="*/ 929 w 1012"/>
              <a:gd name="T5" fmla="*/ 161 h 176"/>
              <a:gd name="T6" fmla="*/ 1009 w 1012"/>
              <a:gd name="T7" fmla="*/ 90 h 176"/>
              <a:gd name="T8" fmla="*/ 1009 w 1012"/>
              <a:gd name="T9" fmla="*/ 79 h 176"/>
              <a:gd name="T10" fmla="*/ 929 w 1012"/>
              <a:gd name="T11" fmla="*/ 5 h 176"/>
              <a:gd name="T12" fmla="*/ 917 w 1012"/>
              <a:gd name="T13" fmla="*/ 0 h 176"/>
              <a:gd name="T14" fmla="*/ 513 w 1012"/>
              <a:gd name="T15" fmla="*/ 2 h 176"/>
              <a:gd name="T16" fmla="*/ 477 w 1012"/>
              <a:gd name="T17" fmla="*/ 16 h 176"/>
              <a:gd name="T18" fmla="*/ 476 w 1012"/>
              <a:gd name="T19" fmla="*/ 17 h 176"/>
              <a:gd name="T20" fmla="*/ 351 w 1012"/>
              <a:gd name="T21" fmla="*/ 128 h 176"/>
              <a:gd name="T22" fmla="*/ 318 w 1012"/>
              <a:gd name="T23" fmla="*/ 140 h 176"/>
              <a:gd name="T24" fmla="*/ 314 w 1012"/>
              <a:gd name="T25" fmla="*/ 140 h 176"/>
              <a:gd name="T26" fmla="*/ 198 w 1012"/>
              <a:gd name="T27" fmla="*/ 138 h 176"/>
              <a:gd name="T28" fmla="*/ 0 w 1012"/>
              <a:gd name="T29" fmla="*/ 139 h 176"/>
              <a:gd name="T30" fmla="*/ 0 w 1012"/>
              <a:gd name="T31" fmla="*/ 175 h 176"/>
              <a:gd name="T32" fmla="*/ 366 w 1012"/>
              <a:gd name="T33" fmla="*/ 176 h 176"/>
              <a:gd name="T34" fmla="*/ 489 w 1012"/>
              <a:gd name="T35" fmla="*/ 16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12" h="176">
                <a:moveTo>
                  <a:pt x="489" y="168"/>
                </a:moveTo>
                <a:cubicBezTo>
                  <a:pt x="918" y="166"/>
                  <a:pt x="918" y="166"/>
                  <a:pt x="918" y="166"/>
                </a:cubicBezTo>
                <a:cubicBezTo>
                  <a:pt x="922" y="166"/>
                  <a:pt x="926" y="164"/>
                  <a:pt x="929" y="161"/>
                </a:cubicBezTo>
                <a:cubicBezTo>
                  <a:pt x="1009" y="90"/>
                  <a:pt x="1009" y="90"/>
                  <a:pt x="1009" y="90"/>
                </a:cubicBezTo>
                <a:cubicBezTo>
                  <a:pt x="1012" y="87"/>
                  <a:pt x="1012" y="82"/>
                  <a:pt x="1009" y="79"/>
                </a:cubicBezTo>
                <a:cubicBezTo>
                  <a:pt x="929" y="5"/>
                  <a:pt x="929" y="5"/>
                  <a:pt x="929" y="5"/>
                </a:cubicBezTo>
                <a:cubicBezTo>
                  <a:pt x="926" y="2"/>
                  <a:pt x="922" y="0"/>
                  <a:pt x="917" y="0"/>
                </a:cubicBezTo>
                <a:cubicBezTo>
                  <a:pt x="917" y="0"/>
                  <a:pt x="531" y="2"/>
                  <a:pt x="513" y="2"/>
                </a:cubicBezTo>
                <a:cubicBezTo>
                  <a:pt x="496" y="2"/>
                  <a:pt x="485" y="9"/>
                  <a:pt x="477" y="16"/>
                </a:cubicBezTo>
                <a:cubicBezTo>
                  <a:pt x="477" y="16"/>
                  <a:pt x="476" y="16"/>
                  <a:pt x="476" y="17"/>
                </a:cubicBezTo>
                <a:cubicBezTo>
                  <a:pt x="476" y="17"/>
                  <a:pt x="382" y="102"/>
                  <a:pt x="351" y="128"/>
                </a:cubicBezTo>
                <a:cubicBezTo>
                  <a:pt x="346" y="133"/>
                  <a:pt x="339" y="140"/>
                  <a:pt x="318" y="140"/>
                </a:cubicBezTo>
                <a:cubicBezTo>
                  <a:pt x="317" y="140"/>
                  <a:pt x="315" y="140"/>
                  <a:pt x="314" y="140"/>
                </a:cubicBezTo>
                <a:cubicBezTo>
                  <a:pt x="308" y="140"/>
                  <a:pt x="264" y="138"/>
                  <a:pt x="198" y="138"/>
                </a:cubicBezTo>
                <a:cubicBezTo>
                  <a:pt x="139" y="138"/>
                  <a:pt x="11" y="139"/>
                  <a:pt x="0" y="139"/>
                </a:cubicBezTo>
                <a:cubicBezTo>
                  <a:pt x="0" y="175"/>
                  <a:pt x="0" y="175"/>
                  <a:pt x="0" y="175"/>
                </a:cubicBezTo>
                <a:cubicBezTo>
                  <a:pt x="366" y="176"/>
                  <a:pt x="366" y="176"/>
                  <a:pt x="366" y="176"/>
                </a:cubicBezTo>
                <a:cubicBezTo>
                  <a:pt x="366" y="176"/>
                  <a:pt x="479" y="168"/>
                  <a:pt x="489" y="168"/>
                </a:cubicBezTo>
                <a:close/>
              </a:path>
            </a:pathLst>
          </a:custGeom>
          <a:solidFill>
            <a:srgbClr val="DCDEE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0" name="Freeform: Shape 7"/>
          <p:cNvSpPr/>
          <p:nvPr/>
        </p:nvSpPr>
        <p:spPr bwMode="auto">
          <a:xfrm>
            <a:off x="2243572" y="2420896"/>
            <a:ext cx="3499171" cy="1079867"/>
          </a:xfrm>
          <a:custGeom>
            <a:avLst/>
            <a:gdLst>
              <a:gd name="T0" fmla="*/ 338 w 1031"/>
              <a:gd name="T1" fmla="*/ 318 h 318"/>
              <a:gd name="T2" fmla="*/ 371 w 1031"/>
              <a:gd name="T3" fmla="*/ 304 h 318"/>
              <a:gd name="T4" fmla="*/ 494 w 1031"/>
              <a:gd name="T5" fmla="*/ 184 h 318"/>
              <a:gd name="T6" fmla="*/ 533 w 1031"/>
              <a:gd name="T7" fmla="*/ 169 h 318"/>
              <a:gd name="T8" fmla="*/ 937 w 1031"/>
              <a:gd name="T9" fmla="*/ 166 h 318"/>
              <a:gd name="T10" fmla="*/ 948 w 1031"/>
              <a:gd name="T11" fmla="*/ 161 h 318"/>
              <a:gd name="T12" fmla="*/ 1028 w 1031"/>
              <a:gd name="T13" fmla="*/ 88 h 318"/>
              <a:gd name="T14" fmla="*/ 1028 w 1031"/>
              <a:gd name="T15" fmla="*/ 77 h 318"/>
              <a:gd name="T16" fmla="*/ 947 w 1031"/>
              <a:gd name="T17" fmla="*/ 5 h 318"/>
              <a:gd name="T18" fmla="*/ 936 w 1031"/>
              <a:gd name="T19" fmla="*/ 0 h 318"/>
              <a:gd name="T20" fmla="*/ 548 w 1031"/>
              <a:gd name="T21" fmla="*/ 3 h 318"/>
              <a:gd name="T22" fmla="*/ 478 w 1031"/>
              <a:gd name="T23" fmla="*/ 62 h 318"/>
              <a:gd name="T24" fmla="*/ 359 w 1031"/>
              <a:gd name="T25" fmla="*/ 270 h 318"/>
              <a:gd name="T26" fmla="*/ 331 w 1031"/>
              <a:gd name="T27" fmla="*/ 284 h 318"/>
              <a:gd name="T28" fmla="*/ 43 w 1031"/>
              <a:gd name="T29" fmla="*/ 283 h 318"/>
              <a:gd name="T30" fmla="*/ 0 w 1031"/>
              <a:gd name="T31" fmla="*/ 312 h 318"/>
              <a:gd name="T32" fmla="*/ 20 w 1031"/>
              <a:gd name="T33" fmla="*/ 316 h 318"/>
              <a:gd name="T34" fmla="*/ 338 w 1031"/>
              <a:gd name="T35" fmla="*/ 318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31" h="318">
                <a:moveTo>
                  <a:pt x="338" y="318"/>
                </a:moveTo>
                <a:cubicBezTo>
                  <a:pt x="356" y="318"/>
                  <a:pt x="366" y="309"/>
                  <a:pt x="371" y="304"/>
                </a:cubicBezTo>
                <a:cubicBezTo>
                  <a:pt x="401" y="275"/>
                  <a:pt x="494" y="184"/>
                  <a:pt x="494" y="184"/>
                </a:cubicBezTo>
                <a:cubicBezTo>
                  <a:pt x="503" y="177"/>
                  <a:pt x="515" y="169"/>
                  <a:pt x="533" y="169"/>
                </a:cubicBezTo>
                <a:cubicBezTo>
                  <a:pt x="557" y="169"/>
                  <a:pt x="937" y="166"/>
                  <a:pt x="937" y="166"/>
                </a:cubicBezTo>
                <a:cubicBezTo>
                  <a:pt x="941" y="166"/>
                  <a:pt x="945" y="164"/>
                  <a:pt x="948" y="161"/>
                </a:cubicBezTo>
                <a:cubicBezTo>
                  <a:pt x="1028" y="88"/>
                  <a:pt x="1028" y="88"/>
                  <a:pt x="1028" y="88"/>
                </a:cubicBezTo>
                <a:cubicBezTo>
                  <a:pt x="1031" y="85"/>
                  <a:pt x="1031" y="80"/>
                  <a:pt x="1028" y="77"/>
                </a:cubicBezTo>
                <a:cubicBezTo>
                  <a:pt x="947" y="5"/>
                  <a:pt x="947" y="5"/>
                  <a:pt x="947" y="5"/>
                </a:cubicBezTo>
                <a:cubicBezTo>
                  <a:pt x="944" y="2"/>
                  <a:pt x="940" y="0"/>
                  <a:pt x="936" y="0"/>
                </a:cubicBezTo>
                <a:cubicBezTo>
                  <a:pt x="936" y="0"/>
                  <a:pt x="565" y="3"/>
                  <a:pt x="548" y="3"/>
                </a:cubicBezTo>
                <a:cubicBezTo>
                  <a:pt x="514" y="3"/>
                  <a:pt x="492" y="35"/>
                  <a:pt x="478" y="62"/>
                </a:cubicBezTo>
                <a:cubicBezTo>
                  <a:pt x="462" y="95"/>
                  <a:pt x="384" y="228"/>
                  <a:pt x="359" y="270"/>
                </a:cubicBezTo>
                <a:cubicBezTo>
                  <a:pt x="351" y="284"/>
                  <a:pt x="336" y="284"/>
                  <a:pt x="331" y="284"/>
                </a:cubicBezTo>
                <a:cubicBezTo>
                  <a:pt x="327" y="284"/>
                  <a:pt x="65" y="283"/>
                  <a:pt x="43" y="283"/>
                </a:cubicBezTo>
                <a:cubicBezTo>
                  <a:pt x="0" y="312"/>
                  <a:pt x="0" y="312"/>
                  <a:pt x="0" y="312"/>
                </a:cubicBezTo>
                <a:cubicBezTo>
                  <a:pt x="20" y="316"/>
                  <a:pt x="20" y="316"/>
                  <a:pt x="20" y="316"/>
                </a:cubicBezTo>
                <a:cubicBezTo>
                  <a:pt x="45" y="316"/>
                  <a:pt x="337" y="318"/>
                  <a:pt x="338" y="318"/>
                </a:cubicBezTo>
                <a:close/>
              </a:path>
            </a:pathLst>
          </a:custGeom>
          <a:solidFill>
            <a:srgbClr val="DCDEE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5" name="Freeform: Shape 9"/>
          <p:cNvSpPr/>
          <p:nvPr/>
        </p:nvSpPr>
        <p:spPr bwMode="auto">
          <a:xfrm>
            <a:off x="2243572" y="2418029"/>
            <a:ext cx="3499171" cy="1079867"/>
          </a:xfrm>
          <a:custGeom>
            <a:avLst/>
            <a:gdLst>
              <a:gd name="T0" fmla="*/ 338 w 1031"/>
              <a:gd name="T1" fmla="*/ 318 h 318"/>
              <a:gd name="T2" fmla="*/ 371 w 1031"/>
              <a:gd name="T3" fmla="*/ 304 h 318"/>
              <a:gd name="T4" fmla="*/ 494 w 1031"/>
              <a:gd name="T5" fmla="*/ 184 h 318"/>
              <a:gd name="T6" fmla="*/ 533 w 1031"/>
              <a:gd name="T7" fmla="*/ 169 h 318"/>
              <a:gd name="T8" fmla="*/ 937 w 1031"/>
              <a:gd name="T9" fmla="*/ 166 h 318"/>
              <a:gd name="T10" fmla="*/ 948 w 1031"/>
              <a:gd name="T11" fmla="*/ 161 h 318"/>
              <a:gd name="T12" fmla="*/ 1028 w 1031"/>
              <a:gd name="T13" fmla="*/ 88 h 318"/>
              <a:gd name="T14" fmla="*/ 1028 w 1031"/>
              <a:gd name="T15" fmla="*/ 77 h 318"/>
              <a:gd name="T16" fmla="*/ 947 w 1031"/>
              <a:gd name="T17" fmla="*/ 5 h 318"/>
              <a:gd name="T18" fmla="*/ 936 w 1031"/>
              <a:gd name="T19" fmla="*/ 0 h 318"/>
              <a:gd name="T20" fmla="*/ 548 w 1031"/>
              <a:gd name="T21" fmla="*/ 3 h 318"/>
              <a:gd name="T22" fmla="*/ 478 w 1031"/>
              <a:gd name="T23" fmla="*/ 62 h 318"/>
              <a:gd name="T24" fmla="*/ 359 w 1031"/>
              <a:gd name="T25" fmla="*/ 271 h 318"/>
              <a:gd name="T26" fmla="*/ 331 w 1031"/>
              <a:gd name="T27" fmla="*/ 285 h 318"/>
              <a:gd name="T28" fmla="*/ 43 w 1031"/>
              <a:gd name="T29" fmla="*/ 283 h 318"/>
              <a:gd name="T30" fmla="*/ 0 w 1031"/>
              <a:gd name="T31" fmla="*/ 312 h 318"/>
              <a:gd name="T32" fmla="*/ 20 w 1031"/>
              <a:gd name="T33" fmla="*/ 317 h 318"/>
              <a:gd name="T34" fmla="*/ 338 w 1031"/>
              <a:gd name="T35" fmla="*/ 318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31" h="318">
                <a:moveTo>
                  <a:pt x="338" y="318"/>
                </a:moveTo>
                <a:cubicBezTo>
                  <a:pt x="356" y="318"/>
                  <a:pt x="366" y="309"/>
                  <a:pt x="371" y="304"/>
                </a:cubicBezTo>
                <a:cubicBezTo>
                  <a:pt x="401" y="275"/>
                  <a:pt x="494" y="184"/>
                  <a:pt x="494" y="184"/>
                </a:cubicBezTo>
                <a:cubicBezTo>
                  <a:pt x="503" y="177"/>
                  <a:pt x="515" y="169"/>
                  <a:pt x="533" y="169"/>
                </a:cubicBezTo>
                <a:cubicBezTo>
                  <a:pt x="557" y="169"/>
                  <a:pt x="937" y="166"/>
                  <a:pt x="937" y="166"/>
                </a:cubicBezTo>
                <a:cubicBezTo>
                  <a:pt x="941" y="166"/>
                  <a:pt x="945" y="164"/>
                  <a:pt x="948" y="161"/>
                </a:cubicBezTo>
                <a:cubicBezTo>
                  <a:pt x="1028" y="88"/>
                  <a:pt x="1028" y="88"/>
                  <a:pt x="1028" y="88"/>
                </a:cubicBezTo>
                <a:cubicBezTo>
                  <a:pt x="1031" y="85"/>
                  <a:pt x="1031" y="80"/>
                  <a:pt x="1028" y="77"/>
                </a:cubicBezTo>
                <a:cubicBezTo>
                  <a:pt x="947" y="5"/>
                  <a:pt x="947" y="5"/>
                  <a:pt x="947" y="5"/>
                </a:cubicBezTo>
                <a:cubicBezTo>
                  <a:pt x="944" y="2"/>
                  <a:pt x="940" y="0"/>
                  <a:pt x="936" y="0"/>
                </a:cubicBezTo>
                <a:cubicBezTo>
                  <a:pt x="936" y="0"/>
                  <a:pt x="565" y="3"/>
                  <a:pt x="548" y="3"/>
                </a:cubicBezTo>
                <a:cubicBezTo>
                  <a:pt x="514" y="3"/>
                  <a:pt x="492" y="35"/>
                  <a:pt x="478" y="62"/>
                </a:cubicBezTo>
                <a:cubicBezTo>
                  <a:pt x="462" y="95"/>
                  <a:pt x="384" y="228"/>
                  <a:pt x="359" y="271"/>
                </a:cubicBezTo>
                <a:cubicBezTo>
                  <a:pt x="351" y="284"/>
                  <a:pt x="336" y="285"/>
                  <a:pt x="331" y="285"/>
                </a:cubicBezTo>
                <a:cubicBezTo>
                  <a:pt x="327" y="285"/>
                  <a:pt x="65" y="283"/>
                  <a:pt x="43" y="283"/>
                </a:cubicBezTo>
                <a:cubicBezTo>
                  <a:pt x="0" y="312"/>
                  <a:pt x="0" y="312"/>
                  <a:pt x="0" y="312"/>
                </a:cubicBezTo>
                <a:cubicBezTo>
                  <a:pt x="20" y="317"/>
                  <a:pt x="20" y="317"/>
                  <a:pt x="20" y="317"/>
                </a:cubicBezTo>
                <a:cubicBezTo>
                  <a:pt x="45" y="316"/>
                  <a:pt x="337" y="318"/>
                  <a:pt x="338" y="318"/>
                </a:cubicBezTo>
                <a:close/>
              </a:path>
            </a:pathLst>
          </a:custGeom>
          <a:solidFill>
            <a:srgbClr val="448882"/>
          </a:solidFill>
          <a:ln>
            <a:noFill/>
          </a:ln>
        </p:spPr>
        <p:txBody>
          <a:bodyPr anchor="ctr"/>
          <a:lstStyle/>
          <a:p>
            <a:pPr algn="ctr"/>
          </a:p>
        </p:txBody>
      </p:sp>
      <p:sp>
        <p:nvSpPr>
          <p:cNvPr id="56" name="Freeform: Shape 10"/>
          <p:cNvSpPr/>
          <p:nvPr/>
        </p:nvSpPr>
        <p:spPr bwMode="auto">
          <a:xfrm>
            <a:off x="4877989" y="2535624"/>
            <a:ext cx="348483" cy="349917"/>
          </a:xfrm>
          <a:custGeom>
            <a:avLst/>
            <a:gdLst>
              <a:gd name="T0" fmla="*/ 64 w 103"/>
              <a:gd name="T1" fmla="*/ 35 h 103"/>
              <a:gd name="T2" fmla="*/ 56 w 103"/>
              <a:gd name="T3" fmla="*/ 35 h 103"/>
              <a:gd name="T4" fmla="*/ 54 w 103"/>
              <a:gd name="T5" fmla="*/ 38 h 103"/>
              <a:gd name="T6" fmla="*/ 54 w 103"/>
              <a:gd name="T7" fmla="*/ 44 h 103"/>
              <a:gd name="T8" fmla="*/ 64 w 103"/>
              <a:gd name="T9" fmla="*/ 44 h 103"/>
              <a:gd name="T10" fmla="*/ 62 w 103"/>
              <a:gd name="T11" fmla="*/ 52 h 103"/>
              <a:gd name="T12" fmla="*/ 54 w 103"/>
              <a:gd name="T13" fmla="*/ 52 h 103"/>
              <a:gd name="T14" fmla="*/ 54 w 103"/>
              <a:gd name="T15" fmla="*/ 76 h 103"/>
              <a:gd name="T16" fmla="*/ 45 w 103"/>
              <a:gd name="T17" fmla="*/ 76 h 103"/>
              <a:gd name="T18" fmla="*/ 45 w 103"/>
              <a:gd name="T19" fmla="*/ 52 h 103"/>
              <a:gd name="T20" fmla="*/ 37 w 103"/>
              <a:gd name="T21" fmla="*/ 52 h 103"/>
              <a:gd name="T22" fmla="*/ 37 w 103"/>
              <a:gd name="T23" fmla="*/ 44 h 103"/>
              <a:gd name="T24" fmla="*/ 45 w 103"/>
              <a:gd name="T25" fmla="*/ 44 h 103"/>
              <a:gd name="T26" fmla="*/ 45 w 103"/>
              <a:gd name="T27" fmla="*/ 39 h 103"/>
              <a:gd name="T28" fmla="*/ 56 w 103"/>
              <a:gd name="T29" fmla="*/ 27 h 103"/>
              <a:gd name="T30" fmla="*/ 64 w 103"/>
              <a:gd name="T31" fmla="*/ 27 h 103"/>
              <a:gd name="T32" fmla="*/ 64 w 103"/>
              <a:gd name="T33" fmla="*/ 35 h 103"/>
              <a:gd name="T34" fmla="*/ 52 w 103"/>
              <a:gd name="T35" fmla="*/ 0 h 103"/>
              <a:gd name="T36" fmla="*/ 0 w 103"/>
              <a:gd name="T37" fmla="*/ 51 h 103"/>
              <a:gd name="T38" fmla="*/ 52 w 103"/>
              <a:gd name="T39" fmla="*/ 103 h 103"/>
              <a:gd name="T40" fmla="*/ 103 w 103"/>
              <a:gd name="T41" fmla="*/ 51 h 103"/>
              <a:gd name="T42" fmla="*/ 52 w 103"/>
              <a:gd name="T4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3" h="103">
                <a:moveTo>
                  <a:pt x="64" y="35"/>
                </a:moveTo>
                <a:cubicBezTo>
                  <a:pt x="56" y="35"/>
                  <a:pt x="56" y="35"/>
                  <a:pt x="56" y="35"/>
                </a:cubicBezTo>
                <a:cubicBezTo>
                  <a:pt x="55" y="35"/>
                  <a:pt x="54" y="36"/>
                  <a:pt x="54" y="38"/>
                </a:cubicBezTo>
                <a:cubicBezTo>
                  <a:pt x="54" y="44"/>
                  <a:pt x="54" y="44"/>
                  <a:pt x="54" y="44"/>
                </a:cubicBezTo>
                <a:cubicBezTo>
                  <a:pt x="64" y="44"/>
                  <a:pt x="64" y="44"/>
                  <a:pt x="64" y="44"/>
                </a:cubicBezTo>
                <a:cubicBezTo>
                  <a:pt x="62" y="52"/>
                  <a:pt x="62" y="52"/>
                  <a:pt x="62" y="52"/>
                </a:cubicBezTo>
                <a:cubicBezTo>
                  <a:pt x="54" y="52"/>
                  <a:pt x="54" y="52"/>
                  <a:pt x="54" y="52"/>
                </a:cubicBezTo>
                <a:cubicBezTo>
                  <a:pt x="54" y="76"/>
                  <a:pt x="54" y="76"/>
                  <a:pt x="54" y="76"/>
                </a:cubicBezTo>
                <a:cubicBezTo>
                  <a:pt x="45" y="76"/>
                  <a:pt x="45" y="76"/>
                  <a:pt x="45" y="76"/>
                </a:cubicBezTo>
                <a:cubicBezTo>
                  <a:pt x="45" y="52"/>
                  <a:pt x="45" y="52"/>
                  <a:pt x="45" y="52"/>
                </a:cubicBezTo>
                <a:cubicBezTo>
                  <a:pt x="37" y="52"/>
                  <a:pt x="37" y="52"/>
                  <a:pt x="37" y="52"/>
                </a:cubicBezTo>
                <a:cubicBezTo>
                  <a:pt x="37" y="44"/>
                  <a:pt x="37" y="44"/>
                  <a:pt x="37" y="44"/>
                </a:cubicBezTo>
                <a:cubicBezTo>
                  <a:pt x="45" y="44"/>
                  <a:pt x="45" y="44"/>
                  <a:pt x="45" y="44"/>
                </a:cubicBezTo>
                <a:cubicBezTo>
                  <a:pt x="45" y="39"/>
                  <a:pt x="45" y="39"/>
                  <a:pt x="45" y="39"/>
                </a:cubicBezTo>
                <a:cubicBezTo>
                  <a:pt x="45" y="32"/>
                  <a:pt x="50" y="27"/>
                  <a:pt x="56" y="27"/>
                </a:cubicBezTo>
                <a:cubicBezTo>
                  <a:pt x="64" y="27"/>
                  <a:pt x="64" y="27"/>
                  <a:pt x="64" y="27"/>
                </a:cubicBezTo>
                <a:cubicBezTo>
                  <a:pt x="64" y="35"/>
                  <a:pt x="64" y="35"/>
                  <a:pt x="64" y="35"/>
                </a:cubicBezTo>
                <a:close/>
                <a:moveTo>
                  <a:pt x="52" y="0"/>
                </a:moveTo>
                <a:cubicBezTo>
                  <a:pt x="23" y="0"/>
                  <a:pt x="0" y="23"/>
                  <a:pt x="0" y="51"/>
                </a:cubicBezTo>
                <a:cubicBezTo>
                  <a:pt x="0" y="80"/>
                  <a:pt x="23" y="103"/>
                  <a:pt x="52" y="103"/>
                </a:cubicBezTo>
                <a:cubicBezTo>
                  <a:pt x="80" y="103"/>
                  <a:pt x="103" y="80"/>
                  <a:pt x="103" y="51"/>
                </a:cubicBezTo>
                <a:cubicBezTo>
                  <a:pt x="103" y="23"/>
                  <a:pt x="80" y="0"/>
                  <a:pt x="52"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3" name="Freeform: Shape 12"/>
          <p:cNvSpPr/>
          <p:nvPr/>
        </p:nvSpPr>
        <p:spPr bwMode="auto">
          <a:xfrm>
            <a:off x="2308107" y="3041857"/>
            <a:ext cx="3434636" cy="598015"/>
          </a:xfrm>
          <a:custGeom>
            <a:avLst/>
            <a:gdLst>
              <a:gd name="T0" fmla="*/ 489 w 1012"/>
              <a:gd name="T1" fmla="*/ 168 h 176"/>
              <a:gd name="T2" fmla="*/ 918 w 1012"/>
              <a:gd name="T3" fmla="*/ 166 h 176"/>
              <a:gd name="T4" fmla="*/ 929 w 1012"/>
              <a:gd name="T5" fmla="*/ 161 h 176"/>
              <a:gd name="T6" fmla="*/ 1009 w 1012"/>
              <a:gd name="T7" fmla="*/ 90 h 176"/>
              <a:gd name="T8" fmla="*/ 1009 w 1012"/>
              <a:gd name="T9" fmla="*/ 79 h 176"/>
              <a:gd name="T10" fmla="*/ 929 w 1012"/>
              <a:gd name="T11" fmla="*/ 5 h 176"/>
              <a:gd name="T12" fmla="*/ 917 w 1012"/>
              <a:gd name="T13" fmla="*/ 0 h 176"/>
              <a:gd name="T14" fmla="*/ 513 w 1012"/>
              <a:gd name="T15" fmla="*/ 2 h 176"/>
              <a:gd name="T16" fmla="*/ 477 w 1012"/>
              <a:gd name="T17" fmla="*/ 16 h 176"/>
              <a:gd name="T18" fmla="*/ 476 w 1012"/>
              <a:gd name="T19" fmla="*/ 17 h 176"/>
              <a:gd name="T20" fmla="*/ 351 w 1012"/>
              <a:gd name="T21" fmla="*/ 128 h 176"/>
              <a:gd name="T22" fmla="*/ 318 w 1012"/>
              <a:gd name="T23" fmla="*/ 140 h 176"/>
              <a:gd name="T24" fmla="*/ 314 w 1012"/>
              <a:gd name="T25" fmla="*/ 140 h 176"/>
              <a:gd name="T26" fmla="*/ 198 w 1012"/>
              <a:gd name="T27" fmla="*/ 138 h 176"/>
              <a:gd name="T28" fmla="*/ 0 w 1012"/>
              <a:gd name="T29" fmla="*/ 139 h 176"/>
              <a:gd name="T30" fmla="*/ 0 w 1012"/>
              <a:gd name="T31" fmla="*/ 175 h 176"/>
              <a:gd name="T32" fmla="*/ 366 w 1012"/>
              <a:gd name="T33" fmla="*/ 176 h 176"/>
              <a:gd name="T34" fmla="*/ 489 w 1012"/>
              <a:gd name="T35" fmla="*/ 16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12" h="176">
                <a:moveTo>
                  <a:pt x="489" y="168"/>
                </a:moveTo>
                <a:cubicBezTo>
                  <a:pt x="918" y="166"/>
                  <a:pt x="918" y="166"/>
                  <a:pt x="918" y="166"/>
                </a:cubicBezTo>
                <a:cubicBezTo>
                  <a:pt x="922" y="166"/>
                  <a:pt x="926" y="164"/>
                  <a:pt x="929" y="161"/>
                </a:cubicBezTo>
                <a:cubicBezTo>
                  <a:pt x="1009" y="90"/>
                  <a:pt x="1009" y="90"/>
                  <a:pt x="1009" y="90"/>
                </a:cubicBezTo>
                <a:cubicBezTo>
                  <a:pt x="1012" y="87"/>
                  <a:pt x="1012" y="82"/>
                  <a:pt x="1009" y="79"/>
                </a:cubicBezTo>
                <a:cubicBezTo>
                  <a:pt x="929" y="5"/>
                  <a:pt x="929" y="5"/>
                  <a:pt x="929" y="5"/>
                </a:cubicBezTo>
                <a:cubicBezTo>
                  <a:pt x="926" y="2"/>
                  <a:pt x="922" y="0"/>
                  <a:pt x="917" y="0"/>
                </a:cubicBezTo>
                <a:cubicBezTo>
                  <a:pt x="917" y="0"/>
                  <a:pt x="531" y="2"/>
                  <a:pt x="513" y="2"/>
                </a:cubicBezTo>
                <a:cubicBezTo>
                  <a:pt x="496" y="2"/>
                  <a:pt x="485" y="9"/>
                  <a:pt x="477" y="16"/>
                </a:cubicBezTo>
                <a:cubicBezTo>
                  <a:pt x="477" y="16"/>
                  <a:pt x="476" y="16"/>
                  <a:pt x="476" y="17"/>
                </a:cubicBezTo>
                <a:cubicBezTo>
                  <a:pt x="476" y="17"/>
                  <a:pt x="382" y="102"/>
                  <a:pt x="351" y="128"/>
                </a:cubicBezTo>
                <a:cubicBezTo>
                  <a:pt x="346" y="133"/>
                  <a:pt x="339" y="140"/>
                  <a:pt x="318" y="140"/>
                </a:cubicBezTo>
                <a:cubicBezTo>
                  <a:pt x="317" y="140"/>
                  <a:pt x="315" y="140"/>
                  <a:pt x="314" y="140"/>
                </a:cubicBezTo>
                <a:cubicBezTo>
                  <a:pt x="308" y="140"/>
                  <a:pt x="264" y="138"/>
                  <a:pt x="198" y="138"/>
                </a:cubicBezTo>
                <a:cubicBezTo>
                  <a:pt x="139" y="138"/>
                  <a:pt x="11" y="139"/>
                  <a:pt x="0" y="139"/>
                </a:cubicBezTo>
                <a:cubicBezTo>
                  <a:pt x="0" y="175"/>
                  <a:pt x="0" y="175"/>
                  <a:pt x="0" y="175"/>
                </a:cubicBezTo>
                <a:cubicBezTo>
                  <a:pt x="366" y="176"/>
                  <a:pt x="366" y="176"/>
                  <a:pt x="366" y="176"/>
                </a:cubicBezTo>
                <a:cubicBezTo>
                  <a:pt x="366" y="176"/>
                  <a:pt x="479" y="168"/>
                  <a:pt x="489" y="168"/>
                </a:cubicBezTo>
                <a:close/>
              </a:path>
            </a:pathLst>
          </a:custGeom>
          <a:solidFill>
            <a:srgbClr val="EAA56B"/>
          </a:solidFill>
          <a:ln>
            <a:noFill/>
          </a:ln>
        </p:spPr>
        <p:txBody>
          <a:bodyPr anchor="ctr"/>
          <a:lstStyle/>
          <a:p>
            <a:pPr algn="ctr"/>
          </a:p>
        </p:txBody>
      </p:sp>
      <p:sp>
        <p:nvSpPr>
          <p:cNvPr id="54" name="Freeform: Shape 13"/>
          <p:cNvSpPr/>
          <p:nvPr/>
        </p:nvSpPr>
        <p:spPr bwMode="auto">
          <a:xfrm>
            <a:off x="4877989" y="3160886"/>
            <a:ext cx="348483" cy="354220"/>
          </a:xfrm>
          <a:custGeom>
            <a:avLst/>
            <a:gdLst>
              <a:gd name="T0" fmla="*/ 73 w 103"/>
              <a:gd name="T1" fmla="*/ 43 h 104"/>
              <a:gd name="T2" fmla="*/ 73 w 103"/>
              <a:gd name="T3" fmla="*/ 44 h 104"/>
              <a:gd name="T4" fmla="*/ 44 w 103"/>
              <a:gd name="T5" fmla="*/ 73 h 104"/>
              <a:gd name="T6" fmla="*/ 28 w 103"/>
              <a:gd name="T7" fmla="*/ 68 h 104"/>
              <a:gd name="T8" fmla="*/ 31 w 103"/>
              <a:gd name="T9" fmla="*/ 68 h 104"/>
              <a:gd name="T10" fmla="*/ 43 w 103"/>
              <a:gd name="T11" fmla="*/ 64 h 104"/>
              <a:gd name="T12" fmla="*/ 34 w 103"/>
              <a:gd name="T13" fmla="*/ 57 h 104"/>
              <a:gd name="T14" fmla="*/ 36 w 103"/>
              <a:gd name="T15" fmla="*/ 57 h 104"/>
              <a:gd name="T16" fmla="*/ 38 w 103"/>
              <a:gd name="T17" fmla="*/ 57 h 104"/>
              <a:gd name="T18" fmla="*/ 30 w 103"/>
              <a:gd name="T19" fmla="*/ 47 h 104"/>
              <a:gd name="T20" fmla="*/ 30 w 103"/>
              <a:gd name="T21" fmla="*/ 47 h 104"/>
              <a:gd name="T22" fmla="*/ 35 w 103"/>
              <a:gd name="T23" fmla="*/ 48 h 104"/>
              <a:gd name="T24" fmla="*/ 30 w 103"/>
              <a:gd name="T25" fmla="*/ 40 h 104"/>
              <a:gd name="T26" fmla="*/ 32 w 103"/>
              <a:gd name="T27" fmla="*/ 34 h 104"/>
              <a:gd name="T28" fmla="*/ 52 w 103"/>
              <a:gd name="T29" fmla="*/ 45 h 104"/>
              <a:gd name="T30" fmla="*/ 52 w 103"/>
              <a:gd name="T31" fmla="*/ 43 h 104"/>
              <a:gd name="T32" fmla="*/ 62 w 103"/>
              <a:gd name="T33" fmla="*/ 33 h 104"/>
              <a:gd name="T34" fmla="*/ 70 w 103"/>
              <a:gd name="T35" fmla="*/ 36 h 104"/>
              <a:gd name="T36" fmla="*/ 76 w 103"/>
              <a:gd name="T37" fmla="*/ 33 h 104"/>
              <a:gd name="T38" fmla="*/ 72 w 103"/>
              <a:gd name="T39" fmla="*/ 39 h 104"/>
              <a:gd name="T40" fmla="*/ 78 w 103"/>
              <a:gd name="T41" fmla="*/ 37 h 104"/>
              <a:gd name="T42" fmla="*/ 73 w 103"/>
              <a:gd name="T43" fmla="*/ 43 h 104"/>
              <a:gd name="T44" fmla="*/ 52 w 103"/>
              <a:gd name="T45" fmla="*/ 0 h 104"/>
              <a:gd name="T46" fmla="*/ 0 w 103"/>
              <a:gd name="T47" fmla="*/ 52 h 104"/>
              <a:gd name="T48" fmla="*/ 52 w 103"/>
              <a:gd name="T49" fmla="*/ 104 h 104"/>
              <a:gd name="T50" fmla="*/ 103 w 103"/>
              <a:gd name="T51" fmla="*/ 52 h 104"/>
              <a:gd name="T52" fmla="*/ 52 w 103"/>
              <a:gd name="T53"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3" h="104">
                <a:moveTo>
                  <a:pt x="73" y="43"/>
                </a:moveTo>
                <a:cubicBezTo>
                  <a:pt x="73" y="43"/>
                  <a:pt x="73" y="44"/>
                  <a:pt x="73" y="44"/>
                </a:cubicBezTo>
                <a:cubicBezTo>
                  <a:pt x="73" y="57"/>
                  <a:pt x="62" y="73"/>
                  <a:pt x="44" y="73"/>
                </a:cubicBezTo>
                <a:cubicBezTo>
                  <a:pt x="38" y="73"/>
                  <a:pt x="33" y="71"/>
                  <a:pt x="28" y="68"/>
                </a:cubicBezTo>
                <a:cubicBezTo>
                  <a:pt x="29" y="68"/>
                  <a:pt x="30" y="68"/>
                  <a:pt x="31" y="68"/>
                </a:cubicBezTo>
                <a:cubicBezTo>
                  <a:pt x="35" y="68"/>
                  <a:pt x="40" y="67"/>
                  <a:pt x="43" y="64"/>
                </a:cubicBezTo>
                <a:cubicBezTo>
                  <a:pt x="39" y="64"/>
                  <a:pt x="35" y="61"/>
                  <a:pt x="34" y="57"/>
                </a:cubicBezTo>
                <a:cubicBezTo>
                  <a:pt x="34" y="57"/>
                  <a:pt x="35" y="57"/>
                  <a:pt x="36" y="57"/>
                </a:cubicBezTo>
                <a:cubicBezTo>
                  <a:pt x="36" y="57"/>
                  <a:pt x="37" y="57"/>
                  <a:pt x="38" y="57"/>
                </a:cubicBezTo>
                <a:cubicBezTo>
                  <a:pt x="34" y="56"/>
                  <a:pt x="30" y="52"/>
                  <a:pt x="30" y="47"/>
                </a:cubicBezTo>
                <a:cubicBezTo>
                  <a:pt x="30" y="47"/>
                  <a:pt x="30" y="47"/>
                  <a:pt x="30" y="47"/>
                </a:cubicBezTo>
                <a:cubicBezTo>
                  <a:pt x="31" y="48"/>
                  <a:pt x="33" y="48"/>
                  <a:pt x="35" y="48"/>
                </a:cubicBezTo>
                <a:cubicBezTo>
                  <a:pt x="32" y="46"/>
                  <a:pt x="30" y="43"/>
                  <a:pt x="30" y="40"/>
                </a:cubicBezTo>
                <a:cubicBezTo>
                  <a:pt x="30" y="38"/>
                  <a:pt x="31" y="36"/>
                  <a:pt x="32" y="34"/>
                </a:cubicBezTo>
                <a:cubicBezTo>
                  <a:pt x="37" y="41"/>
                  <a:pt x="44" y="45"/>
                  <a:pt x="52" y="45"/>
                </a:cubicBezTo>
                <a:cubicBezTo>
                  <a:pt x="52" y="44"/>
                  <a:pt x="52" y="44"/>
                  <a:pt x="52" y="43"/>
                </a:cubicBezTo>
                <a:cubicBezTo>
                  <a:pt x="52" y="37"/>
                  <a:pt x="57" y="33"/>
                  <a:pt x="62" y="33"/>
                </a:cubicBezTo>
                <a:cubicBezTo>
                  <a:pt x="65" y="33"/>
                  <a:pt x="68" y="34"/>
                  <a:pt x="70" y="36"/>
                </a:cubicBezTo>
                <a:cubicBezTo>
                  <a:pt x="72" y="35"/>
                  <a:pt x="74" y="35"/>
                  <a:pt x="76" y="33"/>
                </a:cubicBezTo>
                <a:cubicBezTo>
                  <a:pt x="75" y="36"/>
                  <a:pt x="74" y="38"/>
                  <a:pt x="72" y="39"/>
                </a:cubicBezTo>
                <a:cubicBezTo>
                  <a:pt x="74" y="39"/>
                  <a:pt x="76" y="38"/>
                  <a:pt x="78" y="37"/>
                </a:cubicBezTo>
                <a:cubicBezTo>
                  <a:pt x="76" y="39"/>
                  <a:pt x="74" y="41"/>
                  <a:pt x="73" y="43"/>
                </a:cubicBezTo>
                <a:close/>
                <a:moveTo>
                  <a:pt x="52" y="0"/>
                </a:moveTo>
                <a:cubicBezTo>
                  <a:pt x="23" y="0"/>
                  <a:pt x="0" y="23"/>
                  <a:pt x="0" y="52"/>
                </a:cubicBezTo>
                <a:cubicBezTo>
                  <a:pt x="0" y="80"/>
                  <a:pt x="23" y="104"/>
                  <a:pt x="52" y="104"/>
                </a:cubicBezTo>
                <a:cubicBezTo>
                  <a:pt x="80" y="104"/>
                  <a:pt x="103" y="80"/>
                  <a:pt x="103" y="52"/>
                </a:cubicBezTo>
                <a:cubicBezTo>
                  <a:pt x="103" y="23"/>
                  <a:pt x="80" y="0"/>
                  <a:pt x="52"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1" name="Freeform: Shape 15"/>
          <p:cNvSpPr/>
          <p:nvPr/>
        </p:nvSpPr>
        <p:spPr bwMode="auto">
          <a:xfrm>
            <a:off x="2308107" y="3654210"/>
            <a:ext cx="3434636" cy="598015"/>
          </a:xfrm>
          <a:custGeom>
            <a:avLst/>
            <a:gdLst>
              <a:gd name="T0" fmla="*/ 489 w 1012"/>
              <a:gd name="T1" fmla="*/ 8 h 176"/>
              <a:gd name="T2" fmla="*/ 918 w 1012"/>
              <a:gd name="T3" fmla="*/ 10 h 176"/>
              <a:gd name="T4" fmla="*/ 929 w 1012"/>
              <a:gd name="T5" fmla="*/ 15 h 176"/>
              <a:gd name="T6" fmla="*/ 1009 w 1012"/>
              <a:gd name="T7" fmla="*/ 86 h 176"/>
              <a:gd name="T8" fmla="*/ 1009 w 1012"/>
              <a:gd name="T9" fmla="*/ 97 h 176"/>
              <a:gd name="T10" fmla="*/ 929 w 1012"/>
              <a:gd name="T11" fmla="*/ 171 h 176"/>
              <a:gd name="T12" fmla="*/ 917 w 1012"/>
              <a:gd name="T13" fmla="*/ 176 h 176"/>
              <a:gd name="T14" fmla="*/ 513 w 1012"/>
              <a:gd name="T15" fmla="*/ 174 h 176"/>
              <a:gd name="T16" fmla="*/ 477 w 1012"/>
              <a:gd name="T17" fmla="*/ 161 h 176"/>
              <a:gd name="T18" fmla="*/ 476 w 1012"/>
              <a:gd name="T19" fmla="*/ 159 h 176"/>
              <a:gd name="T20" fmla="*/ 351 w 1012"/>
              <a:gd name="T21" fmla="*/ 48 h 176"/>
              <a:gd name="T22" fmla="*/ 318 w 1012"/>
              <a:gd name="T23" fmla="*/ 36 h 176"/>
              <a:gd name="T24" fmla="*/ 314 w 1012"/>
              <a:gd name="T25" fmla="*/ 36 h 176"/>
              <a:gd name="T26" fmla="*/ 198 w 1012"/>
              <a:gd name="T27" fmla="*/ 38 h 176"/>
              <a:gd name="T28" fmla="*/ 0 w 1012"/>
              <a:gd name="T29" fmla="*/ 38 h 176"/>
              <a:gd name="T30" fmla="*/ 0 w 1012"/>
              <a:gd name="T31" fmla="*/ 1 h 176"/>
              <a:gd name="T32" fmla="*/ 366 w 1012"/>
              <a:gd name="T33" fmla="*/ 0 h 176"/>
              <a:gd name="T34" fmla="*/ 489 w 1012"/>
              <a:gd name="T35" fmla="*/ 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12" h="176">
                <a:moveTo>
                  <a:pt x="489" y="8"/>
                </a:moveTo>
                <a:cubicBezTo>
                  <a:pt x="918" y="10"/>
                  <a:pt x="918" y="10"/>
                  <a:pt x="918" y="10"/>
                </a:cubicBezTo>
                <a:cubicBezTo>
                  <a:pt x="922" y="10"/>
                  <a:pt x="926" y="12"/>
                  <a:pt x="929" y="15"/>
                </a:cubicBezTo>
                <a:cubicBezTo>
                  <a:pt x="1009" y="86"/>
                  <a:pt x="1009" y="86"/>
                  <a:pt x="1009" y="86"/>
                </a:cubicBezTo>
                <a:cubicBezTo>
                  <a:pt x="1012" y="89"/>
                  <a:pt x="1012" y="94"/>
                  <a:pt x="1009" y="97"/>
                </a:cubicBezTo>
                <a:cubicBezTo>
                  <a:pt x="929" y="171"/>
                  <a:pt x="929" y="171"/>
                  <a:pt x="929" y="171"/>
                </a:cubicBezTo>
                <a:cubicBezTo>
                  <a:pt x="926" y="174"/>
                  <a:pt x="922" y="176"/>
                  <a:pt x="917" y="176"/>
                </a:cubicBezTo>
                <a:cubicBezTo>
                  <a:pt x="917" y="176"/>
                  <a:pt x="531" y="174"/>
                  <a:pt x="513" y="174"/>
                </a:cubicBezTo>
                <a:cubicBezTo>
                  <a:pt x="496" y="174"/>
                  <a:pt x="485" y="168"/>
                  <a:pt x="477" y="161"/>
                </a:cubicBezTo>
                <a:cubicBezTo>
                  <a:pt x="477" y="160"/>
                  <a:pt x="476" y="160"/>
                  <a:pt x="476" y="159"/>
                </a:cubicBezTo>
                <a:cubicBezTo>
                  <a:pt x="476" y="159"/>
                  <a:pt x="382" y="75"/>
                  <a:pt x="351" y="48"/>
                </a:cubicBezTo>
                <a:cubicBezTo>
                  <a:pt x="346" y="44"/>
                  <a:pt x="339" y="36"/>
                  <a:pt x="318" y="36"/>
                </a:cubicBezTo>
                <a:cubicBezTo>
                  <a:pt x="317" y="36"/>
                  <a:pt x="315" y="36"/>
                  <a:pt x="314" y="36"/>
                </a:cubicBezTo>
                <a:cubicBezTo>
                  <a:pt x="308" y="36"/>
                  <a:pt x="264" y="38"/>
                  <a:pt x="198" y="38"/>
                </a:cubicBezTo>
                <a:cubicBezTo>
                  <a:pt x="139" y="38"/>
                  <a:pt x="11" y="38"/>
                  <a:pt x="0" y="38"/>
                </a:cubicBezTo>
                <a:cubicBezTo>
                  <a:pt x="0" y="1"/>
                  <a:pt x="0" y="1"/>
                  <a:pt x="0" y="1"/>
                </a:cubicBezTo>
                <a:cubicBezTo>
                  <a:pt x="366" y="0"/>
                  <a:pt x="366" y="0"/>
                  <a:pt x="366" y="0"/>
                </a:cubicBezTo>
                <a:cubicBezTo>
                  <a:pt x="366" y="0"/>
                  <a:pt x="479" y="8"/>
                  <a:pt x="489" y="8"/>
                </a:cubicBezTo>
                <a:close/>
              </a:path>
            </a:pathLst>
          </a:custGeom>
          <a:solidFill>
            <a:srgbClr val="EAA56B"/>
          </a:solidFill>
          <a:ln>
            <a:noFill/>
          </a:ln>
        </p:spPr>
        <p:txBody>
          <a:bodyPr anchor="ctr"/>
          <a:lstStyle/>
          <a:p>
            <a:pPr algn="ctr"/>
          </a:p>
        </p:txBody>
      </p:sp>
      <p:sp>
        <p:nvSpPr>
          <p:cNvPr id="52" name="Freeform: Shape 16"/>
          <p:cNvSpPr/>
          <p:nvPr/>
        </p:nvSpPr>
        <p:spPr bwMode="auto">
          <a:xfrm>
            <a:off x="4877989" y="3796185"/>
            <a:ext cx="348483" cy="349918"/>
          </a:xfrm>
          <a:custGeom>
            <a:avLst/>
            <a:gdLst>
              <a:gd name="T0" fmla="*/ 52 w 103"/>
              <a:gd name="T1" fmla="*/ 73 h 103"/>
              <a:gd name="T2" fmla="*/ 25 w 103"/>
              <a:gd name="T3" fmla="*/ 52 h 103"/>
              <a:gd name="T4" fmla="*/ 52 w 103"/>
              <a:gd name="T5" fmla="*/ 31 h 103"/>
              <a:gd name="T6" fmla="*/ 78 w 103"/>
              <a:gd name="T7" fmla="*/ 52 h 103"/>
              <a:gd name="T8" fmla="*/ 52 w 103"/>
              <a:gd name="T9" fmla="*/ 73 h 103"/>
              <a:gd name="T10" fmla="*/ 52 w 103"/>
              <a:gd name="T11" fmla="*/ 0 h 103"/>
              <a:gd name="T12" fmla="*/ 0 w 103"/>
              <a:gd name="T13" fmla="*/ 52 h 103"/>
              <a:gd name="T14" fmla="*/ 52 w 103"/>
              <a:gd name="T15" fmla="*/ 103 h 103"/>
              <a:gd name="T16" fmla="*/ 103 w 103"/>
              <a:gd name="T17" fmla="*/ 52 h 103"/>
              <a:gd name="T18" fmla="*/ 52 w 103"/>
              <a:gd name="T19" fmla="*/ 0 h 103"/>
              <a:gd name="T20" fmla="*/ 60 w 103"/>
              <a:gd name="T21" fmla="*/ 51 h 103"/>
              <a:gd name="T22" fmla="*/ 48 w 103"/>
              <a:gd name="T23" fmla="*/ 45 h 103"/>
              <a:gd name="T24" fmla="*/ 46 w 103"/>
              <a:gd name="T25" fmla="*/ 46 h 103"/>
              <a:gd name="T26" fmla="*/ 46 w 103"/>
              <a:gd name="T27" fmla="*/ 57 h 103"/>
              <a:gd name="T28" fmla="*/ 48 w 103"/>
              <a:gd name="T29" fmla="*/ 58 h 103"/>
              <a:gd name="T30" fmla="*/ 60 w 103"/>
              <a:gd name="T31" fmla="*/ 53 h 103"/>
              <a:gd name="T32" fmla="*/ 60 w 103"/>
              <a:gd name="T33" fmla="*/ 51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3" h="103">
                <a:moveTo>
                  <a:pt x="52" y="73"/>
                </a:moveTo>
                <a:cubicBezTo>
                  <a:pt x="25" y="73"/>
                  <a:pt x="25" y="70"/>
                  <a:pt x="25" y="52"/>
                </a:cubicBezTo>
                <a:cubicBezTo>
                  <a:pt x="25" y="33"/>
                  <a:pt x="25" y="31"/>
                  <a:pt x="52" y="31"/>
                </a:cubicBezTo>
                <a:cubicBezTo>
                  <a:pt x="78" y="31"/>
                  <a:pt x="78" y="33"/>
                  <a:pt x="78" y="52"/>
                </a:cubicBezTo>
                <a:cubicBezTo>
                  <a:pt x="78" y="70"/>
                  <a:pt x="78" y="73"/>
                  <a:pt x="52" y="73"/>
                </a:cubicBezTo>
                <a:close/>
                <a:moveTo>
                  <a:pt x="52" y="0"/>
                </a:moveTo>
                <a:cubicBezTo>
                  <a:pt x="23" y="0"/>
                  <a:pt x="0" y="23"/>
                  <a:pt x="0" y="52"/>
                </a:cubicBezTo>
                <a:cubicBezTo>
                  <a:pt x="0" y="80"/>
                  <a:pt x="23" y="103"/>
                  <a:pt x="52" y="103"/>
                </a:cubicBezTo>
                <a:cubicBezTo>
                  <a:pt x="80" y="103"/>
                  <a:pt x="103" y="80"/>
                  <a:pt x="103" y="52"/>
                </a:cubicBezTo>
                <a:cubicBezTo>
                  <a:pt x="103" y="23"/>
                  <a:pt x="80" y="0"/>
                  <a:pt x="52" y="0"/>
                </a:cubicBezTo>
                <a:close/>
                <a:moveTo>
                  <a:pt x="60" y="51"/>
                </a:moveTo>
                <a:cubicBezTo>
                  <a:pt x="48" y="45"/>
                  <a:pt x="48" y="45"/>
                  <a:pt x="48" y="45"/>
                </a:cubicBezTo>
                <a:cubicBezTo>
                  <a:pt x="47" y="45"/>
                  <a:pt x="46" y="45"/>
                  <a:pt x="46" y="46"/>
                </a:cubicBezTo>
                <a:cubicBezTo>
                  <a:pt x="46" y="57"/>
                  <a:pt x="46" y="57"/>
                  <a:pt x="46" y="57"/>
                </a:cubicBezTo>
                <a:cubicBezTo>
                  <a:pt x="46" y="58"/>
                  <a:pt x="47" y="59"/>
                  <a:pt x="48" y="58"/>
                </a:cubicBezTo>
                <a:cubicBezTo>
                  <a:pt x="60" y="53"/>
                  <a:pt x="60" y="53"/>
                  <a:pt x="60" y="53"/>
                </a:cubicBezTo>
                <a:cubicBezTo>
                  <a:pt x="61" y="52"/>
                  <a:pt x="61" y="51"/>
                  <a:pt x="60" y="5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9" name="Freeform: Shape 18"/>
          <p:cNvSpPr/>
          <p:nvPr/>
        </p:nvSpPr>
        <p:spPr bwMode="auto">
          <a:xfrm>
            <a:off x="2243572" y="3800488"/>
            <a:ext cx="3499171" cy="1079867"/>
          </a:xfrm>
          <a:custGeom>
            <a:avLst/>
            <a:gdLst>
              <a:gd name="T0" fmla="*/ 338 w 1031"/>
              <a:gd name="T1" fmla="*/ 0 h 318"/>
              <a:gd name="T2" fmla="*/ 371 w 1031"/>
              <a:gd name="T3" fmla="*/ 14 h 318"/>
              <a:gd name="T4" fmla="*/ 494 w 1031"/>
              <a:gd name="T5" fmla="*/ 134 h 318"/>
              <a:gd name="T6" fmla="*/ 533 w 1031"/>
              <a:gd name="T7" fmla="*/ 149 h 318"/>
              <a:gd name="T8" fmla="*/ 937 w 1031"/>
              <a:gd name="T9" fmla="*/ 152 h 318"/>
              <a:gd name="T10" fmla="*/ 948 w 1031"/>
              <a:gd name="T11" fmla="*/ 157 h 318"/>
              <a:gd name="T12" fmla="*/ 1028 w 1031"/>
              <a:gd name="T13" fmla="*/ 230 h 318"/>
              <a:gd name="T14" fmla="*/ 1028 w 1031"/>
              <a:gd name="T15" fmla="*/ 241 h 318"/>
              <a:gd name="T16" fmla="*/ 947 w 1031"/>
              <a:gd name="T17" fmla="*/ 313 h 318"/>
              <a:gd name="T18" fmla="*/ 936 w 1031"/>
              <a:gd name="T19" fmla="*/ 318 h 318"/>
              <a:gd name="T20" fmla="*/ 548 w 1031"/>
              <a:gd name="T21" fmla="*/ 315 h 318"/>
              <a:gd name="T22" fmla="*/ 478 w 1031"/>
              <a:gd name="T23" fmla="*/ 256 h 318"/>
              <a:gd name="T24" fmla="*/ 359 w 1031"/>
              <a:gd name="T25" fmla="*/ 48 h 318"/>
              <a:gd name="T26" fmla="*/ 331 w 1031"/>
              <a:gd name="T27" fmla="*/ 34 h 318"/>
              <a:gd name="T28" fmla="*/ 43 w 1031"/>
              <a:gd name="T29" fmla="*/ 35 h 318"/>
              <a:gd name="T30" fmla="*/ 0 w 1031"/>
              <a:gd name="T31" fmla="*/ 6 h 318"/>
              <a:gd name="T32" fmla="*/ 20 w 1031"/>
              <a:gd name="T33" fmla="*/ 2 h 318"/>
              <a:gd name="T34" fmla="*/ 338 w 1031"/>
              <a:gd name="T35"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31" h="318">
                <a:moveTo>
                  <a:pt x="338" y="0"/>
                </a:moveTo>
                <a:cubicBezTo>
                  <a:pt x="356" y="0"/>
                  <a:pt x="366" y="9"/>
                  <a:pt x="371" y="14"/>
                </a:cubicBezTo>
                <a:cubicBezTo>
                  <a:pt x="401" y="43"/>
                  <a:pt x="494" y="134"/>
                  <a:pt x="494" y="134"/>
                </a:cubicBezTo>
                <a:cubicBezTo>
                  <a:pt x="503" y="141"/>
                  <a:pt x="515" y="149"/>
                  <a:pt x="533" y="149"/>
                </a:cubicBezTo>
                <a:cubicBezTo>
                  <a:pt x="557" y="149"/>
                  <a:pt x="937" y="152"/>
                  <a:pt x="937" y="152"/>
                </a:cubicBezTo>
                <a:cubicBezTo>
                  <a:pt x="941" y="152"/>
                  <a:pt x="945" y="154"/>
                  <a:pt x="948" y="157"/>
                </a:cubicBezTo>
                <a:cubicBezTo>
                  <a:pt x="1028" y="230"/>
                  <a:pt x="1028" y="230"/>
                  <a:pt x="1028" y="230"/>
                </a:cubicBezTo>
                <a:cubicBezTo>
                  <a:pt x="1031" y="233"/>
                  <a:pt x="1031" y="238"/>
                  <a:pt x="1028" y="241"/>
                </a:cubicBezTo>
                <a:cubicBezTo>
                  <a:pt x="947" y="313"/>
                  <a:pt x="947" y="313"/>
                  <a:pt x="947" y="313"/>
                </a:cubicBezTo>
                <a:cubicBezTo>
                  <a:pt x="944" y="317"/>
                  <a:pt x="940" y="318"/>
                  <a:pt x="936" y="318"/>
                </a:cubicBezTo>
                <a:cubicBezTo>
                  <a:pt x="936" y="318"/>
                  <a:pt x="565" y="315"/>
                  <a:pt x="548" y="315"/>
                </a:cubicBezTo>
                <a:cubicBezTo>
                  <a:pt x="514" y="315"/>
                  <a:pt x="492" y="284"/>
                  <a:pt x="478" y="256"/>
                </a:cubicBezTo>
                <a:cubicBezTo>
                  <a:pt x="462" y="223"/>
                  <a:pt x="384" y="91"/>
                  <a:pt x="359" y="48"/>
                </a:cubicBezTo>
                <a:cubicBezTo>
                  <a:pt x="351" y="34"/>
                  <a:pt x="336" y="34"/>
                  <a:pt x="331" y="34"/>
                </a:cubicBezTo>
                <a:cubicBezTo>
                  <a:pt x="327" y="34"/>
                  <a:pt x="65" y="35"/>
                  <a:pt x="43" y="35"/>
                </a:cubicBezTo>
                <a:cubicBezTo>
                  <a:pt x="0" y="6"/>
                  <a:pt x="0" y="6"/>
                  <a:pt x="0" y="6"/>
                </a:cubicBezTo>
                <a:cubicBezTo>
                  <a:pt x="20" y="2"/>
                  <a:pt x="20" y="2"/>
                  <a:pt x="20" y="2"/>
                </a:cubicBezTo>
                <a:cubicBezTo>
                  <a:pt x="45" y="2"/>
                  <a:pt x="337" y="0"/>
                  <a:pt x="338" y="0"/>
                </a:cubicBezTo>
                <a:close/>
              </a:path>
            </a:pathLst>
          </a:custGeom>
          <a:solidFill>
            <a:srgbClr val="448882"/>
          </a:solidFill>
          <a:ln>
            <a:noFill/>
          </a:ln>
        </p:spPr>
        <p:txBody>
          <a:bodyPr anchor="ctr"/>
          <a:lstStyle/>
          <a:p>
            <a:pPr algn="ctr"/>
          </a:p>
        </p:txBody>
      </p:sp>
      <p:sp>
        <p:nvSpPr>
          <p:cNvPr id="50" name="Freeform: Shape 19"/>
          <p:cNvSpPr/>
          <p:nvPr/>
        </p:nvSpPr>
        <p:spPr bwMode="auto">
          <a:xfrm>
            <a:off x="4877989" y="4425750"/>
            <a:ext cx="348483" cy="349917"/>
          </a:xfrm>
          <a:custGeom>
            <a:avLst/>
            <a:gdLst>
              <a:gd name="T0" fmla="*/ 55 w 103"/>
              <a:gd name="T1" fmla="*/ 64 h 103"/>
              <a:gd name="T2" fmla="*/ 48 w 103"/>
              <a:gd name="T3" fmla="*/ 60 h 103"/>
              <a:gd name="T4" fmla="*/ 39 w 103"/>
              <a:gd name="T5" fmla="*/ 79 h 103"/>
              <a:gd name="T6" fmla="*/ 44 w 103"/>
              <a:gd name="T7" fmla="*/ 50 h 103"/>
              <a:gd name="T8" fmla="*/ 51 w 103"/>
              <a:gd name="T9" fmla="*/ 37 h 103"/>
              <a:gd name="T10" fmla="*/ 54 w 103"/>
              <a:gd name="T11" fmla="*/ 58 h 103"/>
              <a:gd name="T12" fmla="*/ 62 w 103"/>
              <a:gd name="T13" fmla="*/ 33 h 103"/>
              <a:gd name="T14" fmla="*/ 37 w 103"/>
              <a:gd name="T15" fmla="*/ 47 h 103"/>
              <a:gd name="T16" fmla="*/ 38 w 103"/>
              <a:gd name="T17" fmla="*/ 56 h 103"/>
              <a:gd name="T18" fmla="*/ 30 w 103"/>
              <a:gd name="T19" fmla="*/ 43 h 103"/>
              <a:gd name="T20" fmla="*/ 49 w 103"/>
              <a:gd name="T21" fmla="*/ 25 h 103"/>
              <a:gd name="T22" fmla="*/ 72 w 103"/>
              <a:gd name="T23" fmla="*/ 39 h 103"/>
              <a:gd name="T24" fmla="*/ 55 w 103"/>
              <a:gd name="T25" fmla="*/ 64 h 103"/>
              <a:gd name="T26" fmla="*/ 52 w 103"/>
              <a:gd name="T27" fmla="*/ 0 h 103"/>
              <a:gd name="T28" fmla="*/ 0 w 103"/>
              <a:gd name="T29" fmla="*/ 52 h 103"/>
              <a:gd name="T30" fmla="*/ 52 w 103"/>
              <a:gd name="T31" fmla="*/ 103 h 103"/>
              <a:gd name="T32" fmla="*/ 103 w 103"/>
              <a:gd name="T33" fmla="*/ 52 h 103"/>
              <a:gd name="T34" fmla="*/ 52 w 103"/>
              <a:gd name="T35"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3" h="103">
                <a:moveTo>
                  <a:pt x="55" y="64"/>
                </a:moveTo>
                <a:cubicBezTo>
                  <a:pt x="52" y="63"/>
                  <a:pt x="50" y="62"/>
                  <a:pt x="48" y="60"/>
                </a:cubicBezTo>
                <a:cubicBezTo>
                  <a:pt x="46" y="68"/>
                  <a:pt x="45" y="75"/>
                  <a:pt x="39" y="79"/>
                </a:cubicBezTo>
                <a:cubicBezTo>
                  <a:pt x="38" y="67"/>
                  <a:pt x="42" y="59"/>
                  <a:pt x="44" y="50"/>
                </a:cubicBezTo>
                <a:cubicBezTo>
                  <a:pt x="41" y="45"/>
                  <a:pt x="44" y="34"/>
                  <a:pt x="51" y="37"/>
                </a:cubicBezTo>
                <a:cubicBezTo>
                  <a:pt x="59" y="40"/>
                  <a:pt x="44" y="56"/>
                  <a:pt x="54" y="58"/>
                </a:cubicBezTo>
                <a:cubicBezTo>
                  <a:pt x="64" y="60"/>
                  <a:pt x="69" y="40"/>
                  <a:pt x="62" y="33"/>
                </a:cubicBezTo>
                <a:cubicBezTo>
                  <a:pt x="53" y="24"/>
                  <a:pt x="34" y="33"/>
                  <a:pt x="37" y="47"/>
                </a:cubicBezTo>
                <a:cubicBezTo>
                  <a:pt x="37" y="50"/>
                  <a:pt x="41" y="51"/>
                  <a:pt x="38" y="56"/>
                </a:cubicBezTo>
                <a:cubicBezTo>
                  <a:pt x="32" y="54"/>
                  <a:pt x="30" y="50"/>
                  <a:pt x="30" y="43"/>
                </a:cubicBezTo>
                <a:cubicBezTo>
                  <a:pt x="31" y="33"/>
                  <a:pt x="40" y="26"/>
                  <a:pt x="49" y="25"/>
                </a:cubicBezTo>
                <a:cubicBezTo>
                  <a:pt x="60" y="23"/>
                  <a:pt x="71" y="29"/>
                  <a:pt x="72" y="39"/>
                </a:cubicBezTo>
                <a:cubicBezTo>
                  <a:pt x="74" y="52"/>
                  <a:pt x="67" y="65"/>
                  <a:pt x="55" y="64"/>
                </a:cubicBezTo>
                <a:close/>
                <a:moveTo>
                  <a:pt x="52" y="0"/>
                </a:moveTo>
                <a:cubicBezTo>
                  <a:pt x="23" y="0"/>
                  <a:pt x="0" y="23"/>
                  <a:pt x="0" y="52"/>
                </a:cubicBezTo>
                <a:cubicBezTo>
                  <a:pt x="0" y="80"/>
                  <a:pt x="23" y="103"/>
                  <a:pt x="52" y="103"/>
                </a:cubicBezTo>
                <a:cubicBezTo>
                  <a:pt x="80" y="103"/>
                  <a:pt x="103" y="80"/>
                  <a:pt x="103" y="52"/>
                </a:cubicBezTo>
                <a:cubicBezTo>
                  <a:pt x="103" y="23"/>
                  <a:pt x="80" y="0"/>
                  <a:pt x="52"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 name="Rectangle 22"/>
          <p:cNvSpPr>
            <a:spLocks noChangeAspect="1"/>
          </p:cNvSpPr>
          <p:nvPr/>
        </p:nvSpPr>
        <p:spPr bwMode="auto">
          <a:xfrm>
            <a:off x="917043" y="1979199"/>
            <a:ext cx="6241143" cy="3352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46" name="Straight Connector 24"/>
          <p:cNvSpPr/>
          <p:nvPr/>
        </p:nvSpPr>
        <p:spPr bwMode="auto">
          <a:xfrm flipV="1">
            <a:off x="5891888" y="2003577"/>
            <a:ext cx="1246221" cy="699835"/>
          </a:xfrm>
          <a:prstGeom prst="line">
            <a:avLst/>
          </a:prstGeom>
          <a:noFill/>
          <a:ln w="12700" cap="flat">
            <a:solidFill>
              <a:schemeClr val="bg1">
                <a:lumMod val="65000"/>
              </a:schemeClr>
            </a:solidFill>
            <a:prstDash val="solid"/>
            <a:miter lim="800000"/>
          </a:ln>
          <a:extLst>
            <a:ext uri="{909E8E84-426E-40DD-AFC4-6F175D3DCCD1}">
              <a14:hiddenFill xmlns:a14="http://schemas.microsoft.com/office/drawing/2010/main">
                <a:noFill/>
              </a14:hiddenFill>
            </a:ext>
          </a:extLst>
        </p:spPr>
        <p:txBody>
          <a:bodyPr anchor="ctr"/>
          <a:lstStyle/>
          <a:p>
            <a:pPr algn="ctr"/>
          </a:p>
        </p:txBody>
      </p:sp>
      <p:sp>
        <p:nvSpPr>
          <p:cNvPr id="48" name="Oval 26"/>
          <p:cNvSpPr/>
          <p:nvPr/>
        </p:nvSpPr>
        <p:spPr bwMode="auto">
          <a:xfrm>
            <a:off x="5871811" y="2681901"/>
            <a:ext cx="37286" cy="41588"/>
          </a:xfrm>
          <a:prstGeom prst="ellipse">
            <a:avLst/>
          </a:prstGeom>
          <a:solidFill>
            <a:srgbClr val="DCDEE0"/>
          </a:solidFill>
          <a:ln w="9525">
            <a:solidFill>
              <a:srgbClr val="000000"/>
            </a:solidFill>
            <a:round/>
          </a:ln>
        </p:spPr>
        <p:txBody>
          <a:bodyPr anchor="ctr"/>
          <a:lstStyle/>
          <a:p>
            <a:pPr algn="ctr"/>
          </a:p>
        </p:txBody>
      </p:sp>
      <p:sp>
        <p:nvSpPr>
          <p:cNvPr id="43" name="Straight Connector 28"/>
          <p:cNvSpPr/>
          <p:nvPr/>
        </p:nvSpPr>
        <p:spPr bwMode="auto">
          <a:xfrm flipV="1">
            <a:off x="5891886" y="3130769"/>
            <a:ext cx="1241920" cy="196471"/>
          </a:xfrm>
          <a:prstGeom prst="line">
            <a:avLst/>
          </a:prstGeom>
          <a:noFill/>
          <a:ln w="12700" cap="flat">
            <a:solidFill>
              <a:schemeClr val="bg1">
                <a:lumMod val="65000"/>
              </a:schemeClr>
            </a:solidFill>
            <a:prstDash val="solid"/>
            <a:miter lim="800000"/>
          </a:ln>
          <a:extLst>
            <a:ext uri="{909E8E84-426E-40DD-AFC4-6F175D3DCCD1}">
              <a14:hiddenFill xmlns:a14="http://schemas.microsoft.com/office/drawing/2010/main">
                <a:noFill/>
              </a14:hiddenFill>
            </a:ext>
          </a:extLst>
        </p:spPr>
        <p:txBody>
          <a:bodyPr anchor="ctr"/>
          <a:lstStyle/>
          <a:p>
            <a:pPr algn="ctr"/>
          </a:p>
        </p:txBody>
      </p:sp>
      <p:sp>
        <p:nvSpPr>
          <p:cNvPr id="45" name="Oval 30"/>
          <p:cNvSpPr/>
          <p:nvPr/>
        </p:nvSpPr>
        <p:spPr bwMode="auto">
          <a:xfrm>
            <a:off x="5871809" y="3311465"/>
            <a:ext cx="40154" cy="37286"/>
          </a:xfrm>
          <a:prstGeom prst="ellipse">
            <a:avLst/>
          </a:prstGeom>
          <a:solidFill>
            <a:srgbClr val="DCDEE0"/>
          </a:solidFill>
          <a:ln w="9525">
            <a:solidFill>
              <a:srgbClr val="000000"/>
            </a:solidFill>
            <a:round/>
          </a:ln>
        </p:spPr>
        <p:txBody>
          <a:bodyPr anchor="ctr"/>
          <a:lstStyle/>
          <a:p>
            <a:pPr algn="ctr"/>
          </a:p>
        </p:txBody>
      </p:sp>
      <p:sp>
        <p:nvSpPr>
          <p:cNvPr id="40" name="Straight Connector 32"/>
          <p:cNvSpPr/>
          <p:nvPr/>
        </p:nvSpPr>
        <p:spPr bwMode="auto">
          <a:xfrm>
            <a:off x="5891888" y="4612180"/>
            <a:ext cx="1246221" cy="699834"/>
          </a:xfrm>
          <a:prstGeom prst="line">
            <a:avLst/>
          </a:prstGeom>
          <a:noFill/>
          <a:ln w="12700" cap="flat">
            <a:solidFill>
              <a:schemeClr val="bg1">
                <a:lumMod val="65000"/>
              </a:schemeClr>
            </a:solidFill>
            <a:prstDash val="solid"/>
            <a:miter lim="800000"/>
          </a:ln>
          <a:extLst>
            <a:ext uri="{909E8E84-426E-40DD-AFC4-6F175D3DCCD1}">
              <a14:hiddenFill xmlns:a14="http://schemas.microsoft.com/office/drawing/2010/main">
                <a:noFill/>
              </a14:hiddenFill>
            </a:ext>
          </a:extLst>
        </p:spPr>
        <p:txBody>
          <a:bodyPr anchor="ctr"/>
          <a:lstStyle/>
          <a:p>
            <a:pPr algn="ctr"/>
          </a:p>
        </p:txBody>
      </p:sp>
      <p:sp>
        <p:nvSpPr>
          <p:cNvPr id="42" name="Oval 34"/>
          <p:cNvSpPr/>
          <p:nvPr/>
        </p:nvSpPr>
        <p:spPr bwMode="auto">
          <a:xfrm>
            <a:off x="5871811" y="4592103"/>
            <a:ext cx="37286" cy="40154"/>
          </a:xfrm>
          <a:prstGeom prst="ellipse">
            <a:avLst/>
          </a:prstGeom>
          <a:solidFill>
            <a:srgbClr val="DCDEE0"/>
          </a:solidFill>
          <a:ln w="9525">
            <a:solidFill>
              <a:srgbClr val="000000"/>
            </a:solidFill>
            <a:round/>
          </a:ln>
        </p:spPr>
        <p:txBody>
          <a:bodyPr anchor="ctr"/>
          <a:lstStyle/>
          <a:p>
            <a:pPr algn="ctr"/>
          </a:p>
        </p:txBody>
      </p:sp>
      <p:sp>
        <p:nvSpPr>
          <p:cNvPr id="37" name="Straight Connector 36"/>
          <p:cNvSpPr/>
          <p:nvPr/>
        </p:nvSpPr>
        <p:spPr bwMode="auto">
          <a:xfrm>
            <a:off x="5891886" y="3986918"/>
            <a:ext cx="1241920" cy="196471"/>
          </a:xfrm>
          <a:prstGeom prst="line">
            <a:avLst/>
          </a:prstGeom>
          <a:noFill/>
          <a:ln w="12700" cap="flat">
            <a:solidFill>
              <a:schemeClr val="bg1">
                <a:lumMod val="65000"/>
              </a:schemeClr>
            </a:solidFill>
            <a:prstDash val="solid"/>
            <a:miter lim="800000"/>
          </a:ln>
          <a:extLst>
            <a:ext uri="{909E8E84-426E-40DD-AFC4-6F175D3DCCD1}">
              <a14:hiddenFill xmlns:a14="http://schemas.microsoft.com/office/drawing/2010/main">
                <a:noFill/>
              </a14:hiddenFill>
            </a:ext>
          </a:extLst>
        </p:spPr>
        <p:txBody>
          <a:bodyPr anchor="ctr"/>
          <a:lstStyle/>
          <a:p>
            <a:pPr algn="ctr"/>
          </a:p>
        </p:txBody>
      </p:sp>
      <p:sp>
        <p:nvSpPr>
          <p:cNvPr id="39" name="Oval 38"/>
          <p:cNvSpPr/>
          <p:nvPr/>
        </p:nvSpPr>
        <p:spPr bwMode="auto">
          <a:xfrm>
            <a:off x="5871809" y="3966841"/>
            <a:ext cx="40154" cy="40154"/>
          </a:xfrm>
          <a:prstGeom prst="ellipse">
            <a:avLst/>
          </a:prstGeom>
          <a:solidFill>
            <a:srgbClr val="DCDEE0"/>
          </a:solidFill>
          <a:ln w="9525">
            <a:solidFill>
              <a:srgbClr val="000000"/>
            </a:solidFill>
            <a:round/>
          </a:ln>
        </p:spPr>
        <p:txBody>
          <a:bodyPr anchor="ctr"/>
          <a:lstStyle/>
          <a:p>
            <a:pPr algn="ctr"/>
          </a:p>
        </p:txBody>
      </p:sp>
      <p:sp>
        <p:nvSpPr>
          <p:cNvPr id="35" name="Freeform: Shape 40"/>
          <p:cNvSpPr/>
          <p:nvPr/>
        </p:nvSpPr>
        <p:spPr bwMode="auto">
          <a:xfrm>
            <a:off x="842471" y="2810969"/>
            <a:ext cx="1676447" cy="1675012"/>
          </a:xfrm>
          <a:custGeom>
            <a:avLst/>
            <a:gdLst>
              <a:gd name="T0" fmla="*/ 406 w 494"/>
              <a:gd name="T1" fmla="*/ 88 h 493"/>
              <a:gd name="T2" fmla="*/ 406 w 494"/>
              <a:gd name="T3" fmla="*/ 406 h 493"/>
              <a:gd name="T4" fmla="*/ 88 w 494"/>
              <a:gd name="T5" fmla="*/ 406 h 493"/>
              <a:gd name="T6" fmla="*/ 88 w 494"/>
              <a:gd name="T7" fmla="*/ 88 h 493"/>
              <a:gd name="T8" fmla="*/ 406 w 494"/>
              <a:gd name="T9" fmla="*/ 88 h 493"/>
            </a:gdLst>
            <a:ahLst/>
            <a:cxnLst>
              <a:cxn ang="0">
                <a:pos x="T0" y="T1"/>
              </a:cxn>
              <a:cxn ang="0">
                <a:pos x="T2" y="T3"/>
              </a:cxn>
              <a:cxn ang="0">
                <a:pos x="T4" y="T5"/>
              </a:cxn>
              <a:cxn ang="0">
                <a:pos x="T6" y="T7"/>
              </a:cxn>
              <a:cxn ang="0">
                <a:pos x="T8" y="T9"/>
              </a:cxn>
            </a:cxnLst>
            <a:rect l="0" t="0" r="r" b="b"/>
            <a:pathLst>
              <a:path w="494" h="493">
                <a:moveTo>
                  <a:pt x="406" y="88"/>
                </a:moveTo>
                <a:cubicBezTo>
                  <a:pt x="494" y="175"/>
                  <a:pt x="494" y="318"/>
                  <a:pt x="406" y="406"/>
                </a:cubicBezTo>
                <a:cubicBezTo>
                  <a:pt x="318" y="493"/>
                  <a:pt x="176" y="493"/>
                  <a:pt x="88" y="406"/>
                </a:cubicBezTo>
                <a:cubicBezTo>
                  <a:pt x="0" y="318"/>
                  <a:pt x="0" y="175"/>
                  <a:pt x="88" y="88"/>
                </a:cubicBezTo>
                <a:cubicBezTo>
                  <a:pt x="176" y="0"/>
                  <a:pt x="318" y="0"/>
                  <a:pt x="406" y="88"/>
                </a:cubicBezTo>
                <a:close/>
              </a:path>
            </a:pathLst>
          </a:custGeom>
          <a:solidFill>
            <a:schemeClr val="bg1">
              <a:lumMod val="85000"/>
            </a:schemeClr>
          </a:solidFill>
          <a:ln>
            <a:noFill/>
          </a:ln>
        </p:spPr>
        <p:txBody>
          <a:bodyPr anchor="ctr"/>
          <a:lstStyle/>
          <a:p>
            <a:pPr algn="ctr"/>
          </a:p>
        </p:txBody>
      </p:sp>
      <p:sp>
        <p:nvSpPr>
          <p:cNvPr id="36" name="Freeform: Shape 41"/>
          <p:cNvSpPr/>
          <p:nvPr/>
        </p:nvSpPr>
        <p:spPr bwMode="auto">
          <a:xfrm>
            <a:off x="1324323" y="3256970"/>
            <a:ext cx="722779" cy="750027"/>
          </a:xfrm>
          <a:custGeom>
            <a:avLst/>
            <a:gdLst>
              <a:gd name="T0" fmla="*/ 184 w 213"/>
              <a:gd name="T1" fmla="*/ 148 h 221"/>
              <a:gd name="T2" fmla="*/ 143 w 213"/>
              <a:gd name="T3" fmla="*/ 98 h 221"/>
              <a:gd name="T4" fmla="*/ 134 w 213"/>
              <a:gd name="T5" fmla="*/ 31 h 221"/>
              <a:gd name="T6" fmla="*/ 174 w 213"/>
              <a:gd name="T7" fmla="*/ 86 h 221"/>
              <a:gd name="T8" fmla="*/ 184 w 213"/>
              <a:gd name="T9" fmla="*/ 148 h 221"/>
              <a:gd name="T10" fmla="*/ 191 w 213"/>
              <a:gd name="T11" fmla="*/ 77 h 221"/>
              <a:gd name="T12" fmla="*/ 126 w 213"/>
              <a:gd name="T13" fmla="*/ 6 h 221"/>
              <a:gd name="T14" fmla="*/ 14 w 213"/>
              <a:gd name="T15" fmla="*/ 120 h 221"/>
              <a:gd name="T16" fmla="*/ 5 w 213"/>
              <a:gd name="T17" fmla="*/ 153 h 221"/>
              <a:gd name="T18" fmla="*/ 36 w 213"/>
              <a:gd name="T19" fmla="*/ 170 h 221"/>
              <a:gd name="T20" fmla="*/ 45 w 213"/>
              <a:gd name="T21" fmla="*/ 167 h 221"/>
              <a:gd name="T22" fmla="*/ 64 w 213"/>
              <a:gd name="T23" fmla="*/ 178 h 221"/>
              <a:gd name="T24" fmla="*/ 77 w 213"/>
              <a:gd name="T25" fmla="*/ 209 h 221"/>
              <a:gd name="T26" fmla="*/ 90 w 213"/>
              <a:gd name="T27" fmla="*/ 219 h 221"/>
              <a:gd name="T28" fmla="*/ 115 w 213"/>
              <a:gd name="T29" fmla="*/ 210 h 221"/>
              <a:gd name="T30" fmla="*/ 120 w 213"/>
              <a:gd name="T31" fmla="*/ 199 h 221"/>
              <a:gd name="T32" fmla="*/ 108 w 213"/>
              <a:gd name="T33" fmla="*/ 189 h 221"/>
              <a:gd name="T34" fmla="*/ 97 w 213"/>
              <a:gd name="T35" fmla="*/ 163 h 221"/>
              <a:gd name="T36" fmla="*/ 109 w 213"/>
              <a:gd name="T37" fmla="*/ 150 h 221"/>
              <a:gd name="T38" fmla="*/ 198 w 213"/>
              <a:gd name="T39" fmla="*/ 172 h 221"/>
              <a:gd name="T40" fmla="*/ 191 w 213"/>
              <a:gd name="T41" fmla="*/ 77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3" h="221">
                <a:moveTo>
                  <a:pt x="184" y="148"/>
                </a:moveTo>
                <a:cubicBezTo>
                  <a:pt x="181" y="150"/>
                  <a:pt x="158" y="132"/>
                  <a:pt x="143" y="98"/>
                </a:cubicBezTo>
                <a:cubicBezTo>
                  <a:pt x="129" y="64"/>
                  <a:pt x="131" y="32"/>
                  <a:pt x="134" y="31"/>
                </a:cubicBezTo>
                <a:cubicBezTo>
                  <a:pt x="137" y="30"/>
                  <a:pt x="160" y="52"/>
                  <a:pt x="174" y="86"/>
                </a:cubicBezTo>
                <a:cubicBezTo>
                  <a:pt x="189" y="120"/>
                  <a:pt x="188" y="147"/>
                  <a:pt x="184" y="148"/>
                </a:cubicBezTo>
                <a:close/>
                <a:moveTo>
                  <a:pt x="191" y="77"/>
                </a:moveTo>
                <a:cubicBezTo>
                  <a:pt x="172" y="34"/>
                  <a:pt x="142" y="0"/>
                  <a:pt x="126" y="6"/>
                </a:cubicBezTo>
                <a:cubicBezTo>
                  <a:pt x="100" y="17"/>
                  <a:pt x="142" y="68"/>
                  <a:pt x="14" y="120"/>
                </a:cubicBezTo>
                <a:cubicBezTo>
                  <a:pt x="3" y="124"/>
                  <a:pt x="0" y="142"/>
                  <a:pt x="5" y="153"/>
                </a:cubicBezTo>
                <a:cubicBezTo>
                  <a:pt x="9" y="164"/>
                  <a:pt x="25" y="174"/>
                  <a:pt x="36" y="170"/>
                </a:cubicBezTo>
                <a:cubicBezTo>
                  <a:pt x="38" y="169"/>
                  <a:pt x="45" y="167"/>
                  <a:pt x="45" y="167"/>
                </a:cubicBezTo>
                <a:cubicBezTo>
                  <a:pt x="52" y="177"/>
                  <a:pt x="61" y="171"/>
                  <a:pt x="64" y="178"/>
                </a:cubicBezTo>
                <a:cubicBezTo>
                  <a:pt x="67" y="186"/>
                  <a:pt x="75" y="204"/>
                  <a:pt x="77" y="209"/>
                </a:cubicBezTo>
                <a:cubicBezTo>
                  <a:pt x="80" y="215"/>
                  <a:pt x="86" y="221"/>
                  <a:pt x="90" y="219"/>
                </a:cubicBezTo>
                <a:cubicBezTo>
                  <a:pt x="94" y="218"/>
                  <a:pt x="109" y="212"/>
                  <a:pt x="115" y="210"/>
                </a:cubicBezTo>
                <a:cubicBezTo>
                  <a:pt x="120" y="208"/>
                  <a:pt x="121" y="203"/>
                  <a:pt x="120" y="199"/>
                </a:cubicBezTo>
                <a:cubicBezTo>
                  <a:pt x="118" y="195"/>
                  <a:pt x="110" y="194"/>
                  <a:pt x="108" y="189"/>
                </a:cubicBezTo>
                <a:cubicBezTo>
                  <a:pt x="106" y="184"/>
                  <a:pt x="99" y="168"/>
                  <a:pt x="97" y="163"/>
                </a:cubicBezTo>
                <a:cubicBezTo>
                  <a:pt x="94" y="156"/>
                  <a:pt x="100" y="151"/>
                  <a:pt x="109" y="150"/>
                </a:cubicBezTo>
                <a:cubicBezTo>
                  <a:pt x="167" y="144"/>
                  <a:pt x="178" y="180"/>
                  <a:pt x="198" y="172"/>
                </a:cubicBezTo>
                <a:cubicBezTo>
                  <a:pt x="213" y="166"/>
                  <a:pt x="210" y="121"/>
                  <a:pt x="191" y="7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1" name="矩形 60"/>
          <p:cNvSpPr/>
          <p:nvPr/>
        </p:nvSpPr>
        <p:spPr>
          <a:xfrm>
            <a:off x="7368487" y="2057705"/>
            <a:ext cx="3426513" cy="613694"/>
          </a:xfrm>
          <a:prstGeom prst="rect">
            <a:avLst/>
          </a:prstGeom>
        </p:spPr>
        <p:txBody>
          <a:bodyPr wrap="square">
            <a:spAutoFit/>
          </a:bodyPr>
          <a:lstStyle/>
          <a:p>
            <a:pPr>
              <a:lnSpc>
                <a:spcPct val="150000"/>
              </a:lnSpc>
            </a:pPr>
            <a:r>
              <a:rPr lang="zh-CN" altLang="en-US" sz="1200" dirty="0">
                <a:solidFill>
                  <a:schemeClr val="bg1">
                    <a:lumMod val="65000"/>
                  </a:schemeClr>
                </a:solidFill>
                <a:latin typeface="微软雅黑" panose="020B0503020204020204" pitchFamily="34" charset="-122"/>
                <a:ea typeface="微软雅黑" panose="020B0503020204020204" pitchFamily="34" charset="-122"/>
              </a:rPr>
              <a:t>请替换文字内容，点击添加相关标题文字，修改文字内容，也可以直接复制你的内容到此。</a:t>
            </a:r>
            <a:endParaRPr lang="zh-CN" altLang="en-US" sz="12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62" name="文本框 61"/>
          <p:cNvSpPr txBox="1"/>
          <p:nvPr/>
        </p:nvSpPr>
        <p:spPr bwMode="auto">
          <a:xfrm>
            <a:off x="7368487" y="1814465"/>
            <a:ext cx="1845870" cy="292368"/>
          </a:xfrm>
          <a:prstGeom prst="rect">
            <a:avLst/>
          </a:prstGeom>
          <a:noFill/>
          <a:ln w="9525">
            <a:noFill/>
            <a:miter lim="800000"/>
          </a:ln>
        </p:spPr>
        <p:txBody>
          <a:bodyPr wrap="none" lIns="0" tIns="0" rIns="0" bIns="0" anchor="ctr" anchorCtr="1">
            <a:normAutofit/>
            <a:scene3d>
              <a:camera prst="orthographicFront"/>
              <a:lightRig rig="threePt" dir="t"/>
            </a:scene3d>
            <a:sp3d>
              <a:bevelT w="0" h="0"/>
            </a:sp3d>
          </a:bodyPr>
          <a:lstStyle/>
          <a:p>
            <a:r>
              <a:rPr lang="zh-CN" altLang="en-US" sz="1600" b="1" dirty="0">
                <a:solidFill>
                  <a:srgbClr val="448882"/>
                </a:solidFill>
                <a:latin typeface="微软雅黑" panose="020B0503020204020204" pitchFamily="34" charset="-122"/>
                <a:ea typeface="微软雅黑" panose="020B0503020204020204" pitchFamily="34" charset="-122"/>
                <a:cs typeface="Arial" panose="020B0604020202020204" pitchFamily="34" charset="0"/>
              </a:rPr>
              <a:t>此处添加文字内容</a:t>
            </a:r>
            <a:endParaRPr lang="zh-CN" altLang="en-US" sz="1600" b="1" dirty="0">
              <a:solidFill>
                <a:srgbClr val="448882"/>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63" name="矩形 62"/>
          <p:cNvSpPr/>
          <p:nvPr/>
        </p:nvSpPr>
        <p:spPr>
          <a:xfrm>
            <a:off x="7368487" y="2992729"/>
            <a:ext cx="3426513" cy="613694"/>
          </a:xfrm>
          <a:prstGeom prst="rect">
            <a:avLst/>
          </a:prstGeom>
        </p:spPr>
        <p:txBody>
          <a:bodyPr wrap="square">
            <a:spAutoFit/>
          </a:bodyPr>
          <a:lstStyle/>
          <a:p>
            <a:pPr>
              <a:lnSpc>
                <a:spcPct val="150000"/>
              </a:lnSpc>
            </a:pPr>
            <a:r>
              <a:rPr lang="zh-CN" altLang="en-US" sz="1200" dirty="0">
                <a:solidFill>
                  <a:schemeClr val="bg1">
                    <a:lumMod val="65000"/>
                  </a:schemeClr>
                </a:solidFill>
                <a:latin typeface="微软雅黑" panose="020B0503020204020204" pitchFamily="34" charset="-122"/>
                <a:ea typeface="微软雅黑" panose="020B0503020204020204" pitchFamily="34" charset="-122"/>
              </a:rPr>
              <a:t>请替换文字内容，点击添加相关标题文字，修改文字内容，也可以直接复制你的内容到此。</a:t>
            </a:r>
            <a:endParaRPr lang="zh-CN" altLang="en-US" sz="12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64" name="文本框 63"/>
          <p:cNvSpPr txBox="1"/>
          <p:nvPr/>
        </p:nvSpPr>
        <p:spPr bwMode="auto">
          <a:xfrm>
            <a:off x="7368487" y="2749489"/>
            <a:ext cx="1845870" cy="292368"/>
          </a:xfrm>
          <a:prstGeom prst="rect">
            <a:avLst/>
          </a:prstGeom>
          <a:noFill/>
          <a:ln w="9525">
            <a:noFill/>
            <a:miter lim="800000"/>
          </a:ln>
        </p:spPr>
        <p:txBody>
          <a:bodyPr wrap="none" lIns="0" tIns="0" rIns="0" bIns="0" anchor="ctr" anchorCtr="1">
            <a:normAutofit/>
            <a:scene3d>
              <a:camera prst="orthographicFront"/>
              <a:lightRig rig="threePt" dir="t"/>
            </a:scene3d>
            <a:sp3d>
              <a:bevelT w="0" h="0"/>
            </a:sp3d>
          </a:bodyPr>
          <a:lstStyle/>
          <a:p>
            <a:r>
              <a:rPr lang="zh-CN" altLang="en-US" sz="1600" b="1" dirty="0">
                <a:solidFill>
                  <a:srgbClr val="EAA56B"/>
                </a:solidFill>
                <a:latin typeface="微软雅黑" panose="020B0503020204020204" pitchFamily="34" charset="-122"/>
                <a:ea typeface="微软雅黑" panose="020B0503020204020204" pitchFamily="34" charset="-122"/>
                <a:cs typeface="Arial" panose="020B0604020202020204" pitchFamily="34" charset="0"/>
              </a:rPr>
              <a:t>此处添加文字内容</a:t>
            </a:r>
            <a:endParaRPr lang="zh-CN" altLang="en-US" sz="1600" b="1" dirty="0">
              <a:solidFill>
                <a:srgbClr val="EAA56B"/>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65" name="矩形 64"/>
          <p:cNvSpPr/>
          <p:nvPr/>
        </p:nvSpPr>
        <p:spPr>
          <a:xfrm>
            <a:off x="7368487" y="4134261"/>
            <a:ext cx="3426513" cy="613694"/>
          </a:xfrm>
          <a:prstGeom prst="rect">
            <a:avLst/>
          </a:prstGeom>
        </p:spPr>
        <p:txBody>
          <a:bodyPr wrap="square">
            <a:spAutoFit/>
          </a:bodyPr>
          <a:lstStyle/>
          <a:p>
            <a:pPr>
              <a:lnSpc>
                <a:spcPct val="150000"/>
              </a:lnSpc>
            </a:pPr>
            <a:r>
              <a:rPr lang="zh-CN" altLang="en-US" sz="1200" dirty="0">
                <a:solidFill>
                  <a:schemeClr val="bg1">
                    <a:lumMod val="65000"/>
                  </a:schemeClr>
                </a:solidFill>
                <a:latin typeface="微软雅黑" panose="020B0503020204020204" pitchFamily="34" charset="-122"/>
                <a:ea typeface="微软雅黑" panose="020B0503020204020204" pitchFamily="34" charset="-122"/>
              </a:rPr>
              <a:t>请替换文字内容，点击添加相关标题文字，修改文字内容，也可以直接复制你的内容到此。</a:t>
            </a:r>
            <a:endParaRPr lang="zh-CN" altLang="en-US" sz="12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66" name="文本框 65"/>
          <p:cNvSpPr txBox="1"/>
          <p:nvPr/>
        </p:nvSpPr>
        <p:spPr bwMode="auto">
          <a:xfrm>
            <a:off x="7368487" y="3891021"/>
            <a:ext cx="1845870" cy="292368"/>
          </a:xfrm>
          <a:prstGeom prst="rect">
            <a:avLst/>
          </a:prstGeom>
          <a:noFill/>
          <a:ln w="9525">
            <a:noFill/>
            <a:miter lim="800000"/>
          </a:ln>
        </p:spPr>
        <p:txBody>
          <a:bodyPr wrap="none" lIns="0" tIns="0" rIns="0" bIns="0" anchor="ctr" anchorCtr="1">
            <a:normAutofit/>
            <a:scene3d>
              <a:camera prst="orthographicFront"/>
              <a:lightRig rig="threePt" dir="t"/>
            </a:scene3d>
            <a:sp3d>
              <a:bevelT w="0" h="0"/>
            </a:sp3d>
          </a:bodyPr>
          <a:lstStyle/>
          <a:p>
            <a:r>
              <a:rPr lang="zh-CN" altLang="en-US" sz="1600" b="1" dirty="0">
                <a:solidFill>
                  <a:srgbClr val="EAA56B"/>
                </a:solidFill>
                <a:latin typeface="微软雅黑" panose="020B0503020204020204" pitchFamily="34" charset="-122"/>
                <a:ea typeface="微软雅黑" panose="020B0503020204020204" pitchFamily="34" charset="-122"/>
                <a:cs typeface="Arial" panose="020B0604020202020204" pitchFamily="34" charset="0"/>
              </a:rPr>
              <a:t>此处添加文字内容</a:t>
            </a:r>
            <a:endParaRPr lang="zh-CN" altLang="en-US" sz="1600" b="1" dirty="0">
              <a:solidFill>
                <a:srgbClr val="EAA56B"/>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67" name="矩形 66"/>
          <p:cNvSpPr/>
          <p:nvPr/>
        </p:nvSpPr>
        <p:spPr>
          <a:xfrm>
            <a:off x="7368487" y="5282964"/>
            <a:ext cx="3426513" cy="613694"/>
          </a:xfrm>
          <a:prstGeom prst="rect">
            <a:avLst/>
          </a:prstGeom>
        </p:spPr>
        <p:txBody>
          <a:bodyPr wrap="square">
            <a:spAutoFit/>
          </a:bodyPr>
          <a:lstStyle/>
          <a:p>
            <a:pPr>
              <a:lnSpc>
                <a:spcPct val="150000"/>
              </a:lnSpc>
            </a:pPr>
            <a:r>
              <a:rPr lang="zh-CN" altLang="en-US" sz="1200" dirty="0">
                <a:solidFill>
                  <a:schemeClr val="bg1">
                    <a:lumMod val="65000"/>
                  </a:schemeClr>
                </a:solidFill>
                <a:latin typeface="微软雅黑" panose="020B0503020204020204" pitchFamily="34" charset="-122"/>
                <a:ea typeface="微软雅黑" panose="020B0503020204020204" pitchFamily="34" charset="-122"/>
              </a:rPr>
              <a:t>请替换文字内容，点击添加相关标题文字，修改文字内容，也可以直接复制你的内容到此。</a:t>
            </a:r>
            <a:endParaRPr lang="zh-CN" altLang="en-US" sz="12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68" name="文本框 67"/>
          <p:cNvSpPr txBox="1"/>
          <p:nvPr/>
        </p:nvSpPr>
        <p:spPr bwMode="auto">
          <a:xfrm>
            <a:off x="7368487" y="5039724"/>
            <a:ext cx="1845870" cy="292368"/>
          </a:xfrm>
          <a:prstGeom prst="rect">
            <a:avLst/>
          </a:prstGeom>
          <a:noFill/>
          <a:ln w="9525">
            <a:noFill/>
            <a:miter lim="800000"/>
          </a:ln>
        </p:spPr>
        <p:txBody>
          <a:bodyPr wrap="none" lIns="0" tIns="0" rIns="0" bIns="0" anchor="ctr" anchorCtr="1">
            <a:normAutofit/>
            <a:scene3d>
              <a:camera prst="orthographicFront"/>
              <a:lightRig rig="threePt" dir="t"/>
            </a:scene3d>
            <a:sp3d>
              <a:bevelT w="0" h="0"/>
            </a:sp3d>
          </a:bodyPr>
          <a:lstStyle/>
          <a:p>
            <a:r>
              <a:rPr lang="zh-CN" altLang="en-US" sz="1600" b="1" dirty="0">
                <a:solidFill>
                  <a:srgbClr val="448882"/>
                </a:solidFill>
                <a:latin typeface="微软雅黑" panose="020B0503020204020204" pitchFamily="34" charset="-122"/>
                <a:ea typeface="微软雅黑" panose="020B0503020204020204" pitchFamily="34" charset="-122"/>
                <a:cs typeface="Arial" panose="020B0604020202020204" pitchFamily="34" charset="0"/>
              </a:rPr>
              <a:t>此处添加文字内容</a:t>
            </a:r>
            <a:endParaRPr lang="zh-CN" altLang="en-US" sz="1600" b="1" dirty="0">
              <a:solidFill>
                <a:srgbClr val="448882"/>
              </a:solidFill>
              <a:latin typeface="微软雅黑" panose="020B0503020204020204" pitchFamily="34" charset="-122"/>
              <a:ea typeface="微软雅黑" panose="020B0503020204020204" pitchFamily="34" charset="-122"/>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500" fill="hold"/>
                                        <p:tgtEl>
                                          <p:spTgt spid="61"/>
                                        </p:tgtEl>
                                        <p:attrNameLst>
                                          <p:attrName>ppt_x</p:attrName>
                                        </p:attrNameLst>
                                      </p:cBhvr>
                                      <p:tavLst>
                                        <p:tav tm="0">
                                          <p:val>
                                            <p:strVal val="1+#ppt_w/2"/>
                                          </p:val>
                                        </p:tav>
                                        <p:tav tm="100000">
                                          <p:val>
                                            <p:strVal val="#ppt_x"/>
                                          </p:val>
                                        </p:tav>
                                      </p:tavLst>
                                    </p:anim>
                                    <p:anim calcmode="lin" valueType="num">
                                      <p:cBhvr additive="base">
                                        <p:cTn id="8" dur="500" fill="hold"/>
                                        <p:tgtEl>
                                          <p:spTgt spid="61"/>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62"/>
                                        </p:tgtEl>
                                        <p:attrNameLst>
                                          <p:attrName>style.visibility</p:attrName>
                                        </p:attrNameLst>
                                      </p:cBhvr>
                                      <p:to>
                                        <p:strVal val="visible"/>
                                      </p:to>
                                    </p:set>
                                    <p:anim calcmode="lin" valueType="num">
                                      <p:cBhvr additive="base">
                                        <p:cTn id="11" dur="500" fill="hold"/>
                                        <p:tgtEl>
                                          <p:spTgt spid="62"/>
                                        </p:tgtEl>
                                        <p:attrNameLst>
                                          <p:attrName>ppt_x</p:attrName>
                                        </p:attrNameLst>
                                      </p:cBhvr>
                                      <p:tavLst>
                                        <p:tav tm="0">
                                          <p:val>
                                            <p:strVal val="1+#ppt_w/2"/>
                                          </p:val>
                                        </p:tav>
                                        <p:tav tm="100000">
                                          <p:val>
                                            <p:strVal val="#ppt_x"/>
                                          </p:val>
                                        </p:tav>
                                      </p:tavLst>
                                    </p:anim>
                                    <p:anim calcmode="lin" valueType="num">
                                      <p:cBhvr additive="base">
                                        <p:cTn id="12" dur="500" fill="hold"/>
                                        <p:tgtEl>
                                          <p:spTgt spid="6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63"/>
                                        </p:tgtEl>
                                        <p:attrNameLst>
                                          <p:attrName>style.visibility</p:attrName>
                                        </p:attrNameLst>
                                      </p:cBhvr>
                                      <p:to>
                                        <p:strVal val="visible"/>
                                      </p:to>
                                    </p:set>
                                    <p:anim calcmode="lin" valueType="num">
                                      <p:cBhvr additive="base">
                                        <p:cTn id="17" dur="500" fill="hold"/>
                                        <p:tgtEl>
                                          <p:spTgt spid="63"/>
                                        </p:tgtEl>
                                        <p:attrNameLst>
                                          <p:attrName>ppt_x</p:attrName>
                                        </p:attrNameLst>
                                      </p:cBhvr>
                                      <p:tavLst>
                                        <p:tav tm="0">
                                          <p:val>
                                            <p:strVal val="1+#ppt_w/2"/>
                                          </p:val>
                                        </p:tav>
                                        <p:tav tm="100000">
                                          <p:val>
                                            <p:strVal val="#ppt_x"/>
                                          </p:val>
                                        </p:tav>
                                      </p:tavLst>
                                    </p:anim>
                                    <p:anim calcmode="lin" valueType="num">
                                      <p:cBhvr additive="base">
                                        <p:cTn id="18" dur="500" fill="hold"/>
                                        <p:tgtEl>
                                          <p:spTgt spid="63"/>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64"/>
                                        </p:tgtEl>
                                        <p:attrNameLst>
                                          <p:attrName>style.visibility</p:attrName>
                                        </p:attrNameLst>
                                      </p:cBhvr>
                                      <p:to>
                                        <p:strVal val="visible"/>
                                      </p:to>
                                    </p:set>
                                    <p:anim calcmode="lin" valueType="num">
                                      <p:cBhvr additive="base">
                                        <p:cTn id="21" dur="500" fill="hold"/>
                                        <p:tgtEl>
                                          <p:spTgt spid="64"/>
                                        </p:tgtEl>
                                        <p:attrNameLst>
                                          <p:attrName>ppt_x</p:attrName>
                                        </p:attrNameLst>
                                      </p:cBhvr>
                                      <p:tavLst>
                                        <p:tav tm="0">
                                          <p:val>
                                            <p:strVal val="1+#ppt_w/2"/>
                                          </p:val>
                                        </p:tav>
                                        <p:tav tm="100000">
                                          <p:val>
                                            <p:strVal val="#ppt_x"/>
                                          </p:val>
                                        </p:tav>
                                      </p:tavLst>
                                    </p:anim>
                                    <p:anim calcmode="lin" valueType="num">
                                      <p:cBhvr additive="base">
                                        <p:cTn id="22" dur="500" fill="hold"/>
                                        <p:tgtEl>
                                          <p:spTgt spid="64"/>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65"/>
                                        </p:tgtEl>
                                        <p:attrNameLst>
                                          <p:attrName>style.visibility</p:attrName>
                                        </p:attrNameLst>
                                      </p:cBhvr>
                                      <p:to>
                                        <p:strVal val="visible"/>
                                      </p:to>
                                    </p:set>
                                    <p:anim calcmode="lin" valueType="num">
                                      <p:cBhvr additive="base">
                                        <p:cTn id="27" dur="500" fill="hold"/>
                                        <p:tgtEl>
                                          <p:spTgt spid="65"/>
                                        </p:tgtEl>
                                        <p:attrNameLst>
                                          <p:attrName>ppt_x</p:attrName>
                                        </p:attrNameLst>
                                      </p:cBhvr>
                                      <p:tavLst>
                                        <p:tav tm="0">
                                          <p:val>
                                            <p:strVal val="1+#ppt_w/2"/>
                                          </p:val>
                                        </p:tav>
                                        <p:tav tm="100000">
                                          <p:val>
                                            <p:strVal val="#ppt_x"/>
                                          </p:val>
                                        </p:tav>
                                      </p:tavLst>
                                    </p:anim>
                                    <p:anim calcmode="lin" valueType="num">
                                      <p:cBhvr additive="base">
                                        <p:cTn id="28" dur="500" fill="hold"/>
                                        <p:tgtEl>
                                          <p:spTgt spid="65"/>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66"/>
                                        </p:tgtEl>
                                        <p:attrNameLst>
                                          <p:attrName>style.visibility</p:attrName>
                                        </p:attrNameLst>
                                      </p:cBhvr>
                                      <p:to>
                                        <p:strVal val="visible"/>
                                      </p:to>
                                    </p:set>
                                    <p:anim calcmode="lin" valueType="num">
                                      <p:cBhvr additive="base">
                                        <p:cTn id="31" dur="500" fill="hold"/>
                                        <p:tgtEl>
                                          <p:spTgt spid="66"/>
                                        </p:tgtEl>
                                        <p:attrNameLst>
                                          <p:attrName>ppt_x</p:attrName>
                                        </p:attrNameLst>
                                      </p:cBhvr>
                                      <p:tavLst>
                                        <p:tav tm="0">
                                          <p:val>
                                            <p:strVal val="1+#ppt_w/2"/>
                                          </p:val>
                                        </p:tav>
                                        <p:tav tm="100000">
                                          <p:val>
                                            <p:strVal val="#ppt_x"/>
                                          </p:val>
                                        </p:tav>
                                      </p:tavLst>
                                    </p:anim>
                                    <p:anim calcmode="lin" valueType="num">
                                      <p:cBhvr additive="base">
                                        <p:cTn id="32" dur="500" fill="hold"/>
                                        <p:tgtEl>
                                          <p:spTgt spid="66"/>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67"/>
                                        </p:tgtEl>
                                        <p:attrNameLst>
                                          <p:attrName>style.visibility</p:attrName>
                                        </p:attrNameLst>
                                      </p:cBhvr>
                                      <p:to>
                                        <p:strVal val="visible"/>
                                      </p:to>
                                    </p:set>
                                    <p:anim calcmode="lin" valueType="num">
                                      <p:cBhvr additive="base">
                                        <p:cTn id="37" dur="500" fill="hold"/>
                                        <p:tgtEl>
                                          <p:spTgt spid="67"/>
                                        </p:tgtEl>
                                        <p:attrNameLst>
                                          <p:attrName>ppt_x</p:attrName>
                                        </p:attrNameLst>
                                      </p:cBhvr>
                                      <p:tavLst>
                                        <p:tav tm="0">
                                          <p:val>
                                            <p:strVal val="1+#ppt_w/2"/>
                                          </p:val>
                                        </p:tav>
                                        <p:tav tm="100000">
                                          <p:val>
                                            <p:strVal val="#ppt_x"/>
                                          </p:val>
                                        </p:tav>
                                      </p:tavLst>
                                    </p:anim>
                                    <p:anim calcmode="lin" valueType="num">
                                      <p:cBhvr additive="base">
                                        <p:cTn id="38" dur="500" fill="hold"/>
                                        <p:tgtEl>
                                          <p:spTgt spid="67"/>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68"/>
                                        </p:tgtEl>
                                        <p:attrNameLst>
                                          <p:attrName>style.visibility</p:attrName>
                                        </p:attrNameLst>
                                      </p:cBhvr>
                                      <p:to>
                                        <p:strVal val="visible"/>
                                      </p:to>
                                    </p:set>
                                    <p:anim calcmode="lin" valueType="num">
                                      <p:cBhvr additive="base">
                                        <p:cTn id="41" dur="500" fill="hold"/>
                                        <p:tgtEl>
                                          <p:spTgt spid="68"/>
                                        </p:tgtEl>
                                        <p:attrNameLst>
                                          <p:attrName>ppt_x</p:attrName>
                                        </p:attrNameLst>
                                      </p:cBhvr>
                                      <p:tavLst>
                                        <p:tav tm="0">
                                          <p:val>
                                            <p:strVal val="1+#ppt_w/2"/>
                                          </p:val>
                                        </p:tav>
                                        <p:tav tm="100000">
                                          <p:val>
                                            <p:strVal val="#ppt_x"/>
                                          </p:val>
                                        </p:tav>
                                      </p:tavLst>
                                    </p:anim>
                                    <p:anim calcmode="lin" valueType="num">
                                      <p:cBhvr additive="base">
                                        <p:cTn id="42" dur="500" fill="hold"/>
                                        <p:tgtEl>
                                          <p:spTgt spid="6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2" grpId="0"/>
      <p:bldP spid="63" grpId="0"/>
      <p:bldP spid="64" grpId="0"/>
      <p:bldP spid="65" grpId="0"/>
      <p:bldP spid="66" grpId="0"/>
      <p:bldP spid="67" grpId="0"/>
      <p:bldP spid="6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795000" y="5289698"/>
            <a:ext cx="1146687" cy="1377802"/>
          </a:xfrm>
          <a:prstGeom prst="rect">
            <a:avLst/>
          </a:prstGeom>
        </p:spPr>
      </p:pic>
      <p:sp>
        <p:nvSpPr>
          <p:cNvPr id="7" name="矩形 6"/>
          <p:cNvSpPr/>
          <p:nvPr/>
        </p:nvSpPr>
        <p:spPr>
          <a:xfrm>
            <a:off x="533400" y="762000"/>
            <a:ext cx="11264900" cy="21600"/>
          </a:xfrm>
          <a:prstGeom prst="rect">
            <a:avLst/>
          </a:prstGeom>
          <a:solidFill>
            <a:srgbClr val="58ACA5"/>
          </a:solidFill>
          <a:ln>
            <a:solidFill>
              <a:srgbClr val="58AC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1599328" y="249580"/>
            <a:ext cx="1620957" cy="523220"/>
          </a:xfrm>
          <a:prstGeom prst="rect">
            <a:avLst/>
          </a:prstGeom>
          <a:noFill/>
        </p:spPr>
        <p:txBody>
          <a:bodyPr wrap="none" rtlCol="0">
            <a:spAutoFit/>
          </a:bodyPr>
          <a:lstStyle/>
          <a:p>
            <a:r>
              <a:rPr lang="zh-CN" altLang="en-US" sz="2800" dirty="0">
                <a:solidFill>
                  <a:srgbClr val="58ACA5"/>
                </a:solidFill>
                <a:latin typeface="微软雅黑" panose="020B0503020204020204" pitchFamily="34" charset="-122"/>
                <a:ea typeface="微软雅黑" panose="020B0503020204020204" pitchFamily="34" charset="-122"/>
              </a:rPr>
              <a:t>公司汇报</a:t>
            </a:r>
            <a:endParaRPr lang="zh-CN" altLang="en-US" sz="2800" dirty="0">
              <a:solidFill>
                <a:srgbClr val="58ACA5"/>
              </a:solidFill>
              <a:latin typeface="微软雅黑" panose="020B0503020204020204" pitchFamily="34" charset="-122"/>
              <a:ea typeface="微软雅黑" panose="020B0503020204020204" pitchFamily="34" charset="-122"/>
            </a:endParaRPr>
          </a:p>
        </p:txBody>
      </p:sp>
      <p:sp>
        <p:nvSpPr>
          <p:cNvPr id="9" name="矩形 8"/>
          <p:cNvSpPr/>
          <p:nvPr/>
        </p:nvSpPr>
        <p:spPr>
          <a:xfrm>
            <a:off x="914400" y="276225"/>
            <a:ext cx="542925" cy="485775"/>
          </a:xfrm>
          <a:prstGeom prst="rect">
            <a:avLst/>
          </a:prstGeom>
          <a:solidFill>
            <a:srgbClr val="58ACA5"/>
          </a:solidFill>
          <a:ln>
            <a:solidFill>
              <a:srgbClr val="58AC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876300" y="288279"/>
            <a:ext cx="619125" cy="523220"/>
          </a:xfrm>
          <a:prstGeom prst="rect">
            <a:avLst/>
          </a:prstGeom>
        </p:spPr>
        <p:txBody>
          <a:bodyPr wrap="square">
            <a:spAutoFit/>
          </a:bodyPr>
          <a:lstStyle/>
          <a:p>
            <a:pPr algn="dist"/>
            <a:r>
              <a:rPr lang="en-US" altLang="zh-CN" sz="2800" dirty="0">
                <a:solidFill>
                  <a:schemeClr val="bg1"/>
                </a:solidFill>
                <a:latin typeface="Impact" panose="020B0806030902050204" pitchFamily="34" charset="0"/>
                <a:ea typeface="微软雅黑" panose="020B0503020204020204" pitchFamily="34" charset="-122"/>
              </a:rPr>
              <a:t>04</a:t>
            </a:r>
            <a:endParaRPr lang="zh-CN" altLang="en-US" sz="2800" dirty="0">
              <a:solidFill>
                <a:schemeClr val="bg1"/>
              </a:solidFill>
              <a:latin typeface="Impact" panose="020B0806030902050204" pitchFamily="34" charset="0"/>
            </a:endParaRPr>
          </a:p>
        </p:txBody>
      </p:sp>
      <p:sp>
        <p:nvSpPr>
          <p:cNvPr id="51" name="TextBox 104"/>
          <p:cNvSpPr txBox="1"/>
          <p:nvPr/>
        </p:nvSpPr>
        <p:spPr>
          <a:xfrm>
            <a:off x="6313412" y="2558289"/>
            <a:ext cx="836554" cy="1185499"/>
          </a:xfrm>
          <a:prstGeom prst="rect">
            <a:avLst/>
          </a:prstGeom>
        </p:spPr>
        <p:txBody>
          <a:bodyPr wrap="none" lIns="0" tIns="0" rIns="0" bIns="0" anchor="b">
            <a:normAutofit/>
          </a:bodyPr>
          <a:lstStyle/>
          <a:p>
            <a:pPr defTabSz="1218565">
              <a:spcBef>
                <a:spcPct val="0"/>
              </a:spcBef>
              <a:defRPr/>
            </a:pPr>
            <a:r>
              <a:rPr lang="en-US" sz="6400">
                <a:solidFill>
                  <a:srgbClr val="58ACA5"/>
                </a:solidFill>
              </a:rPr>
              <a:t>02</a:t>
            </a:r>
            <a:endParaRPr lang="en-US" sz="6400">
              <a:solidFill>
                <a:srgbClr val="58ACA5"/>
              </a:solidFill>
            </a:endParaRPr>
          </a:p>
        </p:txBody>
      </p:sp>
      <p:grpSp>
        <p:nvGrpSpPr>
          <p:cNvPr id="4" name="组合 3"/>
          <p:cNvGrpSpPr/>
          <p:nvPr/>
        </p:nvGrpSpPr>
        <p:grpSpPr>
          <a:xfrm>
            <a:off x="0" y="2753018"/>
            <a:ext cx="10795000" cy="1065532"/>
            <a:chOff x="0" y="2753018"/>
            <a:chExt cx="10795000" cy="1065532"/>
          </a:xfrm>
        </p:grpSpPr>
        <p:sp>
          <p:nvSpPr>
            <p:cNvPr id="14" name="Rectangle 64"/>
            <p:cNvSpPr/>
            <p:nvPr/>
          </p:nvSpPr>
          <p:spPr>
            <a:xfrm rot="10800000">
              <a:off x="0" y="2991507"/>
              <a:ext cx="1221185" cy="827043"/>
            </a:xfrm>
            <a:prstGeom prst="rect">
              <a:avLst/>
            </a:prstGeom>
            <a:solidFill>
              <a:srgbClr val="44888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nvGrpSpPr>
            <p:cNvPr id="64" name="Group 66"/>
            <p:cNvGrpSpPr/>
            <p:nvPr/>
          </p:nvGrpSpPr>
          <p:grpSpPr>
            <a:xfrm rot="10800000">
              <a:off x="869571" y="2753018"/>
              <a:ext cx="4920696" cy="827042"/>
              <a:chOff x="3074218" y="2072213"/>
              <a:chExt cx="4030912" cy="1017999"/>
            </a:xfrm>
            <a:solidFill>
              <a:srgbClr val="58ACA5"/>
            </a:solidFill>
          </p:grpSpPr>
          <p:sp>
            <p:nvSpPr>
              <p:cNvPr id="66" name="Arrow: Notched Right 68"/>
              <p:cNvSpPr/>
              <p:nvPr/>
            </p:nvSpPr>
            <p:spPr>
              <a:xfrm>
                <a:off x="3074218" y="2072213"/>
                <a:ext cx="2878772" cy="1017999"/>
              </a:xfrm>
              <a:prstGeom prst="notchedRightArrow">
                <a:avLst>
                  <a:gd name="adj1" fmla="val 100000"/>
                  <a:gd name="adj2" fmla="val 5146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67" name="Rectangle 69"/>
              <p:cNvSpPr/>
              <p:nvPr/>
            </p:nvSpPr>
            <p:spPr>
              <a:xfrm>
                <a:off x="5032856" y="2072213"/>
                <a:ext cx="2072274" cy="1017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sp>
          <p:nvSpPr>
            <p:cNvPr id="21" name="Freeform: Shape 83"/>
            <p:cNvSpPr/>
            <p:nvPr/>
          </p:nvSpPr>
          <p:spPr bwMode="auto">
            <a:xfrm>
              <a:off x="1251352" y="2919326"/>
              <a:ext cx="540665" cy="463426"/>
            </a:xfrm>
            <a:custGeom>
              <a:avLst/>
              <a:gdLst/>
              <a:ahLst/>
              <a:cxnLst>
                <a:cxn ang="0">
                  <a:pos x="11" y="58"/>
                </a:cxn>
                <a:cxn ang="0">
                  <a:pos x="9" y="58"/>
                </a:cxn>
                <a:cxn ang="0">
                  <a:pos x="0" y="49"/>
                </a:cxn>
                <a:cxn ang="0">
                  <a:pos x="0" y="18"/>
                </a:cxn>
                <a:cxn ang="0">
                  <a:pos x="9" y="9"/>
                </a:cxn>
                <a:cxn ang="0">
                  <a:pos x="11" y="9"/>
                </a:cxn>
                <a:cxn ang="0">
                  <a:pos x="11" y="58"/>
                </a:cxn>
                <a:cxn ang="0">
                  <a:pos x="54" y="58"/>
                </a:cxn>
                <a:cxn ang="0">
                  <a:pos x="15" y="58"/>
                </a:cxn>
                <a:cxn ang="0">
                  <a:pos x="15" y="9"/>
                </a:cxn>
                <a:cxn ang="0">
                  <a:pos x="20" y="9"/>
                </a:cxn>
                <a:cxn ang="0">
                  <a:pos x="20" y="3"/>
                </a:cxn>
                <a:cxn ang="0">
                  <a:pos x="24" y="0"/>
                </a:cxn>
                <a:cxn ang="0">
                  <a:pos x="45" y="0"/>
                </a:cxn>
                <a:cxn ang="0">
                  <a:pos x="49" y="3"/>
                </a:cxn>
                <a:cxn ang="0">
                  <a:pos x="49" y="9"/>
                </a:cxn>
                <a:cxn ang="0">
                  <a:pos x="54" y="9"/>
                </a:cxn>
                <a:cxn ang="0">
                  <a:pos x="54" y="58"/>
                </a:cxn>
                <a:cxn ang="0">
                  <a:pos x="44" y="9"/>
                </a:cxn>
                <a:cxn ang="0">
                  <a:pos x="44" y="4"/>
                </a:cxn>
                <a:cxn ang="0">
                  <a:pos x="25" y="4"/>
                </a:cxn>
                <a:cxn ang="0">
                  <a:pos x="25" y="9"/>
                </a:cxn>
                <a:cxn ang="0">
                  <a:pos x="44" y="9"/>
                </a:cxn>
                <a:cxn ang="0">
                  <a:pos x="68" y="49"/>
                </a:cxn>
                <a:cxn ang="0">
                  <a:pos x="60" y="58"/>
                </a:cxn>
                <a:cxn ang="0">
                  <a:pos x="58" y="58"/>
                </a:cxn>
                <a:cxn ang="0">
                  <a:pos x="58" y="9"/>
                </a:cxn>
                <a:cxn ang="0">
                  <a:pos x="60" y="9"/>
                </a:cxn>
                <a:cxn ang="0">
                  <a:pos x="68" y="18"/>
                </a:cxn>
                <a:cxn ang="0">
                  <a:pos x="68" y="49"/>
                </a:cxn>
              </a:cxnLst>
              <a:rect l="0" t="0" r="r" b="b"/>
              <a:pathLst>
                <a:path w="68" h="58">
                  <a:moveTo>
                    <a:pt x="11" y="58"/>
                  </a:moveTo>
                  <a:cubicBezTo>
                    <a:pt x="9" y="58"/>
                    <a:pt x="9" y="58"/>
                    <a:pt x="9" y="58"/>
                  </a:cubicBezTo>
                  <a:cubicBezTo>
                    <a:pt x="4" y="58"/>
                    <a:pt x="0" y="54"/>
                    <a:pt x="0" y="49"/>
                  </a:cubicBezTo>
                  <a:cubicBezTo>
                    <a:pt x="0" y="18"/>
                    <a:pt x="0" y="18"/>
                    <a:pt x="0" y="18"/>
                  </a:cubicBezTo>
                  <a:cubicBezTo>
                    <a:pt x="0" y="13"/>
                    <a:pt x="4" y="9"/>
                    <a:pt x="9" y="9"/>
                  </a:cubicBezTo>
                  <a:cubicBezTo>
                    <a:pt x="11" y="9"/>
                    <a:pt x="11" y="9"/>
                    <a:pt x="11" y="9"/>
                  </a:cubicBezTo>
                  <a:lnTo>
                    <a:pt x="11" y="58"/>
                  </a:lnTo>
                  <a:close/>
                  <a:moveTo>
                    <a:pt x="54" y="58"/>
                  </a:moveTo>
                  <a:cubicBezTo>
                    <a:pt x="15" y="58"/>
                    <a:pt x="15" y="58"/>
                    <a:pt x="15" y="58"/>
                  </a:cubicBezTo>
                  <a:cubicBezTo>
                    <a:pt x="15" y="9"/>
                    <a:pt x="15" y="9"/>
                    <a:pt x="15" y="9"/>
                  </a:cubicBezTo>
                  <a:cubicBezTo>
                    <a:pt x="20" y="9"/>
                    <a:pt x="20" y="9"/>
                    <a:pt x="20" y="9"/>
                  </a:cubicBezTo>
                  <a:cubicBezTo>
                    <a:pt x="20" y="3"/>
                    <a:pt x="20" y="3"/>
                    <a:pt x="20" y="3"/>
                  </a:cubicBezTo>
                  <a:cubicBezTo>
                    <a:pt x="20" y="1"/>
                    <a:pt x="22" y="0"/>
                    <a:pt x="24" y="0"/>
                  </a:cubicBezTo>
                  <a:cubicBezTo>
                    <a:pt x="45" y="0"/>
                    <a:pt x="45" y="0"/>
                    <a:pt x="45" y="0"/>
                  </a:cubicBezTo>
                  <a:cubicBezTo>
                    <a:pt x="47" y="0"/>
                    <a:pt x="49" y="1"/>
                    <a:pt x="49" y="3"/>
                  </a:cubicBezTo>
                  <a:cubicBezTo>
                    <a:pt x="49" y="9"/>
                    <a:pt x="49" y="9"/>
                    <a:pt x="49" y="9"/>
                  </a:cubicBezTo>
                  <a:cubicBezTo>
                    <a:pt x="54" y="9"/>
                    <a:pt x="54" y="9"/>
                    <a:pt x="54" y="9"/>
                  </a:cubicBezTo>
                  <a:lnTo>
                    <a:pt x="54" y="58"/>
                  </a:lnTo>
                  <a:close/>
                  <a:moveTo>
                    <a:pt x="44" y="9"/>
                  </a:moveTo>
                  <a:cubicBezTo>
                    <a:pt x="44" y="4"/>
                    <a:pt x="44" y="4"/>
                    <a:pt x="44" y="4"/>
                  </a:cubicBezTo>
                  <a:cubicBezTo>
                    <a:pt x="25" y="4"/>
                    <a:pt x="25" y="4"/>
                    <a:pt x="25" y="4"/>
                  </a:cubicBezTo>
                  <a:cubicBezTo>
                    <a:pt x="25" y="9"/>
                    <a:pt x="25" y="9"/>
                    <a:pt x="25" y="9"/>
                  </a:cubicBezTo>
                  <a:lnTo>
                    <a:pt x="44" y="9"/>
                  </a:lnTo>
                  <a:close/>
                  <a:moveTo>
                    <a:pt x="68" y="49"/>
                  </a:moveTo>
                  <a:cubicBezTo>
                    <a:pt x="68" y="54"/>
                    <a:pt x="65" y="58"/>
                    <a:pt x="60" y="58"/>
                  </a:cubicBezTo>
                  <a:cubicBezTo>
                    <a:pt x="58" y="58"/>
                    <a:pt x="58" y="58"/>
                    <a:pt x="58" y="58"/>
                  </a:cubicBezTo>
                  <a:cubicBezTo>
                    <a:pt x="58" y="9"/>
                    <a:pt x="58" y="9"/>
                    <a:pt x="58" y="9"/>
                  </a:cubicBezTo>
                  <a:cubicBezTo>
                    <a:pt x="60" y="9"/>
                    <a:pt x="60" y="9"/>
                    <a:pt x="60" y="9"/>
                  </a:cubicBezTo>
                  <a:cubicBezTo>
                    <a:pt x="65" y="9"/>
                    <a:pt x="68" y="13"/>
                    <a:pt x="68" y="18"/>
                  </a:cubicBezTo>
                  <a:lnTo>
                    <a:pt x="68" y="49"/>
                  </a:lnTo>
                  <a:close/>
                </a:path>
              </a:pathLst>
            </a:custGeom>
            <a:solidFill>
              <a:schemeClr val="bg1"/>
            </a:solidFill>
            <a:ln w="9525">
              <a:noFill/>
              <a:round/>
            </a:ln>
          </p:spPr>
          <p:txBody>
            <a:bodyPr anchor="ctr"/>
            <a:lstStyle/>
            <a:p>
              <a:pPr algn="ctr"/>
            </a:p>
          </p:txBody>
        </p:sp>
        <p:grpSp>
          <p:nvGrpSpPr>
            <p:cNvPr id="74" name="组合 73"/>
            <p:cNvGrpSpPr/>
            <p:nvPr/>
          </p:nvGrpSpPr>
          <p:grpSpPr>
            <a:xfrm>
              <a:off x="1888897" y="2854212"/>
              <a:ext cx="3543909" cy="735967"/>
              <a:chOff x="12242191" y="1695907"/>
              <a:chExt cx="3543909" cy="735967"/>
            </a:xfrm>
          </p:grpSpPr>
          <p:sp>
            <p:nvSpPr>
              <p:cNvPr id="75" name="矩形 74"/>
              <p:cNvSpPr/>
              <p:nvPr/>
            </p:nvSpPr>
            <p:spPr>
              <a:xfrm>
                <a:off x="12359675" y="1905063"/>
                <a:ext cx="3426425" cy="526811"/>
              </a:xfrm>
              <a:prstGeom prst="rect">
                <a:avLst/>
              </a:prstGeom>
            </p:spPr>
            <p:txBody>
              <a:bodyPr wrap="square">
                <a:spAutoFit/>
              </a:bodyPr>
              <a:lstStyle/>
              <a:p>
                <a:pPr>
                  <a:lnSpc>
                    <a:spcPct val="150000"/>
                  </a:lnSpc>
                </a:pPr>
                <a:r>
                  <a:rPr lang="zh-CN" altLang="en-US" sz="1000" dirty="0">
                    <a:solidFill>
                      <a:schemeClr val="bg1"/>
                    </a:solidFill>
                    <a:latin typeface="微软雅黑" panose="020B0503020204020204" pitchFamily="34" charset="-122"/>
                    <a:ea typeface="微软雅黑" panose="020B0503020204020204" pitchFamily="34" charset="-122"/>
                  </a:rPr>
                  <a:t>请替换文字内容，点击添加相关标题文字，修改文字内容，也可以直接复制你的内容到此。</a:t>
                </a:r>
                <a:endParaRPr lang="zh-CN" altLang="en-US" sz="1000" dirty="0">
                  <a:solidFill>
                    <a:schemeClr val="bg1"/>
                  </a:solidFill>
                  <a:latin typeface="微软雅黑" panose="020B0503020204020204" pitchFamily="34" charset="-122"/>
                  <a:ea typeface="微软雅黑" panose="020B0503020204020204" pitchFamily="34" charset="-122"/>
                </a:endParaRPr>
              </a:p>
            </p:txBody>
          </p:sp>
          <p:sp>
            <p:nvSpPr>
              <p:cNvPr id="76" name="文本框 75"/>
              <p:cNvSpPr txBox="1"/>
              <p:nvPr/>
            </p:nvSpPr>
            <p:spPr bwMode="auto">
              <a:xfrm>
                <a:off x="12242191" y="1695907"/>
                <a:ext cx="2073458" cy="283030"/>
              </a:xfrm>
              <a:prstGeom prst="rect">
                <a:avLst/>
              </a:prstGeom>
              <a:noFill/>
              <a:ln w="9525">
                <a:noFill/>
                <a:miter lim="800000"/>
              </a:ln>
            </p:spPr>
            <p:txBody>
              <a:bodyPr wrap="none" lIns="0" tIns="0" rIns="0" bIns="0" anchor="ctr" anchorCtr="1">
                <a:normAutofit/>
                <a:scene3d>
                  <a:camera prst="orthographicFront"/>
                  <a:lightRig rig="threePt" dir="t"/>
                </a:scene3d>
                <a:sp3d>
                  <a:bevelT w="0" h="0"/>
                </a:sp3d>
              </a:bodyPr>
              <a:lstStyle/>
              <a:p>
                <a:r>
                  <a:rPr lang="zh-CN" altLang="en-US" sz="16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此处添加文字内容</a:t>
                </a:r>
                <a:endParaRPr lang="zh-CN" altLang="en-US" sz="1600" b="1"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grpSp>
        <p:sp>
          <p:nvSpPr>
            <p:cNvPr id="83" name="矩形 82"/>
            <p:cNvSpPr/>
            <p:nvPr/>
          </p:nvSpPr>
          <p:spPr>
            <a:xfrm>
              <a:off x="7368487" y="3280489"/>
              <a:ext cx="3426513" cy="526811"/>
            </a:xfrm>
            <a:prstGeom prst="rect">
              <a:avLst/>
            </a:prstGeom>
          </p:spPr>
          <p:txBody>
            <a:bodyPr wrap="square">
              <a:spAutoFit/>
            </a:bodyPr>
            <a:lstStyle/>
            <a:p>
              <a:pPr>
                <a:lnSpc>
                  <a:spcPct val="150000"/>
                </a:lnSpc>
              </a:pPr>
              <a:r>
                <a:rPr lang="zh-CN" altLang="en-US" sz="1000" dirty="0">
                  <a:solidFill>
                    <a:schemeClr val="bg1">
                      <a:lumMod val="65000"/>
                    </a:schemeClr>
                  </a:solidFill>
                  <a:latin typeface="微软雅黑" panose="020B0503020204020204" pitchFamily="34" charset="-122"/>
                  <a:ea typeface="微软雅黑" panose="020B0503020204020204" pitchFamily="34" charset="-122"/>
                </a:rPr>
                <a:t>请替换文字内容，点击添加相关标题文字，修改文字内容，也可以直接复制你的内容到此。</a:t>
              </a:r>
              <a:endParaRPr lang="zh-CN" altLang="en-US" sz="10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84" name="文本框 83"/>
            <p:cNvSpPr txBox="1"/>
            <p:nvPr/>
          </p:nvSpPr>
          <p:spPr bwMode="auto">
            <a:xfrm>
              <a:off x="7368487" y="3037249"/>
              <a:ext cx="1845870" cy="292368"/>
            </a:xfrm>
            <a:prstGeom prst="rect">
              <a:avLst/>
            </a:prstGeom>
            <a:noFill/>
            <a:ln w="9525">
              <a:noFill/>
              <a:miter lim="800000"/>
            </a:ln>
          </p:spPr>
          <p:txBody>
            <a:bodyPr wrap="none" lIns="0" tIns="0" rIns="0" bIns="0" anchor="ctr" anchorCtr="1">
              <a:normAutofit/>
              <a:scene3d>
                <a:camera prst="orthographicFront"/>
                <a:lightRig rig="threePt" dir="t"/>
              </a:scene3d>
              <a:sp3d>
                <a:bevelT w="0" h="0"/>
              </a:sp3d>
            </a:bodyPr>
            <a:lstStyle/>
            <a:p>
              <a:r>
                <a:rPr lang="zh-CN" altLang="en-US" sz="1600" b="1" dirty="0">
                  <a:solidFill>
                    <a:srgbClr val="448882"/>
                  </a:solidFill>
                  <a:latin typeface="微软雅黑" panose="020B0503020204020204" pitchFamily="34" charset="-122"/>
                  <a:ea typeface="微软雅黑" panose="020B0503020204020204" pitchFamily="34" charset="-122"/>
                  <a:cs typeface="Arial" panose="020B0604020202020204" pitchFamily="34" charset="0"/>
                </a:rPr>
                <a:t>此处添加文字内容</a:t>
              </a:r>
              <a:endParaRPr lang="zh-CN" altLang="en-US" sz="1600" b="1" dirty="0">
                <a:solidFill>
                  <a:srgbClr val="448882"/>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11" name="组合 10"/>
          <p:cNvGrpSpPr/>
          <p:nvPr/>
        </p:nvGrpSpPr>
        <p:grpSpPr>
          <a:xfrm>
            <a:off x="0" y="4824478"/>
            <a:ext cx="10795000" cy="1232814"/>
            <a:chOff x="0" y="4824478"/>
            <a:chExt cx="10795000" cy="1232814"/>
          </a:xfrm>
        </p:grpSpPr>
        <p:sp>
          <p:nvSpPr>
            <p:cNvPr id="18" name="Rectangle 76"/>
            <p:cNvSpPr/>
            <p:nvPr/>
          </p:nvSpPr>
          <p:spPr>
            <a:xfrm rot="10800000">
              <a:off x="0" y="5230249"/>
              <a:ext cx="1221185" cy="827043"/>
            </a:xfrm>
            <a:prstGeom prst="rect">
              <a:avLst/>
            </a:prstGeom>
            <a:solidFill>
              <a:srgbClr val="44888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nvGrpSpPr>
            <p:cNvPr id="56" name="Group 78"/>
            <p:cNvGrpSpPr/>
            <p:nvPr/>
          </p:nvGrpSpPr>
          <p:grpSpPr>
            <a:xfrm rot="10800000">
              <a:off x="869571" y="4991761"/>
              <a:ext cx="4920696" cy="827042"/>
              <a:chOff x="3074218" y="2072213"/>
              <a:chExt cx="4030912" cy="1017999"/>
            </a:xfrm>
            <a:solidFill>
              <a:srgbClr val="58ACA5"/>
            </a:solidFill>
          </p:grpSpPr>
          <p:sp>
            <p:nvSpPr>
              <p:cNvPr id="58" name="Arrow: Notched Right 80"/>
              <p:cNvSpPr/>
              <p:nvPr/>
            </p:nvSpPr>
            <p:spPr>
              <a:xfrm>
                <a:off x="3074218" y="2072213"/>
                <a:ext cx="2878772" cy="1017999"/>
              </a:xfrm>
              <a:prstGeom prst="notchedRightArrow">
                <a:avLst>
                  <a:gd name="adj1" fmla="val 100000"/>
                  <a:gd name="adj2" fmla="val 5146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59" name="Rectangle 81"/>
              <p:cNvSpPr/>
              <p:nvPr/>
            </p:nvSpPr>
            <p:spPr>
              <a:xfrm>
                <a:off x="5032856" y="2072213"/>
                <a:ext cx="2072274" cy="1017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sp>
          <p:nvSpPr>
            <p:cNvPr id="57" name="Right Triangle 79"/>
            <p:cNvSpPr/>
            <p:nvPr/>
          </p:nvSpPr>
          <p:spPr>
            <a:xfrm rot="10800000">
              <a:off x="869570" y="5810518"/>
              <a:ext cx="351613" cy="246774"/>
            </a:xfrm>
            <a:prstGeom prst="r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23" name="Freeform: Shape 85"/>
            <p:cNvSpPr/>
            <p:nvPr/>
          </p:nvSpPr>
          <p:spPr bwMode="auto">
            <a:xfrm>
              <a:off x="1263102" y="5243082"/>
              <a:ext cx="517161" cy="348293"/>
            </a:xfrm>
            <a:custGeom>
              <a:avLst/>
              <a:gdLst/>
              <a:ahLst/>
              <a:cxnLst>
                <a:cxn ang="0">
                  <a:pos x="68" y="43"/>
                </a:cxn>
                <a:cxn ang="0">
                  <a:pos x="66" y="46"/>
                </a:cxn>
                <a:cxn ang="0">
                  <a:pos x="2" y="46"/>
                </a:cxn>
                <a:cxn ang="0">
                  <a:pos x="0" y="43"/>
                </a:cxn>
                <a:cxn ang="0">
                  <a:pos x="0" y="2"/>
                </a:cxn>
                <a:cxn ang="0">
                  <a:pos x="2" y="0"/>
                </a:cxn>
                <a:cxn ang="0">
                  <a:pos x="66" y="0"/>
                </a:cxn>
                <a:cxn ang="0">
                  <a:pos x="68" y="2"/>
                </a:cxn>
                <a:cxn ang="0">
                  <a:pos x="68" y="43"/>
                </a:cxn>
                <a:cxn ang="0">
                  <a:pos x="64" y="14"/>
                </a:cxn>
                <a:cxn ang="0">
                  <a:pos x="55" y="4"/>
                </a:cxn>
                <a:cxn ang="0">
                  <a:pos x="13" y="4"/>
                </a:cxn>
                <a:cxn ang="0">
                  <a:pos x="4" y="14"/>
                </a:cxn>
                <a:cxn ang="0">
                  <a:pos x="4" y="32"/>
                </a:cxn>
                <a:cxn ang="0">
                  <a:pos x="13" y="41"/>
                </a:cxn>
                <a:cxn ang="0">
                  <a:pos x="55" y="41"/>
                </a:cxn>
                <a:cxn ang="0">
                  <a:pos x="64" y="32"/>
                </a:cxn>
                <a:cxn ang="0">
                  <a:pos x="64" y="14"/>
                </a:cxn>
                <a:cxn ang="0">
                  <a:pos x="34" y="38"/>
                </a:cxn>
                <a:cxn ang="0">
                  <a:pos x="23" y="23"/>
                </a:cxn>
                <a:cxn ang="0">
                  <a:pos x="34" y="8"/>
                </a:cxn>
                <a:cxn ang="0">
                  <a:pos x="45" y="23"/>
                </a:cxn>
                <a:cxn ang="0">
                  <a:pos x="34" y="38"/>
                </a:cxn>
                <a:cxn ang="0">
                  <a:pos x="41" y="32"/>
                </a:cxn>
                <a:cxn ang="0">
                  <a:pos x="41" y="28"/>
                </a:cxn>
                <a:cxn ang="0">
                  <a:pos x="36" y="28"/>
                </a:cxn>
                <a:cxn ang="0">
                  <a:pos x="36" y="12"/>
                </a:cxn>
                <a:cxn ang="0">
                  <a:pos x="32" y="12"/>
                </a:cxn>
                <a:cxn ang="0">
                  <a:pos x="27" y="17"/>
                </a:cxn>
                <a:cxn ang="0">
                  <a:pos x="30" y="20"/>
                </a:cxn>
                <a:cxn ang="0">
                  <a:pos x="32" y="18"/>
                </a:cxn>
                <a:cxn ang="0">
                  <a:pos x="32" y="18"/>
                </a:cxn>
                <a:cxn ang="0">
                  <a:pos x="32" y="28"/>
                </a:cxn>
                <a:cxn ang="0">
                  <a:pos x="27" y="28"/>
                </a:cxn>
                <a:cxn ang="0">
                  <a:pos x="27" y="32"/>
                </a:cxn>
                <a:cxn ang="0">
                  <a:pos x="41" y="32"/>
                </a:cxn>
              </a:cxnLst>
              <a:rect l="0" t="0" r="r" b="b"/>
              <a:pathLst>
                <a:path w="68" h="46">
                  <a:moveTo>
                    <a:pt x="68" y="43"/>
                  </a:moveTo>
                  <a:cubicBezTo>
                    <a:pt x="68" y="45"/>
                    <a:pt x="67" y="46"/>
                    <a:pt x="66" y="46"/>
                  </a:cubicBezTo>
                  <a:cubicBezTo>
                    <a:pt x="2" y="46"/>
                    <a:pt x="2" y="46"/>
                    <a:pt x="2" y="46"/>
                  </a:cubicBezTo>
                  <a:cubicBezTo>
                    <a:pt x="1" y="46"/>
                    <a:pt x="0" y="45"/>
                    <a:pt x="0" y="43"/>
                  </a:cubicBezTo>
                  <a:cubicBezTo>
                    <a:pt x="0" y="2"/>
                    <a:pt x="0" y="2"/>
                    <a:pt x="0" y="2"/>
                  </a:cubicBezTo>
                  <a:cubicBezTo>
                    <a:pt x="0" y="1"/>
                    <a:pt x="1" y="0"/>
                    <a:pt x="2" y="0"/>
                  </a:cubicBezTo>
                  <a:cubicBezTo>
                    <a:pt x="66" y="0"/>
                    <a:pt x="66" y="0"/>
                    <a:pt x="66" y="0"/>
                  </a:cubicBezTo>
                  <a:cubicBezTo>
                    <a:pt x="67" y="0"/>
                    <a:pt x="68" y="1"/>
                    <a:pt x="68" y="2"/>
                  </a:cubicBezTo>
                  <a:lnTo>
                    <a:pt x="68" y="43"/>
                  </a:lnTo>
                  <a:close/>
                  <a:moveTo>
                    <a:pt x="64" y="14"/>
                  </a:moveTo>
                  <a:cubicBezTo>
                    <a:pt x="59" y="14"/>
                    <a:pt x="55" y="10"/>
                    <a:pt x="55" y="4"/>
                  </a:cubicBezTo>
                  <a:cubicBezTo>
                    <a:pt x="13" y="4"/>
                    <a:pt x="13" y="4"/>
                    <a:pt x="13" y="4"/>
                  </a:cubicBezTo>
                  <a:cubicBezTo>
                    <a:pt x="13" y="10"/>
                    <a:pt x="9" y="14"/>
                    <a:pt x="4" y="14"/>
                  </a:cubicBezTo>
                  <a:cubicBezTo>
                    <a:pt x="4" y="32"/>
                    <a:pt x="4" y="32"/>
                    <a:pt x="4" y="32"/>
                  </a:cubicBezTo>
                  <a:cubicBezTo>
                    <a:pt x="9" y="32"/>
                    <a:pt x="13" y="36"/>
                    <a:pt x="13" y="41"/>
                  </a:cubicBezTo>
                  <a:cubicBezTo>
                    <a:pt x="55" y="41"/>
                    <a:pt x="55" y="41"/>
                    <a:pt x="55" y="41"/>
                  </a:cubicBezTo>
                  <a:cubicBezTo>
                    <a:pt x="55" y="36"/>
                    <a:pt x="59" y="32"/>
                    <a:pt x="64" y="32"/>
                  </a:cubicBezTo>
                  <a:lnTo>
                    <a:pt x="64" y="14"/>
                  </a:lnTo>
                  <a:close/>
                  <a:moveTo>
                    <a:pt x="34" y="38"/>
                  </a:moveTo>
                  <a:cubicBezTo>
                    <a:pt x="27" y="38"/>
                    <a:pt x="23" y="29"/>
                    <a:pt x="23" y="23"/>
                  </a:cubicBezTo>
                  <a:cubicBezTo>
                    <a:pt x="23" y="16"/>
                    <a:pt x="27" y="8"/>
                    <a:pt x="34" y="8"/>
                  </a:cubicBezTo>
                  <a:cubicBezTo>
                    <a:pt x="42" y="8"/>
                    <a:pt x="45" y="16"/>
                    <a:pt x="45" y="23"/>
                  </a:cubicBezTo>
                  <a:cubicBezTo>
                    <a:pt x="45" y="29"/>
                    <a:pt x="42" y="38"/>
                    <a:pt x="34" y="38"/>
                  </a:cubicBezTo>
                  <a:close/>
                  <a:moveTo>
                    <a:pt x="41" y="32"/>
                  </a:moveTo>
                  <a:cubicBezTo>
                    <a:pt x="41" y="28"/>
                    <a:pt x="41" y="28"/>
                    <a:pt x="41" y="28"/>
                  </a:cubicBezTo>
                  <a:cubicBezTo>
                    <a:pt x="36" y="28"/>
                    <a:pt x="36" y="28"/>
                    <a:pt x="36" y="28"/>
                  </a:cubicBezTo>
                  <a:cubicBezTo>
                    <a:pt x="36" y="12"/>
                    <a:pt x="36" y="12"/>
                    <a:pt x="36" y="12"/>
                  </a:cubicBezTo>
                  <a:cubicBezTo>
                    <a:pt x="32" y="12"/>
                    <a:pt x="32" y="12"/>
                    <a:pt x="32" y="12"/>
                  </a:cubicBezTo>
                  <a:cubicBezTo>
                    <a:pt x="27" y="17"/>
                    <a:pt x="27" y="17"/>
                    <a:pt x="27" y="17"/>
                  </a:cubicBezTo>
                  <a:cubicBezTo>
                    <a:pt x="30" y="20"/>
                    <a:pt x="30" y="20"/>
                    <a:pt x="30" y="20"/>
                  </a:cubicBezTo>
                  <a:cubicBezTo>
                    <a:pt x="31" y="19"/>
                    <a:pt x="31" y="19"/>
                    <a:pt x="32" y="18"/>
                  </a:cubicBezTo>
                  <a:cubicBezTo>
                    <a:pt x="32" y="18"/>
                    <a:pt x="32" y="18"/>
                    <a:pt x="32" y="18"/>
                  </a:cubicBezTo>
                  <a:cubicBezTo>
                    <a:pt x="32" y="28"/>
                    <a:pt x="32" y="28"/>
                    <a:pt x="32" y="28"/>
                  </a:cubicBezTo>
                  <a:cubicBezTo>
                    <a:pt x="27" y="28"/>
                    <a:pt x="27" y="28"/>
                    <a:pt x="27" y="28"/>
                  </a:cubicBezTo>
                  <a:cubicBezTo>
                    <a:pt x="27" y="32"/>
                    <a:pt x="27" y="32"/>
                    <a:pt x="27" y="32"/>
                  </a:cubicBezTo>
                  <a:lnTo>
                    <a:pt x="41" y="32"/>
                  </a:lnTo>
                  <a:close/>
                </a:path>
              </a:pathLst>
            </a:custGeom>
            <a:solidFill>
              <a:schemeClr val="bg1"/>
            </a:solidFill>
            <a:ln w="9525">
              <a:noFill/>
              <a:round/>
            </a:ln>
          </p:spPr>
          <p:txBody>
            <a:bodyPr anchor="ctr"/>
            <a:lstStyle/>
            <a:p>
              <a:pPr algn="ctr"/>
            </a:p>
          </p:txBody>
        </p:sp>
        <p:sp>
          <p:nvSpPr>
            <p:cNvPr id="43" name="TextBox 112"/>
            <p:cNvSpPr txBox="1"/>
            <p:nvPr/>
          </p:nvSpPr>
          <p:spPr>
            <a:xfrm>
              <a:off x="6313412" y="4824478"/>
              <a:ext cx="836554" cy="1185499"/>
            </a:xfrm>
            <a:prstGeom prst="rect">
              <a:avLst/>
            </a:prstGeom>
          </p:spPr>
          <p:txBody>
            <a:bodyPr wrap="none" lIns="0" tIns="0" rIns="0" bIns="0" anchor="b">
              <a:normAutofit/>
            </a:bodyPr>
            <a:lstStyle/>
            <a:p>
              <a:pPr defTabSz="1218565">
                <a:spcBef>
                  <a:spcPct val="0"/>
                </a:spcBef>
                <a:defRPr/>
              </a:pPr>
              <a:r>
                <a:rPr lang="en-US" sz="6400">
                  <a:solidFill>
                    <a:srgbClr val="58ACA5"/>
                  </a:solidFill>
                </a:rPr>
                <a:t>04</a:t>
              </a:r>
              <a:endParaRPr lang="en-US" sz="6400">
                <a:solidFill>
                  <a:srgbClr val="58ACA5"/>
                </a:solidFill>
              </a:endParaRPr>
            </a:p>
          </p:txBody>
        </p:sp>
        <p:grpSp>
          <p:nvGrpSpPr>
            <p:cNvPr id="80" name="组合 79"/>
            <p:cNvGrpSpPr/>
            <p:nvPr/>
          </p:nvGrpSpPr>
          <p:grpSpPr>
            <a:xfrm>
              <a:off x="1888897" y="5092955"/>
              <a:ext cx="3543909" cy="735967"/>
              <a:chOff x="12242191" y="1695907"/>
              <a:chExt cx="3543909" cy="735967"/>
            </a:xfrm>
          </p:grpSpPr>
          <p:sp>
            <p:nvSpPr>
              <p:cNvPr id="81" name="矩形 80"/>
              <p:cNvSpPr/>
              <p:nvPr/>
            </p:nvSpPr>
            <p:spPr>
              <a:xfrm>
                <a:off x="12359675" y="1905063"/>
                <a:ext cx="3426425" cy="526811"/>
              </a:xfrm>
              <a:prstGeom prst="rect">
                <a:avLst/>
              </a:prstGeom>
            </p:spPr>
            <p:txBody>
              <a:bodyPr wrap="square">
                <a:spAutoFit/>
              </a:bodyPr>
              <a:lstStyle/>
              <a:p>
                <a:pPr>
                  <a:lnSpc>
                    <a:spcPct val="150000"/>
                  </a:lnSpc>
                </a:pPr>
                <a:r>
                  <a:rPr lang="zh-CN" altLang="en-US" sz="1000" dirty="0">
                    <a:solidFill>
                      <a:schemeClr val="bg1"/>
                    </a:solidFill>
                    <a:latin typeface="微软雅黑" panose="020B0503020204020204" pitchFamily="34" charset="-122"/>
                    <a:ea typeface="微软雅黑" panose="020B0503020204020204" pitchFamily="34" charset="-122"/>
                  </a:rPr>
                  <a:t>请替换文字内容，点击添加相关标题文字，修改文字内容，也可以直接复制你的内容到此。</a:t>
                </a:r>
                <a:endParaRPr lang="zh-CN" altLang="en-US" sz="1000" dirty="0">
                  <a:solidFill>
                    <a:schemeClr val="bg1"/>
                  </a:solidFill>
                  <a:latin typeface="微软雅黑" panose="020B0503020204020204" pitchFamily="34" charset="-122"/>
                  <a:ea typeface="微软雅黑" panose="020B0503020204020204" pitchFamily="34" charset="-122"/>
                </a:endParaRPr>
              </a:p>
            </p:txBody>
          </p:sp>
          <p:sp>
            <p:nvSpPr>
              <p:cNvPr id="82" name="文本框 81"/>
              <p:cNvSpPr txBox="1"/>
              <p:nvPr/>
            </p:nvSpPr>
            <p:spPr bwMode="auto">
              <a:xfrm>
                <a:off x="12242191" y="1695907"/>
                <a:ext cx="2073458" cy="283030"/>
              </a:xfrm>
              <a:prstGeom prst="rect">
                <a:avLst/>
              </a:prstGeom>
              <a:noFill/>
              <a:ln w="9525">
                <a:noFill/>
                <a:miter lim="800000"/>
              </a:ln>
            </p:spPr>
            <p:txBody>
              <a:bodyPr wrap="none" lIns="0" tIns="0" rIns="0" bIns="0" anchor="ctr" anchorCtr="1">
                <a:normAutofit/>
                <a:scene3d>
                  <a:camera prst="orthographicFront"/>
                  <a:lightRig rig="threePt" dir="t"/>
                </a:scene3d>
                <a:sp3d>
                  <a:bevelT w="0" h="0"/>
                </a:sp3d>
              </a:bodyPr>
              <a:lstStyle/>
              <a:p>
                <a:r>
                  <a:rPr lang="zh-CN" altLang="en-US" sz="16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此处添加文字内容</a:t>
                </a:r>
                <a:endParaRPr lang="zh-CN" altLang="en-US" sz="1600" b="1"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grpSp>
        <p:sp>
          <p:nvSpPr>
            <p:cNvPr id="85" name="矩形 84"/>
            <p:cNvSpPr/>
            <p:nvPr/>
          </p:nvSpPr>
          <p:spPr>
            <a:xfrm>
              <a:off x="7368487" y="5527245"/>
              <a:ext cx="3426513" cy="526811"/>
            </a:xfrm>
            <a:prstGeom prst="rect">
              <a:avLst/>
            </a:prstGeom>
          </p:spPr>
          <p:txBody>
            <a:bodyPr wrap="square">
              <a:spAutoFit/>
            </a:bodyPr>
            <a:lstStyle/>
            <a:p>
              <a:pPr>
                <a:lnSpc>
                  <a:spcPct val="150000"/>
                </a:lnSpc>
              </a:pPr>
              <a:r>
                <a:rPr lang="zh-CN" altLang="en-US" sz="1000" dirty="0">
                  <a:solidFill>
                    <a:schemeClr val="bg1">
                      <a:lumMod val="65000"/>
                    </a:schemeClr>
                  </a:solidFill>
                  <a:latin typeface="微软雅黑" panose="020B0503020204020204" pitchFamily="34" charset="-122"/>
                  <a:ea typeface="微软雅黑" panose="020B0503020204020204" pitchFamily="34" charset="-122"/>
                </a:rPr>
                <a:t>请替换文字内容，点击添加相关标题文字，修改文字内容，也可以直接复制你的内容到此。</a:t>
              </a:r>
              <a:endParaRPr lang="zh-CN" altLang="en-US" sz="10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86" name="文本框 85"/>
            <p:cNvSpPr txBox="1"/>
            <p:nvPr/>
          </p:nvSpPr>
          <p:spPr bwMode="auto">
            <a:xfrm>
              <a:off x="7368487" y="5284005"/>
              <a:ext cx="1845870" cy="292368"/>
            </a:xfrm>
            <a:prstGeom prst="rect">
              <a:avLst/>
            </a:prstGeom>
            <a:noFill/>
            <a:ln w="9525">
              <a:noFill/>
              <a:miter lim="800000"/>
            </a:ln>
          </p:spPr>
          <p:txBody>
            <a:bodyPr wrap="none" lIns="0" tIns="0" rIns="0" bIns="0" anchor="ctr" anchorCtr="1">
              <a:normAutofit/>
              <a:scene3d>
                <a:camera prst="orthographicFront"/>
                <a:lightRig rig="threePt" dir="t"/>
              </a:scene3d>
              <a:sp3d>
                <a:bevelT w="0" h="0"/>
              </a:sp3d>
            </a:bodyPr>
            <a:lstStyle/>
            <a:p>
              <a:r>
                <a:rPr lang="zh-CN" altLang="en-US" sz="1600" b="1" dirty="0">
                  <a:solidFill>
                    <a:srgbClr val="448882"/>
                  </a:solidFill>
                  <a:latin typeface="微软雅黑" panose="020B0503020204020204" pitchFamily="34" charset="-122"/>
                  <a:ea typeface="微软雅黑" panose="020B0503020204020204" pitchFamily="34" charset="-122"/>
                  <a:cs typeface="Arial" panose="020B0604020202020204" pitchFamily="34" charset="0"/>
                </a:rPr>
                <a:t>此处添加文字内容</a:t>
              </a:r>
              <a:endParaRPr lang="zh-CN" altLang="en-US" sz="1600" b="1" dirty="0">
                <a:solidFill>
                  <a:srgbClr val="448882"/>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5" name="组合 4"/>
          <p:cNvGrpSpPr/>
          <p:nvPr/>
        </p:nvGrpSpPr>
        <p:grpSpPr>
          <a:xfrm>
            <a:off x="0" y="3571775"/>
            <a:ext cx="10795000" cy="1366146"/>
            <a:chOff x="0" y="3571775"/>
            <a:chExt cx="10795000" cy="1366146"/>
          </a:xfrm>
        </p:grpSpPr>
        <p:sp>
          <p:nvSpPr>
            <p:cNvPr id="65" name="Right Triangle 67"/>
            <p:cNvSpPr/>
            <p:nvPr/>
          </p:nvSpPr>
          <p:spPr>
            <a:xfrm rot="10800000">
              <a:off x="869570" y="3571775"/>
              <a:ext cx="351613" cy="246774"/>
            </a:xfrm>
            <a:prstGeom prst="rtTriangl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16" name="Rectangle 70"/>
            <p:cNvSpPr/>
            <p:nvPr/>
          </p:nvSpPr>
          <p:spPr>
            <a:xfrm rot="10800000">
              <a:off x="0" y="4110878"/>
              <a:ext cx="1221185" cy="827043"/>
            </a:xfrm>
            <a:prstGeom prst="rect">
              <a:avLst/>
            </a:prstGeom>
            <a:solidFill>
              <a:srgbClr val="E6924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nvGrpSpPr>
            <p:cNvPr id="60" name="Group 72"/>
            <p:cNvGrpSpPr/>
            <p:nvPr/>
          </p:nvGrpSpPr>
          <p:grpSpPr>
            <a:xfrm rot="10800000">
              <a:off x="869571" y="3872390"/>
              <a:ext cx="4920696" cy="827042"/>
              <a:chOff x="3074218" y="2072213"/>
              <a:chExt cx="4030912" cy="1017999"/>
            </a:xfrm>
            <a:solidFill>
              <a:srgbClr val="EAA56B"/>
            </a:solidFill>
          </p:grpSpPr>
          <p:sp>
            <p:nvSpPr>
              <p:cNvPr id="62" name="Arrow: Notched Right 74"/>
              <p:cNvSpPr/>
              <p:nvPr/>
            </p:nvSpPr>
            <p:spPr>
              <a:xfrm>
                <a:off x="3074218" y="2072213"/>
                <a:ext cx="2878772" cy="1017999"/>
              </a:xfrm>
              <a:prstGeom prst="notchedRightArrow">
                <a:avLst>
                  <a:gd name="adj1" fmla="val 100000"/>
                  <a:gd name="adj2" fmla="val 5146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63" name="Rectangle 75"/>
              <p:cNvSpPr/>
              <p:nvPr/>
            </p:nvSpPr>
            <p:spPr>
              <a:xfrm>
                <a:off x="5032856" y="2072213"/>
                <a:ext cx="2072274" cy="1017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sp>
          <p:nvSpPr>
            <p:cNvPr id="61" name="Right Triangle 73"/>
            <p:cNvSpPr/>
            <p:nvPr/>
          </p:nvSpPr>
          <p:spPr>
            <a:xfrm rot="10800000">
              <a:off x="869570" y="4691147"/>
              <a:ext cx="351613" cy="246774"/>
            </a:xfrm>
            <a:prstGeom prst="rtTriangle">
              <a:avLst/>
            </a:prstGeom>
            <a:solidFill>
              <a:srgbClr val="763E1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22" name="Freeform: Shape 84"/>
            <p:cNvSpPr/>
            <p:nvPr/>
          </p:nvSpPr>
          <p:spPr bwMode="auto">
            <a:xfrm>
              <a:off x="1209915" y="4110877"/>
              <a:ext cx="623538" cy="414588"/>
            </a:xfrm>
            <a:custGeom>
              <a:avLst/>
              <a:gdLst/>
              <a:ahLst/>
              <a:cxnLst>
                <a:cxn ang="0">
                  <a:pos x="86" y="15"/>
                </a:cxn>
                <a:cxn ang="0">
                  <a:pos x="44" y="29"/>
                </a:cxn>
                <a:cxn ang="0">
                  <a:pos x="43" y="29"/>
                </a:cxn>
                <a:cxn ang="0">
                  <a:pos x="43" y="29"/>
                </a:cxn>
                <a:cxn ang="0">
                  <a:pos x="18" y="21"/>
                </a:cxn>
                <a:cxn ang="0">
                  <a:pos x="14" y="32"/>
                </a:cxn>
                <a:cxn ang="0">
                  <a:pos x="17" y="36"/>
                </a:cxn>
                <a:cxn ang="0">
                  <a:pos x="15" y="40"/>
                </a:cxn>
                <a:cxn ang="0">
                  <a:pos x="17" y="56"/>
                </a:cxn>
                <a:cxn ang="0">
                  <a:pos x="16" y="57"/>
                </a:cxn>
                <a:cxn ang="0">
                  <a:pos x="16" y="58"/>
                </a:cxn>
                <a:cxn ang="0">
                  <a:pos x="8" y="58"/>
                </a:cxn>
                <a:cxn ang="0">
                  <a:pos x="7" y="57"/>
                </a:cxn>
                <a:cxn ang="0">
                  <a:pos x="7" y="56"/>
                </a:cxn>
                <a:cxn ang="0">
                  <a:pos x="9" y="40"/>
                </a:cxn>
                <a:cxn ang="0">
                  <a:pos x="7" y="36"/>
                </a:cxn>
                <a:cxn ang="0">
                  <a:pos x="10" y="32"/>
                </a:cxn>
                <a:cxn ang="0">
                  <a:pos x="13" y="19"/>
                </a:cxn>
                <a:cxn ang="0">
                  <a:pos x="1" y="15"/>
                </a:cxn>
                <a:cxn ang="0">
                  <a:pos x="0" y="14"/>
                </a:cxn>
                <a:cxn ang="0">
                  <a:pos x="1" y="13"/>
                </a:cxn>
                <a:cxn ang="0">
                  <a:pos x="43" y="0"/>
                </a:cxn>
                <a:cxn ang="0">
                  <a:pos x="43" y="0"/>
                </a:cxn>
                <a:cxn ang="0">
                  <a:pos x="44" y="0"/>
                </a:cxn>
                <a:cxn ang="0">
                  <a:pos x="86" y="13"/>
                </a:cxn>
                <a:cxn ang="0">
                  <a:pos x="87" y="14"/>
                </a:cxn>
                <a:cxn ang="0">
                  <a:pos x="86" y="15"/>
                </a:cxn>
                <a:cxn ang="0">
                  <a:pos x="68" y="38"/>
                </a:cxn>
                <a:cxn ang="0">
                  <a:pos x="43" y="48"/>
                </a:cxn>
                <a:cxn ang="0">
                  <a:pos x="19" y="38"/>
                </a:cxn>
                <a:cxn ang="0">
                  <a:pos x="20" y="26"/>
                </a:cxn>
                <a:cxn ang="0">
                  <a:pos x="42" y="33"/>
                </a:cxn>
                <a:cxn ang="0">
                  <a:pos x="43" y="34"/>
                </a:cxn>
                <a:cxn ang="0">
                  <a:pos x="45" y="33"/>
                </a:cxn>
                <a:cxn ang="0">
                  <a:pos x="67" y="26"/>
                </a:cxn>
                <a:cxn ang="0">
                  <a:pos x="68" y="38"/>
                </a:cxn>
              </a:cxnLst>
              <a:rect l="0" t="0" r="r" b="b"/>
              <a:pathLst>
                <a:path w="87" h="58">
                  <a:moveTo>
                    <a:pt x="86" y="15"/>
                  </a:moveTo>
                  <a:cubicBezTo>
                    <a:pt x="44" y="29"/>
                    <a:pt x="44" y="29"/>
                    <a:pt x="44" y="29"/>
                  </a:cubicBezTo>
                  <a:cubicBezTo>
                    <a:pt x="44" y="29"/>
                    <a:pt x="44" y="29"/>
                    <a:pt x="43" y="29"/>
                  </a:cubicBezTo>
                  <a:cubicBezTo>
                    <a:pt x="43" y="29"/>
                    <a:pt x="43" y="29"/>
                    <a:pt x="43" y="29"/>
                  </a:cubicBezTo>
                  <a:cubicBezTo>
                    <a:pt x="18" y="21"/>
                    <a:pt x="18" y="21"/>
                    <a:pt x="18" y="21"/>
                  </a:cubicBezTo>
                  <a:cubicBezTo>
                    <a:pt x="16" y="23"/>
                    <a:pt x="15" y="27"/>
                    <a:pt x="14" y="32"/>
                  </a:cubicBezTo>
                  <a:cubicBezTo>
                    <a:pt x="16" y="33"/>
                    <a:pt x="17" y="34"/>
                    <a:pt x="17" y="36"/>
                  </a:cubicBezTo>
                  <a:cubicBezTo>
                    <a:pt x="17" y="38"/>
                    <a:pt x="16" y="39"/>
                    <a:pt x="15" y="40"/>
                  </a:cubicBezTo>
                  <a:cubicBezTo>
                    <a:pt x="17" y="56"/>
                    <a:pt x="17" y="56"/>
                    <a:pt x="17" y="56"/>
                  </a:cubicBezTo>
                  <a:cubicBezTo>
                    <a:pt x="17" y="57"/>
                    <a:pt x="17" y="57"/>
                    <a:pt x="16" y="57"/>
                  </a:cubicBezTo>
                  <a:cubicBezTo>
                    <a:pt x="16" y="58"/>
                    <a:pt x="16" y="58"/>
                    <a:pt x="16" y="58"/>
                  </a:cubicBezTo>
                  <a:cubicBezTo>
                    <a:pt x="8" y="58"/>
                    <a:pt x="8" y="58"/>
                    <a:pt x="8" y="58"/>
                  </a:cubicBezTo>
                  <a:cubicBezTo>
                    <a:pt x="8" y="58"/>
                    <a:pt x="8" y="58"/>
                    <a:pt x="7" y="57"/>
                  </a:cubicBezTo>
                  <a:cubicBezTo>
                    <a:pt x="7" y="57"/>
                    <a:pt x="7" y="57"/>
                    <a:pt x="7" y="56"/>
                  </a:cubicBezTo>
                  <a:cubicBezTo>
                    <a:pt x="9" y="40"/>
                    <a:pt x="9" y="40"/>
                    <a:pt x="9" y="40"/>
                  </a:cubicBezTo>
                  <a:cubicBezTo>
                    <a:pt x="8" y="39"/>
                    <a:pt x="7" y="38"/>
                    <a:pt x="7" y="36"/>
                  </a:cubicBezTo>
                  <a:cubicBezTo>
                    <a:pt x="7" y="34"/>
                    <a:pt x="8" y="33"/>
                    <a:pt x="10" y="32"/>
                  </a:cubicBezTo>
                  <a:cubicBezTo>
                    <a:pt x="10" y="27"/>
                    <a:pt x="11" y="23"/>
                    <a:pt x="13" y="19"/>
                  </a:cubicBezTo>
                  <a:cubicBezTo>
                    <a:pt x="1" y="15"/>
                    <a:pt x="1" y="15"/>
                    <a:pt x="1" y="15"/>
                  </a:cubicBezTo>
                  <a:cubicBezTo>
                    <a:pt x="0" y="15"/>
                    <a:pt x="0" y="15"/>
                    <a:pt x="0" y="14"/>
                  </a:cubicBezTo>
                  <a:cubicBezTo>
                    <a:pt x="0" y="14"/>
                    <a:pt x="0" y="13"/>
                    <a:pt x="1" y="13"/>
                  </a:cubicBezTo>
                  <a:cubicBezTo>
                    <a:pt x="43" y="0"/>
                    <a:pt x="43" y="0"/>
                    <a:pt x="43" y="0"/>
                  </a:cubicBezTo>
                  <a:cubicBezTo>
                    <a:pt x="43" y="0"/>
                    <a:pt x="43" y="0"/>
                    <a:pt x="43" y="0"/>
                  </a:cubicBezTo>
                  <a:cubicBezTo>
                    <a:pt x="44" y="0"/>
                    <a:pt x="44" y="0"/>
                    <a:pt x="44" y="0"/>
                  </a:cubicBezTo>
                  <a:cubicBezTo>
                    <a:pt x="86" y="13"/>
                    <a:pt x="86" y="13"/>
                    <a:pt x="86" y="13"/>
                  </a:cubicBezTo>
                  <a:cubicBezTo>
                    <a:pt x="87" y="13"/>
                    <a:pt x="87" y="14"/>
                    <a:pt x="87" y="14"/>
                  </a:cubicBezTo>
                  <a:cubicBezTo>
                    <a:pt x="87" y="15"/>
                    <a:pt x="87" y="15"/>
                    <a:pt x="86" y="15"/>
                  </a:cubicBezTo>
                  <a:close/>
                  <a:moveTo>
                    <a:pt x="68" y="38"/>
                  </a:moveTo>
                  <a:cubicBezTo>
                    <a:pt x="68" y="44"/>
                    <a:pt x="57" y="48"/>
                    <a:pt x="43" y="48"/>
                  </a:cubicBezTo>
                  <a:cubicBezTo>
                    <a:pt x="30" y="48"/>
                    <a:pt x="19" y="44"/>
                    <a:pt x="19" y="38"/>
                  </a:cubicBezTo>
                  <a:cubicBezTo>
                    <a:pt x="20" y="26"/>
                    <a:pt x="20" y="26"/>
                    <a:pt x="20" y="26"/>
                  </a:cubicBezTo>
                  <a:cubicBezTo>
                    <a:pt x="42" y="33"/>
                    <a:pt x="42" y="33"/>
                    <a:pt x="42" y="33"/>
                  </a:cubicBezTo>
                  <a:cubicBezTo>
                    <a:pt x="42" y="33"/>
                    <a:pt x="43" y="34"/>
                    <a:pt x="43" y="34"/>
                  </a:cubicBezTo>
                  <a:cubicBezTo>
                    <a:pt x="44" y="34"/>
                    <a:pt x="45" y="33"/>
                    <a:pt x="45" y="33"/>
                  </a:cubicBezTo>
                  <a:cubicBezTo>
                    <a:pt x="67" y="26"/>
                    <a:pt x="67" y="26"/>
                    <a:pt x="67" y="26"/>
                  </a:cubicBezTo>
                  <a:lnTo>
                    <a:pt x="68" y="38"/>
                  </a:lnTo>
                  <a:close/>
                </a:path>
              </a:pathLst>
            </a:custGeom>
            <a:solidFill>
              <a:schemeClr val="bg1"/>
            </a:solidFill>
            <a:ln w="9525">
              <a:noFill/>
              <a:round/>
            </a:ln>
          </p:spPr>
          <p:txBody>
            <a:bodyPr anchor="ctr"/>
            <a:lstStyle/>
            <a:p>
              <a:pPr algn="ctr"/>
            </a:p>
          </p:txBody>
        </p:sp>
        <p:sp>
          <p:nvSpPr>
            <p:cNvPr id="47" name="TextBox 108"/>
            <p:cNvSpPr txBox="1"/>
            <p:nvPr/>
          </p:nvSpPr>
          <p:spPr>
            <a:xfrm>
              <a:off x="6313412" y="3725418"/>
              <a:ext cx="836554" cy="1185499"/>
            </a:xfrm>
            <a:prstGeom prst="rect">
              <a:avLst/>
            </a:prstGeom>
          </p:spPr>
          <p:txBody>
            <a:bodyPr wrap="none" lIns="0" tIns="0" rIns="0" bIns="0" anchor="b">
              <a:normAutofit/>
            </a:bodyPr>
            <a:lstStyle/>
            <a:p>
              <a:pPr defTabSz="1218565">
                <a:spcBef>
                  <a:spcPct val="0"/>
                </a:spcBef>
                <a:defRPr/>
              </a:pPr>
              <a:r>
                <a:rPr lang="en-US" sz="6400">
                  <a:solidFill>
                    <a:srgbClr val="EAA56B"/>
                  </a:solidFill>
                </a:rPr>
                <a:t>03</a:t>
              </a:r>
              <a:endParaRPr lang="en-US" sz="6400">
                <a:solidFill>
                  <a:srgbClr val="EAA56B"/>
                </a:solidFill>
              </a:endParaRPr>
            </a:p>
          </p:txBody>
        </p:sp>
        <p:grpSp>
          <p:nvGrpSpPr>
            <p:cNvPr id="77" name="组合 76"/>
            <p:cNvGrpSpPr/>
            <p:nvPr/>
          </p:nvGrpSpPr>
          <p:grpSpPr>
            <a:xfrm>
              <a:off x="1888897" y="3973584"/>
              <a:ext cx="3543909" cy="735967"/>
              <a:chOff x="12242191" y="1695907"/>
              <a:chExt cx="3543909" cy="735967"/>
            </a:xfrm>
          </p:grpSpPr>
          <p:sp>
            <p:nvSpPr>
              <p:cNvPr id="78" name="矩形 77"/>
              <p:cNvSpPr/>
              <p:nvPr/>
            </p:nvSpPr>
            <p:spPr>
              <a:xfrm>
                <a:off x="12359675" y="1905063"/>
                <a:ext cx="3426425" cy="526811"/>
              </a:xfrm>
              <a:prstGeom prst="rect">
                <a:avLst/>
              </a:prstGeom>
            </p:spPr>
            <p:txBody>
              <a:bodyPr wrap="square">
                <a:spAutoFit/>
              </a:bodyPr>
              <a:lstStyle/>
              <a:p>
                <a:pPr>
                  <a:lnSpc>
                    <a:spcPct val="150000"/>
                  </a:lnSpc>
                </a:pPr>
                <a:r>
                  <a:rPr lang="zh-CN" altLang="en-US" sz="1000" dirty="0">
                    <a:solidFill>
                      <a:schemeClr val="bg1"/>
                    </a:solidFill>
                    <a:latin typeface="微软雅黑" panose="020B0503020204020204" pitchFamily="34" charset="-122"/>
                    <a:ea typeface="微软雅黑" panose="020B0503020204020204" pitchFamily="34" charset="-122"/>
                  </a:rPr>
                  <a:t>请替换文字内容，点击添加相关标题文字，修改文字内容，也可以直接复制你的内容到此。</a:t>
                </a:r>
                <a:endParaRPr lang="zh-CN" altLang="en-US" sz="1000" dirty="0">
                  <a:solidFill>
                    <a:schemeClr val="bg1"/>
                  </a:solidFill>
                  <a:latin typeface="微软雅黑" panose="020B0503020204020204" pitchFamily="34" charset="-122"/>
                  <a:ea typeface="微软雅黑" panose="020B0503020204020204" pitchFamily="34" charset="-122"/>
                </a:endParaRPr>
              </a:p>
            </p:txBody>
          </p:sp>
          <p:sp>
            <p:nvSpPr>
              <p:cNvPr id="79" name="文本框 78"/>
              <p:cNvSpPr txBox="1"/>
              <p:nvPr/>
            </p:nvSpPr>
            <p:spPr bwMode="auto">
              <a:xfrm>
                <a:off x="12242191" y="1695907"/>
                <a:ext cx="2073458" cy="283030"/>
              </a:xfrm>
              <a:prstGeom prst="rect">
                <a:avLst/>
              </a:prstGeom>
              <a:noFill/>
              <a:ln w="9525">
                <a:noFill/>
                <a:miter lim="800000"/>
              </a:ln>
            </p:spPr>
            <p:txBody>
              <a:bodyPr wrap="none" lIns="0" tIns="0" rIns="0" bIns="0" anchor="ctr" anchorCtr="1">
                <a:normAutofit/>
                <a:scene3d>
                  <a:camera prst="orthographicFront"/>
                  <a:lightRig rig="threePt" dir="t"/>
                </a:scene3d>
                <a:sp3d>
                  <a:bevelT w="0" h="0"/>
                </a:sp3d>
              </a:bodyPr>
              <a:lstStyle/>
              <a:p>
                <a:r>
                  <a:rPr lang="zh-CN" altLang="en-US" sz="16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此处添加文字内容</a:t>
                </a:r>
                <a:endParaRPr lang="zh-CN" altLang="en-US" sz="1600" b="1"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grpSp>
        <p:sp>
          <p:nvSpPr>
            <p:cNvPr id="87" name="矩形 86"/>
            <p:cNvSpPr/>
            <p:nvPr/>
          </p:nvSpPr>
          <p:spPr>
            <a:xfrm>
              <a:off x="7368487" y="4379303"/>
              <a:ext cx="3426513" cy="526811"/>
            </a:xfrm>
            <a:prstGeom prst="rect">
              <a:avLst/>
            </a:prstGeom>
          </p:spPr>
          <p:txBody>
            <a:bodyPr wrap="square">
              <a:spAutoFit/>
            </a:bodyPr>
            <a:lstStyle/>
            <a:p>
              <a:pPr>
                <a:lnSpc>
                  <a:spcPct val="150000"/>
                </a:lnSpc>
              </a:pPr>
              <a:r>
                <a:rPr lang="zh-CN" altLang="en-US" sz="1000" dirty="0">
                  <a:solidFill>
                    <a:schemeClr val="bg1">
                      <a:lumMod val="65000"/>
                    </a:schemeClr>
                  </a:solidFill>
                  <a:latin typeface="微软雅黑" panose="020B0503020204020204" pitchFamily="34" charset="-122"/>
                  <a:ea typeface="微软雅黑" panose="020B0503020204020204" pitchFamily="34" charset="-122"/>
                </a:rPr>
                <a:t>请替换文字内容，点击添加相关标题文字，修改文字内容，也可以直接复制你的内容到此。</a:t>
              </a:r>
              <a:endParaRPr lang="zh-CN" altLang="en-US" sz="10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88" name="文本框 87"/>
            <p:cNvSpPr txBox="1"/>
            <p:nvPr/>
          </p:nvSpPr>
          <p:spPr bwMode="auto">
            <a:xfrm>
              <a:off x="7368487" y="4136063"/>
              <a:ext cx="1845870" cy="292368"/>
            </a:xfrm>
            <a:prstGeom prst="rect">
              <a:avLst/>
            </a:prstGeom>
            <a:noFill/>
            <a:ln w="9525">
              <a:noFill/>
              <a:miter lim="800000"/>
            </a:ln>
          </p:spPr>
          <p:txBody>
            <a:bodyPr wrap="none" lIns="0" tIns="0" rIns="0" bIns="0" anchor="ctr" anchorCtr="1">
              <a:normAutofit/>
              <a:scene3d>
                <a:camera prst="orthographicFront"/>
                <a:lightRig rig="threePt" dir="t"/>
              </a:scene3d>
              <a:sp3d>
                <a:bevelT w="0" h="0"/>
              </a:sp3d>
            </a:bodyPr>
            <a:lstStyle/>
            <a:p>
              <a:r>
                <a:rPr lang="zh-CN" altLang="en-US" sz="1600" b="1" dirty="0">
                  <a:solidFill>
                    <a:srgbClr val="EAA56B"/>
                  </a:solidFill>
                  <a:latin typeface="微软雅黑" panose="020B0503020204020204" pitchFamily="34" charset="-122"/>
                  <a:ea typeface="微软雅黑" panose="020B0503020204020204" pitchFamily="34" charset="-122"/>
                  <a:cs typeface="Arial" panose="020B0604020202020204" pitchFamily="34" charset="0"/>
                </a:rPr>
                <a:t>此处添加文字内容</a:t>
              </a:r>
              <a:endParaRPr lang="zh-CN" altLang="en-US" sz="1600" b="1" dirty="0">
                <a:solidFill>
                  <a:srgbClr val="EAA56B"/>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3" name="组合 2"/>
          <p:cNvGrpSpPr/>
          <p:nvPr/>
        </p:nvGrpSpPr>
        <p:grpSpPr>
          <a:xfrm>
            <a:off x="0" y="1444302"/>
            <a:ext cx="10795000" cy="1254877"/>
            <a:chOff x="0" y="1444302"/>
            <a:chExt cx="10795000" cy="1254877"/>
          </a:xfrm>
        </p:grpSpPr>
        <p:sp>
          <p:nvSpPr>
            <p:cNvPr id="12" name="Rectangle 58"/>
            <p:cNvSpPr/>
            <p:nvPr/>
          </p:nvSpPr>
          <p:spPr>
            <a:xfrm rot="10800000">
              <a:off x="0" y="1872136"/>
              <a:ext cx="1221185" cy="827043"/>
            </a:xfrm>
            <a:prstGeom prst="rect">
              <a:avLst/>
            </a:prstGeom>
            <a:solidFill>
              <a:srgbClr val="E6924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nvGrpSpPr>
            <p:cNvPr id="68" name="Group 60"/>
            <p:cNvGrpSpPr/>
            <p:nvPr/>
          </p:nvGrpSpPr>
          <p:grpSpPr>
            <a:xfrm rot="10800000">
              <a:off x="869571" y="1633648"/>
              <a:ext cx="4920696" cy="827042"/>
              <a:chOff x="3074218" y="2072213"/>
              <a:chExt cx="4030912" cy="1017999"/>
            </a:xfrm>
            <a:solidFill>
              <a:srgbClr val="EAA56B"/>
            </a:solidFill>
          </p:grpSpPr>
          <p:sp>
            <p:nvSpPr>
              <p:cNvPr id="70" name="Arrow: Notched Right 62"/>
              <p:cNvSpPr/>
              <p:nvPr/>
            </p:nvSpPr>
            <p:spPr>
              <a:xfrm>
                <a:off x="3074218" y="2072213"/>
                <a:ext cx="2878772" cy="1017999"/>
              </a:xfrm>
              <a:prstGeom prst="notchedRightArrow">
                <a:avLst>
                  <a:gd name="adj1" fmla="val 100000"/>
                  <a:gd name="adj2" fmla="val 5146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71" name="Rectangle 63"/>
              <p:cNvSpPr/>
              <p:nvPr/>
            </p:nvSpPr>
            <p:spPr>
              <a:xfrm>
                <a:off x="5032856" y="2072213"/>
                <a:ext cx="2072274" cy="1017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sp>
          <p:nvSpPr>
            <p:cNvPr id="69" name="Right Triangle 61"/>
            <p:cNvSpPr/>
            <p:nvPr/>
          </p:nvSpPr>
          <p:spPr>
            <a:xfrm rot="10800000">
              <a:off x="869570" y="2452405"/>
              <a:ext cx="351613" cy="246774"/>
            </a:xfrm>
            <a:prstGeom prst="rtTriangle">
              <a:avLst/>
            </a:prstGeom>
            <a:solidFill>
              <a:srgbClr val="763E1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20" name="Freeform: Shape 82"/>
            <p:cNvSpPr/>
            <p:nvPr/>
          </p:nvSpPr>
          <p:spPr bwMode="auto">
            <a:xfrm>
              <a:off x="1215549" y="1837422"/>
              <a:ext cx="612267" cy="423084"/>
            </a:xfrm>
            <a:custGeom>
              <a:avLst/>
              <a:gdLst/>
              <a:ahLst/>
              <a:cxnLst>
                <a:cxn ang="0">
                  <a:pos x="82" y="49"/>
                </a:cxn>
                <a:cxn ang="0">
                  <a:pos x="74" y="57"/>
                </a:cxn>
                <a:cxn ang="0">
                  <a:pos x="7" y="57"/>
                </a:cxn>
                <a:cxn ang="0">
                  <a:pos x="0" y="49"/>
                </a:cxn>
                <a:cxn ang="0">
                  <a:pos x="0" y="6"/>
                </a:cxn>
                <a:cxn ang="0">
                  <a:pos x="10" y="6"/>
                </a:cxn>
                <a:cxn ang="0">
                  <a:pos x="10" y="0"/>
                </a:cxn>
                <a:cxn ang="0">
                  <a:pos x="82" y="0"/>
                </a:cxn>
                <a:cxn ang="0">
                  <a:pos x="82" y="49"/>
                </a:cxn>
                <a:cxn ang="0">
                  <a:pos x="10" y="11"/>
                </a:cxn>
                <a:cxn ang="0">
                  <a:pos x="5" y="11"/>
                </a:cxn>
                <a:cxn ang="0">
                  <a:pos x="5" y="49"/>
                </a:cxn>
                <a:cxn ang="0">
                  <a:pos x="7" y="52"/>
                </a:cxn>
                <a:cxn ang="0">
                  <a:pos x="10" y="49"/>
                </a:cxn>
                <a:cxn ang="0">
                  <a:pos x="10" y="11"/>
                </a:cxn>
                <a:cxn ang="0">
                  <a:pos x="77" y="6"/>
                </a:cxn>
                <a:cxn ang="0">
                  <a:pos x="15" y="6"/>
                </a:cxn>
                <a:cxn ang="0">
                  <a:pos x="15" y="49"/>
                </a:cxn>
                <a:cxn ang="0">
                  <a:pos x="15" y="52"/>
                </a:cxn>
                <a:cxn ang="0">
                  <a:pos x="74" y="52"/>
                </a:cxn>
                <a:cxn ang="0">
                  <a:pos x="77" y="49"/>
                </a:cxn>
                <a:cxn ang="0">
                  <a:pos x="77" y="6"/>
                </a:cxn>
                <a:cxn ang="0">
                  <a:pos x="46" y="36"/>
                </a:cxn>
                <a:cxn ang="0">
                  <a:pos x="20" y="36"/>
                </a:cxn>
                <a:cxn ang="0">
                  <a:pos x="20" y="11"/>
                </a:cxn>
                <a:cxn ang="0">
                  <a:pos x="46" y="11"/>
                </a:cxn>
                <a:cxn ang="0">
                  <a:pos x="46" y="36"/>
                </a:cxn>
                <a:cxn ang="0">
                  <a:pos x="46" y="47"/>
                </a:cxn>
                <a:cxn ang="0">
                  <a:pos x="20" y="47"/>
                </a:cxn>
                <a:cxn ang="0">
                  <a:pos x="20" y="42"/>
                </a:cxn>
                <a:cxn ang="0">
                  <a:pos x="46" y="42"/>
                </a:cxn>
                <a:cxn ang="0">
                  <a:pos x="46" y="47"/>
                </a:cxn>
                <a:cxn ang="0">
                  <a:pos x="25" y="16"/>
                </a:cxn>
                <a:cxn ang="0">
                  <a:pos x="25" y="31"/>
                </a:cxn>
                <a:cxn ang="0">
                  <a:pos x="41" y="31"/>
                </a:cxn>
                <a:cxn ang="0">
                  <a:pos x="41" y="16"/>
                </a:cxn>
                <a:cxn ang="0">
                  <a:pos x="25" y="16"/>
                </a:cxn>
                <a:cxn ang="0">
                  <a:pos x="72" y="16"/>
                </a:cxn>
                <a:cxn ang="0">
                  <a:pos x="51" y="16"/>
                </a:cxn>
                <a:cxn ang="0">
                  <a:pos x="51" y="11"/>
                </a:cxn>
                <a:cxn ang="0">
                  <a:pos x="72" y="11"/>
                </a:cxn>
                <a:cxn ang="0">
                  <a:pos x="72" y="16"/>
                </a:cxn>
                <a:cxn ang="0">
                  <a:pos x="72" y="26"/>
                </a:cxn>
                <a:cxn ang="0">
                  <a:pos x="51" y="26"/>
                </a:cxn>
                <a:cxn ang="0">
                  <a:pos x="51" y="21"/>
                </a:cxn>
                <a:cxn ang="0">
                  <a:pos x="72" y="21"/>
                </a:cxn>
                <a:cxn ang="0">
                  <a:pos x="72" y="26"/>
                </a:cxn>
                <a:cxn ang="0">
                  <a:pos x="72" y="36"/>
                </a:cxn>
                <a:cxn ang="0">
                  <a:pos x="51" y="36"/>
                </a:cxn>
                <a:cxn ang="0">
                  <a:pos x="51" y="31"/>
                </a:cxn>
                <a:cxn ang="0">
                  <a:pos x="72" y="31"/>
                </a:cxn>
                <a:cxn ang="0">
                  <a:pos x="72" y="36"/>
                </a:cxn>
                <a:cxn ang="0">
                  <a:pos x="72" y="47"/>
                </a:cxn>
                <a:cxn ang="0">
                  <a:pos x="51" y="47"/>
                </a:cxn>
                <a:cxn ang="0">
                  <a:pos x="51" y="42"/>
                </a:cxn>
                <a:cxn ang="0">
                  <a:pos x="72" y="42"/>
                </a:cxn>
                <a:cxn ang="0">
                  <a:pos x="72" y="47"/>
                </a:cxn>
              </a:cxnLst>
              <a:rect l="0" t="0" r="r" b="b"/>
              <a:pathLst>
                <a:path w="82" h="57">
                  <a:moveTo>
                    <a:pt x="82" y="49"/>
                  </a:moveTo>
                  <a:cubicBezTo>
                    <a:pt x="82" y="54"/>
                    <a:pt x="79" y="57"/>
                    <a:pt x="74" y="57"/>
                  </a:cubicBezTo>
                  <a:cubicBezTo>
                    <a:pt x="7" y="57"/>
                    <a:pt x="7" y="57"/>
                    <a:pt x="7" y="57"/>
                  </a:cubicBezTo>
                  <a:cubicBezTo>
                    <a:pt x="3" y="57"/>
                    <a:pt x="0" y="54"/>
                    <a:pt x="0" y="49"/>
                  </a:cubicBezTo>
                  <a:cubicBezTo>
                    <a:pt x="0" y="6"/>
                    <a:pt x="0" y="6"/>
                    <a:pt x="0" y="6"/>
                  </a:cubicBezTo>
                  <a:cubicBezTo>
                    <a:pt x="10" y="6"/>
                    <a:pt x="10" y="6"/>
                    <a:pt x="10" y="6"/>
                  </a:cubicBezTo>
                  <a:cubicBezTo>
                    <a:pt x="10" y="0"/>
                    <a:pt x="10" y="0"/>
                    <a:pt x="10" y="0"/>
                  </a:cubicBezTo>
                  <a:cubicBezTo>
                    <a:pt x="82" y="0"/>
                    <a:pt x="82" y="0"/>
                    <a:pt x="82" y="0"/>
                  </a:cubicBezTo>
                  <a:lnTo>
                    <a:pt x="82" y="49"/>
                  </a:lnTo>
                  <a:close/>
                  <a:moveTo>
                    <a:pt x="10" y="11"/>
                  </a:moveTo>
                  <a:cubicBezTo>
                    <a:pt x="5" y="11"/>
                    <a:pt x="5" y="11"/>
                    <a:pt x="5" y="11"/>
                  </a:cubicBezTo>
                  <a:cubicBezTo>
                    <a:pt x="5" y="49"/>
                    <a:pt x="5" y="49"/>
                    <a:pt x="5" y="49"/>
                  </a:cubicBezTo>
                  <a:cubicBezTo>
                    <a:pt x="5" y="51"/>
                    <a:pt x="6" y="52"/>
                    <a:pt x="7" y="52"/>
                  </a:cubicBezTo>
                  <a:cubicBezTo>
                    <a:pt x="9" y="52"/>
                    <a:pt x="10" y="51"/>
                    <a:pt x="10" y="49"/>
                  </a:cubicBezTo>
                  <a:lnTo>
                    <a:pt x="10" y="11"/>
                  </a:lnTo>
                  <a:close/>
                  <a:moveTo>
                    <a:pt x="77" y="6"/>
                  </a:moveTo>
                  <a:cubicBezTo>
                    <a:pt x="15" y="6"/>
                    <a:pt x="15" y="6"/>
                    <a:pt x="15" y="6"/>
                  </a:cubicBezTo>
                  <a:cubicBezTo>
                    <a:pt x="15" y="49"/>
                    <a:pt x="15" y="49"/>
                    <a:pt x="15" y="49"/>
                  </a:cubicBezTo>
                  <a:cubicBezTo>
                    <a:pt x="15" y="50"/>
                    <a:pt x="15" y="51"/>
                    <a:pt x="15" y="52"/>
                  </a:cubicBezTo>
                  <a:cubicBezTo>
                    <a:pt x="74" y="52"/>
                    <a:pt x="74" y="52"/>
                    <a:pt x="74" y="52"/>
                  </a:cubicBezTo>
                  <a:cubicBezTo>
                    <a:pt x="76" y="52"/>
                    <a:pt x="77" y="51"/>
                    <a:pt x="77" y="49"/>
                  </a:cubicBezTo>
                  <a:lnTo>
                    <a:pt x="77" y="6"/>
                  </a:lnTo>
                  <a:close/>
                  <a:moveTo>
                    <a:pt x="46" y="36"/>
                  </a:moveTo>
                  <a:cubicBezTo>
                    <a:pt x="20" y="36"/>
                    <a:pt x="20" y="36"/>
                    <a:pt x="20" y="36"/>
                  </a:cubicBezTo>
                  <a:cubicBezTo>
                    <a:pt x="20" y="11"/>
                    <a:pt x="20" y="11"/>
                    <a:pt x="20" y="11"/>
                  </a:cubicBezTo>
                  <a:cubicBezTo>
                    <a:pt x="46" y="11"/>
                    <a:pt x="46" y="11"/>
                    <a:pt x="46" y="11"/>
                  </a:cubicBezTo>
                  <a:lnTo>
                    <a:pt x="46" y="36"/>
                  </a:lnTo>
                  <a:close/>
                  <a:moveTo>
                    <a:pt x="46" y="47"/>
                  </a:moveTo>
                  <a:cubicBezTo>
                    <a:pt x="20" y="47"/>
                    <a:pt x="20" y="47"/>
                    <a:pt x="20" y="47"/>
                  </a:cubicBezTo>
                  <a:cubicBezTo>
                    <a:pt x="20" y="42"/>
                    <a:pt x="20" y="42"/>
                    <a:pt x="20" y="42"/>
                  </a:cubicBezTo>
                  <a:cubicBezTo>
                    <a:pt x="46" y="42"/>
                    <a:pt x="46" y="42"/>
                    <a:pt x="46" y="42"/>
                  </a:cubicBezTo>
                  <a:lnTo>
                    <a:pt x="46" y="47"/>
                  </a:lnTo>
                  <a:close/>
                  <a:moveTo>
                    <a:pt x="25" y="16"/>
                  </a:moveTo>
                  <a:cubicBezTo>
                    <a:pt x="25" y="31"/>
                    <a:pt x="25" y="31"/>
                    <a:pt x="25" y="31"/>
                  </a:cubicBezTo>
                  <a:cubicBezTo>
                    <a:pt x="41" y="31"/>
                    <a:pt x="41" y="31"/>
                    <a:pt x="41" y="31"/>
                  </a:cubicBezTo>
                  <a:cubicBezTo>
                    <a:pt x="41" y="16"/>
                    <a:pt x="41" y="16"/>
                    <a:pt x="41" y="16"/>
                  </a:cubicBezTo>
                  <a:lnTo>
                    <a:pt x="25" y="16"/>
                  </a:lnTo>
                  <a:close/>
                  <a:moveTo>
                    <a:pt x="72" y="16"/>
                  </a:moveTo>
                  <a:cubicBezTo>
                    <a:pt x="51" y="16"/>
                    <a:pt x="51" y="16"/>
                    <a:pt x="51" y="16"/>
                  </a:cubicBezTo>
                  <a:cubicBezTo>
                    <a:pt x="51" y="11"/>
                    <a:pt x="51" y="11"/>
                    <a:pt x="51" y="11"/>
                  </a:cubicBezTo>
                  <a:cubicBezTo>
                    <a:pt x="72" y="11"/>
                    <a:pt x="72" y="11"/>
                    <a:pt x="72" y="11"/>
                  </a:cubicBezTo>
                  <a:lnTo>
                    <a:pt x="72" y="16"/>
                  </a:lnTo>
                  <a:close/>
                  <a:moveTo>
                    <a:pt x="72" y="26"/>
                  </a:moveTo>
                  <a:cubicBezTo>
                    <a:pt x="51" y="26"/>
                    <a:pt x="51" y="26"/>
                    <a:pt x="51" y="26"/>
                  </a:cubicBezTo>
                  <a:cubicBezTo>
                    <a:pt x="51" y="21"/>
                    <a:pt x="51" y="21"/>
                    <a:pt x="51" y="21"/>
                  </a:cubicBezTo>
                  <a:cubicBezTo>
                    <a:pt x="72" y="21"/>
                    <a:pt x="72" y="21"/>
                    <a:pt x="72" y="21"/>
                  </a:cubicBezTo>
                  <a:lnTo>
                    <a:pt x="72" y="26"/>
                  </a:lnTo>
                  <a:close/>
                  <a:moveTo>
                    <a:pt x="72" y="36"/>
                  </a:moveTo>
                  <a:cubicBezTo>
                    <a:pt x="51" y="36"/>
                    <a:pt x="51" y="36"/>
                    <a:pt x="51" y="36"/>
                  </a:cubicBezTo>
                  <a:cubicBezTo>
                    <a:pt x="51" y="31"/>
                    <a:pt x="51" y="31"/>
                    <a:pt x="51" y="31"/>
                  </a:cubicBezTo>
                  <a:cubicBezTo>
                    <a:pt x="72" y="31"/>
                    <a:pt x="72" y="31"/>
                    <a:pt x="72" y="31"/>
                  </a:cubicBezTo>
                  <a:lnTo>
                    <a:pt x="72" y="36"/>
                  </a:lnTo>
                  <a:close/>
                  <a:moveTo>
                    <a:pt x="72" y="47"/>
                  </a:moveTo>
                  <a:cubicBezTo>
                    <a:pt x="51" y="47"/>
                    <a:pt x="51" y="47"/>
                    <a:pt x="51" y="47"/>
                  </a:cubicBezTo>
                  <a:cubicBezTo>
                    <a:pt x="51" y="42"/>
                    <a:pt x="51" y="42"/>
                    <a:pt x="51" y="42"/>
                  </a:cubicBezTo>
                  <a:cubicBezTo>
                    <a:pt x="72" y="42"/>
                    <a:pt x="72" y="42"/>
                    <a:pt x="72" y="42"/>
                  </a:cubicBezTo>
                  <a:lnTo>
                    <a:pt x="72" y="47"/>
                  </a:lnTo>
                  <a:close/>
                </a:path>
              </a:pathLst>
            </a:custGeom>
            <a:solidFill>
              <a:schemeClr val="bg1"/>
            </a:solidFill>
            <a:ln w="9525">
              <a:noFill/>
              <a:round/>
            </a:ln>
          </p:spPr>
          <p:txBody>
            <a:bodyPr anchor="ctr"/>
            <a:lstStyle/>
            <a:p>
              <a:pPr algn="ctr"/>
            </a:p>
          </p:txBody>
        </p:sp>
        <p:sp>
          <p:nvSpPr>
            <p:cNvPr id="39" name="TextBox 114"/>
            <p:cNvSpPr txBox="1"/>
            <p:nvPr/>
          </p:nvSpPr>
          <p:spPr>
            <a:xfrm>
              <a:off x="6313411" y="1444302"/>
              <a:ext cx="836554" cy="1185499"/>
            </a:xfrm>
            <a:prstGeom prst="rect">
              <a:avLst/>
            </a:prstGeom>
          </p:spPr>
          <p:txBody>
            <a:bodyPr wrap="none" lIns="0" tIns="0" rIns="0" bIns="0" anchor="b">
              <a:normAutofit/>
            </a:bodyPr>
            <a:lstStyle/>
            <a:p>
              <a:pPr defTabSz="1218565">
                <a:spcBef>
                  <a:spcPct val="0"/>
                </a:spcBef>
                <a:defRPr/>
              </a:pPr>
              <a:r>
                <a:rPr lang="en-US" altLang="zh-CN" sz="6400">
                  <a:solidFill>
                    <a:srgbClr val="EAA56B"/>
                  </a:solidFill>
                </a:rPr>
                <a:t>01</a:t>
              </a:r>
              <a:endParaRPr lang="en-US" altLang="zh-CN" sz="6400">
                <a:solidFill>
                  <a:srgbClr val="EAA56B"/>
                </a:solidFill>
              </a:endParaRPr>
            </a:p>
          </p:txBody>
        </p:sp>
        <p:grpSp>
          <p:nvGrpSpPr>
            <p:cNvPr id="2" name="组合 1"/>
            <p:cNvGrpSpPr/>
            <p:nvPr/>
          </p:nvGrpSpPr>
          <p:grpSpPr>
            <a:xfrm>
              <a:off x="1888897" y="1734842"/>
              <a:ext cx="3543909" cy="735967"/>
              <a:chOff x="12242191" y="1695907"/>
              <a:chExt cx="3543909" cy="735967"/>
            </a:xfrm>
          </p:grpSpPr>
          <p:sp>
            <p:nvSpPr>
              <p:cNvPr id="72" name="矩形 71"/>
              <p:cNvSpPr/>
              <p:nvPr/>
            </p:nvSpPr>
            <p:spPr>
              <a:xfrm>
                <a:off x="12359675" y="1905063"/>
                <a:ext cx="3426425" cy="526811"/>
              </a:xfrm>
              <a:prstGeom prst="rect">
                <a:avLst/>
              </a:prstGeom>
            </p:spPr>
            <p:txBody>
              <a:bodyPr wrap="square">
                <a:spAutoFit/>
              </a:bodyPr>
              <a:lstStyle/>
              <a:p>
                <a:pPr>
                  <a:lnSpc>
                    <a:spcPct val="150000"/>
                  </a:lnSpc>
                </a:pPr>
                <a:r>
                  <a:rPr lang="zh-CN" altLang="en-US" sz="1000" dirty="0">
                    <a:solidFill>
                      <a:schemeClr val="bg1"/>
                    </a:solidFill>
                    <a:latin typeface="微软雅黑" panose="020B0503020204020204" pitchFamily="34" charset="-122"/>
                    <a:ea typeface="微软雅黑" panose="020B0503020204020204" pitchFamily="34" charset="-122"/>
                  </a:rPr>
                  <a:t>请替换文字内容，点击添加相关标题文字，修改文字内容，也可以直接复制你的内容到此。</a:t>
                </a:r>
                <a:endParaRPr lang="zh-CN" altLang="en-US" sz="1000" dirty="0">
                  <a:solidFill>
                    <a:schemeClr val="bg1"/>
                  </a:solidFill>
                  <a:latin typeface="微软雅黑" panose="020B0503020204020204" pitchFamily="34" charset="-122"/>
                  <a:ea typeface="微软雅黑" panose="020B0503020204020204" pitchFamily="34" charset="-122"/>
                </a:endParaRPr>
              </a:p>
            </p:txBody>
          </p:sp>
          <p:sp>
            <p:nvSpPr>
              <p:cNvPr id="73" name="文本框 72"/>
              <p:cNvSpPr txBox="1"/>
              <p:nvPr/>
            </p:nvSpPr>
            <p:spPr bwMode="auto">
              <a:xfrm>
                <a:off x="12242191" y="1695907"/>
                <a:ext cx="2073458" cy="283030"/>
              </a:xfrm>
              <a:prstGeom prst="rect">
                <a:avLst/>
              </a:prstGeom>
              <a:noFill/>
              <a:ln w="9525">
                <a:noFill/>
                <a:miter lim="800000"/>
              </a:ln>
            </p:spPr>
            <p:txBody>
              <a:bodyPr wrap="none" lIns="0" tIns="0" rIns="0" bIns="0" anchor="ctr" anchorCtr="1">
                <a:normAutofit/>
                <a:scene3d>
                  <a:camera prst="orthographicFront"/>
                  <a:lightRig rig="threePt" dir="t"/>
                </a:scene3d>
                <a:sp3d>
                  <a:bevelT w="0" h="0"/>
                </a:sp3d>
              </a:bodyPr>
              <a:lstStyle/>
              <a:p>
                <a:r>
                  <a:rPr lang="zh-CN" altLang="en-US" sz="16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此处添加文字内容</a:t>
                </a:r>
                <a:endParaRPr lang="zh-CN" altLang="en-US" sz="1600" b="1"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grpSp>
        <p:sp>
          <p:nvSpPr>
            <p:cNvPr id="89" name="矩形 88"/>
            <p:cNvSpPr/>
            <p:nvPr/>
          </p:nvSpPr>
          <p:spPr>
            <a:xfrm>
              <a:off x="7368487" y="2057705"/>
              <a:ext cx="3426513" cy="526811"/>
            </a:xfrm>
            <a:prstGeom prst="rect">
              <a:avLst/>
            </a:prstGeom>
          </p:spPr>
          <p:txBody>
            <a:bodyPr wrap="square">
              <a:spAutoFit/>
            </a:bodyPr>
            <a:lstStyle/>
            <a:p>
              <a:pPr>
                <a:lnSpc>
                  <a:spcPct val="150000"/>
                </a:lnSpc>
              </a:pPr>
              <a:r>
                <a:rPr lang="zh-CN" altLang="en-US" sz="1000" dirty="0">
                  <a:solidFill>
                    <a:schemeClr val="bg1">
                      <a:lumMod val="65000"/>
                    </a:schemeClr>
                  </a:solidFill>
                  <a:latin typeface="微软雅黑" panose="020B0503020204020204" pitchFamily="34" charset="-122"/>
                  <a:ea typeface="微软雅黑" panose="020B0503020204020204" pitchFamily="34" charset="-122"/>
                </a:rPr>
                <a:t>请替换文字内容，点击添加相关标题文字，修改文字内容，也可以直接复制你的内容到此。</a:t>
              </a:r>
              <a:endParaRPr lang="zh-CN" altLang="en-US" sz="10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90" name="文本框 89"/>
            <p:cNvSpPr txBox="1"/>
            <p:nvPr/>
          </p:nvSpPr>
          <p:spPr bwMode="auto">
            <a:xfrm>
              <a:off x="7368487" y="1814465"/>
              <a:ext cx="1845870" cy="292368"/>
            </a:xfrm>
            <a:prstGeom prst="rect">
              <a:avLst/>
            </a:prstGeom>
            <a:noFill/>
            <a:ln w="9525">
              <a:noFill/>
              <a:miter lim="800000"/>
            </a:ln>
          </p:spPr>
          <p:txBody>
            <a:bodyPr wrap="none" lIns="0" tIns="0" rIns="0" bIns="0" anchor="ctr" anchorCtr="1">
              <a:normAutofit/>
              <a:scene3d>
                <a:camera prst="orthographicFront"/>
                <a:lightRig rig="threePt" dir="t"/>
              </a:scene3d>
              <a:sp3d>
                <a:bevelT w="0" h="0"/>
              </a:sp3d>
            </a:bodyPr>
            <a:lstStyle/>
            <a:p>
              <a:r>
                <a:rPr lang="zh-CN" altLang="en-US" sz="1600" b="1" dirty="0">
                  <a:solidFill>
                    <a:srgbClr val="EAA56B"/>
                  </a:solidFill>
                  <a:latin typeface="微软雅黑" panose="020B0503020204020204" pitchFamily="34" charset="-122"/>
                  <a:ea typeface="微软雅黑" panose="020B0503020204020204" pitchFamily="34" charset="-122"/>
                  <a:cs typeface="Arial" panose="020B0604020202020204" pitchFamily="34" charset="0"/>
                </a:rPr>
                <a:t>此处添加文字内容</a:t>
              </a:r>
              <a:endParaRPr lang="zh-CN" altLang="en-US" sz="1600" b="1" dirty="0">
                <a:solidFill>
                  <a:srgbClr val="EAA56B"/>
                </a:solidFill>
                <a:latin typeface="微软雅黑" panose="020B0503020204020204" pitchFamily="34" charset="-122"/>
                <a:ea typeface="微软雅黑" panose="020B0503020204020204" pitchFamily="34" charset="-122"/>
                <a:cs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532106" y="4022268"/>
            <a:ext cx="2729619" cy="3279775"/>
          </a:xfrm>
          <a:prstGeom prst="rect">
            <a:avLst/>
          </a:prstGeom>
        </p:spPr>
      </p:pic>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 y="857"/>
            <a:ext cx="12190476" cy="6857143"/>
          </a:xfrm>
          <a:prstGeom prst="rect">
            <a:avLst/>
          </a:prstGeom>
        </p:spPr>
      </p:pic>
      <p:sp>
        <p:nvSpPr>
          <p:cNvPr id="10" name="文本框 9"/>
          <p:cNvSpPr txBox="1"/>
          <p:nvPr/>
        </p:nvSpPr>
        <p:spPr>
          <a:xfrm>
            <a:off x="2646888" y="2144152"/>
            <a:ext cx="6898225" cy="1569660"/>
          </a:xfrm>
          <a:prstGeom prst="rect">
            <a:avLst/>
          </a:prstGeom>
          <a:noFill/>
        </p:spPr>
        <p:txBody>
          <a:bodyPr wrap="square" rtlCol="0">
            <a:spAutoFit/>
          </a:bodyPr>
          <a:lstStyle/>
          <a:p>
            <a:pPr algn="dist"/>
            <a:r>
              <a:rPr lang="zh-CN" altLang="en-US" sz="9600" dirty="0">
                <a:solidFill>
                  <a:srgbClr val="58ACA5"/>
                </a:solidFill>
                <a:latin typeface="微软雅黑" panose="020B0503020204020204" pitchFamily="34" charset="-122"/>
                <a:ea typeface="微软雅黑" panose="020B0503020204020204" pitchFamily="34" charset="-122"/>
              </a:rPr>
              <a:t>谢谢聆听</a:t>
            </a:r>
            <a:endParaRPr lang="zh-CN" altLang="en-US" sz="9600" dirty="0">
              <a:solidFill>
                <a:srgbClr val="58ACA5"/>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2188828" cy="2482850"/>
          </a:xfrm>
          <a:prstGeom prst="rect">
            <a:avLst/>
          </a:prstGeom>
        </p:spPr>
      </p:pic>
      <p:pic>
        <p:nvPicPr>
          <p:cNvPr id="11" name="图片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10003172" y="0"/>
            <a:ext cx="2188828" cy="2482850"/>
          </a:xfrm>
          <a:prstGeom prst="rect">
            <a:avLst/>
          </a:prstGeom>
        </p:spPr>
      </p:pic>
      <p:grpSp>
        <p:nvGrpSpPr>
          <p:cNvPr id="2" name="组合 1"/>
          <p:cNvGrpSpPr/>
          <p:nvPr/>
        </p:nvGrpSpPr>
        <p:grpSpPr>
          <a:xfrm>
            <a:off x="3386800" y="2272018"/>
            <a:ext cx="5418400" cy="1582057"/>
            <a:chOff x="2552700" y="2359104"/>
            <a:chExt cx="5418400" cy="1582057"/>
          </a:xfrm>
        </p:grpSpPr>
        <p:grpSp>
          <p:nvGrpSpPr>
            <p:cNvPr id="14" name="组合 13"/>
            <p:cNvGrpSpPr/>
            <p:nvPr/>
          </p:nvGrpSpPr>
          <p:grpSpPr>
            <a:xfrm>
              <a:off x="2552700" y="2359104"/>
              <a:ext cx="1582057" cy="1582057"/>
              <a:chOff x="2298788" y="2479608"/>
              <a:chExt cx="1582057" cy="1582057"/>
            </a:xfrm>
          </p:grpSpPr>
          <p:sp>
            <p:nvSpPr>
              <p:cNvPr id="13" name="椭圆 12"/>
              <p:cNvSpPr/>
              <p:nvPr/>
            </p:nvSpPr>
            <p:spPr>
              <a:xfrm>
                <a:off x="2298788" y="2479608"/>
                <a:ext cx="1582057" cy="1582057"/>
              </a:xfrm>
              <a:prstGeom prst="ellipse">
                <a:avLst/>
              </a:prstGeom>
              <a:solidFill>
                <a:srgbClr val="58ACA5"/>
              </a:solidFill>
              <a:ln>
                <a:solidFill>
                  <a:srgbClr val="58AC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flipH="1">
                <a:off x="2585937" y="2808971"/>
                <a:ext cx="1007759" cy="923330"/>
              </a:xfrm>
              <a:prstGeom prst="rect">
                <a:avLst/>
              </a:prstGeom>
              <a:noFill/>
            </p:spPr>
            <p:txBody>
              <a:bodyPr wrap="square" rtlCol="0">
                <a:spAutoFit/>
              </a:bodyPr>
              <a:lstStyle/>
              <a:p>
                <a:r>
                  <a:rPr lang="en-US" altLang="zh-CN" sz="5400" dirty="0">
                    <a:solidFill>
                      <a:schemeClr val="bg1"/>
                    </a:solidFill>
                    <a:latin typeface="Impact" panose="020B0806030902050204" pitchFamily="34" charset="0"/>
                  </a:rPr>
                  <a:t>0 1</a:t>
                </a:r>
                <a:endParaRPr lang="zh-CN" altLang="en-US" sz="5400" dirty="0">
                  <a:solidFill>
                    <a:schemeClr val="bg1"/>
                  </a:solidFill>
                  <a:latin typeface="Impact" panose="020B0806030902050204" pitchFamily="34" charset="0"/>
                </a:endParaRPr>
              </a:p>
            </p:txBody>
          </p:sp>
        </p:grpSp>
        <p:sp>
          <p:nvSpPr>
            <p:cNvPr id="12" name="文本框 11"/>
            <p:cNvSpPr txBox="1"/>
            <p:nvPr/>
          </p:nvSpPr>
          <p:spPr>
            <a:xfrm>
              <a:off x="5016445" y="2586868"/>
              <a:ext cx="2954655" cy="923330"/>
            </a:xfrm>
            <a:prstGeom prst="rect">
              <a:avLst/>
            </a:prstGeom>
            <a:noFill/>
          </p:spPr>
          <p:txBody>
            <a:bodyPr wrap="none" rtlCol="0">
              <a:spAutoFit/>
            </a:bodyPr>
            <a:lstStyle/>
            <a:p>
              <a:r>
                <a:rPr lang="zh-CN" altLang="en-US" sz="5400" dirty="0">
                  <a:solidFill>
                    <a:srgbClr val="58ACA5"/>
                  </a:solidFill>
                  <a:latin typeface="微软雅黑" panose="020B0503020204020204" pitchFamily="34" charset="-122"/>
                  <a:ea typeface="微软雅黑" panose="020B0503020204020204" pitchFamily="34" charset="-122"/>
                </a:rPr>
                <a:t>项目介绍</a:t>
              </a:r>
              <a:endParaRPr lang="zh-CN" altLang="en-US" sz="5400" dirty="0">
                <a:solidFill>
                  <a:srgbClr val="58ACA5"/>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5016445" y="3470229"/>
              <a:ext cx="2695177" cy="369332"/>
            </a:xfrm>
            <a:prstGeom prst="rect">
              <a:avLst/>
            </a:prstGeom>
            <a:noFill/>
          </p:spPr>
          <p:txBody>
            <a:bodyPr wrap="square" rtlCol="0">
              <a:spAutoFit/>
            </a:bodyPr>
            <a:lstStyle/>
            <a:p>
              <a:pPr algn="dist"/>
              <a:r>
                <a:rPr lang="en-US" altLang="zh-CN" dirty="0">
                  <a:solidFill>
                    <a:schemeClr val="bg1">
                      <a:lumMod val="75000"/>
                    </a:schemeClr>
                  </a:solidFill>
                  <a:latin typeface="Arial" panose="020B0604020202020204" pitchFamily="34" charset="0"/>
                  <a:ea typeface="微软雅黑" panose="020B0503020204020204" pitchFamily="34" charset="-122"/>
                  <a:cs typeface="Arial" panose="020B0604020202020204" pitchFamily="34" charset="0"/>
                </a:rPr>
                <a:t>Project Introduction</a:t>
              </a:r>
              <a:endParaRPr lang="zh-CN" altLang="en-US" dirty="0">
                <a:solidFill>
                  <a:schemeClr val="bg1">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grpSp>
      <p:pic>
        <p:nvPicPr>
          <p:cNvPr id="15" name="图片 1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5400000" flipH="1">
            <a:off x="9856161" y="4522161"/>
            <a:ext cx="2188828" cy="2482850"/>
          </a:xfrm>
          <a:prstGeom prst="rect">
            <a:avLst/>
          </a:prstGeom>
        </p:spPr>
      </p:pic>
      <p:pic>
        <p:nvPicPr>
          <p:cNvPr id="16" name="图片 1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16200000">
            <a:off x="160618" y="4522161"/>
            <a:ext cx="2188828" cy="24828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795000" y="5289698"/>
            <a:ext cx="1146687" cy="1377802"/>
          </a:xfrm>
          <a:prstGeom prst="rect">
            <a:avLst/>
          </a:prstGeom>
        </p:spPr>
      </p:pic>
      <p:sp>
        <p:nvSpPr>
          <p:cNvPr id="7" name="矩形 6"/>
          <p:cNvSpPr/>
          <p:nvPr/>
        </p:nvSpPr>
        <p:spPr>
          <a:xfrm>
            <a:off x="533400" y="762000"/>
            <a:ext cx="11264900" cy="21600"/>
          </a:xfrm>
          <a:prstGeom prst="rect">
            <a:avLst/>
          </a:prstGeom>
          <a:solidFill>
            <a:srgbClr val="58ACA5"/>
          </a:solidFill>
          <a:ln>
            <a:solidFill>
              <a:srgbClr val="58AC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1599328" y="249580"/>
            <a:ext cx="1620957" cy="523220"/>
          </a:xfrm>
          <a:prstGeom prst="rect">
            <a:avLst/>
          </a:prstGeom>
          <a:noFill/>
        </p:spPr>
        <p:txBody>
          <a:bodyPr wrap="none" rtlCol="0">
            <a:spAutoFit/>
          </a:bodyPr>
          <a:lstStyle/>
          <a:p>
            <a:r>
              <a:rPr lang="zh-CN" altLang="en-US" sz="2800" dirty="0">
                <a:solidFill>
                  <a:srgbClr val="58ACA5"/>
                </a:solidFill>
                <a:latin typeface="微软雅黑" panose="020B0503020204020204" pitchFamily="34" charset="-122"/>
                <a:ea typeface="微软雅黑" panose="020B0503020204020204" pitchFamily="34" charset="-122"/>
              </a:rPr>
              <a:t>项目介绍</a:t>
            </a:r>
            <a:endParaRPr lang="zh-CN" altLang="en-US" sz="2800" dirty="0">
              <a:solidFill>
                <a:srgbClr val="58ACA5"/>
              </a:solidFill>
              <a:latin typeface="微软雅黑" panose="020B0503020204020204" pitchFamily="34" charset="-122"/>
              <a:ea typeface="微软雅黑" panose="020B0503020204020204" pitchFamily="34" charset="-122"/>
            </a:endParaRPr>
          </a:p>
        </p:txBody>
      </p:sp>
      <p:sp>
        <p:nvSpPr>
          <p:cNvPr id="9" name="矩形 8"/>
          <p:cNvSpPr/>
          <p:nvPr/>
        </p:nvSpPr>
        <p:spPr>
          <a:xfrm>
            <a:off x="914400" y="276225"/>
            <a:ext cx="542925" cy="485775"/>
          </a:xfrm>
          <a:prstGeom prst="rect">
            <a:avLst/>
          </a:prstGeom>
          <a:solidFill>
            <a:srgbClr val="58ACA5"/>
          </a:solidFill>
          <a:ln>
            <a:solidFill>
              <a:srgbClr val="58AC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914400" y="288279"/>
            <a:ext cx="542925" cy="523220"/>
          </a:xfrm>
          <a:prstGeom prst="rect">
            <a:avLst/>
          </a:prstGeom>
        </p:spPr>
        <p:txBody>
          <a:bodyPr wrap="square">
            <a:spAutoFit/>
          </a:bodyPr>
          <a:lstStyle/>
          <a:p>
            <a:pPr algn="dist"/>
            <a:r>
              <a:rPr lang="en-US" altLang="zh-CN" sz="2800" dirty="0">
                <a:solidFill>
                  <a:schemeClr val="bg1"/>
                </a:solidFill>
                <a:latin typeface="Impact" panose="020B0806030902050204" pitchFamily="34" charset="0"/>
                <a:ea typeface="微软雅黑" panose="020B0503020204020204" pitchFamily="34" charset="-122"/>
              </a:rPr>
              <a:t>01</a:t>
            </a:r>
            <a:endParaRPr lang="zh-CN" altLang="en-US" sz="2800" dirty="0">
              <a:solidFill>
                <a:schemeClr val="bg1"/>
              </a:solidFill>
              <a:latin typeface="Impact" panose="020B0806030902050204" pitchFamily="34" charset="0"/>
            </a:endParaRPr>
          </a:p>
        </p:txBody>
      </p:sp>
      <p:sp>
        <p:nvSpPr>
          <p:cNvPr id="12" name="文本框 35"/>
          <p:cNvSpPr txBox="1"/>
          <p:nvPr/>
        </p:nvSpPr>
        <p:spPr bwMode="auto">
          <a:xfrm>
            <a:off x="2925281" y="4360028"/>
            <a:ext cx="2073458" cy="283030"/>
          </a:xfrm>
          <a:prstGeom prst="rect">
            <a:avLst/>
          </a:prstGeom>
          <a:noFill/>
          <a:ln w="9525">
            <a:noFill/>
            <a:miter lim="800000"/>
          </a:ln>
        </p:spPr>
        <p:txBody>
          <a:bodyPr wrap="none" lIns="0" tIns="0" rIns="0" bIns="0" anchor="ctr" anchorCtr="1">
            <a:normAutofit/>
            <a:scene3d>
              <a:camera prst="orthographicFront"/>
              <a:lightRig rig="threePt" dir="t"/>
            </a:scene3d>
            <a:sp3d>
              <a:bevelT w="0" h="0"/>
            </a:sp3d>
          </a:bodyPr>
          <a:lstStyle/>
          <a:p>
            <a:r>
              <a:rPr lang="zh-CN" altLang="en-US" sz="1600" b="1" dirty="0">
                <a:solidFill>
                  <a:srgbClr val="EAA56B"/>
                </a:solidFill>
                <a:latin typeface="微软雅黑" panose="020B0503020204020204" pitchFamily="34" charset="-122"/>
                <a:ea typeface="微软雅黑" panose="020B0503020204020204" pitchFamily="34" charset="-122"/>
                <a:cs typeface="Arial" panose="020B0604020202020204" pitchFamily="34" charset="0"/>
              </a:rPr>
              <a:t>此处添加文字内容</a:t>
            </a:r>
            <a:endParaRPr lang="zh-CN" altLang="en-US" sz="1600" b="1" dirty="0">
              <a:solidFill>
                <a:srgbClr val="EAA56B"/>
              </a:solidFill>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3" name="组合 2"/>
          <p:cNvGrpSpPr/>
          <p:nvPr/>
        </p:nvGrpSpPr>
        <p:grpSpPr>
          <a:xfrm>
            <a:off x="3179501" y="2728790"/>
            <a:ext cx="3070829" cy="1369427"/>
            <a:chOff x="3179501" y="2728790"/>
            <a:chExt cx="3070829" cy="1369427"/>
          </a:xfrm>
        </p:grpSpPr>
        <p:sp>
          <p:nvSpPr>
            <p:cNvPr id="14" name="任意多边形: 形状 2"/>
            <p:cNvSpPr/>
            <p:nvPr/>
          </p:nvSpPr>
          <p:spPr bwMode="auto">
            <a:xfrm>
              <a:off x="3179501" y="2728790"/>
              <a:ext cx="3070829" cy="1369427"/>
            </a:xfrm>
            <a:custGeom>
              <a:avLst/>
              <a:gdLst>
                <a:gd name="T0" fmla="*/ 204 w 296"/>
                <a:gd name="T1" fmla="*/ 132 h 132"/>
                <a:gd name="T2" fmla="*/ 296 w 296"/>
                <a:gd name="T3" fmla="*/ 0 h 132"/>
                <a:gd name="T4" fmla="*/ 95 w 296"/>
                <a:gd name="T5" fmla="*/ 0 h 132"/>
                <a:gd name="T6" fmla="*/ 0 w 296"/>
                <a:gd name="T7" fmla="*/ 132 h 132"/>
                <a:gd name="T8" fmla="*/ 204 w 296"/>
                <a:gd name="T9" fmla="*/ 132 h 132"/>
              </a:gdLst>
              <a:ahLst/>
              <a:cxnLst>
                <a:cxn ang="0">
                  <a:pos x="T0" y="T1"/>
                </a:cxn>
                <a:cxn ang="0">
                  <a:pos x="T2" y="T3"/>
                </a:cxn>
                <a:cxn ang="0">
                  <a:pos x="T4" y="T5"/>
                </a:cxn>
                <a:cxn ang="0">
                  <a:pos x="T6" y="T7"/>
                </a:cxn>
                <a:cxn ang="0">
                  <a:pos x="T8" y="T9"/>
                </a:cxn>
              </a:cxnLst>
              <a:rect l="0" t="0" r="r" b="b"/>
              <a:pathLst>
                <a:path w="296" h="132">
                  <a:moveTo>
                    <a:pt x="204" y="132"/>
                  </a:moveTo>
                  <a:lnTo>
                    <a:pt x="296" y="0"/>
                  </a:lnTo>
                  <a:lnTo>
                    <a:pt x="95" y="0"/>
                  </a:lnTo>
                  <a:lnTo>
                    <a:pt x="0" y="132"/>
                  </a:lnTo>
                  <a:lnTo>
                    <a:pt x="204" y="132"/>
                  </a:lnTo>
                  <a:close/>
                </a:path>
              </a:pathLst>
            </a:custGeom>
            <a:solidFill>
              <a:srgbClr val="EAA56B"/>
            </a:solidFill>
            <a:ln>
              <a:noFill/>
            </a:ln>
          </p:spPr>
          <p:txBody>
            <a:bodyPr anchor="ctr"/>
            <a:lstStyle/>
            <a:p>
              <a:pPr algn="ctr"/>
            </a:p>
          </p:txBody>
        </p:sp>
        <p:sp>
          <p:nvSpPr>
            <p:cNvPr id="15" name="KSO_Shape"/>
            <p:cNvSpPr/>
            <p:nvPr/>
          </p:nvSpPr>
          <p:spPr>
            <a:xfrm>
              <a:off x="4413299" y="3137276"/>
              <a:ext cx="453634" cy="573013"/>
            </a:xfrm>
            <a:custGeom>
              <a:avLst/>
              <a:gdLst>
                <a:gd name="connsiteX0" fmla="*/ 1837010 w 4772887"/>
                <a:gd name="connsiteY0" fmla="*/ 5450128 h 6032500"/>
                <a:gd name="connsiteX1" fmla="*/ 2935877 w 4772887"/>
                <a:gd name="connsiteY1" fmla="*/ 5450128 h 6032500"/>
                <a:gd name="connsiteX2" fmla="*/ 2938893 w 4772887"/>
                <a:gd name="connsiteY2" fmla="*/ 5480050 h 6032500"/>
                <a:gd name="connsiteX3" fmla="*/ 2386443 w 4772887"/>
                <a:gd name="connsiteY3" fmla="*/ 6032500 h 6032500"/>
                <a:gd name="connsiteX4" fmla="*/ 1833993 w 4772887"/>
                <a:gd name="connsiteY4" fmla="*/ 5480050 h 6032500"/>
                <a:gd name="connsiteX5" fmla="*/ 2386443 w 4772887"/>
                <a:gd name="connsiteY5" fmla="*/ 0 h 6032500"/>
                <a:gd name="connsiteX6" fmla="*/ 2938893 w 4772887"/>
                <a:gd name="connsiteY6" fmla="*/ 552450 h 6032500"/>
                <a:gd name="connsiteX7" fmla="*/ 2938893 w 4772887"/>
                <a:gd name="connsiteY7" fmla="*/ 667402 h 6032500"/>
                <a:gd name="connsiteX8" fmla="*/ 3023664 w 4772887"/>
                <a:gd name="connsiteY8" fmla="*/ 689199 h 6032500"/>
                <a:gd name="connsiteX9" fmla="*/ 4069193 w 4772887"/>
                <a:gd name="connsiteY9" fmla="*/ 2110322 h 6032500"/>
                <a:gd name="connsiteX10" fmla="*/ 4069193 w 4772887"/>
                <a:gd name="connsiteY10" fmla="*/ 3439578 h 6032500"/>
                <a:gd name="connsiteX11" fmla="*/ 4002295 w 4772887"/>
                <a:gd name="connsiteY11" fmla="*/ 3882070 h 6032500"/>
                <a:gd name="connsiteX12" fmla="*/ 3986838 w 4772887"/>
                <a:gd name="connsiteY12" fmla="*/ 3924300 h 6032500"/>
                <a:gd name="connsiteX13" fmla="*/ 4207737 w 4772887"/>
                <a:gd name="connsiteY13" fmla="*/ 3924300 h 6032500"/>
                <a:gd name="connsiteX14" fmla="*/ 4772887 w 4772887"/>
                <a:gd name="connsiteY14" fmla="*/ 4489450 h 6032500"/>
                <a:gd name="connsiteX15" fmla="*/ 4772887 w 4772887"/>
                <a:gd name="connsiteY15" fmla="*/ 4914895 h 6032500"/>
                <a:gd name="connsiteX16" fmla="*/ 4633182 w 4772887"/>
                <a:gd name="connsiteY16" fmla="*/ 5054600 h 6032500"/>
                <a:gd name="connsiteX17" fmla="*/ 139705 w 4772887"/>
                <a:gd name="connsiteY17" fmla="*/ 5054600 h 6032500"/>
                <a:gd name="connsiteX18" fmla="*/ 0 w 4772887"/>
                <a:gd name="connsiteY18" fmla="*/ 4914895 h 6032500"/>
                <a:gd name="connsiteX19" fmla="*/ 0 w 4772887"/>
                <a:gd name="connsiteY19" fmla="*/ 4489450 h 6032500"/>
                <a:gd name="connsiteX20" fmla="*/ 565150 w 4772887"/>
                <a:gd name="connsiteY20" fmla="*/ 3924300 h 6032500"/>
                <a:gd name="connsiteX21" fmla="*/ 786048 w 4772887"/>
                <a:gd name="connsiteY21" fmla="*/ 3924300 h 6032500"/>
                <a:gd name="connsiteX22" fmla="*/ 770591 w 4772887"/>
                <a:gd name="connsiteY22" fmla="*/ 3882070 h 6032500"/>
                <a:gd name="connsiteX23" fmla="*/ 703693 w 4772887"/>
                <a:gd name="connsiteY23" fmla="*/ 3439578 h 6032500"/>
                <a:gd name="connsiteX24" fmla="*/ 703693 w 4772887"/>
                <a:gd name="connsiteY24" fmla="*/ 2110322 h 6032500"/>
                <a:gd name="connsiteX25" fmla="*/ 1749223 w 4772887"/>
                <a:gd name="connsiteY25" fmla="*/ 689199 h 6032500"/>
                <a:gd name="connsiteX26" fmla="*/ 1833993 w 4772887"/>
                <a:gd name="connsiteY26" fmla="*/ 667402 h 6032500"/>
                <a:gd name="connsiteX27" fmla="*/ 1833993 w 4772887"/>
                <a:gd name="connsiteY27" fmla="*/ 552450 h 6032500"/>
                <a:gd name="connsiteX28" fmla="*/ 2386443 w 4772887"/>
                <a:gd name="connsiteY28" fmla="*/ 0 h 603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72887" h="6032500">
                  <a:moveTo>
                    <a:pt x="1837010" y="5450128"/>
                  </a:moveTo>
                  <a:lnTo>
                    <a:pt x="2935877" y="5450128"/>
                  </a:lnTo>
                  <a:lnTo>
                    <a:pt x="2938893" y="5480050"/>
                  </a:lnTo>
                  <a:cubicBezTo>
                    <a:pt x="2938893" y="5785160"/>
                    <a:pt x="2691553" y="6032500"/>
                    <a:pt x="2386443" y="6032500"/>
                  </a:cubicBezTo>
                  <a:cubicBezTo>
                    <a:pt x="2081333" y="6032500"/>
                    <a:pt x="1833993" y="5785160"/>
                    <a:pt x="1833993" y="5480050"/>
                  </a:cubicBezTo>
                  <a:close/>
                  <a:moveTo>
                    <a:pt x="2386443" y="0"/>
                  </a:moveTo>
                  <a:cubicBezTo>
                    <a:pt x="2691553" y="0"/>
                    <a:pt x="2938893" y="247340"/>
                    <a:pt x="2938893" y="552450"/>
                  </a:cubicBezTo>
                  <a:lnTo>
                    <a:pt x="2938893" y="667402"/>
                  </a:lnTo>
                  <a:lnTo>
                    <a:pt x="3023664" y="689199"/>
                  </a:lnTo>
                  <a:cubicBezTo>
                    <a:pt x="3629391" y="877599"/>
                    <a:pt x="4069193" y="1442600"/>
                    <a:pt x="4069193" y="2110322"/>
                  </a:cubicBezTo>
                  <a:lnTo>
                    <a:pt x="4069193" y="3439578"/>
                  </a:lnTo>
                  <a:cubicBezTo>
                    <a:pt x="4069193" y="3593668"/>
                    <a:pt x="4045772" y="3742287"/>
                    <a:pt x="4002295" y="3882070"/>
                  </a:cubicBezTo>
                  <a:lnTo>
                    <a:pt x="3986838" y="3924300"/>
                  </a:lnTo>
                  <a:lnTo>
                    <a:pt x="4207737" y="3924300"/>
                  </a:lnTo>
                  <a:cubicBezTo>
                    <a:pt x="4519861" y="3924300"/>
                    <a:pt x="4772887" y="4177326"/>
                    <a:pt x="4772887" y="4489450"/>
                  </a:cubicBezTo>
                  <a:lnTo>
                    <a:pt x="4772887" y="4914895"/>
                  </a:lnTo>
                  <a:cubicBezTo>
                    <a:pt x="4772887" y="4992052"/>
                    <a:pt x="4710339" y="5054600"/>
                    <a:pt x="4633182" y="5054600"/>
                  </a:cubicBezTo>
                  <a:lnTo>
                    <a:pt x="139705" y="5054600"/>
                  </a:lnTo>
                  <a:cubicBezTo>
                    <a:pt x="62548" y="5054600"/>
                    <a:pt x="0" y="4992052"/>
                    <a:pt x="0" y="4914895"/>
                  </a:cubicBezTo>
                  <a:lnTo>
                    <a:pt x="0" y="4489450"/>
                  </a:lnTo>
                  <a:cubicBezTo>
                    <a:pt x="0" y="4177326"/>
                    <a:pt x="253026" y="3924300"/>
                    <a:pt x="565150" y="3924300"/>
                  </a:cubicBezTo>
                  <a:lnTo>
                    <a:pt x="786048" y="3924300"/>
                  </a:lnTo>
                  <a:lnTo>
                    <a:pt x="770591" y="3882070"/>
                  </a:lnTo>
                  <a:cubicBezTo>
                    <a:pt x="727114" y="3742287"/>
                    <a:pt x="703693" y="3593668"/>
                    <a:pt x="703693" y="3439578"/>
                  </a:cubicBezTo>
                  <a:lnTo>
                    <a:pt x="703693" y="2110322"/>
                  </a:lnTo>
                  <a:cubicBezTo>
                    <a:pt x="703693" y="1442600"/>
                    <a:pt x="1143496" y="877599"/>
                    <a:pt x="1749223" y="689199"/>
                  </a:cubicBezTo>
                  <a:lnTo>
                    <a:pt x="1833993" y="667402"/>
                  </a:lnTo>
                  <a:lnTo>
                    <a:pt x="1833993" y="552450"/>
                  </a:lnTo>
                  <a:cubicBezTo>
                    <a:pt x="1833993" y="247340"/>
                    <a:pt x="2081333" y="0"/>
                    <a:pt x="238644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chemeClr val="bg1"/>
                </a:solidFill>
              </a:endParaRPr>
            </a:p>
          </p:txBody>
        </p:sp>
      </p:grpSp>
      <p:sp>
        <p:nvSpPr>
          <p:cNvPr id="17" name="文本框 35"/>
          <p:cNvSpPr txBox="1"/>
          <p:nvPr/>
        </p:nvSpPr>
        <p:spPr bwMode="auto">
          <a:xfrm>
            <a:off x="5265299" y="4360028"/>
            <a:ext cx="2073458" cy="283030"/>
          </a:xfrm>
          <a:prstGeom prst="rect">
            <a:avLst/>
          </a:prstGeom>
          <a:noFill/>
          <a:ln w="9525">
            <a:noFill/>
            <a:miter lim="800000"/>
          </a:ln>
        </p:spPr>
        <p:txBody>
          <a:bodyPr wrap="none" lIns="0" tIns="0" rIns="0" bIns="0" anchor="ctr" anchorCtr="1">
            <a:normAutofit/>
            <a:scene3d>
              <a:camera prst="orthographicFront"/>
              <a:lightRig rig="threePt" dir="t"/>
            </a:scene3d>
            <a:sp3d>
              <a:bevelT w="0" h="0"/>
            </a:sp3d>
          </a:bodyPr>
          <a:lstStyle/>
          <a:p>
            <a:r>
              <a:rPr lang="zh-CN" altLang="en-US" sz="1600" b="1" dirty="0">
                <a:solidFill>
                  <a:srgbClr val="448882"/>
                </a:solidFill>
                <a:latin typeface="微软雅黑" panose="020B0503020204020204" pitchFamily="34" charset="-122"/>
                <a:ea typeface="微软雅黑" panose="020B0503020204020204" pitchFamily="34" charset="-122"/>
                <a:cs typeface="Arial" panose="020B0604020202020204" pitchFamily="34" charset="0"/>
              </a:rPr>
              <a:t>此处添加文字内容</a:t>
            </a:r>
            <a:endParaRPr lang="zh-CN" altLang="en-US" sz="1600" b="1" dirty="0">
              <a:solidFill>
                <a:srgbClr val="448882"/>
              </a:solidFill>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4" name="组合 3"/>
          <p:cNvGrpSpPr/>
          <p:nvPr/>
        </p:nvGrpSpPr>
        <p:grpSpPr>
          <a:xfrm>
            <a:off x="5392409" y="2728790"/>
            <a:ext cx="3070829" cy="1369427"/>
            <a:chOff x="5392409" y="2728790"/>
            <a:chExt cx="3070829" cy="1369427"/>
          </a:xfrm>
        </p:grpSpPr>
        <p:sp>
          <p:nvSpPr>
            <p:cNvPr id="19" name="任意多边形: 形状 3"/>
            <p:cNvSpPr/>
            <p:nvPr/>
          </p:nvSpPr>
          <p:spPr bwMode="auto">
            <a:xfrm>
              <a:off x="5392409" y="2728790"/>
              <a:ext cx="3070829" cy="1369427"/>
            </a:xfrm>
            <a:custGeom>
              <a:avLst/>
              <a:gdLst>
                <a:gd name="T0" fmla="*/ 204 w 296"/>
                <a:gd name="T1" fmla="*/ 132 h 132"/>
                <a:gd name="T2" fmla="*/ 296 w 296"/>
                <a:gd name="T3" fmla="*/ 0 h 132"/>
                <a:gd name="T4" fmla="*/ 95 w 296"/>
                <a:gd name="T5" fmla="*/ 0 h 132"/>
                <a:gd name="T6" fmla="*/ 0 w 296"/>
                <a:gd name="T7" fmla="*/ 132 h 132"/>
                <a:gd name="T8" fmla="*/ 204 w 296"/>
                <a:gd name="T9" fmla="*/ 132 h 132"/>
              </a:gdLst>
              <a:ahLst/>
              <a:cxnLst>
                <a:cxn ang="0">
                  <a:pos x="T0" y="T1"/>
                </a:cxn>
                <a:cxn ang="0">
                  <a:pos x="T2" y="T3"/>
                </a:cxn>
                <a:cxn ang="0">
                  <a:pos x="T4" y="T5"/>
                </a:cxn>
                <a:cxn ang="0">
                  <a:pos x="T6" y="T7"/>
                </a:cxn>
                <a:cxn ang="0">
                  <a:pos x="T8" y="T9"/>
                </a:cxn>
              </a:cxnLst>
              <a:rect l="0" t="0" r="r" b="b"/>
              <a:pathLst>
                <a:path w="296" h="132">
                  <a:moveTo>
                    <a:pt x="204" y="132"/>
                  </a:moveTo>
                  <a:lnTo>
                    <a:pt x="296" y="0"/>
                  </a:lnTo>
                  <a:lnTo>
                    <a:pt x="95" y="0"/>
                  </a:lnTo>
                  <a:lnTo>
                    <a:pt x="0" y="132"/>
                  </a:lnTo>
                  <a:lnTo>
                    <a:pt x="204" y="132"/>
                  </a:lnTo>
                  <a:close/>
                </a:path>
              </a:pathLst>
            </a:custGeom>
            <a:solidFill>
              <a:srgbClr val="448882"/>
            </a:solidFill>
            <a:ln>
              <a:noFill/>
            </a:ln>
          </p:spPr>
          <p:txBody>
            <a:bodyPr anchor="ctr"/>
            <a:lstStyle/>
            <a:p>
              <a:pPr algn="ctr"/>
            </a:p>
          </p:txBody>
        </p:sp>
        <p:sp>
          <p:nvSpPr>
            <p:cNvPr id="20" name="KSO_Shape"/>
            <p:cNvSpPr/>
            <p:nvPr/>
          </p:nvSpPr>
          <p:spPr bwMode="auto">
            <a:xfrm>
              <a:off x="6611462" y="3157987"/>
              <a:ext cx="632722" cy="509342"/>
            </a:xfrm>
            <a:custGeom>
              <a:avLst/>
              <a:gdLst>
                <a:gd name="T0" fmla="*/ 913166 w 4940"/>
                <a:gd name="T1" fmla="*/ 216832 h 3973"/>
                <a:gd name="T2" fmla="*/ 832184 w 4940"/>
                <a:gd name="T3" fmla="*/ 139667 h 3973"/>
                <a:gd name="T4" fmla="*/ 750431 w 4940"/>
                <a:gd name="T5" fmla="*/ 81408 h 3973"/>
                <a:gd name="T6" fmla="*/ 668293 w 4940"/>
                <a:gd name="T7" fmla="*/ 40897 h 3973"/>
                <a:gd name="T8" fmla="*/ 586925 w 4940"/>
                <a:gd name="T9" fmla="*/ 14661 h 3973"/>
                <a:gd name="T10" fmla="*/ 506715 w 4940"/>
                <a:gd name="T11" fmla="*/ 2315 h 3973"/>
                <a:gd name="T12" fmla="*/ 429203 w 4940"/>
                <a:gd name="T13" fmla="*/ 772 h 3973"/>
                <a:gd name="T14" fmla="*/ 354777 w 4940"/>
                <a:gd name="T15" fmla="*/ 8102 h 3973"/>
                <a:gd name="T16" fmla="*/ 285364 w 4940"/>
                <a:gd name="T17" fmla="*/ 22763 h 3973"/>
                <a:gd name="T18" fmla="*/ 220965 w 4940"/>
                <a:gd name="T19" fmla="*/ 42826 h 3973"/>
                <a:gd name="T20" fmla="*/ 136898 w 4940"/>
                <a:gd name="T21" fmla="*/ 77164 h 3973"/>
                <a:gd name="T22" fmla="*/ 52060 w 4940"/>
                <a:gd name="T23" fmla="*/ 123077 h 3973"/>
                <a:gd name="T24" fmla="*/ 0 w 4940"/>
                <a:gd name="T25" fmla="*/ 158573 h 3973"/>
                <a:gd name="T26" fmla="*/ 23523 w 4940"/>
                <a:gd name="T27" fmla="*/ 1411336 h 3973"/>
                <a:gd name="T28" fmla="*/ 90237 w 4940"/>
                <a:gd name="T29" fmla="*/ 1371211 h 3973"/>
                <a:gd name="T30" fmla="*/ 191271 w 4940"/>
                <a:gd name="T31" fmla="*/ 1323755 h 3973"/>
                <a:gd name="T32" fmla="*/ 252200 w 4940"/>
                <a:gd name="T33" fmla="*/ 1302149 h 3973"/>
                <a:gd name="T34" fmla="*/ 319300 w 4940"/>
                <a:gd name="T35" fmla="*/ 1284787 h 3973"/>
                <a:gd name="T36" fmla="*/ 391798 w 4940"/>
                <a:gd name="T37" fmla="*/ 1273212 h 3973"/>
                <a:gd name="T38" fmla="*/ 467381 w 4940"/>
                <a:gd name="T39" fmla="*/ 1270511 h 3973"/>
                <a:gd name="T40" fmla="*/ 546434 w 4940"/>
                <a:gd name="T41" fmla="*/ 1277070 h 3973"/>
                <a:gd name="T42" fmla="*/ 627802 w 4940"/>
                <a:gd name="T43" fmla="*/ 1295975 h 3973"/>
                <a:gd name="T44" fmla="*/ 709555 w 4940"/>
                <a:gd name="T45" fmla="*/ 1329156 h 3973"/>
                <a:gd name="T46" fmla="*/ 791693 w 4940"/>
                <a:gd name="T47" fmla="*/ 1378155 h 3973"/>
                <a:gd name="T48" fmla="*/ 873061 w 4940"/>
                <a:gd name="T49" fmla="*/ 1445288 h 3973"/>
                <a:gd name="T50" fmla="*/ 952500 w 4940"/>
                <a:gd name="T51" fmla="*/ 1532870 h 3973"/>
                <a:gd name="T52" fmla="*/ 1011887 w 4940"/>
                <a:gd name="T53" fmla="*/ 1465351 h 3973"/>
                <a:gd name="T54" fmla="*/ 1092868 w 4940"/>
                <a:gd name="T55" fmla="*/ 1393588 h 3973"/>
                <a:gd name="T56" fmla="*/ 1175007 w 4940"/>
                <a:gd name="T57" fmla="*/ 1339959 h 3973"/>
                <a:gd name="T58" fmla="*/ 1256760 w 4940"/>
                <a:gd name="T59" fmla="*/ 1302920 h 3973"/>
                <a:gd name="T60" fmla="*/ 1338128 w 4940"/>
                <a:gd name="T61" fmla="*/ 1280928 h 3973"/>
                <a:gd name="T62" fmla="*/ 1417952 w 4940"/>
                <a:gd name="T63" fmla="*/ 1270897 h 3973"/>
                <a:gd name="T64" fmla="*/ 1494692 w 4940"/>
                <a:gd name="T65" fmla="*/ 1271669 h 3973"/>
                <a:gd name="T66" fmla="*/ 1567962 w 4940"/>
                <a:gd name="T67" fmla="*/ 1281314 h 3973"/>
                <a:gd name="T68" fmla="*/ 1635832 w 4940"/>
                <a:gd name="T69" fmla="*/ 1297519 h 3973"/>
                <a:gd name="T70" fmla="*/ 1698689 w 4940"/>
                <a:gd name="T71" fmla="*/ 1318353 h 3973"/>
                <a:gd name="T72" fmla="*/ 1792397 w 4940"/>
                <a:gd name="T73" fmla="*/ 1359250 h 3973"/>
                <a:gd name="T74" fmla="*/ 1868365 w 4940"/>
                <a:gd name="T75" fmla="*/ 1402848 h 3973"/>
                <a:gd name="T76" fmla="*/ 1905000 w 4940"/>
                <a:gd name="T77" fmla="*/ 158573 h 3973"/>
                <a:gd name="T78" fmla="*/ 1868365 w 4940"/>
                <a:gd name="T79" fmla="*/ 133109 h 3973"/>
                <a:gd name="T80" fmla="*/ 1792397 w 4940"/>
                <a:gd name="T81" fmla="*/ 89511 h 3973"/>
                <a:gd name="T82" fmla="*/ 1698689 w 4940"/>
                <a:gd name="T83" fmla="*/ 47842 h 3973"/>
                <a:gd name="T84" fmla="*/ 1635832 w 4940"/>
                <a:gd name="T85" fmla="*/ 27393 h 3973"/>
                <a:gd name="T86" fmla="*/ 1567962 w 4940"/>
                <a:gd name="T87" fmla="*/ 11575 h 3973"/>
                <a:gd name="T88" fmla="*/ 1494692 w 4940"/>
                <a:gd name="T89" fmla="*/ 1929 h 3973"/>
                <a:gd name="T90" fmla="*/ 1417952 w 4940"/>
                <a:gd name="T91" fmla="*/ 1157 h 3973"/>
                <a:gd name="T92" fmla="*/ 1338128 w 4940"/>
                <a:gd name="T93" fmla="*/ 10417 h 3973"/>
                <a:gd name="T94" fmla="*/ 1256760 w 4940"/>
                <a:gd name="T95" fmla="*/ 33181 h 3973"/>
                <a:gd name="T96" fmla="*/ 1175007 w 4940"/>
                <a:gd name="T97" fmla="*/ 70220 h 3973"/>
                <a:gd name="T98" fmla="*/ 1092868 w 4940"/>
                <a:gd name="T99" fmla="*/ 123463 h 3973"/>
                <a:gd name="T100" fmla="*/ 1011887 w 4940"/>
                <a:gd name="T101" fmla="*/ 195612 h 3973"/>
                <a:gd name="T102" fmla="*/ 952500 w 4940"/>
                <a:gd name="T103" fmla="*/ 262745 h 397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940" h="3973">
                  <a:moveTo>
                    <a:pt x="2470" y="681"/>
                  </a:moveTo>
                  <a:lnTo>
                    <a:pt x="2470" y="681"/>
                  </a:lnTo>
                  <a:lnTo>
                    <a:pt x="2419" y="619"/>
                  </a:lnTo>
                  <a:lnTo>
                    <a:pt x="2368" y="562"/>
                  </a:lnTo>
                  <a:lnTo>
                    <a:pt x="2315" y="507"/>
                  </a:lnTo>
                  <a:lnTo>
                    <a:pt x="2264" y="455"/>
                  </a:lnTo>
                  <a:lnTo>
                    <a:pt x="2211" y="407"/>
                  </a:lnTo>
                  <a:lnTo>
                    <a:pt x="2158" y="362"/>
                  </a:lnTo>
                  <a:lnTo>
                    <a:pt x="2106" y="320"/>
                  </a:lnTo>
                  <a:lnTo>
                    <a:pt x="2053" y="281"/>
                  </a:lnTo>
                  <a:lnTo>
                    <a:pt x="2000" y="244"/>
                  </a:lnTo>
                  <a:lnTo>
                    <a:pt x="1946" y="211"/>
                  </a:lnTo>
                  <a:lnTo>
                    <a:pt x="1894" y="182"/>
                  </a:lnTo>
                  <a:lnTo>
                    <a:pt x="1840" y="154"/>
                  </a:lnTo>
                  <a:lnTo>
                    <a:pt x="1787" y="128"/>
                  </a:lnTo>
                  <a:lnTo>
                    <a:pt x="1733" y="106"/>
                  </a:lnTo>
                  <a:lnTo>
                    <a:pt x="1680" y="86"/>
                  </a:lnTo>
                  <a:lnTo>
                    <a:pt x="1628" y="68"/>
                  </a:lnTo>
                  <a:lnTo>
                    <a:pt x="1575" y="52"/>
                  </a:lnTo>
                  <a:lnTo>
                    <a:pt x="1522" y="38"/>
                  </a:lnTo>
                  <a:lnTo>
                    <a:pt x="1469" y="27"/>
                  </a:lnTo>
                  <a:lnTo>
                    <a:pt x="1417" y="19"/>
                  </a:lnTo>
                  <a:lnTo>
                    <a:pt x="1365" y="11"/>
                  </a:lnTo>
                  <a:lnTo>
                    <a:pt x="1314" y="6"/>
                  </a:lnTo>
                  <a:lnTo>
                    <a:pt x="1264" y="3"/>
                  </a:lnTo>
                  <a:lnTo>
                    <a:pt x="1212" y="0"/>
                  </a:lnTo>
                  <a:lnTo>
                    <a:pt x="1163" y="0"/>
                  </a:lnTo>
                  <a:lnTo>
                    <a:pt x="1113" y="2"/>
                  </a:lnTo>
                  <a:lnTo>
                    <a:pt x="1064" y="5"/>
                  </a:lnTo>
                  <a:lnTo>
                    <a:pt x="1016" y="9"/>
                  </a:lnTo>
                  <a:lnTo>
                    <a:pt x="968" y="15"/>
                  </a:lnTo>
                  <a:lnTo>
                    <a:pt x="920" y="21"/>
                  </a:lnTo>
                  <a:lnTo>
                    <a:pt x="875" y="30"/>
                  </a:lnTo>
                  <a:lnTo>
                    <a:pt x="828" y="38"/>
                  </a:lnTo>
                  <a:lnTo>
                    <a:pt x="784" y="48"/>
                  </a:lnTo>
                  <a:lnTo>
                    <a:pt x="740" y="59"/>
                  </a:lnTo>
                  <a:lnTo>
                    <a:pt x="697" y="71"/>
                  </a:lnTo>
                  <a:lnTo>
                    <a:pt x="654" y="84"/>
                  </a:lnTo>
                  <a:lnTo>
                    <a:pt x="614" y="96"/>
                  </a:lnTo>
                  <a:lnTo>
                    <a:pt x="573" y="111"/>
                  </a:lnTo>
                  <a:lnTo>
                    <a:pt x="534" y="124"/>
                  </a:lnTo>
                  <a:lnTo>
                    <a:pt x="496" y="139"/>
                  </a:lnTo>
                  <a:lnTo>
                    <a:pt x="423" y="169"/>
                  </a:lnTo>
                  <a:lnTo>
                    <a:pt x="355" y="200"/>
                  </a:lnTo>
                  <a:lnTo>
                    <a:pt x="292" y="232"/>
                  </a:lnTo>
                  <a:lnTo>
                    <a:pt x="234" y="263"/>
                  </a:lnTo>
                  <a:lnTo>
                    <a:pt x="181" y="292"/>
                  </a:lnTo>
                  <a:lnTo>
                    <a:pt x="135" y="319"/>
                  </a:lnTo>
                  <a:lnTo>
                    <a:pt x="95" y="345"/>
                  </a:lnTo>
                  <a:lnTo>
                    <a:pt x="61" y="367"/>
                  </a:lnTo>
                  <a:lnTo>
                    <a:pt x="16" y="399"/>
                  </a:lnTo>
                  <a:lnTo>
                    <a:pt x="0" y="411"/>
                  </a:lnTo>
                  <a:lnTo>
                    <a:pt x="0" y="3702"/>
                  </a:lnTo>
                  <a:lnTo>
                    <a:pt x="16" y="3690"/>
                  </a:lnTo>
                  <a:lnTo>
                    <a:pt x="61" y="3658"/>
                  </a:lnTo>
                  <a:lnTo>
                    <a:pt x="95" y="3636"/>
                  </a:lnTo>
                  <a:lnTo>
                    <a:pt x="135" y="3612"/>
                  </a:lnTo>
                  <a:lnTo>
                    <a:pt x="181" y="3583"/>
                  </a:lnTo>
                  <a:lnTo>
                    <a:pt x="234" y="3554"/>
                  </a:lnTo>
                  <a:lnTo>
                    <a:pt x="292" y="3523"/>
                  </a:lnTo>
                  <a:lnTo>
                    <a:pt x="355" y="3493"/>
                  </a:lnTo>
                  <a:lnTo>
                    <a:pt x="423" y="3461"/>
                  </a:lnTo>
                  <a:lnTo>
                    <a:pt x="496" y="3431"/>
                  </a:lnTo>
                  <a:lnTo>
                    <a:pt x="534" y="3417"/>
                  </a:lnTo>
                  <a:lnTo>
                    <a:pt x="573" y="3402"/>
                  </a:lnTo>
                  <a:lnTo>
                    <a:pt x="614" y="3388"/>
                  </a:lnTo>
                  <a:lnTo>
                    <a:pt x="654" y="3375"/>
                  </a:lnTo>
                  <a:lnTo>
                    <a:pt x="697" y="3363"/>
                  </a:lnTo>
                  <a:lnTo>
                    <a:pt x="740" y="3350"/>
                  </a:lnTo>
                  <a:lnTo>
                    <a:pt x="784" y="3339"/>
                  </a:lnTo>
                  <a:lnTo>
                    <a:pt x="828" y="3330"/>
                  </a:lnTo>
                  <a:lnTo>
                    <a:pt x="875" y="3321"/>
                  </a:lnTo>
                  <a:lnTo>
                    <a:pt x="920" y="3312"/>
                  </a:lnTo>
                  <a:lnTo>
                    <a:pt x="968" y="3306"/>
                  </a:lnTo>
                  <a:lnTo>
                    <a:pt x="1016" y="3300"/>
                  </a:lnTo>
                  <a:lnTo>
                    <a:pt x="1064" y="3296"/>
                  </a:lnTo>
                  <a:lnTo>
                    <a:pt x="1113" y="3294"/>
                  </a:lnTo>
                  <a:lnTo>
                    <a:pt x="1163" y="3292"/>
                  </a:lnTo>
                  <a:lnTo>
                    <a:pt x="1212" y="3293"/>
                  </a:lnTo>
                  <a:lnTo>
                    <a:pt x="1264" y="3294"/>
                  </a:lnTo>
                  <a:lnTo>
                    <a:pt x="1314" y="3298"/>
                  </a:lnTo>
                  <a:lnTo>
                    <a:pt x="1365" y="3303"/>
                  </a:lnTo>
                  <a:lnTo>
                    <a:pt x="1417" y="3310"/>
                  </a:lnTo>
                  <a:lnTo>
                    <a:pt x="1469" y="3320"/>
                  </a:lnTo>
                  <a:lnTo>
                    <a:pt x="1522" y="3331"/>
                  </a:lnTo>
                  <a:lnTo>
                    <a:pt x="1575" y="3344"/>
                  </a:lnTo>
                  <a:lnTo>
                    <a:pt x="1628" y="3359"/>
                  </a:lnTo>
                  <a:lnTo>
                    <a:pt x="1680" y="3377"/>
                  </a:lnTo>
                  <a:lnTo>
                    <a:pt x="1733" y="3397"/>
                  </a:lnTo>
                  <a:lnTo>
                    <a:pt x="1787" y="3420"/>
                  </a:lnTo>
                  <a:lnTo>
                    <a:pt x="1840" y="3445"/>
                  </a:lnTo>
                  <a:lnTo>
                    <a:pt x="1894" y="3473"/>
                  </a:lnTo>
                  <a:lnTo>
                    <a:pt x="1946" y="3504"/>
                  </a:lnTo>
                  <a:lnTo>
                    <a:pt x="2000" y="3537"/>
                  </a:lnTo>
                  <a:lnTo>
                    <a:pt x="2053" y="3572"/>
                  </a:lnTo>
                  <a:lnTo>
                    <a:pt x="2106" y="3612"/>
                  </a:lnTo>
                  <a:lnTo>
                    <a:pt x="2158" y="3653"/>
                  </a:lnTo>
                  <a:lnTo>
                    <a:pt x="2211" y="3699"/>
                  </a:lnTo>
                  <a:lnTo>
                    <a:pt x="2264" y="3746"/>
                  </a:lnTo>
                  <a:lnTo>
                    <a:pt x="2315" y="3798"/>
                  </a:lnTo>
                  <a:lnTo>
                    <a:pt x="2368" y="3853"/>
                  </a:lnTo>
                  <a:lnTo>
                    <a:pt x="2419" y="3911"/>
                  </a:lnTo>
                  <a:lnTo>
                    <a:pt x="2470" y="3973"/>
                  </a:lnTo>
                  <a:lnTo>
                    <a:pt x="2521" y="3911"/>
                  </a:lnTo>
                  <a:lnTo>
                    <a:pt x="2573" y="3853"/>
                  </a:lnTo>
                  <a:lnTo>
                    <a:pt x="2624" y="3798"/>
                  </a:lnTo>
                  <a:lnTo>
                    <a:pt x="2676" y="3746"/>
                  </a:lnTo>
                  <a:lnTo>
                    <a:pt x="2728" y="3699"/>
                  </a:lnTo>
                  <a:lnTo>
                    <a:pt x="2781" y="3653"/>
                  </a:lnTo>
                  <a:lnTo>
                    <a:pt x="2834" y="3612"/>
                  </a:lnTo>
                  <a:lnTo>
                    <a:pt x="2886" y="3572"/>
                  </a:lnTo>
                  <a:lnTo>
                    <a:pt x="2940" y="3537"/>
                  </a:lnTo>
                  <a:lnTo>
                    <a:pt x="2993" y="3504"/>
                  </a:lnTo>
                  <a:lnTo>
                    <a:pt x="3047" y="3473"/>
                  </a:lnTo>
                  <a:lnTo>
                    <a:pt x="3100" y="3445"/>
                  </a:lnTo>
                  <a:lnTo>
                    <a:pt x="3154" y="3420"/>
                  </a:lnTo>
                  <a:lnTo>
                    <a:pt x="3206" y="3397"/>
                  </a:lnTo>
                  <a:lnTo>
                    <a:pt x="3259" y="3377"/>
                  </a:lnTo>
                  <a:lnTo>
                    <a:pt x="3313" y="3359"/>
                  </a:lnTo>
                  <a:lnTo>
                    <a:pt x="3366" y="3344"/>
                  </a:lnTo>
                  <a:lnTo>
                    <a:pt x="3418" y="3331"/>
                  </a:lnTo>
                  <a:lnTo>
                    <a:pt x="3470" y="3320"/>
                  </a:lnTo>
                  <a:lnTo>
                    <a:pt x="3523" y="3310"/>
                  </a:lnTo>
                  <a:lnTo>
                    <a:pt x="3574" y="3303"/>
                  </a:lnTo>
                  <a:lnTo>
                    <a:pt x="3626" y="3298"/>
                  </a:lnTo>
                  <a:lnTo>
                    <a:pt x="3677" y="3294"/>
                  </a:lnTo>
                  <a:lnTo>
                    <a:pt x="3727" y="3293"/>
                  </a:lnTo>
                  <a:lnTo>
                    <a:pt x="3778" y="3292"/>
                  </a:lnTo>
                  <a:lnTo>
                    <a:pt x="3827" y="3294"/>
                  </a:lnTo>
                  <a:lnTo>
                    <a:pt x="3876" y="3296"/>
                  </a:lnTo>
                  <a:lnTo>
                    <a:pt x="3925" y="3300"/>
                  </a:lnTo>
                  <a:lnTo>
                    <a:pt x="3973" y="3306"/>
                  </a:lnTo>
                  <a:lnTo>
                    <a:pt x="4019" y="3312"/>
                  </a:lnTo>
                  <a:lnTo>
                    <a:pt x="4066" y="3321"/>
                  </a:lnTo>
                  <a:lnTo>
                    <a:pt x="4111" y="3330"/>
                  </a:lnTo>
                  <a:lnTo>
                    <a:pt x="4155" y="3339"/>
                  </a:lnTo>
                  <a:lnTo>
                    <a:pt x="4199" y="3350"/>
                  </a:lnTo>
                  <a:lnTo>
                    <a:pt x="4242" y="3363"/>
                  </a:lnTo>
                  <a:lnTo>
                    <a:pt x="4285" y="3375"/>
                  </a:lnTo>
                  <a:lnTo>
                    <a:pt x="4327" y="3388"/>
                  </a:lnTo>
                  <a:lnTo>
                    <a:pt x="4366" y="3402"/>
                  </a:lnTo>
                  <a:lnTo>
                    <a:pt x="4405" y="3417"/>
                  </a:lnTo>
                  <a:lnTo>
                    <a:pt x="4444" y="3431"/>
                  </a:lnTo>
                  <a:lnTo>
                    <a:pt x="4517" y="3461"/>
                  </a:lnTo>
                  <a:lnTo>
                    <a:pt x="4585" y="3493"/>
                  </a:lnTo>
                  <a:lnTo>
                    <a:pt x="4648" y="3523"/>
                  </a:lnTo>
                  <a:lnTo>
                    <a:pt x="4707" y="3554"/>
                  </a:lnTo>
                  <a:lnTo>
                    <a:pt x="4758" y="3583"/>
                  </a:lnTo>
                  <a:lnTo>
                    <a:pt x="4805" y="3612"/>
                  </a:lnTo>
                  <a:lnTo>
                    <a:pt x="4845" y="3636"/>
                  </a:lnTo>
                  <a:lnTo>
                    <a:pt x="4878" y="3658"/>
                  </a:lnTo>
                  <a:lnTo>
                    <a:pt x="4924" y="3690"/>
                  </a:lnTo>
                  <a:lnTo>
                    <a:pt x="4940" y="3702"/>
                  </a:lnTo>
                  <a:lnTo>
                    <a:pt x="4940" y="411"/>
                  </a:lnTo>
                  <a:lnTo>
                    <a:pt x="4924" y="399"/>
                  </a:lnTo>
                  <a:lnTo>
                    <a:pt x="4878" y="367"/>
                  </a:lnTo>
                  <a:lnTo>
                    <a:pt x="4845" y="345"/>
                  </a:lnTo>
                  <a:lnTo>
                    <a:pt x="4805" y="319"/>
                  </a:lnTo>
                  <a:lnTo>
                    <a:pt x="4758" y="292"/>
                  </a:lnTo>
                  <a:lnTo>
                    <a:pt x="4707" y="263"/>
                  </a:lnTo>
                  <a:lnTo>
                    <a:pt x="4648" y="232"/>
                  </a:lnTo>
                  <a:lnTo>
                    <a:pt x="4585" y="200"/>
                  </a:lnTo>
                  <a:lnTo>
                    <a:pt x="4517" y="169"/>
                  </a:lnTo>
                  <a:lnTo>
                    <a:pt x="4444" y="139"/>
                  </a:lnTo>
                  <a:lnTo>
                    <a:pt x="4405" y="124"/>
                  </a:lnTo>
                  <a:lnTo>
                    <a:pt x="4366" y="111"/>
                  </a:lnTo>
                  <a:lnTo>
                    <a:pt x="4327" y="96"/>
                  </a:lnTo>
                  <a:lnTo>
                    <a:pt x="4285" y="84"/>
                  </a:lnTo>
                  <a:lnTo>
                    <a:pt x="4242" y="71"/>
                  </a:lnTo>
                  <a:lnTo>
                    <a:pt x="4199" y="59"/>
                  </a:lnTo>
                  <a:lnTo>
                    <a:pt x="4155" y="48"/>
                  </a:lnTo>
                  <a:lnTo>
                    <a:pt x="4111" y="38"/>
                  </a:lnTo>
                  <a:lnTo>
                    <a:pt x="4066" y="30"/>
                  </a:lnTo>
                  <a:lnTo>
                    <a:pt x="4019" y="21"/>
                  </a:lnTo>
                  <a:lnTo>
                    <a:pt x="3973" y="15"/>
                  </a:lnTo>
                  <a:lnTo>
                    <a:pt x="3925" y="9"/>
                  </a:lnTo>
                  <a:lnTo>
                    <a:pt x="3876" y="5"/>
                  </a:lnTo>
                  <a:lnTo>
                    <a:pt x="3827" y="2"/>
                  </a:lnTo>
                  <a:lnTo>
                    <a:pt x="3778" y="0"/>
                  </a:lnTo>
                  <a:lnTo>
                    <a:pt x="3727" y="0"/>
                  </a:lnTo>
                  <a:lnTo>
                    <a:pt x="3677" y="3"/>
                  </a:lnTo>
                  <a:lnTo>
                    <a:pt x="3626" y="6"/>
                  </a:lnTo>
                  <a:lnTo>
                    <a:pt x="3574" y="11"/>
                  </a:lnTo>
                  <a:lnTo>
                    <a:pt x="3523" y="19"/>
                  </a:lnTo>
                  <a:lnTo>
                    <a:pt x="3470" y="27"/>
                  </a:lnTo>
                  <a:lnTo>
                    <a:pt x="3418" y="38"/>
                  </a:lnTo>
                  <a:lnTo>
                    <a:pt x="3366" y="52"/>
                  </a:lnTo>
                  <a:lnTo>
                    <a:pt x="3313" y="68"/>
                  </a:lnTo>
                  <a:lnTo>
                    <a:pt x="3259" y="86"/>
                  </a:lnTo>
                  <a:lnTo>
                    <a:pt x="3206" y="106"/>
                  </a:lnTo>
                  <a:lnTo>
                    <a:pt x="3154" y="128"/>
                  </a:lnTo>
                  <a:lnTo>
                    <a:pt x="3100" y="154"/>
                  </a:lnTo>
                  <a:lnTo>
                    <a:pt x="3047" y="182"/>
                  </a:lnTo>
                  <a:lnTo>
                    <a:pt x="2993" y="211"/>
                  </a:lnTo>
                  <a:lnTo>
                    <a:pt x="2940" y="244"/>
                  </a:lnTo>
                  <a:lnTo>
                    <a:pt x="2886" y="281"/>
                  </a:lnTo>
                  <a:lnTo>
                    <a:pt x="2834" y="320"/>
                  </a:lnTo>
                  <a:lnTo>
                    <a:pt x="2781" y="362"/>
                  </a:lnTo>
                  <a:lnTo>
                    <a:pt x="2728" y="407"/>
                  </a:lnTo>
                  <a:lnTo>
                    <a:pt x="2676" y="455"/>
                  </a:lnTo>
                  <a:lnTo>
                    <a:pt x="2624" y="507"/>
                  </a:lnTo>
                  <a:lnTo>
                    <a:pt x="2573" y="562"/>
                  </a:lnTo>
                  <a:lnTo>
                    <a:pt x="2521" y="619"/>
                  </a:lnTo>
                  <a:lnTo>
                    <a:pt x="2470" y="681"/>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sp>
        <p:nvSpPr>
          <p:cNvPr id="22" name="文本框 35"/>
          <p:cNvSpPr txBox="1"/>
          <p:nvPr/>
        </p:nvSpPr>
        <p:spPr bwMode="auto">
          <a:xfrm>
            <a:off x="851823" y="4360028"/>
            <a:ext cx="2073458" cy="283030"/>
          </a:xfrm>
          <a:prstGeom prst="rect">
            <a:avLst/>
          </a:prstGeom>
          <a:noFill/>
          <a:ln w="9525">
            <a:noFill/>
            <a:miter lim="800000"/>
          </a:ln>
        </p:spPr>
        <p:txBody>
          <a:bodyPr wrap="none" lIns="0" tIns="0" rIns="0" bIns="0" anchor="ctr" anchorCtr="1">
            <a:normAutofit/>
            <a:scene3d>
              <a:camera prst="orthographicFront"/>
              <a:lightRig rig="threePt" dir="t"/>
            </a:scene3d>
            <a:sp3d>
              <a:bevelT w="0" h="0"/>
            </a:sp3d>
          </a:bodyPr>
          <a:lstStyle/>
          <a:p>
            <a:r>
              <a:rPr lang="zh-CN" altLang="en-US" sz="1600" b="1" dirty="0">
                <a:solidFill>
                  <a:srgbClr val="448882"/>
                </a:solidFill>
                <a:latin typeface="微软雅黑" panose="020B0503020204020204" pitchFamily="34" charset="-122"/>
                <a:ea typeface="微软雅黑" panose="020B0503020204020204" pitchFamily="34" charset="-122"/>
                <a:cs typeface="Arial" panose="020B0604020202020204" pitchFamily="34" charset="0"/>
              </a:rPr>
              <a:t>此处添加文字内容</a:t>
            </a:r>
            <a:endParaRPr lang="zh-CN" altLang="en-US" sz="1600" b="1" dirty="0">
              <a:solidFill>
                <a:srgbClr val="448882"/>
              </a:solidFill>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2" name="组合 1"/>
          <p:cNvGrpSpPr/>
          <p:nvPr/>
        </p:nvGrpSpPr>
        <p:grpSpPr>
          <a:xfrm>
            <a:off x="966593" y="2728790"/>
            <a:ext cx="3070829" cy="1369427"/>
            <a:chOff x="966593" y="2728790"/>
            <a:chExt cx="3070829" cy="1369427"/>
          </a:xfrm>
        </p:grpSpPr>
        <p:sp>
          <p:nvSpPr>
            <p:cNvPr id="24" name="任意多边形: 形状 4"/>
            <p:cNvSpPr/>
            <p:nvPr/>
          </p:nvSpPr>
          <p:spPr bwMode="auto">
            <a:xfrm>
              <a:off x="966593" y="2728790"/>
              <a:ext cx="3070829" cy="1369427"/>
            </a:xfrm>
            <a:custGeom>
              <a:avLst/>
              <a:gdLst>
                <a:gd name="T0" fmla="*/ 204 w 296"/>
                <a:gd name="T1" fmla="*/ 132 h 132"/>
                <a:gd name="T2" fmla="*/ 296 w 296"/>
                <a:gd name="T3" fmla="*/ 0 h 132"/>
                <a:gd name="T4" fmla="*/ 95 w 296"/>
                <a:gd name="T5" fmla="*/ 0 h 132"/>
                <a:gd name="T6" fmla="*/ 0 w 296"/>
                <a:gd name="T7" fmla="*/ 132 h 132"/>
                <a:gd name="T8" fmla="*/ 204 w 296"/>
                <a:gd name="T9" fmla="*/ 132 h 132"/>
              </a:gdLst>
              <a:ahLst/>
              <a:cxnLst>
                <a:cxn ang="0">
                  <a:pos x="T0" y="T1"/>
                </a:cxn>
                <a:cxn ang="0">
                  <a:pos x="T2" y="T3"/>
                </a:cxn>
                <a:cxn ang="0">
                  <a:pos x="T4" y="T5"/>
                </a:cxn>
                <a:cxn ang="0">
                  <a:pos x="T6" y="T7"/>
                </a:cxn>
                <a:cxn ang="0">
                  <a:pos x="T8" y="T9"/>
                </a:cxn>
              </a:cxnLst>
              <a:rect l="0" t="0" r="r" b="b"/>
              <a:pathLst>
                <a:path w="296" h="132">
                  <a:moveTo>
                    <a:pt x="204" y="132"/>
                  </a:moveTo>
                  <a:lnTo>
                    <a:pt x="296" y="0"/>
                  </a:lnTo>
                  <a:lnTo>
                    <a:pt x="95" y="0"/>
                  </a:lnTo>
                  <a:lnTo>
                    <a:pt x="0" y="132"/>
                  </a:lnTo>
                  <a:lnTo>
                    <a:pt x="204" y="132"/>
                  </a:lnTo>
                  <a:close/>
                </a:path>
              </a:pathLst>
            </a:custGeom>
            <a:solidFill>
              <a:srgbClr val="448882"/>
            </a:solidFill>
            <a:ln>
              <a:noFill/>
            </a:ln>
          </p:spPr>
          <p:txBody>
            <a:bodyPr anchor="ctr"/>
            <a:lstStyle/>
            <a:p>
              <a:pPr algn="ctr"/>
            </a:p>
          </p:txBody>
        </p:sp>
        <p:sp>
          <p:nvSpPr>
            <p:cNvPr id="25" name="KSO_Shape"/>
            <p:cNvSpPr/>
            <p:nvPr/>
          </p:nvSpPr>
          <p:spPr bwMode="auto">
            <a:xfrm>
              <a:off x="2005286" y="3180237"/>
              <a:ext cx="827920" cy="487092"/>
            </a:xfrm>
            <a:custGeom>
              <a:avLst/>
              <a:gdLst>
                <a:gd name="T0" fmla="*/ 1905000 w 6649"/>
                <a:gd name="T1" fmla="*/ 302090 h 3908"/>
                <a:gd name="T2" fmla="*/ 952357 w 6649"/>
                <a:gd name="T3" fmla="*/ 0 h 3908"/>
                <a:gd name="T4" fmla="*/ 0 w 6649"/>
                <a:gd name="T5" fmla="*/ 302090 h 3908"/>
                <a:gd name="T6" fmla="*/ 488785 w 6649"/>
                <a:gd name="T7" fmla="*/ 456861 h 3908"/>
                <a:gd name="T8" fmla="*/ 400540 w 6649"/>
                <a:gd name="T9" fmla="*/ 923753 h 3908"/>
                <a:gd name="T10" fmla="*/ 952357 w 6649"/>
                <a:gd name="T11" fmla="*/ 1120083 h 3908"/>
                <a:gd name="T12" fmla="*/ 1504460 w 6649"/>
                <a:gd name="T13" fmla="*/ 923753 h 3908"/>
                <a:gd name="T14" fmla="*/ 1416215 w 6649"/>
                <a:gd name="T15" fmla="*/ 456861 h 3908"/>
                <a:gd name="T16" fmla="*/ 1905000 w 6649"/>
                <a:gd name="T17" fmla="*/ 302090 h 39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649" h="3908">
                  <a:moveTo>
                    <a:pt x="6649" y="1054"/>
                  </a:moveTo>
                  <a:lnTo>
                    <a:pt x="3324" y="0"/>
                  </a:lnTo>
                  <a:lnTo>
                    <a:pt x="0" y="1054"/>
                  </a:lnTo>
                  <a:lnTo>
                    <a:pt x="1706" y="1594"/>
                  </a:lnTo>
                  <a:lnTo>
                    <a:pt x="1398" y="3223"/>
                  </a:lnTo>
                  <a:lnTo>
                    <a:pt x="3324" y="3908"/>
                  </a:lnTo>
                  <a:lnTo>
                    <a:pt x="5251" y="3223"/>
                  </a:lnTo>
                  <a:lnTo>
                    <a:pt x="4943" y="1594"/>
                  </a:lnTo>
                  <a:lnTo>
                    <a:pt x="6649" y="1054"/>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sp>
        <p:nvSpPr>
          <p:cNvPr id="27" name="文本框 35"/>
          <p:cNvSpPr txBox="1"/>
          <p:nvPr/>
        </p:nvSpPr>
        <p:spPr bwMode="auto">
          <a:xfrm>
            <a:off x="7605317" y="4360028"/>
            <a:ext cx="2073458" cy="283030"/>
          </a:xfrm>
          <a:prstGeom prst="rect">
            <a:avLst/>
          </a:prstGeom>
          <a:noFill/>
          <a:ln w="9525">
            <a:noFill/>
            <a:miter lim="800000"/>
          </a:ln>
        </p:spPr>
        <p:txBody>
          <a:bodyPr wrap="none" lIns="0" tIns="0" rIns="0" bIns="0" anchor="ctr" anchorCtr="1">
            <a:normAutofit/>
            <a:scene3d>
              <a:camera prst="orthographicFront"/>
              <a:lightRig rig="threePt" dir="t"/>
            </a:scene3d>
            <a:sp3d>
              <a:bevelT w="0" h="0"/>
            </a:sp3d>
          </a:bodyPr>
          <a:lstStyle/>
          <a:p>
            <a:r>
              <a:rPr lang="zh-CN" altLang="en-US" sz="1600" b="1" dirty="0">
                <a:solidFill>
                  <a:srgbClr val="EAA56B"/>
                </a:solidFill>
                <a:latin typeface="微软雅黑" panose="020B0503020204020204" pitchFamily="34" charset="-122"/>
                <a:ea typeface="微软雅黑" panose="020B0503020204020204" pitchFamily="34" charset="-122"/>
                <a:cs typeface="Arial" panose="020B0604020202020204" pitchFamily="34" charset="0"/>
              </a:rPr>
              <a:t>此处添加文字内容</a:t>
            </a:r>
            <a:endParaRPr lang="zh-CN" altLang="en-US" sz="1600" b="1" dirty="0">
              <a:solidFill>
                <a:srgbClr val="EAA56B"/>
              </a:solidFill>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5" name="组合 4"/>
          <p:cNvGrpSpPr/>
          <p:nvPr/>
        </p:nvGrpSpPr>
        <p:grpSpPr>
          <a:xfrm>
            <a:off x="7605317" y="2020738"/>
            <a:ext cx="3801725" cy="2785531"/>
            <a:chOff x="7605317" y="2020738"/>
            <a:chExt cx="3801725" cy="2785531"/>
          </a:xfrm>
        </p:grpSpPr>
        <p:sp>
          <p:nvSpPr>
            <p:cNvPr id="29" name="任意多边形: 形状 5"/>
            <p:cNvSpPr/>
            <p:nvPr/>
          </p:nvSpPr>
          <p:spPr bwMode="auto">
            <a:xfrm>
              <a:off x="7605317" y="2020738"/>
              <a:ext cx="3801725" cy="2785531"/>
            </a:xfrm>
            <a:custGeom>
              <a:avLst/>
              <a:gdLst>
                <a:gd name="connsiteX0" fmla="*/ 1818396 w 3294359"/>
                <a:gd name="connsiteY0" fmla="*/ 0 h 2413783"/>
                <a:gd name="connsiteX1" fmla="*/ 3294359 w 3294359"/>
                <a:gd name="connsiteY1" fmla="*/ 1206892 h 2413783"/>
                <a:gd name="connsiteX2" fmla="*/ 1818396 w 3294359"/>
                <a:gd name="connsiteY2" fmla="*/ 2413783 h 2413783"/>
                <a:gd name="connsiteX3" fmla="*/ 1818396 w 3294359"/>
                <a:gd name="connsiteY3" fmla="*/ 1800225 h 2413783"/>
                <a:gd name="connsiteX4" fmla="*/ 0 w 3294359"/>
                <a:gd name="connsiteY4" fmla="*/ 1800225 h 2413783"/>
                <a:gd name="connsiteX5" fmla="*/ 853917 w 3294359"/>
                <a:gd name="connsiteY5" fmla="*/ 613557 h 2413783"/>
                <a:gd name="connsiteX6" fmla="*/ 1818396 w 3294359"/>
                <a:gd name="connsiteY6" fmla="*/ 619645 h 2413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4359" h="2413783">
                  <a:moveTo>
                    <a:pt x="1818396" y="0"/>
                  </a:moveTo>
                  <a:lnTo>
                    <a:pt x="3294359" y="1206892"/>
                  </a:lnTo>
                  <a:lnTo>
                    <a:pt x="1818396" y="2413783"/>
                  </a:lnTo>
                  <a:lnTo>
                    <a:pt x="1818396" y="1800225"/>
                  </a:lnTo>
                  <a:lnTo>
                    <a:pt x="0" y="1800225"/>
                  </a:lnTo>
                  <a:lnTo>
                    <a:pt x="853917" y="613557"/>
                  </a:lnTo>
                  <a:lnTo>
                    <a:pt x="1818396" y="619645"/>
                  </a:lnTo>
                  <a:close/>
                </a:path>
              </a:pathLst>
            </a:custGeom>
            <a:solidFill>
              <a:srgbClr val="EAA56B"/>
            </a:solidFill>
            <a:ln>
              <a:noFill/>
            </a:ln>
          </p:spPr>
          <p:txBody>
            <a:bodyPr anchor="ctr"/>
            <a:lstStyle/>
            <a:p>
              <a:pPr algn="ctr"/>
            </a:p>
          </p:txBody>
        </p:sp>
        <p:sp>
          <p:nvSpPr>
            <p:cNvPr id="30" name="KSO_Shape"/>
            <p:cNvSpPr/>
            <p:nvPr/>
          </p:nvSpPr>
          <p:spPr bwMode="auto">
            <a:xfrm>
              <a:off x="8872511" y="3118547"/>
              <a:ext cx="603841" cy="632722"/>
            </a:xfrm>
            <a:custGeom>
              <a:avLst/>
              <a:gdLst>
                <a:gd name="connsiteX0" fmla="*/ 75115 w 321487"/>
                <a:gd name="connsiteY0" fmla="*/ 204009 h 336863"/>
                <a:gd name="connsiteX1" fmla="*/ 94628 w 321487"/>
                <a:gd name="connsiteY1" fmla="*/ 207993 h 336863"/>
                <a:gd name="connsiteX2" fmla="*/ 114472 w 321487"/>
                <a:gd name="connsiteY2" fmla="*/ 225257 h 336863"/>
                <a:gd name="connsiteX3" fmla="*/ 156805 w 321487"/>
                <a:gd name="connsiteY3" fmla="*/ 239866 h 336863"/>
                <a:gd name="connsiteX4" fmla="*/ 170035 w 321487"/>
                <a:gd name="connsiteY4" fmla="*/ 239866 h 336863"/>
                <a:gd name="connsiteX5" fmla="*/ 212368 w 321487"/>
                <a:gd name="connsiteY5" fmla="*/ 225257 h 336863"/>
                <a:gd name="connsiteX6" fmla="*/ 230889 w 321487"/>
                <a:gd name="connsiteY6" fmla="*/ 207993 h 336863"/>
                <a:gd name="connsiteX7" fmla="*/ 269254 w 321487"/>
                <a:gd name="connsiteY7" fmla="*/ 215961 h 336863"/>
                <a:gd name="connsiteX8" fmla="*/ 310264 w 321487"/>
                <a:gd name="connsiteY8" fmla="*/ 286346 h 336863"/>
                <a:gd name="connsiteX9" fmla="*/ 316879 w 321487"/>
                <a:gd name="connsiteY9" fmla="*/ 302282 h 336863"/>
                <a:gd name="connsiteX10" fmla="*/ 319524 w 321487"/>
                <a:gd name="connsiteY10" fmla="*/ 327514 h 336863"/>
                <a:gd name="connsiteX11" fmla="*/ 295712 w 321487"/>
                <a:gd name="connsiteY11" fmla="*/ 336810 h 336863"/>
                <a:gd name="connsiteX12" fmla="*/ 28482 w 321487"/>
                <a:gd name="connsiteY12" fmla="*/ 336810 h 336863"/>
                <a:gd name="connsiteX13" fmla="*/ 2024 w 321487"/>
                <a:gd name="connsiteY13" fmla="*/ 327514 h 336863"/>
                <a:gd name="connsiteX14" fmla="*/ 3347 w 321487"/>
                <a:gd name="connsiteY14" fmla="*/ 302282 h 336863"/>
                <a:gd name="connsiteX15" fmla="*/ 11284 w 321487"/>
                <a:gd name="connsiteY15" fmla="*/ 286346 h 336863"/>
                <a:gd name="connsiteX16" fmla="*/ 53618 w 321487"/>
                <a:gd name="connsiteY16" fmla="*/ 215961 h 336863"/>
                <a:gd name="connsiteX17" fmla="*/ 75115 w 321487"/>
                <a:gd name="connsiteY17" fmla="*/ 204009 h 336863"/>
                <a:gd name="connsiteX18" fmla="*/ 160774 w 321487"/>
                <a:gd name="connsiteY18" fmla="*/ 0 h 336863"/>
                <a:gd name="connsiteX19" fmla="*/ 245706 w 321487"/>
                <a:gd name="connsiteY19" fmla="*/ 100013 h 336863"/>
                <a:gd name="connsiteX20" fmla="*/ 160774 w 321487"/>
                <a:gd name="connsiteY20" fmla="*/ 200026 h 336863"/>
                <a:gd name="connsiteX21" fmla="*/ 75842 w 321487"/>
                <a:gd name="connsiteY21" fmla="*/ 100013 h 336863"/>
                <a:gd name="connsiteX22" fmla="*/ 160774 w 321487"/>
                <a:gd name="connsiteY22" fmla="*/ 0 h 336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1487" h="336863">
                  <a:moveTo>
                    <a:pt x="75115" y="204009"/>
                  </a:moveTo>
                  <a:cubicBezTo>
                    <a:pt x="82391" y="203345"/>
                    <a:pt x="89337" y="205337"/>
                    <a:pt x="94628" y="207993"/>
                  </a:cubicBezTo>
                  <a:cubicBezTo>
                    <a:pt x="101243" y="211977"/>
                    <a:pt x="109180" y="221273"/>
                    <a:pt x="114472" y="225257"/>
                  </a:cubicBezTo>
                  <a:cubicBezTo>
                    <a:pt x="121087" y="231897"/>
                    <a:pt x="134316" y="239866"/>
                    <a:pt x="156805" y="239866"/>
                  </a:cubicBezTo>
                  <a:cubicBezTo>
                    <a:pt x="170035" y="239866"/>
                    <a:pt x="170035" y="239866"/>
                    <a:pt x="170035" y="239866"/>
                  </a:cubicBezTo>
                  <a:cubicBezTo>
                    <a:pt x="191201" y="239866"/>
                    <a:pt x="204431" y="231897"/>
                    <a:pt x="212368" y="225257"/>
                  </a:cubicBezTo>
                  <a:cubicBezTo>
                    <a:pt x="217660" y="221273"/>
                    <a:pt x="224274" y="210649"/>
                    <a:pt x="230889" y="207993"/>
                  </a:cubicBezTo>
                  <a:cubicBezTo>
                    <a:pt x="241472" y="202681"/>
                    <a:pt x="256024" y="200025"/>
                    <a:pt x="269254" y="215961"/>
                  </a:cubicBezTo>
                  <a:cubicBezTo>
                    <a:pt x="291743" y="241194"/>
                    <a:pt x="310264" y="286346"/>
                    <a:pt x="310264" y="286346"/>
                  </a:cubicBezTo>
                  <a:cubicBezTo>
                    <a:pt x="316879" y="302282"/>
                    <a:pt x="316879" y="302282"/>
                    <a:pt x="316879" y="302282"/>
                  </a:cubicBezTo>
                  <a:cubicBezTo>
                    <a:pt x="320847" y="308922"/>
                    <a:pt x="323493" y="320874"/>
                    <a:pt x="319524" y="327514"/>
                  </a:cubicBezTo>
                  <a:cubicBezTo>
                    <a:pt x="311587" y="338138"/>
                    <a:pt x="295712" y="336810"/>
                    <a:pt x="295712" y="336810"/>
                  </a:cubicBezTo>
                  <a:lnTo>
                    <a:pt x="28482" y="336810"/>
                  </a:lnTo>
                  <a:cubicBezTo>
                    <a:pt x="28482" y="336810"/>
                    <a:pt x="9962" y="338138"/>
                    <a:pt x="2024" y="327514"/>
                  </a:cubicBezTo>
                  <a:cubicBezTo>
                    <a:pt x="-1945" y="320874"/>
                    <a:pt x="701" y="308922"/>
                    <a:pt x="3347" y="302282"/>
                  </a:cubicBezTo>
                  <a:cubicBezTo>
                    <a:pt x="11284" y="286346"/>
                    <a:pt x="11284" y="286346"/>
                    <a:pt x="11284" y="286346"/>
                  </a:cubicBezTo>
                  <a:cubicBezTo>
                    <a:pt x="11284" y="286346"/>
                    <a:pt x="31128" y="241194"/>
                    <a:pt x="53618" y="215961"/>
                  </a:cubicBezTo>
                  <a:cubicBezTo>
                    <a:pt x="60233" y="207993"/>
                    <a:pt x="67839" y="204673"/>
                    <a:pt x="75115" y="204009"/>
                  </a:cubicBezTo>
                  <a:close/>
                  <a:moveTo>
                    <a:pt x="160774" y="0"/>
                  </a:moveTo>
                  <a:cubicBezTo>
                    <a:pt x="207681" y="0"/>
                    <a:pt x="245706" y="44777"/>
                    <a:pt x="245706" y="100013"/>
                  </a:cubicBezTo>
                  <a:cubicBezTo>
                    <a:pt x="245706" y="155249"/>
                    <a:pt x="207681" y="200026"/>
                    <a:pt x="160774" y="200026"/>
                  </a:cubicBezTo>
                  <a:cubicBezTo>
                    <a:pt x="113867" y="200026"/>
                    <a:pt x="75842" y="155249"/>
                    <a:pt x="75842" y="100013"/>
                  </a:cubicBezTo>
                  <a:cubicBezTo>
                    <a:pt x="75842" y="44777"/>
                    <a:pt x="113867" y="0"/>
                    <a:pt x="160774" y="0"/>
                  </a:cubicBez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zh-CN" altLang="en-US">
                <a:solidFill>
                  <a:srgbClr val="FFFFFF"/>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22" presetClass="entr" presetSubtype="4"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22" presetClass="entr" presetSubtype="4"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2" presetClass="entr" presetSubtype="4"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down)">
                                      <p:cBhvr>
                                        <p:cTn id="4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22" grpId="0"/>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795000" y="5289698"/>
            <a:ext cx="1146687" cy="1377802"/>
          </a:xfrm>
          <a:prstGeom prst="rect">
            <a:avLst/>
          </a:prstGeom>
        </p:spPr>
      </p:pic>
      <p:sp>
        <p:nvSpPr>
          <p:cNvPr id="5" name="矩形 4"/>
          <p:cNvSpPr/>
          <p:nvPr/>
        </p:nvSpPr>
        <p:spPr>
          <a:xfrm>
            <a:off x="533400" y="762000"/>
            <a:ext cx="11264900" cy="21600"/>
          </a:xfrm>
          <a:prstGeom prst="rect">
            <a:avLst/>
          </a:prstGeom>
          <a:solidFill>
            <a:srgbClr val="58ACA5"/>
          </a:solidFill>
          <a:ln>
            <a:solidFill>
              <a:srgbClr val="58AC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1599328" y="249580"/>
            <a:ext cx="1620957" cy="523220"/>
          </a:xfrm>
          <a:prstGeom prst="rect">
            <a:avLst/>
          </a:prstGeom>
          <a:noFill/>
        </p:spPr>
        <p:txBody>
          <a:bodyPr wrap="none" rtlCol="0">
            <a:spAutoFit/>
          </a:bodyPr>
          <a:lstStyle/>
          <a:p>
            <a:r>
              <a:rPr lang="zh-CN" altLang="en-US" sz="2800" dirty="0">
                <a:solidFill>
                  <a:srgbClr val="58ACA5"/>
                </a:solidFill>
                <a:latin typeface="微软雅黑" panose="020B0503020204020204" pitchFamily="34" charset="-122"/>
                <a:ea typeface="微软雅黑" panose="020B0503020204020204" pitchFamily="34" charset="-122"/>
              </a:rPr>
              <a:t>项目介绍</a:t>
            </a:r>
            <a:endParaRPr lang="zh-CN" altLang="en-US" sz="2800" dirty="0">
              <a:solidFill>
                <a:srgbClr val="58ACA5"/>
              </a:solidFill>
              <a:latin typeface="微软雅黑" panose="020B0503020204020204" pitchFamily="34" charset="-122"/>
              <a:ea typeface="微软雅黑" panose="020B0503020204020204" pitchFamily="34" charset="-122"/>
            </a:endParaRPr>
          </a:p>
        </p:txBody>
      </p:sp>
      <p:sp>
        <p:nvSpPr>
          <p:cNvPr id="7" name="矩形 6"/>
          <p:cNvSpPr/>
          <p:nvPr/>
        </p:nvSpPr>
        <p:spPr>
          <a:xfrm>
            <a:off x="914400" y="276225"/>
            <a:ext cx="542925" cy="485775"/>
          </a:xfrm>
          <a:prstGeom prst="rect">
            <a:avLst/>
          </a:prstGeom>
          <a:solidFill>
            <a:srgbClr val="58ACA5"/>
          </a:solidFill>
          <a:ln>
            <a:solidFill>
              <a:srgbClr val="58AC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914400" y="288279"/>
            <a:ext cx="542925" cy="523220"/>
          </a:xfrm>
          <a:prstGeom prst="rect">
            <a:avLst/>
          </a:prstGeom>
        </p:spPr>
        <p:txBody>
          <a:bodyPr wrap="square">
            <a:spAutoFit/>
          </a:bodyPr>
          <a:lstStyle/>
          <a:p>
            <a:pPr algn="dist"/>
            <a:r>
              <a:rPr lang="en-US" altLang="zh-CN" sz="2800" dirty="0">
                <a:solidFill>
                  <a:schemeClr val="bg1"/>
                </a:solidFill>
                <a:latin typeface="Impact" panose="020B0806030902050204" pitchFamily="34" charset="0"/>
                <a:ea typeface="微软雅黑" panose="020B0503020204020204" pitchFamily="34" charset="-122"/>
              </a:rPr>
              <a:t>01</a:t>
            </a:r>
            <a:endParaRPr lang="zh-CN" altLang="en-US" sz="2800" dirty="0">
              <a:solidFill>
                <a:schemeClr val="bg1"/>
              </a:solidFill>
              <a:latin typeface="Impact" panose="020B0806030902050204" pitchFamily="34" charset="0"/>
            </a:endParaRPr>
          </a:p>
        </p:txBody>
      </p:sp>
      <p:grpSp>
        <p:nvGrpSpPr>
          <p:cNvPr id="2" name="组合 1"/>
          <p:cNvGrpSpPr/>
          <p:nvPr/>
        </p:nvGrpSpPr>
        <p:grpSpPr>
          <a:xfrm>
            <a:off x="3900730" y="2711443"/>
            <a:ext cx="8291270" cy="2061029"/>
            <a:chOff x="3900730" y="2711443"/>
            <a:chExt cx="8291270" cy="2061029"/>
          </a:xfrm>
        </p:grpSpPr>
        <p:sp>
          <p:nvSpPr>
            <p:cNvPr id="9" name="矩形 8"/>
            <p:cNvSpPr/>
            <p:nvPr/>
          </p:nvSpPr>
          <p:spPr>
            <a:xfrm>
              <a:off x="3900730" y="2711443"/>
              <a:ext cx="8291270" cy="2061029"/>
            </a:xfrm>
            <a:prstGeom prst="rect">
              <a:avLst/>
            </a:prstGeom>
            <a:solidFill>
              <a:srgbClr val="448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4378459" y="2965739"/>
              <a:ext cx="2835141" cy="400110"/>
            </a:xfrm>
            <a:prstGeom prst="rect">
              <a:avLst/>
            </a:prstGeom>
            <a:noFill/>
          </p:spPr>
          <p:txBody>
            <a:bodyPr wrap="square" rtlCol="0">
              <a:spAutoFit/>
            </a:bodyPr>
            <a:lstStyle/>
            <a:p>
              <a:pPr algn="dist"/>
              <a:r>
                <a:rPr lang="zh-CN" altLang="en-US" sz="2000" b="1" dirty="0">
                  <a:solidFill>
                    <a:schemeClr val="bg1"/>
                  </a:solidFill>
                  <a:latin typeface="Arial" panose="020B0604020202020204" pitchFamily="34" charset="0"/>
                  <a:ea typeface="Arial Unicode MS" panose="020B0604020202020204" pitchFamily="34" charset="-122"/>
                  <a:cs typeface="Arial" panose="020B0604020202020204" pitchFamily="34" charset="0"/>
                </a:rPr>
                <a:t>此处添加文字内容</a:t>
              </a:r>
              <a:endParaRPr lang="zh-CN" altLang="en-US" sz="2000" b="1" dirty="0">
                <a:solidFill>
                  <a:schemeClr val="bg1"/>
                </a:solidFill>
                <a:latin typeface="Arial" panose="020B0604020202020204" pitchFamily="34" charset="0"/>
                <a:ea typeface="Arial Unicode MS" panose="020B0604020202020204" pitchFamily="34" charset="-122"/>
                <a:cs typeface="Arial" panose="020B0604020202020204" pitchFamily="34" charset="0"/>
              </a:endParaRPr>
            </a:p>
          </p:txBody>
        </p:sp>
        <p:sp>
          <p:nvSpPr>
            <p:cNvPr id="11" name="矩形 10"/>
            <p:cNvSpPr/>
            <p:nvPr/>
          </p:nvSpPr>
          <p:spPr>
            <a:xfrm>
              <a:off x="4378459" y="3421611"/>
              <a:ext cx="7203942" cy="1200329"/>
            </a:xfrm>
            <a:prstGeom prst="rect">
              <a:avLst/>
            </a:prstGeom>
          </p:spPr>
          <p:txBody>
            <a:bodyPr wrap="square">
              <a:spAutoFit/>
            </a:bodyPr>
            <a:lstStyle/>
            <a:p>
              <a:pPr algn="just">
                <a:lnSpc>
                  <a:spcPct val="150000"/>
                </a:lnSpc>
              </a:pPr>
              <a:r>
                <a:rPr lang="zh-CN" altLang="en-US" sz="1600" dirty="0">
                  <a:solidFill>
                    <a:schemeClr val="bg1"/>
                  </a:solidFill>
                  <a:latin typeface="微软雅黑" panose="020B0503020204020204" pitchFamily="34" charset="-122"/>
                  <a:ea typeface="微软雅黑" panose="020B0503020204020204" pitchFamily="34" charset="-122"/>
                </a:rPr>
                <a:t>请替换文字内容，点击添加相关标题文字，修改文字内容，也可以直接复制你的内容到此。请替换文字内容，点击添加相关标题文字，修改文字内容，也可以直接复制你的内容到此。</a:t>
              </a:r>
              <a:endParaRPr lang="zh-CN" altLang="en-US" sz="12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12" name="组合 11"/>
          <p:cNvGrpSpPr/>
          <p:nvPr/>
        </p:nvGrpSpPr>
        <p:grpSpPr>
          <a:xfrm>
            <a:off x="-906711" y="1981974"/>
            <a:ext cx="5759948" cy="3519968"/>
            <a:chOff x="-2329111" y="1981974"/>
            <a:chExt cx="5759948" cy="3519968"/>
          </a:xfrm>
        </p:grpSpPr>
        <p:pic>
          <p:nvPicPr>
            <p:cNvPr id="13"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7922" y="2321165"/>
              <a:ext cx="4204921" cy="2616642"/>
            </a:xfrm>
            <a:prstGeom prst="rect">
              <a:avLst/>
            </a:prstGeom>
          </p:spPr>
        </p:pic>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9111" y="1981974"/>
              <a:ext cx="5759948" cy="3519968"/>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795000" y="5289698"/>
            <a:ext cx="1146687" cy="1377802"/>
          </a:xfrm>
          <a:prstGeom prst="rect">
            <a:avLst/>
          </a:prstGeom>
        </p:spPr>
      </p:pic>
      <p:sp>
        <p:nvSpPr>
          <p:cNvPr id="3" name="矩形 2"/>
          <p:cNvSpPr/>
          <p:nvPr/>
        </p:nvSpPr>
        <p:spPr>
          <a:xfrm>
            <a:off x="533400" y="762000"/>
            <a:ext cx="11264900" cy="21600"/>
          </a:xfrm>
          <a:prstGeom prst="rect">
            <a:avLst/>
          </a:prstGeom>
          <a:solidFill>
            <a:srgbClr val="58ACA5"/>
          </a:solidFill>
          <a:ln>
            <a:solidFill>
              <a:srgbClr val="58AC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1599328" y="249580"/>
            <a:ext cx="1620957" cy="523220"/>
          </a:xfrm>
          <a:prstGeom prst="rect">
            <a:avLst/>
          </a:prstGeom>
          <a:noFill/>
        </p:spPr>
        <p:txBody>
          <a:bodyPr wrap="none" rtlCol="0">
            <a:spAutoFit/>
          </a:bodyPr>
          <a:lstStyle/>
          <a:p>
            <a:r>
              <a:rPr lang="zh-CN" altLang="en-US" sz="2800" dirty="0">
                <a:solidFill>
                  <a:srgbClr val="58ACA5"/>
                </a:solidFill>
                <a:latin typeface="微软雅黑" panose="020B0503020204020204" pitchFamily="34" charset="-122"/>
                <a:ea typeface="微软雅黑" panose="020B0503020204020204" pitchFamily="34" charset="-122"/>
              </a:rPr>
              <a:t>项目介绍</a:t>
            </a:r>
            <a:endParaRPr lang="zh-CN" altLang="en-US" sz="2800" dirty="0">
              <a:solidFill>
                <a:srgbClr val="58ACA5"/>
              </a:solidFill>
              <a:latin typeface="微软雅黑" panose="020B0503020204020204" pitchFamily="34" charset="-122"/>
              <a:ea typeface="微软雅黑" panose="020B0503020204020204" pitchFamily="34" charset="-122"/>
            </a:endParaRPr>
          </a:p>
        </p:txBody>
      </p:sp>
      <p:sp>
        <p:nvSpPr>
          <p:cNvPr id="5" name="矩形 4"/>
          <p:cNvSpPr/>
          <p:nvPr/>
        </p:nvSpPr>
        <p:spPr>
          <a:xfrm>
            <a:off x="914400" y="276225"/>
            <a:ext cx="542925" cy="485775"/>
          </a:xfrm>
          <a:prstGeom prst="rect">
            <a:avLst/>
          </a:prstGeom>
          <a:solidFill>
            <a:srgbClr val="58ACA5"/>
          </a:solidFill>
          <a:ln>
            <a:solidFill>
              <a:srgbClr val="58AC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914400" y="288279"/>
            <a:ext cx="542925" cy="523220"/>
          </a:xfrm>
          <a:prstGeom prst="rect">
            <a:avLst/>
          </a:prstGeom>
        </p:spPr>
        <p:txBody>
          <a:bodyPr wrap="square">
            <a:spAutoFit/>
          </a:bodyPr>
          <a:lstStyle/>
          <a:p>
            <a:pPr algn="dist"/>
            <a:r>
              <a:rPr lang="en-US" altLang="zh-CN" sz="2800" dirty="0">
                <a:solidFill>
                  <a:schemeClr val="bg1"/>
                </a:solidFill>
                <a:latin typeface="Impact" panose="020B0806030902050204" pitchFamily="34" charset="0"/>
                <a:ea typeface="微软雅黑" panose="020B0503020204020204" pitchFamily="34" charset="-122"/>
              </a:rPr>
              <a:t>01</a:t>
            </a:r>
            <a:endParaRPr lang="zh-CN" altLang="en-US" sz="2800" dirty="0">
              <a:solidFill>
                <a:schemeClr val="bg1"/>
              </a:solidFill>
              <a:latin typeface="Impact" panose="020B0806030902050204" pitchFamily="34" charset="0"/>
            </a:endParaRPr>
          </a:p>
        </p:txBody>
      </p:sp>
      <p:grpSp>
        <p:nvGrpSpPr>
          <p:cNvPr id="7" name="组合 6"/>
          <p:cNvGrpSpPr/>
          <p:nvPr/>
        </p:nvGrpSpPr>
        <p:grpSpPr>
          <a:xfrm>
            <a:off x="447036" y="2201466"/>
            <a:ext cx="2498270" cy="3232907"/>
            <a:chOff x="447036" y="2201466"/>
            <a:chExt cx="2498270" cy="3232907"/>
          </a:xfrm>
        </p:grpSpPr>
        <p:sp>
          <p:nvSpPr>
            <p:cNvPr id="8" name="椭圆 7"/>
            <p:cNvSpPr/>
            <p:nvPr/>
          </p:nvSpPr>
          <p:spPr>
            <a:xfrm>
              <a:off x="825500" y="2201466"/>
              <a:ext cx="1779085" cy="1779085"/>
            </a:xfrm>
            <a:prstGeom prst="ellipse">
              <a:avLst/>
            </a:prstGeom>
            <a:noFill/>
            <a:ln>
              <a:solidFill>
                <a:srgbClr val="4488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2203909" y="3760074"/>
              <a:ext cx="119950" cy="119950"/>
            </a:xfrm>
            <a:prstGeom prst="ellipse">
              <a:avLst/>
            </a:prstGeom>
            <a:solidFill>
              <a:srgbClr val="448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5"/>
            <p:cNvSpPr/>
            <p:nvPr/>
          </p:nvSpPr>
          <p:spPr>
            <a:xfrm>
              <a:off x="953362" y="3124374"/>
              <a:ext cx="1523359" cy="755650"/>
            </a:xfrm>
            <a:custGeom>
              <a:avLst/>
              <a:gdLst>
                <a:gd name="connsiteX0" fmla="*/ 0 w 1523359"/>
                <a:gd name="connsiteY0" fmla="*/ 0 h 755650"/>
                <a:gd name="connsiteX1" fmla="*/ 1523359 w 1523359"/>
                <a:gd name="connsiteY1" fmla="*/ 0 h 755650"/>
                <a:gd name="connsiteX2" fmla="*/ 1519745 w 1523359"/>
                <a:gd name="connsiteY2" fmla="*/ 71560 h 755650"/>
                <a:gd name="connsiteX3" fmla="*/ 761679 w 1523359"/>
                <a:gd name="connsiteY3" fmla="*/ 755650 h 755650"/>
                <a:gd name="connsiteX4" fmla="*/ 3613 w 1523359"/>
                <a:gd name="connsiteY4" fmla="*/ 71560 h 755650"/>
                <a:gd name="connsiteX5" fmla="*/ 0 w 1523359"/>
                <a:gd name="connsiteY5" fmla="*/ 0 h 755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3359" h="755650">
                  <a:moveTo>
                    <a:pt x="0" y="0"/>
                  </a:moveTo>
                  <a:lnTo>
                    <a:pt x="1523359" y="0"/>
                  </a:lnTo>
                  <a:lnTo>
                    <a:pt x="1519745" y="71560"/>
                  </a:lnTo>
                  <a:cubicBezTo>
                    <a:pt x="1480723" y="455803"/>
                    <a:pt x="1156218" y="755650"/>
                    <a:pt x="761679" y="755650"/>
                  </a:cubicBezTo>
                  <a:cubicBezTo>
                    <a:pt x="367141" y="755650"/>
                    <a:pt x="42635" y="455803"/>
                    <a:pt x="3613" y="71560"/>
                  </a:cubicBezTo>
                  <a:lnTo>
                    <a:pt x="0" y="0"/>
                  </a:lnTo>
                  <a:close/>
                </a:path>
              </a:pathLst>
            </a:custGeom>
            <a:solidFill>
              <a:srgbClr val="448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1369161" y="2423939"/>
              <a:ext cx="859384" cy="646331"/>
            </a:xfrm>
            <a:prstGeom prst="rect">
              <a:avLst/>
            </a:prstGeom>
            <a:noFill/>
          </p:spPr>
          <p:txBody>
            <a:bodyPr wrap="square" rtlCol="0">
              <a:spAutoFit/>
            </a:bodyPr>
            <a:lstStyle/>
            <a:p>
              <a:r>
                <a:rPr lang="en-US" altLang="zh-CN" sz="3600" dirty="0">
                  <a:solidFill>
                    <a:srgbClr val="448882"/>
                  </a:solidFill>
                  <a:latin typeface="Impact" panose="020B0806030902050204" pitchFamily="34" charset="0"/>
                </a:rPr>
                <a:t>26</a:t>
              </a:r>
              <a:r>
                <a:rPr lang="en-US" altLang="zh-CN" sz="1400" dirty="0">
                  <a:solidFill>
                    <a:srgbClr val="448882"/>
                  </a:solidFill>
                  <a:latin typeface="Impact" panose="020B0806030902050204" pitchFamily="34" charset="0"/>
                </a:rPr>
                <a:t>%</a:t>
              </a:r>
              <a:endParaRPr lang="zh-CN" altLang="en-US" sz="1400" dirty="0">
                <a:solidFill>
                  <a:srgbClr val="448882"/>
                </a:solidFill>
                <a:latin typeface="Impact" panose="020B0806030902050204" pitchFamily="34" charset="0"/>
              </a:endParaRPr>
            </a:p>
          </p:txBody>
        </p:sp>
        <p:sp>
          <p:nvSpPr>
            <p:cNvPr id="12" name="KSO_Shape"/>
            <p:cNvSpPr/>
            <p:nvPr/>
          </p:nvSpPr>
          <p:spPr>
            <a:xfrm>
              <a:off x="1571111" y="3269456"/>
              <a:ext cx="287860" cy="363612"/>
            </a:xfrm>
            <a:custGeom>
              <a:avLst/>
              <a:gdLst>
                <a:gd name="connsiteX0" fmla="*/ 1837010 w 4772887"/>
                <a:gd name="connsiteY0" fmla="*/ 5450128 h 6032500"/>
                <a:gd name="connsiteX1" fmla="*/ 2935877 w 4772887"/>
                <a:gd name="connsiteY1" fmla="*/ 5450128 h 6032500"/>
                <a:gd name="connsiteX2" fmla="*/ 2938893 w 4772887"/>
                <a:gd name="connsiteY2" fmla="*/ 5480050 h 6032500"/>
                <a:gd name="connsiteX3" fmla="*/ 2386443 w 4772887"/>
                <a:gd name="connsiteY3" fmla="*/ 6032500 h 6032500"/>
                <a:gd name="connsiteX4" fmla="*/ 1833993 w 4772887"/>
                <a:gd name="connsiteY4" fmla="*/ 5480050 h 6032500"/>
                <a:gd name="connsiteX5" fmla="*/ 2386443 w 4772887"/>
                <a:gd name="connsiteY5" fmla="*/ 0 h 6032500"/>
                <a:gd name="connsiteX6" fmla="*/ 2938893 w 4772887"/>
                <a:gd name="connsiteY6" fmla="*/ 552450 h 6032500"/>
                <a:gd name="connsiteX7" fmla="*/ 2938893 w 4772887"/>
                <a:gd name="connsiteY7" fmla="*/ 667402 h 6032500"/>
                <a:gd name="connsiteX8" fmla="*/ 3023664 w 4772887"/>
                <a:gd name="connsiteY8" fmla="*/ 689199 h 6032500"/>
                <a:gd name="connsiteX9" fmla="*/ 4069193 w 4772887"/>
                <a:gd name="connsiteY9" fmla="*/ 2110322 h 6032500"/>
                <a:gd name="connsiteX10" fmla="*/ 4069193 w 4772887"/>
                <a:gd name="connsiteY10" fmla="*/ 3439578 h 6032500"/>
                <a:gd name="connsiteX11" fmla="*/ 4002295 w 4772887"/>
                <a:gd name="connsiteY11" fmla="*/ 3882070 h 6032500"/>
                <a:gd name="connsiteX12" fmla="*/ 3986838 w 4772887"/>
                <a:gd name="connsiteY12" fmla="*/ 3924300 h 6032500"/>
                <a:gd name="connsiteX13" fmla="*/ 4207737 w 4772887"/>
                <a:gd name="connsiteY13" fmla="*/ 3924300 h 6032500"/>
                <a:gd name="connsiteX14" fmla="*/ 4772887 w 4772887"/>
                <a:gd name="connsiteY14" fmla="*/ 4489450 h 6032500"/>
                <a:gd name="connsiteX15" fmla="*/ 4772887 w 4772887"/>
                <a:gd name="connsiteY15" fmla="*/ 4914895 h 6032500"/>
                <a:gd name="connsiteX16" fmla="*/ 4633182 w 4772887"/>
                <a:gd name="connsiteY16" fmla="*/ 5054600 h 6032500"/>
                <a:gd name="connsiteX17" fmla="*/ 139705 w 4772887"/>
                <a:gd name="connsiteY17" fmla="*/ 5054600 h 6032500"/>
                <a:gd name="connsiteX18" fmla="*/ 0 w 4772887"/>
                <a:gd name="connsiteY18" fmla="*/ 4914895 h 6032500"/>
                <a:gd name="connsiteX19" fmla="*/ 0 w 4772887"/>
                <a:gd name="connsiteY19" fmla="*/ 4489450 h 6032500"/>
                <a:gd name="connsiteX20" fmla="*/ 565150 w 4772887"/>
                <a:gd name="connsiteY20" fmla="*/ 3924300 h 6032500"/>
                <a:gd name="connsiteX21" fmla="*/ 786048 w 4772887"/>
                <a:gd name="connsiteY21" fmla="*/ 3924300 h 6032500"/>
                <a:gd name="connsiteX22" fmla="*/ 770591 w 4772887"/>
                <a:gd name="connsiteY22" fmla="*/ 3882070 h 6032500"/>
                <a:gd name="connsiteX23" fmla="*/ 703693 w 4772887"/>
                <a:gd name="connsiteY23" fmla="*/ 3439578 h 6032500"/>
                <a:gd name="connsiteX24" fmla="*/ 703693 w 4772887"/>
                <a:gd name="connsiteY24" fmla="*/ 2110322 h 6032500"/>
                <a:gd name="connsiteX25" fmla="*/ 1749223 w 4772887"/>
                <a:gd name="connsiteY25" fmla="*/ 689199 h 6032500"/>
                <a:gd name="connsiteX26" fmla="*/ 1833993 w 4772887"/>
                <a:gd name="connsiteY26" fmla="*/ 667402 h 6032500"/>
                <a:gd name="connsiteX27" fmla="*/ 1833993 w 4772887"/>
                <a:gd name="connsiteY27" fmla="*/ 552450 h 6032500"/>
                <a:gd name="connsiteX28" fmla="*/ 2386443 w 4772887"/>
                <a:gd name="connsiteY28" fmla="*/ 0 h 603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72887" h="6032500">
                  <a:moveTo>
                    <a:pt x="1837010" y="5450128"/>
                  </a:moveTo>
                  <a:lnTo>
                    <a:pt x="2935877" y="5450128"/>
                  </a:lnTo>
                  <a:lnTo>
                    <a:pt x="2938893" y="5480050"/>
                  </a:lnTo>
                  <a:cubicBezTo>
                    <a:pt x="2938893" y="5785160"/>
                    <a:pt x="2691553" y="6032500"/>
                    <a:pt x="2386443" y="6032500"/>
                  </a:cubicBezTo>
                  <a:cubicBezTo>
                    <a:pt x="2081333" y="6032500"/>
                    <a:pt x="1833993" y="5785160"/>
                    <a:pt x="1833993" y="5480050"/>
                  </a:cubicBezTo>
                  <a:close/>
                  <a:moveTo>
                    <a:pt x="2386443" y="0"/>
                  </a:moveTo>
                  <a:cubicBezTo>
                    <a:pt x="2691553" y="0"/>
                    <a:pt x="2938893" y="247340"/>
                    <a:pt x="2938893" y="552450"/>
                  </a:cubicBezTo>
                  <a:lnTo>
                    <a:pt x="2938893" y="667402"/>
                  </a:lnTo>
                  <a:lnTo>
                    <a:pt x="3023664" y="689199"/>
                  </a:lnTo>
                  <a:cubicBezTo>
                    <a:pt x="3629391" y="877599"/>
                    <a:pt x="4069193" y="1442600"/>
                    <a:pt x="4069193" y="2110322"/>
                  </a:cubicBezTo>
                  <a:lnTo>
                    <a:pt x="4069193" y="3439578"/>
                  </a:lnTo>
                  <a:cubicBezTo>
                    <a:pt x="4069193" y="3593668"/>
                    <a:pt x="4045772" y="3742287"/>
                    <a:pt x="4002295" y="3882070"/>
                  </a:cubicBezTo>
                  <a:lnTo>
                    <a:pt x="3986838" y="3924300"/>
                  </a:lnTo>
                  <a:lnTo>
                    <a:pt x="4207737" y="3924300"/>
                  </a:lnTo>
                  <a:cubicBezTo>
                    <a:pt x="4519861" y="3924300"/>
                    <a:pt x="4772887" y="4177326"/>
                    <a:pt x="4772887" y="4489450"/>
                  </a:cubicBezTo>
                  <a:lnTo>
                    <a:pt x="4772887" y="4914895"/>
                  </a:lnTo>
                  <a:cubicBezTo>
                    <a:pt x="4772887" y="4992052"/>
                    <a:pt x="4710339" y="5054600"/>
                    <a:pt x="4633182" y="5054600"/>
                  </a:cubicBezTo>
                  <a:lnTo>
                    <a:pt x="139705" y="5054600"/>
                  </a:lnTo>
                  <a:cubicBezTo>
                    <a:pt x="62548" y="5054600"/>
                    <a:pt x="0" y="4992052"/>
                    <a:pt x="0" y="4914895"/>
                  </a:cubicBezTo>
                  <a:lnTo>
                    <a:pt x="0" y="4489450"/>
                  </a:lnTo>
                  <a:cubicBezTo>
                    <a:pt x="0" y="4177326"/>
                    <a:pt x="253026" y="3924300"/>
                    <a:pt x="565150" y="3924300"/>
                  </a:cubicBezTo>
                  <a:lnTo>
                    <a:pt x="786048" y="3924300"/>
                  </a:lnTo>
                  <a:lnTo>
                    <a:pt x="770591" y="3882070"/>
                  </a:lnTo>
                  <a:cubicBezTo>
                    <a:pt x="727114" y="3742287"/>
                    <a:pt x="703693" y="3593668"/>
                    <a:pt x="703693" y="3439578"/>
                  </a:cubicBezTo>
                  <a:lnTo>
                    <a:pt x="703693" y="2110322"/>
                  </a:lnTo>
                  <a:cubicBezTo>
                    <a:pt x="703693" y="1442600"/>
                    <a:pt x="1143496" y="877599"/>
                    <a:pt x="1749223" y="689199"/>
                  </a:cubicBezTo>
                  <a:lnTo>
                    <a:pt x="1833993" y="667402"/>
                  </a:lnTo>
                  <a:lnTo>
                    <a:pt x="1833993" y="552450"/>
                  </a:lnTo>
                  <a:cubicBezTo>
                    <a:pt x="1833993" y="247340"/>
                    <a:pt x="2081333" y="0"/>
                    <a:pt x="238644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chemeClr val="bg1"/>
                </a:solidFill>
              </a:endParaRPr>
            </a:p>
          </p:txBody>
        </p:sp>
        <p:sp>
          <p:nvSpPr>
            <p:cNvPr id="13" name="文本框 12"/>
            <p:cNvSpPr txBox="1"/>
            <p:nvPr/>
          </p:nvSpPr>
          <p:spPr>
            <a:xfrm>
              <a:off x="447036" y="4372544"/>
              <a:ext cx="2498270" cy="1061829"/>
            </a:xfrm>
            <a:prstGeom prst="rect">
              <a:avLst/>
            </a:prstGeom>
            <a:noFill/>
          </p:spPr>
          <p:txBody>
            <a:bodyPr wrap="square" rtlCol="0">
              <a:spAutoFit/>
            </a:bodyPr>
            <a:lstStyle/>
            <a:p>
              <a:pPr algn="ctr">
                <a:lnSpc>
                  <a:spcPct val="150000"/>
                </a:lnSpc>
              </a:pPr>
              <a:r>
                <a:rPr lang="zh-CN" altLang="en-US" sz="1400" dirty="0">
                  <a:solidFill>
                    <a:schemeClr val="bg1">
                      <a:lumMod val="65000"/>
                    </a:schemeClr>
                  </a:solidFill>
                  <a:latin typeface="微软雅黑" panose="020B0503020204020204" pitchFamily="34" charset="-122"/>
                  <a:ea typeface="微软雅黑" panose="020B0503020204020204" pitchFamily="34" charset="-122"/>
                </a:rPr>
                <a:t>请替换文字内容，点击添加相关标题文字，修改文字内容，也可以直接复制你的内容到此。</a:t>
              </a:r>
              <a:endParaRPr lang="zh-CN" altLang="en-US" sz="1400" dirty="0">
                <a:solidFill>
                  <a:schemeClr val="bg1">
                    <a:lumMod val="65000"/>
                  </a:schemeClr>
                </a:solidFill>
              </a:endParaRPr>
            </a:p>
          </p:txBody>
        </p:sp>
      </p:grpSp>
      <p:grpSp>
        <p:nvGrpSpPr>
          <p:cNvPr id="14" name="组合 13"/>
          <p:cNvGrpSpPr/>
          <p:nvPr/>
        </p:nvGrpSpPr>
        <p:grpSpPr>
          <a:xfrm>
            <a:off x="3298873" y="2201466"/>
            <a:ext cx="2498270" cy="3232907"/>
            <a:chOff x="3298873" y="2201466"/>
            <a:chExt cx="2498270" cy="3232907"/>
          </a:xfrm>
        </p:grpSpPr>
        <p:sp>
          <p:nvSpPr>
            <p:cNvPr id="15" name="椭圆 14"/>
            <p:cNvSpPr/>
            <p:nvPr/>
          </p:nvSpPr>
          <p:spPr>
            <a:xfrm>
              <a:off x="3574655" y="2201466"/>
              <a:ext cx="1779085" cy="1779085"/>
            </a:xfrm>
            <a:prstGeom prst="ellipse">
              <a:avLst/>
            </a:prstGeom>
            <a:noFill/>
            <a:ln>
              <a:solidFill>
                <a:srgbClr val="EAA5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4953064" y="3760074"/>
              <a:ext cx="119950" cy="119950"/>
            </a:xfrm>
            <a:prstGeom prst="ellipse">
              <a:avLst/>
            </a:prstGeom>
            <a:solidFill>
              <a:srgbClr val="EAA5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21"/>
            <p:cNvSpPr/>
            <p:nvPr/>
          </p:nvSpPr>
          <p:spPr>
            <a:xfrm>
              <a:off x="3702517" y="3124374"/>
              <a:ext cx="1523359" cy="755650"/>
            </a:xfrm>
            <a:custGeom>
              <a:avLst/>
              <a:gdLst>
                <a:gd name="connsiteX0" fmla="*/ 0 w 1523359"/>
                <a:gd name="connsiteY0" fmla="*/ 0 h 755650"/>
                <a:gd name="connsiteX1" fmla="*/ 1523359 w 1523359"/>
                <a:gd name="connsiteY1" fmla="*/ 0 h 755650"/>
                <a:gd name="connsiteX2" fmla="*/ 1519745 w 1523359"/>
                <a:gd name="connsiteY2" fmla="*/ 71560 h 755650"/>
                <a:gd name="connsiteX3" fmla="*/ 761679 w 1523359"/>
                <a:gd name="connsiteY3" fmla="*/ 755650 h 755650"/>
                <a:gd name="connsiteX4" fmla="*/ 3613 w 1523359"/>
                <a:gd name="connsiteY4" fmla="*/ 71560 h 755650"/>
                <a:gd name="connsiteX5" fmla="*/ 0 w 1523359"/>
                <a:gd name="connsiteY5" fmla="*/ 0 h 755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3359" h="755650">
                  <a:moveTo>
                    <a:pt x="0" y="0"/>
                  </a:moveTo>
                  <a:lnTo>
                    <a:pt x="1523359" y="0"/>
                  </a:lnTo>
                  <a:lnTo>
                    <a:pt x="1519745" y="71560"/>
                  </a:lnTo>
                  <a:cubicBezTo>
                    <a:pt x="1480723" y="455803"/>
                    <a:pt x="1156218" y="755650"/>
                    <a:pt x="761679" y="755650"/>
                  </a:cubicBezTo>
                  <a:cubicBezTo>
                    <a:pt x="367141" y="755650"/>
                    <a:pt x="42635" y="455803"/>
                    <a:pt x="3613" y="71560"/>
                  </a:cubicBezTo>
                  <a:lnTo>
                    <a:pt x="0" y="0"/>
                  </a:lnTo>
                  <a:close/>
                </a:path>
              </a:pathLst>
            </a:custGeom>
            <a:solidFill>
              <a:srgbClr val="EAA5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4118316" y="2423939"/>
              <a:ext cx="859384" cy="646331"/>
            </a:xfrm>
            <a:prstGeom prst="rect">
              <a:avLst/>
            </a:prstGeom>
            <a:noFill/>
          </p:spPr>
          <p:txBody>
            <a:bodyPr wrap="square" rtlCol="0">
              <a:spAutoFit/>
            </a:bodyPr>
            <a:lstStyle/>
            <a:p>
              <a:r>
                <a:rPr lang="en-US" altLang="zh-CN" sz="3600" dirty="0">
                  <a:solidFill>
                    <a:srgbClr val="EAA56B"/>
                  </a:solidFill>
                  <a:latin typeface="Impact" panose="020B0806030902050204" pitchFamily="34" charset="0"/>
                </a:rPr>
                <a:t>33</a:t>
              </a:r>
              <a:r>
                <a:rPr lang="en-US" altLang="zh-CN" sz="1400" dirty="0">
                  <a:solidFill>
                    <a:srgbClr val="EAA56B"/>
                  </a:solidFill>
                  <a:latin typeface="Impact" panose="020B0806030902050204" pitchFamily="34" charset="0"/>
                </a:rPr>
                <a:t>%</a:t>
              </a:r>
              <a:endParaRPr lang="zh-CN" altLang="en-US" sz="1400" dirty="0">
                <a:solidFill>
                  <a:srgbClr val="EAA56B"/>
                </a:solidFill>
                <a:latin typeface="Impact" panose="020B0806030902050204" pitchFamily="34" charset="0"/>
              </a:endParaRPr>
            </a:p>
          </p:txBody>
        </p:sp>
        <p:sp>
          <p:nvSpPr>
            <p:cNvPr id="19" name="KSO_Shape"/>
            <p:cNvSpPr/>
            <p:nvPr/>
          </p:nvSpPr>
          <p:spPr bwMode="auto">
            <a:xfrm>
              <a:off x="4201514" y="3269456"/>
              <a:ext cx="525368" cy="309091"/>
            </a:xfrm>
            <a:custGeom>
              <a:avLst/>
              <a:gdLst>
                <a:gd name="T0" fmla="*/ 1905000 w 6649"/>
                <a:gd name="T1" fmla="*/ 302090 h 3908"/>
                <a:gd name="T2" fmla="*/ 952357 w 6649"/>
                <a:gd name="T3" fmla="*/ 0 h 3908"/>
                <a:gd name="T4" fmla="*/ 0 w 6649"/>
                <a:gd name="T5" fmla="*/ 302090 h 3908"/>
                <a:gd name="T6" fmla="*/ 488785 w 6649"/>
                <a:gd name="T7" fmla="*/ 456861 h 3908"/>
                <a:gd name="T8" fmla="*/ 400540 w 6649"/>
                <a:gd name="T9" fmla="*/ 923753 h 3908"/>
                <a:gd name="T10" fmla="*/ 952357 w 6649"/>
                <a:gd name="T11" fmla="*/ 1120083 h 3908"/>
                <a:gd name="T12" fmla="*/ 1504460 w 6649"/>
                <a:gd name="T13" fmla="*/ 923753 h 3908"/>
                <a:gd name="T14" fmla="*/ 1416215 w 6649"/>
                <a:gd name="T15" fmla="*/ 456861 h 3908"/>
                <a:gd name="T16" fmla="*/ 1905000 w 6649"/>
                <a:gd name="T17" fmla="*/ 302090 h 39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649" h="3908">
                  <a:moveTo>
                    <a:pt x="6649" y="1054"/>
                  </a:moveTo>
                  <a:lnTo>
                    <a:pt x="3324" y="0"/>
                  </a:lnTo>
                  <a:lnTo>
                    <a:pt x="0" y="1054"/>
                  </a:lnTo>
                  <a:lnTo>
                    <a:pt x="1706" y="1594"/>
                  </a:lnTo>
                  <a:lnTo>
                    <a:pt x="1398" y="3223"/>
                  </a:lnTo>
                  <a:lnTo>
                    <a:pt x="3324" y="3908"/>
                  </a:lnTo>
                  <a:lnTo>
                    <a:pt x="5251" y="3223"/>
                  </a:lnTo>
                  <a:lnTo>
                    <a:pt x="4943" y="1594"/>
                  </a:lnTo>
                  <a:lnTo>
                    <a:pt x="6649" y="1054"/>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20" name="文本框 19"/>
            <p:cNvSpPr txBox="1"/>
            <p:nvPr/>
          </p:nvSpPr>
          <p:spPr>
            <a:xfrm>
              <a:off x="3298873" y="4372544"/>
              <a:ext cx="2498270" cy="1061829"/>
            </a:xfrm>
            <a:prstGeom prst="rect">
              <a:avLst/>
            </a:prstGeom>
            <a:noFill/>
          </p:spPr>
          <p:txBody>
            <a:bodyPr wrap="square" rtlCol="0">
              <a:spAutoFit/>
            </a:bodyPr>
            <a:lstStyle/>
            <a:p>
              <a:pPr algn="ctr">
                <a:lnSpc>
                  <a:spcPct val="150000"/>
                </a:lnSpc>
              </a:pPr>
              <a:r>
                <a:rPr lang="zh-CN" altLang="en-US" sz="1400" dirty="0">
                  <a:solidFill>
                    <a:schemeClr val="bg1">
                      <a:lumMod val="65000"/>
                    </a:schemeClr>
                  </a:solidFill>
                  <a:latin typeface="微软雅黑" panose="020B0503020204020204" pitchFamily="34" charset="-122"/>
                  <a:ea typeface="微软雅黑" panose="020B0503020204020204" pitchFamily="34" charset="-122"/>
                </a:rPr>
                <a:t>请替换文字内容，点击添加相关标题文字，修改文字内容，也可以直接复制你的内容到此。</a:t>
              </a:r>
              <a:endParaRPr lang="zh-CN" altLang="en-US" sz="1400" dirty="0">
                <a:solidFill>
                  <a:schemeClr val="bg1">
                    <a:lumMod val="65000"/>
                  </a:schemeClr>
                </a:solidFill>
              </a:endParaRPr>
            </a:p>
          </p:txBody>
        </p:sp>
      </p:grpSp>
      <p:grpSp>
        <p:nvGrpSpPr>
          <p:cNvPr id="21" name="组合 20"/>
          <p:cNvGrpSpPr/>
          <p:nvPr/>
        </p:nvGrpSpPr>
        <p:grpSpPr>
          <a:xfrm>
            <a:off x="6150710" y="2201466"/>
            <a:ext cx="2498270" cy="3232907"/>
            <a:chOff x="6150710" y="2201466"/>
            <a:chExt cx="2498270" cy="3232907"/>
          </a:xfrm>
        </p:grpSpPr>
        <p:sp>
          <p:nvSpPr>
            <p:cNvPr id="22" name="椭圆 21"/>
            <p:cNvSpPr/>
            <p:nvPr/>
          </p:nvSpPr>
          <p:spPr>
            <a:xfrm>
              <a:off x="6426492" y="2201466"/>
              <a:ext cx="1779085" cy="1779085"/>
            </a:xfrm>
            <a:prstGeom prst="ellipse">
              <a:avLst/>
            </a:prstGeom>
            <a:noFill/>
            <a:ln>
              <a:solidFill>
                <a:srgbClr val="4488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7804901" y="3760074"/>
              <a:ext cx="119950" cy="119950"/>
            </a:xfrm>
            <a:prstGeom prst="ellipse">
              <a:avLst/>
            </a:prstGeom>
            <a:solidFill>
              <a:srgbClr val="448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13"/>
            <p:cNvSpPr/>
            <p:nvPr/>
          </p:nvSpPr>
          <p:spPr>
            <a:xfrm>
              <a:off x="6554354" y="3124374"/>
              <a:ext cx="1523359" cy="755650"/>
            </a:xfrm>
            <a:custGeom>
              <a:avLst/>
              <a:gdLst>
                <a:gd name="connsiteX0" fmla="*/ 0 w 1523359"/>
                <a:gd name="connsiteY0" fmla="*/ 0 h 755650"/>
                <a:gd name="connsiteX1" fmla="*/ 1523359 w 1523359"/>
                <a:gd name="connsiteY1" fmla="*/ 0 h 755650"/>
                <a:gd name="connsiteX2" fmla="*/ 1519745 w 1523359"/>
                <a:gd name="connsiteY2" fmla="*/ 71560 h 755650"/>
                <a:gd name="connsiteX3" fmla="*/ 761679 w 1523359"/>
                <a:gd name="connsiteY3" fmla="*/ 755650 h 755650"/>
                <a:gd name="connsiteX4" fmla="*/ 3613 w 1523359"/>
                <a:gd name="connsiteY4" fmla="*/ 71560 h 755650"/>
                <a:gd name="connsiteX5" fmla="*/ 0 w 1523359"/>
                <a:gd name="connsiteY5" fmla="*/ 0 h 755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3359" h="755650">
                  <a:moveTo>
                    <a:pt x="0" y="0"/>
                  </a:moveTo>
                  <a:lnTo>
                    <a:pt x="1523359" y="0"/>
                  </a:lnTo>
                  <a:lnTo>
                    <a:pt x="1519745" y="71560"/>
                  </a:lnTo>
                  <a:cubicBezTo>
                    <a:pt x="1480723" y="455803"/>
                    <a:pt x="1156218" y="755650"/>
                    <a:pt x="761679" y="755650"/>
                  </a:cubicBezTo>
                  <a:cubicBezTo>
                    <a:pt x="367141" y="755650"/>
                    <a:pt x="42635" y="455803"/>
                    <a:pt x="3613" y="71560"/>
                  </a:cubicBezTo>
                  <a:lnTo>
                    <a:pt x="0" y="0"/>
                  </a:lnTo>
                  <a:close/>
                </a:path>
              </a:pathLst>
            </a:custGeom>
            <a:solidFill>
              <a:srgbClr val="448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p:cNvSpPr txBox="1"/>
            <p:nvPr/>
          </p:nvSpPr>
          <p:spPr>
            <a:xfrm>
              <a:off x="6970153" y="2423939"/>
              <a:ext cx="859384" cy="646331"/>
            </a:xfrm>
            <a:prstGeom prst="rect">
              <a:avLst/>
            </a:prstGeom>
            <a:noFill/>
          </p:spPr>
          <p:txBody>
            <a:bodyPr wrap="square" rtlCol="0">
              <a:spAutoFit/>
            </a:bodyPr>
            <a:lstStyle/>
            <a:p>
              <a:r>
                <a:rPr lang="en-US" altLang="zh-CN" sz="3600" dirty="0">
                  <a:solidFill>
                    <a:srgbClr val="448882"/>
                  </a:solidFill>
                  <a:latin typeface="Impact" panose="020B0806030902050204" pitchFamily="34" charset="0"/>
                </a:rPr>
                <a:t>98</a:t>
              </a:r>
              <a:r>
                <a:rPr lang="en-US" altLang="zh-CN" sz="1400" dirty="0">
                  <a:solidFill>
                    <a:srgbClr val="448882"/>
                  </a:solidFill>
                  <a:latin typeface="Impact" panose="020B0806030902050204" pitchFamily="34" charset="0"/>
                </a:rPr>
                <a:t>%</a:t>
              </a:r>
              <a:endParaRPr lang="zh-CN" altLang="en-US" sz="1400" dirty="0">
                <a:solidFill>
                  <a:srgbClr val="448882"/>
                </a:solidFill>
                <a:latin typeface="Impact" panose="020B0806030902050204" pitchFamily="34" charset="0"/>
              </a:endParaRPr>
            </a:p>
          </p:txBody>
        </p:sp>
        <p:sp>
          <p:nvSpPr>
            <p:cNvPr id="26" name="KSO_Shape"/>
            <p:cNvSpPr/>
            <p:nvPr/>
          </p:nvSpPr>
          <p:spPr bwMode="auto">
            <a:xfrm>
              <a:off x="7174163" y="3255156"/>
              <a:ext cx="401503" cy="323210"/>
            </a:xfrm>
            <a:custGeom>
              <a:avLst/>
              <a:gdLst>
                <a:gd name="T0" fmla="*/ 913166 w 4940"/>
                <a:gd name="T1" fmla="*/ 216832 h 3973"/>
                <a:gd name="T2" fmla="*/ 832184 w 4940"/>
                <a:gd name="T3" fmla="*/ 139667 h 3973"/>
                <a:gd name="T4" fmla="*/ 750431 w 4940"/>
                <a:gd name="T5" fmla="*/ 81408 h 3973"/>
                <a:gd name="T6" fmla="*/ 668293 w 4940"/>
                <a:gd name="T7" fmla="*/ 40897 h 3973"/>
                <a:gd name="T8" fmla="*/ 586925 w 4940"/>
                <a:gd name="T9" fmla="*/ 14661 h 3973"/>
                <a:gd name="T10" fmla="*/ 506715 w 4940"/>
                <a:gd name="T11" fmla="*/ 2315 h 3973"/>
                <a:gd name="T12" fmla="*/ 429203 w 4940"/>
                <a:gd name="T13" fmla="*/ 772 h 3973"/>
                <a:gd name="T14" fmla="*/ 354777 w 4940"/>
                <a:gd name="T15" fmla="*/ 8102 h 3973"/>
                <a:gd name="T16" fmla="*/ 285364 w 4940"/>
                <a:gd name="T17" fmla="*/ 22763 h 3973"/>
                <a:gd name="T18" fmla="*/ 220965 w 4940"/>
                <a:gd name="T19" fmla="*/ 42826 h 3973"/>
                <a:gd name="T20" fmla="*/ 136898 w 4940"/>
                <a:gd name="T21" fmla="*/ 77164 h 3973"/>
                <a:gd name="T22" fmla="*/ 52060 w 4940"/>
                <a:gd name="T23" fmla="*/ 123077 h 3973"/>
                <a:gd name="T24" fmla="*/ 0 w 4940"/>
                <a:gd name="T25" fmla="*/ 158573 h 3973"/>
                <a:gd name="T26" fmla="*/ 23523 w 4940"/>
                <a:gd name="T27" fmla="*/ 1411336 h 3973"/>
                <a:gd name="T28" fmla="*/ 90237 w 4940"/>
                <a:gd name="T29" fmla="*/ 1371211 h 3973"/>
                <a:gd name="T30" fmla="*/ 191271 w 4940"/>
                <a:gd name="T31" fmla="*/ 1323755 h 3973"/>
                <a:gd name="T32" fmla="*/ 252200 w 4940"/>
                <a:gd name="T33" fmla="*/ 1302149 h 3973"/>
                <a:gd name="T34" fmla="*/ 319300 w 4940"/>
                <a:gd name="T35" fmla="*/ 1284787 h 3973"/>
                <a:gd name="T36" fmla="*/ 391798 w 4940"/>
                <a:gd name="T37" fmla="*/ 1273212 h 3973"/>
                <a:gd name="T38" fmla="*/ 467381 w 4940"/>
                <a:gd name="T39" fmla="*/ 1270511 h 3973"/>
                <a:gd name="T40" fmla="*/ 546434 w 4940"/>
                <a:gd name="T41" fmla="*/ 1277070 h 3973"/>
                <a:gd name="T42" fmla="*/ 627802 w 4940"/>
                <a:gd name="T43" fmla="*/ 1295975 h 3973"/>
                <a:gd name="T44" fmla="*/ 709555 w 4940"/>
                <a:gd name="T45" fmla="*/ 1329156 h 3973"/>
                <a:gd name="T46" fmla="*/ 791693 w 4940"/>
                <a:gd name="T47" fmla="*/ 1378155 h 3973"/>
                <a:gd name="T48" fmla="*/ 873061 w 4940"/>
                <a:gd name="T49" fmla="*/ 1445288 h 3973"/>
                <a:gd name="T50" fmla="*/ 952500 w 4940"/>
                <a:gd name="T51" fmla="*/ 1532870 h 3973"/>
                <a:gd name="T52" fmla="*/ 1011887 w 4940"/>
                <a:gd name="T53" fmla="*/ 1465351 h 3973"/>
                <a:gd name="T54" fmla="*/ 1092868 w 4940"/>
                <a:gd name="T55" fmla="*/ 1393588 h 3973"/>
                <a:gd name="T56" fmla="*/ 1175007 w 4940"/>
                <a:gd name="T57" fmla="*/ 1339959 h 3973"/>
                <a:gd name="T58" fmla="*/ 1256760 w 4940"/>
                <a:gd name="T59" fmla="*/ 1302920 h 3973"/>
                <a:gd name="T60" fmla="*/ 1338128 w 4940"/>
                <a:gd name="T61" fmla="*/ 1280928 h 3973"/>
                <a:gd name="T62" fmla="*/ 1417952 w 4940"/>
                <a:gd name="T63" fmla="*/ 1270897 h 3973"/>
                <a:gd name="T64" fmla="*/ 1494692 w 4940"/>
                <a:gd name="T65" fmla="*/ 1271669 h 3973"/>
                <a:gd name="T66" fmla="*/ 1567962 w 4940"/>
                <a:gd name="T67" fmla="*/ 1281314 h 3973"/>
                <a:gd name="T68" fmla="*/ 1635832 w 4940"/>
                <a:gd name="T69" fmla="*/ 1297519 h 3973"/>
                <a:gd name="T70" fmla="*/ 1698689 w 4940"/>
                <a:gd name="T71" fmla="*/ 1318353 h 3973"/>
                <a:gd name="T72" fmla="*/ 1792397 w 4940"/>
                <a:gd name="T73" fmla="*/ 1359250 h 3973"/>
                <a:gd name="T74" fmla="*/ 1868365 w 4940"/>
                <a:gd name="T75" fmla="*/ 1402848 h 3973"/>
                <a:gd name="T76" fmla="*/ 1905000 w 4940"/>
                <a:gd name="T77" fmla="*/ 158573 h 3973"/>
                <a:gd name="T78" fmla="*/ 1868365 w 4940"/>
                <a:gd name="T79" fmla="*/ 133109 h 3973"/>
                <a:gd name="T80" fmla="*/ 1792397 w 4940"/>
                <a:gd name="T81" fmla="*/ 89511 h 3973"/>
                <a:gd name="T82" fmla="*/ 1698689 w 4940"/>
                <a:gd name="T83" fmla="*/ 47842 h 3973"/>
                <a:gd name="T84" fmla="*/ 1635832 w 4940"/>
                <a:gd name="T85" fmla="*/ 27393 h 3973"/>
                <a:gd name="T86" fmla="*/ 1567962 w 4940"/>
                <a:gd name="T87" fmla="*/ 11575 h 3973"/>
                <a:gd name="T88" fmla="*/ 1494692 w 4940"/>
                <a:gd name="T89" fmla="*/ 1929 h 3973"/>
                <a:gd name="T90" fmla="*/ 1417952 w 4940"/>
                <a:gd name="T91" fmla="*/ 1157 h 3973"/>
                <a:gd name="T92" fmla="*/ 1338128 w 4940"/>
                <a:gd name="T93" fmla="*/ 10417 h 3973"/>
                <a:gd name="T94" fmla="*/ 1256760 w 4940"/>
                <a:gd name="T95" fmla="*/ 33181 h 3973"/>
                <a:gd name="T96" fmla="*/ 1175007 w 4940"/>
                <a:gd name="T97" fmla="*/ 70220 h 3973"/>
                <a:gd name="T98" fmla="*/ 1092868 w 4940"/>
                <a:gd name="T99" fmla="*/ 123463 h 3973"/>
                <a:gd name="T100" fmla="*/ 1011887 w 4940"/>
                <a:gd name="T101" fmla="*/ 195612 h 3973"/>
                <a:gd name="T102" fmla="*/ 952500 w 4940"/>
                <a:gd name="T103" fmla="*/ 262745 h 397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940" h="3973">
                  <a:moveTo>
                    <a:pt x="2470" y="681"/>
                  </a:moveTo>
                  <a:lnTo>
                    <a:pt x="2470" y="681"/>
                  </a:lnTo>
                  <a:lnTo>
                    <a:pt x="2419" y="619"/>
                  </a:lnTo>
                  <a:lnTo>
                    <a:pt x="2368" y="562"/>
                  </a:lnTo>
                  <a:lnTo>
                    <a:pt x="2315" y="507"/>
                  </a:lnTo>
                  <a:lnTo>
                    <a:pt x="2264" y="455"/>
                  </a:lnTo>
                  <a:lnTo>
                    <a:pt x="2211" y="407"/>
                  </a:lnTo>
                  <a:lnTo>
                    <a:pt x="2158" y="362"/>
                  </a:lnTo>
                  <a:lnTo>
                    <a:pt x="2106" y="320"/>
                  </a:lnTo>
                  <a:lnTo>
                    <a:pt x="2053" y="281"/>
                  </a:lnTo>
                  <a:lnTo>
                    <a:pt x="2000" y="244"/>
                  </a:lnTo>
                  <a:lnTo>
                    <a:pt x="1946" y="211"/>
                  </a:lnTo>
                  <a:lnTo>
                    <a:pt x="1894" y="182"/>
                  </a:lnTo>
                  <a:lnTo>
                    <a:pt x="1840" y="154"/>
                  </a:lnTo>
                  <a:lnTo>
                    <a:pt x="1787" y="128"/>
                  </a:lnTo>
                  <a:lnTo>
                    <a:pt x="1733" y="106"/>
                  </a:lnTo>
                  <a:lnTo>
                    <a:pt x="1680" y="86"/>
                  </a:lnTo>
                  <a:lnTo>
                    <a:pt x="1628" y="68"/>
                  </a:lnTo>
                  <a:lnTo>
                    <a:pt x="1575" y="52"/>
                  </a:lnTo>
                  <a:lnTo>
                    <a:pt x="1522" y="38"/>
                  </a:lnTo>
                  <a:lnTo>
                    <a:pt x="1469" y="27"/>
                  </a:lnTo>
                  <a:lnTo>
                    <a:pt x="1417" y="19"/>
                  </a:lnTo>
                  <a:lnTo>
                    <a:pt x="1365" y="11"/>
                  </a:lnTo>
                  <a:lnTo>
                    <a:pt x="1314" y="6"/>
                  </a:lnTo>
                  <a:lnTo>
                    <a:pt x="1264" y="3"/>
                  </a:lnTo>
                  <a:lnTo>
                    <a:pt x="1212" y="0"/>
                  </a:lnTo>
                  <a:lnTo>
                    <a:pt x="1163" y="0"/>
                  </a:lnTo>
                  <a:lnTo>
                    <a:pt x="1113" y="2"/>
                  </a:lnTo>
                  <a:lnTo>
                    <a:pt x="1064" y="5"/>
                  </a:lnTo>
                  <a:lnTo>
                    <a:pt x="1016" y="9"/>
                  </a:lnTo>
                  <a:lnTo>
                    <a:pt x="968" y="15"/>
                  </a:lnTo>
                  <a:lnTo>
                    <a:pt x="920" y="21"/>
                  </a:lnTo>
                  <a:lnTo>
                    <a:pt x="875" y="30"/>
                  </a:lnTo>
                  <a:lnTo>
                    <a:pt x="828" y="38"/>
                  </a:lnTo>
                  <a:lnTo>
                    <a:pt x="784" y="48"/>
                  </a:lnTo>
                  <a:lnTo>
                    <a:pt x="740" y="59"/>
                  </a:lnTo>
                  <a:lnTo>
                    <a:pt x="697" y="71"/>
                  </a:lnTo>
                  <a:lnTo>
                    <a:pt x="654" y="84"/>
                  </a:lnTo>
                  <a:lnTo>
                    <a:pt x="614" y="96"/>
                  </a:lnTo>
                  <a:lnTo>
                    <a:pt x="573" y="111"/>
                  </a:lnTo>
                  <a:lnTo>
                    <a:pt x="534" y="124"/>
                  </a:lnTo>
                  <a:lnTo>
                    <a:pt x="496" y="139"/>
                  </a:lnTo>
                  <a:lnTo>
                    <a:pt x="423" y="169"/>
                  </a:lnTo>
                  <a:lnTo>
                    <a:pt x="355" y="200"/>
                  </a:lnTo>
                  <a:lnTo>
                    <a:pt x="292" y="232"/>
                  </a:lnTo>
                  <a:lnTo>
                    <a:pt x="234" y="263"/>
                  </a:lnTo>
                  <a:lnTo>
                    <a:pt x="181" y="292"/>
                  </a:lnTo>
                  <a:lnTo>
                    <a:pt x="135" y="319"/>
                  </a:lnTo>
                  <a:lnTo>
                    <a:pt x="95" y="345"/>
                  </a:lnTo>
                  <a:lnTo>
                    <a:pt x="61" y="367"/>
                  </a:lnTo>
                  <a:lnTo>
                    <a:pt x="16" y="399"/>
                  </a:lnTo>
                  <a:lnTo>
                    <a:pt x="0" y="411"/>
                  </a:lnTo>
                  <a:lnTo>
                    <a:pt x="0" y="3702"/>
                  </a:lnTo>
                  <a:lnTo>
                    <a:pt x="16" y="3690"/>
                  </a:lnTo>
                  <a:lnTo>
                    <a:pt x="61" y="3658"/>
                  </a:lnTo>
                  <a:lnTo>
                    <a:pt x="95" y="3636"/>
                  </a:lnTo>
                  <a:lnTo>
                    <a:pt x="135" y="3612"/>
                  </a:lnTo>
                  <a:lnTo>
                    <a:pt x="181" y="3583"/>
                  </a:lnTo>
                  <a:lnTo>
                    <a:pt x="234" y="3554"/>
                  </a:lnTo>
                  <a:lnTo>
                    <a:pt x="292" y="3523"/>
                  </a:lnTo>
                  <a:lnTo>
                    <a:pt x="355" y="3493"/>
                  </a:lnTo>
                  <a:lnTo>
                    <a:pt x="423" y="3461"/>
                  </a:lnTo>
                  <a:lnTo>
                    <a:pt x="496" y="3431"/>
                  </a:lnTo>
                  <a:lnTo>
                    <a:pt x="534" y="3417"/>
                  </a:lnTo>
                  <a:lnTo>
                    <a:pt x="573" y="3402"/>
                  </a:lnTo>
                  <a:lnTo>
                    <a:pt x="614" y="3388"/>
                  </a:lnTo>
                  <a:lnTo>
                    <a:pt x="654" y="3375"/>
                  </a:lnTo>
                  <a:lnTo>
                    <a:pt x="697" y="3363"/>
                  </a:lnTo>
                  <a:lnTo>
                    <a:pt x="740" y="3350"/>
                  </a:lnTo>
                  <a:lnTo>
                    <a:pt x="784" y="3339"/>
                  </a:lnTo>
                  <a:lnTo>
                    <a:pt x="828" y="3330"/>
                  </a:lnTo>
                  <a:lnTo>
                    <a:pt x="875" y="3321"/>
                  </a:lnTo>
                  <a:lnTo>
                    <a:pt x="920" y="3312"/>
                  </a:lnTo>
                  <a:lnTo>
                    <a:pt x="968" y="3306"/>
                  </a:lnTo>
                  <a:lnTo>
                    <a:pt x="1016" y="3300"/>
                  </a:lnTo>
                  <a:lnTo>
                    <a:pt x="1064" y="3296"/>
                  </a:lnTo>
                  <a:lnTo>
                    <a:pt x="1113" y="3294"/>
                  </a:lnTo>
                  <a:lnTo>
                    <a:pt x="1163" y="3292"/>
                  </a:lnTo>
                  <a:lnTo>
                    <a:pt x="1212" y="3293"/>
                  </a:lnTo>
                  <a:lnTo>
                    <a:pt x="1264" y="3294"/>
                  </a:lnTo>
                  <a:lnTo>
                    <a:pt x="1314" y="3298"/>
                  </a:lnTo>
                  <a:lnTo>
                    <a:pt x="1365" y="3303"/>
                  </a:lnTo>
                  <a:lnTo>
                    <a:pt x="1417" y="3310"/>
                  </a:lnTo>
                  <a:lnTo>
                    <a:pt x="1469" y="3320"/>
                  </a:lnTo>
                  <a:lnTo>
                    <a:pt x="1522" y="3331"/>
                  </a:lnTo>
                  <a:lnTo>
                    <a:pt x="1575" y="3344"/>
                  </a:lnTo>
                  <a:lnTo>
                    <a:pt x="1628" y="3359"/>
                  </a:lnTo>
                  <a:lnTo>
                    <a:pt x="1680" y="3377"/>
                  </a:lnTo>
                  <a:lnTo>
                    <a:pt x="1733" y="3397"/>
                  </a:lnTo>
                  <a:lnTo>
                    <a:pt x="1787" y="3420"/>
                  </a:lnTo>
                  <a:lnTo>
                    <a:pt x="1840" y="3445"/>
                  </a:lnTo>
                  <a:lnTo>
                    <a:pt x="1894" y="3473"/>
                  </a:lnTo>
                  <a:lnTo>
                    <a:pt x="1946" y="3504"/>
                  </a:lnTo>
                  <a:lnTo>
                    <a:pt x="2000" y="3537"/>
                  </a:lnTo>
                  <a:lnTo>
                    <a:pt x="2053" y="3572"/>
                  </a:lnTo>
                  <a:lnTo>
                    <a:pt x="2106" y="3612"/>
                  </a:lnTo>
                  <a:lnTo>
                    <a:pt x="2158" y="3653"/>
                  </a:lnTo>
                  <a:lnTo>
                    <a:pt x="2211" y="3699"/>
                  </a:lnTo>
                  <a:lnTo>
                    <a:pt x="2264" y="3746"/>
                  </a:lnTo>
                  <a:lnTo>
                    <a:pt x="2315" y="3798"/>
                  </a:lnTo>
                  <a:lnTo>
                    <a:pt x="2368" y="3853"/>
                  </a:lnTo>
                  <a:lnTo>
                    <a:pt x="2419" y="3911"/>
                  </a:lnTo>
                  <a:lnTo>
                    <a:pt x="2470" y="3973"/>
                  </a:lnTo>
                  <a:lnTo>
                    <a:pt x="2521" y="3911"/>
                  </a:lnTo>
                  <a:lnTo>
                    <a:pt x="2573" y="3853"/>
                  </a:lnTo>
                  <a:lnTo>
                    <a:pt x="2624" y="3798"/>
                  </a:lnTo>
                  <a:lnTo>
                    <a:pt x="2676" y="3746"/>
                  </a:lnTo>
                  <a:lnTo>
                    <a:pt x="2728" y="3699"/>
                  </a:lnTo>
                  <a:lnTo>
                    <a:pt x="2781" y="3653"/>
                  </a:lnTo>
                  <a:lnTo>
                    <a:pt x="2834" y="3612"/>
                  </a:lnTo>
                  <a:lnTo>
                    <a:pt x="2886" y="3572"/>
                  </a:lnTo>
                  <a:lnTo>
                    <a:pt x="2940" y="3537"/>
                  </a:lnTo>
                  <a:lnTo>
                    <a:pt x="2993" y="3504"/>
                  </a:lnTo>
                  <a:lnTo>
                    <a:pt x="3047" y="3473"/>
                  </a:lnTo>
                  <a:lnTo>
                    <a:pt x="3100" y="3445"/>
                  </a:lnTo>
                  <a:lnTo>
                    <a:pt x="3154" y="3420"/>
                  </a:lnTo>
                  <a:lnTo>
                    <a:pt x="3206" y="3397"/>
                  </a:lnTo>
                  <a:lnTo>
                    <a:pt x="3259" y="3377"/>
                  </a:lnTo>
                  <a:lnTo>
                    <a:pt x="3313" y="3359"/>
                  </a:lnTo>
                  <a:lnTo>
                    <a:pt x="3366" y="3344"/>
                  </a:lnTo>
                  <a:lnTo>
                    <a:pt x="3418" y="3331"/>
                  </a:lnTo>
                  <a:lnTo>
                    <a:pt x="3470" y="3320"/>
                  </a:lnTo>
                  <a:lnTo>
                    <a:pt x="3523" y="3310"/>
                  </a:lnTo>
                  <a:lnTo>
                    <a:pt x="3574" y="3303"/>
                  </a:lnTo>
                  <a:lnTo>
                    <a:pt x="3626" y="3298"/>
                  </a:lnTo>
                  <a:lnTo>
                    <a:pt x="3677" y="3294"/>
                  </a:lnTo>
                  <a:lnTo>
                    <a:pt x="3727" y="3293"/>
                  </a:lnTo>
                  <a:lnTo>
                    <a:pt x="3778" y="3292"/>
                  </a:lnTo>
                  <a:lnTo>
                    <a:pt x="3827" y="3294"/>
                  </a:lnTo>
                  <a:lnTo>
                    <a:pt x="3876" y="3296"/>
                  </a:lnTo>
                  <a:lnTo>
                    <a:pt x="3925" y="3300"/>
                  </a:lnTo>
                  <a:lnTo>
                    <a:pt x="3973" y="3306"/>
                  </a:lnTo>
                  <a:lnTo>
                    <a:pt x="4019" y="3312"/>
                  </a:lnTo>
                  <a:lnTo>
                    <a:pt x="4066" y="3321"/>
                  </a:lnTo>
                  <a:lnTo>
                    <a:pt x="4111" y="3330"/>
                  </a:lnTo>
                  <a:lnTo>
                    <a:pt x="4155" y="3339"/>
                  </a:lnTo>
                  <a:lnTo>
                    <a:pt x="4199" y="3350"/>
                  </a:lnTo>
                  <a:lnTo>
                    <a:pt x="4242" y="3363"/>
                  </a:lnTo>
                  <a:lnTo>
                    <a:pt x="4285" y="3375"/>
                  </a:lnTo>
                  <a:lnTo>
                    <a:pt x="4327" y="3388"/>
                  </a:lnTo>
                  <a:lnTo>
                    <a:pt x="4366" y="3402"/>
                  </a:lnTo>
                  <a:lnTo>
                    <a:pt x="4405" y="3417"/>
                  </a:lnTo>
                  <a:lnTo>
                    <a:pt x="4444" y="3431"/>
                  </a:lnTo>
                  <a:lnTo>
                    <a:pt x="4517" y="3461"/>
                  </a:lnTo>
                  <a:lnTo>
                    <a:pt x="4585" y="3493"/>
                  </a:lnTo>
                  <a:lnTo>
                    <a:pt x="4648" y="3523"/>
                  </a:lnTo>
                  <a:lnTo>
                    <a:pt x="4707" y="3554"/>
                  </a:lnTo>
                  <a:lnTo>
                    <a:pt x="4758" y="3583"/>
                  </a:lnTo>
                  <a:lnTo>
                    <a:pt x="4805" y="3612"/>
                  </a:lnTo>
                  <a:lnTo>
                    <a:pt x="4845" y="3636"/>
                  </a:lnTo>
                  <a:lnTo>
                    <a:pt x="4878" y="3658"/>
                  </a:lnTo>
                  <a:lnTo>
                    <a:pt x="4924" y="3690"/>
                  </a:lnTo>
                  <a:lnTo>
                    <a:pt x="4940" y="3702"/>
                  </a:lnTo>
                  <a:lnTo>
                    <a:pt x="4940" y="411"/>
                  </a:lnTo>
                  <a:lnTo>
                    <a:pt x="4924" y="399"/>
                  </a:lnTo>
                  <a:lnTo>
                    <a:pt x="4878" y="367"/>
                  </a:lnTo>
                  <a:lnTo>
                    <a:pt x="4845" y="345"/>
                  </a:lnTo>
                  <a:lnTo>
                    <a:pt x="4805" y="319"/>
                  </a:lnTo>
                  <a:lnTo>
                    <a:pt x="4758" y="292"/>
                  </a:lnTo>
                  <a:lnTo>
                    <a:pt x="4707" y="263"/>
                  </a:lnTo>
                  <a:lnTo>
                    <a:pt x="4648" y="232"/>
                  </a:lnTo>
                  <a:lnTo>
                    <a:pt x="4585" y="200"/>
                  </a:lnTo>
                  <a:lnTo>
                    <a:pt x="4517" y="169"/>
                  </a:lnTo>
                  <a:lnTo>
                    <a:pt x="4444" y="139"/>
                  </a:lnTo>
                  <a:lnTo>
                    <a:pt x="4405" y="124"/>
                  </a:lnTo>
                  <a:lnTo>
                    <a:pt x="4366" y="111"/>
                  </a:lnTo>
                  <a:lnTo>
                    <a:pt x="4327" y="96"/>
                  </a:lnTo>
                  <a:lnTo>
                    <a:pt x="4285" y="84"/>
                  </a:lnTo>
                  <a:lnTo>
                    <a:pt x="4242" y="71"/>
                  </a:lnTo>
                  <a:lnTo>
                    <a:pt x="4199" y="59"/>
                  </a:lnTo>
                  <a:lnTo>
                    <a:pt x="4155" y="48"/>
                  </a:lnTo>
                  <a:lnTo>
                    <a:pt x="4111" y="38"/>
                  </a:lnTo>
                  <a:lnTo>
                    <a:pt x="4066" y="30"/>
                  </a:lnTo>
                  <a:lnTo>
                    <a:pt x="4019" y="21"/>
                  </a:lnTo>
                  <a:lnTo>
                    <a:pt x="3973" y="15"/>
                  </a:lnTo>
                  <a:lnTo>
                    <a:pt x="3925" y="9"/>
                  </a:lnTo>
                  <a:lnTo>
                    <a:pt x="3876" y="5"/>
                  </a:lnTo>
                  <a:lnTo>
                    <a:pt x="3827" y="2"/>
                  </a:lnTo>
                  <a:lnTo>
                    <a:pt x="3778" y="0"/>
                  </a:lnTo>
                  <a:lnTo>
                    <a:pt x="3727" y="0"/>
                  </a:lnTo>
                  <a:lnTo>
                    <a:pt x="3677" y="3"/>
                  </a:lnTo>
                  <a:lnTo>
                    <a:pt x="3626" y="6"/>
                  </a:lnTo>
                  <a:lnTo>
                    <a:pt x="3574" y="11"/>
                  </a:lnTo>
                  <a:lnTo>
                    <a:pt x="3523" y="19"/>
                  </a:lnTo>
                  <a:lnTo>
                    <a:pt x="3470" y="27"/>
                  </a:lnTo>
                  <a:lnTo>
                    <a:pt x="3418" y="38"/>
                  </a:lnTo>
                  <a:lnTo>
                    <a:pt x="3366" y="52"/>
                  </a:lnTo>
                  <a:lnTo>
                    <a:pt x="3313" y="68"/>
                  </a:lnTo>
                  <a:lnTo>
                    <a:pt x="3259" y="86"/>
                  </a:lnTo>
                  <a:lnTo>
                    <a:pt x="3206" y="106"/>
                  </a:lnTo>
                  <a:lnTo>
                    <a:pt x="3154" y="128"/>
                  </a:lnTo>
                  <a:lnTo>
                    <a:pt x="3100" y="154"/>
                  </a:lnTo>
                  <a:lnTo>
                    <a:pt x="3047" y="182"/>
                  </a:lnTo>
                  <a:lnTo>
                    <a:pt x="2993" y="211"/>
                  </a:lnTo>
                  <a:lnTo>
                    <a:pt x="2940" y="244"/>
                  </a:lnTo>
                  <a:lnTo>
                    <a:pt x="2886" y="281"/>
                  </a:lnTo>
                  <a:lnTo>
                    <a:pt x="2834" y="320"/>
                  </a:lnTo>
                  <a:lnTo>
                    <a:pt x="2781" y="362"/>
                  </a:lnTo>
                  <a:lnTo>
                    <a:pt x="2728" y="407"/>
                  </a:lnTo>
                  <a:lnTo>
                    <a:pt x="2676" y="455"/>
                  </a:lnTo>
                  <a:lnTo>
                    <a:pt x="2624" y="507"/>
                  </a:lnTo>
                  <a:lnTo>
                    <a:pt x="2573" y="562"/>
                  </a:lnTo>
                  <a:lnTo>
                    <a:pt x="2521" y="619"/>
                  </a:lnTo>
                  <a:lnTo>
                    <a:pt x="2470" y="681"/>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27" name="文本框 26"/>
            <p:cNvSpPr txBox="1"/>
            <p:nvPr/>
          </p:nvSpPr>
          <p:spPr>
            <a:xfrm>
              <a:off x="6150710" y="4372544"/>
              <a:ext cx="2498270" cy="1061829"/>
            </a:xfrm>
            <a:prstGeom prst="rect">
              <a:avLst/>
            </a:prstGeom>
            <a:noFill/>
          </p:spPr>
          <p:txBody>
            <a:bodyPr wrap="square" rtlCol="0">
              <a:spAutoFit/>
            </a:bodyPr>
            <a:lstStyle/>
            <a:p>
              <a:pPr algn="ctr">
                <a:lnSpc>
                  <a:spcPct val="150000"/>
                </a:lnSpc>
              </a:pPr>
              <a:r>
                <a:rPr lang="zh-CN" altLang="en-US" sz="1400" dirty="0">
                  <a:solidFill>
                    <a:schemeClr val="bg1">
                      <a:lumMod val="65000"/>
                    </a:schemeClr>
                  </a:solidFill>
                  <a:latin typeface="微软雅黑" panose="020B0503020204020204" pitchFamily="34" charset="-122"/>
                  <a:ea typeface="微软雅黑" panose="020B0503020204020204" pitchFamily="34" charset="-122"/>
                </a:rPr>
                <a:t>请替换文字内容，点击添加相关标题文字，修改文字内容，也可以直接复制你的内容到此。</a:t>
              </a:r>
              <a:endParaRPr lang="zh-CN" altLang="en-US" sz="1400" dirty="0">
                <a:solidFill>
                  <a:schemeClr val="bg1">
                    <a:lumMod val="65000"/>
                  </a:schemeClr>
                </a:solidFill>
              </a:endParaRPr>
            </a:p>
          </p:txBody>
        </p:sp>
      </p:grpSp>
      <p:grpSp>
        <p:nvGrpSpPr>
          <p:cNvPr id="28" name="组合 27"/>
          <p:cNvGrpSpPr/>
          <p:nvPr/>
        </p:nvGrpSpPr>
        <p:grpSpPr>
          <a:xfrm>
            <a:off x="9002547" y="2201466"/>
            <a:ext cx="2498270" cy="3232907"/>
            <a:chOff x="9002547" y="2201466"/>
            <a:chExt cx="2498270" cy="3232907"/>
          </a:xfrm>
        </p:grpSpPr>
        <p:sp>
          <p:nvSpPr>
            <p:cNvPr id="29" name="椭圆 28"/>
            <p:cNvSpPr/>
            <p:nvPr/>
          </p:nvSpPr>
          <p:spPr>
            <a:xfrm>
              <a:off x="9362141" y="2201466"/>
              <a:ext cx="1779085" cy="1779085"/>
            </a:xfrm>
            <a:prstGeom prst="ellipse">
              <a:avLst/>
            </a:prstGeom>
            <a:noFill/>
            <a:ln>
              <a:solidFill>
                <a:srgbClr val="EAA5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p:nvSpPr>
          <p:spPr>
            <a:xfrm>
              <a:off x="10740550" y="3760074"/>
              <a:ext cx="119950" cy="119950"/>
            </a:xfrm>
            <a:prstGeom prst="ellipse">
              <a:avLst/>
            </a:prstGeom>
            <a:solidFill>
              <a:srgbClr val="EAA5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任意多边形 29"/>
            <p:cNvSpPr/>
            <p:nvPr/>
          </p:nvSpPr>
          <p:spPr>
            <a:xfrm>
              <a:off x="9490003" y="3124374"/>
              <a:ext cx="1523359" cy="755650"/>
            </a:xfrm>
            <a:custGeom>
              <a:avLst/>
              <a:gdLst>
                <a:gd name="connsiteX0" fmla="*/ 0 w 1523359"/>
                <a:gd name="connsiteY0" fmla="*/ 0 h 755650"/>
                <a:gd name="connsiteX1" fmla="*/ 1523359 w 1523359"/>
                <a:gd name="connsiteY1" fmla="*/ 0 h 755650"/>
                <a:gd name="connsiteX2" fmla="*/ 1519745 w 1523359"/>
                <a:gd name="connsiteY2" fmla="*/ 71560 h 755650"/>
                <a:gd name="connsiteX3" fmla="*/ 761679 w 1523359"/>
                <a:gd name="connsiteY3" fmla="*/ 755650 h 755650"/>
                <a:gd name="connsiteX4" fmla="*/ 3613 w 1523359"/>
                <a:gd name="connsiteY4" fmla="*/ 71560 h 755650"/>
                <a:gd name="connsiteX5" fmla="*/ 0 w 1523359"/>
                <a:gd name="connsiteY5" fmla="*/ 0 h 755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3359" h="755650">
                  <a:moveTo>
                    <a:pt x="0" y="0"/>
                  </a:moveTo>
                  <a:lnTo>
                    <a:pt x="1523359" y="0"/>
                  </a:lnTo>
                  <a:lnTo>
                    <a:pt x="1519745" y="71560"/>
                  </a:lnTo>
                  <a:cubicBezTo>
                    <a:pt x="1480723" y="455803"/>
                    <a:pt x="1156218" y="755650"/>
                    <a:pt x="761679" y="755650"/>
                  </a:cubicBezTo>
                  <a:cubicBezTo>
                    <a:pt x="367141" y="755650"/>
                    <a:pt x="42635" y="455803"/>
                    <a:pt x="3613" y="71560"/>
                  </a:cubicBezTo>
                  <a:lnTo>
                    <a:pt x="0" y="0"/>
                  </a:lnTo>
                  <a:close/>
                </a:path>
              </a:pathLst>
            </a:custGeom>
            <a:solidFill>
              <a:srgbClr val="EAA5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p:cNvSpPr txBox="1"/>
            <p:nvPr/>
          </p:nvSpPr>
          <p:spPr>
            <a:xfrm>
              <a:off x="9905802" y="2423939"/>
              <a:ext cx="859384" cy="646331"/>
            </a:xfrm>
            <a:prstGeom prst="rect">
              <a:avLst/>
            </a:prstGeom>
            <a:noFill/>
          </p:spPr>
          <p:txBody>
            <a:bodyPr wrap="square" rtlCol="0">
              <a:spAutoFit/>
            </a:bodyPr>
            <a:lstStyle/>
            <a:p>
              <a:r>
                <a:rPr lang="en-US" altLang="zh-CN" sz="3600" dirty="0">
                  <a:solidFill>
                    <a:srgbClr val="EAA56B"/>
                  </a:solidFill>
                  <a:latin typeface="Impact" panose="020B0806030902050204" pitchFamily="34" charset="0"/>
                </a:rPr>
                <a:t>64</a:t>
              </a:r>
              <a:r>
                <a:rPr lang="en-US" altLang="zh-CN" sz="1400" dirty="0">
                  <a:solidFill>
                    <a:srgbClr val="EAA56B"/>
                  </a:solidFill>
                  <a:latin typeface="Impact" panose="020B0806030902050204" pitchFamily="34" charset="0"/>
                </a:rPr>
                <a:t>%</a:t>
              </a:r>
              <a:endParaRPr lang="zh-CN" altLang="en-US" sz="1400" dirty="0">
                <a:solidFill>
                  <a:srgbClr val="EAA56B"/>
                </a:solidFill>
                <a:latin typeface="Impact" panose="020B0806030902050204" pitchFamily="34" charset="0"/>
              </a:endParaRPr>
            </a:p>
          </p:txBody>
        </p:sp>
        <p:sp>
          <p:nvSpPr>
            <p:cNvPr id="33" name="KSO_Shape"/>
            <p:cNvSpPr/>
            <p:nvPr/>
          </p:nvSpPr>
          <p:spPr bwMode="auto">
            <a:xfrm>
              <a:off x="10097620" y="3255156"/>
              <a:ext cx="342535" cy="356188"/>
            </a:xfrm>
            <a:custGeom>
              <a:avLst/>
              <a:gdLst>
                <a:gd name="T0" fmla="*/ 374375749 w 6050"/>
                <a:gd name="T1" fmla="*/ 250808329 h 6285"/>
                <a:gd name="T2" fmla="*/ 390796604 w 6050"/>
                <a:gd name="T3" fmla="*/ 290312907 h 6285"/>
                <a:gd name="T4" fmla="*/ 391530605 w 6050"/>
                <a:gd name="T5" fmla="*/ 309789675 h 6285"/>
                <a:gd name="T6" fmla="*/ 380889102 w 6050"/>
                <a:gd name="T7" fmla="*/ 334043644 h 6285"/>
                <a:gd name="T8" fmla="*/ 360340096 w 6050"/>
                <a:gd name="T9" fmla="*/ 354806477 h 6285"/>
                <a:gd name="T10" fmla="*/ 329058138 w 6050"/>
                <a:gd name="T11" fmla="*/ 373272702 h 6285"/>
                <a:gd name="T12" fmla="*/ 307408433 w 6050"/>
                <a:gd name="T13" fmla="*/ 389350174 h 6285"/>
                <a:gd name="T14" fmla="*/ 296858680 w 6050"/>
                <a:gd name="T15" fmla="*/ 407816399 h 6285"/>
                <a:gd name="T16" fmla="*/ 290528827 w 6050"/>
                <a:gd name="T17" fmla="*/ 453292401 h 6285"/>
                <a:gd name="T18" fmla="*/ 281722024 w 6050"/>
                <a:gd name="T19" fmla="*/ 492521458 h 6285"/>
                <a:gd name="T20" fmla="*/ 267136172 w 6050"/>
                <a:gd name="T21" fmla="*/ 522195811 h 6285"/>
                <a:gd name="T22" fmla="*/ 238881364 w 6050"/>
                <a:gd name="T23" fmla="*/ 554350757 h 6285"/>
                <a:gd name="T24" fmla="*/ 206314905 w 6050"/>
                <a:gd name="T25" fmla="*/ 572173797 h 6285"/>
                <a:gd name="T26" fmla="*/ 171088297 w 6050"/>
                <a:gd name="T27" fmla="*/ 577410501 h 6285"/>
                <a:gd name="T28" fmla="*/ 134852437 w 6050"/>
                <a:gd name="T29" fmla="*/ 571622757 h 6285"/>
                <a:gd name="T30" fmla="*/ 99625526 w 6050"/>
                <a:gd name="T31" fmla="*/ 556555828 h 6285"/>
                <a:gd name="T32" fmla="*/ 67059369 w 6050"/>
                <a:gd name="T33" fmla="*/ 533955284 h 6285"/>
                <a:gd name="T34" fmla="*/ 38988062 w 6050"/>
                <a:gd name="T35" fmla="*/ 505475458 h 6285"/>
                <a:gd name="T36" fmla="*/ 17429804 w 6050"/>
                <a:gd name="T37" fmla="*/ 472769169 h 6285"/>
                <a:gd name="T38" fmla="*/ 3852901 w 6050"/>
                <a:gd name="T39" fmla="*/ 437582592 h 6285"/>
                <a:gd name="T40" fmla="*/ 91750 w 6050"/>
                <a:gd name="T41" fmla="*/ 401660990 h 6285"/>
                <a:gd name="T42" fmla="*/ 8164552 w 6050"/>
                <a:gd name="T43" fmla="*/ 366565950 h 6285"/>
                <a:gd name="T44" fmla="*/ 29722507 w 6050"/>
                <a:gd name="T45" fmla="*/ 334227325 h 6285"/>
                <a:gd name="T46" fmla="*/ 60179016 w 6050"/>
                <a:gd name="T47" fmla="*/ 309881516 h 6285"/>
                <a:gd name="T48" fmla="*/ 90085024 w 6050"/>
                <a:gd name="T49" fmla="*/ 295733291 h 6285"/>
                <a:gd name="T50" fmla="*/ 144117688 w 6050"/>
                <a:gd name="T51" fmla="*/ 283514618 h 6285"/>
                <a:gd name="T52" fmla="*/ 169070096 w 6050"/>
                <a:gd name="T53" fmla="*/ 273592554 h 6285"/>
                <a:gd name="T54" fmla="*/ 185032200 w 6050"/>
                <a:gd name="T55" fmla="*/ 256596377 h 6285"/>
                <a:gd name="T56" fmla="*/ 199251354 w 6050"/>
                <a:gd name="T57" fmla="*/ 226095160 h 6285"/>
                <a:gd name="T58" fmla="*/ 215488406 w 6050"/>
                <a:gd name="T59" fmla="*/ 199360599 h 6285"/>
                <a:gd name="T60" fmla="*/ 238606114 w 6050"/>
                <a:gd name="T61" fmla="*/ 180343031 h 6285"/>
                <a:gd name="T62" fmla="*/ 265576419 w 6050"/>
                <a:gd name="T63" fmla="*/ 175382150 h 6285"/>
                <a:gd name="T64" fmla="*/ 295299230 w 6050"/>
                <a:gd name="T65" fmla="*/ 182915463 h 6285"/>
                <a:gd name="T66" fmla="*/ 444003517 w 6050"/>
                <a:gd name="T67" fmla="*/ 82500291 h 6285"/>
                <a:gd name="T68" fmla="*/ 96598376 w 6050"/>
                <a:gd name="T69" fmla="*/ 384848494 h 6285"/>
                <a:gd name="T70" fmla="*/ 223469458 w 6050"/>
                <a:gd name="T71" fmla="*/ 314107675 h 6285"/>
                <a:gd name="T72" fmla="*/ 199801552 w 6050"/>
                <a:gd name="T73" fmla="*/ 310800220 h 6285"/>
                <a:gd name="T74" fmla="*/ 174482447 w 6050"/>
                <a:gd name="T75" fmla="*/ 319160699 h 6285"/>
                <a:gd name="T76" fmla="*/ 156869143 w 6050"/>
                <a:gd name="T77" fmla="*/ 336983437 h 6285"/>
                <a:gd name="T78" fmla="*/ 148704590 w 6050"/>
                <a:gd name="T79" fmla="*/ 362431933 h 6285"/>
                <a:gd name="T80" fmla="*/ 152282241 w 6050"/>
                <a:gd name="T81" fmla="*/ 386042718 h 6285"/>
                <a:gd name="T82" fmla="*/ 166042644 w 6050"/>
                <a:gd name="T83" fmla="*/ 406438191 h 6285"/>
                <a:gd name="T84" fmla="*/ 189802300 w 6050"/>
                <a:gd name="T85" fmla="*/ 419851391 h 6285"/>
                <a:gd name="T86" fmla="*/ 213653706 w 6050"/>
                <a:gd name="T87" fmla="*/ 420861936 h 6285"/>
                <a:gd name="T88" fmla="*/ 238147363 w 6050"/>
                <a:gd name="T89" fmla="*/ 410021167 h 6285"/>
                <a:gd name="T90" fmla="*/ 253834217 w 6050"/>
                <a:gd name="T91" fmla="*/ 390544399 h 6285"/>
                <a:gd name="T92" fmla="*/ 259430370 w 6050"/>
                <a:gd name="T93" fmla="*/ 364544862 h 6285"/>
                <a:gd name="T94" fmla="*/ 253650716 w 6050"/>
                <a:gd name="T95" fmla="*/ 341301437 h 6285"/>
                <a:gd name="T96" fmla="*/ 240440814 w 6050"/>
                <a:gd name="T97" fmla="*/ 365096205 h 6285"/>
                <a:gd name="T98" fmla="*/ 235762162 w 6050"/>
                <a:gd name="T99" fmla="*/ 348283709 h 6285"/>
                <a:gd name="T100" fmla="*/ 224753960 w 6050"/>
                <a:gd name="T101" fmla="*/ 336156876 h 6285"/>
                <a:gd name="T102" fmla="*/ 208241355 w 6050"/>
                <a:gd name="T103" fmla="*/ 330001468 h 6285"/>
                <a:gd name="T104" fmla="*/ 192646252 w 6050"/>
                <a:gd name="T105" fmla="*/ 331563053 h 6285"/>
                <a:gd name="T106" fmla="*/ 177601346 w 6050"/>
                <a:gd name="T107" fmla="*/ 341117757 h 6285"/>
                <a:gd name="T108" fmla="*/ 169345044 w 6050"/>
                <a:gd name="T109" fmla="*/ 355082301 h 6285"/>
                <a:gd name="T110" fmla="*/ 167969094 w 6050"/>
                <a:gd name="T111" fmla="*/ 370608430 h 6285"/>
                <a:gd name="T112" fmla="*/ 174298946 w 6050"/>
                <a:gd name="T113" fmla="*/ 387053263 h 6285"/>
                <a:gd name="T114" fmla="*/ 186499900 w 6050"/>
                <a:gd name="T115" fmla="*/ 397986174 h 6285"/>
                <a:gd name="T116" fmla="*/ 203379203 w 6050"/>
                <a:gd name="T117" fmla="*/ 402579695 h 6285"/>
                <a:gd name="T118" fmla="*/ 218699359 w 6050"/>
                <a:gd name="T119" fmla="*/ 399455919 h 6285"/>
                <a:gd name="T120" fmla="*/ 231725761 w 6050"/>
                <a:gd name="T121" fmla="*/ 389717535 h 6285"/>
                <a:gd name="T122" fmla="*/ 239706813 w 6050"/>
                <a:gd name="T123" fmla="*/ 373824045 h 628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6050" h="6285">
                  <a:moveTo>
                    <a:pt x="5635" y="0"/>
                  </a:moveTo>
                  <a:lnTo>
                    <a:pt x="6050" y="392"/>
                  </a:lnTo>
                  <a:lnTo>
                    <a:pt x="6020" y="603"/>
                  </a:lnTo>
                  <a:lnTo>
                    <a:pt x="5267" y="1303"/>
                  </a:lnTo>
                  <a:lnTo>
                    <a:pt x="5210" y="1249"/>
                  </a:lnTo>
                  <a:lnTo>
                    <a:pt x="3983" y="2591"/>
                  </a:lnTo>
                  <a:lnTo>
                    <a:pt x="4018" y="2637"/>
                  </a:lnTo>
                  <a:lnTo>
                    <a:pt x="4050" y="2683"/>
                  </a:lnTo>
                  <a:lnTo>
                    <a:pt x="4081" y="2730"/>
                  </a:lnTo>
                  <a:lnTo>
                    <a:pt x="4110" y="2777"/>
                  </a:lnTo>
                  <a:lnTo>
                    <a:pt x="4137" y="2824"/>
                  </a:lnTo>
                  <a:lnTo>
                    <a:pt x="4161" y="2873"/>
                  </a:lnTo>
                  <a:lnTo>
                    <a:pt x="4184" y="2920"/>
                  </a:lnTo>
                  <a:lnTo>
                    <a:pt x="4204" y="2968"/>
                  </a:lnTo>
                  <a:lnTo>
                    <a:pt x="4221" y="3016"/>
                  </a:lnTo>
                  <a:lnTo>
                    <a:pt x="4237" y="3064"/>
                  </a:lnTo>
                  <a:lnTo>
                    <a:pt x="4250" y="3112"/>
                  </a:lnTo>
                  <a:lnTo>
                    <a:pt x="4256" y="3136"/>
                  </a:lnTo>
                  <a:lnTo>
                    <a:pt x="4260" y="3160"/>
                  </a:lnTo>
                  <a:lnTo>
                    <a:pt x="4264" y="3183"/>
                  </a:lnTo>
                  <a:lnTo>
                    <a:pt x="4267" y="3207"/>
                  </a:lnTo>
                  <a:lnTo>
                    <a:pt x="4270" y="3229"/>
                  </a:lnTo>
                  <a:lnTo>
                    <a:pt x="4272" y="3253"/>
                  </a:lnTo>
                  <a:lnTo>
                    <a:pt x="4273" y="3277"/>
                  </a:lnTo>
                  <a:lnTo>
                    <a:pt x="4273" y="3299"/>
                  </a:lnTo>
                  <a:lnTo>
                    <a:pt x="4273" y="3322"/>
                  </a:lnTo>
                  <a:lnTo>
                    <a:pt x="4272" y="3344"/>
                  </a:lnTo>
                  <a:lnTo>
                    <a:pt x="4268" y="3372"/>
                  </a:lnTo>
                  <a:lnTo>
                    <a:pt x="4264" y="3399"/>
                  </a:lnTo>
                  <a:lnTo>
                    <a:pt x="4258" y="3427"/>
                  </a:lnTo>
                  <a:lnTo>
                    <a:pt x="4249" y="3453"/>
                  </a:lnTo>
                  <a:lnTo>
                    <a:pt x="4240" y="3480"/>
                  </a:lnTo>
                  <a:lnTo>
                    <a:pt x="4228" y="3507"/>
                  </a:lnTo>
                  <a:lnTo>
                    <a:pt x="4215" y="3534"/>
                  </a:lnTo>
                  <a:lnTo>
                    <a:pt x="4201" y="3560"/>
                  </a:lnTo>
                  <a:lnTo>
                    <a:pt x="4186" y="3585"/>
                  </a:lnTo>
                  <a:lnTo>
                    <a:pt x="4169" y="3611"/>
                  </a:lnTo>
                  <a:lnTo>
                    <a:pt x="4152" y="3636"/>
                  </a:lnTo>
                  <a:lnTo>
                    <a:pt x="4132" y="3660"/>
                  </a:lnTo>
                  <a:lnTo>
                    <a:pt x="4113" y="3685"/>
                  </a:lnTo>
                  <a:lnTo>
                    <a:pt x="4092" y="3709"/>
                  </a:lnTo>
                  <a:lnTo>
                    <a:pt x="4070" y="3732"/>
                  </a:lnTo>
                  <a:lnTo>
                    <a:pt x="4048" y="3755"/>
                  </a:lnTo>
                  <a:lnTo>
                    <a:pt x="4025" y="3777"/>
                  </a:lnTo>
                  <a:lnTo>
                    <a:pt x="4002" y="3800"/>
                  </a:lnTo>
                  <a:lnTo>
                    <a:pt x="3977" y="3821"/>
                  </a:lnTo>
                  <a:lnTo>
                    <a:pt x="3953" y="3841"/>
                  </a:lnTo>
                  <a:lnTo>
                    <a:pt x="3928" y="3862"/>
                  </a:lnTo>
                  <a:lnTo>
                    <a:pt x="3903" y="3881"/>
                  </a:lnTo>
                  <a:lnTo>
                    <a:pt x="3877" y="3899"/>
                  </a:lnTo>
                  <a:lnTo>
                    <a:pt x="3852" y="3918"/>
                  </a:lnTo>
                  <a:lnTo>
                    <a:pt x="3801" y="3951"/>
                  </a:lnTo>
                  <a:lnTo>
                    <a:pt x="3751" y="3981"/>
                  </a:lnTo>
                  <a:lnTo>
                    <a:pt x="3700" y="4009"/>
                  </a:lnTo>
                  <a:lnTo>
                    <a:pt x="3653" y="4031"/>
                  </a:lnTo>
                  <a:lnTo>
                    <a:pt x="3619" y="4047"/>
                  </a:lnTo>
                  <a:lnTo>
                    <a:pt x="3587" y="4063"/>
                  </a:lnTo>
                  <a:lnTo>
                    <a:pt x="3557" y="4079"/>
                  </a:lnTo>
                  <a:lnTo>
                    <a:pt x="3528" y="4097"/>
                  </a:lnTo>
                  <a:lnTo>
                    <a:pt x="3501" y="4114"/>
                  </a:lnTo>
                  <a:lnTo>
                    <a:pt x="3475" y="4131"/>
                  </a:lnTo>
                  <a:lnTo>
                    <a:pt x="3451" y="4148"/>
                  </a:lnTo>
                  <a:lnTo>
                    <a:pt x="3428" y="4165"/>
                  </a:lnTo>
                  <a:lnTo>
                    <a:pt x="3407" y="4183"/>
                  </a:lnTo>
                  <a:lnTo>
                    <a:pt x="3388" y="4202"/>
                  </a:lnTo>
                  <a:lnTo>
                    <a:pt x="3369" y="4220"/>
                  </a:lnTo>
                  <a:lnTo>
                    <a:pt x="3351" y="4238"/>
                  </a:lnTo>
                  <a:lnTo>
                    <a:pt x="3335" y="4257"/>
                  </a:lnTo>
                  <a:lnTo>
                    <a:pt x="3320" y="4277"/>
                  </a:lnTo>
                  <a:lnTo>
                    <a:pt x="3307" y="4296"/>
                  </a:lnTo>
                  <a:lnTo>
                    <a:pt x="3294" y="4315"/>
                  </a:lnTo>
                  <a:lnTo>
                    <a:pt x="3283" y="4336"/>
                  </a:lnTo>
                  <a:lnTo>
                    <a:pt x="3271" y="4356"/>
                  </a:lnTo>
                  <a:lnTo>
                    <a:pt x="3261" y="4376"/>
                  </a:lnTo>
                  <a:lnTo>
                    <a:pt x="3252" y="4398"/>
                  </a:lnTo>
                  <a:lnTo>
                    <a:pt x="3244" y="4418"/>
                  </a:lnTo>
                  <a:lnTo>
                    <a:pt x="3236" y="4439"/>
                  </a:lnTo>
                  <a:lnTo>
                    <a:pt x="3229" y="4461"/>
                  </a:lnTo>
                  <a:lnTo>
                    <a:pt x="3224" y="4483"/>
                  </a:lnTo>
                  <a:lnTo>
                    <a:pt x="3213" y="4528"/>
                  </a:lnTo>
                  <a:lnTo>
                    <a:pt x="3204" y="4575"/>
                  </a:lnTo>
                  <a:lnTo>
                    <a:pt x="3197" y="4622"/>
                  </a:lnTo>
                  <a:lnTo>
                    <a:pt x="3191" y="4670"/>
                  </a:lnTo>
                  <a:lnTo>
                    <a:pt x="3186" y="4720"/>
                  </a:lnTo>
                  <a:lnTo>
                    <a:pt x="3182" y="4772"/>
                  </a:lnTo>
                  <a:lnTo>
                    <a:pt x="3172" y="4878"/>
                  </a:lnTo>
                  <a:lnTo>
                    <a:pt x="3167" y="4934"/>
                  </a:lnTo>
                  <a:lnTo>
                    <a:pt x="3160" y="4989"/>
                  </a:lnTo>
                  <a:lnTo>
                    <a:pt x="3152" y="5048"/>
                  </a:lnTo>
                  <a:lnTo>
                    <a:pt x="3141" y="5107"/>
                  </a:lnTo>
                  <a:lnTo>
                    <a:pt x="3128" y="5168"/>
                  </a:lnTo>
                  <a:lnTo>
                    <a:pt x="3121" y="5199"/>
                  </a:lnTo>
                  <a:lnTo>
                    <a:pt x="3113" y="5230"/>
                  </a:lnTo>
                  <a:lnTo>
                    <a:pt x="3104" y="5263"/>
                  </a:lnTo>
                  <a:lnTo>
                    <a:pt x="3094" y="5295"/>
                  </a:lnTo>
                  <a:lnTo>
                    <a:pt x="3083" y="5328"/>
                  </a:lnTo>
                  <a:lnTo>
                    <a:pt x="3071" y="5361"/>
                  </a:lnTo>
                  <a:lnTo>
                    <a:pt x="3060" y="5394"/>
                  </a:lnTo>
                  <a:lnTo>
                    <a:pt x="3046" y="5428"/>
                  </a:lnTo>
                  <a:lnTo>
                    <a:pt x="3031" y="5462"/>
                  </a:lnTo>
                  <a:lnTo>
                    <a:pt x="3015" y="5496"/>
                  </a:lnTo>
                  <a:lnTo>
                    <a:pt x="2997" y="5532"/>
                  </a:lnTo>
                  <a:lnTo>
                    <a:pt x="2979" y="5567"/>
                  </a:lnTo>
                  <a:lnTo>
                    <a:pt x="2960" y="5603"/>
                  </a:lnTo>
                  <a:lnTo>
                    <a:pt x="2938" y="5639"/>
                  </a:lnTo>
                  <a:lnTo>
                    <a:pt x="2912" y="5684"/>
                  </a:lnTo>
                  <a:lnTo>
                    <a:pt x="2884" y="5727"/>
                  </a:lnTo>
                  <a:lnTo>
                    <a:pt x="2855" y="5767"/>
                  </a:lnTo>
                  <a:lnTo>
                    <a:pt x="2826" y="5806"/>
                  </a:lnTo>
                  <a:lnTo>
                    <a:pt x="2796" y="5843"/>
                  </a:lnTo>
                  <a:lnTo>
                    <a:pt x="2765" y="5880"/>
                  </a:lnTo>
                  <a:lnTo>
                    <a:pt x="2734" y="5914"/>
                  </a:lnTo>
                  <a:lnTo>
                    <a:pt x="2703" y="5946"/>
                  </a:lnTo>
                  <a:lnTo>
                    <a:pt x="2671" y="5977"/>
                  </a:lnTo>
                  <a:lnTo>
                    <a:pt x="2637" y="6006"/>
                  </a:lnTo>
                  <a:lnTo>
                    <a:pt x="2604" y="6034"/>
                  </a:lnTo>
                  <a:lnTo>
                    <a:pt x="2571" y="6060"/>
                  </a:lnTo>
                  <a:lnTo>
                    <a:pt x="2537" y="6085"/>
                  </a:lnTo>
                  <a:lnTo>
                    <a:pt x="2502" y="6108"/>
                  </a:lnTo>
                  <a:lnTo>
                    <a:pt x="2467" y="6130"/>
                  </a:lnTo>
                  <a:lnTo>
                    <a:pt x="2432" y="6150"/>
                  </a:lnTo>
                  <a:lnTo>
                    <a:pt x="2396" y="6168"/>
                  </a:lnTo>
                  <a:lnTo>
                    <a:pt x="2360" y="6185"/>
                  </a:lnTo>
                  <a:lnTo>
                    <a:pt x="2323" y="6201"/>
                  </a:lnTo>
                  <a:lnTo>
                    <a:pt x="2286" y="6215"/>
                  </a:lnTo>
                  <a:lnTo>
                    <a:pt x="2249" y="6228"/>
                  </a:lnTo>
                  <a:lnTo>
                    <a:pt x="2212" y="6240"/>
                  </a:lnTo>
                  <a:lnTo>
                    <a:pt x="2173" y="6251"/>
                  </a:lnTo>
                  <a:lnTo>
                    <a:pt x="2136" y="6259"/>
                  </a:lnTo>
                  <a:lnTo>
                    <a:pt x="2097" y="6267"/>
                  </a:lnTo>
                  <a:lnTo>
                    <a:pt x="2059" y="6273"/>
                  </a:lnTo>
                  <a:lnTo>
                    <a:pt x="2020" y="6277"/>
                  </a:lnTo>
                  <a:lnTo>
                    <a:pt x="1981" y="6282"/>
                  </a:lnTo>
                  <a:lnTo>
                    <a:pt x="1943" y="6284"/>
                  </a:lnTo>
                  <a:lnTo>
                    <a:pt x="1903" y="6285"/>
                  </a:lnTo>
                  <a:lnTo>
                    <a:pt x="1865" y="6285"/>
                  </a:lnTo>
                  <a:lnTo>
                    <a:pt x="1825" y="6284"/>
                  </a:lnTo>
                  <a:lnTo>
                    <a:pt x="1785" y="6282"/>
                  </a:lnTo>
                  <a:lnTo>
                    <a:pt x="1746" y="6277"/>
                  </a:lnTo>
                  <a:lnTo>
                    <a:pt x="1706" y="6273"/>
                  </a:lnTo>
                  <a:lnTo>
                    <a:pt x="1667" y="6268"/>
                  </a:lnTo>
                  <a:lnTo>
                    <a:pt x="1628" y="6260"/>
                  </a:lnTo>
                  <a:lnTo>
                    <a:pt x="1588" y="6253"/>
                  </a:lnTo>
                  <a:lnTo>
                    <a:pt x="1549" y="6243"/>
                  </a:lnTo>
                  <a:lnTo>
                    <a:pt x="1509" y="6234"/>
                  </a:lnTo>
                  <a:lnTo>
                    <a:pt x="1470" y="6222"/>
                  </a:lnTo>
                  <a:lnTo>
                    <a:pt x="1431" y="6210"/>
                  </a:lnTo>
                  <a:lnTo>
                    <a:pt x="1392" y="6197"/>
                  </a:lnTo>
                  <a:lnTo>
                    <a:pt x="1352" y="6183"/>
                  </a:lnTo>
                  <a:lnTo>
                    <a:pt x="1314" y="6167"/>
                  </a:lnTo>
                  <a:lnTo>
                    <a:pt x="1275" y="6152"/>
                  </a:lnTo>
                  <a:lnTo>
                    <a:pt x="1237" y="6135"/>
                  </a:lnTo>
                  <a:lnTo>
                    <a:pt x="1199" y="6117"/>
                  </a:lnTo>
                  <a:lnTo>
                    <a:pt x="1161" y="6099"/>
                  </a:lnTo>
                  <a:lnTo>
                    <a:pt x="1123" y="6078"/>
                  </a:lnTo>
                  <a:lnTo>
                    <a:pt x="1086" y="6058"/>
                  </a:lnTo>
                  <a:lnTo>
                    <a:pt x="1049" y="6037"/>
                  </a:lnTo>
                  <a:lnTo>
                    <a:pt x="1012" y="6015"/>
                  </a:lnTo>
                  <a:lnTo>
                    <a:pt x="975" y="5992"/>
                  </a:lnTo>
                  <a:lnTo>
                    <a:pt x="939" y="5969"/>
                  </a:lnTo>
                  <a:lnTo>
                    <a:pt x="903" y="5944"/>
                  </a:lnTo>
                  <a:lnTo>
                    <a:pt x="868" y="5920"/>
                  </a:lnTo>
                  <a:lnTo>
                    <a:pt x="834" y="5894"/>
                  </a:lnTo>
                  <a:lnTo>
                    <a:pt x="798" y="5867"/>
                  </a:lnTo>
                  <a:lnTo>
                    <a:pt x="765" y="5839"/>
                  </a:lnTo>
                  <a:lnTo>
                    <a:pt x="731" y="5812"/>
                  </a:lnTo>
                  <a:lnTo>
                    <a:pt x="698" y="5783"/>
                  </a:lnTo>
                  <a:lnTo>
                    <a:pt x="665" y="5754"/>
                  </a:lnTo>
                  <a:lnTo>
                    <a:pt x="633" y="5724"/>
                  </a:lnTo>
                  <a:lnTo>
                    <a:pt x="602" y="5694"/>
                  </a:lnTo>
                  <a:lnTo>
                    <a:pt x="571" y="5663"/>
                  </a:lnTo>
                  <a:lnTo>
                    <a:pt x="541" y="5632"/>
                  </a:lnTo>
                  <a:lnTo>
                    <a:pt x="511" y="5600"/>
                  </a:lnTo>
                  <a:lnTo>
                    <a:pt x="482" y="5568"/>
                  </a:lnTo>
                  <a:lnTo>
                    <a:pt x="453" y="5535"/>
                  </a:lnTo>
                  <a:lnTo>
                    <a:pt x="425" y="5502"/>
                  </a:lnTo>
                  <a:lnTo>
                    <a:pt x="399" y="5467"/>
                  </a:lnTo>
                  <a:lnTo>
                    <a:pt x="373" y="5433"/>
                  </a:lnTo>
                  <a:lnTo>
                    <a:pt x="347" y="5399"/>
                  </a:lnTo>
                  <a:lnTo>
                    <a:pt x="323" y="5363"/>
                  </a:lnTo>
                  <a:lnTo>
                    <a:pt x="298" y="5328"/>
                  </a:lnTo>
                  <a:lnTo>
                    <a:pt x="274" y="5293"/>
                  </a:lnTo>
                  <a:lnTo>
                    <a:pt x="252" y="5256"/>
                  </a:lnTo>
                  <a:lnTo>
                    <a:pt x="230" y="5220"/>
                  </a:lnTo>
                  <a:lnTo>
                    <a:pt x="210" y="5183"/>
                  </a:lnTo>
                  <a:lnTo>
                    <a:pt x="190" y="5146"/>
                  </a:lnTo>
                  <a:lnTo>
                    <a:pt x="170" y="5108"/>
                  </a:lnTo>
                  <a:lnTo>
                    <a:pt x="152" y="5071"/>
                  </a:lnTo>
                  <a:lnTo>
                    <a:pt x="135" y="5033"/>
                  </a:lnTo>
                  <a:lnTo>
                    <a:pt x="119" y="4995"/>
                  </a:lnTo>
                  <a:lnTo>
                    <a:pt x="103" y="4957"/>
                  </a:lnTo>
                  <a:lnTo>
                    <a:pt x="89" y="4919"/>
                  </a:lnTo>
                  <a:lnTo>
                    <a:pt x="75" y="4880"/>
                  </a:lnTo>
                  <a:lnTo>
                    <a:pt x="63" y="4841"/>
                  </a:lnTo>
                  <a:lnTo>
                    <a:pt x="51" y="4802"/>
                  </a:lnTo>
                  <a:lnTo>
                    <a:pt x="42" y="4763"/>
                  </a:lnTo>
                  <a:lnTo>
                    <a:pt x="32" y="4725"/>
                  </a:lnTo>
                  <a:lnTo>
                    <a:pt x="25" y="4685"/>
                  </a:lnTo>
                  <a:lnTo>
                    <a:pt x="17" y="4645"/>
                  </a:lnTo>
                  <a:lnTo>
                    <a:pt x="12" y="4607"/>
                  </a:lnTo>
                  <a:lnTo>
                    <a:pt x="6" y="4567"/>
                  </a:lnTo>
                  <a:lnTo>
                    <a:pt x="3" y="4528"/>
                  </a:lnTo>
                  <a:lnTo>
                    <a:pt x="1" y="4489"/>
                  </a:lnTo>
                  <a:lnTo>
                    <a:pt x="0" y="4450"/>
                  </a:lnTo>
                  <a:lnTo>
                    <a:pt x="0" y="4411"/>
                  </a:lnTo>
                  <a:lnTo>
                    <a:pt x="1" y="4372"/>
                  </a:lnTo>
                  <a:lnTo>
                    <a:pt x="4" y="4333"/>
                  </a:lnTo>
                  <a:lnTo>
                    <a:pt x="9" y="4294"/>
                  </a:lnTo>
                  <a:lnTo>
                    <a:pt x="14" y="4255"/>
                  </a:lnTo>
                  <a:lnTo>
                    <a:pt x="20" y="4218"/>
                  </a:lnTo>
                  <a:lnTo>
                    <a:pt x="28" y="4179"/>
                  </a:lnTo>
                  <a:lnTo>
                    <a:pt x="37" y="4140"/>
                  </a:lnTo>
                  <a:lnTo>
                    <a:pt x="48" y="4103"/>
                  </a:lnTo>
                  <a:lnTo>
                    <a:pt x="60" y="4065"/>
                  </a:lnTo>
                  <a:lnTo>
                    <a:pt x="74" y="4028"/>
                  </a:lnTo>
                  <a:lnTo>
                    <a:pt x="89" y="3990"/>
                  </a:lnTo>
                  <a:lnTo>
                    <a:pt x="106" y="3954"/>
                  </a:lnTo>
                  <a:lnTo>
                    <a:pt x="123" y="3918"/>
                  </a:lnTo>
                  <a:lnTo>
                    <a:pt x="144" y="3881"/>
                  </a:lnTo>
                  <a:lnTo>
                    <a:pt x="164" y="3846"/>
                  </a:lnTo>
                  <a:lnTo>
                    <a:pt x="186" y="3809"/>
                  </a:lnTo>
                  <a:lnTo>
                    <a:pt x="211" y="3775"/>
                  </a:lnTo>
                  <a:lnTo>
                    <a:pt x="237" y="3740"/>
                  </a:lnTo>
                  <a:lnTo>
                    <a:pt x="265" y="3705"/>
                  </a:lnTo>
                  <a:lnTo>
                    <a:pt x="294" y="3671"/>
                  </a:lnTo>
                  <a:lnTo>
                    <a:pt x="324" y="3638"/>
                  </a:lnTo>
                  <a:lnTo>
                    <a:pt x="356" y="3605"/>
                  </a:lnTo>
                  <a:lnTo>
                    <a:pt x="390" y="3572"/>
                  </a:lnTo>
                  <a:lnTo>
                    <a:pt x="427" y="3540"/>
                  </a:lnTo>
                  <a:lnTo>
                    <a:pt x="463" y="3509"/>
                  </a:lnTo>
                  <a:lnTo>
                    <a:pt x="503" y="3478"/>
                  </a:lnTo>
                  <a:lnTo>
                    <a:pt x="543" y="3448"/>
                  </a:lnTo>
                  <a:lnTo>
                    <a:pt x="586" y="3418"/>
                  </a:lnTo>
                  <a:lnTo>
                    <a:pt x="622" y="3395"/>
                  </a:lnTo>
                  <a:lnTo>
                    <a:pt x="656" y="3373"/>
                  </a:lnTo>
                  <a:lnTo>
                    <a:pt x="690" y="3353"/>
                  </a:lnTo>
                  <a:lnTo>
                    <a:pt x="724" y="3333"/>
                  </a:lnTo>
                  <a:lnTo>
                    <a:pt x="758" y="3315"/>
                  </a:lnTo>
                  <a:lnTo>
                    <a:pt x="791" y="3299"/>
                  </a:lnTo>
                  <a:lnTo>
                    <a:pt x="823" y="3283"/>
                  </a:lnTo>
                  <a:lnTo>
                    <a:pt x="855" y="3268"/>
                  </a:lnTo>
                  <a:lnTo>
                    <a:pt x="887" y="3254"/>
                  </a:lnTo>
                  <a:lnTo>
                    <a:pt x="919" y="3241"/>
                  </a:lnTo>
                  <a:lnTo>
                    <a:pt x="951" y="3229"/>
                  </a:lnTo>
                  <a:lnTo>
                    <a:pt x="982" y="3219"/>
                  </a:lnTo>
                  <a:lnTo>
                    <a:pt x="1042" y="3198"/>
                  </a:lnTo>
                  <a:lnTo>
                    <a:pt x="1101" y="3181"/>
                  </a:lnTo>
                  <a:lnTo>
                    <a:pt x="1158" y="3166"/>
                  </a:lnTo>
                  <a:lnTo>
                    <a:pt x="1215" y="3153"/>
                  </a:lnTo>
                  <a:lnTo>
                    <a:pt x="1270" y="3143"/>
                  </a:lnTo>
                  <a:lnTo>
                    <a:pt x="1323" y="3132"/>
                  </a:lnTo>
                  <a:lnTo>
                    <a:pt x="1426" y="3114"/>
                  </a:lnTo>
                  <a:lnTo>
                    <a:pt x="1476" y="3105"/>
                  </a:lnTo>
                  <a:lnTo>
                    <a:pt x="1524" y="3097"/>
                  </a:lnTo>
                  <a:lnTo>
                    <a:pt x="1571" y="3086"/>
                  </a:lnTo>
                  <a:lnTo>
                    <a:pt x="1616" y="3075"/>
                  </a:lnTo>
                  <a:lnTo>
                    <a:pt x="1660" y="3063"/>
                  </a:lnTo>
                  <a:lnTo>
                    <a:pt x="1703" y="3048"/>
                  </a:lnTo>
                  <a:lnTo>
                    <a:pt x="1724" y="3041"/>
                  </a:lnTo>
                  <a:lnTo>
                    <a:pt x="1745" y="3031"/>
                  </a:lnTo>
                  <a:lnTo>
                    <a:pt x="1765" y="3023"/>
                  </a:lnTo>
                  <a:lnTo>
                    <a:pt x="1785" y="3012"/>
                  </a:lnTo>
                  <a:lnTo>
                    <a:pt x="1805" y="3001"/>
                  </a:lnTo>
                  <a:lnTo>
                    <a:pt x="1824" y="2989"/>
                  </a:lnTo>
                  <a:lnTo>
                    <a:pt x="1843" y="2978"/>
                  </a:lnTo>
                  <a:lnTo>
                    <a:pt x="1861" y="2964"/>
                  </a:lnTo>
                  <a:lnTo>
                    <a:pt x="1881" y="2950"/>
                  </a:lnTo>
                  <a:lnTo>
                    <a:pt x="1898" y="2934"/>
                  </a:lnTo>
                  <a:lnTo>
                    <a:pt x="1916" y="2918"/>
                  </a:lnTo>
                  <a:lnTo>
                    <a:pt x="1933" y="2899"/>
                  </a:lnTo>
                  <a:lnTo>
                    <a:pt x="1950" y="2881"/>
                  </a:lnTo>
                  <a:lnTo>
                    <a:pt x="1968" y="2861"/>
                  </a:lnTo>
                  <a:lnTo>
                    <a:pt x="1985" y="2839"/>
                  </a:lnTo>
                  <a:lnTo>
                    <a:pt x="2001" y="2817"/>
                  </a:lnTo>
                  <a:lnTo>
                    <a:pt x="2017" y="2793"/>
                  </a:lnTo>
                  <a:lnTo>
                    <a:pt x="2032" y="2769"/>
                  </a:lnTo>
                  <a:lnTo>
                    <a:pt x="2048" y="2742"/>
                  </a:lnTo>
                  <a:lnTo>
                    <a:pt x="2063" y="2713"/>
                  </a:lnTo>
                  <a:lnTo>
                    <a:pt x="2078" y="2683"/>
                  </a:lnTo>
                  <a:lnTo>
                    <a:pt x="2092" y="2652"/>
                  </a:lnTo>
                  <a:lnTo>
                    <a:pt x="2107" y="2619"/>
                  </a:lnTo>
                  <a:lnTo>
                    <a:pt x="2121" y="2584"/>
                  </a:lnTo>
                  <a:lnTo>
                    <a:pt x="2145" y="2522"/>
                  </a:lnTo>
                  <a:lnTo>
                    <a:pt x="2172" y="2461"/>
                  </a:lnTo>
                  <a:lnTo>
                    <a:pt x="2187" y="2430"/>
                  </a:lnTo>
                  <a:lnTo>
                    <a:pt x="2202" y="2400"/>
                  </a:lnTo>
                  <a:lnTo>
                    <a:pt x="2218" y="2369"/>
                  </a:lnTo>
                  <a:lnTo>
                    <a:pt x="2235" y="2339"/>
                  </a:lnTo>
                  <a:lnTo>
                    <a:pt x="2253" y="2310"/>
                  </a:lnTo>
                  <a:lnTo>
                    <a:pt x="2270" y="2280"/>
                  </a:lnTo>
                  <a:lnTo>
                    <a:pt x="2289" y="2252"/>
                  </a:lnTo>
                  <a:lnTo>
                    <a:pt x="2308" y="2224"/>
                  </a:lnTo>
                  <a:lnTo>
                    <a:pt x="2329" y="2196"/>
                  </a:lnTo>
                  <a:lnTo>
                    <a:pt x="2349" y="2170"/>
                  </a:lnTo>
                  <a:lnTo>
                    <a:pt x="2371" y="2144"/>
                  </a:lnTo>
                  <a:lnTo>
                    <a:pt x="2393" y="2119"/>
                  </a:lnTo>
                  <a:lnTo>
                    <a:pt x="2417" y="2096"/>
                  </a:lnTo>
                  <a:lnTo>
                    <a:pt x="2440" y="2073"/>
                  </a:lnTo>
                  <a:lnTo>
                    <a:pt x="2465" y="2052"/>
                  </a:lnTo>
                  <a:lnTo>
                    <a:pt x="2491" y="2031"/>
                  </a:lnTo>
                  <a:lnTo>
                    <a:pt x="2516" y="2012"/>
                  </a:lnTo>
                  <a:lnTo>
                    <a:pt x="2544" y="1994"/>
                  </a:lnTo>
                  <a:lnTo>
                    <a:pt x="2572" y="1978"/>
                  </a:lnTo>
                  <a:lnTo>
                    <a:pt x="2601" y="1963"/>
                  </a:lnTo>
                  <a:lnTo>
                    <a:pt x="2630" y="1950"/>
                  </a:lnTo>
                  <a:lnTo>
                    <a:pt x="2661" y="1938"/>
                  </a:lnTo>
                  <a:lnTo>
                    <a:pt x="2692" y="1928"/>
                  </a:lnTo>
                  <a:lnTo>
                    <a:pt x="2724" y="1921"/>
                  </a:lnTo>
                  <a:lnTo>
                    <a:pt x="2758" y="1914"/>
                  </a:lnTo>
                  <a:lnTo>
                    <a:pt x="2792" y="1910"/>
                  </a:lnTo>
                  <a:lnTo>
                    <a:pt x="2827" y="1908"/>
                  </a:lnTo>
                  <a:lnTo>
                    <a:pt x="2863" y="1908"/>
                  </a:lnTo>
                  <a:lnTo>
                    <a:pt x="2895" y="1909"/>
                  </a:lnTo>
                  <a:lnTo>
                    <a:pt x="2927" y="1912"/>
                  </a:lnTo>
                  <a:lnTo>
                    <a:pt x="2958" y="1917"/>
                  </a:lnTo>
                  <a:lnTo>
                    <a:pt x="2990" y="1922"/>
                  </a:lnTo>
                  <a:lnTo>
                    <a:pt x="3023" y="1928"/>
                  </a:lnTo>
                  <a:lnTo>
                    <a:pt x="3055" y="1936"/>
                  </a:lnTo>
                  <a:lnTo>
                    <a:pt x="3087" y="1944"/>
                  </a:lnTo>
                  <a:lnTo>
                    <a:pt x="3121" y="1954"/>
                  </a:lnTo>
                  <a:lnTo>
                    <a:pt x="3154" y="1965"/>
                  </a:lnTo>
                  <a:lnTo>
                    <a:pt x="3186" y="1977"/>
                  </a:lnTo>
                  <a:lnTo>
                    <a:pt x="3219" y="1991"/>
                  </a:lnTo>
                  <a:lnTo>
                    <a:pt x="3252" y="2005"/>
                  </a:lnTo>
                  <a:lnTo>
                    <a:pt x="3286" y="2020"/>
                  </a:lnTo>
                  <a:lnTo>
                    <a:pt x="3318" y="2036"/>
                  </a:lnTo>
                  <a:lnTo>
                    <a:pt x="3351" y="2052"/>
                  </a:lnTo>
                  <a:lnTo>
                    <a:pt x="3383" y="2070"/>
                  </a:lnTo>
                  <a:lnTo>
                    <a:pt x="2672" y="2952"/>
                  </a:lnTo>
                  <a:lnTo>
                    <a:pt x="2733" y="3017"/>
                  </a:lnTo>
                  <a:lnTo>
                    <a:pt x="3564" y="2186"/>
                  </a:lnTo>
                  <a:lnTo>
                    <a:pt x="4840" y="898"/>
                  </a:lnTo>
                  <a:lnTo>
                    <a:pt x="4772" y="835"/>
                  </a:lnTo>
                  <a:lnTo>
                    <a:pt x="5440" y="39"/>
                  </a:lnTo>
                  <a:lnTo>
                    <a:pt x="5635" y="0"/>
                  </a:lnTo>
                  <a:close/>
                  <a:moveTo>
                    <a:pt x="1053" y="4189"/>
                  </a:moveTo>
                  <a:lnTo>
                    <a:pt x="865" y="4388"/>
                  </a:lnTo>
                  <a:lnTo>
                    <a:pt x="1960" y="5423"/>
                  </a:lnTo>
                  <a:lnTo>
                    <a:pt x="2150" y="5223"/>
                  </a:lnTo>
                  <a:lnTo>
                    <a:pt x="1053" y="4189"/>
                  </a:lnTo>
                  <a:close/>
                  <a:moveTo>
                    <a:pt x="2640" y="3546"/>
                  </a:moveTo>
                  <a:lnTo>
                    <a:pt x="2640" y="3546"/>
                  </a:lnTo>
                  <a:lnTo>
                    <a:pt x="2616" y="3525"/>
                  </a:lnTo>
                  <a:lnTo>
                    <a:pt x="2592" y="3506"/>
                  </a:lnTo>
                  <a:lnTo>
                    <a:pt x="2568" y="3488"/>
                  </a:lnTo>
                  <a:lnTo>
                    <a:pt x="2542" y="3472"/>
                  </a:lnTo>
                  <a:lnTo>
                    <a:pt x="2516" y="3456"/>
                  </a:lnTo>
                  <a:lnTo>
                    <a:pt x="2491" y="3443"/>
                  </a:lnTo>
                  <a:lnTo>
                    <a:pt x="2463" y="3430"/>
                  </a:lnTo>
                  <a:lnTo>
                    <a:pt x="2436" y="3419"/>
                  </a:lnTo>
                  <a:lnTo>
                    <a:pt x="2408" y="3410"/>
                  </a:lnTo>
                  <a:lnTo>
                    <a:pt x="2380" y="3401"/>
                  </a:lnTo>
                  <a:lnTo>
                    <a:pt x="2351" y="3395"/>
                  </a:lnTo>
                  <a:lnTo>
                    <a:pt x="2322" y="3389"/>
                  </a:lnTo>
                  <a:lnTo>
                    <a:pt x="2294" y="3385"/>
                  </a:lnTo>
                  <a:lnTo>
                    <a:pt x="2265" y="3383"/>
                  </a:lnTo>
                  <a:lnTo>
                    <a:pt x="2235" y="3382"/>
                  </a:lnTo>
                  <a:lnTo>
                    <a:pt x="2207" y="3382"/>
                  </a:lnTo>
                  <a:lnTo>
                    <a:pt x="2178" y="3383"/>
                  </a:lnTo>
                  <a:lnTo>
                    <a:pt x="2149" y="3386"/>
                  </a:lnTo>
                  <a:lnTo>
                    <a:pt x="2121" y="3390"/>
                  </a:lnTo>
                  <a:lnTo>
                    <a:pt x="2092" y="3396"/>
                  </a:lnTo>
                  <a:lnTo>
                    <a:pt x="2064" y="3403"/>
                  </a:lnTo>
                  <a:lnTo>
                    <a:pt x="2036" y="3412"/>
                  </a:lnTo>
                  <a:lnTo>
                    <a:pt x="2008" y="3421"/>
                  </a:lnTo>
                  <a:lnTo>
                    <a:pt x="1981" y="3432"/>
                  </a:lnTo>
                  <a:lnTo>
                    <a:pt x="1955" y="3445"/>
                  </a:lnTo>
                  <a:lnTo>
                    <a:pt x="1928" y="3459"/>
                  </a:lnTo>
                  <a:lnTo>
                    <a:pt x="1902" y="3474"/>
                  </a:lnTo>
                  <a:lnTo>
                    <a:pt x="1878" y="3491"/>
                  </a:lnTo>
                  <a:lnTo>
                    <a:pt x="1853" y="3508"/>
                  </a:lnTo>
                  <a:lnTo>
                    <a:pt x="1829" y="3527"/>
                  </a:lnTo>
                  <a:lnTo>
                    <a:pt x="1807" y="3549"/>
                  </a:lnTo>
                  <a:lnTo>
                    <a:pt x="1785" y="3570"/>
                  </a:lnTo>
                  <a:lnTo>
                    <a:pt x="1764" y="3594"/>
                  </a:lnTo>
                  <a:lnTo>
                    <a:pt x="1745" y="3617"/>
                  </a:lnTo>
                  <a:lnTo>
                    <a:pt x="1726" y="3642"/>
                  </a:lnTo>
                  <a:lnTo>
                    <a:pt x="1710" y="3668"/>
                  </a:lnTo>
                  <a:lnTo>
                    <a:pt x="1695" y="3694"/>
                  </a:lnTo>
                  <a:lnTo>
                    <a:pt x="1681" y="3720"/>
                  </a:lnTo>
                  <a:lnTo>
                    <a:pt x="1669" y="3747"/>
                  </a:lnTo>
                  <a:lnTo>
                    <a:pt x="1658" y="3774"/>
                  </a:lnTo>
                  <a:lnTo>
                    <a:pt x="1648" y="3802"/>
                  </a:lnTo>
                  <a:lnTo>
                    <a:pt x="1641" y="3831"/>
                  </a:lnTo>
                  <a:lnTo>
                    <a:pt x="1633" y="3859"/>
                  </a:lnTo>
                  <a:lnTo>
                    <a:pt x="1628" y="3888"/>
                  </a:lnTo>
                  <a:lnTo>
                    <a:pt x="1624" y="3916"/>
                  </a:lnTo>
                  <a:lnTo>
                    <a:pt x="1621" y="3945"/>
                  </a:lnTo>
                  <a:lnTo>
                    <a:pt x="1620" y="3974"/>
                  </a:lnTo>
                  <a:lnTo>
                    <a:pt x="1620" y="4003"/>
                  </a:lnTo>
                  <a:lnTo>
                    <a:pt x="1621" y="4032"/>
                  </a:lnTo>
                  <a:lnTo>
                    <a:pt x="1625" y="4061"/>
                  </a:lnTo>
                  <a:lnTo>
                    <a:pt x="1629" y="4089"/>
                  </a:lnTo>
                  <a:lnTo>
                    <a:pt x="1634" y="4118"/>
                  </a:lnTo>
                  <a:lnTo>
                    <a:pt x="1642" y="4146"/>
                  </a:lnTo>
                  <a:lnTo>
                    <a:pt x="1650" y="4175"/>
                  </a:lnTo>
                  <a:lnTo>
                    <a:pt x="1660" y="4202"/>
                  </a:lnTo>
                  <a:lnTo>
                    <a:pt x="1671" y="4229"/>
                  </a:lnTo>
                  <a:lnTo>
                    <a:pt x="1684" y="4256"/>
                  </a:lnTo>
                  <a:lnTo>
                    <a:pt x="1698" y="4282"/>
                  </a:lnTo>
                  <a:lnTo>
                    <a:pt x="1713" y="4308"/>
                  </a:lnTo>
                  <a:lnTo>
                    <a:pt x="1730" y="4332"/>
                  </a:lnTo>
                  <a:lnTo>
                    <a:pt x="1748" y="4357"/>
                  </a:lnTo>
                  <a:lnTo>
                    <a:pt x="1767" y="4381"/>
                  </a:lnTo>
                  <a:lnTo>
                    <a:pt x="1788" y="4403"/>
                  </a:lnTo>
                  <a:lnTo>
                    <a:pt x="1810" y="4424"/>
                  </a:lnTo>
                  <a:lnTo>
                    <a:pt x="1833" y="4446"/>
                  </a:lnTo>
                  <a:lnTo>
                    <a:pt x="1856" y="4465"/>
                  </a:lnTo>
                  <a:lnTo>
                    <a:pt x="1881" y="4483"/>
                  </a:lnTo>
                  <a:lnTo>
                    <a:pt x="1906" y="4499"/>
                  </a:lnTo>
                  <a:lnTo>
                    <a:pt x="1932" y="4514"/>
                  </a:lnTo>
                  <a:lnTo>
                    <a:pt x="1959" y="4528"/>
                  </a:lnTo>
                  <a:lnTo>
                    <a:pt x="1986" y="4541"/>
                  </a:lnTo>
                  <a:lnTo>
                    <a:pt x="2014" y="4552"/>
                  </a:lnTo>
                  <a:lnTo>
                    <a:pt x="2042" y="4562"/>
                  </a:lnTo>
                  <a:lnTo>
                    <a:pt x="2069" y="4570"/>
                  </a:lnTo>
                  <a:lnTo>
                    <a:pt x="2097" y="4577"/>
                  </a:lnTo>
                  <a:lnTo>
                    <a:pt x="2126" y="4582"/>
                  </a:lnTo>
                  <a:lnTo>
                    <a:pt x="2155" y="4586"/>
                  </a:lnTo>
                  <a:lnTo>
                    <a:pt x="2184" y="4588"/>
                  </a:lnTo>
                  <a:lnTo>
                    <a:pt x="2213" y="4590"/>
                  </a:lnTo>
                  <a:lnTo>
                    <a:pt x="2242" y="4590"/>
                  </a:lnTo>
                  <a:lnTo>
                    <a:pt x="2271" y="4588"/>
                  </a:lnTo>
                  <a:lnTo>
                    <a:pt x="2300" y="4585"/>
                  </a:lnTo>
                  <a:lnTo>
                    <a:pt x="2329" y="4581"/>
                  </a:lnTo>
                  <a:lnTo>
                    <a:pt x="2357" y="4576"/>
                  </a:lnTo>
                  <a:lnTo>
                    <a:pt x="2386" y="4568"/>
                  </a:lnTo>
                  <a:lnTo>
                    <a:pt x="2413" y="4560"/>
                  </a:lnTo>
                  <a:lnTo>
                    <a:pt x="2441" y="4550"/>
                  </a:lnTo>
                  <a:lnTo>
                    <a:pt x="2468" y="4539"/>
                  </a:lnTo>
                  <a:lnTo>
                    <a:pt x="2495" y="4526"/>
                  </a:lnTo>
                  <a:lnTo>
                    <a:pt x="2521" y="4512"/>
                  </a:lnTo>
                  <a:lnTo>
                    <a:pt x="2546" y="4497"/>
                  </a:lnTo>
                  <a:lnTo>
                    <a:pt x="2571" y="4480"/>
                  </a:lnTo>
                  <a:lnTo>
                    <a:pt x="2596" y="4463"/>
                  </a:lnTo>
                  <a:lnTo>
                    <a:pt x="2619" y="4444"/>
                  </a:lnTo>
                  <a:lnTo>
                    <a:pt x="2642" y="4422"/>
                  </a:lnTo>
                  <a:lnTo>
                    <a:pt x="2664" y="4401"/>
                  </a:lnTo>
                  <a:lnTo>
                    <a:pt x="2685" y="4377"/>
                  </a:lnTo>
                  <a:lnTo>
                    <a:pt x="2704" y="4354"/>
                  </a:lnTo>
                  <a:lnTo>
                    <a:pt x="2722" y="4329"/>
                  </a:lnTo>
                  <a:lnTo>
                    <a:pt x="2738" y="4303"/>
                  </a:lnTo>
                  <a:lnTo>
                    <a:pt x="2754" y="4278"/>
                  </a:lnTo>
                  <a:lnTo>
                    <a:pt x="2767" y="4251"/>
                  </a:lnTo>
                  <a:lnTo>
                    <a:pt x="2780" y="4224"/>
                  </a:lnTo>
                  <a:lnTo>
                    <a:pt x="2791" y="4197"/>
                  </a:lnTo>
                  <a:lnTo>
                    <a:pt x="2800" y="4169"/>
                  </a:lnTo>
                  <a:lnTo>
                    <a:pt x="2809" y="4140"/>
                  </a:lnTo>
                  <a:lnTo>
                    <a:pt x="2815" y="4113"/>
                  </a:lnTo>
                  <a:lnTo>
                    <a:pt x="2821" y="4084"/>
                  </a:lnTo>
                  <a:lnTo>
                    <a:pt x="2825" y="4055"/>
                  </a:lnTo>
                  <a:lnTo>
                    <a:pt x="2827" y="4026"/>
                  </a:lnTo>
                  <a:lnTo>
                    <a:pt x="2829" y="3997"/>
                  </a:lnTo>
                  <a:lnTo>
                    <a:pt x="2828" y="3968"/>
                  </a:lnTo>
                  <a:lnTo>
                    <a:pt x="2827" y="3939"/>
                  </a:lnTo>
                  <a:lnTo>
                    <a:pt x="2824" y="3910"/>
                  </a:lnTo>
                  <a:lnTo>
                    <a:pt x="2820" y="3881"/>
                  </a:lnTo>
                  <a:lnTo>
                    <a:pt x="2814" y="3853"/>
                  </a:lnTo>
                  <a:lnTo>
                    <a:pt x="2807" y="3824"/>
                  </a:lnTo>
                  <a:lnTo>
                    <a:pt x="2799" y="3796"/>
                  </a:lnTo>
                  <a:lnTo>
                    <a:pt x="2788" y="3770"/>
                  </a:lnTo>
                  <a:lnTo>
                    <a:pt x="2778" y="3742"/>
                  </a:lnTo>
                  <a:lnTo>
                    <a:pt x="2765" y="3715"/>
                  </a:lnTo>
                  <a:lnTo>
                    <a:pt x="2751" y="3689"/>
                  </a:lnTo>
                  <a:lnTo>
                    <a:pt x="2736" y="3664"/>
                  </a:lnTo>
                  <a:lnTo>
                    <a:pt x="2720" y="3639"/>
                  </a:lnTo>
                  <a:lnTo>
                    <a:pt x="2702" y="3614"/>
                  </a:lnTo>
                  <a:lnTo>
                    <a:pt x="2682" y="3591"/>
                  </a:lnTo>
                  <a:lnTo>
                    <a:pt x="2661" y="3568"/>
                  </a:lnTo>
                  <a:lnTo>
                    <a:pt x="2640" y="3546"/>
                  </a:lnTo>
                  <a:close/>
                  <a:moveTo>
                    <a:pt x="2621" y="3974"/>
                  </a:moveTo>
                  <a:lnTo>
                    <a:pt x="2621" y="3974"/>
                  </a:lnTo>
                  <a:lnTo>
                    <a:pt x="2620" y="3955"/>
                  </a:lnTo>
                  <a:lnTo>
                    <a:pt x="2618" y="3936"/>
                  </a:lnTo>
                  <a:lnTo>
                    <a:pt x="2615" y="3918"/>
                  </a:lnTo>
                  <a:lnTo>
                    <a:pt x="2612" y="3898"/>
                  </a:lnTo>
                  <a:lnTo>
                    <a:pt x="2607" y="3880"/>
                  </a:lnTo>
                  <a:lnTo>
                    <a:pt x="2601" y="3862"/>
                  </a:lnTo>
                  <a:lnTo>
                    <a:pt x="2594" y="3844"/>
                  </a:lnTo>
                  <a:lnTo>
                    <a:pt x="2588" y="3825"/>
                  </a:lnTo>
                  <a:lnTo>
                    <a:pt x="2579" y="3808"/>
                  </a:lnTo>
                  <a:lnTo>
                    <a:pt x="2570" y="3791"/>
                  </a:lnTo>
                  <a:lnTo>
                    <a:pt x="2560" y="3774"/>
                  </a:lnTo>
                  <a:lnTo>
                    <a:pt x="2549" y="3758"/>
                  </a:lnTo>
                  <a:lnTo>
                    <a:pt x="2538" y="3742"/>
                  </a:lnTo>
                  <a:lnTo>
                    <a:pt x="2525" y="3727"/>
                  </a:lnTo>
                  <a:lnTo>
                    <a:pt x="2511" y="3712"/>
                  </a:lnTo>
                  <a:lnTo>
                    <a:pt x="2497" y="3697"/>
                  </a:lnTo>
                  <a:lnTo>
                    <a:pt x="2482" y="3684"/>
                  </a:lnTo>
                  <a:lnTo>
                    <a:pt x="2466" y="3671"/>
                  </a:lnTo>
                  <a:lnTo>
                    <a:pt x="2450" y="3659"/>
                  </a:lnTo>
                  <a:lnTo>
                    <a:pt x="2433" y="3649"/>
                  </a:lnTo>
                  <a:lnTo>
                    <a:pt x="2417" y="3638"/>
                  </a:lnTo>
                  <a:lnTo>
                    <a:pt x="2398" y="3629"/>
                  </a:lnTo>
                  <a:lnTo>
                    <a:pt x="2381" y="3621"/>
                  </a:lnTo>
                  <a:lnTo>
                    <a:pt x="2363" y="3614"/>
                  </a:lnTo>
                  <a:lnTo>
                    <a:pt x="2345" y="3608"/>
                  </a:lnTo>
                  <a:lnTo>
                    <a:pt x="2327" y="3602"/>
                  </a:lnTo>
                  <a:lnTo>
                    <a:pt x="2307" y="3598"/>
                  </a:lnTo>
                  <a:lnTo>
                    <a:pt x="2289" y="3594"/>
                  </a:lnTo>
                  <a:lnTo>
                    <a:pt x="2270" y="3592"/>
                  </a:lnTo>
                  <a:lnTo>
                    <a:pt x="2252" y="3590"/>
                  </a:lnTo>
                  <a:lnTo>
                    <a:pt x="2232" y="3589"/>
                  </a:lnTo>
                  <a:lnTo>
                    <a:pt x="2213" y="3590"/>
                  </a:lnTo>
                  <a:lnTo>
                    <a:pt x="2194" y="3590"/>
                  </a:lnTo>
                  <a:lnTo>
                    <a:pt x="2175" y="3592"/>
                  </a:lnTo>
                  <a:lnTo>
                    <a:pt x="2156" y="3595"/>
                  </a:lnTo>
                  <a:lnTo>
                    <a:pt x="2138" y="3598"/>
                  </a:lnTo>
                  <a:lnTo>
                    <a:pt x="2119" y="3604"/>
                  </a:lnTo>
                  <a:lnTo>
                    <a:pt x="2100" y="3609"/>
                  </a:lnTo>
                  <a:lnTo>
                    <a:pt x="2082" y="3615"/>
                  </a:lnTo>
                  <a:lnTo>
                    <a:pt x="2065" y="3623"/>
                  </a:lnTo>
                  <a:lnTo>
                    <a:pt x="2047" y="3630"/>
                  </a:lnTo>
                  <a:lnTo>
                    <a:pt x="2030" y="3640"/>
                  </a:lnTo>
                  <a:lnTo>
                    <a:pt x="2014" y="3650"/>
                  </a:lnTo>
                  <a:lnTo>
                    <a:pt x="1997" y="3660"/>
                  </a:lnTo>
                  <a:lnTo>
                    <a:pt x="1980" y="3672"/>
                  </a:lnTo>
                  <a:lnTo>
                    <a:pt x="1965" y="3685"/>
                  </a:lnTo>
                  <a:lnTo>
                    <a:pt x="1950" y="3699"/>
                  </a:lnTo>
                  <a:lnTo>
                    <a:pt x="1936" y="3713"/>
                  </a:lnTo>
                  <a:lnTo>
                    <a:pt x="1923" y="3729"/>
                  </a:lnTo>
                  <a:lnTo>
                    <a:pt x="1910" y="3744"/>
                  </a:lnTo>
                  <a:lnTo>
                    <a:pt x="1898" y="3760"/>
                  </a:lnTo>
                  <a:lnTo>
                    <a:pt x="1887" y="3777"/>
                  </a:lnTo>
                  <a:lnTo>
                    <a:pt x="1878" y="3794"/>
                  </a:lnTo>
                  <a:lnTo>
                    <a:pt x="1868" y="3811"/>
                  </a:lnTo>
                  <a:lnTo>
                    <a:pt x="1860" y="3829"/>
                  </a:lnTo>
                  <a:lnTo>
                    <a:pt x="1853" y="3847"/>
                  </a:lnTo>
                  <a:lnTo>
                    <a:pt x="1846" y="3865"/>
                  </a:lnTo>
                  <a:lnTo>
                    <a:pt x="1841" y="3883"/>
                  </a:lnTo>
                  <a:lnTo>
                    <a:pt x="1837" y="3903"/>
                  </a:lnTo>
                  <a:lnTo>
                    <a:pt x="1834" y="3921"/>
                  </a:lnTo>
                  <a:lnTo>
                    <a:pt x="1830" y="3940"/>
                  </a:lnTo>
                  <a:lnTo>
                    <a:pt x="1829" y="3959"/>
                  </a:lnTo>
                  <a:lnTo>
                    <a:pt x="1828" y="3978"/>
                  </a:lnTo>
                  <a:lnTo>
                    <a:pt x="1828" y="3997"/>
                  </a:lnTo>
                  <a:lnTo>
                    <a:pt x="1829" y="4016"/>
                  </a:lnTo>
                  <a:lnTo>
                    <a:pt x="1831" y="4034"/>
                  </a:lnTo>
                  <a:lnTo>
                    <a:pt x="1834" y="4054"/>
                  </a:lnTo>
                  <a:lnTo>
                    <a:pt x="1838" y="4072"/>
                  </a:lnTo>
                  <a:lnTo>
                    <a:pt x="1842" y="4091"/>
                  </a:lnTo>
                  <a:lnTo>
                    <a:pt x="1848" y="4109"/>
                  </a:lnTo>
                  <a:lnTo>
                    <a:pt x="1854" y="4128"/>
                  </a:lnTo>
                  <a:lnTo>
                    <a:pt x="1861" y="4145"/>
                  </a:lnTo>
                  <a:lnTo>
                    <a:pt x="1870" y="4163"/>
                  </a:lnTo>
                  <a:lnTo>
                    <a:pt x="1879" y="4180"/>
                  </a:lnTo>
                  <a:lnTo>
                    <a:pt x="1888" y="4196"/>
                  </a:lnTo>
                  <a:lnTo>
                    <a:pt x="1900" y="4213"/>
                  </a:lnTo>
                  <a:lnTo>
                    <a:pt x="1912" y="4229"/>
                  </a:lnTo>
                  <a:lnTo>
                    <a:pt x="1925" y="4244"/>
                  </a:lnTo>
                  <a:lnTo>
                    <a:pt x="1938" y="4259"/>
                  </a:lnTo>
                  <a:lnTo>
                    <a:pt x="1953" y="4273"/>
                  </a:lnTo>
                  <a:lnTo>
                    <a:pt x="1968" y="4287"/>
                  </a:lnTo>
                  <a:lnTo>
                    <a:pt x="1984" y="4300"/>
                  </a:lnTo>
                  <a:lnTo>
                    <a:pt x="2000" y="4312"/>
                  </a:lnTo>
                  <a:lnTo>
                    <a:pt x="2016" y="4323"/>
                  </a:lnTo>
                  <a:lnTo>
                    <a:pt x="2033" y="4332"/>
                  </a:lnTo>
                  <a:lnTo>
                    <a:pt x="2050" y="4342"/>
                  </a:lnTo>
                  <a:lnTo>
                    <a:pt x="2068" y="4349"/>
                  </a:lnTo>
                  <a:lnTo>
                    <a:pt x="2085" y="4357"/>
                  </a:lnTo>
                  <a:lnTo>
                    <a:pt x="2104" y="4363"/>
                  </a:lnTo>
                  <a:lnTo>
                    <a:pt x="2123" y="4369"/>
                  </a:lnTo>
                  <a:lnTo>
                    <a:pt x="2141" y="4373"/>
                  </a:lnTo>
                  <a:lnTo>
                    <a:pt x="2160" y="4377"/>
                  </a:lnTo>
                  <a:lnTo>
                    <a:pt x="2179" y="4379"/>
                  </a:lnTo>
                  <a:lnTo>
                    <a:pt x="2198" y="4382"/>
                  </a:lnTo>
                  <a:lnTo>
                    <a:pt x="2217" y="4382"/>
                  </a:lnTo>
                  <a:lnTo>
                    <a:pt x="2235" y="4382"/>
                  </a:lnTo>
                  <a:lnTo>
                    <a:pt x="2255" y="4381"/>
                  </a:lnTo>
                  <a:lnTo>
                    <a:pt x="2274" y="4379"/>
                  </a:lnTo>
                  <a:lnTo>
                    <a:pt x="2292" y="4376"/>
                  </a:lnTo>
                  <a:lnTo>
                    <a:pt x="2312" y="4373"/>
                  </a:lnTo>
                  <a:lnTo>
                    <a:pt x="2330" y="4368"/>
                  </a:lnTo>
                  <a:lnTo>
                    <a:pt x="2348" y="4362"/>
                  </a:lnTo>
                  <a:lnTo>
                    <a:pt x="2366" y="4356"/>
                  </a:lnTo>
                  <a:lnTo>
                    <a:pt x="2384" y="4348"/>
                  </a:lnTo>
                  <a:lnTo>
                    <a:pt x="2402" y="4341"/>
                  </a:lnTo>
                  <a:lnTo>
                    <a:pt x="2419" y="4331"/>
                  </a:lnTo>
                  <a:lnTo>
                    <a:pt x="2436" y="4322"/>
                  </a:lnTo>
                  <a:lnTo>
                    <a:pt x="2452" y="4311"/>
                  </a:lnTo>
                  <a:lnTo>
                    <a:pt x="2468" y="4298"/>
                  </a:lnTo>
                  <a:lnTo>
                    <a:pt x="2483" y="4286"/>
                  </a:lnTo>
                  <a:lnTo>
                    <a:pt x="2498" y="4272"/>
                  </a:lnTo>
                  <a:lnTo>
                    <a:pt x="2513" y="4257"/>
                  </a:lnTo>
                  <a:lnTo>
                    <a:pt x="2526" y="4242"/>
                  </a:lnTo>
                  <a:lnTo>
                    <a:pt x="2539" y="4227"/>
                  </a:lnTo>
                  <a:lnTo>
                    <a:pt x="2551" y="4210"/>
                  </a:lnTo>
                  <a:lnTo>
                    <a:pt x="2561" y="4194"/>
                  </a:lnTo>
                  <a:lnTo>
                    <a:pt x="2572" y="4177"/>
                  </a:lnTo>
                  <a:lnTo>
                    <a:pt x="2581" y="4160"/>
                  </a:lnTo>
                  <a:lnTo>
                    <a:pt x="2589" y="4142"/>
                  </a:lnTo>
                  <a:lnTo>
                    <a:pt x="2597" y="4124"/>
                  </a:lnTo>
                  <a:lnTo>
                    <a:pt x="2602" y="4106"/>
                  </a:lnTo>
                  <a:lnTo>
                    <a:pt x="2607" y="4088"/>
                  </a:lnTo>
                  <a:lnTo>
                    <a:pt x="2613" y="4069"/>
                  </a:lnTo>
                  <a:lnTo>
                    <a:pt x="2616" y="4050"/>
                  </a:lnTo>
                  <a:lnTo>
                    <a:pt x="2618" y="4031"/>
                  </a:lnTo>
                  <a:lnTo>
                    <a:pt x="2620" y="4012"/>
                  </a:lnTo>
                  <a:lnTo>
                    <a:pt x="2621" y="3994"/>
                  </a:lnTo>
                  <a:lnTo>
                    <a:pt x="2621" y="3974"/>
                  </a:lnTo>
                  <a:close/>
                </a:path>
              </a:pathLst>
            </a:custGeom>
            <a:solidFill>
              <a:schemeClr val="bg1"/>
            </a:solidFill>
            <a:ln>
              <a:noFill/>
            </a:ln>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34" name="文本框 33"/>
            <p:cNvSpPr txBox="1"/>
            <p:nvPr/>
          </p:nvSpPr>
          <p:spPr>
            <a:xfrm>
              <a:off x="9002547" y="4372544"/>
              <a:ext cx="2498270" cy="1061829"/>
            </a:xfrm>
            <a:prstGeom prst="rect">
              <a:avLst/>
            </a:prstGeom>
            <a:noFill/>
          </p:spPr>
          <p:txBody>
            <a:bodyPr wrap="square" rtlCol="0">
              <a:spAutoFit/>
            </a:bodyPr>
            <a:lstStyle/>
            <a:p>
              <a:pPr algn="ctr">
                <a:lnSpc>
                  <a:spcPct val="150000"/>
                </a:lnSpc>
              </a:pPr>
              <a:r>
                <a:rPr lang="zh-CN" altLang="en-US" sz="1400" dirty="0">
                  <a:solidFill>
                    <a:schemeClr val="bg1">
                      <a:lumMod val="65000"/>
                    </a:schemeClr>
                  </a:solidFill>
                  <a:latin typeface="微软雅黑" panose="020B0503020204020204" pitchFamily="34" charset="-122"/>
                  <a:ea typeface="微软雅黑" panose="020B0503020204020204" pitchFamily="34" charset="-122"/>
                </a:rPr>
                <a:t>请替换文字内容，点击添加相关标题文字，修改文字内容，也可以直接复制你的内容到此。</a:t>
              </a:r>
              <a:endParaRPr lang="zh-CN" altLang="en-US" sz="1400" dirty="0">
                <a:solidFill>
                  <a:schemeClr val="bg1">
                    <a:lumMod val="65000"/>
                  </a:schemeClr>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1000"/>
                                        <p:tgtEl>
                                          <p:spTgt spid="28"/>
                                        </p:tgtEl>
                                      </p:cBhvr>
                                    </p:animEffect>
                                    <p:anim calcmode="lin" valueType="num">
                                      <p:cBhvr>
                                        <p:cTn id="23" dur="1000" fill="hold"/>
                                        <p:tgtEl>
                                          <p:spTgt spid="28"/>
                                        </p:tgtEl>
                                        <p:attrNameLst>
                                          <p:attrName>ppt_x</p:attrName>
                                        </p:attrNameLst>
                                      </p:cBhvr>
                                      <p:tavLst>
                                        <p:tav tm="0">
                                          <p:val>
                                            <p:strVal val="#ppt_x"/>
                                          </p:val>
                                        </p:tav>
                                        <p:tav tm="100000">
                                          <p:val>
                                            <p:strVal val="#ppt_x"/>
                                          </p:val>
                                        </p:tav>
                                      </p:tavLst>
                                    </p:anim>
                                    <p:anim calcmode="lin" valueType="num">
                                      <p:cBhvr>
                                        <p:cTn id="2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795000" y="5289698"/>
            <a:ext cx="1146687" cy="1377802"/>
          </a:xfrm>
          <a:prstGeom prst="rect">
            <a:avLst/>
          </a:prstGeom>
        </p:spPr>
      </p:pic>
      <p:sp>
        <p:nvSpPr>
          <p:cNvPr id="3" name="矩形 2"/>
          <p:cNvSpPr/>
          <p:nvPr/>
        </p:nvSpPr>
        <p:spPr>
          <a:xfrm>
            <a:off x="533400" y="762000"/>
            <a:ext cx="11264900" cy="21600"/>
          </a:xfrm>
          <a:prstGeom prst="rect">
            <a:avLst/>
          </a:prstGeom>
          <a:solidFill>
            <a:srgbClr val="58ACA5"/>
          </a:solidFill>
          <a:ln>
            <a:solidFill>
              <a:srgbClr val="58AC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1599328" y="249580"/>
            <a:ext cx="1620957" cy="523220"/>
          </a:xfrm>
          <a:prstGeom prst="rect">
            <a:avLst/>
          </a:prstGeom>
          <a:noFill/>
        </p:spPr>
        <p:txBody>
          <a:bodyPr wrap="none" rtlCol="0">
            <a:spAutoFit/>
          </a:bodyPr>
          <a:lstStyle/>
          <a:p>
            <a:r>
              <a:rPr lang="zh-CN" altLang="en-US" sz="2800" dirty="0">
                <a:solidFill>
                  <a:srgbClr val="58ACA5"/>
                </a:solidFill>
                <a:latin typeface="微软雅黑" panose="020B0503020204020204" pitchFamily="34" charset="-122"/>
                <a:ea typeface="微软雅黑" panose="020B0503020204020204" pitchFamily="34" charset="-122"/>
              </a:rPr>
              <a:t>项目介绍</a:t>
            </a:r>
            <a:endParaRPr lang="zh-CN" altLang="en-US" sz="2800" dirty="0">
              <a:solidFill>
                <a:srgbClr val="58ACA5"/>
              </a:solidFill>
              <a:latin typeface="微软雅黑" panose="020B0503020204020204" pitchFamily="34" charset="-122"/>
              <a:ea typeface="微软雅黑" panose="020B0503020204020204" pitchFamily="34" charset="-122"/>
            </a:endParaRPr>
          </a:p>
        </p:txBody>
      </p:sp>
      <p:sp>
        <p:nvSpPr>
          <p:cNvPr id="5" name="矩形 4"/>
          <p:cNvSpPr/>
          <p:nvPr/>
        </p:nvSpPr>
        <p:spPr>
          <a:xfrm>
            <a:off x="914400" y="276225"/>
            <a:ext cx="542925" cy="485775"/>
          </a:xfrm>
          <a:prstGeom prst="rect">
            <a:avLst/>
          </a:prstGeom>
          <a:solidFill>
            <a:srgbClr val="58ACA5"/>
          </a:solidFill>
          <a:ln>
            <a:solidFill>
              <a:srgbClr val="58AC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914400" y="288279"/>
            <a:ext cx="542925" cy="523220"/>
          </a:xfrm>
          <a:prstGeom prst="rect">
            <a:avLst/>
          </a:prstGeom>
        </p:spPr>
        <p:txBody>
          <a:bodyPr wrap="square">
            <a:spAutoFit/>
          </a:bodyPr>
          <a:lstStyle/>
          <a:p>
            <a:pPr algn="dist"/>
            <a:r>
              <a:rPr lang="en-US" altLang="zh-CN" sz="2800" dirty="0">
                <a:solidFill>
                  <a:schemeClr val="bg1"/>
                </a:solidFill>
                <a:latin typeface="Impact" panose="020B0806030902050204" pitchFamily="34" charset="0"/>
                <a:ea typeface="微软雅黑" panose="020B0503020204020204" pitchFamily="34" charset="-122"/>
              </a:rPr>
              <a:t>01</a:t>
            </a:r>
            <a:endParaRPr lang="zh-CN" altLang="en-US" sz="2800" dirty="0">
              <a:solidFill>
                <a:schemeClr val="bg1"/>
              </a:solidFill>
              <a:latin typeface="Impact" panose="020B0806030902050204" pitchFamily="34" charset="0"/>
            </a:endParaRPr>
          </a:p>
        </p:txBody>
      </p:sp>
      <p:sp>
        <p:nvSpPr>
          <p:cNvPr id="7" name="直接连接符 6"/>
          <p:cNvSpPr/>
          <p:nvPr/>
        </p:nvSpPr>
        <p:spPr bwMode="auto">
          <a:xfrm>
            <a:off x="1701800" y="269353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 name="直接连接符 7"/>
          <p:cNvSpPr/>
          <p:nvPr/>
        </p:nvSpPr>
        <p:spPr bwMode="auto">
          <a:xfrm>
            <a:off x="1701800" y="269353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 name="直接连接符 8"/>
          <p:cNvSpPr/>
          <p:nvPr/>
        </p:nvSpPr>
        <p:spPr bwMode="auto">
          <a:xfrm>
            <a:off x="1797050" y="269512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 name="直接连接符 9"/>
          <p:cNvSpPr/>
          <p:nvPr/>
        </p:nvSpPr>
        <p:spPr bwMode="auto">
          <a:xfrm>
            <a:off x="1797050" y="269512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 name="任意多边形: 形状 25"/>
          <p:cNvSpPr/>
          <p:nvPr/>
        </p:nvSpPr>
        <p:spPr bwMode="auto">
          <a:xfrm rot="18988399" flipH="1">
            <a:off x="1915832" y="2600908"/>
            <a:ext cx="1203050" cy="1201446"/>
          </a:xfrm>
          <a:custGeom>
            <a:avLst/>
            <a:gdLst>
              <a:gd name="T0" fmla="*/ 3188 w 3399"/>
              <a:gd name="T1" fmla="*/ 209 h 3399"/>
              <a:gd name="T2" fmla="*/ 2961 w 3399"/>
              <a:gd name="T3" fmla="*/ 104 h 3399"/>
              <a:gd name="T4" fmla="*/ 1582 w 3399"/>
              <a:gd name="T5" fmla="*/ 562 h 3399"/>
              <a:gd name="T6" fmla="*/ 855 w 3399"/>
              <a:gd name="T7" fmla="*/ 624 h 3399"/>
              <a:gd name="T8" fmla="*/ 684 w 3399"/>
              <a:gd name="T9" fmla="*/ 795 h 3399"/>
              <a:gd name="T10" fmla="*/ 1099 w 3399"/>
              <a:gd name="T11" fmla="*/ 1209 h 3399"/>
              <a:gd name="T12" fmla="*/ 978 w 3399"/>
              <a:gd name="T13" fmla="*/ 2218 h 3399"/>
              <a:gd name="T14" fmla="*/ 336 w 3399"/>
              <a:gd name="T15" fmla="*/ 2339 h 3399"/>
              <a:gd name="T16" fmla="*/ 111 w 3399"/>
              <a:gd name="T17" fmla="*/ 2565 h 3399"/>
              <a:gd name="T18" fmla="*/ 550 w 3399"/>
              <a:gd name="T19" fmla="*/ 2769 h 3399"/>
              <a:gd name="T20" fmla="*/ 643 w 3399"/>
              <a:gd name="T21" fmla="*/ 2883 h 3399"/>
              <a:gd name="T22" fmla="*/ 835 w 3399"/>
              <a:gd name="T23" fmla="*/ 3289 h 3399"/>
              <a:gd name="T24" fmla="*/ 1061 w 3399"/>
              <a:gd name="T25" fmla="*/ 3063 h 3399"/>
              <a:gd name="T26" fmla="*/ 1182 w 3399"/>
              <a:gd name="T27" fmla="*/ 2421 h 3399"/>
              <a:gd name="T28" fmla="*/ 2190 w 3399"/>
              <a:gd name="T29" fmla="*/ 2299 h 3399"/>
              <a:gd name="T30" fmla="*/ 2605 w 3399"/>
              <a:gd name="T31" fmla="*/ 2713 h 3399"/>
              <a:gd name="T32" fmla="*/ 2775 w 3399"/>
              <a:gd name="T33" fmla="*/ 2543 h 3399"/>
              <a:gd name="T34" fmla="*/ 2837 w 3399"/>
              <a:gd name="T35" fmla="*/ 1816 h 3399"/>
              <a:gd name="T36" fmla="*/ 3294 w 3399"/>
              <a:gd name="T37" fmla="*/ 436 h 3399"/>
              <a:gd name="T38" fmla="*/ 3188 w 3399"/>
              <a:gd name="T39" fmla="*/ 210 h 3399"/>
              <a:gd name="T40" fmla="*/ 3188 w 3399"/>
              <a:gd name="T41" fmla="*/ 210 h 3399"/>
              <a:gd name="T42" fmla="*/ 3188 w 3399"/>
              <a:gd name="T43" fmla="*/ 210 h 3399"/>
              <a:gd name="T44" fmla="*/ 3188 w 3399"/>
              <a:gd name="T45" fmla="*/ 209 h 3399"/>
              <a:gd name="T46" fmla="*/ 3188 w 3399"/>
              <a:gd name="T47" fmla="*/ 209 h 3399"/>
              <a:gd name="T48" fmla="*/ 2864 w 3399"/>
              <a:gd name="T49" fmla="*/ 824 h 3399"/>
              <a:gd name="T50" fmla="*/ 2578 w 3399"/>
              <a:gd name="T51" fmla="*/ 821 h 3399"/>
              <a:gd name="T52" fmla="*/ 2574 w 3399"/>
              <a:gd name="T53" fmla="*/ 534 h 3399"/>
              <a:gd name="T54" fmla="*/ 2861 w 3399"/>
              <a:gd name="T55" fmla="*/ 537 h 3399"/>
              <a:gd name="T56" fmla="*/ 2864 w 3399"/>
              <a:gd name="T57" fmla="*/ 824 h 3399"/>
              <a:gd name="T58" fmla="*/ 2864 w 3399"/>
              <a:gd name="T59" fmla="*/ 824 h 3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399" h="3399">
                <a:moveTo>
                  <a:pt x="3188" y="209"/>
                </a:moveTo>
                <a:cubicBezTo>
                  <a:pt x="3132" y="154"/>
                  <a:pt x="3037" y="117"/>
                  <a:pt x="2961" y="104"/>
                </a:cubicBezTo>
                <a:cubicBezTo>
                  <a:pt x="2375" y="0"/>
                  <a:pt x="1855" y="327"/>
                  <a:pt x="1582" y="562"/>
                </a:cubicBezTo>
                <a:cubicBezTo>
                  <a:pt x="1431" y="552"/>
                  <a:pt x="855" y="624"/>
                  <a:pt x="855" y="624"/>
                </a:cubicBezTo>
                <a:cubicBezTo>
                  <a:pt x="551" y="663"/>
                  <a:pt x="684" y="795"/>
                  <a:pt x="684" y="795"/>
                </a:cubicBezTo>
                <a:cubicBezTo>
                  <a:pt x="1099" y="1209"/>
                  <a:pt x="1099" y="1209"/>
                  <a:pt x="1099" y="1209"/>
                </a:cubicBezTo>
                <a:cubicBezTo>
                  <a:pt x="884" y="1916"/>
                  <a:pt x="1014" y="2047"/>
                  <a:pt x="978" y="2218"/>
                </a:cubicBezTo>
                <a:cubicBezTo>
                  <a:pt x="942" y="2389"/>
                  <a:pt x="655" y="2319"/>
                  <a:pt x="336" y="2339"/>
                </a:cubicBezTo>
                <a:cubicBezTo>
                  <a:pt x="18" y="2359"/>
                  <a:pt x="0" y="2473"/>
                  <a:pt x="111" y="2565"/>
                </a:cubicBezTo>
                <a:cubicBezTo>
                  <a:pt x="194" y="2634"/>
                  <a:pt x="436" y="2727"/>
                  <a:pt x="550" y="2769"/>
                </a:cubicBezTo>
                <a:cubicBezTo>
                  <a:pt x="577" y="2783"/>
                  <a:pt x="616" y="2814"/>
                  <a:pt x="643" y="2883"/>
                </a:cubicBezTo>
                <a:cubicBezTo>
                  <a:pt x="688" y="3005"/>
                  <a:pt x="772" y="3213"/>
                  <a:pt x="835" y="3289"/>
                </a:cubicBezTo>
                <a:cubicBezTo>
                  <a:pt x="927" y="3399"/>
                  <a:pt x="1041" y="3382"/>
                  <a:pt x="1061" y="3063"/>
                </a:cubicBezTo>
                <a:cubicBezTo>
                  <a:pt x="1081" y="2744"/>
                  <a:pt x="1011" y="2458"/>
                  <a:pt x="1182" y="2421"/>
                </a:cubicBezTo>
                <a:cubicBezTo>
                  <a:pt x="1353" y="2385"/>
                  <a:pt x="1483" y="2515"/>
                  <a:pt x="2190" y="2299"/>
                </a:cubicBezTo>
                <a:cubicBezTo>
                  <a:pt x="2605" y="2713"/>
                  <a:pt x="2605" y="2713"/>
                  <a:pt x="2605" y="2713"/>
                </a:cubicBezTo>
                <a:cubicBezTo>
                  <a:pt x="2605" y="2713"/>
                  <a:pt x="2737" y="2847"/>
                  <a:pt x="2775" y="2543"/>
                </a:cubicBezTo>
                <a:cubicBezTo>
                  <a:pt x="2775" y="2543"/>
                  <a:pt x="2847" y="1967"/>
                  <a:pt x="2837" y="1816"/>
                </a:cubicBezTo>
                <a:cubicBezTo>
                  <a:pt x="3072" y="1542"/>
                  <a:pt x="3399" y="1022"/>
                  <a:pt x="3294" y="436"/>
                </a:cubicBezTo>
                <a:cubicBezTo>
                  <a:pt x="3280" y="360"/>
                  <a:pt x="3244" y="266"/>
                  <a:pt x="3188" y="210"/>
                </a:cubicBezTo>
                <a:cubicBezTo>
                  <a:pt x="3188" y="210"/>
                  <a:pt x="3188" y="210"/>
                  <a:pt x="3188" y="210"/>
                </a:cubicBezTo>
                <a:cubicBezTo>
                  <a:pt x="3188" y="210"/>
                  <a:pt x="3188" y="210"/>
                  <a:pt x="3188" y="210"/>
                </a:cubicBezTo>
                <a:cubicBezTo>
                  <a:pt x="3188" y="209"/>
                  <a:pt x="3188" y="209"/>
                  <a:pt x="3188" y="209"/>
                </a:cubicBezTo>
                <a:cubicBezTo>
                  <a:pt x="3188" y="209"/>
                  <a:pt x="3188" y="209"/>
                  <a:pt x="3188" y="209"/>
                </a:cubicBezTo>
                <a:close/>
                <a:moveTo>
                  <a:pt x="2864" y="824"/>
                </a:moveTo>
                <a:cubicBezTo>
                  <a:pt x="2786" y="902"/>
                  <a:pt x="2657" y="900"/>
                  <a:pt x="2578" y="821"/>
                </a:cubicBezTo>
                <a:cubicBezTo>
                  <a:pt x="2497" y="740"/>
                  <a:pt x="2496" y="612"/>
                  <a:pt x="2574" y="534"/>
                </a:cubicBezTo>
                <a:cubicBezTo>
                  <a:pt x="2652" y="456"/>
                  <a:pt x="2780" y="457"/>
                  <a:pt x="2861" y="537"/>
                </a:cubicBezTo>
                <a:cubicBezTo>
                  <a:pt x="2940" y="617"/>
                  <a:pt x="2942" y="746"/>
                  <a:pt x="2864" y="824"/>
                </a:cubicBezTo>
                <a:cubicBezTo>
                  <a:pt x="2864" y="824"/>
                  <a:pt x="2864" y="824"/>
                  <a:pt x="2864" y="824"/>
                </a:cubicBezTo>
                <a:close/>
              </a:path>
            </a:pathLst>
          </a:custGeom>
          <a:solidFill>
            <a:srgbClr val="448882"/>
          </a:solidFill>
          <a:ln>
            <a:noFill/>
          </a:ln>
        </p:spPr>
        <p:txBody>
          <a:bodyPr anchor="ctr"/>
          <a:lstStyle/>
          <a:p>
            <a:pPr algn="ctr"/>
          </a:p>
        </p:txBody>
      </p:sp>
      <p:sp>
        <p:nvSpPr>
          <p:cNvPr id="12" name="直接连接符 11"/>
          <p:cNvSpPr/>
          <p:nvPr/>
        </p:nvSpPr>
        <p:spPr bwMode="auto">
          <a:xfrm>
            <a:off x="5363703" y="164220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 name="任意多边形: 形状 35"/>
          <p:cNvSpPr/>
          <p:nvPr/>
        </p:nvSpPr>
        <p:spPr bwMode="auto">
          <a:xfrm rot="18988399" flipH="1">
            <a:off x="5333473" y="1655643"/>
            <a:ext cx="1203050" cy="1201446"/>
          </a:xfrm>
          <a:custGeom>
            <a:avLst/>
            <a:gdLst>
              <a:gd name="T0" fmla="*/ 3188 w 3399"/>
              <a:gd name="T1" fmla="*/ 209 h 3399"/>
              <a:gd name="T2" fmla="*/ 2961 w 3399"/>
              <a:gd name="T3" fmla="*/ 104 h 3399"/>
              <a:gd name="T4" fmla="*/ 1582 w 3399"/>
              <a:gd name="T5" fmla="*/ 562 h 3399"/>
              <a:gd name="T6" fmla="*/ 855 w 3399"/>
              <a:gd name="T7" fmla="*/ 624 h 3399"/>
              <a:gd name="T8" fmla="*/ 684 w 3399"/>
              <a:gd name="T9" fmla="*/ 795 h 3399"/>
              <a:gd name="T10" fmla="*/ 1099 w 3399"/>
              <a:gd name="T11" fmla="*/ 1209 h 3399"/>
              <a:gd name="T12" fmla="*/ 978 w 3399"/>
              <a:gd name="T13" fmla="*/ 2218 h 3399"/>
              <a:gd name="T14" fmla="*/ 336 w 3399"/>
              <a:gd name="T15" fmla="*/ 2339 h 3399"/>
              <a:gd name="T16" fmla="*/ 111 w 3399"/>
              <a:gd name="T17" fmla="*/ 2565 h 3399"/>
              <a:gd name="T18" fmla="*/ 550 w 3399"/>
              <a:gd name="T19" fmla="*/ 2769 h 3399"/>
              <a:gd name="T20" fmla="*/ 643 w 3399"/>
              <a:gd name="T21" fmla="*/ 2883 h 3399"/>
              <a:gd name="T22" fmla="*/ 835 w 3399"/>
              <a:gd name="T23" fmla="*/ 3289 h 3399"/>
              <a:gd name="T24" fmla="*/ 1061 w 3399"/>
              <a:gd name="T25" fmla="*/ 3063 h 3399"/>
              <a:gd name="T26" fmla="*/ 1182 w 3399"/>
              <a:gd name="T27" fmla="*/ 2421 h 3399"/>
              <a:gd name="T28" fmla="*/ 2190 w 3399"/>
              <a:gd name="T29" fmla="*/ 2299 h 3399"/>
              <a:gd name="T30" fmla="*/ 2605 w 3399"/>
              <a:gd name="T31" fmla="*/ 2713 h 3399"/>
              <a:gd name="T32" fmla="*/ 2775 w 3399"/>
              <a:gd name="T33" fmla="*/ 2543 h 3399"/>
              <a:gd name="T34" fmla="*/ 2837 w 3399"/>
              <a:gd name="T35" fmla="*/ 1816 h 3399"/>
              <a:gd name="T36" fmla="*/ 3294 w 3399"/>
              <a:gd name="T37" fmla="*/ 436 h 3399"/>
              <a:gd name="T38" fmla="*/ 3188 w 3399"/>
              <a:gd name="T39" fmla="*/ 210 h 3399"/>
              <a:gd name="T40" fmla="*/ 3188 w 3399"/>
              <a:gd name="T41" fmla="*/ 210 h 3399"/>
              <a:gd name="T42" fmla="*/ 3188 w 3399"/>
              <a:gd name="T43" fmla="*/ 210 h 3399"/>
              <a:gd name="T44" fmla="*/ 3188 w 3399"/>
              <a:gd name="T45" fmla="*/ 209 h 3399"/>
              <a:gd name="T46" fmla="*/ 3188 w 3399"/>
              <a:gd name="T47" fmla="*/ 209 h 3399"/>
              <a:gd name="T48" fmla="*/ 2864 w 3399"/>
              <a:gd name="T49" fmla="*/ 824 h 3399"/>
              <a:gd name="T50" fmla="*/ 2578 w 3399"/>
              <a:gd name="T51" fmla="*/ 821 h 3399"/>
              <a:gd name="T52" fmla="*/ 2574 w 3399"/>
              <a:gd name="T53" fmla="*/ 534 h 3399"/>
              <a:gd name="T54" fmla="*/ 2861 w 3399"/>
              <a:gd name="T55" fmla="*/ 537 h 3399"/>
              <a:gd name="T56" fmla="*/ 2864 w 3399"/>
              <a:gd name="T57" fmla="*/ 824 h 3399"/>
              <a:gd name="T58" fmla="*/ 2864 w 3399"/>
              <a:gd name="T59" fmla="*/ 824 h 3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399" h="3399">
                <a:moveTo>
                  <a:pt x="3188" y="209"/>
                </a:moveTo>
                <a:cubicBezTo>
                  <a:pt x="3132" y="154"/>
                  <a:pt x="3037" y="117"/>
                  <a:pt x="2961" y="104"/>
                </a:cubicBezTo>
                <a:cubicBezTo>
                  <a:pt x="2375" y="0"/>
                  <a:pt x="1855" y="327"/>
                  <a:pt x="1582" y="562"/>
                </a:cubicBezTo>
                <a:cubicBezTo>
                  <a:pt x="1431" y="552"/>
                  <a:pt x="855" y="624"/>
                  <a:pt x="855" y="624"/>
                </a:cubicBezTo>
                <a:cubicBezTo>
                  <a:pt x="551" y="663"/>
                  <a:pt x="684" y="795"/>
                  <a:pt x="684" y="795"/>
                </a:cubicBezTo>
                <a:cubicBezTo>
                  <a:pt x="1099" y="1209"/>
                  <a:pt x="1099" y="1209"/>
                  <a:pt x="1099" y="1209"/>
                </a:cubicBezTo>
                <a:cubicBezTo>
                  <a:pt x="884" y="1916"/>
                  <a:pt x="1014" y="2047"/>
                  <a:pt x="978" y="2218"/>
                </a:cubicBezTo>
                <a:cubicBezTo>
                  <a:pt x="942" y="2389"/>
                  <a:pt x="655" y="2319"/>
                  <a:pt x="336" y="2339"/>
                </a:cubicBezTo>
                <a:cubicBezTo>
                  <a:pt x="18" y="2359"/>
                  <a:pt x="0" y="2473"/>
                  <a:pt x="111" y="2565"/>
                </a:cubicBezTo>
                <a:cubicBezTo>
                  <a:pt x="194" y="2634"/>
                  <a:pt x="436" y="2727"/>
                  <a:pt x="550" y="2769"/>
                </a:cubicBezTo>
                <a:cubicBezTo>
                  <a:pt x="577" y="2783"/>
                  <a:pt x="616" y="2814"/>
                  <a:pt x="643" y="2883"/>
                </a:cubicBezTo>
                <a:cubicBezTo>
                  <a:pt x="688" y="3005"/>
                  <a:pt x="772" y="3213"/>
                  <a:pt x="835" y="3289"/>
                </a:cubicBezTo>
                <a:cubicBezTo>
                  <a:pt x="927" y="3399"/>
                  <a:pt x="1041" y="3382"/>
                  <a:pt x="1061" y="3063"/>
                </a:cubicBezTo>
                <a:cubicBezTo>
                  <a:pt x="1081" y="2744"/>
                  <a:pt x="1011" y="2458"/>
                  <a:pt x="1182" y="2421"/>
                </a:cubicBezTo>
                <a:cubicBezTo>
                  <a:pt x="1353" y="2385"/>
                  <a:pt x="1483" y="2515"/>
                  <a:pt x="2190" y="2299"/>
                </a:cubicBezTo>
                <a:cubicBezTo>
                  <a:pt x="2605" y="2713"/>
                  <a:pt x="2605" y="2713"/>
                  <a:pt x="2605" y="2713"/>
                </a:cubicBezTo>
                <a:cubicBezTo>
                  <a:pt x="2605" y="2713"/>
                  <a:pt x="2737" y="2847"/>
                  <a:pt x="2775" y="2543"/>
                </a:cubicBezTo>
                <a:cubicBezTo>
                  <a:pt x="2775" y="2543"/>
                  <a:pt x="2847" y="1967"/>
                  <a:pt x="2837" y="1816"/>
                </a:cubicBezTo>
                <a:cubicBezTo>
                  <a:pt x="3072" y="1542"/>
                  <a:pt x="3399" y="1022"/>
                  <a:pt x="3294" y="436"/>
                </a:cubicBezTo>
                <a:cubicBezTo>
                  <a:pt x="3280" y="360"/>
                  <a:pt x="3244" y="266"/>
                  <a:pt x="3188" y="210"/>
                </a:cubicBezTo>
                <a:cubicBezTo>
                  <a:pt x="3188" y="210"/>
                  <a:pt x="3188" y="210"/>
                  <a:pt x="3188" y="210"/>
                </a:cubicBezTo>
                <a:cubicBezTo>
                  <a:pt x="3188" y="210"/>
                  <a:pt x="3188" y="210"/>
                  <a:pt x="3188" y="210"/>
                </a:cubicBezTo>
                <a:cubicBezTo>
                  <a:pt x="3188" y="209"/>
                  <a:pt x="3188" y="209"/>
                  <a:pt x="3188" y="209"/>
                </a:cubicBezTo>
                <a:cubicBezTo>
                  <a:pt x="3188" y="209"/>
                  <a:pt x="3188" y="209"/>
                  <a:pt x="3188" y="209"/>
                </a:cubicBezTo>
                <a:close/>
                <a:moveTo>
                  <a:pt x="2864" y="824"/>
                </a:moveTo>
                <a:cubicBezTo>
                  <a:pt x="2786" y="902"/>
                  <a:pt x="2657" y="900"/>
                  <a:pt x="2578" y="821"/>
                </a:cubicBezTo>
                <a:cubicBezTo>
                  <a:pt x="2497" y="740"/>
                  <a:pt x="2496" y="612"/>
                  <a:pt x="2574" y="534"/>
                </a:cubicBezTo>
                <a:cubicBezTo>
                  <a:pt x="2652" y="456"/>
                  <a:pt x="2780" y="457"/>
                  <a:pt x="2861" y="537"/>
                </a:cubicBezTo>
                <a:cubicBezTo>
                  <a:pt x="2940" y="617"/>
                  <a:pt x="2942" y="746"/>
                  <a:pt x="2864" y="824"/>
                </a:cubicBezTo>
                <a:cubicBezTo>
                  <a:pt x="2864" y="824"/>
                  <a:pt x="2864" y="824"/>
                  <a:pt x="2864" y="824"/>
                </a:cubicBezTo>
                <a:close/>
              </a:path>
            </a:pathLst>
          </a:custGeom>
          <a:solidFill>
            <a:srgbClr val="EAA56B"/>
          </a:solidFill>
          <a:ln>
            <a:noFill/>
          </a:ln>
        </p:spPr>
        <p:txBody>
          <a:bodyPr anchor="ctr"/>
          <a:lstStyle/>
          <a:p>
            <a:pPr algn="ctr"/>
          </a:p>
        </p:txBody>
      </p:sp>
      <p:sp>
        <p:nvSpPr>
          <p:cNvPr id="14" name="任意多边形: 形状 36"/>
          <p:cNvSpPr/>
          <p:nvPr/>
        </p:nvSpPr>
        <p:spPr bwMode="auto">
          <a:xfrm rot="18988399" flipH="1">
            <a:off x="8751115" y="2600908"/>
            <a:ext cx="1203050" cy="1201446"/>
          </a:xfrm>
          <a:custGeom>
            <a:avLst/>
            <a:gdLst>
              <a:gd name="T0" fmla="*/ 3188 w 3399"/>
              <a:gd name="T1" fmla="*/ 209 h 3399"/>
              <a:gd name="T2" fmla="*/ 2961 w 3399"/>
              <a:gd name="T3" fmla="*/ 104 h 3399"/>
              <a:gd name="T4" fmla="*/ 1582 w 3399"/>
              <a:gd name="T5" fmla="*/ 562 h 3399"/>
              <a:gd name="T6" fmla="*/ 855 w 3399"/>
              <a:gd name="T7" fmla="*/ 624 h 3399"/>
              <a:gd name="T8" fmla="*/ 684 w 3399"/>
              <a:gd name="T9" fmla="*/ 795 h 3399"/>
              <a:gd name="T10" fmla="*/ 1099 w 3399"/>
              <a:gd name="T11" fmla="*/ 1209 h 3399"/>
              <a:gd name="T12" fmla="*/ 978 w 3399"/>
              <a:gd name="T13" fmla="*/ 2218 h 3399"/>
              <a:gd name="T14" fmla="*/ 336 w 3399"/>
              <a:gd name="T15" fmla="*/ 2339 h 3399"/>
              <a:gd name="T16" fmla="*/ 111 w 3399"/>
              <a:gd name="T17" fmla="*/ 2565 h 3399"/>
              <a:gd name="T18" fmla="*/ 550 w 3399"/>
              <a:gd name="T19" fmla="*/ 2769 h 3399"/>
              <a:gd name="T20" fmla="*/ 643 w 3399"/>
              <a:gd name="T21" fmla="*/ 2883 h 3399"/>
              <a:gd name="T22" fmla="*/ 835 w 3399"/>
              <a:gd name="T23" fmla="*/ 3289 h 3399"/>
              <a:gd name="T24" fmla="*/ 1061 w 3399"/>
              <a:gd name="T25" fmla="*/ 3063 h 3399"/>
              <a:gd name="T26" fmla="*/ 1182 w 3399"/>
              <a:gd name="T27" fmla="*/ 2421 h 3399"/>
              <a:gd name="T28" fmla="*/ 2190 w 3399"/>
              <a:gd name="T29" fmla="*/ 2299 h 3399"/>
              <a:gd name="T30" fmla="*/ 2605 w 3399"/>
              <a:gd name="T31" fmla="*/ 2713 h 3399"/>
              <a:gd name="T32" fmla="*/ 2775 w 3399"/>
              <a:gd name="T33" fmla="*/ 2543 h 3399"/>
              <a:gd name="T34" fmla="*/ 2837 w 3399"/>
              <a:gd name="T35" fmla="*/ 1816 h 3399"/>
              <a:gd name="T36" fmla="*/ 3294 w 3399"/>
              <a:gd name="T37" fmla="*/ 436 h 3399"/>
              <a:gd name="T38" fmla="*/ 3188 w 3399"/>
              <a:gd name="T39" fmla="*/ 210 h 3399"/>
              <a:gd name="T40" fmla="*/ 3188 w 3399"/>
              <a:gd name="T41" fmla="*/ 210 h 3399"/>
              <a:gd name="T42" fmla="*/ 3188 w 3399"/>
              <a:gd name="T43" fmla="*/ 210 h 3399"/>
              <a:gd name="T44" fmla="*/ 3188 w 3399"/>
              <a:gd name="T45" fmla="*/ 209 h 3399"/>
              <a:gd name="T46" fmla="*/ 3188 w 3399"/>
              <a:gd name="T47" fmla="*/ 209 h 3399"/>
              <a:gd name="T48" fmla="*/ 2864 w 3399"/>
              <a:gd name="T49" fmla="*/ 824 h 3399"/>
              <a:gd name="T50" fmla="*/ 2578 w 3399"/>
              <a:gd name="T51" fmla="*/ 821 h 3399"/>
              <a:gd name="T52" fmla="*/ 2574 w 3399"/>
              <a:gd name="T53" fmla="*/ 534 h 3399"/>
              <a:gd name="T54" fmla="*/ 2861 w 3399"/>
              <a:gd name="T55" fmla="*/ 537 h 3399"/>
              <a:gd name="T56" fmla="*/ 2864 w 3399"/>
              <a:gd name="T57" fmla="*/ 824 h 3399"/>
              <a:gd name="T58" fmla="*/ 2864 w 3399"/>
              <a:gd name="T59" fmla="*/ 824 h 3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399" h="3399">
                <a:moveTo>
                  <a:pt x="3188" y="209"/>
                </a:moveTo>
                <a:cubicBezTo>
                  <a:pt x="3132" y="154"/>
                  <a:pt x="3037" y="117"/>
                  <a:pt x="2961" y="104"/>
                </a:cubicBezTo>
                <a:cubicBezTo>
                  <a:pt x="2375" y="0"/>
                  <a:pt x="1855" y="327"/>
                  <a:pt x="1582" y="562"/>
                </a:cubicBezTo>
                <a:cubicBezTo>
                  <a:pt x="1431" y="552"/>
                  <a:pt x="855" y="624"/>
                  <a:pt x="855" y="624"/>
                </a:cubicBezTo>
                <a:cubicBezTo>
                  <a:pt x="551" y="663"/>
                  <a:pt x="684" y="795"/>
                  <a:pt x="684" y="795"/>
                </a:cubicBezTo>
                <a:cubicBezTo>
                  <a:pt x="1099" y="1209"/>
                  <a:pt x="1099" y="1209"/>
                  <a:pt x="1099" y="1209"/>
                </a:cubicBezTo>
                <a:cubicBezTo>
                  <a:pt x="884" y="1916"/>
                  <a:pt x="1014" y="2047"/>
                  <a:pt x="978" y="2218"/>
                </a:cubicBezTo>
                <a:cubicBezTo>
                  <a:pt x="942" y="2389"/>
                  <a:pt x="655" y="2319"/>
                  <a:pt x="336" y="2339"/>
                </a:cubicBezTo>
                <a:cubicBezTo>
                  <a:pt x="18" y="2359"/>
                  <a:pt x="0" y="2473"/>
                  <a:pt x="111" y="2565"/>
                </a:cubicBezTo>
                <a:cubicBezTo>
                  <a:pt x="194" y="2634"/>
                  <a:pt x="436" y="2727"/>
                  <a:pt x="550" y="2769"/>
                </a:cubicBezTo>
                <a:cubicBezTo>
                  <a:pt x="577" y="2783"/>
                  <a:pt x="616" y="2814"/>
                  <a:pt x="643" y="2883"/>
                </a:cubicBezTo>
                <a:cubicBezTo>
                  <a:pt x="688" y="3005"/>
                  <a:pt x="772" y="3213"/>
                  <a:pt x="835" y="3289"/>
                </a:cubicBezTo>
                <a:cubicBezTo>
                  <a:pt x="927" y="3399"/>
                  <a:pt x="1041" y="3382"/>
                  <a:pt x="1061" y="3063"/>
                </a:cubicBezTo>
                <a:cubicBezTo>
                  <a:pt x="1081" y="2744"/>
                  <a:pt x="1011" y="2458"/>
                  <a:pt x="1182" y="2421"/>
                </a:cubicBezTo>
                <a:cubicBezTo>
                  <a:pt x="1353" y="2385"/>
                  <a:pt x="1483" y="2515"/>
                  <a:pt x="2190" y="2299"/>
                </a:cubicBezTo>
                <a:cubicBezTo>
                  <a:pt x="2605" y="2713"/>
                  <a:pt x="2605" y="2713"/>
                  <a:pt x="2605" y="2713"/>
                </a:cubicBezTo>
                <a:cubicBezTo>
                  <a:pt x="2605" y="2713"/>
                  <a:pt x="2737" y="2847"/>
                  <a:pt x="2775" y="2543"/>
                </a:cubicBezTo>
                <a:cubicBezTo>
                  <a:pt x="2775" y="2543"/>
                  <a:pt x="2847" y="1967"/>
                  <a:pt x="2837" y="1816"/>
                </a:cubicBezTo>
                <a:cubicBezTo>
                  <a:pt x="3072" y="1542"/>
                  <a:pt x="3399" y="1022"/>
                  <a:pt x="3294" y="436"/>
                </a:cubicBezTo>
                <a:cubicBezTo>
                  <a:pt x="3280" y="360"/>
                  <a:pt x="3244" y="266"/>
                  <a:pt x="3188" y="210"/>
                </a:cubicBezTo>
                <a:cubicBezTo>
                  <a:pt x="3188" y="210"/>
                  <a:pt x="3188" y="210"/>
                  <a:pt x="3188" y="210"/>
                </a:cubicBezTo>
                <a:cubicBezTo>
                  <a:pt x="3188" y="210"/>
                  <a:pt x="3188" y="210"/>
                  <a:pt x="3188" y="210"/>
                </a:cubicBezTo>
                <a:cubicBezTo>
                  <a:pt x="3188" y="209"/>
                  <a:pt x="3188" y="209"/>
                  <a:pt x="3188" y="209"/>
                </a:cubicBezTo>
                <a:cubicBezTo>
                  <a:pt x="3188" y="209"/>
                  <a:pt x="3188" y="209"/>
                  <a:pt x="3188" y="209"/>
                </a:cubicBezTo>
                <a:close/>
                <a:moveTo>
                  <a:pt x="2864" y="824"/>
                </a:moveTo>
                <a:cubicBezTo>
                  <a:pt x="2786" y="902"/>
                  <a:pt x="2657" y="900"/>
                  <a:pt x="2578" y="821"/>
                </a:cubicBezTo>
                <a:cubicBezTo>
                  <a:pt x="2497" y="740"/>
                  <a:pt x="2496" y="612"/>
                  <a:pt x="2574" y="534"/>
                </a:cubicBezTo>
                <a:cubicBezTo>
                  <a:pt x="2652" y="456"/>
                  <a:pt x="2780" y="457"/>
                  <a:pt x="2861" y="537"/>
                </a:cubicBezTo>
                <a:cubicBezTo>
                  <a:pt x="2940" y="617"/>
                  <a:pt x="2942" y="746"/>
                  <a:pt x="2864" y="824"/>
                </a:cubicBezTo>
                <a:cubicBezTo>
                  <a:pt x="2864" y="824"/>
                  <a:pt x="2864" y="824"/>
                  <a:pt x="2864" y="824"/>
                </a:cubicBezTo>
                <a:close/>
              </a:path>
            </a:pathLst>
          </a:custGeom>
          <a:solidFill>
            <a:srgbClr val="448882"/>
          </a:solidFill>
          <a:ln>
            <a:noFill/>
          </a:ln>
        </p:spPr>
        <p:txBody>
          <a:bodyPr anchor="ctr"/>
          <a:lstStyle/>
          <a:p>
            <a:pPr algn="ctr"/>
          </a:p>
        </p:txBody>
      </p:sp>
      <p:grpSp>
        <p:nvGrpSpPr>
          <p:cNvPr id="15" name="组合 14"/>
          <p:cNvGrpSpPr/>
          <p:nvPr/>
        </p:nvGrpSpPr>
        <p:grpSpPr>
          <a:xfrm>
            <a:off x="4509627" y="3404244"/>
            <a:ext cx="2850743" cy="1402229"/>
            <a:chOff x="4509627" y="3404244"/>
            <a:chExt cx="2850743" cy="1402229"/>
          </a:xfrm>
        </p:grpSpPr>
        <p:sp>
          <p:nvSpPr>
            <p:cNvPr id="16" name="文本框 15"/>
            <p:cNvSpPr txBox="1"/>
            <p:nvPr/>
          </p:nvSpPr>
          <p:spPr bwMode="auto">
            <a:xfrm>
              <a:off x="4753691" y="3404244"/>
              <a:ext cx="2073458" cy="283030"/>
            </a:xfrm>
            <a:prstGeom prst="rect">
              <a:avLst/>
            </a:prstGeom>
            <a:noFill/>
            <a:ln w="9525">
              <a:noFill/>
              <a:miter lim="800000"/>
            </a:ln>
          </p:spPr>
          <p:txBody>
            <a:bodyPr wrap="none" lIns="0" tIns="0" rIns="0" bIns="0" anchor="ctr" anchorCtr="1">
              <a:normAutofit/>
              <a:scene3d>
                <a:camera prst="orthographicFront"/>
                <a:lightRig rig="threePt" dir="t"/>
              </a:scene3d>
              <a:sp3d>
                <a:bevelT w="0" h="0"/>
              </a:sp3d>
            </a:bodyPr>
            <a:lstStyle/>
            <a:p>
              <a:pPr algn="r"/>
              <a:r>
                <a:rPr lang="zh-CN" altLang="en-US" sz="1600" b="1" dirty="0">
                  <a:solidFill>
                    <a:srgbClr val="EAA56B"/>
                  </a:solidFill>
                  <a:latin typeface="微软雅黑" panose="020B0503020204020204" pitchFamily="34" charset="-122"/>
                  <a:ea typeface="微软雅黑" panose="020B0503020204020204" pitchFamily="34" charset="-122"/>
                  <a:cs typeface="Arial" panose="020B0604020202020204" pitchFamily="34" charset="0"/>
                </a:rPr>
                <a:t>此处添加文字内容</a:t>
              </a:r>
              <a:endParaRPr lang="zh-CN" altLang="en-US" sz="1600" b="1" dirty="0">
                <a:solidFill>
                  <a:srgbClr val="EAA56B"/>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7" name="矩形 16"/>
            <p:cNvSpPr/>
            <p:nvPr/>
          </p:nvSpPr>
          <p:spPr>
            <a:xfrm>
              <a:off x="4509627" y="3744644"/>
              <a:ext cx="2850743" cy="1061829"/>
            </a:xfrm>
            <a:prstGeom prst="rect">
              <a:avLst/>
            </a:prstGeom>
          </p:spPr>
          <p:txBody>
            <a:bodyPr wrap="square">
              <a:spAutoFit/>
            </a:bodyPr>
            <a:lstStyle/>
            <a:p>
              <a:pPr algn="ctr">
                <a:lnSpc>
                  <a:spcPct val="150000"/>
                </a:lnSpc>
              </a:pPr>
              <a:r>
                <a:rPr lang="zh-CN" altLang="en-US" sz="1400" dirty="0">
                  <a:solidFill>
                    <a:schemeClr val="bg1">
                      <a:lumMod val="65000"/>
                    </a:schemeClr>
                  </a:solidFill>
                  <a:latin typeface="微软雅黑" panose="020B0503020204020204" pitchFamily="34" charset="-122"/>
                  <a:ea typeface="微软雅黑" panose="020B0503020204020204" pitchFamily="34" charset="-122"/>
                </a:rPr>
                <a:t>请替换文字内容，点击添加相关标题文字，修改文字内容，也可以直接复制你的内容到此。</a:t>
              </a:r>
              <a:endParaRPr lang="zh-CN" altLang="en-US" sz="1400" dirty="0">
                <a:solidFill>
                  <a:schemeClr val="bg1">
                    <a:lumMod val="65000"/>
                  </a:schemeClr>
                </a:solidFill>
              </a:endParaRPr>
            </a:p>
          </p:txBody>
        </p:sp>
      </p:grpSp>
      <p:grpSp>
        <p:nvGrpSpPr>
          <p:cNvPr id="18" name="组合 17"/>
          <p:cNvGrpSpPr/>
          <p:nvPr/>
        </p:nvGrpSpPr>
        <p:grpSpPr>
          <a:xfrm>
            <a:off x="905109" y="4301846"/>
            <a:ext cx="2850743" cy="1368245"/>
            <a:chOff x="905109" y="4301846"/>
            <a:chExt cx="2850743" cy="1368245"/>
          </a:xfrm>
        </p:grpSpPr>
        <p:sp>
          <p:nvSpPr>
            <p:cNvPr id="19" name="文本框 18"/>
            <p:cNvSpPr txBox="1"/>
            <p:nvPr/>
          </p:nvSpPr>
          <p:spPr bwMode="auto">
            <a:xfrm>
              <a:off x="1293751" y="4301846"/>
              <a:ext cx="2073458" cy="283030"/>
            </a:xfrm>
            <a:prstGeom prst="rect">
              <a:avLst/>
            </a:prstGeom>
            <a:noFill/>
            <a:ln w="9525">
              <a:noFill/>
              <a:miter lim="800000"/>
            </a:ln>
          </p:spPr>
          <p:txBody>
            <a:bodyPr wrap="none" lIns="0" tIns="0" rIns="0" bIns="0" anchor="ctr" anchorCtr="1">
              <a:normAutofit/>
              <a:scene3d>
                <a:camera prst="orthographicFront"/>
                <a:lightRig rig="threePt" dir="t"/>
              </a:scene3d>
              <a:sp3d>
                <a:bevelT w="0" h="0"/>
              </a:sp3d>
            </a:bodyPr>
            <a:lstStyle/>
            <a:p>
              <a:pPr algn="r"/>
              <a:r>
                <a:rPr lang="zh-CN" altLang="en-US" sz="1600" b="1" dirty="0">
                  <a:solidFill>
                    <a:srgbClr val="448882"/>
                  </a:solidFill>
                  <a:latin typeface="微软雅黑" panose="020B0503020204020204" pitchFamily="34" charset="-122"/>
                  <a:ea typeface="微软雅黑" panose="020B0503020204020204" pitchFamily="34" charset="-122"/>
                  <a:cs typeface="Arial" panose="020B0604020202020204" pitchFamily="34" charset="0"/>
                </a:rPr>
                <a:t>此处添加文字内容</a:t>
              </a:r>
              <a:endParaRPr lang="zh-CN" altLang="en-US" sz="1600" b="1" dirty="0">
                <a:solidFill>
                  <a:srgbClr val="448882"/>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0" name="矩形 19"/>
            <p:cNvSpPr/>
            <p:nvPr/>
          </p:nvSpPr>
          <p:spPr>
            <a:xfrm>
              <a:off x="905109" y="4642246"/>
              <a:ext cx="2850743" cy="1027845"/>
            </a:xfrm>
            <a:prstGeom prst="rect">
              <a:avLst/>
            </a:prstGeom>
          </p:spPr>
          <p:txBody>
            <a:bodyPr wrap="square">
              <a:spAutoFit/>
            </a:bodyPr>
            <a:lstStyle/>
            <a:p>
              <a:pPr algn="ctr">
                <a:lnSpc>
                  <a:spcPct val="150000"/>
                </a:lnSpc>
              </a:pPr>
              <a:r>
                <a:rPr lang="zh-CN" altLang="en-US" sz="1400" dirty="0">
                  <a:solidFill>
                    <a:schemeClr val="bg1">
                      <a:lumMod val="65000"/>
                    </a:schemeClr>
                  </a:solidFill>
                  <a:latin typeface="微软雅黑" panose="020B0503020204020204" pitchFamily="34" charset="-122"/>
                  <a:ea typeface="微软雅黑" panose="020B0503020204020204" pitchFamily="34" charset="-122"/>
                </a:rPr>
                <a:t>请替换文字内容，点击添加相关标题文字，修改文字内容，也可以直接复制你的内容到此。</a:t>
              </a:r>
              <a:endParaRPr lang="zh-CN" altLang="en-US" sz="1400" dirty="0">
                <a:solidFill>
                  <a:schemeClr val="bg1">
                    <a:lumMod val="65000"/>
                  </a:schemeClr>
                </a:solidFill>
              </a:endParaRPr>
            </a:p>
          </p:txBody>
        </p:sp>
      </p:grpSp>
      <p:grpSp>
        <p:nvGrpSpPr>
          <p:cNvPr id="21" name="组合 20"/>
          <p:cNvGrpSpPr/>
          <p:nvPr/>
        </p:nvGrpSpPr>
        <p:grpSpPr>
          <a:xfrm>
            <a:off x="7953811" y="4301846"/>
            <a:ext cx="2850743" cy="1402229"/>
            <a:chOff x="7953811" y="4301846"/>
            <a:chExt cx="2850743" cy="1402229"/>
          </a:xfrm>
        </p:grpSpPr>
        <p:sp>
          <p:nvSpPr>
            <p:cNvPr id="22" name="文本框 21"/>
            <p:cNvSpPr txBox="1"/>
            <p:nvPr/>
          </p:nvSpPr>
          <p:spPr bwMode="auto">
            <a:xfrm>
              <a:off x="8342453" y="4301846"/>
              <a:ext cx="2073458" cy="283030"/>
            </a:xfrm>
            <a:prstGeom prst="rect">
              <a:avLst/>
            </a:prstGeom>
            <a:noFill/>
            <a:ln w="9525">
              <a:noFill/>
              <a:miter lim="800000"/>
            </a:ln>
          </p:spPr>
          <p:txBody>
            <a:bodyPr wrap="none" lIns="0" tIns="0" rIns="0" bIns="0" anchor="ctr" anchorCtr="1">
              <a:normAutofit/>
              <a:scene3d>
                <a:camera prst="orthographicFront"/>
                <a:lightRig rig="threePt" dir="t"/>
              </a:scene3d>
              <a:sp3d>
                <a:bevelT w="0" h="0"/>
              </a:sp3d>
            </a:bodyPr>
            <a:lstStyle/>
            <a:p>
              <a:pPr algn="r"/>
              <a:r>
                <a:rPr lang="zh-CN" altLang="en-US" sz="1600" b="1" dirty="0">
                  <a:solidFill>
                    <a:srgbClr val="448882"/>
                  </a:solidFill>
                  <a:latin typeface="微软雅黑" panose="020B0503020204020204" pitchFamily="34" charset="-122"/>
                  <a:ea typeface="微软雅黑" panose="020B0503020204020204" pitchFamily="34" charset="-122"/>
                  <a:cs typeface="Arial" panose="020B0604020202020204" pitchFamily="34" charset="0"/>
                </a:rPr>
                <a:t>此处添加文字内容</a:t>
              </a:r>
              <a:endParaRPr lang="zh-CN" altLang="en-US" sz="1600" b="1" dirty="0">
                <a:solidFill>
                  <a:srgbClr val="448882"/>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3" name="矩形 22"/>
            <p:cNvSpPr/>
            <p:nvPr/>
          </p:nvSpPr>
          <p:spPr>
            <a:xfrm>
              <a:off x="7953811" y="4642246"/>
              <a:ext cx="2850743" cy="1061829"/>
            </a:xfrm>
            <a:prstGeom prst="rect">
              <a:avLst/>
            </a:prstGeom>
          </p:spPr>
          <p:txBody>
            <a:bodyPr wrap="square">
              <a:spAutoFit/>
            </a:bodyPr>
            <a:lstStyle/>
            <a:p>
              <a:pPr algn="ctr">
                <a:lnSpc>
                  <a:spcPct val="150000"/>
                </a:lnSpc>
              </a:pPr>
              <a:r>
                <a:rPr lang="zh-CN" altLang="en-US" sz="1400" dirty="0">
                  <a:solidFill>
                    <a:schemeClr val="bg1">
                      <a:lumMod val="65000"/>
                    </a:schemeClr>
                  </a:solidFill>
                  <a:latin typeface="微软雅黑" panose="020B0503020204020204" pitchFamily="34" charset="-122"/>
                  <a:ea typeface="微软雅黑" panose="020B0503020204020204" pitchFamily="34" charset="-122"/>
                </a:rPr>
                <a:t>请替换文字内容，点击添加相关标题文字，修改文字内容，也可以直接复制你的内容到此。</a:t>
              </a:r>
              <a:endParaRPr lang="zh-CN" altLang="en-US" sz="1400" dirty="0">
                <a:solidFill>
                  <a:schemeClr val="bg1">
                    <a:lumMod val="65000"/>
                  </a:schemeClr>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42"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1000"/>
                                        <p:tgtEl>
                                          <p:spTgt spid="18"/>
                                        </p:tgtEl>
                                      </p:cBhvr>
                                    </p:animEffect>
                                    <p:anim calcmode="lin" valueType="num">
                                      <p:cBhvr>
                                        <p:cTn id="11" dur="1000" fill="hold"/>
                                        <p:tgtEl>
                                          <p:spTgt spid="18"/>
                                        </p:tgtEl>
                                        <p:attrNameLst>
                                          <p:attrName>ppt_x</p:attrName>
                                        </p:attrNameLst>
                                      </p:cBhvr>
                                      <p:tavLst>
                                        <p:tav tm="0">
                                          <p:val>
                                            <p:strVal val="#ppt_x"/>
                                          </p:val>
                                        </p:tav>
                                        <p:tav tm="100000">
                                          <p:val>
                                            <p:strVal val="#ppt_x"/>
                                          </p:val>
                                        </p:tav>
                                      </p:tavLst>
                                    </p:anim>
                                    <p:anim calcmode="lin" valueType="num">
                                      <p:cBhvr>
                                        <p:cTn id="1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par>
                                <p:cTn id="18" presetID="42"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par>
                                <p:cTn id="28" presetID="42" presetClass="entr" presetSubtype="0"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1000"/>
                                        <p:tgtEl>
                                          <p:spTgt spid="21"/>
                                        </p:tgtEl>
                                      </p:cBhvr>
                                    </p:animEffect>
                                    <p:anim calcmode="lin" valueType="num">
                                      <p:cBhvr>
                                        <p:cTn id="31" dur="1000" fill="hold"/>
                                        <p:tgtEl>
                                          <p:spTgt spid="21"/>
                                        </p:tgtEl>
                                        <p:attrNameLst>
                                          <p:attrName>ppt_x</p:attrName>
                                        </p:attrNameLst>
                                      </p:cBhvr>
                                      <p:tavLst>
                                        <p:tav tm="0">
                                          <p:val>
                                            <p:strVal val="#ppt_x"/>
                                          </p:val>
                                        </p:tav>
                                        <p:tav tm="100000">
                                          <p:val>
                                            <p:strVal val="#ppt_x"/>
                                          </p:val>
                                        </p:tav>
                                      </p:tavLst>
                                    </p:anim>
                                    <p:anim calcmode="lin" valueType="num">
                                      <p:cBhvr>
                                        <p:cTn id="3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067050" y="2359104"/>
            <a:ext cx="5418400" cy="1582057"/>
            <a:chOff x="3067050" y="2359104"/>
            <a:chExt cx="5418400" cy="1582057"/>
          </a:xfrm>
        </p:grpSpPr>
        <p:grpSp>
          <p:nvGrpSpPr>
            <p:cNvPr id="14" name="组合 13"/>
            <p:cNvGrpSpPr/>
            <p:nvPr/>
          </p:nvGrpSpPr>
          <p:grpSpPr>
            <a:xfrm>
              <a:off x="3067050" y="2359104"/>
              <a:ext cx="1582057" cy="1582057"/>
              <a:chOff x="2298788" y="2479608"/>
              <a:chExt cx="1582057" cy="1582057"/>
            </a:xfrm>
          </p:grpSpPr>
          <p:sp>
            <p:nvSpPr>
              <p:cNvPr id="13" name="椭圆 12"/>
              <p:cNvSpPr/>
              <p:nvPr/>
            </p:nvSpPr>
            <p:spPr>
              <a:xfrm>
                <a:off x="2298788" y="2479608"/>
                <a:ext cx="1582057" cy="1582057"/>
              </a:xfrm>
              <a:prstGeom prst="ellipse">
                <a:avLst/>
              </a:prstGeom>
              <a:solidFill>
                <a:srgbClr val="58ACA5"/>
              </a:solidFill>
              <a:ln>
                <a:solidFill>
                  <a:srgbClr val="58AC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flipH="1">
                <a:off x="2585937" y="2808971"/>
                <a:ext cx="1007759" cy="923330"/>
              </a:xfrm>
              <a:prstGeom prst="rect">
                <a:avLst/>
              </a:prstGeom>
              <a:noFill/>
            </p:spPr>
            <p:txBody>
              <a:bodyPr wrap="square" rtlCol="0">
                <a:spAutoFit/>
              </a:bodyPr>
              <a:lstStyle/>
              <a:p>
                <a:r>
                  <a:rPr lang="en-US" altLang="zh-CN" sz="5400" dirty="0">
                    <a:solidFill>
                      <a:schemeClr val="bg1"/>
                    </a:solidFill>
                    <a:latin typeface="Impact" panose="020B0806030902050204" pitchFamily="34" charset="0"/>
                  </a:rPr>
                  <a:t>02</a:t>
                </a:r>
                <a:endParaRPr lang="zh-CN" altLang="en-US" sz="5400" dirty="0">
                  <a:solidFill>
                    <a:schemeClr val="bg1"/>
                  </a:solidFill>
                  <a:latin typeface="Impact" panose="020B0806030902050204" pitchFamily="34" charset="0"/>
                </a:endParaRPr>
              </a:p>
            </p:txBody>
          </p:sp>
        </p:grpSp>
        <p:sp>
          <p:nvSpPr>
            <p:cNvPr id="12" name="文本框 11"/>
            <p:cNvSpPr txBox="1"/>
            <p:nvPr/>
          </p:nvSpPr>
          <p:spPr>
            <a:xfrm>
              <a:off x="5530795" y="2543326"/>
              <a:ext cx="2954655" cy="923330"/>
            </a:xfrm>
            <a:prstGeom prst="rect">
              <a:avLst/>
            </a:prstGeom>
            <a:noFill/>
          </p:spPr>
          <p:txBody>
            <a:bodyPr wrap="none" rtlCol="0">
              <a:spAutoFit/>
            </a:bodyPr>
            <a:lstStyle/>
            <a:p>
              <a:r>
                <a:rPr lang="zh-CN" altLang="en-US" sz="5400" dirty="0">
                  <a:solidFill>
                    <a:srgbClr val="58ACA5"/>
                  </a:solidFill>
                  <a:latin typeface="微软雅黑" panose="020B0503020204020204" pitchFamily="34" charset="-122"/>
                  <a:ea typeface="微软雅黑" panose="020B0503020204020204" pitchFamily="34" charset="-122"/>
                </a:rPr>
                <a:t>部门规划</a:t>
              </a:r>
              <a:endParaRPr lang="zh-CN" altLang="en-US" sz="5400" dirty="0">
                <a:solidFill>
                  <a:srgbClr val="58ACA5"/>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5530795" y="3426687"/>
              <a:ext cx="2695177" cy="369332"/>
            </a:xfrm>
            <a:prstGeom prst="rect">
              <a:avLst/>
            </a:prstGeom>
            <a:noFill/>
          </p:spPr>
          <p:txBody>
            <a:bodyPr wrap="square" rtlCol="0">
              <a:spAutoFit/>
            </a:bodyPr>
            <a:lstStyle/>
            <a:p>
              <a:pPr algn="dist"/>
              <a:r>
                <a:rPr lang="en-US" altLang="zh-CN" dirty="0">
                  <a:solidFill>
                    <a:schemeClr val="bg1">
                      <a:lumMod val="75000"/>
                    </a:schemeClr>
                  </a:solidFill>
                  <a:latin typeface="Arial" panose="020B0604020202020204" pitchFamily="34" charset="0"/>
                  <a:ea typeface="微软雅黑" panose="020B0503020204020204" pitchFamily="34" charset="-122"/>
                  <a:cs typeface="Arial" panose="020B0604020202020204" pitchFamily="34" charset="0"/>
                </a:rPr>
                <a:t>Department Planning</a:t>
              </a:r>
              <a:endParaRPr lang="zh-CN" altLang="en-US" dirty="0">
                <a:solidFill>
                  <a:schemeClr val="bg1">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grpSp>
      <p:pic>
        <p:nvPicPr>
          <p:cNvPr id="10" name="图片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2188828" cy="2482850"/>
          </a:xfrm>
          <a:prstGeom prst="rect">
            <a:avLst/>
          </a:prstGeom>
        </p:spPr>
      </p:pic>
      <p:pic>
        <p:nvPicPr>
          <p:cNvPr id="15" name="图片 1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10003172" y="0"/>
            <a:ext cx="2188828" cy="2482850"/>
          </a:xfrm>
          <a:prstGeom prst="rect">
            <a:avLst/>
          </a:prstGeom>
        </p:spPr>
      </p:pic>
      <p:pic>
        <p:nvPicPr>
          <p:cNvPr id="16" name="图片 1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5400000" flipH="1">
            <a:off x="9856161" y="4522161"/>
            <a:ext cx="2188828" cy="2482850"/>
          </a:xfrm>
          <a:prstGeom prst="rect">
            <a:avLst/>
          </a:prstGeom>
        </p:spPr>
      </p:pic>
      <p:pic>
        <p:nvPicPr>
          <p:cNvPr id="17" name="图片 1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16200000">
            <a:off x="160618" y="4522161"/>
            <a:ext cx="2188828" cy="24828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795000" y="5289698"/>
            <a:ext cx="1146687" cy="1377802"/>
          </a:xfrm>
          <a:prstGeom prst="rect">
            <a:avLst/>
          </a:prstGeom>
        </p:spPr>
      </p:pic>
      <p:sp>
        <p:nvSpPr>
          <p:cNvPr id="7" name="矩形 6"/>
          <p:cNvSpPr/>
          <p:nvPr/>
        </p:nvSpPr>
        <p:spPr>
          <a:xfrm>
            <a:off x="533400" y="762000"/>
            <a:ext cx="11264900" cy="21600"/>
          </a:xfrm>
          <a:prstGeom prst="rect">
            <a:avLst/>
          </a:prstGeom>
          <a:solidFill>
            <a:srgbClr val="58ACA5"/>
          </a:solidFill>
          <a:ln>
            <a:solidFill>
              <a:srgbClr val="58AC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1599328" y="249580"/>
            <a:ext cx="1620957" cy="523220"/>
          </a:xfrm>
          <a:prstGeom prst="rect">
            <a:avLst/>
          </a:prstGeom>
          <a:noFill/>
        </p:spPr>
        <p:txBody>
          <a:bodyPr wrap="none" rtlCol="0">
            <a:spAutoFit/>
          </a:bodyPr>
          <a:lstStyle/>
          <a:p>
            <a:r>
              <a:rPr lang="zh-CN" altLang="en-US" sz="2800" dirty="0">
                <a:solidFill>
                  <a:srgbClr val="58ACA5"/>
                </a:solidFill>
                <a:latin typeface="微软雅黑" panose="020B0503020204020204" pitchFamily="34" charset="-122"/>
                <a:ea typeface="微软雅黑" panose="020B0503020204020204" pitchFamily="34" charset="-122"/>
              </a:rPr>
              <a:t>部门规划</a:t>
            </a:r>
            <a:endParaRPr lang="zh-CN" altLang="en-US" sz="2800" dirty="0">
              <a:solidFill>
                <a:srgbClr val="58ACA5"/>
              </a:solidFill>
              <a:latin typeface="微软雅黑" panose="020B0503020204020204" pitchFamily="34" charset="-122"/>
              <a:ea typeface="微软雅黑" panose="020B0503020204020204" pitchFamily="34" charset="-122"/>
            </a:endParaRPr>
          </a:p>
        </p:txBody>
      </p:sp>
      <p:sp>
        <p:nvSpPr>
          <p:cNvPr id="9" name="矩形 8"/>
          <p:cNvSpPr/>
          <p:nvPr/>
        </p:nvSpPr>
        <p:spPr>
          <a:xfrm>
            <a:off x="914400" y="276225"/>
            <a:ext cx="542925" cy="485775"/>
          </a:xfrm>
          <a:prstGeom prst="rect">
            <a:avLst/>
          </a:prstGeom>
          <a:solidFill>
            <a:srgbClr val="58ACA5"/>
          </a:solidFill>
          <a:ln>
            <a:solidFill>
              <a:srgbClr val="58AC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876300" y="288279"/>
            <a:ext cx="619125" cy="523220"/>
          </a:xfrm>
          <a:prstGeom prst="rect">
            <a:avLst/>
          </a:prstGeom>
        </p:spPr>
        <p:txBody>
          <a:bodyPr wrap="square">
            <a:spAutoFit/>
          </a:bodyPr>
          <a:lstStyle/>
          <a:p>
            <a:pPr algn="dist"/>
            <a:r>
              <a:rPr lang="en-US" altLang="zh-CN" sz="2800" dirty="0">
                <a:solidFill>
                  <a:schemeClr val="bg1"/>
                </a:solidFill>
                <a:latin typeface="Impact" panose="020B0806030902050204" pitchFamily="34" charset="0"/>
                <a:ea typeface="微软雅黑" panose="020B0503020204020204" pitchFamily="34" charset="-122"/>
              </a:rPr>
              <a:t>02</a:t>
            </a:r>
            <a:endParaRPr lang="zh-CN" altLang="en-US" sz="2800" dirty="0">
              <a:solidFill>
                <a:schemeClr val="bg1"/>
              </a:solidFill>
              <a:latin typeface="Impact" panose="020B0806030902050204" pitchFamily="34" charset="0"/>
            </a:endParaRPr>
          </a:p>
        </p:txBody>
      </p:sp>
      <p:sp>
        <p:nvSpPr>
          <p:cNvPr id="29" name="椭圆 28"/>
          <p:cNvSpPr/>
          <p:nvPr/>
        </p:nvSpPr>
        <p:spPr>
          <a:xfrm>
            <a:off x="1790332" y="3664537"/>
            <a:ext cx="1048622" cy="450580"/>
          </a:xfrm>
          <a:prstGeom prst="ellipse">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31" name="椭圆 30"/>
          <p:cNvSpPr/>
          <p:nvPr/>
        </p:nvSpPr>
        <p:spPr>
          <a:xfrm>
            <a:off x="4133348" y="3664537"/>
            <a:ext cx="1048622" cy="450580"/>
          </a:xfrm>
          <a:prstGeom prst="ellipse">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32" name="椭圆 31"/>
          <p:cNvSpPr/>
          <p:nvPr/>
        </p:nvSpPr>
        <p:spPr>
          <a:xfrm>
            <a:off x="6476363" y="3664537"/>
            <a:ext cx="1048622" cy="450580"/>
          </a:xfrm>
          <a:prstGeom prst="ellipse">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nvGrpSpPr>
          <p:cNvPr id="12" name="组合 11"/>
          <p:cNvGrpSpPr/>
          <p:nvPr/>
        </p:nvGrpSpPr>
        <p:grpSpPr>
          <a:xfrm>
            <a:off x="1538669" y="1414990"/>
            <a:ext cx="1551950" cy="2148557"/>
            <a:chOff x="1538669" y="1414990"/>
            <a:chExt cx="1551950" cy="2148557"/>
          </a:xfrm>
        </p:grpSpPr>
        <p:grpSp>
          <p:nvGrpSpPr>
            <p:cNvPr id="2" name="组合 1"/>
            <p:cNvGrpSpPr/>
            <p:nvPr/>
          </p:nvGrpSpPr>
          <p:grpSpPr>
            <a:xfrm>
              <a:off x="1538669" y="2011598"/>
              <a:ext cx="1551950" cy="1551949"/>
              <a:chOff x="1538669" y="2011598"/>
              <a:chExt cx="1551950" cy="1551949"/>
            </a:xfrm>
          </p:grpSpPr>
          <p:sp>
            <p:nvSpPr>
              <p:cNvPr id="30" name="泪滴形 29"/>
              <p:cNvSpPr/>
              <p:nvPr/>
            </p:nvSpPr>
            <p:spPr>
              <a:xfrm rot="8100000">
                <a:off x="1538669" y="2011598"/>
                <a:ext cx="1551950" cy="1551949"/>
              </a:xfrm>
              <a:prstGeom prst="teardrop">
                <a:avLst/>
              </a:prstGeom>
              <a:solidFill>
                <a:srgbClr val="EAA56B"/>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36" name="任意多边形: 形状 35"/>
              <p:cNvSpPr/>
              <p:nvPr/>
            </p:nvSpPr>
            <p:spPr bwMode="auto">
              <a:xfrm>
                <a:off x="2120347" y="2510115"/>
                <a:ext cx="388590" cy="404744"/>
              </a:xfrm>
              <a:custGeom>
                <a:avLst/>
                <a:gdLst>
                  <a:gd name="connsiteX0" fmla="*/ 582177 w 584267"/>
                  <a:gd name="connsiteY0" fmla="*/ 293917 h 608556"/>
                  <a:gd name="connsiteX1" fmla="*/ 583869 w 584267"/>
                  <a:gd name="connsiteY1" fmla="*/ 302971 h 608556"/>
                  <a:gd name="connsiteX2" fmla="*/ 279094 w 584267"/>
                  <a:gd name="connsiteY2" fmla="*/ 594692 h 608556"/>
                  <a:gd name="connsiteX3" fmla="*/ 274201 w 584267"/>
                  <a:gd name="connsiteY3" fmla="*/ 594173 h 608556"/>
                  <a:gd name="connsiteX4" fmla="*/ 481444 w 584267"/>
                  <a:gd name="connsiteY4" fmla="*/ 395362 h 608556"/>
                  <a:gd name="connsiteX5" fmla="*/ 482901 w 584267"/>
                  <a:gd name="connsiteY5" fmla="*/ 382579 h 608556"/>
                  <a:gd name="connsiteX6" fmla="*/ 473950 w 584267"/>
                  <a:gd name="connsiteY6" fmla="*/ 392556 h 608556"/>
                  <a:gd name="connsiteX7" fmla="*/ 261711 w 584267"/>
                  <a:gd name="connsiteY7" fmla="*/ 583988 h 608556"/>
                  <a:gd name="connsiteX8" fmla="*/ 259837 w 584267"/>
                  <a:gd name="connsiteY8" fmla="*/ 575778 h 608556"/>
                  <a:gd name="connsiteX9" fmla="*/ 259837 w 584267"/>
                  <a:gd name="connsiteY9" fmla="*/ 464577 h 608556"/>
                  <a:gd name="connsiteX10" fmla="*/ 267019 w 584267"/>
                  <a:gd name="connsiteY10" fmla="*/ 427579 h 608556"/>
                  <a:gd name="connsiteX11" fmla="*/ 360492 w 584267"/>
                  <a:gd name="connsiteY11" fmla="*/ 347971 h 608556"/>
                  <a:gd name="connsiteX12" fmla="*/ 572210 w 584267"/>
                  <a:gd name="connsiteY12" fmla="*/ 296632 h 608556"/>
                  <a:gd name="connsiteX13" fmla="*/ 582177 w 584267"/>
                  <a:gd name="connsiteY13" fmla="*/ 293917 h 608556"/>
                  <a:gd name="connsiteX14" fmla="*/ 274656 w 584267"/>
                  <a:gd name="connsiteY14" fmla="*/ 289106 h 608556"/>
                  <a:gd name="connsiteX15" fmla="*/ 323064 w 584267"/>
                  <a:gd name="connsiteY15" fmla="*/ 289106 h 608556"/>
                  <a:gd name="connsiteX16" fmla="*/ 323064 w 584267"/>
                  <a:gd name="connsiteY16" fmla="*/ 331845 h 608556"/>
                  <a:gd name="connsiteX17" fmla="*/ 274656 w 584267"/>
                  <a:gd name="connsiteY17" fmla="*/ 367928 h 608556"/>
                  <a:gd name="connsiteX18" fmla="*/ 207690 w 584267"/>
                  <a:gd name="connsiteY18" fmla="*/ 289106 h 608556"/>
                  <a:gd name="connsiteX19" fmla="*/ 256098 w 584267"/>
                  <a:gd name="connsiteY19" fmla="*/ 289106 h 608556"/>
                  <a:gd name="connsiteX20" fmla="*/ 256098 w 584267"/>
                  <a:gd name="connsiteY20" fmla="*/ 390148 h 608556"/>
                  <a:gd name="connsiteX21" fmla="*/ 251413 w 584267"/>
                  <a:gd name="connsiteY21" fmla="*/ 397424 h 608556"/>
                  <a:gd name="connsiteX22" fmla="*/ 244230 w 584267"/>
                  <a:gd name="connsiteY22" fmla="*/ 397424 h 608556"/>
                  <a:gd name="connsiteX23" fmla="*/ 207690 w 584267"/>
                  <a:gd name="connsiteY23" fmla="*/ 354388 h 608556"/>
                  <a:gd name="connsiteX24" fmla="*/ 32007 w 584267"/>
                  <a:gd name="connsiteY24" fmla="*/ 259919 h 608556"/>
                  <a:gd name="connsiteX25" fmla="*/ 41076 w 584267"/>
                  <a:gd name="connsiteY25" fmla="*/ 266907 h 608556"/>
                  <a:gd name="connsiteX26" fmla="*/ 137781 w 584267"/>
                  <a:gd name="connsiteY26" fmla="*/ 344838 h 608556"/>
                  <a:gd name="connsiteX27" fmla="*/ 240315 w 584267"/>
                  <a:gd name="connsiteY27" fmla="*/ 447188 h 608556"/>
                  <a:gd name="connsiteX28" fmla="*/ 245936 w 584267"/>
                  <a:gd name="connsiteY28" fmla="*/ 484802 h 608556"/>
                  <a:gd name="connsiteX29" fmla="*/ 245936 w 584267"/>
                  <a:gd name="connsiteY29" fmla="*/ 592762 h 608556"/>
                  <a:gd name="connsiteX30" fmla="*/ 243854 w 584267"/>
                  <a:gd name="connsiteY30" fmla="*/ 601075 h 608556"/>
                  <a:gd name="connsiteX31" fmla="*/ 64914 w 584267"/>
                  <a:gd name="connsiteY31" fmla="*/ 379959 h 608556"/>
                  <a:gd name="connsiteX32" fmla="*/ 58668 w 584267"/>
                  <a:gd name="connsiteY32" fmla="*/ 368322 h 608556"/>
                  <a:gd name="connsiteX33" fmla="*/ 57523 w 584267"/>
                  <a:gd name="connsiteY33" fmla="*/ 381102 h 608556"/>
                  <a:gd name="connsiteX34" fmla="*/ 225637 w 584267"/>
                  <a:gd name="connsiteY34" fmla="*/ 608556 h 608556"/>
                  <a:gd name="connsiteX35" fmla="*/ 32852 w 584267"/>
                  <a:gd name="connsiteY35" fmla="*/ 465579 h 608556"/>
                  <a:gd name="connsiteX36" fmla="*/ 24108 w 584267"/>
                  <a:gd name="connsiteY36" fmla="*/ 266803 h 608556"/>
                  <a:gd name="connsiteX37" fmla="*/ 32007 w 584267"/>
                  <a:gd name="connsiteY37" fmla="*/ 259919 h 608556"/>
                  <a:gd name="connsiteX38" fmla="*/ 274656 w 584267"/>
                  <a:gd name="connsiteY38" fmla="*/ 196948 h 608556"/>
                  <a:gd name="connsiteX39" fmla="*/ 276946 w 584267"/>
                  <a:gd name="connsiteY39" fmla="*/ 196948 h 608556"/>
                  <a:gd name="connsiteX40" fmla="*/ 323064 w 584267"/>
                  <a:gd name="connsiteY40" fmla="*/ 243106 h 608556"/>
                  <a:gd name="connsiteX41" fmla="*/ 323064 w 584267"/>
                  <a:gd name="connsiteY41" fmla="*/ 270759 h 608556"/>
                  <a:gd name="connsiteX42" fmla="*/ 274656 w 584267"/>
                  <a:gd name="connsiteY42" fmla="*/ 270759 h 608556"/>
                  <a:gd name="connsiteX43" fmla="*/ 253808 w 584267"/>
                  <a:gd name="connsiteY43" fmla="*/ 196948 h 608556"/>
                  <a:gd name="connsiteX44" fmla="*/ 256098 w 584267"/>
                  <a:gd name="connsiteY44" fmla="*/ 196948 h 608556"/>
                  <a:gd name="connsiteX45" fmla="*/ 256098 w 584267"/>
                  <a:gd name="connsiteY45" fmla="*/ 270759 h 608556"/>
                  <a:gd name="connsiteX46" fmla="*/ 207690 w 584267"/>
                  <a:gd name="connsiteY46" fmla="*/ 270759 h 608556"/>
                  <a:gd name="connsiteX47" fmla="*/ 207690 w 584267"/>
                  <a:gd name="connsiteY47" fmla="*/ 243106 h 608556"/>
                  <a:gd name="connsiteX48" fmla="*/ 253808 w 584267"/>
                  <a:gd name="connsiteY48" fmla="*/ 196948 h 608556"/>
                  <a:gd name="connsiteX49" fmla="*/ 267670 w 584267"/>
                  <a:gd name="connsiteY49" fmla="*/ 0 h 608556"/>
                  <a:gd name="connsiteX50" fmla="*/ 312522 w 584267"/>
                  <a:gd name="connsiteY50" fmla="*/ 15795 h 608556"/>
                  <a:gd name="connsiteX51" fmla="*/ 445310 w 584267"/>
                  <a:gd name="connsiteY51" fmla="*/ 125946 h 608556"/>
                  <a:gd name="connsiteX52" fmla="*/ 479860 w 584267"/>
                  <a:gd name="connsiteY52" fmla="*/ 199622 h 608556"/>
                  <a:gd name="connsiteX53" fmla="*/ 479860 w 584267"/>
                  <a:gd name="connsiteY53" fmla="*/ 283378 h 608556"/>
                  <a:gd name="connsiteX54" fmla="*/ 406077 w 584267"/>
                  <a:gd name="connsiteY54" fmla="*/ 296992 h 608556"/>
                  <a:gd name="connsiteX55" fmla="*/ 406077 w 584267"/>
                  <a:gd name="connsiteY55" fmla="*/ 199622 h 608556"/>
                  <a:gd name="connsiteX56" fmla="*/ 398064 w 584267"/>
                  <a:gd name="connsiteY56" fmla="*/ 182580 h 608556"/>
                  <a:gd name="connsiteX57" fmla="*/ 267670 w 584267"/>
                  <a:gd name="connsiteY57" fmla="*/ 74403 h 608556"/>
                  <a:gd name="connsiteX58" fmla="*/ 137276 w 584267"/>
                  <a:gd name="connsiteY58" fmla="*/ 182580 h 608556"/>
                  <a:gd name="connsiteX59" fmla="*/ 129263 w 584267"/>
                  <a:gd name="connsiteY59" fmla="*/ 199622 h 608556"/>
                  <a:gd name="connsiteX60" fmla="*/ 129263 w 584267"/>
                  <a:gd name="connsiteY60" fmla="*/ 307383 h 608556"/>
                  <a:gd name="connsiteX61" fmla="*/ 55480 w 584267"/>
                  <a:gd name="connsiteY61" fmla="*/ 245657 h 608556"/>
                  <a:gd name="connsiteX62" fmla="*/ 55480 w 584267"/>
                  <a:gd name="connsiteY62" fmla="*/ 199622 h 608556"/>
                  <a:gd name="connsiteX63" fmla="*/ 90134 w 584267"/>
                  <a:gd name="connsiteY63" fmla="*/ 125946 h 608556"/>
                  <a:gd name="connsiteX64" fmla="*/ 222818 w 584267"/>
                  <a:gd name="connsiteY64" fmla="*/ 15795 h 608556"/>
                  <a:gd name="connsiteX65" fmla="*/ 267670 w 584267"/>
                  <a:gd name="connsiteY65" fmla="*/ 0 h 608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84267" h="608556">
                    <a:moveTo>
                      <a:pt x="582177" y="293917"/>
                    </a:moveTo>
                    <a:cubicBezTo>
                      <a:pt x="584155" y="294839"/>
                      <a:pt x="584753" y="297723"/>
                      <a:pt x="583869" y="302971"/>
                    </a:cubicBezTo>
                    <a:cubicBezTo>
                      <a:pt x="573043" y="369172"/>
                      <a:pt x="519229" y="585339"/>
                      <a:pt x="279094" y="594692"/>
                    </a:cubicBezTo>
                    <a:cubicBezTo>
                      <a:pt x="277324" y="594796"/>
                      <a:pt x="275763" y="594484"/>
                      <a:pt x="274201" y="594173"/>
                    </a:cubicBezTo>
                    <a:cubicBezTo>
                      <a:pt x="316982" y="575362"/>
                      <a:pt x="434083" y="514565"/>
                      <a:pt x="481444" y="395362"/>
                    </a:cubicBezTo>
                    <a:cubicBezTo>
                      <a:pt x="484046" y="388918"/>
                      <a:pt x="484567" y="383202"/>
                      <a:pt x="482901" y="382579"/>
                    </a:cubicBezTo>
                    <a:cubicBezTo>
                      <a:pt x="481236" y="382059"/>
                      <a:pt x="477385" y="386632"/>
                      <a:pt x="473950" y="392556"/>
                    </a:cubicBezTo>
                    <a:cubicBezTo>
                      <a:pt x="425444" y="474761"/>
                      <a:pt x="294811" y="562891"/>
                      <a:pt x="261711" y="583988"/>
                    </a:cubicBezTo>
                    <a:cubicBezTo>
                      <a:pt x="260566" y="581494"/>
                      <a:pt x="259837" y="578688"/>
                      <a:pt x="259837" y="575778"/>
                    </a:cubicBezTo>
                    <a:lnTo>
                      <a:pt x="259837" y="464577"/>
                    </a:lnTo>
                    <a:cubicBezTo>
                      <a:pt x="259837" y="453872"/>
                      <a:pt x="261711" y="436724"/>
                      <a:pt x="267019" y="427579"/>
                    </a:cubicBezTo>
                    <a:cubicBezTo>
                      <a:pt x="277220" y="409703"/>
                      <a:pt x="301785" y="380292"/>
                      <a:pt x="360492" y="347971"/>
                    </a:cubicBezTo>
                    <a:cubicBezTo>
                      <a:pt x="443556" y="302348"/>
                      <a:pt x="532448" y="319288"/>
                      <a:pt x="572210" y="296632"/>
                    </a:cubicBezTo>
                    <a:cubicBezTo>
                      <a:pt x="576842" y="294034"/>
                      <a:pt x="580199" y="292994"/>
                      <a:pt x="582177" y="293917"/>
                    </a:cubicBezTo>
                    <a:close/>
                    <a:moveTo>
                      <a:pt x="274656" y="289106"/>
                    </a:moveTo>
                    <a:lnTo>
                      <a:pt x="323064" y="289106"/>
                    </a:lnTo>
                    <a:lnTo>
                      <a:pt x="323064" y="331845"/>
                    </a:lnTo>
                    <a:cubicBezTo>
                      <a:pt x="302660" y="344427"/>
                      <a:pt x="286836" y="356698"/>
                      <a:pt x="274656" y="367928"/>
                    </a:cubicBezTo>
                    <a:close/>
                    <a:moveTo>
                      <a:pt x="207690" y="289106"/>
                    </a:moveTo>
                    <a:lnTo>
                      <a:pt x="256098" y="289106"/>
                    </a:lnTo>
                    <a:lnTo>
                      <a:pt x="256098" y="390148"/>
                    </a:lnTo>
                    <a:cubicBezTo>
                      <a:pt x="254328" y="392642"/>
                      <a:pt x="252767" y="395033"/>
                      <a:pt x="251413" y="397424"/>
                    </a:cubicBezTo>
                    <a:lnTo>
                      <a:pt x="244230" y="397424"/>
                    </a:lnTo>
                    <a:cubicBezTo>
                      <a:pt x="235798" y="384118"/>
                      <a:pt x="224034" y="369461"/>
                      <a:pt x="207690" y="354388"/>
                    </a:cubicBezTo>
                    <a:close/>
                    <a:moveTo>
                      <a:pt x="32007" y="259919"/>
                    </a:moveTo>
                    <a:cubicBezTo>
                      <a:pt x="34960" y="260049"/>
                      <a:pt x="38109" y="262491"/>
                      <a:pt x="41076" y="266907"/>
                    </a:cubicBezTo>
                    <a:cubicBezTo>
                      <a:pt x="52110" y="283325"/>
                      <a:pt x="77822" y="310445"/>
                      <a:pt x="137781" y="344838"/>
                    </a:cubicBezTo>
                    <a:cubicBezTo>
                      <a:pt x="205026" y="383388"/>
                      <a:pt x="230634" y="424328"/>
                      <a:pt x="240315" y="447188"/>
                    </a:cubicBezTo>
                    <a:cubicBezTo>
                      <a:pt x="244374" y="457059"/>
                      <a:pt x="245936" y="474204"/>
                      <a:pt x="245936" y="484802"/>
                    </a:cubicBezTo>
                    <a:lnTo>
                      <a:pt x="245936" y="592762"/>
                    </a:lnTo>
                    <a:cubicBezTo>
                      <a:pt x="245936" y="595879"/>
                      <a:pt x="245103" y="598685"/>
                      <a:pt x="243854" y="601075"/>
                    </a:cubicBezTo>
                    <a:cubicBezTo>
                      <a:pt x="202008" y="562006"/>
                      <a:pt x="87815" y="449889"/>
                      <a:pt x="64914" y="379959"/>
                    </a:cubicBezTo>
                    <a:cubicBezTo>
                      <a:pt x="62728" y="373413"/>
                      <a:pt x="60334" y="368010"/>
                      <a:pt x="58668" y="368322"/>
                    </a:cubicBezTo>
                    <a:cubicBezTo>
                      <a:pt x="56899" y="368529"/>
                      <a:pt x="56274" y="374244"/>
                      <a:pt x="57523" y="381102"/>
                    </a:cubicBezTo>
                    <a:cubicBezTo>
                      <a:pt x="79279" y="494777"/>
                      <a:pt x="177025" y="574890"/>
                      <a:pt x="225637" y="608556"/>
                    </a:cubicBezTo>
                    <a:cubicBezTo>
                      <a:pt x="154540" y="593490"/>
                      <a:pt x="100410" y="549744"/>
                      <a:pt x="32852" y="465579"/>
                    </a:cubicBezTo>
                    <a:cubicBezTo>
                      <a:pt x="-24400" y="394402"/>
                      <a:pt x="7037" y="304003"/>
                      <a:pt x="24108" y="266803"/>
                    </a:cubicBezTo>
                    <a:cubicBezTo>
                      <a:pt x="26294" y="261972"/>
                      <a:pt x="29053" y="259789"/>
                      <a:pt x="32007" y="259919"/>
                    </a:cubicBezTo>
                    <a:close/>
                    <a:moveTo>
                      <a:pt x="274656" y="196948"/>
                    </a:moveTo>
                    <a:lnTo>
                      <a:pt x="276946" y="196948"/>
                    </a:lnTo>
                    <a:cubicBezTo>
                      <a:pt x="302452" y="196948"/>
                      <a:pt x="323064" y="217636"/>
                      <a:pt x="323064" y="243106"/>
                    </a:cubicBezTo>
                    <a:lnTo>
                      <a:pt x="323064" y="270759"/>
                    </a:lnTo>
                    <a:lnTo>
                      <a:pt x="274656" y="270759"/>
                    </a:lnTo>
                    <a:close/>
                    <a:moveTo>
                      <a:pt x="253808" y="196948"/>
                    </a:moveTo>
                    <a:lnTo>
                      <a:pt x="256098" y="196948"/>
                    </a:lnTo>
                    <a:lnTo>
                      <a:pt x="256098" y="270759"/>
                    </a:lnTo>
                    <a:lnTo>
                      <a:pt x="207690" y="270759"/>
                    </a:lnTo>
                    <a:lnTo>
                      <a:pt x="207690" y="243106"/>
                    </a:lnTo>
                    <a:cubicBezTo>
                      <a:pt x="207690" y="217636"/>
                      <a:pt x="228302" y="196948"/>
                      <a:pt x="253808" y="196948"/>
                    </a:cubicBezTo>
                    <a:close/>
                    <a:moveTo>
                      <a:pt x="267670" y="0"/>
                    </a:moveTo>
                    <a:cubicBezTo>
                      <a:pt x="284321" y="0"/>
                      <a:pt x="300243" y="5611"/>
                      <a:pt x="312522" y="15795"/>
                    </a:cubicBezTo>
                    <a:lnTo>
                      <a:pt x="445310" y="125946"/>
                    </a:lnTo>
                    <a:cubicBezTo>
                      <a:pt x="465291" y="142572"/>
                      <a:pt x="479860" y="173539"/>
                      <a:pt x="479860" y="199622"/>
                    </a:cubicBezTo>
                    <a:lnTo>
                      <a:pt x="479860" y="283378"/>
                    </a:lnTo>
                    <a:cubicBezTo>
                      <a:pt x="457070" y="285976"/>
                      <a:pt x="431990" y="289613"/>
                      <a:pt x="406077" y="296992"/>
                    </a:cubicBezTo>
                    <a:lnTo>
                      <a:pt x="406077" y="199622"/>
                    </a:lnTo>
                    <a:cubicBezTo>
                      <a:pt x="406077" y="195258"/>
                      <a:pt x="401499" y="185386"/>
                      <a:pt x="398064" y="182580"/>
                    </a:cubicBezTo>
                    <a:lnTo>
                      <a:pt x="267670" y="74403"/>
                    </a:lnTo>
                    <a:lnTo>
                      <a:pt x="137276" y="182580"/>
                    </a:lnTo>
                    <a:cubicBezTo>
                      <a:pt x="133945" y="185386"/>
                      <a:pt x="129263" y="195258"/>
                      <a:pt x="129263" y="199622"/>
                    </a:cubicBezTo>
                    <a:lnTo>
                      <a:pt x="129263" y="307383"/>
                    </a:lnTo>
                    <a:cubicBezTo>
                      <a:pt x="82849" y="278702"/>
                      <a:pt x="63285" y="256984"/>
                      <a:pt x="55480" y="245657"/>
                    </a:cubicBezTo>
                    <a:lnTo>
                      <a:pt x="55480" y="199622"/>
                    </a:lnTo>
                    <a:cubicBezTo>
                      <a:pt x="55480" y="173539"/>
                      <a:pt x="70049" y="142572"/>
                      <a:pt x="90134" y="125946"/>
                    </a:cubicBezTo>
                    <a:lnTo>
                      <a:pt x="222818" y="15795"/>
                    </a:lnTo>
                    <a:cubicBezTo>
                      <a:pt x="235097" y="5611"/>
                      <a:pt x="251019" y="0"/>
                      <a:pt x="267670" y="0"/>
                    </a:cubicBezTo>
                    <a:close/>
                  </a:path>
                </a:pathLst>
              </a:custGeom>
              <a:solidFill>
                <a:schemeClr val="bg1"/>
              </a:solidFill>
              <a:ln>
                <a:noFill/>
              </a:ln>
            </p:spPr>
            <p:txBody>
              <a:bodyPr anchor="ctr"/>
              <a:lstStyle/>
              <a:p>
                <a:pPr algn="ctr"/>
              </a:p>
            </p:txBody>
          </p:sp>
        </p:grpSp>
        <p:sp>
          <p:nvSpPr>
            <p:cNvPr id="41" name="矩形 40"/>
            <p:cNvSpPr/>
            <p:nvPr/>
          </p:nvSpPr>
          <p:spPr>
            <a:xfrm>
              <a:off x="2113065" y="1414990"/>
              <a:ext cx="380144" cy="556955"/>
            </a:xfrm>
            <a:prstGeom prst="rect">
              <a:avLst/>
            </a:prstGeom>
          </p:spPr>
          <p:txBody>
            <a:bodyPr wrap="none">
              <a:normAutofit fontScale="92500" lnSpcReduction="10000"/>
            </a:bodyPr>
            <a:lstStyle/>
            <a:p>
              <a:pPr algn="ctr"/>
              <a:r>
                <a:rPr lang="en-US" altLang="zh-CN" sz="3600" b="1" dirty="0">
                  <a:solidFill>
                    <a:srgbClr val="EAA56B"/>
                  </a:solidFill>
                  <a:latin typeface="Impact" panose="020B0806030902050204" pitchFamily="34" charset="0"/>
                </a:rPr>
                <a:t>01</a:t>
              </a:r>
              <a:endParaRPr lang="en-US" altLang="zh-CN" sz="3600" b="1" dirty="0">
                <a:solidFill>
                  <a:srgbClr val="EAA56B"/>
                </a:solidFill>
                <a:latin typeface="Impact" panose="020B0806030902050204" pitchFamily="34" charset="0"/>
              </a:endParaRPr>
            </a:p>
          </p:txBody>
        </p:sp>
      </p:grpSp>
      <p:grpSp>
        <p:nvGrpSpPr>
          <p:cNvPr id="16" name="组合 15"/>
          <p:cNvGrpSpPr/>
          <p:nvPr/>
        </p:nvGrpSpPr>
        <p:grpSpPr>
          <a:xfrm>
            <a:off x="3881684" y="1414990"/>
            <a:ext cx="1551950" cy="2148557"/>
            <a:chOff x="3881684" y="1414990"/>
            <a:chExt cx="1551950" cy="2148557"/>
          </a:xfrm>
        </p:grpSpPr>
        <p:grpSp>
          <p:nvGrpSpPr>
            <p:cNvPr id="4" name="组合 3"/>
            <p:cNvGrpSpPr/>
            <p:nvPr/>
          </p:nvGrpSpPr>
          <p:grpSpPr>
            <a:xfrm>
              <a:off x="3881684" y="2011598"/>
              <a:ext cx="1551950" cy="1551949"/>
              <a:chOff x="3881684" y="2011598"/>
              <a:chExt cx="1551950" cy="1551949"/>
            </a:xfrm>
          </p:grpSpPr>
          <p:sp>
            <p:nvSpPr>
              <p:cNvPr id="33" name="泪滴形 32"/>
              <p:cNvSpPr/>
              <p:nvPr/>
            </p:nvSpPr>
            <p:spPr>
              <a:xfrm rot="8100000">
                <a:off x="3881684" y="2011598"/>
                <a:ext cx="1551950" cy="1551949"/>
              </a:xfrm>
              <a:prstGeom prst="teardrop">
                <a:avLst/>
              </a:prstGeom>
              <a:solidFill>
                <a:srgbClr val="448882"/>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40" name="任意多边形: 形状 39"/>
              <p:cNvSpPr/>
              <p:nvPr/>
            </p:nvSpPr>
            <p:spPr bwMode="auto">
              <a:xfrm>
                <a:off x="4436331" y="2493960"/>
                <a:ext cx="442656" cy="461058"/>
              </a:xfrm>
              <a:custGeom>
                <a:avLst/>
                <a:gdLst>
                  <a:gd name="connsiteX0" fmla="*/ 582177 w 584267"/>
                  <a:gd name="connsiteY0" fmla="*/ 293917 h 608556"/>
                  <a:gd name="connsiteX1" fmla="*/ 583869 w 584267"/>
                  <a:gd name="connsiteY1" fmla="*/ 302971 h 608556"/>
                  <a:gd name="connsiteX2" fmla="*/ 279094 w 584267"/>
                  <a:gd name="connsiteY2" fmla="*/ 594692 h 608556"/>
                  <a:gd name="connsiteX3" fmla="*/ 274201 w 584267"/>
                  <a:gd name="connsiteY3" fmla="*/ 594173 h 608556"/>
                  <a:gd name="connsiteX4" fmla="*/ 481444 w 584267"/>
                  <a:gd name="connsiteY4" fmla="*/ 395362 h 608556"/>
                  <a:gd name="connsiteX5" fmla="*/ 482901 w 584267"/>
                  <a:gd name="connsiteY5" fmla="*/ 382579 h 608556"/>
                  <a:gd name="connsiteX6" fmla="*/ 473950 w 584267"/>
                  <a:gd name="connsiteY6" fmla="*/ 392556 h 608556"/>
                  <a:gd name="connsiteX7" fmla="*/ 261711 w 584267"/>
                  <a:gd name="connsiteY7" fmla="*/ 583988 h 608556"/>
                  <a:gd name="connsiteX8" fmla="*/ 259837 w 584267"/>
                  <a:gd name="connsiteY8" fmla="*/ 575778 h 608556"/>
                  <a:gd name="connsiteX9" fmla="*/ 259837 w 584267"/>
                  <a:gd name="connsiteY9" fmla="*/ 464577 h 608556"/>
                  <a:gd name="connsiteX10" fmla="*/ 267019 w 584267"/>
                  <a:gd name="connsiteY10" fmla="*/ 427579 h 608556"/>
                  <a:gd name="connsiteX11" fmla="*/ 360492 w 584267"/>
                  <a:gd name="connsiteY11" fmla="*/ 347971 h 608556"/>
                  <a:gd name="connsiteX12" fmla="*/ 572210 w 584267"/>
                  <a:gd name="connsiteY12" fmla="*/ 296632 h 608556"/>
                  <a:gd name="connsiteX13" fmla="*/ 582177 w 584267"/>
                  <a:gd name="connsiteY13" fmla="*/ 293917 h 608556"/>
                  <a:gd name="connsiteX14" fmla="*/ 274656 w 584267"/>
                  <a:gd name="connsiteY14" fmla="*/ 289106 h 608556"/>
                  <a:gd name="connsiteX15" fmla="*/ 323064 w 584267"/>
                  <a:gd name="connsiteY15" fmla="*/ 289106 h 608556"/>
                  <a:gd name="connsiteX16" fmla="*/ 323064 w 584267"/>
                  <a:gd name="connsiteY16" fmla="*/ 331845 h 608556"/>
                  <a:gd name="connsiteX17" fmla="*/ 274656 w 584267"/>
                  <a:gd name="connsiteY17" fmla="*/ 367928 h 608556"/>
                  <a:gd name="connsiteX18" fmla="*/ 207690 w 584267"/>
                  <a:gd name="connsiteY18" fmla="*/ 289106 h 608556"/>
                  <a:gd name="connsiteX19" fmla="*/ 256098 w 584267"/>
                  <a:gd name="connsiteY19" fmla="*/ 289106 h 608556"/>
                  <a:gd name="connsiteX20" fmla="*/ 256098 w 584267"/>
                  <a:gd name="connsiteY20" fmla="*/ 390148 h 608556"/>
                  <a:gd name="connsiteX21" fmla="*/ 251413 w 584267"/>
                  <a:gd name="connsiteY21" fmla="*/ 397424 h 608556"/>
                  <a:gd name="connsiteX22" fmla="*/ 244230 w 584267"/>
                  <a:gd name="connsiteY22" fmla="*/ 397424 h 608556"/>
                  <a:gd name="connsiteX23" fmla="*/ 207690 w 584267"/>
                  <a:gd name="connsiteY23" fmla="*/ 354388 h 608556"/>
                  <a:gd name="connsiteX24" fmla="*/ 32007 w 584267"/>
                  <a:gd name="connsiteY24" fmla="*/ 259919 h 608556"/>
                  <a:gd name="connsiteX25" fmla="*/ 41076 w 584267"/>
                  <a:gd name="connsiteY25" fmla="*/ 266907 h 608556"/>
                  <a:gd name="connsiteX26" fmla="*/ 137781 w 584267"/>
                  <a:gd name="connsiteY26" fmla="*/ 344838 h 608556"/>
                  <a:gd name="connsiteX27" fmla="*/ 240315 w 584267"/>
                  <a:gd name="connsiteY27" fmla="*/ 447188 h 608556"/>
                  <a:gd name="connsiteX28" fmla="*/ 245936 w 584267"/>
                  <a:gd name="connsiteY28" fmla="*/ 484802 h 608556"/>
                  <a:gd name="connsiteX29" fmla="*/ 245936 w 584267"/>
                  <a:gd name="connsiteY29" fmla="*/ 592762 h 608556"/>
                  <a:gd name="connsiteX30" fmla="*/ 243854 w 584267"/>
                  <a:gd name="connsiteY30" fmla="*/ 601075 h 608556"/>
                  <a:gd name="connsiteX31" fmla="*/ 64914 w 584267"/>
                  <a:gd name="connsiteY31" fmla="*/ 379959 h 608556"/>
                  <a:gd name="connsiteX32" fmla="*/ 58668 w 584267"/>
                  <a:gd name="connsiteY32" fmla="*/ 368322 h 608556"/>
                  <a:gd name="connsiteX33" fmla="*/ 57523 w 584267"/>
                  <a:gd name="connsiteY33" fmla="*/ 381102 h 608556"/>
                  <a:gd name="connsiteX34" fmla="*/ 225637 w 584267"/>
                  <a:gd name="connsiteY34" fmla="*/ 608556 h 608556"/>
                  <a:gd name="connsiteX35" fmla="*/ 32852 w 584267"/>
                  <a:gd name="connsiteY35" fmla="*/ 465579 h 608556"/>
                  <a:gd name="connsiteX36" fmla="*/ 24108 w 584267"/>
                  <a:gd name="connsiteY36" fmla="*/ 266803 h 608556"/>
                  <a:gd name="connsiteX37" fmla="*/ 32007 w 584267"/>
                  <a:gd name="connsiteY37" fmla="*/ 259919 h 608556"/>
                  <a:gd name="connsiteX38" fmla="*/ 274656 w 584267"/>
                  <a:gd name="connsiteY38" fmla="*/ 196948 h 608556"/>
                  <a:gd name="connsiteX39" fmla="*/ 276946 w 584267"/>
                  <a:gd name="connsiteY39" fmla="*/ 196948 h 608556"/>
                  <a:gd name="connsiteX40" fmla="*/ 323064 w 584267"/>
                  <a:gd name="connsiteY40" fmla="*/ 243106 h 608556"/>
                  <a:gd name="connsiteX41" fmla="*/ 323064 w 584267"/>
                  <a:gd name="connsiteY41" fmla="*/ 270759 h 608556"/>
                  <a:gd name="connsiteX42" fmla="*/ 274656 w 584267"/>
                  <a:gd name="connsiteY42" fmla="*/ 270759 h 608556"/>
                  <a:gd name="connsiteX43" fmla="*/ 253808 w 584267"/>
                  <a:gd name="connsiteY43" fmla="*/ 196948 h 608556"/>
                  <a:gd name="connsiteX44" fmla="*/ 256098 w 584267"/>
                  <a:gd name="connsiteY44" fmla="*/ 196948 h 608556"/>
                  <a:gd name="connsiteX45" fmla="*/ 256098 w 584267"/>
                  <a:gd name="connsiteY45" fmla="*/ 270759 h 608556"/>
                  <a:gd name="connsiteX46" fmla="*/ 207690 w 584267"/>
                  <a:gd name="connsiteY46" fmla="*/ 270759 h 608556"/>
                  <a:gd name="connsiteX47" fmla="*/ 207690 w 584267"/>
                  <a:gd name="connsiteY47" fmla="*/ 243106 h 608556"/>
                  <a:gd name="connsiteX48" fmla="*/ 253808 w 584267"/>
                  <a:gd name="connsiteY48" fmla="*/ 196948 h 608556"/>
                  <a:gd name="connsiteX49" fmla="*/ 267670 w 584267"/>
                  <a:gd name="connsiteY49" fmla="*/ 0 h 608556"/>
                  <a:gd name="connsiteX50" fmla="*/ 312522 w 584267"/>
                  <a:gd name="connsiteY50" fmla="*/ 15795 h 608556"/>
                  <a:gd name="connsiteX51" fmla="*/ 445310 w 584267"/>
                  <a:gd name="connsiteY51" fmla="*/ 125946 h 608556"/>
                  <a:gd name="connsiteX52" fmla="*/ 479860 w 584267"/>
                  <a:gd name="connsiteY52" fmla="*/ 199622 h 608556"/>
                  <a:gd name="connsiteX53" fmla="*/ 479860 w 584267"/>
                  <a:gd name="connsiteY53" fmla="*/ 283378 h 608556"/>
                  <a:gd name="connsiteX54" fmla="*/ 406077 w 584267"/>
                  <a:gd name="connsiteY54" fmla="*/ 296992 h 608556"/>
                  <a:gd name="connsiteX55" fmla="*/ 406077 w 584267"/>
                  <a:gd name="connsiteY55" fmla="*/ 199622 h 608556"/>
                  <a:gd name="connsiteX56" fmla="*/ 398064 w 584267"/>
                  <a:gd name="connsiteY56" fmla="*/ 182580 h 608556"/>
                  <a:gd name="connsiteX57" fmla="*/ 267670 w 584267"/>
                  <a:gd name="connsiteY57" fmla="*/ 74403 h 608556"/>
                  <a:gd name="connsiteX58" fmla="*/ 137276 w 584267"/>
                  <a:gd name="connsiteY58" fmla="*/ 182580 h 608556"/>
                  <a:gd name="connsiteX59" fmla="*/ 129263 w 584267"/>
                  <a:gd name="connsiteY59" fmla="*/ 199622 h 608556"/>
                  <a:gd name="connsiteX60" fmla="*/ 129263 w 584267"/>
                  <a:gd name="connsiteY60" fmla="*/ 307383 h 608556"/>
                  <a:gd name="connsiteX61" fmla="*/ 55480 w 584267"/>
                  <a:gd name="connsiteY61" fmla="*/ 245657 h 608556"/>
                  <a:gd name="connsiteX62" fmla="*/ 55480 w 584267"/>
                  <a:gd name="connsiteY62" fmla="*/ 199622 h 608556"/>
                  <a:gd name="connsiteX63" fmla="*/ 90134 w 584267"/>
                  <a:gd name="connsiteY63" fmla="*/ 125946 h 608556"/>
                  <a:gd name="connsiteX64" fmla="*/ 222818 w 584267"/>
                  <a:gd name="connsiteY64" fmla="*/ 15795 h 608556"/>
                  <a:gd name="connsiteX65" fmla="*/ 267670 w 584267"/>
                  <a:gd name="connsiteY65" fmla="*/ 0 h 608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84267" h="608556">
                    <a:moveTo>
                      <a:pt x="582177" y="293917"/>
                    </a:moveTo>
                    <a:cubicBezTo>
                      <a:pt x="584155" y="294839"/>
                      <a:pt x="584753" y="297723"/>
                      <a:pt x="583869" y="302971"/>
                    </a:cubicBezTo>
                    <a:cubicBezTo>
                      <a:pt x="573043" y="369172"/>
                      <a:pt x="519229" y="585339"/>
                      <a:pt x="279094" y="594692"/>
                    </a:cubicBezTo>
                    <a:cubicBezTo>
                      <a:pt x="277324" y="594796"/>
                      <a:pt x="275763" y="594484"/>
                      <a:pt x="274201" y="594173"/>
                    </a:cubicBezTo>
                    <a:cubicBezTo>
                      <a:pt x="316982" y="575362"/>
                      <a:pt x="434083" y="514565"/>
                      <a:pt x="481444" y="395362"/>
                    </a:cubicBezTo>
                    <a:cubicBezTo>
                      <a:pt x="484046" y="388918"/>
                      <a:pt x="484567" y="383202"/>
                      <a:pt x="482901" y="382579"/>
                    </a:cubicBezTo>
                    <a:cubicBezTo>
                      <a:pt x="481236" y="382059"/>
                      <a:pt x="477385" y="386632"/>
                      <a:pt x="473950" y="392556"/>
                    </a:cubicBezTo>
                    <a:cubicBezTo>
                      <a:pt x="425444" y="474761"/>
                      <a:pt x="294811" y="562891"/>
                      <a:pt x="261711" y="583988"/>
                    </a:cubicBezTo>
                    <a:cubicBezTo>
                      <a:pt x="260566" y="581494"/>
                      <a:pt x="259837" y="578688"/>
                      <a:pt x="259837" y="575778"/>
                    </a:cubicBezTo>
                    <a:lnTo>
                      <a:pt x="259837" y="464577"/>
                    </a:lnTo>
                    <a:cubicBezTo>
                      <a:pt x="259837" y="453872"/>
                      <a:pt x="261711" y="436724"/>
                      <a:pt x="267019" y="427579"/>
                    </a:cubicBezTo>
                    <a:cubicBezTo>
                      <a:pt x="277220" y="409703"/>
                      <a:pt x="301785" y="380292"/>
                      <a:pt x="360492" y="347971"/>
                    </a:cubicBezTo>
                    <a:cubicBezTo>
                      <a:pt x="443556" y="302348"/>
                      <a:pt x="532448" y="319288"/>
                      <a:pt x="572210" y="296632"/>
                    </a:cubicBezTo>
                    <a:cubicBezTo>
                      <a:pt x="576842" y="294034"/>
                      <a:pt x="580199" y="292994"/>
                      <a:pt x="582177" y="293917"/>
                    </a:cubicBezTo>
                    <a:close/>
                    <a:moveTo>
                      <a:pt x="274656" y="289106"/>
                    </a:moveTo>
                    <a:lnTo>
                      <a:pt x="323064" y="289106"/>
                    </a:lnTo>
                    <a:lnTo>
                      <a:pt x="323064" y="331845"/>
                    </a:lnTo>
                    <a:cubicBezTo>
                      <a:pt x="302660" y="344427"/>
                      <a:pt x="286836" y="356698"/>
                      <a:pt x="274656" y="367928"/>
                    </a:cubicBezTo>
                    <a:close/>
                    <a:moveTo>
                      <a:pt x="207690" y="289106"/>
                    </a:moveTo>
                    <a:lnTo>
                      <a:pt x="256098" y="289106"/>
                    </a:lnTo>
                    <a:lnTo>
                      <a:pt x="256098" y="390148"/>
                    </a:lnTo>
                    <a:cubicBezTo>
                      <a:pt x="254328" y="392642"/>
                      <a:pt x="252767" y="395033"/>
                      <a:pt x="251413" y="397424"/>
                    </a:cubicBezTo>
                    <a:lnTo>
                      <a:pt x="244230" y="397424"/>
                    </a:lnTo>
                    <a:cubicBezTo>
                      <a:pt x="235798" y="384118"/>
                      <a:pt x="224034" y="369461"/>
                      <a:pt x="207690" y="354388"/>
                    </a:cubicBezTo>
                    <a:close/>
                    <a:moveTo>
                      <a:pt x="32007" y="259919"/>
                    </a:moveTo>
                    <a:cubicBezTo>
                      <a:pt x="34960" y="260049"/>
                      <a:pt x="38109" y="262491"/>
                      <a:pt x="41076" y="266907"/>
                    </a:cubicBezTo>
                    <a:cubicBezTo>
                      <a:pt x="52110" y="283325"/>
                      <a:pt x="77822" y="310445"/>
                      <a:pt x="137781" y="344838"/>
                    </a:cubicBezTo>
                    <a:cubicBezTo>
                      <a:pt x="205026" y="383388"/>
                      <a:pt x="230634" y="424328"/>
                      <a:pt x="240315" y="447188"/>
                    </a:cubicBezTo>
                    <a:cubicBezTo>
                      <a:pt x="244374" y="457059"/>
                      <a:pt x="245936" y="474204"/>
                      <a:pt x="245936" y="484802"/>
                    </a:cubicBezTo>
                    <a:lnTo>
                      <a:pt x="245936" y="592762"/>
                    </a:lnTo>
                    <a:cubicBezTo>
                      <a:pt x="245936" y="595879"/>
                      <a:pt x="245103" y="598685"/>
                      <a:pt x="243854" y="601075"/>
                    </a:cubicBezTo>
                    <a:cubicBezTo>
                      <a:pt x="202008" y="562006"/>
                      <a:pt x="87815" y="449889"/>
                      <a:pt x="64914" y="379959"/>
                    </a:cubicBezTo>
                    <a:cubicBezTo>
                      <a:pt x="62728" y="373413"/>
                      <a:pt x="60334" y="368010"/>
                      <a:pt x="58668" y="368322"/>
                    </a:cubicBezTo>
                    <a:cubicBezTo>
                      <a:pt x="56899" y="368529"/>
                      <a:pt x="56274" y="374244"/>
                      <a:pt x="57523" y="381102"/>
                    </a:cubicBezTo>
                    <a:cubicBezTo>
                      <a:pt x="79279" y="494777"/>
                      <a:pt x="177025" y="574890"/>
                      <a:pt x="225637" y="608556"/>
                    </a:cubicBezTo>
                    <a:cubicBezTo>
                      <a:pt x="154540" y="593490"/>
                      <a:pt x="100410" y="549744"/>
                      <a:pt x="32852" y="465579"/>
                    </a:cubicBezTo>
                    <a:cubicBezTo>
                      <a:pt x="-24400" y="394402"/>
                      <a:pt x="7037" y="304003"/>
                      <a:pt x="24108" y="266803"/>
                    </a:cubicBezTo>
                    <a:cubicBezTo>
                      <a:pt x="26294" y="261972"/>
                      <a:pt x="29053" y="259789"/>
                      <a:pt x="32007" y="259919"/>
                    </a:cubicBezTo>
                    <a:close/>
                    <a:moveTo>
                      <a:pt x="274656" y="196948"/>
                    </a:moveTo>
                    <a:lnTo>
                      <a:pt x="276946" y="196948"/>
                    </a:lnTo>
                    <a:cubicBezTo>
                      <a:pt x="302452" y="196948"/>
                      <a:pt x="323064" y="217636"/>
                      <a:pt x="323064" y="243106"/>
                    </a:cubicBezTo>
                    <a:lnTo>
                      <a:pt x="323064" y="270759"/>
                    </a:lnTo>
                    <a:lnTo>
                      <a:pt x="274656" y="270759"/>
                    </a:lnTo>
                    <a:close/>
                    <a:moveTo>
                      <a:pt x="253808" y="196948"/>
                    </a:moveTo>
                    <a:lnTo>
                      <a:pt x="256098" y="196948"/>
                    </a:lnTo>
                    <a:lnTo>
                      <a:pt x="256098" y="270759"/>
                    </a:lnTo>
                    <a:lnTo>
                      <a:pt x="207690" y="270759"/>
                    </a:lnTo>
                    <a:lnTo>
                      <a:pt x="207690" y="243106"/>
                    </a:lnTo>
                    <a:cubicBezTo>
                      <a:pt x="207690" y="217636"/>
                      <a:pt x="228302" y="196948"/>
                      <a:pt x="253808" y="196948"/>
                    </a:cubicBezTo>
                    <a:close/>
                    <a:moveTo>
                      <a:pt x="267670" y="0"/>
                    </a:moveTo>
                    <a:cubicBezTo>
                      <a:pt x="284321" y="0"/>
                      <a:pt x="300243" y="5611"/>
                      <a:pt x="312522" y="15795"/>
                    </a:cubicBezTo>
                    <a:lnTo>
                      <a:pt x="445310" y="125946"/>
                    </a:lnTo>
                    <a:cubicBezTo>
                      <a:pt x="465291" y="142572"/>
                      <a:pt x="479860" y="173539"/>
                      <a:pt x="479860" y="199622"/>
                    </a:cubicBezTo>
                    <a:lnTo>
                      <a:pt x="479860" y="283378"/>
                    </a:lnTo>
                    <a:cubicBezTo>
                      <a:pt x="457070" y="285976"/>
                      <a:pt x="431990" y="289613"/>
                      <a:pt x="406077" y="296992"/>
                    </a:cubicBezTo>
                    <a:lnTo>
                      <a:pt x="406077" y="199622"/>
                    </a:lnTo>
                    <a:cubicBezTo>
                      <a:pt x="406077" y="195258"/>
                      <a:pt x="401499" y="185386"/>
                      <a:pt x="398064" y="182580"/>
                    </a:cubicBezTo>
                    <a:lnTo>
                      <a:pt x="267670" y="74403"/>
                    </a:lnTo>
                    <a:lnTo>
                      <a:pt x="137276" y="182580"/>
                    </a:lnTo>
                    <a:cubicBezTo>
                      <a:pt x="133945" y="185386"/>
                      <a:pt x="129263" y="195258"/>
                      <a:pt x="129263" y="199622"/>
                    </a:cubicBezTo>
                    <a:lnTo>
                      <a:pt x="129263" y="307383"/>
                    </a:lnTo>
                    <a:cubicBezTo>
                      <a:pt x="82849" y="278702"/>
                      <a:pt x="63285" y="256984"/>
                      <a:pt x="55480" y="245657"/>
                    </a:cubicBezTo>
                    <a:lnTo>
                      <a:pt x="55480" y="199622"/>
                    </a:lnTo>
                    <a:cubicBezTo>
                      <a:pt x="55480" y="173539"/>
                      <a:pt x="70049" y="142572"/>
                      <a:pt x="90134" y="125946"/>
                    </a:cubicBezTo>
                    <a:lnTo>
                      <a:pt x="222818" y="15795"/>
                    </a:lnTo>
                    <a:cubicBezTo>
                      <a:pt x="235097" y="5611"/>
                      <a:pt x="251019" y="0"/>
                      <a:pt x="267670" y="0"/>
                    </a:cubicBezTo>
                    <a:close/>
                  </a:path>
                </a:pathLst>
              </a:custGeom>
              <a:solidFill>
                <a:schemeClr val="bg1"/>
              </a:solidFill>
              <a:ln>
                <a:noFill/>
              </a:ln>
            </p:spPr>
            <p:txBody>
              <a:bodyPr anchor="ctr"/>
              <a:lstStyle/>
              <a:p>
                <a:pPr algn="ctr"/>
              </a:p>
            </p:txBody>
          </p:sp>
        </p:grpSp>
        <p:sp>
          <p:nvSpPr>
            <p:cNvPr id="42" name="矩形 41"/>
            <p:cNvSpPr/>
            <p:nvPr/>
          </p:nvSpPr>
          <p:spPr>
            <a:xfrm>
              <a:off x="4467587" y="1414990"/>
              <a:ext cx="380144" cy="556955"/>
            </a:xfrm>
            <a:prstGeom prst="rect">
              <a:avLst/>
            </a:prstGeom>
          </p:spPr>
          <p:txBody>
            <a:bodyPr wrap="none">
              <a:normAutofit fontScale="92500" lnSpcReduction="10000"/>
            </a:bodyPr>
            <a:lstStyle/>
            <a:p>
              <a:pPr algn="ctr"/>
              <a:r>
                <a:rPr lang="en-US" altLang="zh-CN" sz="3300" b="1" dirty="0">
                  <a:solidFill>
                    <a:srgbClr val="448882"/>
                  </a:solidFill>
                  <a:latin typeface="Impact" panose="020B0806030902050204" pitchFamily="34" charset="0"/>
                </a:rPr>
                <a:t>02</a:t>
              </a:r>
              <a:endParaRPr lang="en-US" altLang="zh-CN" sz="3300" b="1" dirty="0">
                <a:solidFill>
                  <a:srgbClr val="448882"/>
                </a:solidFill>
                <a:latin typeface="Impact" panose="020B0806030902050204" pitchFamily="34" charset="0"/>
              </a:endParaRPr>
            </a:p>
          </p:txBody>
        </p:sp>
      </p:grpSp>
      <p:grpSp>
        <p:nvGrpSpPr>
          <p:cNvPr id="17" name="组合 16"/>
          <p:cNvGrpSpPr/>
          <p:nvPr/>
        </p:nvGrpSpPr>
        <p:grpSpPr>
          <a:xfrm>
            <a:off x="6224699" y="1414990"/>
            <a:ext cx="1551950" cy="2148557"/>
            <a:chOff x="6224699" y="1414990"/>
            <a:chExt cx="1551950" cy="2148557"/>
          </a:xfrm>
        </p:grpSpPr>
        <p:grpSp>
          <p:nvGrpSpPr>
            <p:cNvPr id="5" name="组合 4"/>
            <p:cNvGrpSpPr/>
            <p:nvPr/>
          </p:nvGrpSpPr>
          <p:grpSpPr>
            <a:xfrm>
              <a:off x="6224699" y="2011598"/>
              <a:ext cx="1551950" cy="1551949"/>
              <a:chOff x="6224699" y="2011598"/>
              <a:chExt cx="1551950" cy="1551949"/>
            </a:xfrm>
          </p:grpSpPr>
          <p:sp>
            <p:nvSpPr>
              <p:cNvPr id="34" name="泪滴形 33"/>
              <p:cNvSpPr/>
              <p:nvPr/>
            </p:nvSpPr>
            <p:spPr>
              <a:xfrm rot="8100000">
                <a:off x="6224699" y="2011598"/>
                <a:ext cx="1551950" cy="1551949"/>
              </a:xfrm>
              <a:prstGeom prst="teardrop">
                <a:avLst/>
              </a:prstGeom>
              <a:solidFill>
                <a:srgbClr val="EAA56B"/>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39" name="任意多边形: 形状 38"/>
              <p:cNvSpPr/>
              <p:nvPr/>
            </p:nvSpPr>
            <p:spPr bwMode="auto">
              <a:xfrm>
                <a:off x="6781448" y="2509692"/>
                <a:ext cx="438451" cy="456678"/>
              </a:xfrm>
              <a:custGeom>
                <a:avLst/>
                <a:gdLst>
                  <a:gd name="connsiteX0" fmla="*/ 582177 w 584267"/>
                  <a:gd name="connsiteY0" fmla="*/ 293917 h 608556"/>
                  <a:gd name="connsiteX1" fmla="*/ 583869 w 584267"/>
                  <a:gd name="connsiteY1" fmla="*/ 302971 h 608556"/>
                  <a:gd name="connsiteX2" fmla="*/ 279094 w 584267"/>
                  <a:gd name="connsiteY2" fmla="*/ 594692 h 608556"/>
                  <a:gd name="connsiteX3" fmla="*/ 274201 w 584267"/>
                  <a:gd name="connsiteY3" fmla="*/ 594173 h 608556"/>
                  <a:gd name="connsiteX4" fmla="*/ 481444 w 584267"/>
                  <a:gd name="connsiteY4" fmla="*/ 395362 h 608556"/>
                  <a:gd name="connsiteX5" fmla="*/ 482901 w 584267"/>
                  <a:gd name="connsiteY5" fmla="*/ 382579 h 608556"/>
                  <a:gd name="connsiteX6" fmla="*/ 473950 w 584267"/>
                  <a:gd name="connsiteY6" fmla="*/ 392556 h 608556"/>
                  <a:gd name="connsiteX7" fmla="*/ 261711 w 584267"/>
                  <a:gd name="connsiteY7" fmla="*/ 583988 h 608556"/>
                  <a:gd name="connsiteX8" fmla="*/ 259837 w 584267"/>
                  <a:gd name="connsiteY8" fmla="*/ 575778 h 608556"/>
                  <a:gd name="connsiteX9" fmla="*/ 259837 w 584267"/>
                  <a:gd name="connsiteY9" fmla="*/ 464577 h 608556"/>
                  <a:gd name="connsiteX10" fmla="*/ 267019 w 584267"/>
                  <a:gd name="connsiteY10" fmla="*/ 427579 h 608556"/>
                  <a:gd name="connsiteX11" fmla="*/ 360492 w 584267"/>
                  <a:gd name="connsiteY11" fmla="*/ 347971 h 608556"/>
                  <a:gd name="connsiteX12" fmla="*/ 572210 w 584267"/>
                  <a:gd name="connsiteY12" fmla="*/ 296632 h 608556"/>
                  <a:gd name="connsiteX13" fmla="*/ 582177 w 584267"/>
                  <a:gd name="connsiteY13" fmla="*/ 293917 h 608556"/>
                  <a:gd name="connsiteX14" fmla="*/ 274656 w 584267"/>
                  <a:gd name="connsiteY14" fmla="*/ 289106 h 608556"/>
                  <a:gd name="connsiteX15" fmla="*/ 323064 w 584267"/>
                  <a:gd name="connsiteY15" fmla="*/ 289106 h 608556"/>
                  <a:gd name="connsiteX16" fmla="*/ 323064 w 584267"/>
                  <a:gd name="connsiteY16" fmla="*/ 331845 h 608556"/>
                  <a:gd name="connsiteX17" fmla="*/ 274656 w 584267"/>
                  <a:gd name="connsiteY17" fmla="*/ 367928 h 608556"/>
                  <a:gd name="connsiteX18" fmla="*/ 207690 w 584267"/>
                  <a:gd name="connsiteY18" fmla="*/ 289106 h 608556"/>
                  <a:gd name="connsiteX19" fmla="*/ 256098 w 584267"/>
                  <a:gd name="connsiteY19" fmla="*/ 289106 h 608556"/>
                  <a:gd name="connsiteX20" fmla="*/ 256098 w 584267"/>
                  <a:gd name="connsiteY20" fmla="*/ 390148 h 608556"/>
                  <a:gd name="connsiteX21" fmla="*/ 251413 w 584267"/>
                  <a:gd name="connsiteY21" fmla="*/ 397424 h 608556"/>
                  <a:gd name="connsiteX22" fmla="*/ 244230 w 584267"/>
                  <a:gd name="connsiteY22" fmla="*/ 397424 h 608556"/>
                  <a:gd name="connsiteX23" fmla="*/ 207690 w 584267"/>
                  <a:gd name="connsiteY23" fmla="*/ 354388 h 608556"/>
                  <a:gd name="connsiteX24" fmla="*/ 32007 w 584267"/>
                  <a:gd name="connsiteY24" fmla="*/ 259919 h 608556"/>
                  <a:gd name="connsiteX25" fmla="*/ 41076 w 584267"/>
                  <a:gd name="connsiteY25" fmla="*/ 266907 h 608556"/>
                  <a:gd name="connsiteX26" fmla="*/ 137781 w 584267"/>
                  <a:gd name="connsiteY26" fmla="*/ 344838 h 608556"/>
                  <a:gd name="connsiteX27" fmla="*/ 240315 w 584267"/>
                  <a:gd name="connsiteY27" fmla="*/ 447188 h 608556"/>
                  <a:gd name="connsiteX28" fmla="*/ 245936 w 584267"/>
                  <a:gd name="connsiteY28" fmla="*/ 484802 h 608556"/>
                  <a:gd name="connsiteX29" fmla="*/ 245936 w 584267"/>
                  <a:gd name="connsiteY29" fmla="*/ 592762 h 608556"/>
                  <a:gd name="connsiteX30" fmla="*/ 243854 w 584267"/>
                  <a:gd name="connsiteY30" fmla="*/ 601075 h 608556"/>
                  <a:gd name="connsiteX31" fmla="*/ 64914 w 584267"/>
                  <a:gd name="connsiteY31" fmla="*/ 379959 h 608556"/>
                  <a:gd name="connsiteX32" fmla="*/ 58668 w 584267"/>
                  <a:gd name="connsiteY32" fmla="*/ 368322 h 608556"/>
                  <a:gd name="connsiteX33" fmla="*/ 57523 w 584267"/>
                  <a:gd name="connsiteY33" fmla="*/ 381102 h 608556"/>
                  <a:gd name="connsiteX34" fmla="*/ 225637 w 584267"/>
                  <a:gd name="connsiteY34" fmla="*/ 608556 h 608556"/>
                  <a:gd name="connsiteX35" fmla="*/ 32852 w 584267"/>
                  <a:gd name="connsiteY35" fmla="*/ 465579 h 608556"/>
                  <a:gd name="connsiteX36" fmla="*/ 24108 w 584267"/>
                  <a:gd name="connsiteY36" fmla="*/ 266803 h 608556"/>
                  <a:gd name="connsiteX37" fmla="*/ 32007 w 584267"/>
                  <a:gd name="connsiteY37" fmla="*/ 259919 h 608556"/>
                  <a:gd name="connsiteX38" fmla="*/ 274656 w 584267"/>
                  <a:gd name="connsiteY38" fmla="*/ 196948 h 608556"/>
                  <a:gd name="connsiteX39" fmla="*/ 276946 w 584267"/>
                  <a:gd name="connsiteY39" fmla="*/ 196948 h 608556"/>
                  <a:gd name="connsiteX40" fmla="*/ 323064 w 584267"/>
                  <a:gd name="connsiteY40" fmla="*/ 243106 h 608556"/>
                  <a:gd name="connsiteX41" fmla="*/ 323064 w 584267"/>
                  <a:gd name="connsiteY41" fmla="*/ 270759 h 608556"/>
                  <a:gd name="connsiteX42" fmla="*/ 274656 w 584267"/>
                  <a:gd name="connsiteY42" fmla="*/ 270759 h 608556"/>
                  <a:gd name="connsiteX43" fmla="*/ 253808 w 584267"/>
                  <a:gd name="connsiteY43" fmla="*/ 196948 h 608556"/>
                  <a:gd name="connsiteX44" fmla="*/ 256098 w 584267"/>
                  <a:gd name="connsiteY44" fmla="*/ 196948 h 608556"/>
                  <a:gd name="connsiteX45" fmla="*/ 256098 w 584267"/>
                  <a:gd name="connsiteY45" fmla="*/ 270759 h 608556"/>
                  <a:gd name="connsiteX46" fmla="*/ 207690 w 584267"/>
                  <a:gd name="connsiteY46" fmla="*/ 270759 h 608556"/>
                  <a:gd name="connsiteX47" fmla="*/ 207690 w 584267"/>
                  <a:gd name="connsiteY47" fmla="*/ 243106 h 608556"/>
                  <a:gd name="connsiteX48" fmla="*/ 253808 w 584267"/>
                  <a:gd name="connsiteY48" fmla="*/ 196948 h 608556"/>
                  <a:gd name="connsiteX49" fmla="*/ 267670 w 584267"/>
                  <a:gd name="connsiteY49" fmla="*/ 0 h 608556"/>
                  <a:gd name="connsiteX50" fmla="*/ 312522 w 584267"/>
                  <a:gd name="connsiteY50" fmla="*/ 15795 h 608556"/>
                  <a:gd name="connsiteX51" fmla="*/ 445310 w 584267"/>
                  <a:gd name="connsiteY51" fmla="*/ 125946 h 608556"/>
                  <a:gd name="connsiteX52" fmla="*/ 479860 w 584267"/>
                  <a:gd name="connsiteY52" fmla="*/ 199622 h 608556"/>
                  <a:gd name="connsiteX53" fmla="*/ 479860 w 584267"/>
                  <a:gd name="connsiteY53" fmla="*/ 283378 h 608556"/>
                  <a:gd name="connsiteX54" fmla="*/ 406077 w 584267"/>
                  <a:gd name="connsiteY54" fmla="*/ 296992 h 608556"/>
                  <a:gd name="connsiteX55" fmla="*/ 406077 w 584267"/>
                  <a:gd name="connsiteY55" fmla="*/ 199622 h 608556"/>
                  <a:gd name="connsiteX56" fmla="*/ 398064 w 584267"/>
                  <a:gd name="connsiteY56" fmla="*/ 182580 h 608556"/>
                  <a:gd name="connsiteX57" fmla="*/ 267670 w 584267"/>
                  <a:gd name="connsiteY57" fmla="*/ 74403 h 608556"/>
                  <a:gd name="connsiteX58" fmla="*/ 137276 w 584267"/>
                  <a:gd name="connsiteY58" fmla="*/ 182580 h 608556"/>
                  <a:gd name="connsiteX59" fmla="*/ 129263 w 584267"/>
                  <a:gd name="connsiteY59" fmla="*/ 199622 h 608556"/>
                  <a:gd name="connsiteX60" fmla="*/ 129263 w 584267"/>
                  <a:gd name="connsiteY60" fmla="*/ 307383 h 608556"/>
                  <a:gd name="connsiteX61" fmla="*/ 55480 w 584267"/>
                  <a:gd name="connsiteY61" fmla="*/ 245657 h 608556"/>
                  <a:gd name="connsiteX62" fmla="*/ 55480 w 584267"/>
                  <a:gd name="connsiteY62" fmla="*/ 199622 h 608556"/>
                  <a:gd name="connsiteX63" fmla="*/ 90134 w 584267"/>
                  <a:gd name="connsiteY63" fmla="*/ 125946 h 608556"/>
                  <a:gd name="connsiteX64" fmla="*/ 222818 w 584267"/>
                  <a:gd name="connsiteY64" fmla="*/ 15795 h 608556"/>
                  <a:gd name="connsiteX65" fmla="*/ 267670 w 584267"/>
                  <a:gd name="connsiteY65" fmla="*/ 0 h 608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84267" h="608556">
                    <a:moveTo>
                      <a:pt x="582177" y="293917"/>
                    </a:moveTo>
                    <a:cubicBezTo>
                      <a:pt x="584155" y="294839"/>
                      <a:pt x="584753" y="297723"/>
                      <a:pt x="583869" y="302971"/>
                    </a:cubicBezTo>
                    <a:cubicBezTo>
                      <a:pt x="573043" y="369172"/>
                      <a:pt x="519229" y="585339"/>
                      <a:pt x="279094" y="594692"/>
                    </a:cubicBezTo>
                    <a:cubicBezTo>
                      <a:pt x="277324" y="594796"/>
                      <a:pt x="275763" y="594484"/>
                      <a:pt x="274201" y="594173"/>
                    </a:cubicBezTo>
                    <a:cubicBezTo>
                      <a:pt x="316982" y="575362"/>
                      <a:pt x="434083" y="514565"/>
                      <a:pt x="481444" y="395362"/>
                    </a:cubicBezTo>
                    <a:cubicBezTo>
                      <a:pt x="484046" y="388918"/>
                      <a:pt x="484567" y="383202"/>
                      <a:pt x="482901" y="382579"/>
                    </a:cubicBezTo>
                    <a:cubicBezTo>
                      <a:pt x="481236" y="382059"/>
                      <a:pt x="477385" y="386632"/>
                      <a:pt x="473950" y="392556"/>
                    </a:cubicBezTo>
                    <a:cubicBezTo>
                      <a:pt x="425444" y="474761"/>
                      <a:pt x="294811" y="562891"/>
                      <a:pt x="261711" y="583988"/>
                    </a:cubicBezTo>
                    <a:cubicBezTo>
                      <a:pt x="260566" y="581494"/>
                      <a:pt x="259837" y="578688"/>
                      <a:pt x="259837" y="575778"/>
                    </a:cubicBezTo>
                    <a:lnTo>
                      <a:pt x="259837" y="464577"/>
                    </a:lnTo>
                    <a:cubicBezTo>
                      <a:pt x="259837" y="453872"/>
                      <a:pt x="261711" y="436724"/>
                      <a:pt x="267019" y="427579"/>
                    </a:cubicBezTo>
                    <a:cubicBezTo>
                      <a:pt x="277220" y="409703"/>
                      <a:pt x="301785" y="380292"/>
                      <a:pt x="360492" y="347971"/>
                    </a:cubicBezTo>
                    <a:cubicBezTo>
                      <a:pt x="443556" y="302348"/>
                      <a:pt x="532448" y="319288"/>
                      <a:pt x="572210" y="296632"/>
                    </a:cubicBezTo>
                    <a:cubicBezTo>
                      <a:pt x="576842" y="294034"/>
                      <a:pt x="580199" y="292994"/>
                      <a:pt x="582177" y="293917"/>
                    </a:cubicBezTo>
                    <a:close/>
                    <a:moveTo>
                      <a:pt x="274656" y="289106"/>
                    </a:moveTo>
                    <a:lnTo>
                      <a:pt x="323064" y="289106"/>
                    </a:lnTo>
                    <a:lnTo>
                      <a:pt x="323064" y="331845"/>
                    </a:lnTo>
                    <a:cubicBezTo>
                      <a:pt x="302660" y="344427"/>
                      <a:pt x="286836" y="356698"/>
                      <a:pt x="274656" y="367928"/>
                    </a:cubicBezTo>
                    <a:close/>
                    <a:moveTo>
                      <a:pt x="207690" y="289106"/>
                    </a:moveTo>
                    <a:lnTo>
                      <a:pt x="256098" y="289106"/>
                    </a:lnTo>
                    <a:lnTo>
                      <a:pt x="256098" y="390148"/>
                    </a:lnTo>
                    <a:cubicBezTo>
                      <a:pt x="254328" y="392642"/>
                      <a:pt x="252767" y="395033"/>
                      <a:pt x="251413" y="397424"/>
                    </a:cubicBezTo>
                    <a:lnTo>
                      <a:pt x="244230" y="397424"/>
                    </a:lnTo>
                    <a:cubicBezTo>
                      <a:pt x="235798" y="384118"/>
                      <a:pt x="224034" y="369461"/>
                      <a:pt x="207690" y="354388"/>
                    </a:cubicBezTo>
                    <a:close/>
                    <a:moveTo>
                      <a:pt x="32007" y="259919"/>
                    </a:moveTo>
                    <a:cubicBezTo>
                      <a:pt x="34960" y="260049"/>
                      <a:pt x="38109" y="262491"/>
                      <a:pt x="41076" y="266907"/>
                    </a:cubicBezTo>
                    <a:cubicBezTo>
                      <a:pt x="52110" y="283325"/>
                      <a:pt x="77822" y="310445"/>
                      <a:pt x="137781" y="344838"/>
                    </a:cubicBezTo>
                    <a:cubicBezTo>
                      <a:pt x="205026" y="383388"/>
                      <a:pt x="230634" y="424328"/>
                      <a:pt x="240315" y="447188"/>
                    </a:cubicBezTo>
                    <a:cubicBezTo>
                      <a:pt x="244374" y="457059"/>
                      <a:pt x="245936" y="474204"/>
                      <a:pt x="245936" y="484802"/>
                    </a:cubicBezTo>
                    <a:lnTo>
                      <a:pt x="245936" y="592762"/>
                    </a:lnTo>
                    <a:cubicBezTo>
                      <a:pt x="245936" y="595879"/>
                      <a:pt x="245103" y="598685"/>
                      <a:pt x="243854" y="601075"/>
                    </a:cubicBezTo>
                    <a:cubicBezTo>
                      <a:pt x="202008" y="562006"/>
                      <a:pt x="87815" y="449889"/>
                      <a:pt x="64914" y="379959"/>
                    </a:cubicBezTo>
                    <a:cubicBezTo>
                      <a:pt x="62728" y="373413"/>
                      <a:pt x="60334" y="368010"/>
                      <a:pt x="58668" y="368322"/>
                    </a:cubicBezTo>
                    <a:cubicBezTo>
                      <a:pt x="56899" y="368529"/>
                      <a:pt x="56274" y="374244"/>
                      <a:pt x="57523" y="381102"/>
                    </a:cubicBezTo>
                    <a:cubicBezTo>
                      <a:pt x="79279" y="494777"/>
                      <a:pt x="177025" y="574890"/>
                      <a:pt x="225637" y="608556"/>
                    </a:cubicBezTo>
                    <a:cubicBezTo>
                      <a:pt x="154540" y="593490"/>
                      <a:pt x="100410" y="549744"/>
                      <a:pt x="32852" y="465579"/>
                    </a:cubicBezTo>
                    <a:cubicBezTo>
                      <a:pt x="-24400" y="394402"/>
                      <a:pt x="7037" y="304003"/>
                      <a:pt x="24108" y="266803"/>
                    </a:cubicBezTo>
                    <a:cubicBezTo>
                      <a:pt x="26294" y="261972"/>
                      <a:pt x="29053" y="259789"/>
                      <a:pt x="32007" y="259919"/>
                    </a:cubicBezTo>
                    <a:close/>
                    <a:moveTo>
                      <a:pt x="274656" y="196948"/>
                    </a:moveTo>
                    <a:lnTo>
                      <a:pt x="276946" y="196948"/>
                    </a:lnTo>
                    <a:cubicBezTo>
                      <a:pt x="302452" y="196948"/>
                      <a:pt x="323064" y="217636"/>
                      <a:pt x="323064" y="243106"/>
                    </a:cubicBezTo>
                    <a:lnTo>
                      <a:pt x="323064" y="270759"/>
                    </a:lnTo>
                    <a:lnTo>
                      <a:pt x="274656" y="270759"/>
                    </a:lnTo>
                    <a:close/>
                    <a:moveTo>
                      <a:pt x="253808" y="196948"/>
                    </a:moveTo>
                    <a:lnTo>
                      <a:pt x="256098" y="196948"/>
                    </a:lnTo>
                    <a:lnTo>
                      <a:pt x="256098" y="270759"/>
                    </a:lnTo>
                    <a:lnTo>
                      <a:pt x="207690" y="270759"/>
                    </a:lnTo>
                    <a:lnTo>
                      <a:pt x="207690" y="243106"/>
                    </a:lnTo>
                    <a:cubicBezTo>
                      <a:pt x="207690" y="217636"/>
                      <a:pt x="228302" y="196948"/>
                      <a:pt x="253808" y="196948"/>
                    </a:cubicBezTo>
                    <a:close/>
                    <a:moveTo>
                      <a:pt x="267670" y="0"/>
                    </a:moveTo>
                    <a:cubicBezTo>
                      <a:pt x="284321" y="0"/>
                      <a:pt x="300243" y="5611"/>
                      <a:pt x="312522" y="15795"/>
                    </a:cubicBezTo>
                    <a:lnTo>
                      <a:pt x="445310" y="125946"/>
                    </a:lnTo>
                    <a:cubicBezTo>
                      <a:pt x="465291" y="142572"/>
                      <a:pt x="479860" y="173539"/>
                      <a:pt x="479860" y="199622"/>
                    </a:cubicBezTo>
                    <a:lnTo>
                      <a:pt x="479860" y="283378"/>
                    </a:lnTo>
                    <a:cubicBezTo>
                      <a:pt x="457070" y="285976"/>
                      <a:pt x="431990" y="289613"/>
                      <a:pt x="406077" y="296992"/>
                    </a:cubicBezTo>
                    <a:lnTo>
                      <a:pt x="406077" y="199622"/>
                    </a:lnTo>
                    <a:cubicBezTo>
                      <a:pt x="406077" y="195258"/>
                      <a:pt x="401499" y="185386"/>
                      <a:pt x="398064" y="182580"/>
                    </a:cubicBezTo>
                    <a:lnTo>
                      <a:pt x="267670" y="74403"/>
                    </a:lnTo>
                    <a:lnTo>
                      <a:pt x="137276" y="182580"/>
                    </a:lnTo>
                    <a:cubicBezTo>
                      <a:pt x="133945" y="185386"/>
                      <a:pt x="129263" y="195258"/>
                      <a:pt x="129263" y="199622"/>
                    </a:cubicBezTo>
                    <a:lnTo>
                      <a:pt x="129263" y="307383"/>
                    </a:lnTo>
                    <a:cubicBezTo>
                      <a:pt x="82849" y="278702"/>
                      <a:pt x="63285" y="256984"/>
                      <a:pt x="55480" y="245657"/>
                    </a:cubicBezTo>
                    <a:lnTo>
                      <a:pt x="55480" y="199622"/>
                    </a:lnTo>
                    <a:cubicBezTo>
                      <a:pt x="55480" y="173539"/>
                      <a:pt x="70049" y="142572"/>
                      <a:pt x="90134" y="125946"/>
                    </a:cubicBezTo>
                    <a:lnTo>
                      <a:pt x="222818" y="15795"/>
                    </a:lnTo>
                    <a:cubicBezTo>
                      <a:pt x="235097" y="5611"/>
                      <a:pt x="251019" y="0"/>
                      <a:pt x="267670" y="0"/>
                    </a:cubicBezTo>
                    <a:close/>
                  </a:path>
                </a:pathLst>
              </a:custGeom>
              <a:solidFill>
                <a:schemeClr val="bg1"/>
              </a:solidFill>
              <a:ln>
                <a:noFill/>
              </a:ln>
            </p:spPr>
            <p:txBody>
              <a:bodyPr anchor="ctr"/>
              <a:lstStyle/>
              <a:p>
                <a:pPr algn="ctr"/>
              </a:p>
            </p:txBody>
          </p:sp>
        </p:grpSp>
        <p:sp>
          <p:nvSpPr>
            <p:cNvPr id="43" name="矩形 42"/>
            <p:cNvSpPr/>
            <p:nvPr/>
          </p:nvSpPr>
          <p:spPr>
            <a:xfrm>
              <a:off x="6810602" y="1414990"/>
              <a:ext cx="380144" cy="556955"/>
            </a:xfrm>
            <a:prstGeom prst="rect">
              <a:avLst/>
            </a:prstGeom>
          </p:spPr>
          <p:txBody>
            <a:bodyPr wrap="none">
              <a:normAutofit fontScale="92500" lnSpcReduction="10000"/>
            </a:bodyPr>
            <a:lstStyle/>
            <a:p>
              <a:pPr algn="ctr"/>
              <a:r>
                <a:rPr lang="en-US" altLang="zh-CN" sz="3300" b="1" dirty="0">
                  <a:solidFill>
                    <a:srgbClr val="EAA56B"/>
                  </a:solidFill>
                  <a:latin typeface="Impact" panose="020B0806030902050204" pitchFamily="34" charset="0"/>
                </a:rPr>
                <a:t>03</a:t>
              </a:r>
              <a:endParaRPr lang="en-US" altLang="zh-CN" sz="3300" b="1" dirty="0">
                <a:solidFill>
                  <a:srgbClr val="EAA56B"/>
                </a:solidFill>
                <a:latin typeface="Impact" panose="020B0806030902050204" pitchFamily="34" charset="0"/>
              </a:endParaRPr>
            </a:p>
          </p:txBody>
        </p:sp>
      </p:grpSp>
      <p:sp>
        <p:nvSpPr>
          <p:cNvPr id="44" name="椭圆 43"/>
          <p:cNvSpPr/>
          <p:nvPr/>
        </p:nvSpPr>
        <p:spPr>
          <a:xfrm>
            <a:off x="8848198" y="3664537"/>
            <a:ext cx="1048622" cy="450580"/>
          </a:xfrm>
          <a:prstGeom prst="ellipse">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nvGrpSpPr>
          <p:cNvPr id="18" name="组合 17"/>
          <p:cNvGrpSpPr/>
          <p:nvPr/>
        </p:nvGrpSpPr>
        <p:grpSpPr>
          <a:xfrm>
            <a:off x="8596535" y="1414990"/>
            <a:ext cx="1551950" cy="2148556"/>
            <a:chOff x="8596535" y="1414990"/>
            <a:chExt cx="1551950" cy="2148556"/>
          </a:xfrm>
        </p:grpSpPr>
        <p:grpSp>
          <p:nvGrpSpPr>
            <p:cNvPr id="11" name="组合 10"/>
            <p:cNvGrpSpPr/>
            <p:nvPr/>
          </p:nvGrpSpPr>
          <p:grpSpPr>
            <a:xfrm>
              <a:off x="8596535" y="2011598"/>
              <a:ext cx="1551950" cy="1551948"/>
              <a:chOff x="8596535" y="2011598"/>
              <a:chExt cx="1551950" cy="1551948"/>
            </a:xfrm>
          </p:grpSpPr>
          <p:sp>
            <p:nvSpPr>
              <p:cNvPr id="45" name="泪滴形 44"/>
              <p:cNvSpPr/>
              <p:nvPr/>
            </p:nvSpPr>
            <p:spPr>
              <a:xfrm rot="8100000">
                <a:off x="8596535" y="2011598"/>
                <a:ext cx="1551950" cy="1551948"/>
              </a:xfrm>
              <a:prstGeom prst="teardrop">
                <a:avLst/>
              </a:prstGeom>
              <a:solidFill>
                <a:srgbClr val="448882"/>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47" name="任意多边形: 形状 46"/>
              <p:cNvSpPr/>
              <p:nvPr/>
            </p:nvSpPr>
            <p:spPr bwMode="auto">
              <a:xfrm>
                <a:off x="9153284" y="2509692"/>
                <a:ext cx="438451" cy="456679"/>
              </a:xfrm>
              <a:custGeom>
                <a:avLst/>
                <a:gdLst>
                  <a:gd name="connsiteX0" fmla="*/ 582177 w 584267"/>
                  <a:gd name="connsiteY0" fmla="*/ 293917 h 608556"/>
                  <a:gd name="connsiteX1" fmla="*/ 583869 w 584267"/>
                  <a:gd name="connsiteY1" fmla="*/ 302971 h 608556"/>
                  <a:gd name="connsiteX2" fmla="*/ 279094 w 584267"/>
                  <a:gd name="connsiteY2" fmla="*/ 594692 h 608556"/>
                  <a:gd name="connsiteX3" fmla="*/ 274201 w 584267"/>
                  <a:gd name="connsiteY3" fmla="*/ 594173 h 608556"/>
                  <a:gd name="connsiteX4" fmla="*/ 481444 w 584267"/>
                  <a:gd name="connsiteY4" fmla="*/ 395362 h 608556"/>
                  <a:gd name="connsiteX5" fmla="*/ 482901 w 584267"/>
                  <a:gd name="connsiteY5" fmla="*/ 382579 h 608556"/>
                  <a:gd name="connsiteX6" fmla="*/ 473950 w 584267"/>
                  <a:gd name="connsiteY6" fmla="*/ 392556 h 608556"/>
                  <a:gd name="connsiteX7" fmla="*/ 261711 w 584267"/>
                  <a:gd name="connsiteY7" fmla="*/ 583988 h 608556"/>
                  <a:gd name="connsiteX8" fmla="*/ 259837 w 584267"/>
                  <a:gd name="connsiteY8" fmla="*/ 575778 h 608556"/>
                  <a:gd name="connsiteX9" fmla="*/ 259837 w 584267"/>
                  <a:gd name="connsiteY9" fmla="*/ 464577 h 608556"/>
                  <a:gd name="connsiteX10" fmla="*/ 267019 w 584267"/>
                  <a:gd name="connsiteY10" fmla="*/ 427579 h 608556"/>
                  <a:gd name="connsiteX11" fmla="*/ 360492 w 584267"/>
                  <a:gd name="connsiteY11" fmla="*/ 347971 h 608556"/>
                  <a:gd name="connsiteX12" fmla="*/ 572210 w 584267"/>
                  <a:gd name="connsiteY12" fmla="*/ 296632 h 608556"/>
                  <a:gd name="connsiteX13" fmla="*/ 582177 w 584267"/>
                  <a:gd name="connsiteY13" fmla="*/ 293917 h 608556"/>
                  <a:gd name="connsiteX14" fmla="*/ 274656 w 584267"/>
                  <a:gd name="connsiteY14" fmla="*/ 289106 h 608556"/>
                  <a:gd name="connsiteX15" fmla="*/ 323064 w 584267"/>
                  <a:gd name="connsiteY15" fmla="*/ 289106 h 608556"/>
                  <a:gd name="connsiteX16" fmla="*/ 323064 w 584267"/>
                  <a:gd name="connsiteY16" fmla="*/ 331845 h 608556"/>
                  <a:gd name="connsiteX17" fmla="*/ 274656 w 584267"/>
                  <a:gd name="connsiteY17" fmla="*/ 367928 h 608556"/>
                  <a:gd name="connsiteX18" fmla="*/ 207690 w 584267"/>
                  <a:gd name="connsiteY18" fmla="*/ 289106 h 608556"/>
                  <a:gd name="connsiteX19" fmla="*/ 256098 w 584267"/>
                  <a:gd name="connsiteY19" fmla="*/ 289106 h 608556"/>
                  <a:gd name="connsiteX20" fmla="*/ 256098 w 584267"/>
                  <a:gd name="connsiteY20" fmla="*/ 390148 h 608556"/>
                  <a:gd name="connsiteX21" fmla="*/ 251413 w 584267"/>
                  <a:gd name="connsiteY21" fmla="*/ 397424 h 608556"/>
                  <a:gd name="connsiteX22" fmla="*/ 244230 w 584267"/>
                  <a:gd name="connsiteY22" fmla="*/ 397424 h 608556"/>
                  <a:gd name="connsiteX23" fmla="*/ 207690 w 584267"/>
                  <a:gd name="connsiteY23" fmla="*/ 354388 h 608556"/>
                  <a:gd name="connsiteX24" fmla="*/ 32007 w 584267"/>
                  <a:gd name="connsiteY24" fmla="*/ 259919 h 608556"/>
                  <a:gd name="connsiteX25" fmla="*/ 41076 w 584267"/>
                  <a:gd name="connsiteY25" fmla="*/ 266907 h 608556"/>
                  <a:gd name="connsiteX26" fmla="*/ 137781 w 584267"/>
                  <a:gd name="connsiteY26" fmla="*/ 344838 h 608556"/>
                  <a:gd name="connsiteX27" fmla="*/ 240315 w 584267"/>
                  <a:gd name="connsiteY27" fmla="*/ 447188 h 608556"/>
                  <a:gd name="connsiteX28" fmla="*/ 245936 w 584267"/>
                  <a:gd name="connsiteY28" fmla="*/ 484802 h 608556"/>
                  <a:gd name="connsiteX29" fmla="*/ 245936 w 584267"/>
                  <a:gd name="connsiteY29" fmla="*/ 592762 h 608556"/>
                  <a:gd name="connsiteX30" fmla="*/ 243854 w 584267"/>
                  <a:gd name="connsiteY30" fmla="*/ 601075 h 608556"/>
                  <a:gd name="connsiteX31" fmla="*/ 64914 w 584267"/>
                  <a:gd name="connsiteY31" fmla="*/ 379959 h 608556"/>
                  <a:gd name="connsiteX32" fmla="*/ 58668 w 584267"/>
                  <a:gd name="connsiteY32" fmla="*/ 368322 h 608556"/>
                  <a:gd name="connsiteX33" fmla="*/ 57523 w 584267"/>
                  <a:gd name="connsiteY33" fmla="*/ 381102 h 608556"/>
                  <a:gd name="connsiteX34" fmla="*/ 225637 w 584267"/>
                  <a:gd name="connsiteY34" fmla="*/ 608556 h 608556"/>
                  <a:gd name="connsiteX35" fmla="*/ 32852 w 584267"/>
                  <a:gd name="connsiteY35" fmla="*/ 465579 h 608556"/>
                  <a:gd name="connsiteX36" fmla="*/ 24108 w 584267"/>
                  <a:gd name="connsiteY36" fmla="*/ 266803 h 608556"/>
                  <a:gd name="connsiteX37" fmla="*/ 32007 w 584267"/>
                  <a:gd name="connsiteY37" fmla="*/ 259919 h 608556"/>
                  <a:gd name="connsiteX38" fmla="*/ 274656 w 584267"/>
                  <a:gd name="connsiteY38" fmla="*/ 196948 h 608556"/>
                  <a:gd name="connsiteX39" fmla="*/ 276946 w 584267"/>
                  <a:gd name="connsiteY39" fmla="*/ 196948 h 608556"/>
                  <a:gd name="connsiteX40" fmla="*/ 323064 w 584267"/>
                  <a:gd name="connsiteY40" fmla="*/ 243106 h 608556"/>
                  <a:gd name="connsiteX41" fmla="*/ 323064 w 584267"/>
                  <a:gd name="connsiteY41" fmla="*/ 270759 h 608556"/>
                  <a:gd name="connsiteX42" fmla="*/ 274656 w 584267"/>
                  <a:gd name="connsiteY42" fmla="*/ 270759 h 608556"/>
                  <a:gd name="connsiteX43" fmla="*/ 253808 w 584267"/>
                  <a:gd name="connsiteY43" fmla="*/ 196948 h 608556"/>
                  <a:gd name="connsiteX44" fmla="*/ 256098 w 584267"/>
                  <a:gd name="connsiteY44" fmla="*/ 196948 h 608556"/>
                  <a:gd name="connsiteX45" fmla="*/ 256098 w 584267"/>
                  <a:gd name="connsiteY45" fmla="*/ 270759 h 608556"/>
                  <a:gd name="connsiteX46" fmla="*/ 207690 w 584267"/>
                  <a:gd name="connsiteY46" fmla="*/ 270759 h 608556"/>
                  <a:gd name="connsiteX47" fmla="*/ 207690 w 584267"/>
                  <a:gd name="connsiteY47" fmla="*/ 243106 h 608556"/>
                  <a:gd name="connsiteX48" fmla="*/ 253808 w 584267"/>
                  <a:gd name="connsiteY48" fmla="*/ 196948 h 608556"/>
                  <a:gd name="connsiteX49" fmla="*/ 267670 w 584267"/>
                  <a:gd name="connsiteY49" fmla="*/ 0 h 608556"/>
                  <a:gd name="connsiteX50" fmla="*/ 312522 w 584267"/>
                  <a:gd name="connsiteY50" fmla="*/ 15795 h 608556"/>
                  <a:gd name="connsiteX51" fmla="*/ 445310 w 584267"/>
                  <a:gd name="connsiteY51" fmla="*/ 125946 h 608556"/>
                  <a:gd name="connsiteX52" fmla="*/ 479860 w 584267"/>
                  <a:gd name="connsiteY52" fmla="*/ 199622 h 608556"/>
                  <a:gd name="connsiteX53" fmla="*/ 479860 w 584267"/>
                  <a:gd name="connsiteY53" fmla="*/ 283378 h 608556"/>
                  <a:gd name="connsiteX54" fmla="*/ 406077 w 584267"/>
                  <a:gd name="connsiteY54" fmla="*/ 296992 h 608556"/>
                  <a:gd name="connsiteX55" fmla="*/ 406077 w 584267"/>
                  <a:gd name="connsiteY55" fmla="*/ 199622 h 608556"/>
                  <a:gd name="connsiteX56" fmla="*/ 398064 w 584267"/>
                  <a:gd name="connsiteY56" fmla="*/ 182580 h 608556"/>
                  <a:gd name="connsiteX57" fmla="*/ 267670 w 584267"/>
                  <a:gd name="connsiteY57" fmla="*/ 74403 h 608556"/>
                  <a:gd name="connsiteX58" fmla="*/ 137276 w 584267"/>
                  <a:gd name="connsiteY58" fmla="*/ 182580 h 608556"/>
                  <a:gd name="connsiteX59" fmla="*/ 129263 w 584267"/>
                  <a:gd name="connsiteY59" fmla="*/ 199622 h 608556"/>
                  <a:gd name="connsiteX60" fmla="*/ 129263 w 584267"/>
                  <a:gd name="connsiteY60" fmla="*/ 307383 h 608556"/>
                  <a:gd name="connsiteX61" fmla="*/ 55480 w 584267"/>
                  <a:gd name="connsiteY61" fmla="*/ 245657 h 608556"/>
                  <a:gd name="connsiteX62" fmla="*/ 55480 w 584267"/>
                  <a:gd name="connsiteY62" fmla="*/ 199622 h 608556"/>
                  <a:gd name="connsiteX63" fmla="*/ 90134 w 584267"/>
                  <a:gd name="connsiteY63" fmla="*/ 125946 h 608556"/>
                  <a:gd name="connsiteX64" fmla="*/ 222818 w 584267"/>
                  <a:gd name="connsiteY64" fmla="*/ 15795 h 608556"/>
                  <a:gd name="connsiteX65" fmla="*/ 267670 w 584267"/>
                  <a:gd name="connsiteY65" fmla="*/ 0 h 608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84267" h="608556">
                    <a:moveTo>
                      <a:pt x="582177" y="293917"/>
                    </a:moveTo>
                    <a:cubicBezTo>
                      <a:pt x="584155" y="294839"/>
                      <a:pt x="584753" y="297723"/>
                      <a:pt x="583869" y="302971"/>
                    </a:cubicBezTo>
                    <a:cubicBezTo>
                      <a:pt x="573043" y="369172"/>
                      <a:pt x="519229" y="585339"/>
                      <a:pt x="279094" y="594692"/>
                    </a:cubicBezTo>
                    <a:cubicBezTo>
                      <a:pt x="277324" y="594796"/>
                      <a:pt x="275763" y="594484"/>
                      <a:pt x="274201" y="594173"/>
                    </a:cubicBezTo>
                    <a:cubicBezTo>
                      <a:pt x="316982" y="575362"/>
                      <a:pt x="434083" y="514565"/>
                      <a:pt x="481444" y="395362"/>
                    </a:cubicBezTo>
                    <a:cubicBezTo>
                      <a:pt x="484046" y="388918"/>
                      <a:pt x="484567" y="383202"/>
                      <a:pt x="482901" y="382579"/>
                    </a:cubicBezTo>
                    <a:cubicBezTo>
                      <a:pt x="481236" y="382059"/>
                      <a:pt x="477385" y="386632"/>
                      <a:pt x="473950" y="392556"/>
                    </a:cubicBezTo>
                    <a:cubicBezTo>
                      <a:pt x="425444" y="474761"/>
                      <a:pt x="294811" y="562891"/>
                      <a:pt x="261711" y="583988"/>
                    </a:cubicBezTo>
                    <a:cubicBezTo>
                      <a:pt x="260566" y="581494"/>
                      <a:pt x="259837" y="578688"/>
                      <a:pt x="259837" y="575778"/>
                    </a:cubicBezTo>
                    <a:lnTo>
                      <a:pt x="259837" y="464577"/>
                    </a:lnTo>
                    <a:cubicBezTo>
                      <a:pt x="259837" y="453872"/>
                      <a:pt x="261711" y="436724"/>
                      <a:pt x="267019" y="427579"/>
                    </a:cubicBezTo>
                    <a:cubicBezTo>
                      <a:pt x="277220" y="409703"/>
                      <a:pt x="301785" y="380292"/>
                      <a:pt x="360492" y="347971"/>
                    </a:cubicBezTo>
                    <a:cubicBezTo>
                      <a:pt x="443556" y="302348"/>
                      <a:pt x="532448" y="319288"/>
                      <a:pt x="572210" y="296632"/>
                    </a:cubicBezTo>
                    <a:cubicBezTo>
                      <a:pt x="576842" y="294034"/>
                      <a:pt x="580199" y="292994"/>
                      <a:pt x="582177" y="293917"/>
                    </a:cubicBezTo>
                    <a:close/>
                    <a:moveTo>
                      <a:pt x="274656" y="289106"/>
                    </a:moveTo>
                    <a:lnTo>
                      <a:pt x="323064" y="289106"/>
                    </a:lnTo>
                    <a:lnTo>
                      <a:pt x="323064" y="331845"/>
                    </a:lnTo>
                    <a:cubicBezTo>
                      <a:pt x="302660" y="344427"/>
                      <a:pt x="286836" y="356698"/>
                      <a:pt x="274656" y="367928"/>
                    </a:cubicBezTo>
                    <a:close/>
                    <a:moveTo>
                      <a:pt x="207690" y="289106"/>
                    </a:moveTo>
                    <a:lnTo>
                      <a:pt x="256098" y="289106"/>
                    </a:lnTo>
                    <a:lnTo>
                      <a:pt x="256098" y="390148"/>
                    </a:lnTo>
                    <a:cubicBezTo>
                      <a:pt x="254328" y="392642"/>
                      <a:pt x="252767" y="395033"/>
                      <a:pt x="251413" y="397424"/>
                    </a:cubicBezTo>
                    <a:lnTo>
                      <a:pt x="244230" y="397424"/>
                    </a:lnTo>
                    <a:cubicBezTo>
                      <a:pt x="235798" y="384118"/>
                      <a:pt x="224034" y="369461"/>
                      <a:pt x="207690" y="354388"/>
                    </a:cubicBezTo>
                    <a:close/>
                    <a:moveTo>
                      <a:pt x="32007" y="259919"/>
                    </a:moveTo>
                    <a:cubicBezTo>
                      <a:pt x="34960" y="260049"/>
                      <a:pt x="38109" y="262491"/>
                      <a:pt x="41076" y="266907"/>
                    </a:cubicBezTo>
                    <a:cubicBezTo>
                      <a:pt x="52110" y="283325"/>
                      <a:pt x="77822" y="310445"/>
                      <a:pt x="137781" y="344838"/>
                    </a:cubicBezTo>
                    <a:cubicBezTo>
                      <a:pt x="205026" y="383388"/>
                      <a:pt x="230634" y="424328"/>
                      <a:pt x="240315" y="447188"/>
                    </a:cubicBezTo>
                    <a:cubicBezTo>
                      <a:pt x="244374" y="457059"/>
                      <a:pt x="245936" y="474204"/>
                      <a:pt x="245936" y="484802"/>
                    </a:cubicBezTo>
                    <a:lnTo>
                      <a:pt x="245936" y="592762"/>
                    </a:lnTo>
                    <a:cubicBezTo>
                      <a:pt x="245936" y="595879"/>
                      <a:pt x="245103" y="598685"/>
                      <a:pt x="243854" y="601075"/>
                    </a:cubicBezTo>
                    <a:cubicBezTo>
                      <a:pt x="202008" y="562006"/>
                      <a:pt x="87815" y="449889"/>
                      <a:pt x="64914" y="379959"/>
                    </a:cubicBezTo>
                    <a:cubicBezTo>
                      <a:pt x="62728" y="373413"/>
                      <a:pt x="60334" y="368010"/>
                      <a:pt x="58668" y="368322"/>
                    </a:cubicBezTo>
                    <a:cubicBezTo>
                      <a:pt x="56899" y="368529"/>
                      <a:pt x="56274" y="374244"/>
                      <a:pt x="57523" y="381102"/>
                    </a:cubicBezTo>
                    <a:cubicBezTo>
                      <a:pt x="79279" y="494777"/>
                      <a:pt x="177025" y="574890"/>
                      <a:pt x="225637" y="608556"/>
                    </a:cubicBezTo>
                    <a:cubicBezTo>
                      <a:pt x="154540" y="593490"/>
                      <a:pt x="100410" y="549744"/>
                      <a:pt x="32852" y="465579"/>
                    </a:cubicBezTo>
                    <a:cubicBezTo>
                      <a:pt x="-24400" y="394402"/>
                      <a:pt x="7037" y="304003"/>
                      <a:pt x="24108" y="266803"/>
                    </a:cubicBezTo>
                    <a:cubicBezTo>
                      <a:pt x="26294" y="261972"/>
                      <a:pt x="29053" y="259789"/>
                      <a:pt x="32007" y="259919"/>
                    </a:cubicBezTo>
                    <a:close/>
                    <a:moveTo>
                      <a:pt x="274656" y="196948"/>
                    </a:moveTo>
                    <a:lnTo>
                      <a:pt x="276946" y="196948"/>
                    </a:lnTo>
                    <a:cubicBezTo>
                      <a:pt x="302452" y="196948"/>
                      <a:pt x="323064" y="217636"/>
                      <a:pt x="323064" y="243106"/>
                    </a:cubicBezTo>
                    <a:lnTo>
                      <a:pt x="323064" y="270759"/>
                    </a:lnTo>
                    <a:lnTo>
                      <a:pt x="274656" y="270759"/>
                    </a:lnTo>
                    <a:close/>
                    <a:moveTo>
                      <a:pt x="253808" y="196948"/>
                    </a:moveTo>
                    <a:lnTo>
                      <a:pt x="256098" y="196948"/>
                    </a:lnTo>
                    <a:lnTo>
                      <a:pt x="256098" y="270759"/>
                    </a:lnTo>
                    <a:lnTo>
                      <a:pt x="207690" y="270759"/>
                    </a:lnTo>
                    <a:lnTo>
                      <a:pt x="207690" y="243106"/>
                    </a:lnTo>
                    <a:cubicBezTo>
                      <a:pt x="207690" y="217636"/>
                      <a:pt x="228302" y="196948"/>
                      <a:pt x="253808" y="196948"/>
                    </a:cubicBezTo>
                    <a:close/>
                    <a:moveTo>
                      <a:pt x="267670" y="0"/>
                    </a:moveTo>
                    <a:cubicBezTo>
                      <a:pt x="284321" y="0"/>
                      <a:pt x="300243" y="5611"/>
                      <a:pt x="312522" y="15795"/>
                    </a:cubicBezTo>
                    <a:lnTo>
                      <a:pt x="445310" y="125946"/>
                    </a:lnTo>
                    <a:cubicBezTo>
                      <a:pt x="465291" y="142572"/>
                      <a:pt x="479860" y="173539"/>
                      <a:pt x="479860" y="199622"/>
                    </a:cubicBezTo>
                    <a:lnTo>
                      <a:pt x="479860" y="283378"/>
                    </a:lnTo>
                    <a:cubicBezTo>
                      <a:pt x="457070" y="285976"/>
                      <a:pt x="431990" y="289613"/>
                      <a:pt x="406077" y="296992"/>
                    </a:cubicBezTo>
                    <a:lnTo>
                      <a:pt x="406077" y="199622"/>
                    </a:lnTo>
                    <a:cubicBezTo>
                      <a:pt x="406077" y="195258"/>
                      <a:pt x="401499" y="185386"/>
                      <a:pt x="398064" y="182580"/>
                    </a:cubicBezTo>
                    <a:lnTo>
                      <a:pt x="267670" y="74403"/>
                    </a:lnTo>
                    <a:lnTo>
                      <a:pt x="137276" y="182580"/>
                    </a:lnTo>
                    <a:cubicBezTo>
                      <a:pt x="133945" y="185386"/>
                      <a:pt x="129263" y="195258"/>
                      <a:pt x="129263" y="199622"/>
                    </a:cubicBezTo>
                    <a:lnTo>
                      <a:pt x="129263" y="307383"/>
                    </a:lnTo>
                    <a:cubicBezTo>
                      <a:pt x="82849" y="278702"/>
                      <a:pt x="63285" y="256984"/>
                      <a:pt x="55480" y="245657"/>
                    </a:cubicBezTo>
                    <a:lnTo>
                      <a:pt x="55480" y="199622"/>
                    </a:lnTo>
                    <a:cubicBezTo>
                      <a:pt x="55480" y="173539"/>
                      <a:pt x="70049" y="142572"/>
                      <a:pt x="90134" y="125946"/>
                    </a:cubicBezTo>
                    <a:lnTo>
                      <a:pt x="222818" y="15795"/>
                    </a:lnTo>
                    <a:cubicBezTo>
                      <a:pt x="235097" y="5611"/>
                      <a:pt x="251019" y="0"/>
                      <a:pt x="267670" y="0"/>
                    </a:cubicBezTo>
                    <a:close/>
                  </a:path>
                </a:pathLst>
              </a:custGeom>
              <a:solidFill>
                <a:schemeClr val="bg1"/>
              </a:solidFill>
              <a:ln>
                <a:noFill/>
              </a:ln>
            </p:spPr>
            <p:txBody>
              <a:bodyPr anchor="ctr"/>
              <a:lstStyle/>
              <a:p>
                <a:pPr algn="ctr"/>
              </a:p>
            </p:txBody>
          </p:sp>
        </p:grpSp>
        <p:sp>
          <p:nvSpPr>
            <p:cNvPr id="48" name="矩形 47"/>
            <p:cNvSpPr/>
            <p:nvPr/>
          </p:nvSpPr>
          <p:spPr>
            <a:xfrm>
              <a:off x="9182438" y="1414990"/>
              <a:ext cx="380144" cy="556955"/>
            </a:xfrm>
            <a:prstGeom prst="rect">
              <a:avLst/>
            </a:prstGeom>
          </p:spPr>
          <p:txBody>
            <a:bodyPr wrap="none">
              <a:normAutofit fontScale="92500" lnSpcReduction="10000"/>
            </a:bodyPr>
            <a:lstStyle/>
            <a:p>
              <a:pPr algn="ctr"/>
              <a:r>
                <a:rPr lang="en-US" altLang="zh-CN" sz="3300" b="1" dirty="0">
                  <a:solidFill>
                    <a:srgbClr val="448882"/>
                  </a:solidFill>
                  <a:latin typeface="Impact" panose="020B0806030902050204" pitchFamily="34" charset="0"/>
                </a:rPr>
                <a:t>04</a:t>
              </a:r>
              <a:endParaRPr lang="en-US" altLang="zh-CN" sz="3300" b="1" dirty="0">
                <a:solidFill>
                  <a:srgbClr val="448882"/>
                </a:solidFill>
                <a:latin typeface="Impact" panose="020B0806030902050204" pitchFamily="34" charset="0"/>
              </a:endParaRPr>
            </a:p>
          </p:txBody>
        </p:sp>
      </p:grpSp>
      <p:cxnSp>
        <p:nvCxnSpPr>
          <p:cNvPr id="13" name="直接连接符 12"/>
          <p:cNvCxnSpPr/>
          <p:nvPr/>
        </p:nvCxnSpPr>
        <p:spPr>
          <a:xfrm>
            <a:off x="3474765" y="4340349"/>
            <a:ext cx="0" cy="1296144"/>
          </a:xfrm>
          <a:prstGeom prst="line">
            <a:avLst/>
          </a:prstGeom>
          <a:ln w="3175">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5846490" y="4340349"/>
            <a:ext cx="0" cy="1296144"/>
          </a:xfrm>
          <a:prstGeom prst="line">
            <a:avLst/>
          </a:prstGeom>
          <a:ln w="3175">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8218215" y="4340349"/>
            <a:ext cx="0" cy="1296144"/>
          </a:xfrm>
          <a:prstGeom prst="line">
            <a:avLst/>
          </a:prstGeom>
          <a:ln w="3175">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22" name="组合 21"/>
          <p:cNvGrpSpPr/>
          <p:nvPr/>
        </p:nvGrpSpPr>
        <p:grpSpPr>
          <a:xfrm>
            <a:off x="8374553" y="4540495"/>
            <a:ext cx="2117244" cy="1712639"/>
            <a:chOff x="8374553" y="4540495"/>
            <a:chExt cx="2117244" cy="1712639"/>
          </a:xfrm>
        </p:grpSpPr>
        <p:sp>
          <p:nvSpPr>
            <p:cNvPr id="51" name="矩形 50"/>
            <p:cNvSpPr/>
            <p:nvPr/>
          </p:nvSpPr>
          <p:spPr>
            <a:xfrm>
              <a:off x="8374553" y="4868139"/>
              <a:ext cx="2117244" cy="1384995"/>
            </a:xfrm>
            <a:prstGeom prst="rect">
              <a:avLst/>
            </a:prstGeom>
          </p:spPr>
          <p:txBody>
            <a:bodyPr wrap="square">
              <a:spAutoFit/>
            </a:bodyPr>
            <a:lstStyle/>
            <a:p>
              <a:pPr algn="ctr">
                <a:lnSpc>
                  <a:spcPct val="150000"/>
                </a:lnSpc>
              </a:pPr>
              <a:r>
                <a:rPr lang="zh-CN" altLang="en-US" sz="1400" dirty="0">
                  <a:solidFill>
                    <a:schemeClr val="bg1">
                      <a:lumMod val="65000"/>
                    </a:schemeClr>
                  </a:solidFill>
                  <a:latin typeface="微软雅黑" panose="020B0503020204020204" pitchFamily="34" charset="-122"/>
                  <a:ea typeface="微软雅黑" panose="020B0503020204020204" pitchFamily="34" charset="-122"/>
                </a:rPr>
                <a:t>请替换文字内容，点击添加相关标题文字，修改文字内容，也可以直接复制你的内容到此。</a:t>
              </a:r>
              <a:endParaRPr lang="zh-CN" altLang="en-US" sz="14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52" name="文本框 51"/>
            <p:cNvSpPr txBox="1"/>
            <p:nvPr/>
          </p:nvSpPr>
          <p:spPr bwMode="auto">
            <a:xfrm>
              <a:off x="8396446" y="4540495"/>
              <a:ext cx="2073458" cy="283030"/>
            </a:xfrm>
            <a:prstGeom prst="rect">
              <a:avLst/>
            </a:prstGeom>
            <a:noFill/>
            <a:ln w="9525">
              <a:noFill/>
              <a:miter lim="800000"/>
            </a:ln>
          </p:spPr>
          <p:txBody>
            <a:bodyPr wrap="none" lIns="0" tIns="0" rIns="0" bIns="0" anchor="ctr" anchorCtr="1">
              <a:normAutofit/>
              <a:scene3d>
                <a:camera prst="orthographicFront"/>
                <a:lightRig rig="threePt" dir="t"/>
              </a:scene3d>
              <a:sp3d>
                <a:bevelT w="0" h="0"/>
              </a:sp3d>
            </a:bodyPr>
            <a:lstStyle/>
            <a:p>
              <a:pPr algn="r"/>
              <a:r>
                <a:rPr lang="zh-CN" altLang="en-US" sz="1600" b="1" dirty="0">
                  <a:solidFill>
                    <a:srgbClr val="448882"/>
                  </a:solidFill>
                  <a:latin typeface="微软雅黑" panose="020B0503020204020204" pitchFamily="34" charset="-122"/>
                  <a:ea typeface="微软雅黑" panose="020B0503020204020204" pitchFamily="34" charset="-122"/>
                  <a:cs typeface="Arial" panose="020B0604020202020204" pitchFamily="34" charset="0"/>
                </a:rPr>
                <a:t>此处添加文字内容</a:t>
              </a:r>
              <a:endParaRPr lang="zh-CN" altLang="en-US" sz="1600" b="1" dirty="0">
                <a:solidFill>
                  <a:srgbClr val="448882"/>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21" name="组合 20"/>
          <p:cNvGrpSpPr/>
          <p:nvPr/>
        </p:nvGrpSpPr>
        <p:grpSpPr>
          <a:xfrm>
            <a:off x="5985555" y="4540495"/>
            <a:ext cx="2117244" cy="1674551"/>
            <a:chOff x="5985555" y="4540495"/>
            <a:chExt cx="2117244" cy="1674551"/>
          </a:xfrm>
        </p:grpSpPr>
        <p:sp>
          <p:nvSpPr>
            <p:cNvPr id="53" name="矩形 52"/>
            <p:cNvSpPr/>
            <p:nvPr/>
          </p:nvSpPr>
          <p:spPr>
            <a:xfrm>
              <a:off x="5985555" y="4868139"/>
              <a:ext cx="2117244" cy="1346907"/>
            </a:xfrm>
            <a:prstGeom prst="rect">
              <a:avLst/>
            </a:prstGeom>
          </p:spPr>
          <p:txBody>
            <a:bodyPr wrap="square">
              <a:spAutoFit/>
            </a:bodyPr>
            <a:lstStyle/>
            <a:p>
              <a:pPr algn="ctr">
                <a:lnSpc>
                  <a:spcPct val="150000"/>
                </a:lnSpc>
              </a:pPr>
              <a:r>
                <a:rPr lang="zh-CN" altLang="en-US" sz="1400" dirty="0">
                  <a:solidFill>
                    <a:schemeClr val="bg1">
                      <a:lumMod val="65000"/>
                    </a:schemeClr>
                  </a:solidFill>
                  <a:latin typeface="微软雅黑" panose="020B0503020204020204" pitchFamily="34" charset="-122"/>
                  <a:ea typeface="微软雅黑" panose="020B0503020204020204" pitchFamily="34" charset="-122"/>
                </a:rPr>
                <a:t>请替换文字内容，点击添加相关标题文字，修改文字内容，也可以直接复制你的内容到此。</a:t>
              </a:r>
              <a:endParaRPr lang="zh-CN" altLang="en-US" sz="14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54" name="文本框 53"/>
            <p:cNvSpPr txBox="1"/>
            <p:nvPr/>
          </p:nvSpPr>
          <p:spPr bwMode="auto">
            <a:xfrm>
              <a:off x="6007448" y="4540495"/>
              <a:ext cx="2073458" cy="283030"/>
            </a:xfrm>
            <a:prstGeom prst="rect">
              <a:avLst/>
            </a:prstGeom>
            <a:noFill/>
            <a:ln w="9525">
              <a:noFill/>
              <a:miter lim="800000"/>
            </a:ln>
          </p:spPr>
          <p:txBody>
            <a:bodyPr wrap="none" lIns="0" tIns="0" rIns="0" bIns="0" anchor="ctr" anchorCtr="1">
              <a:normAutofit/>
              <a:scene3d>
                <a:camera prst="orthographicFront"/>
                <a:lightRig rig="threePt" dir="t"/>
              </a:scene3d>
              <a:sp3d>
                <a:bevelT w="0" h="0"/>
              </a:sp3d>
            </a:bodyPr>
            <a:lstStyle/>
            <a:p>
              <a:pPr algn="r"/>
              <a:r>
                <a:rPr lang="zh-CN" altLang="en-US" sz="1600" b="1" dirty="0">
                  <a:solidFill>
                    <a:srgbClr val="EAA56B"/>
                  </a:solidFill>
                  <a:latin typeface="微软雅黑" panose="020B0503020204020204" pitchFamily="34" charset="-122"/>
                  <a:ea typeface="微软雅黑" panose="020B0503020204020204" pitchFamily="34" charset="-122"/>
                  <a:cs typeface="Arial" panose="020B0604020202020204" pitchFamily="34" charset="0"/>
                </a:rPr>
                <a:t>此处添加文字内容</a:t>
              </a:r>
              <a:endParaRPr lang="zh-CN" altLang="en-US" sz="1600" b="1" dirty="0">
                <a:solidFill>
                  <a:srgbClr val="EAA56B"/>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23" name="组合 22"/>
          <p:cNvGrpSpPr/>
          <p:nvPr/>
        </p:nvGrpSpPr>
        <p:grpSpPr>
          <a:xfrm>
            <a:off x="3609098" y="4540495"/>
            <a:ext cx="2117244" cy="1674551"/>
            <a:chOff x="3609098" y="4540495"/>
            <a:chExt cx="2117244" cy="1674551"/>
          </a:xfrm>
        </p:grpSpPr>
        <p:sp>
          <p:nvSpPr>
            <p:cNvPr id="49" name="矩形 48"/>
            <p:cNvSpPr/>
            <p:nvPr/>
          </p:nvSpPr>
          <p:spPr>
            <a:xfrm>
              <a:off x="3609098" y="4868139"/>
              <a:ext cx="2117244" cy="1346907"/>
            </a:xfrm>
            <a:prstGeom prst="rect">
              <a:avLst/>
            </a:prstGeom>
          </p:spPr>
          <p:txBody>
            <a:bodyPr wrap="square">
              <a:spAutoFit/>
            </a:bodyPr>
            <a:lstStyle/>
            <a:p>
              <a:pPr algn="ctr">
                <a:lnSpc>
                  <a:spcPct val="150000"/>
                </a:lnSpc>
              </a:pPr>
              <a:r>
                <a:rPr lang="zh-CN" altLang="en-US" sz="1400" dirty="0">
                  <a:solidFill>
                    <a:schemeClr val="bg1">
                      <a:lumMod val="65000"/>
                    </a:schemeClr>
                  </a:solidFill>
                  <a:latin typeface="微软雅黑" panose="020B0503020204020204" pitchFamily="34" charset="-122"/>
                  <a:ea typeface="微软雅黑" panose="020B0503020204020204" pitchFamily="34" charset="-122"/>
                </a:rPr>
                <a:t>请替换文字内容，点击添加相关标题文字，修改文字内容，也可以直接复制你的内容到此。</a:t>
              </a:r>
              <a:endParaRPr lang="zh-CN" altLang="en-US" sz="14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50" name="文本框 49"/>
            <p:cNvSpPr txBox="1"/>
            <p:nvPr/>
          </p:nvSpPr>
          <p:spPr bwMode="auto">
            <a:xfrm>
              <a:off x="3630991" y="4540495"/>
              <a:ext cx="2073458" cy="283030"/>
            </a:xfrm>
            <a:prstGeom prst="rect">
              <a:avLst/>
            </a:prstGeom>
            <a:noFill/>
            <a:ln w="9525">
              <a:noFill/>
              <a:miter lim="800000"/>
            </a:ln>
          </p:spPr>
          <p:txBody>
            <a:bodyPr wrap="none" lIns="0" tIns="0" rIns="0" bIns="0" anchor="ctr" anchorCtr="1">
              <a:normAutofit/>
              <a:scene3d>
                <a:camera prst="orthographicFront"/>
                <a:lightRig rig="threePt" dir="t"/>
              </a:scene3d>
              <a:sp3d>
                <a:bevelT w="0" h="0"/>
              </a:sp3d>
            </a:bodyPr>
            <a:lstStyle/>
            <a:p>
              <a:pPr algn="r"/>
              <a:r>
                <a:rPr lang="zh-CN" altLang="en-US" sz="1600" b="1" dirty="0">
                  <a:solidFill>
                    <a:srgbClr val="448882"/>
                  </a:solidFill>
                  <a:latin typeface="微软雅黑" panose="020B0503020204020204" pitchFamily="34" charset="-122"/>
                  <a:ea typeface="微软雅黑" panose="020B0503020204020204" pitchFamily="34" charset="-122"/>
                  <a:cs typeface="Arial" panose="020B0604020202020204" pitchFamily="34" charset="0"/>
                </a:rPr>
                <a:t>此处添加文字内容</a:t>
              </a:r>
              <a:endParaRPr lang="zh-CN" altLang="en-US" sz="1600" b="1" dirty="0">
                <a:solidFill>
                  <a:srgbClr val="448882"/>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19" name="组合 18"/>
          <p:cNvGrpSpPr/>
          <p:nvPr/>
        </p:nvGrpSpPr>
        <p:grpSpPr>
          <a:xfrm>
            <a:off x="1195356" y="4540495"/>
            <a:ext cx="2117244" cy="1674551"/>
            <a:chOff x="1195356" y="4540495"/>
            <a:chExt cx="2117244" cy="1674551"/>
          </a:xfrm>
        </p:grpSpPr>
        <p:sp>
          <p:nvSpPr>
            <p:cNvPr id="55" name="矩形 54"/>
            <p:cNvSpPr/>
            <p:nvPr/>
          </p:nvSpPr>
          <p:spPr>
            <a:xfrm>
              <a:off x="1195356" y="4868139"/>
              <a:ext cx="2117244" cy="1346907"/>
            </a:xfrm>
            <a:prstGeom prst="rect">
              <a:avLst/>
            </a:prstGeom>
          </p:spPr>
          <p:txBody>
            <a:bodyPr wrap="square">
              <a:spAutoFit/>
            </a:bodyPr>
            <a:lstStyle/>
            <a:p>
              <a:pPr algn="ctr">
                <a:lnSpc>
                  <a:spcPct val="150000"/>
                </a:lnSpc>
              </a:pPr>
              <a:r>
                <a:rPr lang="zh-CN" altLang="en-US" sz="1400" dirty="0">
                  <a:solidFill>
                    <a:schemeClr val="bg1">
                      <a:lumMod val="65000"/>
                    </a:schemeClr>
                  </a:solidFill>
                  <a:latin typeface="微软雅黑" panose="020B0503020204020204" pitchFamily="34" charset="-122"/>
                  <a:ea typeface="微软雅黑" panose="020B0503020204020204" pitchFamily="34" charset="-122"/>
                </a:rPr>
                <a:t>请替换文字内容，点击添加相关标题文字，修改文字内容，也可以直接复制你的内容到此。</a:t>
              </a:r>
              <a:endParaRPr lang="zh-CN" altLang="en-US" sz="14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56" name="文本框 55"/>
            <p:cNvSpPr txBox="1"/>
            <p:nvPr/>
          </p:nvSpPr>
          <p:spPr bwMode="auto">
            <a:xfrm>
              <a:off x="1217249" y="4540495"/>
              <a:ext cx="2073458" cy="283030"/>
            </a:xfrm>
            <a:prstGeom prst="rect">
              <a:avLst/>
            </a:prstGeom>
            <a:noFill/>
            <a:ln w="9525">
              <a:noFill/>
              <a:miter lim="800000"/>
            </a:ln>
          </p:spPr>
          <p:txBody>
            <a:bodyPr wrap="none" lIns="0" tIns="0" rIns="0" bIns="0" anchor="ctr" anchorCtr="1">
              <a:normAutofit/>
              <a:scene3d>
                <a:camera prst="orthographicFront"/>
                <a:lightRig rig="threePt" dir="t"/>
              </a:scene3d>
              <a:sp3d>
                <a:bevelT w="0" h="0"/>
              </a:sp3d>
            </a:bodyPr>
            <a:lstStyle/>
            <a:p>
              <a:pPr algn="r"/>
              <a:r>
                <a:rPr lang="zh-CN" altLang="en-US" sz="1600" b="1" dirty="0">
                  <a:solidFill>
                    <a:srgbClr val="EAA56B"/>
                  </a:solidFill>
                  <a:latin typeface="微软雅黑" panose="020B0503020204020204" pitchFamily="34" charset="-122"/>
                  <a:ea typeface="微软雅黑" panose="020B0503020204020204" pitchFamily="34" charset="-122"/>
                  <a:cs typeface="Arial" panose="020B0604020202020204" pitchFamily="34" charset="0"/>
                </a:rPr>
                <a:t>此处添加文字内容</a:t>
              </a:r>
              <a:endParaRPr lang="zh-CN" altLang="en-US" sz="1600" b="1" dirty="0">
                <a:solidFill>
                  <a:srgbClr val="EAA56B"/>
                </a:solidFill>
                <a:latin typeface="微软雅黑" panose="020B0503020204020204" pitchFamily="34" charset="-122"/>
                <a:ea typeface="微软雅黑" panose="020B0503020204020204" pitchFamily="34" charset="-122"/>
                <a:cs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par>
                                <p:cTn id="10" presetID="47"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16" presetClass="entr" presetSubtype="21"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p:cTn id="22" dur="500" fill="hold"/>
                                        <p:tgtEl>
                                          <p:spTgt spid="31"/>
                                        </p:tgtEl>
                                        <p:attrNameLst>
                                          <p:attrName>ppt_w</p:attrName>
                                        </p:attrNameLst>
                                      </p:cBhvr>
                                      <p:tavLst>
                                        <p:tav tm="0">
                                          <p:val>
                                            <p:fltVal val="0"/>
                                          </p:val>
                                        </p:tav>
                                        <p:tav tm="100000">
                                          <p:val>
                                            <p:strVal val="#ppt_w"/>
                                          </p:val>
                                        </p:tav>
                                      </p:tavLst>
                                    </p:anim>
                                    <p:anim calcmode="lin" valueType="num">
                                      <p:cBhvr>
                                        <p:cTn id="23" dur="500" fill="hold"/>
                                        <p:tgtEl>
                                          <p:spTgt spid="31"/>
                                        </p:tgtEl>
                                        <p:attrNameLst>
                                          <p:attrName>ppt_h</p:attrName>
                                        </p:attrNameLst>
                                      </p:cBhvr>
                                      <p:tavLst>
                                        <p:tav tm="0">
                                          <p:val>
                                            <p:fltVal val="0"/>
                                          </p:val>
                                        </p:tav>
                                        <p:tav tm="100000">
                                          <p:val>
                                            <p:strVal val="#ppt_h"/>
                                          </p:val>
                                        </p:tav>
                                      </p:tavLst>
                                    </p:anim>
                                    <p:animEffect transition="in" filter="fade">
                                      <p:cBhvr>
                                        <p:cTn id="24" dur="500"/>
                                        <p:tgtEl>
                                          <p:spTgt spid="31"/>
                                        </p:tgtEl>
                                      </p:cBhvr>
                                    </p:animEffect>
                                  </p:childTnLst>
                                </p:cTn>
                              </p:par>
                              <p:par>
                                <p:cTn id="25" presetID="47"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16" presetClass="entr" presetSubtype="21"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animEffect transition="in" filter="fade">
                                      <p:cBhvr>
                                        <p:cTn id="39" dur="500"/>
                                        <p:tgtEl>
                                          <p:spTgt spid="32"/>
                                        </p:tgtEl>
                                      </p:cBhvr>
                                    </p:animEffect>
                                  </p:childTnLst>
                                </p:cTn>
                              </p:par>
                              <p:par>
                                <p:cTn id="40" presetID="47" presetClass="entr" presetSubtype="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par>
                                <p:cTn id="45" presetID="16" presetClass="entr" presetSubtype="21"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inVertical)">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44"/>
                                        </p:tgtEl>
                                        <p:attrNameLst>
                                          <p:attrName>style.visibility</p:attrName>
                                        </p:attrNameLst>
                                      </p:cBhvr>
                                      <p:to>
                                        <p:strVal val="visible"/>
                                      </p:to>
                                    </p:set>
                                    <p:anim calcmode="lin" valueType="num">
                                      <p:cBhvr>
                                        <p:cTn id="52" dur="500" fill="hold"/>
                                        <p:tgtEl>
                                          <p:spTgt spid="44"/>
                                        </p:tgtEl>
                                        <p:attrNameLst>
                                          <p:attrName>ppt_w</p:attrName>
                                        </p:attrNameLst>
                                      </p:cBhvr>
                                      <p:tavLst>
                                        <p:tav tm="0">
                                          <p:val>
                                            <p:fltVal val="0"/>
                                          </p:val>
                                        </p:tav>
                                        <p:tav tm="100000">
                                          <p:val>
                                            <p:strVal val="#ppt_w"/>
                                          </p:val>
                                        </p:tav>
                                      </p:tavLst>
                                    </p:anim>
                                    <p:anim calcmode="lin" valueType="num">
                                      <p:cBhvr>
                                        <p:cTn id="53" dur="500" fill="hold"/>
                                        <p:tgtEl>
                                          <p:spTgt spid="44"/>
                                        </p:tgtEl>
                                        <p:attrNameLst>
                                          <p:attrName>ppt_h</p:attrName>
                                        </p:attrNameLst>
                                      </p:cBhvr>
                                      <p:tavLst>
                                        <p:tav tm="0">
                                          <p:val>
                                            <p:fltVal val="0"/>
                                          </p:val>
                                        </p:tav>
                                        <p:tav tm="100000">
                                          <p:val>
                                            <p:strVal val="#ppt_h"/>
                                          </p:val>
                                        </p:tav>
                                      </p:tavLst>
                                    </p:anim>
                                    <p:animEffect transition="in" filter="fade">
                                      <p:cBhvr>
                                        <p:cTn id="54" dur="500"/>
                                        <p:tgtEl>
                                          <p:spTgt spid="44"/>
                                        </p:tgtEl>
                                      </p:cBhvr>
                                    </p:animEffect>
                                  </p:childTnLst>
                                </p:cTn>
                              </p:par>
                              <p:par>
                                <p:cTn id="55" presetID="47" presetClass="entr" presetSubtype="0"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1000"/>
                                        <p:tgtEl>
                                          <p:spTgt spid="18"/>
                                        </p:tgtEl>
                                      </p:cBhvr>
                                    </p:animEffect>
                                    <p:anim calcmode="lin" valueType="num">
                                      <p:cBhvr>
                                        <p:cTn id="58" dur="1000" fill="hold"/>
                                        <p:tgtEl>
                                          <p:spTgt spid="18"/>
                                        </p:tgtEl>
                                        <p:attrNameLst>
                                          <p:attrName>ppt_x</p:attrName>
                                        </p:attrNameLst>
                                      </p:cBhvr>
                                      <p:tavLst>
                                        <p:tav tm="0">
                                          <p:val>
                                            <p:strVal val="#ppt_x"/>
                                          </p:val>
                                        </p:tav>
                                        <p:tav tm="100000">
                                          <p:val>
                                            <p:strVal val="#ppt_x"/>
                                          </p:val>
                                        </p:tav>
                                      </p:tavLst>
                                    </p:anim>
                                    <p:anim calcmode="lin" valueType="num">
                                      <p:cBhvr>
                                        <p:cTn id="59" dur="1000" fill="hold"/>
                                        <p:tgtEl>
                                          <p:spTgt spid="18"/>
                                        </p:tgtEl>
                                        <p:attrNameLst>
                                          <p:attrName>ppt_y</p:attrName>
                                        </p:attrNameLst>
                                      </p:cBhvr>
                                      <p:tavLst>
                                        <p:tav tm="0">
                                          <p:val>
                                            <p:strVal val="#ppt_y-.1"/>
                                          </p:val>
                                        </p:tav>
                                        <p:tav tm="100000">
                                          <p:val>
                                            <p:strVal val="#ppt_y"/>
                                          </p:val>
                                        </p:tav>
                                      </p:tavLst>
                                    </p:anim>
                                  </p:childTnLst>
                                </p:cTn>
                              </p:par>
                              <p:par>
                                <p:cTn id="60" presetID="16" presetClass="entr" presetSubtype="21" fill="hold" nodeType="with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barn(inVertical)">
                                      <p:cBhvr>
                                        <p:cTn id="6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animBg="1"/>
      <p:bldP spid="32" grpId="0" animBg="1"/>
      <p:bldP spid="44" grpId="0" animBg="1"/>
    </p:bldLst>
  </p:timing>
</p:sld>
</file>

<file path=ppt/theme/theme1.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3876</Words>
  <Application>WPS 演示</Application>
  <PresentationFormat>宽屏</PresentationFormat>
  <Paragraphs>461</Paragraphs>
  <Slides>26</Slides>
  <Notes>0</Notes>
  <HiddenSlides>0</HiddenSlides>
  <MMClips>1</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26</vt:i4>
      </vt:variant>
    </vt:vector>
  </HeadingPairs>
  <TitlesOfParts>
    <vt:vector size="37" baseType="lpstr">
      <vt:lpstr>Arial</vt:lpstr>
      <vt:lpstr>宋体</vt:lpstr>
      <vt:lpstr>Wingdings</vt:lpstr>
      <vt:lpstr>微软雅黑</vt:lpstr>
      <vt:lpstr>Impact</vt:lpstr>
      <vt:lpstr>Calibri</vt:lpstr>
      <vt:lpstr>Arial Unicode MS</vt:lpstr>
      <vt:lpstr>Arial Unicode MS</vt:lpstr>
      <vt:lpstr>等线 Light</vt:lpstr>
      <vt:lpstr>等线</vt:lpstr>
      <vt:lpstr>https://www.freeppt7.com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小清新PPT</dc:title>
  <dc:creator/>
  <cp:keywords>RP</cp:keywords>
  <dc:description>RP</dc:description>
  <dc:subject>RP</dc:subject>
  <cp:category>RP</cp:category>
  <cp:lastModifiedBy>一起学吧</cp:lastModifiedBy>
  <cp:revision>24</cp:revision>
  <dcterms:created xsi:type="dcterms:W3CDTF">2017-06-27T03:44:00Z</dcterms:created>
  <dcterms:modified xsi:type="dcterms:W3CDTF">2019-01-03T07:45:12Z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2052-11.1.0.8214</vt:lpwstr>
  </property>
</Properties>
</file>