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68" r:id="rId13"/>
    <p:sldId id="266" r:id="rId14"/>
    <p:sldId id="267" r:id="rId15"/>
    <p:sldId id="278" r:id="rId16"/>
    <p:sldId id="269" r:id="rId17"/>
    <p:sldId id="270" r:id="rId18"/>
    <p:sldId id="271" r:id="rId19"/>
    <p:sldId id="272" r:id="rId20"/>
    <p:sldId id="279" r:id="rId21"/>
    <p:sldId id="273" r:id="rId22"/>
    <p:sldId id="274" r:id="rId23"/>
    <p:sldId id="275" r:id="rId24"/>
    <p:sldId id="276" r:id="rId25"/>
    <p:sldId id="280" r:id="rId26"/>
    <p:sldId id="288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602"/>
    <a:srgbClr val="D4BB76"/>
    <a:srgbClr val="C89324"/>
    <a:srgbClr val="D3AC55"/>
    <a:srgbClr val="DECB96"/>
    <a:srgbClr val="E6E6E6"/>
    <a:srgbClr val="FDE5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81B8E-E820-4BA1-B1DF-A778F4203811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49B4D-4352-4FB1-85CB-9EE9A8AF45D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04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 PowerPoint templates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5957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674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49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724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579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625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89650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570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22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2610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08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9019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842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9043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51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2011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298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 PowerPoint templates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7256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26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550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89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097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634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93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318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9B4D-4352-4FB1-85CB-9EE9A8AF45D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123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艺术系列&#10;&#10;已生成极高可信度的说明">
            <a:extLst>
              <a:ext uri="{FF2B5EF4-FFF2-40B4-BE49-F238E27FC236}">
                <a16:creationId xmlns:a16="http://schemas.microsoft.com/office/drawing/2014/main" id="{50C38B57-78ED-4FF6-8CF8-8725ED17AE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Layout>
</file>

<file path=ppt/slideLayouts/slideLayout10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617F17-257D-4449-8D53-05348D1AC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DA69868-D69B-4DFA-B511-ED05E5497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94A5BF-8769-4F70-8EAA-3FD002F61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9B2568-13A6-4F0C-A5C3-C62CF05BE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A03A3F-4340-4774-A76E-BFA3D966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91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11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E3D0A5F-4954-4F2E-BFF2-7344031E8B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E70A84-9059-4ADA-8F99-3BE550423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6254C7-8DFF-4E31-81CA-FA8D17929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463EE2-A788-49EB-8CEE-BDB500F3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40B96-5A06-449A-9C6D-0280D447D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1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450901794"/>
      </p:ext>
    </p:extLst>
  </p:cSld>
  <p:clrMapOvr>
    <a:masterClrMapping/>
  </p:clrMapOvr>
</p:sldLayout>
</file>

<file path=ppt/slideLayouts/slideLayout2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53FA132-A192-4493-B63A-8CEF939C8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</p:sldLayout>
</file>

<file path=ppt/slideLayouts/slideLayout3.xml><?xml version="1.0" encoding="utf-8"?>
<p:sldLayout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53FA132-A192-4493-B63A-8CEF939C82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E9B3BF21-CD76-4AC3-A6FA-3F63EBD44551}"/>
              </a:ext>
            </a:extLst>
          </p:cNvPr>
          <p:cNvCxnSpPr/>
          <p:nvPr userDrawn="1"/>
        </p:nvCxnSpPr>
        <p:spPr>
          <a:xfrm>
            <a:off x="1287624" y="681135"/>
            <a:ext cx="10683552" cy="0"/>
          </a:xfrm>
          <a:prstGeom prst="line">
            <a:avLst/>
          </a:prstGeom>
          <a:ln>
            <a:solidFill>
              <a:schemeClr val="accent4">
                <a:alpha val="57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2F9F3D7D-3081-4C67-9EEA-413910776A6B}"/>
              </a:ext>
            </a:extLst>
          </p:cNvPr>
          <p:cNvGrpSpPr/>
          <p:nvPr userDrawn="1"/>
        </p:nvGrpSpPr>
        <p:grpSpPr>
          <a:xfrm>
            <a:off x="292079" y="165432"/>
            <a:ext cx="890993" cy="1033551"/>
            <a:chOff x="292079" y="165432"/>
            <a:chExt cx="890993" cy="1033551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95F80908-E3A7-4466-850F-5083D30D58B1}"/>
                </a:ext>
              </a:extLst>
            </p:cNvPr>
            <p:cNvGrpSpPr/>
            <p:nvPr userDrawn="1"/>
          </p:nvGrpSpPr>
          <p:grpSpPr>
            <a:xfrm>
              <a:off x="292079" y="165432"/>
              <a:ext cx="890993" cy="1033551"/>
              <a:chOff x="3213538" y="2782669"/>
              <a:chExt cx="793102" cy="919998"/>
            </a:xfrm>
          </p:grpSpPr>
          <p:sp>
            <p:nvSpPr>
              <p:cNvPr id="10" name="六边形 9">
                <a:extLst>
                  <a:ext uri="{FF2B5EF4-FFF2-40B4-BE49-F238E27FC236}">
                    <a16:creationId xmlns:a16="http://schemas.microsoft.com/office/drawing/2014/main" id="{606AFCF0-2FF2-45AC-9ED4-D3A096897A8A}"/>
                  </a:ext>
                </a:extLst>
              </p:cNvPr>
              <p:cNvSpPr/>
              <p:nvPr/>
            </p:nvSpPr>
            <p:spPr>
              <a:xfrm rot="5400000">
                <a:off x="3150090" y="2846117"/>
                <a:ext cx="919998" cy="793102"/>
              </a:xfrm>
              <a:prstGeom prst="hexagon">
                <a:avLst/>
              </a:prstGeom>
              <a:noFill/>
              <a:ln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AE875A11-3557-44C4-A096-9F40AC4EFF01}"/>
                  </a:ext>
                </a:extLst>
              </p:cNvPr>
              <p:cNvSpPr/>
              <p:nvPr/>
            </p:nvSpPr>
            <p:spPr>
              <a:xfrm rot="3259853">
                <a:off x="3163982" y="2846423"/>
                <a:ext cx="884200" cy="762242"/>
              </a:xfrm>
              <a:prstGeom prst="hexagon">
                <a:avLst/>
              </a:prstGeom>
              <a:noFill/>
              <a:ln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93397059-EF26-40B3-8645-5344833FCD85}"/>
                </a:ext>
              </a:extLst>
            </p:cNvPr>
            <p:cNvSpPr/>
            <p:nvPr userDrawn="1"/>
          </p:nvSpPr>
          <p:spPr>
            <a:xfrm>
              <a:off x="417552" y="342051"/>
              <a:ext cx="64924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dirty="0">
                  <a:solidFill>
                    <a:srgbClr val="DECB9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5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108C10-96EF-42D1-8046-73BC07B3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7389E3-1EFA-4C6F-B249-EAEAEDED54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C0AF8B-9E77-456E-825F-FE1E85B94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00C57D-1CAA-44FF-BEED-EFAF6B8C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64C890A-0D7D-42F8-BCEB-A2CA4ADEB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502D77-06D1-473B-9884-43285D767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862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5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9F2D42-DBFC-4ED3-B51F-42AD6E84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6ADE2C-50B4-4BB9-AA0B-FEFC2625F1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DEE0006-A07F-4688-B0A0-C200B8A6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5FEEA2-0CDE-431F-8EAA-246F65C57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0064A9-0DA1-4FC2-BCFF-DFB54EDB2B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69401C7-4375-43CD-B59A-1321C842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F63F0D-F3E5-4943-A0BE-B1696B7B8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BC63897-AE2F-4BA3-BFE7-5F5A1B5E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4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6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EDF181-48EC-4892-9477-10A585628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2C2000-7BEA-48B0-93B4-CE5AED6DB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4B27E6A-C3EB-405C-AA2C-0E477B37D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895EFA1-4B78-4F3C-AB05-DC677C62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7443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7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8138BF6-A838-4AAB-8ABC-452D2E090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360E70D-D31F-4BD8-80EF-25CE1A58F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7F3C92-4149-45AF-8E9A-DFB4465A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37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8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5DB707-3398-4D80-B0C4-FC6402539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4EB954-036B-48A6-9DAB-854F7FE5F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EDFCF0-6053-43ED-8FA9-F96598542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5983C1C-AC27-45B2-AA35-D88A19476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37FA5C1-CB17-4002-8178-2981AC9C3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B0C1B3-85D0-4ED2-BBC3-E0B60BB28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74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Layouts/slideLayout9.xml><?xml version="1.0" encoding="utf-8"?>
<p:sldLayout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C5226-9E25-46B3-89E5-A6928CA21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A5EECF8-2D7D-4B45-899B-FBF1DF80A5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627140A-7CCA-4C9E-9B65-FC4252255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893175-73C0-423B-A3A6-6FA27C721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DB78589-DB0B-45E7-91EE-F055A5546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B43C2B-FAE7-45CE-B420-68167ACFA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3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71D6AEC-5F91-4288-BB6B-4E2EDAA42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8163960-2602-4756-BCB3-279FCE9B0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F7DE05-1D52-4B75-8B6F-A2A2C3778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5D07E-C328-4243-957A-4368A85577F6}" type="datetimeFigureOut">
              <a:rPr lang="zh-CN" altLang="en-US" smtClean="0"/>
              <a:t>2019/1/5 Saturday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9BEF83D-86E0-415F-B3A6-7B75C545E9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3016FA-9572-4964-9E0E-D3E44A90B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12802-EEAB-4868-BB60-7183423D515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276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建筑物, 圆屋顶&#10;&#10;已生成高可信度的说明">
            <a:extLst>
              <a:ext uri="{FF2B5EF4-FFF2-40B4-BE49-F238E27FC236}">
                <a16:creationId xmlns:a16="http://schemas.microsoft.com/office/drawing/2014/main" id="{A0B76E45-8930-48FA-B69D-3D7E448A0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913" y="517849"/>
            <a:ext cx="5068389" cy="5822302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47D012C-98FF-45BD-A28E-3152D5D5D7B3}"/>
              </a:ext>
            </a:extLst>
          </p:cNvPr>
          <p:cNvSpPr txBox="1"/>
          <p:nvPr/>
        </p:nvSpPr>
        <p:spPr>
          <a:xfrm>
            <a:off x="3649377" y="2916457"/>
            <a:ext cx="46634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企业商务</a:t>
            </a:r>
            <a:r>
              <a:rPr lang="en-US" altLang="zh-CN" sz="44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模版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B120F7-4D9C-4D99-BB2B-BC56D263357C}"/>
              </a:ext>
            </a:extLst>
          </p:cNvPr>
          <p:cNvSpPr/>
          <p:nvPr/>
        </p:nvSpPr>
        <p:spPr>
          <a:xfrm>
            <a:off x="4513181" y="3685898"/>
            <a:ext cx="2935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rgbClr val="DEC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Loem ipsum dolor sameman tanam casectetur adipiscing elit tamam dalam qoue sampe.</a:t>
            </a:r>
          </a:p>
        </p:txBody>
      </p:sp>
    </p:spTree>
    <p:extLst>
      <p:ext uri="{BB962C8B-B14F-4D97-AF65-F5344CB8AC3E}">
        <p14:creationId xmlns:p14="http://schemas.microsoft.com/office/powerpoint/2010/main" val="111579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&#10;&#10;已生成高可信度的说明">
            <a:extLst>
              <a:ext uri="{FF2B5EF4-FFF2-40B4-BE49-F238E27FC236}">
                <a16:creationId xmlns:a16="http://schemas.microsoft.com/office/drawing/2014/main" id="{AF50513E-A183-41EA-8CC9-583D29DB8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1" y="1096757"/>
            <a:ext cx="4060494" cy="466448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B308FBB-EEE8-4337-BD31-90B76B8D2AC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0" y="3429000"/>
            <a:ext cx="3881941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D0176B-BDE9-4CC5-96E3-526FDC35B84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942435" y="3429000"/>
            <a:ext cx="4249565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4C08A4E-69BC-414D-80A6-AFE94A498D33}"/>
              </a:ext>
            </a:extLst>
          </p:cNvPr>
          <p:cNvSpPr txBox="1"/>
          <p:nvPr/>
        </p:nvSpPr>
        <p:spPr>
          <a:xfrm>
            <a:off x="5175260" y="2386234"/>
            <a:ext cx="142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600" dirty="0"/>
              <a:t>TWO</a:t>
            </a:r>
            <a:endParaRPr lang="zh-CN" altLang="en-US" sz="3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C65102-2982-4C6C-ADFE-3758DCC69420}"/>
              </a:ext>
            </a:extLst>
          </p:cNvPr>
          <p:cNvSpPr/>
          <p:nvPr/>
        </p:nvSpPr>
        <p:spPr>
          <a:xfrm>
            <a:off x="5167123" y="3032565"/>
            <a:ext cx="131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你的题目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A10508-5244-4968-84DA-0E41650BD644}"/>
              </a:ext>
            </a:extLst>
          </p:cNvPr>
          <p:cNvSpPr/>
          <p:nvPr/>
        </p:nvSpPr>
        <p:spPr>
          <a:xfrm>
            <a:off x="4775108" y="3428125"/>
            <a:ext cx="2223166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DEC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308148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lc="http://schemas.openxmlformats.org/drawingml/2006/lockedCanvas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48b2e50-ede2-4ea2-a45b-d347747b11d2">
            <a:extLst>
              <a:ext uri="{FF2B5EF4-FFF2-40B4-BE49-F238E27FC236}">
                <a16:creationId xmlns:a16="http://schemas.microsoft.com/office/drawing/2014/main" id="{A080214A-964D-4A5B-A03F-D78C9CA9DAE1}"/>
              </a:ext>
            </a:extLst>
          </p:cNvPr>
          <p:cNvGrpSpPr>
            <a:grpSpLocks noChangeAspect="1"/>
          </p:cNvGrpSpPr>
          <p:nvPr/>
        </p:nvGrpSpPr>
        <p:grpSpPr>
          <a:xfrm>
            <a:off x="1307468" y="2266787"/>
            <a:ext cx="9613068" cy="2812106"/>
            <a:chOff x="1307468" y="2022947"/>
            <a:chExt cx="9613068" cy="281210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50DDCBC-EFF8-4B3C-8AF9-19737696ECD1}"/>
                </a:ext>
              </a:extLst>
            </p:cNvPr>
            <p:cNvGrpSpPr/>
            <p:nvPr/>
          </p:nvGrpSpPr>
          <p:grpSpPr>
            <a:xfrm>
              <a:off x="4694915" y="2022947"/>
              <a:ext cx="2802170" cy="2812106"/>
              <a:chOff x="281269" y="2420888"/>
              <a:chExt cx="2802170" cy="2812106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60A7C52-952B-4C56-96E3-67523E19ADA8}"/>
                  </a:ext>
                </a:extLst>
              </p:cNvPr>
              <p:cNvSpPr/>
              <p:nvPr/>
            </p:nvSpPr>
            <p:spPr>
              <a:xfrm>
                <a:off x="281269" y="2420888"/>
                <a:ext cx="2802170" cy="2812106"/>
              </a:xfrm>
              <a:prstGeom prst="rect">
                <a:avLst/>
              </a:prstGeom>
              <a:gradFill>
                <a:gsLst>
                  <a:gs pos="0">
                    <a:srgbClr val="D3AC55">
                      <a:alpha val="20000"/>
                    </a:srgbClr>
                  </a:gs>
                  <a:gs pos="100000">
                    <a:srgbClr val="C89324"/>
                  </a:gs>
                </a:gsLst>
                <a:lin ang="54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id="{770647B4-C7A8-48EF-AACC-9B5C1BE5C8BF}"/>
                  </a:ext>
                </a:extLst>
              </p:cNvPr>
              <p:cNvSpPr/>
              <p:nvPr/>
            </p:nvSpPr>
            <p:spPr>
              <a:xfrm>
                <a:off x="408642" y="2548711"/>
                <a:ext cx="2547427" cy="2556461"/>
              </a:xfrm>
              <a:prstGeom prst="rect">
                <a:avLst/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E2E71DD2-DE1F-4B76-93A9-A6C27F224DD6}"/>
                  </a:ext>
                </a:extLst>
              </p:cNvPr>
              <p:cNvSpPr/>
              <p:nvPr/>
            </p:nvSpPr>
            <p:spPr>
              <a:xfrm>
                <a:off x="542929" y="2674801"/>
                <a:ext cx="1094041" cy="1094041"/>
              </a:xfrm>
              <a:prstGeom prst="rect">
                <a:avLst/>
              </a:prstGeom>
              <a:gradFill>
                <a:gsLst>
                  <a:gs pos="0">
                    <a:srgbClr val="D3AC55"/>
                  </a:gs>
                  <a:gs pos="100000">
                    <a:srgbClr val="C8932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6C25AB2A-801A-4C5F-A696-5A29F459BE7B}"/>
                  </a:ext>
                </a:extLst>
              </p:cNvPr>
              <p:cNvGrpSpPr/>
              <p:nvPr/>
            </p:nvGrpSpPr>
            <p:grpSpPr>
              <a:xfrm>
                <a:off x="823239" y="2969787"/>
                <a:ext cx="545846" cy="509639"/>
                <a:chOff x="-198935" y="-26229"/>
                <a:chExt cx="1940927" cy="1812166"/>
              </a:xfrm>
              <a:solidFill>
                <a:schemeClr val="bg1"/>
              </a:solidFill>
            </p:grpSpPr>
            <p:sp>
              <p:nvSpPr>
                <p:cNvPr id="44" name="任意多边形: 形状 86">
                  <a:extLst>
                    <a:ext uri="{FF2B5EF4-FFF2-40B4-BE49-F238E27FC236}">
                      <a16:creationId xmlns:a16="http://schemas.microsoft.com/office/drawing/2014/main" id="{0F110320-67E8-47FC-8D73-9A1B913D2E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8935" y="-26229"/>
                  <a:ext cx="1940927" cy="1786006"/>
                </a:xfrm>
                <a:custGeom>
                  <a:avLst/>
                  <a:gdLst>
                    <a:gd name="connsiteX0" fmla="*/ 109769 w 338138"/>
                    <a:gd name="connsiteY0" fmla="*/ 93663 h 311150"/>
                    <a:gd name="connsiteX1" fmla="*/ 66326 w 338138"/>
                    <a:gd name="connsiteY1" fmla="*/ 122847 h 311150"/>
                    <a:gd name="connsiteX2" fmla="*/ 53161 w 338138"/>
                    <a:gd name="connsiteY2" fmla="*/ 120194 h 311150"/>
                    <a:gd name="connsiteX3" fmla="*/ 51845 w 338138"/>
                    <a:gd name="connsiteY3" fmla="*/ 121521 h 311150"/>
                    <a:gd name="connsiteX4" fmla="*/ 50528 w 338138"/>
                    <a:gd name="connsiteY4" fmla="*/ 132133 h 311150"/>
                    <a:gd name="connsiteX5" fmla="*/ 58427 w 338138"/>
                    <a:gd name="connsiteY5" fmla="*/ 141419 h 311150"/>
                    <a:gd name="connsiteX6" fmla="*/ 62377 w 338138"/>
                    <a:gd name="connsiteY6" fmla="*/ 145399 h 311150"/>
                    <a:gd name="connsiteX7" fmla="*/ 103187 w 338138"/>
                    <a:gd name="connsiteY7" fmla="*/ 190501 h 311150"/>
                    <a:gd name="connsiteX8" fmla="*/ 143997 w 338138"/>
                    <a:gd name="connsiteY8" fmla="*/ 145399 h 311150"/>
                    <a:gd name="connsiteX9" fmla="*/ 147947 w 338138"/>
                    <a:gd name="connsiteY9" fmla="*/ 141419 h 311150"/>
                    <a:gd name="connsiteX10" fmla="*/ 155845 w 338138"/>
                    <a:gd name="connsiteY10" fmla="*/ 132133 h 311150"/>
                    <a:gd name="connsiteX11" fmla="*/ 154529 w 338138"/>
                    <a:gd name="connsiteY11" fmla="*/ 121521 h 311150"/>
                    <a:gd name="connsiteX12" fmla="*/ 153212 w 338138"/>
                    <a:gd name="connsiteY12" fmla="*/ 120194 h 311150"/>
                    <a:gd name="connsiteX13" fmla="*/ 151896 w 338138"/>
                    <a:gd name="connsiteY13" fmla="*/ 120194 h 311150"/>
                    <a:gd name="connsiteX14" fmla="*/ 147947 w 338138"/>
                    <a:gd name="connsiteY14" fmla="*/ 125500 h 311150"/>
                    <a:gd name="connsiteX15" fmla="*/ 143997 w 338138"/>
                    <a:gd name="connsiteY15" fmla="*/ 128153 h 311150"/>
                    <a:gd name="connsiteX16" fmla="*/ 140048 w 338138"/>
                    <a:gd name="connsiteY16" fmla="*/ 129480 h 311150"/>
                    <a:gd name="connsiteX17" fmla="*/ 136098 w 338138"/>
                    <a:gd name="connsiteY17" fmla="*/ 126827 h 311150"/>
                    <a:gd name="connsiteX18" fmla="*/ 134782 w 338138"/>
                    <a:gd name="connsiteY18" fmla="*/ 122847 h 311150"/>
                    <a:gd name="connsiteX19" fmla="*/ 122934 w 338138"/>
                    <a:gd name="connsiteY19" fmla="*/ 102949 h 311150"/>
                    <a:gd name="connsiteX20" fmla="*/ 109769 w 338138"/>
                    <a:gd name="connsiteY20" fmla="*/ 93663 h 311150"/>
                    <a:gd name="connsiteX21" fmla="*/ 269081 w 338138"/>
                    <a:gd name="connsiteY21" fmla="*/ 79375 h 311150"/>
                    <a:gd name="connsiteX22" fmla="*/ 279400 w 338138"/>
                    <a:gd name="connsiteY22" fmla="*/ 90488 h 311150"/>
                    <a:gd name="connsiteX23" fmla="*/ 269081 w 338138"/>
                    <a:gd name="connsiteY23" fmla="*/ 101601 h 311150"/>
                    <a:gd name="connsiteX24" fmla="*/ 258762 w 338138"/>
                    <a:gd name="connsiteY24" fmla="*/ 90488 h 311150"/>
                    <a:gd name="connsiteX25" fmla="*/ 269081 w 338138"/>
                    <a:gd name="connsiteY25" fmla="*/ 79375 h 311150"/>
                    <a:gd name="connsiteX26" fmla="*/ 234950 w 338138"/>
                    <a:gd name="connsiteY26" fmla="*/ 79375 h 311150"/>
                    <a:gd name="connsiteX27" fmla="*/ 246063 w 338138"/>
                    <a:gd name="connsiteY27" fmla="*/ 90488 h 311150"/>
                    <a:gd name="connsiteX28" fmla="*/ 234950 w 338138"/>
                    <a:gd name="connsiteY28" fmla="*/ 101601 h 311150"/>
                    <a:gd name="connsiteX29" fmla="*/ 223837 w 338138"/>
                    <a:gd name="connsiteY29" fmla="*/ 90488 h 311150"/>
                    <a:gd name="connsiteX30" fmla="*/ 234950 w 338138"/>
                    <a:gd name="connsiteY30" fmla="*/ 79375 h 311150"/>
                    <a:gd name="connsiteX31" fmla="*/ 199231 w 338138"/>
                    <a:gd name="connsiteY31" fmla="*/ 79375 h 311150"/>
                    <a:gd name="connsiteX32" fmla="*/ 209550 w 338138"/>
                    <a:gd name="connsiteY32" fmla="*/ 90488 h 311150"/>
                    <a:gd name="connsiteX33" fmla="*/ 199231 w 338138"/>
                    <a:gd name="connsiteY33" fmla="*/ 101601 h 311150"/>
                    <a:gd name="connsiteX34" fmla="*/ 188912 w 338138"/>
                    <a:gd name="connsiteY34" fmla="*/ 90488 h 311150"/>
                    <a:gd name="connsiteX35" fmla="*/ 199231 w 338138"/>
                    <a:gd name="connsiteY35" fmla="*/ 79375 h 311150"/>
                    <a:gd name="connsiteX36" fmla="*/ 235223 w 338138"/>
                    <a:gd name="connsiteY36" fmla="*/ 19050 h 311150"/>
                    <a:gd name="connsiteX37" fmla="*/ 152400 w 338138"/>
                    <a:gd name="connsiteY37" fmla="*/ 72796 h 311150"/>
                    <a:gd name="connsiteX38" fmla="*/ 178693 w 338138"/>
                    <a:gd name="connsiteY38" fmla="*/ 139652 h 311150"/>
                    <a:gd name="connsiteX39" fmla="*/ 178693 w 338138"/>
                    <a:gd name="connsiteY39" fmla="*/ 147518 h 311150"/>
                    <a:gd name="connsiteX40" fmla="*/ 229964 w 338138"/>
                    <a:gd name="connsiteY40" fmla="*/ 164559 h 311150"/>
                    <a:gd name="connsiteX41" fmla="*/ 237852 w 338138"/>
                    <a:gd name="connsiteY41" fmla="*/ 173736 h 311150"/>
                    <a:gd name="connsiteX42" fmla="*/ 237852 w 338138"/>
                    <a:gd name="connsiteY42" fmla="*/ 192088 h 311150"/>
                    <a:gd name="connsiteX43" fmla="*/ 269404 w 338138"/>
                    <a:gd name="connsiteY43" fmla="*/ 159316 h 311150"/>
                    <a:gd name="connsiteX44" fmla="*/ 272033 w 338138"/>
                    <a:gd name="connsiteY44" fmla="*/ 158005 h 311150"/>
                    <a:gd name="connsiteX45" fmla="*/ 320675 w 338138"/>
                    <a:gd name="connsiteY45" fmla="*/ 91149 h 311150"/>
                    <a:gd name="connsiteX46" fmla="*/ 235223 w 338138"/>
                    <a:gd name="connsiteY46" fmla="*/ 19050 h 311150"/>
                    <a:gd name="connsiteX47" fmla="*/ 235111 w 338138"/>
                    <a:gd name="connsiteY47" fmla="*/ 0 h 311150"/>
                    <a:gd name="connsiteX48" fmla="*/ 338138 w 338138"/>
                    <a:gd name="connsiteY48" fmla="*/ 90972 h 311150"/>
                    <a:gd name="connsiteX49" fmla="*/ 320967 w 338138"/>
                    <a:gd name="connsiteY49" fmla="*/ 141072 h 311150"/>
                    <a:gd name="connsiteX50" fmla="*/ 280021 w 338138"/>
                    <a:gd name="connsiteY50" fmla="*/ 172715 h 311150"/>
                    <a:gd name="connsiteX51" fmla="*/ 235111 w 338138"/>
                    <a:gd name="connsiteY51" fmla="*/ 220178 h 311150"/>
                    <a:gd name="connsiteX52" fmla="*/ 228507 w 338138"/>
                    <a:gd name="connsiteY52" fmla="*/ 222815 h 311150"/>
                    <a:gd name="connsiteX53" fmla="*/ 225865 w 338138"/>
                    <a:gd name="connsiteY53" fmla="*/ 222815 h 311150"/>
                    <a:gd name="connsiteX54" fmla="*/ 220582 w 338138"/>
                    <a:gd name="connsiteY54" fmla="*/ 214905 h 311150"/>
                    <a:gd name="connsiteX55" fmla="*/ 220582 w 338138"/>
                    <a:gd name="connsiteY55" fmla="*/ 181944 h 311150"/>
                    <a:gd name="connsiteX56" fmla="*/ 178315 w 338138"/>
                    <a:gd name="connsiteY56" fmla="*/ 167441 h 311150"/>
                    <a:gd name="connsiteX57" fmla="*/ 178315 w 338138"/>
                    <a:gd name="connsiteY57" fmla="*/ 168760 h 311150"/>
                    <a:gd name="connsiteX58" fmla="*/ 184919 w 338138"/>
                    <a:gd name="connsiteY58" fmla="*/ 191173 h 311150"/>
                    <a:gd name="connsiteX59" fmla="*/ 186240 w 338138"/>
                    <a:gd name="connsiteY59" fmla="*/ 195128 h 311150"/>
                    <a:gd name="connsiteX60" fmla="*/ 184919 w 338138"/>
                    <a:gd name="connsiteY60" fmla="*/ 200402 h 311150"/>
                    <a:gd name="connsiteX61" fmla="*/ 163785 w 338138"/>
                    <a:gd name="connsiteY61" fmla="*/ 204357 h 311150"/>
                    <a:gd name="connsiteX62" fmla="*/ 157181 w 338138"/>
                    <a:gd name="connsiteY62" fmla="*/ 204357 h 311150"/>
                    <a:gd name="connsiteX63" fmla="*/ 206053 w 338138"/>
                    <a:gd name="connsiteY63" fmla="*/ 265005 h 311150"/>
                    <a:gd name="connsiteX64" fmla="*/ 206053 w 338138"/>
                    <a:gd name="connsiteY64" fmla="*/ 305877 h 311150"/>
                    <a:gd name="connsiteX65" fmla="*/ 200769 w 338138"/>
                    <a:gd name="connsiteY65" fmla="*/ 311150 h 311150"/>
                    <a:gd name="connsiteX66" fmla="*/ 5283 w 338138"/>
                    <a:gd name="connsiteY66" fmla="*/ 311150 h 311150"/>
                    <a:gd name="connsiteX67" fmla="*/ 0 w 338138"/>
                    <a:gd name="connsiteY67" fmla="*/ 305877 h 311150"/>
                    <a:gd name="connsiteX68" fmla="*/ 0 w 338138"/>
                    <a:gd name="connsiteY68" fmla="*/ 265005 h 311150"/>
                    <a:gd name="connsiteX69" fmla="*/ 48871 w 338138"/>
                    <a:gd name="connsiteY69" fmla="*/ 204357 h 311150"/>
                    <a:gd name="connsiteX70" fmla="*/ 42267 w 338138"/>
                    <a:gd name="connsiteY70" fmla="*/ 204357 h 311150"/>
                    <a:gd name="connsiteX71" fmla="*/ 21133 w 338138"/>
                    <a:gd name="connsiteY71" fmla="*/ 200402 h 311150"/>
                    <a:gd name="connsiteX72" fmla="*/ 19813 w 338138"/>
                    <a:gd name="connsiteY72" fmla="*/ 195128 h 311150"/>
                    <a:gd name="connsiteX73" fmla="*/ 21133 w 338138"/>
                    <a:gd name="connsiteY73" fmla="*/ 191173 h 311150"/>
                    <a:gd name="connsiteX74" fmla="*/ 27738 w 338138"/>
                    <a:gd name="connsiteY74" fmla="*/ 168760 h 311150"/>
                    <a:gd name="connsiteX75" fmla="*/ 27738 w 338138"/>
                    <a:gd name="connsiteY75" fmla="*/ 139754 h 311150"/>
                    <a:gd name="connsiteX76" fmla="*/ 101705 w 338138"/>
                    <a:gd name="connsiteY76" fmla="*/ 48782 h 311150"/>
                    <a:gd name="connsiteX77" fmla="*/ 104347 w 338138"/>
                    <a:gd name="connsiteY77" fmla="*/ 48782 h 311150"/>
                    <a:gd name="connsiteX78" fmla="*/ 137368 w 338138"/>
                    <a:gd name="connsiteY78" fmla="*/ 59329 h 311150"/>
                    <a:gd name="connsiteX79" fmla="*/ 235111 w 338138"/>
                    <a:gd name="connsiteY79" fmla="*/ 0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38138" h="311150">
                      <a:moveTo>
                        <a:pt x="109769" y="93663"/>
                      </a:moveTo>
                      <a:cubicBezTo>
                        <a:pt x="107136" y="97643"/>
                        <a:pt x="91339" y="122847"/>
                        <a:pt x="66326" y="122847"/>
                      </a:cubicBezTo>
                      <a:cubicBezTo>
                        <a:pt x="61060" y="122847"/>
                        <a:pt x="57111" y="121521"/>
                        <a:pt x="53161" y="120194"/>
                      </a:cubicBezTo>
                      <a:cubicBezTo>
                        <a:pt x="51845" y="120194"/>
                        <a:pt x="51845" y="121521"/>
                        <a:pt x="51845" y="121521"/>
                      </a:cubicBezTo>
                      <a:cubicBezTo>
                        <a:pt x="49212" y="124174"/>
                        <a:pt x="49212" y="128153"/>
                        <a:pt x="50528" y="132133"/>
                      </a:cubicBezTo>
                      <a:cubicBezTo>
                        <a:pt x="51845" y="137439"/>
                        <a:pt x="55794" y="140092"/>
                        <a:pt x="58427" y="141419"/>
                      </a:cubicBezTo>
                      <a:cubicBezTo>
                        <a:pt x="59744" y="141419"/>
                        <a:pt x="62377" y="142746"/>
                        <a:pt x="62377" y="145399"/>
                      </a:cubicBezTo>
                      <a:cubicBezTo>
                        <a:pt x="68959" y="167950"/>
                        <a:pt x="84756" y="190501"/>
                        <a:pt x="103187" y="190501"/>
                      </a:cubicBezTo>
                      <a:cubicBezTo>
                        <a:pt x="121617" y="190501"/>
                        <a:pt x="137415" y="167950"/>
                        <a:pt x="143997" y="145399"/>
                      </a:cubicBezTo>
                      <a:cubicBezTo>
                        <a:pt x="143997" y="142746"/>
                        <a:pt x="146630" y="141419"/>
                        <a:pt x="147947" y="141419"/>
                      </a:cubicBezTo>
                      <a:cubicBezTo>
                        <a:pt x="150580" y="141419"/>
                        <a:pt x="154529" y="137439"/>
                        <a:pt x="155845" y="132133"/>
                      </a:cubicBezTo>
                      <a:cubicBezTo>
                        <a:pt x="157162" y="128153"/>
                        <a:pt x="157162" y="124174"/>
                        <a:pt x="154529" y="121521"/>
                      </a:cubicBezTo>
                      <a:cubicBezTo>
                        <a:pt x="154529" y="120194"/>
                        <a:pt x="153212" y="120194"/>
                        <a:pt x="153212" y="120194"/>
                      </a:cubicBezTo>
                      <a:cubicBezTo>
                        <a:pt x="153212" y="120194"/>
                        <a:pt x="153212" y="120194"/>
                        <a:pt x="151896" y="120194"/>
                      </a:cubicBezTo>
                      <a:cubicBezTo>
                        <a:pt x="150580" y="121521"/>
                        <a:pt x="149263" y="124174"/>
                        <a:pt x="147947" y="125500"/>
                      </a:cubicBezTo>
                      <a:cubicBezTo>
                        <a:pt x="146630" y="126827"/>
                        <a:pt x="145314" y="128153"/>
                        <a:pt x="143997" y="128153"/>
                      </a:cubicBezTo>
                      <a:cubicBezTo>
                        <a:pt x="142681" y="129480"/>
                        <a:pt x="141364" y="129480"/>
                        <a:pt x="140048" y="129480"/>
                      </a:cubicBezTo>
                      <a:cubicBezTo>
                        <a:pt x="138731" y="129480"/>
                        <a:pt x="137415" y="128153"/>
                        <a:pt x="136098" y="126827"/>
                      </a:cubicBezTo>
                      <a:cubicBezTo>
                        <a:pt x="136098" y="125500"/>
                        <a:pt x="136098" y="124174"/>
                        <a:pt x="134782" y="122847"/>
                      </a:cubicBezTo>
                      <a:cubicBezTo>
                        <a:pt x="133466" y="117541"/>
                        <a:pt x="130833" y="109582"/>
                        <a:pt x="122934" y="102949"/>
                      </a:cubicBezTo>
                      <a:cubicBezTo>
                        <a:pt x="120301" y="98969"/>
                        <a:pt x="115035" y="96316"/>
                        <a:pt x="109769" y="93663"/>
                      </a:cubicBezTo>
                      <a:close/>
                      <a:moveTo>
                        <a:pt x="269081" y="79375"/>
                      </a:moveTo>
                      <a:cubicBezTo>
                        <a:pt x="274780" y="79375"/>
                        <a:pt x="279400" y="84350"/>
                        <a:pt x="279400" y="90488"/>
                      </a:cubicBezTo>
                      <a:cubicBezTo>
                        <a:pt x="279400" y="96626"/>
                        <a:pt x="274780" y="101601"/>
                        <a:pt x="269081" y="101601"/>
                      </a:cubicBezTo>
                      <a:cubicBezTo>
                        <a:pt x="263382" y="101601"/>
                        <a:pt x="258762" y="96626"/>
                        <a:pt x="258762" y="90488"/>
                      </a:cubicBezTo>
                      <a:cubicBezTo>
                        <a:pt x="258762" y="84350"/>
                        <a:pt x="263382" y="79375"/>
                        <a:pt x="269081" y="79375"/>
                      </a:cubicBezTo>
                      <a:close/>
                      <a:moveTo>
                        <a:pt x="234950" y="79375"/>
                      </a:moveTo>
                      <a:cubicBezTo>
                        <a:pt x="241088" y="79375"/>
                        <a:pt x="246063" y="84350"/>
                        <a:pt x="246063" y="90488"/>
                      </a:cubicBezTo>
                      <a:cubicBezTo>
                        <a:pt x="246063" y="96626"/>
                        <a:pt x="241088" y="101601"/>
                        <a:pt x="234950" y="101601"/>
                      </a:cubicBezTo>
                      <a:cubicBezTo>
                        <a:pt x="228812" y="101601"/>
                        <a:pt x="223837" y="96626"/>
                        <a:pt x="223837" y="90488"/>
                      </a:cubicBezTo>
                      <a:cubicBezTo>
                        <a:pt x="223837" y="84350"/>
                        <a:pt x="228812" y="79375"/>
                        <a:pt x="234950" y="79375"/>
                      </a:cubicBezTo>
                      <a:close/>
                      <a:moveTo>
                        <a:pt x="199231" y="79375"/>
                      </a:moveTo>
                      <a:cubicBezTo>
                        <a:pt x="204930" y="79375"/>
                        <a:pt x="209550" y="84350"/>
                        <a:pt x="209550" y="90488"/>
                      </a:cubicBezTo>
                      <a:cubicBezTo>
                        <a:pt x="209550" y="96626"/>
                        <a:pt x="204930" y="101601"/>
                        <a:pt x="199231" y="101601"/>
                      </a:cubicBezTo>
                      <a:cubicBezTo>
                        <a:pt x="193532" y="101601"/>
                        <a:pt x="188912" y="96626"/>
                        <a:pt x="188912" y="90488"/>
                      </a:cubicBezTo>
                      <a:cubicBezTo>
                        <a:pt x="188912" y="84350"/>
                        <a:pt x="193532" y="79375"/>
                        <a:pt x="199231" y="79375"/>
                      </a:cubicBezTo>
                      <a:close/>
                      <a:moveTo>
                        <a:pt x="235223" y="19050"/>
                      </a:moveTo>
                      <a:cubicBezTo>
                        <a:pt x="195783" y="19050"/>
                        <a:pt x="161602" y="41335"/>
                        <a:pt x="152400" y="72796"/>
                      </a:cubicBezTo>
                      <a:cubicBezTo>
                        <a:pt x="165546" y="88528"/>
                        <a:pt x="176064" y="112124"/>
                        <a:pt x="178693" y="139652"/>
                      </a:cubicBezTo>
                      <a:cubicBezTo>
                        <a:pt x="178693" y="142274"/>
                        <a:pt x="178693" y="144896"/>
                        <a:pt x="178693" y="147518"/>
                      </a:cubicBezTo>
                      <a:cubicBezTo>
                        <a:pt x="193154" y="156694"/>
                        <a:pt x="210244" y="163249"/>
                        <a:pt x="229964" y="164559"/>
                      </a:cubicBezTo>
                      <a:cubicBezTo>
                        <a:pt x="233908" y="164559"/>
                        <a:pt x="237852" y="168492"/>
                        <a:pt x="237852" y="173736"/>
                      </a:cubicBezTo>
                      <a:cubicBezTo>
                        <a:pt x="237852" y="173736"/>
                        <a:pt x="237852" y="173736"/>
                        <a:pt x="237852" y="192088"/>
                      </a:cubicBezTo>
                      <a:cubicBezTo>
                        <a:pt x="237852" y="192088"/>
                        <a:pt x="237852" y="192088"/>
                        <a:pt x="269404" y="159316"/>
                      </a:cubicBezTo>
                      <a:cubicBezTo>
                        <a:pt x="269404" y="158005"/>
                        <a:pt x="270718" y="158005"/>
                        <a:pt x="272033" y="158005"/>
                      </a:cubicBezTo>
                      <a:cubicBezTo>
                        <a:pt x="300955" y="144896"/>
                        <a:pt x="320675" y="119989"/>
                        <a:pt x="320675" y="91149"/>
                      </a:cubicBezTo>
                      <a:cubicBezTo>
                        <a:pt x="320675" y="51822"/>
                        <a:pt x="282550" y="19050"/>
                        <a:pt x="235223" y="19050"/>
                      </a:cubicBezTo>
                      <a:close/>
                      <a:moveTo>
                        <a:pt x="235111" y="0"/>
                      </a:moveTo>
                      <a:cubicBezTo>
                        <a:pt x="291908" y="0"/>
                        <a:pt x="338138" y="40871"/>
                        <a:pt x="338138" y="90972"/>
                      </a:cubicBezTo>
                      <a:cubicBezTo>
                        <a:pt x="338138" y="109430"/>
                        <a:pt x="332855" y="126570"/>
                        <a:pt x="320967" y="141072"/>
                      </a:cubicBezTo>
                      <a:cubicBezTo>
                        <a:pt x="311721" y="154257"/>
                        <a:pt x="297192" y="166123"/>
                        <a:pt x="280021" y="172715"/>
                      </a:cubicBezTo>
                      <a:cubicBezTo>
                        <a:pt x="280021" y="172715"/>
                        <a:pt x="280021" y="172715"/>
                        <a:pt x="235111" y="220178"/>
                      </a:cubicBezTo>
                      <a:cubicBezTo>
                        <a:pt x="233791" y="222815"/>
                        <a:pt x="231149" y="222815"/>
                        <a:pt x="228507" y="222815"/>
                      </a:cubicBezTo>
                      <a:cubicBezTo>
                        <a:pt x="228507" y="222815"/>
                        <a:pt x="227186" y="222815"/>
                        <a:pt x="225865" y="222815"/>
                      </a:cubicBezTo>
                      <a:cubicBezTo>
                        <a:pt x="221903" y="221497"/>
                        <a:pt x="220582" y="218860"/>
                        <a:pt x="220582" y="214905"/>
                      </a:cubicBezTo>
                      <a:cubicBezTo>
                        <a:pt x="220582" y="214905"/>
                        <a:pt x="220582" y="214905"/>
                        <a:pt x="220582" y="181944"/>
                      </a:cubicBezTo>
                      <a:cubicBezTo>
                        <a:pt x="204732" y="179307"/>
                        <a:pt x="190202" y="175352"/>
                        <a:pt x="178315" y="167441"/>
                      </a:cubicBezTo>
                      <a:cubicBezTo>
                        <a:pt x="178315" y="168760"/>
                        <a:pt x="178315" y="168760"/>
                        <a:pt x="178315" y="168760"/>
                      </a:cubicBezTo>
                      <a:cubicBezTo>
                        <a:pt x="176994" y="181944"/>
                        <a:pt x="176994" y="185899"/>
                        <a:pt x="184919" y="191173"/>
                      </a:cubicBezTo>
                      <a:cubicBezTo>
                        <a:pt x="186240" y="192491"/>
                        <a:pt x="186240" y="193810"/>
                        <a:pt x="186240" y="195128"/>
                      </a:cubicBezTo>
                      <a:cubicBezTo>
                        <a:pt x="186240" y="197765"/>
                        <a:pt x="186240" y="199084"/>
                        <a:pt x="184919" y="200402"/>
                      </a:cubicBezTo>
                      <a:cubicBezTo>
                        <a:pt x="180957" y="203039"/>
                        <a:pt x="173031" y="204357"/>
                        <a:pt x="163785" y="204357"/>
                      </a:cubicBezTo>
                      <a:cubicBezTo>
                        <a:pt x="162465" y="204357"/>
                        <a:pt x="159823" y="204357"/>
                        <a:pt x="157181" y="204357"/>
                      </a:cubicBezTo>
                      <a:cubicBezTo>
                        <a:pt x="173031" y="213586"/>
                        <a:pt x="206053" y="233363"/>
                        <a:pt x="206053" y="265005"/>
                      </a:cubicBezTo>
                      <a:cubicBezTo>
                        <a:pt x="206053" y="265005"/>
                        <a:pt x="206053" y="265005"/>
                        <a:pt x="206053" y="305877"/>
                      </a:cubicBezTo>
                      <a:cubicBezTo>
                        <a:pt x="206053" y="308513"/>
                        <a:pt x="203411" y="311150"/>
                        <a:pt x="200769" y="311150"/>
                      </a:cubicBezTo>
                      <a:cubicBezTo>
                        <a:pt x="200769" y="311150"/>
                        <a:pt x="200769" y="311150"/>
                        <a:pt x="5283" y="311150"/>
                      </a:cubicBezTo>
                      <a:cubicBezTo>
                        <a:pt x="2642" y="311150"/>
                        <a:pt x="0" y="308513"/>
                        <a:pt x="0" y="305877"/>
                      </a:cubicBezTo>
                      <a:cubicBezTo>
                        <a:pt x="0" y="305877"/>
                        <a:pt x="0" y="305877"/>
                        <a:pt x="0" y="265005"/>
                      </a:cubicBezTo>
                      <a:cubicBezTo>
                        <a:pt x="0" y="233363"/>
                        <a:pt x="33021" y="213586"/>
                        <a:pt x="48871" y="204357"/>
                      </a:cubicBezTo>
                      <a:cubicBezTo>
                        <a:pt x="46230" y="204357"/>
                        <a:pt x="44909" y="204357"/>
                        <a:pt x="42267" y="204357"/>
                      </a:cubicBezTo>
                      <a:cubicBezTo>
                        <a:pt x="33021" y="204357"/>
                        <a:pt x="25096" y="203039"/>
                        <a:pt x="21133" y="200402"/>
                      </a:cubicBezTo>
                      <a:cubicBezTo>
                        <a:pt x="19813" y="199084"/>
                        <a:pt x="19813" y="197765"/>
                        <a:pt x="19813" y="195128"/>
                      </a:cubicBezTo>
                      <a:cubicBezTo>
                        <a:pt x="19813" y="193810"/>
                        <a:pt x="19813" y="192491"/>
                        <a:pt x="21133" y="191173"/>
                      </a:cubicBezTo>
                      <a:cubicBezTo>
                        <a:pt x="29059" y="185899"/>
                        <a:pt x="29059" y="181944"/>
                        <a:pt x="27738" y="168760"/>
                      </a:cubicBezTo>
                      <a:cubicBezTo>
                        <a:pt x="27738" y="162167"/>
                        <a:pt x="26417" y="152938"/>
                        <a:pt x="27738" y="139754"/>
                      </a:cubicBezTo>
                      <a:cubicBezTo>
                        <a:pt x="33021" y="87017"/>
                        <a:pt x="63401" y="50100"/>
                        <a:pt x="101705" y="48782"/>
                      </a:cubicBezTo>
                      <a:cubicBezTo>
                        <a:pt x="101705" y="48782"/>
                        <a:pt x="101705" y="48782"/>
                        <a:pt x="104347" y="48782"/>
                      </a:cubicBezTo>
                      <a:cubicBezTo>
                        <a:pt x="116235" y="50100"/>
                        <a:pt x="128122" y="52737"/>
                        <a:pt x="137368" y="59329"/>
                      </a:cubicBezTo>
                      <a:cubicBezTo>
                        <a:pt x="151898" y="25050"/>
                        <a:pt x="190202" y="0"/>
                        <a:pt x="235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5" name="任意多边形: 形状 87">
                  <a:extLst>
                    <a:ext uri="{FF2B5EF4-FFF2-40B4-BE49-F238E27FC236}">
                      <a16:creationId xmlns:a16="http://schemas.microsoft.com/office/drawing/2014/main" id="{C0564100-3756-40E0-BDC5-F1942F2DCF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39" y="3177"/>
                  <a:ext cx="120649" cy="180974"/>
                </a:xfrm>
                <a:custGeom>
                  <a:avLst/>
                  <a:gdLst>
                    <a:gd name="T0" fmla="*/ 16 w 32"/>
                    <a:gd name="T1" fmla="*/ 48 h 48"/>
                    <a:gd name="T2" fmla="*/ 16 w 32"/>
                    <a:gd name="T3" fmla="*/ 48 h 48"/>
                    <a:gd name="T4" fmla="*/ 16 w 32"/>
                    <a:gd name="T5" fmla="*/ 48 h 48"/>
                    <a:gd name="T6" fmla="*/ 16 w 32"/>
                    <a:gd name="T7" fmla="*/ 48 h 48"/>
                    <a:gd name="T8" fmla="*/ 16 w 32"/>
                    <a:gd name="T9" fmla="*/ 48 h 48"/>
                    <a:gd name="T10" fmla="*/ 32 w 32"/>
                    <a:gd name="T11" fmla="*/ 32 h 48"/>
                    <a:gd name="T12" fmla="*/ 16 w 32"/>
                    <a:gd name="T13" fmla="*/ 0 h 48"/>
                    <a:gd name="T14" fmla="*/ 16 w 32"/>
                    <a:gd name="T15" fmla="*/ 0 h 48"/>
                    <a:gd name="T16" fmla="*/ 16 w 32"/>
                    <a:gd name="T17" fmla="*/ 0 h 48"/>
                    <a:gd name="T18" fmla="*/ 16 w 32"/>
                    <a:gd name="T19" fmla="*/ 0 h 48"/>
                    <a:gd name="T20" fmla="*/ 16 w 32"/>
                    <a:gd name="T21" fmla="*/ 0 h 48"/>
                    <a:gd name="T22" fmla="*/ 0 w 32"/>
                    <a:gd name="T23" fmla="*/ 32 h 48"/>
                    <a:gd name="T24" fmla="*/ 16 w 32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3" y="48"/>
                        <a:pt x="32" y="43"/>
                        <a:pt x="32" y="32"/>
                      </a:cubicBezTo>
                      <a:cubicBezTo>
                        <a:pt x="32" y="15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43"/>
                        <a:pt x="9" y="48"/>
                        <a:pt x="16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任意多边形: 形状 88">
                  <a:extLst>
                    <a:ext uri="{FF2B5EF4-FFF2-40B4-BE49-F238E27FC236}">
                      <a16:creationId xmlns:a16="http://schemas.microsoft.com/office/drawing/2014/main" id="{A23CB668-CE35-4EB5-B30C-8C4108AA1D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74" y="501649"/>
                  <a:ext cx="182563" cy="120648"/>
                </a:xfrm>
                <a:custGeom>
                  <a:avLst/>
                  <a:gdLst>
                    <a:gd name="T0" fmla="*/ 48 w 48"/>
                    <a:gd name="T1" fmla="*/ 16 h 32"/>
                    <a:gd name="T2" fmla="*/ 48 w 48"/>
                    <a:gd name="T3" fmla="*/ 16 h 32"/>
                    <a:gd name="T4" fmla="*/ 48 w 48"/>
                    <a:gd name="T5" fmla="*/ 16 h 32"/>
                    <a:gd name="T6" fmla="*/ 48 w 48"/>
                    <a:gd name="T7" fmla="*/ 16 h 32"/>
                    <a:gd name="T8" fmla="*/ 48 w 48"/>
                    <a:gd name="T9" fmla="*/ 16 h 32"/>
                    <a:gd name="T10" fmla="*/ 32 w 48"/>
                    <a:gd name="T11" fmla="*/ 0 h 32"/>
                    <a:gd name="T12" fmla="*/ 0 w 48"/>
                    <a:gd name="T13" fmla="*/ 16 h 32"/>
                    <a:gd name="T14" fmla="*/ 0 w 48"/>
                    <a:gd name="T15" fmla="*/ 16 h 32"/>
                    <a:gd name="T16" fmla="*/ 0 w 48"/>
                    <a:gd name="T17" fmla="*/ 16 h 32"/>
                    <a:gd name="T18" fmla="*/ 0 w 48"/>
                    <a:gd name="T19" fmla="*/ 16 h 32"/>
                    <a:gd name="T20" fmla="*/ 0 w 48"/>
                    <a:gd name="T21" fmla="*/ 16 h 32"/>
                    <a:gd name="T22" fmla="*/ 32 w 48"/>
                    <a:gd name="T23" fmla="*/ 32 h 32"/>
                    <a:gd name="T24" fmla="*/ 48 w 48"/>
                    <a:gd name="T25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2">
                      <a:moveTo>
                        <a:pt x="48" y="16"/>
                      </a:move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9"/>
                        <a:pt x="43" y="0"/>
                        <a:pt x="32" y="0"/>
                      </a:cubicBezTo>
                      <a:cubicBezTo>
                        <a:pt x="15" y="0"/>
                        <a:pt x="0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7"/>
                        <a:pt x="15" y="32"/>
                        <a:pt x="32" y="32"/>
                      </a:cubicBezTo>
                      <a:cubicBezTo>
                        <a:pt x="43" y="32"/>
                        <a:pt x="48" y="23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任意多边形: 形状 89">
                  <a:extLst>
                    <a:ext uri="{FF2B5EF4-FFF2-40B4-BE49-F238E27FC236}">
                      <a16:creationId xmlns:a16="http://schemas.microsoft.com/office/drawing/2014/main" id="{40E80E9E-EF48-4E12-A9E9-346220F5F4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8516" y="161926"/>
                  <a:ext cx="161924" cy="161923"/>
                </a:xfrm>
                <a:custGeom>
                  <a:avLst/>
                  <a:gdLst>
                    <a:gd name="T0" fmla="*/ 9 w 43"/>
                    <a:gd name="T1" fmla="*/ 35 h 43"/>
                    <a:gd name="T2" fmla="*/ 9 w 43"/>
                    <a:gd name="T3" fmla="*/ 35 h 43"/>
                    <a:gd name="T4" fmla="*/ 9 w 43"/>
                    <a:gd name="T5" fmla="*/ 35 h 43"/>
                    <a:gd name="T6" fmla="*/ 9 w 43"/>
                    <a:gd name="T7" fmla="*/ 35 h 43"/>
                    <a:gd name="T8" fmla="*/ 31 w 43"/>
                    <a:gd name="T9" fmla="*/ 35 h 43"/>
                    <a:gd name="T10" fmla="*/ 42 w 43"/>
                    <a:gd name="T11" fmla="*/ 1 h 43"/>
                    <a:gd name="T12" fmla="*/ 42 w 43"/>
                    <a:gd name="T13" fmla="*/ 1 h 43"/>
                    <a:gd name="T14" fmla="*/ 42 w 43"/>
                    <a:gd name="T15" fmla="*/ 1 h 43"/>
                    <a:gd name="T16" fmla="*/ 42 w 43"/>
                    <a:gd name="T17" fmla="*/ 1 h 43"/>
                    <a:gd name="T18" fmla="*/ 42 w 43"/>
                    <a:gd name="T19" fmla="*/ 1 h 43"/>
                    <a:gd name="T20" fmla="*/ 9 w 43"/>
                    <a:gd name="T21" fmla="*/ 12 h 43"/>
                    <a:gd name="T22" fmla="*/ 8 w 43"/>
                    <a:gd name="T23" fmla="*/ 35 h 43"/>
                    <a:gd name="T24" fmla="*/ 9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9" y="35"/>
                      </a:move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13" y="40"/>
                        <a:pt x="23" y="43"/>
                        <a:pt x="31" y="35"/>
                      </a:cubicBezTo>
                      <a:cubicBezTo>
                        <a:pt x="43" y="23"/>
                        <a:pt x="43" y="3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1" y="0"/>
                        <a:pt x="21" y="0"/>
                        <a:pt x="9" y="12"/>
                      </a:cubicBezTo>
                      <a:cubicBezTo>
                        <a:pt x="0" y="21"/>
                        <a:pt x="4" y="30"/>
                        <a:pt x="8" y="35"/>
                      </a:cubicBezTo>
                      <a:cubicBezTo>
                        <a:pt x="8" y="35"/>
                        <a:pt x="9" y="35"/>
                        <a:pt x="9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任意多边形: 形状 90">
                  <a:extLst>
                    <a:ext uri="{FF2B5EF4-FFF2-40B4-BE49-F238E27FC236}">
                      <a16:creationId xmlns:a16="http://schemas.microsoft.com/office/drawing/2014/main" id="{DDDA7593-D161-4BCF-82C7-FAEFFE29D7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25" y="161926"/>
                  <a:ext cx="163512" cy="161923"/>
                </a:xfrm>
                <a:custGeom>
                  <a:avLst/>
                  <a:gdLst>
                    <a:gd name="T0" fmla="*/ 35 w 43"/>
                    <a:gd name="T1" fmla="*/ 35 h 43"/>
                    <a:gd name="T2" fmla="*/ 35 w 43"/>
                    <a:gd name="T3" fmla="*/ 35 h 43"/>
                    <a:gd name="T4" fmla="*/ 35 w 43"/>
                    <a:gd name="T5" fmla="*/ 35 h 43"/>
                    <a:gd name="T6" fmla="*/ 35 w 43"/>
                    <a:gd name="T7" fmla="*/ 35 h 43"/>
                    <a:gd name="T8" fmla="*/ 35 w 43"/>
                    <a:gd name="T9" fmla="*/ 35 h 43"/>
                    <a:gd name="T10" fmla="*/ 35 w 43"/>
                    <a:gd name="T11" fmla="*/ 12 h 43"/>
                    <a:gd name="T12" fmla="*/ 1 w 43"/>
                    <a:gd name="T13" fmla="*/ 1 h 43"/>
                    <a:gd name="T14" fmla="*/ 1 w 43"/>
                    <a:gd name="T15" fmla="*/ 1 h 43"/>
                    <a:gd name="T16" fmla="*/ 1 w 43"/>
                    <a:gd name="T17" fmla="*/ 1 h 43"/>
                    <a:gd name="T18" fmla="*/ 1 w 43"/>
                    <a:gd name="T19" fmla="*/ 1 h 43"/>
                    <a:gd name="T20" fmla="*/ 1 w 43"/>
                    <a:gd name="T21" fmla="*/ 1 h 43"/>
                    <a:gd name="T22" fmla="*/ 12 w 43"/>
                    <a:gd name="T23" fmla="*/ 35 h 43"/>
                    <a:gd name="T24" fmla="*/ 35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35" y="35"/>
                      </a:move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40" y="30"/>
                        <a:pt x="43" y="21"/>
                        <a:pt x="35" y="12"/>
                      </a:cubicBezTo>
                      <a:cubicBezTo>
                        <a:pt x="23" y="0"/>
                        <a:pt x="3" y="0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3"/>
                        <a:pt x="0" y="23"/>
                        <a:pt x="12" y="35"/>
                      </a:cubicBezTo>
                      <a:cubicBezTo>
                        <a:pt x="21" y="43"/>
                        <a:pt x="30" y="40"/>
                        <a:pt x="35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任意多边形: 形状 91">
                  <a:extLst>
                    <a:ext uri="{FF2B5EF4-FFF2-40B4-BE49-F238E27FC236}">
                      <a16:creationId xmlns:a16="http://schemas.microsoft.com/office/drawing/2014/main" id="{01E1D714-4B76-42B7-B54A-7115792302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4377" y="1547811"/>
                  <a:ext cx="120649" cy="238126"/>
                </a:xfrm>
                <a:custGeom>
                  <a:avLst/>
                  <a:gdLst>
                    <a:gd name="T0" fmla="*/ 16 w 32"/>
                    <a:gd name="T1" fmla="*/ 0 h 63"/>
                    <a:gd name="T2" fmla="*/ 0 w 32"/>
                    <a:gd name="T3" fmla="*/ 16 h 63"/>
                    <a:gd name="T4" fmla="*/ 0 w 32"/>
                    <a:gd name="T5" fmla="*/ 47 h 63"/>
                    <a:gd name="T6" fmla="*/ 16 w 32"/>
                    <a:gd name="T7" fmla="*/ 63 h 63"/>
                    <a:gd name="T8" fmla="*/ 32 w 32"/>
                    <a:gd name="T9" fmla="*/ 47 h 63"/>
                    <a:gd name="T10" fmla="*/ 32 w 32"/>
                    <a:gd name="T11" fmla="*/ 16 h 63"/>
                    <a:gd name="T12" fmla="*/ 16 w 32"/>
                    <a:gd name="T13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63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56"/>
                        <a:pt x="7" y="63"/>
                        <a:pt x="16" y="63"/>
                      </a:cubicBezTo>
                      <a:cubicBezTo>
                        <a:pt x="25" y="63"/>
                        <a:pt x="32" y="56"/>
                        <a:pt x="32" y="47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任意多边形: 形状 92">
                  <a:extLst>
                    <a:ext uri="{FF2B5EF4-FFF2-40B4-BE49-F238E27FC236}">
                      <a16:creationId xmlns:a16="http://schemas.microsoft.com/office/drawing/2014/main" id="{E50010E8-0559-41D6-8DE8-9BBC4E4335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913" y="1427163"/>
                  <a:ext cx="120649" cy="241300"/>
                </a:xfrm>
                <a:custGeom>
                  <a:avLst/>
                  <a:gdLst>
                    <a:gd name="T0" fmla="*/ 16 w 32"/>
                    <a:gd name="T1" fmla="*/ 0 h 64"/>
                    <a:gd name="T2" fmla="*/ 0 w 32"/>
                    <a:gd name="T3" fmla="*/ 16 h 64"/>
                    <a:gd name="T4" fmla="*/ 0 w 32"/>
                    <a:gd name="T5" fmla="*/ 48 h 64"/>
                    <a:gd name="T6" fmla="*/ 16 w 32"/>
                    <a:gd name="T7" fmla="*/ 64 h 64"/>
                    <a:gd name="T8" fmla="*/ 32 w 32"/>
                    <a:gd name="T9" fmla="*/ 48 h 64"/>
                    <a:gd name="T10" fmla="*/ 32 w 32"/>
                    <a:gd name="T11" fmla="*/ 16 h 64"/>
                    <a:gd name="T12" fmla="*/ 16 w 3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64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7"/>
                        <a:pt x="7" y="64"/>
                        <a:pt x="16" y="64"/>
                      </a:cubicBezTo>
                      <a:cubicBezTo>
                        <a:pt x="25" y="64"/>
                        <a:pt x="32" y="57"/>
                        <a:pt x="32" y="48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任意多边形: 形状 93">
                  <a:extLst>
                    <a:ext uri="{FF2B5EF4-FFF2-40B4-BE49-F238E27FC236}">
                      <a16:creationId xmlns:a16="http://schemas.microsoft.com/office/drawing/2014/main" id="{12AAEB44-FFEF-40D9-B78D-B4BB9E147D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87426" y="1427163"/>
                  <a:ext cx="120649" cy="241300"/>
                </a:xfrm>
                <a:custGeom>
                  <a:avLst/>
                  <a:gdLst>
                    <a:gd name="T0" fmla="*/ 16 w 32"/>
                    <a:gd name="T1" fmla="*/ 0 h 64"/>
                    <a:gd name="T2" fmla="*/ 0 w 32"/>
                    <a:gd name="T3" fmla="*/ 16 h 64"/>
                    <a:gd name="T4" fmla="*/ 0 w 32"/>
                    <a:gd name="T5" fmla="*/ 48 h 64"/>
                    <a:gd name="T6" fmla="*/ 16 w 32"/>
                    <a:gd name="T7" fmla="*/ 64 h 64"/>
                    <a:gd name="T8" fmla="*/ 32 w 32"/>
                    <a:gd name="T9" fmla="*/ 48 h 64"/>
                    <a:gd name="T10" fmla="*/ 32 w 32"/>
                    <a:gd name="T11" fmla="*/ 16 h 64"/>
                    <a:gd name="T12" fmla="*/ 16 w 32"/>
                    <a:gd name="T13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2" h="64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57"/>
                        <a:pt x="7" y="64"/>
                        <a:pt x="16" y="64"/>
                      </a:cubicBezTo>
                      <a:cubicBezTo>
                        <a:pt x="25" y="64"/>
                        <a:pt x="32" y="57"/>
                        <a:pt x="32" y="48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8BB2FD91-1D6A-4CBC-96DA-D561592F858B}"/>
                  </a:ext>
                </a:extLst>
              </p:cNvPr>
              <p:cNvSpPr/>
              <p:nvPr/>
            </p:nvSpPr>
            <p:spPr>
              <a:xfrm>
                <a:off x="1746308" y="2671319"/>
                <a:ext cx="1094041" cy="1094041"/>
              </a:xfrm>
              <a:prstGeom prst="rect">
                <a:avLst/>
              </a:prstGeom>
              <a:gradFill>
                <a:gsLst>
                  <a:gs pos="0">
                    <a:srgbClr val="D3AC55"/>
                  </a:gs>
                  <a:gs pos="100000">
                    <a:srgbClr val="C8932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9D58F896-3831-4A89-8E72-4A500FCEE2E1}"/>
                  </a:ext>
                </a:extLst>
              </p:cNvPr>
              <p:cNvGrpSpPr/>
              <p:nvPr/>
            </p:nvGrpSpPr>
            <p:grpSpPr>
              <a:xfrm>
                <a:off x="2043490" y="3023757"/>
                <a:ext cx="488903" cy="449879"/>
                <a:chOff x="-199131" y="-66510"/>
                <a:chExt cx="1950837" cy="1795133"/>
              </a:xfrm>
              <a:solidFill>
                <a:schemeClr val="bg1"/>
              </a:solidFill>
            </p:grpSpPr>
            <p:sp>
              <p:nvSpPr>
                <p:cNvPr id="38" name="任意多边形: 形状 80">
                  <a:extLst>
                    <a:ext uri="{FF2B5EF4-FFF2-40B4-BE49-F238E27FC236}">
                      <a16:creationId xmlns:a16="http://schemas.microsoft.com/office/drawing/2014/main" id="{EE8BE0A2-60F3-41DD-925A-190A8E17AA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889" y="-1"/>
                  <a:ext cx="120649" cy="180974"/>
                </a:xfrm>
                <a:custGeom>
                  <a:avLst/>
                  <a:gdLst>
                    <a:gd name="T0" fmla="*/ 16 w 32"/>
                    <a:gd name="T1" fmla="*/ 48 h 48"/>
                    <a:gd name="T2" fmla="*/ 16 w 32"/>
                    <a:gd name="T3" fmla="*/ 48 h 48"/>
                    <a:gd name="T4" fmla="*/ 16 w 32"/>
                    <a:gd name="T5" fmla="*/ 48 h 48"/>
                    <a:gd name="T6" fmla="*/ 16 w 32"/>
                    <a:gd name="T7" fmla="*/ 48 h 48"/>
                    <a:gd name="T8" fmla="*/ 16 w 32"/>
                    <a:gd name="T9" fmla="*/ 48 h 48"/>
                    <a:gd name="T10" fmla="*/ 32 w 32"/>
                    <a:gd name="T11" fmla="*/ 32 h 48"/>
                    <a:gd name="T12" fmla="*/ 16 w 32"/>
                    <a:gd name="T13" fmla="*/ 0 h 48"/>
                    <a:gd name="T14" fmla="*/ 16 w 32"/>
                    <a:gd name="T15" fmla="*/ 0 h 48"/>
                    <a:gd name="T16" fmla="*/ 16 w 32"/>
                    <a:gd name="T17" fmla="*/ 0 h 48"/>
                    <a:gd name="T18" fmla="*/ 16 w 32"/>
                    <a:gd name="T19" fmla="*/ 0 h 48"/>
                    <a:gd name="T20" fmla="*/ 16 w 32"/>
                    <a:gd name="T21" fmla="*/ 0 h 48"/>
                    <a:gd name="T22" fmla="*/ 0 w 32"/>
                    <a:gd name="T23" fmla="*/ 32 h 48"/>
                    <a:gd name="T24" fmla="*/ 16 w 32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3" y="48"/>
                        <a:pt x="32" y="44"/>
                        <a:pt x="32" y="32"/>
                      </a:cubicBezTo>
                      <a:cubicBezTo>
                        <a:pt x="32" y="15"/>
                        <a:pt x="18" y="1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1"/>
                        <a:pt x="0" y="15"/>
                        <a:pt x="0" y="32"/>
                      </a:cubicBezTo>
                      <a:cubicBezTo>
                        <a:pt x="0" y="44"/>
                        <a:pt x="9" y="48"/>
                        <a:pt x="16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任意多边形: 形状 81">
                  <a:extLst>
                    <a:ext uri="{FF2B5EF4-FFF2-40B4-BE49-F238E27FC236}">
                      <a16:creationId xmlns:a16="http://schemas.microsoft.com/office/drawing/2014/main" id="{AE9C4E59-9A85-4E90-8897-01E29EA138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587" y="498474"/>
                  <a:ext cx="180974" cy="120649"/>
                </a:xfrm>
                <a:custGeom>
                  <a:avLst/>
                  <a:gdLst>
                    <a:gd name="T0" fmla="*/ 48 w 48"/>
                    <a:gd name="T1" fmla="*/ 16 h 32"/>
                    <a:gd name="T2" fmla="*/ 48 w 48"/>
                    <a:gd name="T3" fmla="*/ 16 h 32"/>
                    <a:gd name="T4" fmla="*/ 48 w 48"/>
                    <a:gd name="T5" fmla="*/ 16 h 32"/>
                    <a:gd name="T6" fmla="*/ 48 w 48"/>
                    <a:gd name="T7" fmla="*/ 16 h 32"/>
                    <a:gd name="T8" fmla="*/ 48 w 48"/>
                    <a:gd name="T9" fmla="*/ 16 h 32"/>
                    <a:gd name="T10" fmla="*/ 32 w 48"/>
                    <a:gd name="T11" fmla="*/ 0 h 32"/>
                    <a:gd name="T12" fmla="*/ 0 w 48"/>
                    <a:gd name="T13" fmla="*/ 16 h 32"/>
                    <a:gd name="T14" fmla="*/ 0 w 48"/>
                    <a:gd name="T15" fmla="*/ 16 h 32"/>
                    <a:gd name="T16" fmla="*/ 0 w 48"/>
                    <a:gd name="T17" fmla="*/ 16 h 32"/>
                    <a:gd name="T18" fmla="*/ 0 w 48"/>
                    <a:gd name="T19" fmla="*/ 16 h 32"/>
                    <a:gd name="T20" fmla="*/ 0 w 48"/>
                    <a:gd name="T21" fmla="*/ 16 h 32"/>
                    <a:gd name="T22" fmla="*/ 32 w 48"/>
                    <a:gd name="T23" fmla="*/ 32 h 32"/>
                    <a:gd name="T24" fmla="*/ 48 w 48"/>
                    <a:gd name="T25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2">
                      <a:moveTo>
                        <a:pt x="48" y="16"/>
                      </a:move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9"/>
                        <a:pt x="44" y="0"/>
                        <a:pt x="32" y="0"/>
                      </a:cubicBezTo>
                      <a:cubicBezTo>
                        <a:pt x="15" y="0"/>
                        <a:pt x="1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8"/>
                        <a:pt x="15" y="32"/>
                        <a:pt x="32" y="32"/>
                      </a:cubicBezTo>
                      <a:cubicBezTo>
                        <a:pt x="44" y="32"/>
                        <a:pt x="48" y="23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任意多边形: 形状 82">
                  <a:extLst>
                    <a:ext uri="{FF2B5EF4-FFF2-40B4-BE49-F238E27FC236}">
                      <a16:creationId xmlns:a16="http://schemas.microsoft.com/office/drawing/2014/main" id="{49797D34-3011-49B3-82EA-0EBFF02F28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164" y="161924"/>
                  <a:ext cx="161925" cy="163513"/>
                </a:xfrm>
                <a:custGeom>
                  <a:avLst/>
                  <a:gdLst>
                    <a:gd name="T0" fmla="*/ 9 w 43"/>
                    <a:gd name="T1" fmla="*/ 34 h 43"/>
                    <a:gd name="T2" fmla="*/ 9 w 43"/>
                    <a:gd name="T3" fmla="*/ 34 h 43"/>
                    <a:gd name="T4" fmla="*/ 9 w 43"/>
                    <a:gd name="T5" fmla="*/ 34 h 43"/>
                    <a:gd name="T6" fmla="*/ 9 w 43"/>
                    <a:gd name="T7" fmla="*/ 34 h 43"/>
                    <a:gd name="T8" fmla="*/ 31 w 43"/>
                    <a:gd name="T9" fmla="*/ 34 h 43"/>
                    <a:gd name="T10" fmla="*/ 43 w 43"/>
                    <a:gd name="T11" fmla="*/ 0 h 43"/>
                    <a:gd name="T12" fmla="*/ 43 w 43"/>
                    <a:gd name="T13" fmla="*/ 0 h 43"/>
                    <a:gd name="T14" fmla="*/ 43 w 43"/>
                    <a:gd name="T15" fmla="*/ 0 h 43"/>
                    <a:gd name="T16" fmla="*/ 43 w 43"/>
                    <a:gd name="T17" fmla="*/ 0 h 43"/>
                    <a:gd name="T18" fmla="*/ 43 w 43"/>
                    <a:gd name="T19" fmla="*/ 0 h 43"/>
                    <a:gd name="T20" fmla="*/ 9 w 43"/>
                    <a:gd name="T21" fmla="*/ 12 h 43"/>
                    <a:gd name="T22" fmla="*/ 9 w 43"/>
                    <a:gd name="T23" fmla="*/ 34 h 43"/>
                    <a:gd name="T24" fmla="*/ 9 w 43"/>
                    <a:gd name="T25" fmla="*/ 3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9" y="34"/>
                      </a:move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ubicBezTo>
                        <a:pt x="14" y="39"/>
                        <a:pt x="23" y="43"/>
                        <a:pt x="31" y="34"/>
                      </a:cubicBezTo>
                      <a:cubicBezTo>
                        <a:pt x="43" y="22"/>
                        <a:pt x="43" y="2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1" y="0"/>
                        <a:pt x="21" y="0"/>
                        <a:pt x="9" y="12"/>
                      </a:cubicBezTo>
                      <a:cubicBezTo>
                        <a:pt x="0" y="20"/>
                        <a:pt x="4" y="29"/>
                        <a:pt x="9" y="34"/>
                      </a:cubicBezTo>
                      <a:cubicBezTo>
                        <a:pt x="9" y="34"/>
                        <a:pt x="9" y="34"/>
                        <a:pt x="9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任意多边形: 形状 83">
                  <a:extLst>
                    <a:ext uri="{FF2B5EF4-FFF2-40B4-BE49-F238E27FC236}">
                      <a16:creationId xmlns:a16="http://schemas.microsoft.com/office/drawing/2014/main" id="{F10AD8B7-0452-43D6-9034-5535B8A30F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0338" y="161924"/>
                  <a:ext cx="161925" cy="163513"/>
                </a:xfrm>
                <a:custGeom>
                  <a:avLst/>
                  <a:gdLst>
                    <a:gd name="T0" fmla="*/ 34 w 43"/>
                    <a:gd name="T1" fmla="*/ 34 h 43"/>
                    <a:gd name="T2" fmla="*/ 34 w 43"/>
                    <a:gd name="T3" fmla="*/ 34 h 43"/>
                    <a:gd name="T4" fmla="*/ 34 w 43"/>
                    <a:gd name="T5" fmla="*/ 34 h 43"/>
                    <a:gd name="T6" fmla="*/ 34 w 43"/>
                    <a:gd name="T7" fmla="*/ 34 h 43"/>
                    <a:gd name="T8" fmla="*/ 34 w 43"/>
                    <a:gd name="T9" fmla="*/ 34 h 43"/>
                    <a:gd name="T10" fmla="*/ 34 w 43"/>
                    <a:gd name="T11" fmla="*/ 12 h 43"/>
                    <a:gd name="T12" fmla="*/ 0 w 43"/>
                    <a:gd name="T13" fmla="*/ 0 h 43"/>
                    <a:gd name="T14" fmla="*/ 0 w 43"/>
                    <a:gd name="T15" fmla="*/ 0 h 43"/>
                    <a:gd name="T16" fmla="*/ 0 w 43"/>
                    <a:gd name="T17" fmla="*/ 0 h 43"/>
                    <a:gd name="T18" fmla="*/ 0 w 43"/>
                    <a:gd name="T19" fmla="*/ 0 h 43"/>
                    <a:gd name="T20" fmla="*/ 0 w 43"/>
                    <a:gd name="T21" fmla="*/ 0 h 43"/>
                    <a:gd name="T22" fmla="*/ 12 w 43"/>
                    <a:gd name="T23" fmla="*/ 34 h 43"/>
                    <a:gd name="T24" fmla="*/ 34 w 43"/>
                    <a:gd name="T25" fmla="*/ 3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34" y="34"/>
                      </a:move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4" y="34"/>
                        <a:pt x="34" y="34"/>
                        <a:pt x="34" y="34"/>
                      </a:cubicBezTo>
                      <a:cubicBezTo>
                        <a:pt x="39" y="29"/>
                        <a:pt x="43" y="20"/>
                        <a:pt x="34" y="12"/>
                      </a:cubicBezTo>
                      <a:cubicBezTo>
                        <a:pt x="22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2"/>
                        <a:pt x="12" y="34"/>
                      </a:cubicBezTo>
                      <a:cubicBezTo>
                        <a:pt x="20" y="43"/>
                        <a:pt x="29" y="39"/>
                        <a:pt x="3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2" name="任意多边形: 形状 84">
                  <a:extLst>
                    <a:ext uri="{FF2B5EF4-FFF2-40B4-BE49-F238E27FC236}">
                      <a16:creationId xmlns:a16="http://schemas.microsoft.com/office/drawing/2014/main" id="{ADAF918F-D719-47B6-A491-F5D367FCF6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9131" y="-66510"/>
                  <a:ext cx="1950837" cy="1795133"/>
                </a:xfrm>
                <a:custGeom>
                  <a:avLst/>
                  <a:gdLst>
                    <a:gd name="connsiteX0" fmla="*/ 109769 w 338138"/>
                    <a:gd name="connsiteY0" fmla="*/ 93663 h 311150"/>
                    <a:gd name="connsiteX1" fmla="*/ 66326 w 338138"/>
                    <a:gd name="connsiteY1" fmla="*/ 122847 h 311150"/>
                    <a:gd name="connsiteX2" fmla="*/ 53161 w 338138"/>
                    <a:gd name="connsiteY2" fmla="*/ 120194 h 311150"/>
                    <a:gd name="connsiteX3" fmla="*/ 51845 w 338138"/>
                    <a:gd name="connsiteY3" fmla="*/ 121521 h 311150"/>
                    <a:gd name="connsiteX4" fmla="*/ 50528 w 338138"/>
                    <a:gd name="connsiteY4" fmla="*/ 132133 h 311150"/>
                    <a:gd name="connsiteX5" fmla="*/ 58427 w 338138"/>
                    <a:gd name="connsiteY5" fmla="*/ 141419 h 311150"/>
                    <a:gd name="connsiteX6" fmla="*/ 62377 w 338138"/>
                    <a:gd name="connsiteY6" fmla="*/ 145399 h 311150"/>
                    <a:gd name="connsiteX7" fmla="*/ 103187 w 338138"/>
                    <a:gd name="connsiteY7" fmla="*/ 190501 h 311150"/>
                    <a:gd name="connsiteX8" fmla="*/ 143997 w 338138"/>
                    <a:gd name="connsiteY8" fmla="*/ 145399 h 311150"/>
                    <a:gd name="connsiteX9" fmla="*/ 147947 w 338138"/>
                    <a:gd name="connsiteY9" fmla="*/ 141419 h 311150"/>
                    <a:gd name="connsiteX10" fmla="*/ 155845 w 338138"/>
                    <a:gd name="connsiteY10" fmla="*/ 132133 h 311150"/>
                    <a:gd name="connsiteX11" fmla="*/ 154529 w 338138"/>
                    <a:gd name="connsiteY11" fmla="*/ 121521 h 311150"/>
                    <a:gd name="connsiteX12" fmla="*/ 153212 w 338138"/>
                    <a:gd name="connsiteY12" fmla="*/ 120194 h 311150"/>
                    <a:gd name="connsiteX13" fmla="*/ 151896 w 338138"/>
                    <a:gd name="connsiteY13" fmla="*/ 120194 h 311150"/>
                    <a:gd name="connsiteX14" fmla="*/ 147947 w 338138"/>
                    <a:gd name="connsiteY14" fmla="*/ 125500 h 311150"/>
                    <a:gd name="connsiteX15" fmla="*/ 143997 w 338138"/>
                    <a:gd name="connsiteY15" fmla="*/ 128153 h 311150"/>
                    <a:gd name="connsiteX16" fmla="*/ 140048 w 338138"/>
                    <a:gd name="connsiteY16" fmla="*/ 129480 h 311150"/>
                    <a:gd name="connsiteX17" fmla="*/ 136098 w 338138"/>
                    <a:gd name="connsiteY17" fmla="*/ 126827 h 311150"/>
                    <a:gd name="connsiteX18" fmla="*/ 134782 w 338138"/>
                    <a:gd name="connsiteY18" fmla="*/ 122847 h 311150"/>
                    <a:gd name="connsiteX19" fmla="*/ 122934 w 338138"/>
                    <a:gd name="connsiteY19" fmla="*/ 102949 h 311150"/>
                    <a:gd name="connsiteX20" fmla="*/ 109769 w 338138"/>
                    <a:gd name="connsiteY20" fmla="*/ 93663 h 311150"/>
                    <a:gd name="connsiteX21" fmla="*/ 269081 w 338138"/>
                    <a:gd name="connsiteY21" fmla="*/ 79375 h 311150"/>
                    <a:gd name="connsiteX22" fmla="*/ 279400 w 338138"/>
                    <a:gd name="connsiteY22" fmla="*/ 90488 h 311150"/>
                    <a:gd name="connsiteX23" fmla="*/ 269081 w 338138"/>
                    <a:gd name="connsiteY23" fmla="*/ 101601 h 311150"/>
                    <a:gd name="connsiteX24" fmla="*/ 258762 w 338138"/>
                    <a:gd name="connsiteY24" fmla="*/ 90488 h 311150"/>
                    <a:gd name="connsiteX25" fmla="*/ 269081 w 338138"/>
                    <a:gd name="connsiteY25" fmla="*/ 79375 h 311150"/>
                    <a:gd name="connsiteX26" fmla="*/ 234950 w 338138"/>
                    <a:gd name="connsiteY26" fmla="*/ 79375 h 311150"/>
                    <a:gd name="connsiteX27" fmla="*/ 246063 w 338138"/>
                    <a:gd name="connsiteY27" fmla="*/ 90488 h 311150"/>
                    <a:gd name="connsiteX28" fmla="*/ 234950 w 338138"/>
                    <a:gd name="connsiteY28" fmla="*/ 101601 h 311150"/>
                    <a:gd name="connsiteX29" fmla="*/ 223837 w 338138"/>
                    <a:gd name="connsiteY29" fmla="*/ 90488 h 311150"/>
                    <a:gd name="connsiteX30" fmla="*/ 234950 w 338138"/>
                    <a:gd name="connsiteY30" fmla="*/ 79375 h 311150"/>
                    <a:gd name="connsiteX31" fmla="*/ 199231 w 338138"/>
                    <a:gd name="connsiteY31" fmla="*/ 79375 h 311150"/>
                    <a:gd name="connsiteX32" fmla="*/ 209550 w 338138"/>
                    <a:gd name="connsiteY32" fmla="*/ 90488 h 311150"/>
                    <a:gd name="connsiteX33" fmla="*/ 199231 w 338138"/>
                    <a:gd name="connsiteY33" fmla="*/ 101601 h 311150"/>
                    <a:gd name="connsiteX34" fmla="*/ 188912 w 338138"/>
                    <a:gd name="connsiteY34" fmla="*/ 90488 h 311150"/>
                    <a:gd name="connsiteX35" fmla="*/ 199231 w 338138"/>
                    <a:gd name="connsiteY35" fmla="*/ 79375 h 311150"/>
                    <a:gd name="connsiteX36" fmla="*/ 235223 w 338138"/>
                    <a:gd name="connsiteY36" fmla="*/ 19050 h 311150"/>
                    <a:gd name="connsiteX37" fmla="*/ 152400 w 338138"/>
                    <a:gd name="connsiteY37" fmla="*/ 72796 h 311150"/>
                    <a:gd name="connsiteX38" fmla="*/ 178693 w 338138"/>
                    <a:gd name="connsiteY38" fmla="*/ 139652 h 311150"/>
                    <a:gd name="connsiteX39" fmla="*/ 178693 w 338138"/>
                    <a:gd name="connsiteY39" fmla="*/ 147518 h 311150"/>
                    <a:gd name="connsiteX40" fmla="*/ 229964 w 338138"/>
                    <a:gd name="connsiteY40" fmla="*/ 164559 h 311150"/>
                    <a:gd name="connsiteX41" fmla="*/ 237852 w 338138"/>
                    <a:gd name="connsiteY41" fmla="*/ 173736 h 311150"/>
                    <a:gd name="connsiteX42" fmla="*/ 237852 w 338138"/>
                    <a:gd name="connsiteY42" fmla="*/ 192088 h 311150"/>
                    <a:gd name="connsiteX43" fmla="*/ 269404 w 338138"/>
                    <a:gd name="connsiteY43" fmla="*/ 159316 h 311150"/>
                    <a:gd name="connsiteX44" fmla="*/ 272033 w 338138"/>
                    <a:gd name="connsiteY44" fmla="*/ 158005 h 311150"/>
                    <a:gd name="connsiteX45" fmla="*/ 320675 w 338138"/>
                    <a:gd name="connsiteY45" fmla="*/ 91149 h 311150"/>
                    <a:gd name="connsiteX46" fmla="*/ 235223 w 338138"/>
                    <a:gd name="connsiteY46" fmla="*/ 19050 h 311150"/>
                    <a:gd name="connsiteX47" fmla="*/ 235111 w 338138"/>
                    <a:gd name="connsiteY47" fmla="*/ 0 h 311150"/>
                    <a:gd name="connsiteX48" fmla="*/ 338138 w 338138"/>
                    <a:gd name="connsiteY48" fmla="*/ 90972 h 311150"/>
                    <a:gd name="connsiteX49" fmla="*/ 320967 w 338138"/>
                    <a:gd name="connsiteY49" fmla="*/ 141072 h 311150"/>
                    <a:gd name="connsiteX50" fmla="*/ 280021 w 338138"/>
                    <a:gd name="connsiteY50" fmla="*/ 172715 h 311150"/>
                    <a:gd name="connsiteX51" fmla="*/ 235111 w 338138"/>
                    <a:gd name="connsiteY51" fmla="*/ 220178 h 311150"/>
                    <a:gd name="connsiteX52" fmla="*/ 228507 w 338138"/>
                    <a:gd name="connsiteY52" fmla="*/ 222815 h 311150"/>
                    <a:gd name="connsiteX53" fmla="*/ 225865 w 338138"/>
                    <a:gd name="connsiteY53" fmla="*/ 222815 h 311150"/>
                    <a:gd name="connsiteX54" fmla="*/ 220582 w 338138"/>
                    <a:gd name="connsiteY54" fmla="*/ 214905 h 311150"/>
                    <a:gd name="connsiteX55" fmla="*/ 220582 w 338138"/>
                    <a:gd name="connsiteY55" fmla="*/ 181944 h 311150"/>
                    <a:gd name="connsiteX56" fmla="*/ 178315 w 338138"/>
                    <a:gd name="connsiteY56" fmla="*/ 167441 h 311150"/>
                    <a:gd name="connsiteX57" fmla="*/ 178315 w 338138"/>
                    <a:gd name="connsiteY57" fmla="*/ 168760 h 311150"/>
                    <a:gd name="connsiteX58" fmla="*/ 184919 w 338138"/>
                    <a:gd name="connsiteY58" fmla="*/ 191173 h 311150"/>
                    <a:gd name="connsiteX59" fmla="*/ 186240 w 338138"/>
                    <a:gd name="connsiteY59" fmla="*/ 195128 h 311150"/>
                    <a:gd name="connsiteX60" fmla="*/ 184919 w 338138"/>
                    <a:gd name="connsiteY60" fmla="*/ 200402 h 311150"/>
                    <a:gd name="connsiteX61" fmla="*/ 163785 w 338138"/>
                    <a:gd name="connsiteY61" fmla="*/ 204357 h 311150"/>
                    <a:gd name="connsiteX62" fmla="*/ 157181 w 338138"/>
                    <a:gd name="connsiteY62" fmla="*/ 204357 h 311150"/>
                    <a:gd name="connsiteX63" fmla="*/ 206053 w 338138"/>
                    <a:gd name="connsiteY63" fmla="*/ 265005 h 311150"/>
                    <a:gd name="connsiteX64" fmla="*/ 206053 w 338138"/>
                    <a:gd name="connsiteY64" fmla="*/ 305877 h 311150"/>
                    <a:gd name="connsiteX65" fmla="*/ 200769 w 338138"/>
                    <a:gd name="connsiteY65" fmla="*/ 311150 h 311150"/>
                    <a:gd name="connsiteX66" fmla="*/ 5283 w 338138"/>
                    <a:gd name="connsiteY66" fmla="*/ 311150 h 311150"/>
                    <a:gd name="connsiteX67" fmla="*/ 0 w 338138"/>
                    <a:gd name="connsiteY67" fmla="*/ 305877 h 311150"/>
                    <a:gd name="connsiteX68" fmla="*/ 0 w 338138"/>
                    <a:gd name="connsiteY68" fmla="*/ 265005 h 311150"/>
                    <a:gd name="connsiteX69" fmla="*/ 48871 w 338138"/>
                    <a:gd name="connsiteY69" fmla="*/ 204357 h 311150"/>
                    <a:gd name="connsiteX70" fmla="*/ 42267 w 338138"/>
                    <a:gd name="connsiteY70" fmla="*/ 204357 h 311150"/>
                    <a:gd name="connsiteX71" fmla="*/ 21133 w 338138"/>
                    <a:gd name="connsiteY71" fmla="*/ 200402 h 311150"/>
                    <a:gd name="connsiteX72" fmla="*/ 19813 w 338138"/>
                    <a:gd name="connsiteY72" fmla="*/ 195128 h 311150"/>
                    <a:gd name="connsiteX73" fmla="*/ 21133 w 338138"/>
                    <a:gd name="connsiteY73" fmla="*/ 191173 h 311150"/>
                    <a:gd name="connsiteX74" fmla="*/ 27738 w 338138"/>
                    <a:gd name="connsiteY74" fmla="*/ 168760 h 311150"/>
                    <a:gd name="connsiteX75" fmla="*/ 27738 w 338138"/>
                    <a:gd name="connsiteY75" fmla="*/ 139754 h 311150"/>
                    <a:gd name="connsiteX76" fmla="*/ 101705 w 338138"/>
                    <a:gd name="connsiteY76" fmla="*/ 48782 h 311150"/>
                    <a:gd name="connsiteX77" fmla="*/ 104347 w 338138"/>
                    <a:gd name="connsiteY77" fmla="*/ 48782 h 311150"/>
                    <a:gd name="connsiteX78" fmla="*/ 137368 w 338138"/>
                    <a:gd name="connsiteY78" fmla="*/ 59329 h 311150"/>
                    <a:gd name="connsiteX79" fmla="*/ 235111 w 338138"/>
                    <a:gd name="connsiteY79" fmla="*/ 0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38138" h="311150">
                      <a:moveTo>
                        <a:pt x="109769" y="93663"/>
                      </a:moveTo>
                      <a:cubicBezTo>
                        <a:pt x="107136" y="97643"/>
                        <a:pt x="91339" y="122847"/>
                        <a:pt x="66326" y="122847"/>
                      </a:cubicBezTo>
                      <a:cubicBezTo>
                        <a:pt x="61060" y="122847"/>
                        <a:pt x="57111" y="121521"/>
                        <a:pt x="53161" y="120194"/>
                      </a:cubicBezTo>
                      <a:cubicBezTo>
                        <a:pt x="51845" y="120194"/>
                        <a:pt x="51845" y="121521"/>
                        <a:pt x="51845" y="121521"/>
                      </a:cubicBezTo>
                      <a:cubicBezTo>
                        <a:pt x="49212" y="124174"/>
                        <a:pt x="49212" y="128153"/>
                        <a:pt x="50528" y="132133"/>
                      </a:cubicBezTo>
                      <a:cubicBezTo>
                        <a:pt x="51845" y="137439"/>
                        <a:pt x="55794" y="140092"/>
                        <a:pt x="58427" y="141419"/>
                      </a:cubicBezTo>
                      <a:cubicBezTo>
                        <a:pt x="59744" y="141419"/>
                        <a:pt x="62377" y="142746"/>
                        <a:pt x="62377" y="145399"/>
                      </a:cubicBezTo>
                      <a:cubicBezTo>
                        <a:pt x="68959" y="167950"/>
                        <a:pt x="84756" y="190501"/>
                        <a:pt x="103187" y="190501"/>
                      </a:cubicBezTo>
                      <a:cubicBezTo>
                        <a:pt x="121617" y="190501"/>
                        <a:pt x="137415" y="167950"/>
                        <a:pt x="143997" y="145399"/>
                      </a:cubicBezTo>
                      <a:cubicBezTo>
                        <a:pt x="143997" y="142746"/>
                        <a:pt x="146630" y="141419"/>
                        <a:pt x="147947" y="141419"/>
                      </a:cubicBezTo>
                      <a:cubicBezTo>
                        <a:pt x="150580" y="141419"/>
                        <a:pt x="154529" y="137439"/>
                        <a:pt x="155845" y="132133"/>
                      </a:cubicBezTo>
                      <a:cubicBezTo>
                        <a:pt x="157162" y="128153"/>
                        <a:pt x="157162" y="124174"/>
                        <a:pt x="154529" y="121521"/>
                      </a:cubicBezTo>
                      <a:cubicBezTo>
                        <a:pt x="154529" y="120194"/>
                        <a:pt x="153212" y="120194"/>
                        <a:pt x="153212" y="120194"/>
                      </a:cubicBezTo>
                      <a:cubicBezTo>
                        <a:pt x="153212" y="120194"/>
                        <a:pt x="153212" y="120194"/>
                        <a:pt x="151896" y="120194"/>
                      </a:cubicBezTo>
                      <a:cubicBezTo>
                        <a:pt x="150580" y="121521"/>
                        <a:pt x="149263" y="124174"/>
                        <a:pt x="147947" y="125500"/>
                      </a:cubicBezTo>
                      <a:cubicBezTo>
                        <a:pt x="146630" y="126827"/>
                        <a:pt x="145314" y="128153"/>
                        <a:pt x="143997" y="128153"/>
                      </a:cubicBezTo>
                      <a:cubicBezTo>
                        <a:pt x="142681" y="129480"/>
                        <a:pt x="141364" y="129480"/>
                        <a:pt x="140048" y="129480"/>
                      </a:cubicBezTo>
                      <a:cubicBezTo>
                        <a:pt x="138731" y="129480"/>
                        <a:pt x="137415" y="128153"/>
                        <a:pt x="136098" y="126827"/>
                      </a:cubicBezTo>
                      <a:cubicBezTo>
                        <a:pt x="136098" y="125500"/>
                        <a:pt x="136098" y="124174"/>
                        <a:pt x="134782" y="122847"/>
                      </a:cubicBezTo>
                      <a:cubicBezTo>
                        <a:pt x="133466" y="117541"/>
                        <a:pt x="130833" y="109582"/>
                        <a:pt x="122934" y="102949"/>
                      </a:cubicBezTo>
                      <a:cubicBezTo>
                        <a:pt x="120301" y="98969"/>
                        <a:pt x="115035" y="96316"/>
                        <a:pt x="109769" y="93663"/>
                      </a:cubicBezTo>
                      <a:close/>
                      <a:moveTo>
                        <a:pt x="269081" y="79375"/>
                      </a:moveTo>
                      <a:cubicBezTo>
                        <a:pt x="274780" y="79375"/>
                        <a:pt x="279400" y="84350"/>
                        <a:pt x="279400" y="90488"/>
                      </a:cubicBezTo>
                      <a:cubicBezTo>
                        <a:pt x="279400" y="96626"/>
                        <a:pt x="274780" y="101601"/>
                        <a:pt x="269081" y="101601"/>
                      </a:cubicBezTo>
                      <a:cubicBezTo>
                        <a:pt x="263382" y="101601"/>
                        <a:pt x="258762" y="96626"/>
                        <a:pt x="258762" y="90488"/>
                      </a:cubicBezTo>
                      <a:cubicBezTo>
                        <a:pt x="258762" y="84350"/>
                        <a:pt x="263382" y="79375"/>
                        <a:pt x="269081" y="79375"/>
                      </a:cubicBezTo>
                      <a:close/>
                      <a:moveTo>
                        <a:pt x="234950" y="79375"/>
                      </a:moveTo>
                      <a:cubicBezTo>
                        <a:pt x="241088" y="79375"/>
                        <a:pt x="246063" y="84350"/>
                        <a:pt x="246063" y="90488"/>
                      </a:cubicBezTo>
                      <a:cubicBezTo>
                        <a:pt x="246063" y="96626"/>
                        <a:pt x="241088" y="101601"/>
                        <a:pt x="234950" y="101601"/>
                      </a:cubicBezTo>
                      <a:cubicBezTo>
                        <a:pt x="228812" y="101601"/>
                        <a:pt x="223837" y="96626"/>
                        <a:pt x="223837" y="90488"/>
                      </a:cubicBezTo>
                      <a:cubicBezTo>
                        <a:pt x="223837" y="84350"/>
                        <a:pt x="228812" y="79375"/>
                        <a:pt x="234950" y="79375"/>
                      </a:cubicBezTo>
                      <a:close/>
                      <a:moveTo>
                        <a:pt x="199231" y="79375"/>
                      </a:moveTo>
                      <a:cubicBezTo>
                        <a:pt x="204930" y="79375"/>
                        <a:pt x="209550" y="84350"/>
                        <a:pt x="209550" y="90488"/>
                      </a:cubicBezTo>
                      <a:cubicBezTo>
                        <a:pt x="209550" y="96626"/>
                        <a:pt x="204930" y="101601"/>
                        <a:pt x="199231" y="101601"/>
                      </a:cubicBezTo>
                      <a:cubicBezTo>
                        <a:pt x="193532" y="101601"/>
                        <a:pt x="188912" y="96626"/>
                        <a:pt x="188912" y="90488"/>
                      </a:cubicBezTo>
                      <a:cubicBezTo>
                        <a:pt x="188912" y="84350"/>
                        <a:pt x="193532" y="79375"/>
                        <a:pt x="199231" y="79375"/>
                      </a:cubicBezTo>
                      <a:close/>
                      <a:moveTo>
                        <a:pt x="235223" y="19050"/>
                      </a:moveTo>
                      <a:cubicBezTo>
                        <a:pt x="195783" y="19050"/>
                        <a:pt x="161602" y="41335"/>
                        <a:pt x="152400" y="72796"/>
                      </a:cubicBezTo>
                      <a:cubicBezTo>
                        <a:pt x="165546" y="88528"/>
                        <a:pt x="176064" y="112124"/>
                        <a:pt x="178693" y="139652"/>
                      </a:cubicBezTo>
                      <a:cubicBezTo>
                        <a:pt x="178693" y="142274"/>
                        <a:pt x="178693" y="144896"/>
                        <a:pt x="178693" y="147518"/>
                      </a:cubicBezTo>
                      <a:cubicBezTo>
                        <a:pt x="193154" y="156694"/>
                        <a:pt x="210244" y="163249"/>
                        <a:pt x="229964" y="164559"/>
                      </a:cubicBezTo>
                      <a:cubicBezTo>
                        <a:pt x="233908" y="164559"/>
                        <a:pt x="237852" y="168492"/>
                        <a:pt x="237852" y="173736"/>
                      </a:cubicBezTo>
                      <a:cubicBezTo>
                        <a:pt x="237852" y="173736"/>
                        <a:pt x="237852" y="173736"/>
                        <a:pt x="237852" y="192088"/>
                      </a:cubicBezTo>
                      <a:cubicBezTo>
                        <a:pt x="237852" y="192088"/>
                        <a:pt x="237852" y="192088"/>
                        <a:pt x="269404" y="159316"/>
                      </a:cubicBezTo>
                      <a:cubicBezTo>
                        <a:pt x="269404" y="158005"/>
                        <a:pt x="270718" y="158005"/>
                        <a:pt x="272033" y="158005"/>
                      </a:cubicBezTo>
                      <a:cubicBezTo>
                        <a:pt x="300955" y="144896"/>
                        <a:pt x="320675" y="119989"/>
                        <a:pt x="320675" y="91149"/>
                      </a:cubicBezTo>
                      <a:cubicBezTo>
                        <a:pt x="320675" y="51822"/>
                        <a:pt x="282550" y="19050"/>
                        <a:pt x="235223" y="19050"/>
                      </a:cubicBezTo>
                      <a:close/>
                      <a:moveTo>
                        <a:pt x="235111" y="0"/>
                      </a:moveTo>
                      <a:cubicBezTo>
                        <a:pt x="291908" y="0"/>
                        <a:pt x="338138" y="40871"/>
                        <a:pt x="338138" y="90972"/>
                      </a:cubicBezTo>
                      <a:cubicBezTo>
                        <a:pt x="338138" y="109430"/>
                        <a:pt x="332855" y="126570"/>
                        <a:pt x="320967" y="141072"/>
                      </a:cubicBezTo>
                      <a:cubicBezTo>
                        <a:pt x="311721" y="154257"/>
                        <a:pt x="297192" y="166123"/>
                        <a:pt x="280021" y="172715"/>
                      </a:cubicBezTo>
                      <a:cubicBezTo>
                        <a:pt x="280021" y="172715"/>
                        <a:pt x="280021" y="172715"/>
                        <a:pt x="235111" y="220178"/>
                      </a:cubicBezTo>
                      <a:cubicBezTo>
                        <a:pt x="233791" y="222815"/>
                        <a:pt x="231149" y="222815"/>
                        <a:pt x="228507" y="222815"/>
                      </a:cubicBezTo>
                      <a:cubicBezTo>
                        <a:pt x="228507" y="222815"/>
                        <a:pt x="227186" y="222815"/>
                        <a:pt x="225865" y="222815"/>
                      </a:cubicBezTo>
                      <a:cubicBezTo>
                        <a:pt x="221903" y="221497"/>
                        <a:pt x="220582" y="218860"/>
                        <a:pt x="220582" y="214905"/>
                      </a:cubicBezTo>
                      <a:cubicBezTo>
                        <a:pt x="220582" y="214905"/>
                        <a:pt x="220582" y="214905"/>
                        <a:pt x="220582" y="181944"/>
                      </a:cubicBezTo>
                      <a:cubicBezTo>
                        <a:pt x="204732" y="179307"/>
                        <a:pt x="190202" y="175352"/>
                        <a:pt x="178315" y="167441"/>
                      </a:cubicBezTo>
                      <a:cubicBezTo>
                        <a:pt x="178315" y="168760"/>
                        <a:pt x="178315" y="168760"/>
                        <a:pt x="178315" y="168760"/>
                      </a:cubicBezTo>
                      <a:cubicBezTo>
                        <a:pt x="176994" y="181944"/>
                        <a:pt x="176994" y="185899"/>
                        <a:pt x="184919" y="191173"/>
                      </a:cubicBezTo>
                      <a:cubicBezTo>
                        <a:pt x="186240" y="192491"/>
                        <a:pt x="186240" y="193810"/>
                        <a:pt x="186240" y="195128"/>
                      </a:cubicBezTo>
                      <a:cubicBezTo>
                        <a:pt x="186240" y="197765"/>
                        <a:pt x="186240" y="199084"/>
                        <a:pt x="184919" y="200402"/>
                      </a:cubicBezTo>
                      <a:cubicBezTo>
                        <a:pt x="180957" y="203039"/>
                        <a:pt x="173031" y="204357"/>
                        <a:pt x="163785" y="204357"/>
                      </a:cubicBezTo>
                      <a:cubicBezTo>
                        <a:pt x="162465" y="204357"/>
                        <a:pt x="159823" y="204357"/>
                        <a:pt x="157181" y="204357"/>
                      </a:cubicBezTo>
                      <a:cubicBezTo>
                        <a:pt x="173031" y="213586"/>
                        <a:pt x="206053" y="233363"/>
                        <a:pt x="206053" y="265005"/>
                      </a:cubicBezTo>
                      <a:cubicBezTo>
                        <a:pt x="206053" y="265005"/>
                        <a:pt x="206053" y="265005"/>
                        <a:pt x="206053" y="305877"/>
                      </a:cubicBezTo>
                      <a:cubicBezTo>
                        <a:pt x="206053" y="308513"/>
                        <a:pt x="203411" y="311150"/>
                        <a:pt x="200769" y="311150"/>
                      </a:cubicBezTo>
                      <a:cubicBezTo>
                        <a:pt x="200769" y="311150"/>
                        <a:pt x="200769" y="311150"/>
                        <a:pt x="5283" y="311150"/>
                      </a:cubicBezTo>
                      <a:cubicBezTo>
                        <a:pt x="2642" y="311150"/>
                        <a:pt x="0" y="308513"/>
                        <a:pt x="0" y="305877"/>
                      </a:cubicBezTo>
                      <a:cubicBezTo>
                        <a:pt x="0" y="305877"/>
                        <a:pt x="0" y="305877"/>
                        <a:pt x="0" y="265005"/>
                      </a:cubicBezTo>
                      <a:cubicBezTo>
                        <a:pt x="0" y="233363"/>
                        <a:pt x="33021" y="213586"/>
                        <a:pt x="48871" y="204357"/>
                      </a:cubicBezTo>
                      <a:cubicBezTo>
                        <a:pt x="46230" y="204357"/>
                        <a:pt x="44909" y="204357"/>
                        <a:pt x="42267" y="204357"/>
                      </a:cubicBezTo>
                      <a:cubicBezTo>
                        <a:pt x="33021" y="204357"/>
                        <a:pt x="25096" y="203039"/>
                        <a:pt x="21133" y="200402"/>
                      </a:cubicBezTo>
                      <a:cubicBezTo>
                        <a:pt x="19813" y="199084"/>
                        <a:pt x="19813" y="197765"/>
                        <a:pt x="19813" y="195128"/>
                      </a:cubicBezTo>
                      <a:cubicBezTo>
                        <a:pt x="19813" y="193810"/>
                        <a:pt x="19813" y="192491"/>
                        <a:pt x="21133" y="191173"/>
                      </a:cubicBezTo>
                      <a:cubicBezTo>
                        <a:pt x="29059" y="185899"/>
                        <a:pt x="29059" y="181944"/>
                        <a:pt x="27738" y="168760"/>
                      </a:cubicBezTo>
                      <a:cubicBezTo>
                        <a:pt x="27738" y="162167"/>
                        <a:pt x="26417" y="152938"/>
                        <a:pt x="27738" y="139754"/>
                      </a:cubicBezTo>
                      <a:cubicBezTo>
                        <a:pt x="33021" y="87017"/>
                        <a:pt x="63401" y="50100"/>
                        <a:pt x="101705" y="48782"/>
                      </a:cubicBezTo>
                      <a:cubicBezTo>
                        <a:pt x="101705" y="48782"/>
                        <a:pt x="101705" y="48782"/>
                        <a:pt x="104347" y="48782"/>
                      </a:cubicBezTo>
                      <a:cubicBezTo>
                        <a:pt x="116235" y="50100"/>
                        <a:pt x="128122" y="52737"/>
                        <a:pt x="137368" y="59329"/>
                      </a:cubicBezTo>
                      <a:cubicBezTo>
                        <a:pt x="151898" y="25050"/>
                        <a:pt x="190202" y="0"/>
                        <a:pt x="235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任意多边形: 形状 85">
                  <a:extLst>
                    <a:ext uri="{FF2B5EF4-FFF2-40B4-BE49-F238E27FC236}">
                      <a16:creationId xmlns:a16="http://schemas.microsoft.com/office/drawing/2014/main" id="{74642FF3-217C-4C46-BE02-D19492D24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714" y="1292226"/>
                  <a:ext cx="517525" cy="285749"/>
                </a:xfrm>
                <a:custGeom>
                  <a:avLst/>
                  <a:gdLst>
                    <a:gd name="T0" fmla="*/ 128 w 137"/>
                    <a:gd name="T1" fmla="*/ 47 h 76"/>
                    <a:gd name="T2" fmla="*/ 116 w 137"/>
                    <a:gd name="T3" fmla="*/ 38 h 76"/>
                    <a:gd name="T4" fmla="*/ 15 w 137"/>
                    <a:gd name="T5" fmla="*/ 6 h 76"/>
                    <a:gd name="T6" fmla="*/ 1 w 137"/>
                    <a:gd name="T7" fmla="*/ 24 h 76"/>
                    <a:gd name="T8" fmla="*/ 19 w 137"/>
                    <a:gd name="T9" fmla="*/ 38 h 76"/>
                    <a:gd name="T10" fmla="*/ 97 w 137"/>
                    <a:gd name="T11" fmla="*/ 64 h 76"/>
                    <a:gd name="T12" fmla="*/ 110 w 137"/>
                    <a:gd name="T13" fmla="*/ 73 h 76"/>
                    <a:gd name="T14" fmla="*/ 119 w 137"/>
                    <a:gd name="T15" fmla="*/ 76 h 76"/>
                    <a:gd name="T16" fmla="*/ 132 w 137"/>
                    <a:gd name="T17" fmla="*/ 69 h 76"/>
                    <a:gd name="T18" fmla="*/ 128 w 137"/>
                    <a:gd name="T19" fmla="*/ 47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7" h="76">
                      <a:moveTo>
                        <a:pt x="128" y="47"/>
                      </a:moveTo>
                      <a:cubicBezTo>
                        <a:pt x="124" y="44"/>
                        <a:pt x="120" y="41"/>
                        <a:pt x="116" y="38"/>
                      </a:cubicBezTo>
                      <a:cubicBezTo>
                        <a:pt x="85" y="17"/>
                        <a:pt x="61" y="0"/>
                        <a:pt x="15" y="6"/>
                      </a:cubicBezTo>
                      <a:cubicBezTo>
                        <a:pt x="6" y="7"/>
                        <a:pt x="0" y="15"/>
                        <a:pt x="1" y="24"/>
                      </a:cubicBezTo>
                      <a:cubicBezTo>
                        <a:pt x="2" y="33"/>
                        <a:pt x="10" y="39"/>
                        <a:pt x="19" y="38"/>
                      </a:cubicBezTo>
                      <a:cubicBezTo>
                        <a:pt x="53" y="33"/>
                        <a:pt x="69" y="44"/>
                        <a:pt x="97" y="64"/>
                      </a:cubicBezTo>
                      <a:cubicBezTo>
                        <a:pt x="101" y="67"/>
                        <a:pt x="105" y="70"/>
                        <a:pt x="110" y="73"/>
                      </a:cubicBezTo>
                      <a:cubicBezTo>
                        <a:pt x="113" y="75"/>
                        <a:pt x="116" y="76"/>
                        <a:pt x="119" y="76"/>
                      </a:cubicBezTo>
                      <a:cubicBezTo>
                        <a:pt x="124" y="76"/>
                        <a:pt x="129" y="74"/>
                        <a:pt x="132" y="69"/>
                      </a:cubicBezTo>
                      <a:cubicBezTo>
                        <a:pt x="137" y="62"/>
                        <a:pt x="135" y="52"/>
                        <a:pt x="128" y="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8F14DE68-29DC-425C-A732-96511D76F123}"/>
                  </a:ext>
                </a:extLst>
              </p:cNvPr>
              <p:cNvSpPr/>
              <p:nvPr/>
            </p:nvSpPr>
            <p:spPr>
              <a:xfrm>
                <a:off x="1742601" y="3862923"/>
                <a:ext cx="1094041" cy="1094041"/>
              </a:xfrm>
              <a:prstGeom prst="rect">
                <a:avLst/>
              </a:prstGeom>
              <a:gradFill>
                <a:gsLst>
                  <a:gs pos="0">
                    <a:srgbClr val="D3AC55"/>
                  </a:gs>
                  <a:gs pos="100000">
                    <a:srgbClr val="C8932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0" name="组合 29">
                <a:extLst>
                  <a:ext uri="{FF2B5EF4-FFF2-40B4-BE49-F238E27FC236}">
                    <a16:creationId xmlns:a16="http://schemas.microsoft.com/office/drawing/2014/main" id="{47EF0EE4-90ED-4FF7-B6C6-130C10194A7A}"/>
                  </a:ext>
                </a:extLst>
              </p:cNvPr>
              <p:cNvGrpSpPr/>
              <p:nvPr/>
            </p:nvGrpSpPr>
            <p:grpSpPr>
              <a:xfrm>
                <a:off x="1987878" y="4155165"/>
                <a:ext cx="604328" cy="556092"/>
                <a:chOff x="-197345" y="-109565"/>
                <a:chExt cx="1940910" cy="1785993"/>
              </a:xfrm>
              <a:solidFill>
                <a:schemeClr val="bg1"/>
              </a:solidFill>
            </p:grpSpPr>
            <p:sp>
              <p:nvSpPr>
                <p:cNvPr id="33" name="任意多边形: 形状 75">
                  <a:extLst>
                    <a:ext uri="{FF2B5EF4-FFF2-40B4-BE49-F238E27FC236}">
                      <a16:creationId xmlns:a16="http://schemas.microsoft.com/office/drawing/2014/main" id="{762961B8-2B74-4239-891B-24C87F730F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-197345" y="-109565"/>
                  <a:ext cx="1940910" cy="1785993"/>
                </a:xfrm>
                <a:custGeom>
                  <a:avLst/>
                  <a:gdLst>
                    <a:gd name="connsiteX0" fmla="*/ 109769 w 338138"/>
                    <a:gd name="connsiteY0" fmla="*/ 93663 h 311150"/>
                    <a:gd name="connsiteX1" fmla="*/ 66326 w 338138"/>
                    <a:gd name="connsiteY1" fmla="*/ 122847 h 311150"/>
                    <a:gd name="connsiteX2" fmla="*/ 53161 w 338138"/>
                    <a:gd name="connsiteY2" fmla="*/ 120194 h 311150"/>
                    <a:gd name="connsiteX3" fmla="*/ 51845 w 338138"/>
                    <a:gd name="connsiteY3" fmla="*/ 121521 h 311150"/>
                    <a:gd name="connsiteX4" fmla="*/ 50528 w 338138"/>
                    <a:gd name="connsiteY4" fmla="*/ 132133 h 311150"/>
                    <a:gd name="connsiteX5" fmla="*/ 58427 w 338138"/>
                    <a:gd name="connsiteY5" fmla="*/ 141419 h 311150"/>
                    <a:gd name="connsiteX6" fmla="*/ 62377 w 338138"/>
                    <a:gd name="connsiteY6" fmla="*/ 145399 h 311150"/>
                    <a:gd name="connsiteX7" fmla="*/ 103187 w 338138"/>
                    <a:gd name="connsiteY7" fmla="*/ 190501 h 311150"/>
                    <a:gd name="connsiteX8" fmla="*/ 143997 w 338138"/>
                    <a:gd name="connsiteY8" fmla="*/ 145399 h 311150"/>
                    <a:gd name="connsiteX9" fmla="*/ 147947 w 338138"/>
                    <a:gd name="connsiteY9" fmla="*/ 141419 h 311150"/>
                    <a:gd name="connsiteX10" fmla="*/ 155845 w 338138"/>
                    <a:gd name="connsiteY10" fmla="*/ 132133 h 311150"/>
                    <a:gd name="connsiteX11" fmla="*/ 154529 w 338138"/>
                    <a:gd name="connsiteY11" fmla="*/ 121521 h 311150"/>
                    <a:gd name="connsiteX12" fmla="*/ 153212 w 338138"/>
                    <a:gd name="connsiteY12" fmla="*/ 120194 h 311150"/>
                    <a:gd name="connsiteX13" fmla="*/ 151896 w 338138"/>
                    <a:gd name="connsiteY13" fmla="*/ 120194 h 311150"/>
                    <a:gd name="connsiteX14" fmla="*/ 147947 w 338138"/>
                    <a:gd name="connsiteY14" fmla="*/ 125500 h 311150"/>
                    <a:gd name="connsiteX15" fmla="*/ 143997 w 338138"/>
                    <a:gd name="connsiteY15" fmla="*/ 128153 h 311150"/>
                    <a:gd name="connsiteX16" fmla="*/ 140048 w 338138"/>
                    <a:gd name="connsiteY16" fmla="*/ 129480 h 311150"/>
                    <a:gd name="connsiteX17" fmla="*/ 136098 w 338138"/>
                    <a:gd name="connsiteY17" fmla="*/ 126827 h 311150"/>
                    <a:gd name="connsiteX18" fmla="*/ 134782 w 338138"/>
                    <a:gd name="connsiteY18" fmla="*/ 122847 h 311150"/>
                    <a:gd name="connsiteX19" fmla="*/ 122934 w 338138"/>
                    <a:gd name="connsiteY19" fmla="*/ 102949 h 311150"/>
                    <a:gd name="connsiteX20" fmla="*/ 109769 w 338138"/>
                    <a:gd name="connsiteY20" fmla="*/ 93663 h 311150"/>
                    <a:gd name="connsiteX21" fmla="*/ 269081 w 338138"/>
                    <a:gd name="connsiteY21" fmla="*/ 79375 h 311150"/>
                    <a:gd name="connsiteX22" fmla="*/ 279400 w 338138"/>
                    <a:gd name="connsiteY22" fmla="*/ 90488 h 311150"/>
                    <a:gd name="connsiteX23" fmla="*/ 269081 w 338138"/>
                    <a:gd name="connsiteY23" fmla="*/ 101601 h 311150"/>
                    <a:gd name="connsiteX24" fmla="*/ 258762 w 338138"/>
                    <a:gd name="connsiteY24" fmla="*/ 90488 h 311150"/>
                    <a:gd name="connsiteX25" fmla="*/ 269081 w 338138"/>
                    <a:gd name="connsiteY25" fmla="*/ 79375 h 311150"/>
                    <a:gd name="connsiteX26" fmla="*/ 234950 w 338138"/>
                    <a:gd name="connsiteY26" fmla="*/ 79375 h 311150"/>
                    <a:gd name="connsiteX27" fmla="*/ 246063 w 338138"/>
                    <a:gd name="connsiteY27" fmla="*/ 90488 h 311150"/>
                    <a:gd name="connsiteX28" fmla="*/ 234950 w 338138"/>
                    <a:gd name="connsiteY28" fmla="*/ 101601 h 311150"/>
                    <a:gd name="connsiteX29" fmla="*/ 223837 w 338138"/>
                    <a:gd name="connsiteY29" fmla="*/ 90488 h 311150"/>
                    <a:gd name="connsiteX30" fmla="*/ 234950 w 338138"/>
                    <a:gd name="connsiteY30" fmla="*/ 79375 h 311150"/>
                    <a:gd name="connsiteX31" fmla="*/ 199231 w 338138"/>
                    <a:gd name="connsiteY31" fmla="*/ 79375 h 311150"/>
                    <a:gd name="connsiteX32" fmla="*/ 209550 w 338138"/>
                    <a:gd name="connsiteY32" fmla="*/ 90488 h 311150"/>
                    <a:gd name="connsiteX33" fmla="*/ 199231 w 338138"/>
                    <a:gd name="connsiteY33" fmla="*/ 101601 h 311150"/>
                    <a:gd name="connsiteX34" fmla="*/ 188912 w 338138"/>
                    <a:gd name="connsiteY34" fmla="*/ 90488 h 311150"/>
                    <a:gd name="connsiteX35" fmla="*/ 199231 w 338138"/>
                    <a:gd name="connsiteY35" fmla="*/ 79375 h 311150"/>
                    <a:gd name="connsiteX36" fmla="*/ 235223 w 338138"/>
                    <a:gd name="connsiteY36" fmla="*/ 19050 h 311150"/>
                    <a:gd name="connsiteX37" fmla="*/ 152400 w 338138"/>
                    <a:gd name="connsiteY37" fmla="*/ 72796 h 311150"/>
                    <a:gd name="connsiteX38" fmla="*/ 178693 w 338138"/>
                    <a:gd name="connsiteY38" fmla="*/ 139652 h 311150"/>
                    <a:gd name="connsiteX39" fmla="*/ 178693 w 338138"/>
                    <a:gd name="connsiteY39" fmla="*/ 147518 h 311150"/>
                    <a:gd name="connsiteX40" fmla="*/ 229964 w 338138"/>
                    <a:gd name="connsiteY40" fmla="*/ 164559 h 311150"/>
                    <a:gd name="connsiteX41" fmla="*/ 237852 w 338138"/>
                    <a:gd name="connsiteY41" fmla="*/ 173736 h 311150"/>
                    <a:gd name="connsiteX42" fmla="*/ 237852 w 338138"/>
                    <a:gd name="connsiteY42" fmla="*/ 192088 h 311150"/>
                    <a:gd name="connsiteX43" fmla="*/ 269404 w 338138"/>
                    <a:gd name="connsiteY43" fmla="*/ 159316 h 311150"/>
                    <a:gd name="connsiteX44" fmla="*/ 272033 w 338138"/>
                    <a:gd name="connsiteY44" fmla="*/ 158005 h 311150"/>
                    <a:gd name="connsiteX45" fmla="*/ 320675 w 338138"/>
                    <a:gd name="connsiteY45" fmla="*/ 91149 h 311150"/>
                    <a:gd name="connsiteX46" fmla="*/ 235223 w 338138"/>
                    <a:gd name="connsiteY46" fmla="*/ 19050 h 311150"/>
                    <a:gd name="connsiteX47" fmla="*/ 235111 w 338138"/>
                    <a:gd name="connsiteY47" fmla="*/ 0 h 311150"/>
                    <a:gd name="connsiteX48" fmla="*/ 338138 w 338138"/>
                    <a:gd name="connsiteY48" fmla="*/ 90972 h 311150"/>
                    <a:gd name="connsiteX49" fmla="*/ 320967 w 338138"/>
                    <a:gd name="connsiteY49" fmla="*/ 141072 h 311150"/>
                    <a:gd name="connsiteX50" fmla="*/ 280021 w 338138"/>
                    <a:gd name="connsiteY50" fmla="*/ 172715 h 311150"/>
                    <a:gd name="connsiteX51" fmla="*/ 235111 w 338138"/>
                    <a:gd name="connsiteY51" fmla="*/ 220178 h 311150"/>
                    <a:gd name="connsiteX52" fmla="*/ 228507 w 338138"/>
                    <a:gd name="connsiteY52" fmla="*/ 222815 h 311150"/>
                    <a:gd name="connsiteX53" fmla="*/ 225865 w 338138"/>
                    <a:gd name="connsiteY53" fmla="*/ 222815 h 311150"/>
                    <a:gd name="connsiteX54" fmla="*/ 220582 w 338138"/>
                    <a:gd name="connsiteY54" fmla="*/ 214905 h 311150"/>
                    <a:gd name="connsiteX55" fmla="*/ 220582 w 338138"/>
                    <a:gd name="connsiteY55" fmla="*/ 181944 h 311150"/>
                    <a:gd name="connsiteX56" fmla="*/ 178315 w 338138"/>
                    <a:gd name="connsiteY56" fmla="*/ 167441 h 311150"/>
                    <a:gd name="connsiteX57" fmla="*/ 178315 w 338138"/>
                    <a:gd name="connsiteY57" fmla="*/ 168760 h 311150"/>
                    <a:gd name="connsiteX58" fmla="*/ 184919 w 338138"/>
                    <a:gd name="connsiteY58" fmla="*/ 191173 h 311150"/>
                    <a:gd name="connsiteX59" fmla="*/ 186240 w 338138"/>
                    <a:gd name="connsiteY59" fmla="*/ 195128 h 311150"/>
                    <a:gd name="connsiteX60" fmla="*/ 184919 w 338138"/>
                    <a:gd name="connsiteY60" fmla="*/ 200402 h 311150"/>
                    <a:gd name="connsiteX61" fmla="*/ 163785 w 338138"/>
                    <a:gd name="connsiteY61" fmla="*/ 204357 h 311150"/>
                    <a:gd name="connsiteX62" fmla="*/ 157181 w 338138"/>
                    <a:gd name="connsiteY62" fmla="*/ 204357 h 311150"/>
                    <a:gd name="connsiteX63" fmla="*/ 206053 w 338138"/>
                    <a:gd name="connsiteY63" fmla="*/ 265005 h 311150"/>
                    <a:gd name="connsiteX64" fmla="*/ 206053 w 338138"/>
                    <a:gd name="connsiteY64" fmla="*/ 305877 h 311150"/>
                    <a:gd name="connsiteX65" fmla="*/ 200769 w 338138"/>
                    <a:gd name="connsiteY65" fmla="*/ 311150 h 311150"/>
                    <a:gd name="connsiteX66" fmla="*/ 5283 w 338138"/>
                    <a:gd name="connsiteY66" fmla="*/ 311150 h 311150"/>
                    <a:gd name="connsiteX67" fmla="*/ 0 w 338138"/>
                    <a:gd name="connsiteY67" fmla="*/ 305877 h 311150"/>
                    <a:gd name="connsiteX68" fmla="*/ 0 w 338138"/>
                    <a:gd name="connsiteY68" fmla="*/ 265005 h 311150"/>
                    <a:gd name="connsiteX69" fmla="*/ 48871 w 338138"/>
                    <a:gd name="connsiteY69" fmla="*/ 204357 h 311150"/>
                    <a:gd name="connsiteX70" fmla="*/ 42267 w 338138"/>
                    <a:gd name="connsiteY70" fmla="*/ 204357 h 311150"/>
                    <a:gd name="connsiteX71" fmla="*/ 21133 w 338138"/>
                    <a:gd name="connsiteY71" fmla="*/ 200402 h 311150"/>
                    <a:gd name="connsiteX72" fmla="*/ 19813 w 338138"/>
                    <a:gd name="connsiteY72" fmla="*/ 195128 h 311150"/>
                    <a:gd name="connsiteX73" fmla="*/ 21133 w 338138"/>
                    <a:gd name="connsiteY73" fmla="*/ 191173 h 311150"/>
                    <a:gd name="connsiteX74" fmla="*/ 27738 w 338138"/>
                    <a:gd name="connsiteY74" fmla="*/ 168760 h 311150"/>
                    <a:gd name="connsiteX75" fmla="*/ 27738 w 338138"/>
                    <a:gd name="connsiteY75" fmla="*/ 139754 h 311150"/>
                    <a:gd name="connsiteX76" fmla="*/ 101705 w 338138"/>
                    <a:gd name="connsiteY76" fmla="*/ 48782 h 311150"/>
                    <a:gd name="connsiteX77" fmla="*/ 104347 w 338138"/>
                    <a:gd name="connsiteY77" fmla="*/ 48782 h 311150"/>
                    <a:gd name="connsiteX78" fmla="*/ 137368 w 338138"/>
                    <a:gd name="connsiteY78" fmla="*/ 59329 h 311150"/>
                    <a:gd name="connsiteX79" fmla="*/ 235111 w 338138"/>
                    <a:gd name="connsiteY79" fmla="*/ 0 h 311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</a:cxnLst>
                  <a:rect l="l" t="t" r="r" b="b"/>
                  <a:pathLst>
                    <a:path w="338138" h="311150">
                      <a:moveTo>
                        <a:pt x="109769" y="93663"/>
                      </a:moveTo>
                      <a:cubicBezTo>
                        <a:pt x="107136" y="97643"/>
                        <a:pt x="91339" y="122847"/>
                        <a:pt x="66326" y="122847"/>
                      </a:cubicBezTo>
                      <a:cubicBezTo>
                        <a:pt x="61060" y="122847"/>
                        <a:pt x="57111" y="121521"/>
                        <a:pt x="53161" y="120194"/>
                      </a:cubicBezTo>
                      <a:cubicBezTo>
                        <a:pt x="51845" y="120194"/>
                        <a:pt x="51845" y="121521"/>
                        <a:pt x="51845" y="121521"/>
                      </a:cubicBezTo>
                      <a:cubicBezTo>
                        <a:pt x="49212" y="124174"/>
                        <a:pt x="49212" y="128153"/>
                        <a:pt x="50528" y="132133"/>
                      </a:cubicBezTo>
                      <a:cubicBezTo>
                        <a:pt x="51845" y="137439"/>
                        <a:pt x="55794" y="140092"/>
                        <a:pt x="58427" y="141419"/>
                      </a:cubicBezTo>
                      <a:cubicBezTo>
                        <a:pt x="59744" y="141419"/>
                        <a:pt x="62377" y="142746"/>
                        <a:pt x="62377" y="145399"/>
                      </a:cubicBezTo>
                      <a:cubicBezTo>
                        <a:pt x="68959" y="167950"/>
                        <a:pt x="84756" y="190501"/>
                        <a:pt x="103187" y="190501"/>
                      </a:cubicBezTo>
                      <a:cubicBezTo>
                        <a:pt x="121617" y="190501"/>
                        <a:pt x="137415" y="167950"/>
                        <a:pt x="143997" y="145399"/>
                      </a:cubicBezTo>
                      <a:cubicBezTo>
                        <a:pt x="143997" y="142746"/>
                        <a:pt x="146630" y="141419"/>
                        <a:pt x="147947" y="141419"/>
                      </a:cubicBezTo>
                      <a:cubicBezTo>
                        <a:pt x="150580" y="141419"/>
                        <a:pt x="154529" y="137439"/>
                        <a:pt x="155845" y="132133"/>
                      </a:cubicBezTo>
                      <a:cubicBezTo>
                        <a:pt x="157162" y="128153"/>
                        <a:pt x="157162" y="124174"/>
                        <a:pt x="154529" y="121521"/>
                      </a:cubicBezTo>
                      <a:cubicBezTo>
                        <a:pt x="154529" y="120194"/>
                        <a:pt x="153212" y="120194"/>
                        <a:pt x="153212" y="120194"/>
                      </a:cubicBezTo>
                      <a:cubicBezTo>
                        <a:pt x="153212" y="120194"/>
                        <a:pt x="153212" y="120194"/>
                        <a:pt x="151896" y="120194"/>
                      </a:cubicBezTo>
                      <a:cubicBezTo>
                        <a:pt x="150580" y="121521"/>
                        <a:pt x="149263" y="124174"/>
                        <a:pt x="147947" y="125500"/>
                      </a:cubicBezTo>
                      <a:cubicBezTo>
                        <a:pt x="146630" y="126827"/>
                        <a:pt x="145314" y="128153"/>
                        <a:pt x="143997" y="128153"/>
                      </a:cubicBezTo>
                      <a:cubicBezTo>
                        <a:pt x="142681" y="129480"/>
                        <a:pt x="141364" y="129480"/>
                        <a:pt x="140048" y="129480"/>
                      </a:cubicBezTo>
                      <a:cubicBezTo>
                        <a:pt x="138731" y="129480"/>
                        <a:pt x="137415" y="128153"/>
                        <a:pt x="136098" y="126827"/>
                      </a:cubicBezTo>
                      <a:cubicBezTo>
                        <a:pt x="136098" y="125500"/>
                        <a:pt x="136098" y="124174"/>
                        <a:pt x="134782" y="122847"/>
                      </a:cubicBezTo>
                      <a:cubicBezTo>
                        <a:pt x="133466" y="117541"/>
                        <a:pt x="130833" y="109582"/>
                        <a:pt x="122934" y="102949"/>
                      </a:cubicBezTo>
                      <a:cubicBezTo>
                        <a:pt x="120301" y="98969"/>
                        <a:pt x="115035" y="96316"/>
                        <a:pt x="109769" y="93663"/>
                      </a:cubicBezTo>
                      <a:close/>
                      <a:moveTo>
                        <a:pt x="269081" y="79375"/>
                      </a:moveTo>
                      <a:cubicBezTo>
                        <a:pt x="274780" y="79375"/>
                        <a:pt x="279400" y="84350"/>
                        <a:pt x="279400" y="90488"/>
                      </a:cubicBezTo>
                      <a:cubicBezTo>
                        <a:pt x="279400" y="96626"/>
                        <a:pt x="274780" y="101601"/>
                        <a:pt x="269081" y="101601"/>
                      </a:cubicBezTo>
                      <a:cubicBezTo>
                        <a:pt x="263382" y="101601"/>
                        <a:pt x="258762" y="96626"/>
                        <a:pt x="258762" y="90488"/>
                      </a:cubicBezTo>
                      <a:cubicBezTo>
                        <a:pt x="258762" y="84350"/>
                        <a:pt x="263382" y="79375"/>
                        <a:pt x="269081" y="79375"/>
                      </a:cubicBezTo>
                      <a:close/>
                      <a:moveTo>
                        <a:pt x="234950" y="79375"/>
                      </a:moveTo>
                      <a:cubicBezTo>
                        <a:pt x="241088" y="79375"/>
                        <a:pt x="246063" y="84350"/>
                        <a:pt x="246063" y="90488"/>
                      </a:cubicBezTo>
                      <a:cubicBezTo>
                        <a:pt x="246063" y="96626"/>
                        <a:pt x="241088" y="101601"/>
                        <a:pt x="234950" y="101601"/>
                      </a:cubicBezTo>
                      <a:cubicBezTo>
                        <a:pt x="228812" y="101601"/>
                        <a:pt x="223837" y="96626"/>
                        <a:pt x="223837" y="90488"/>
                      </a:cubicBezTo>
                      <a:cubicBezTo>
                        <a:pt x="223837" y="84350"/>
                        <a:pt x="228812" y="79375"/>
                        <a:pt x="234950" y="79375"/>
                      </a:cubicBezTo>
                      <a:close/>
                      <a:moveTo>
                        <a:pt x="199231" y="79375"/>
                      </a:moveTo>
                      <a:cubicBezTo>
                        <a:pt x="204930" y="79375"/>
                        <a:pt x="209550" y="84350"/>
                        <a:pt x="209550" y="90488"/>
                      </a:cubicBezTo>
                      <a:cubicBezTo>
                        <a:pt x="209550" y="96626"/>
                        <a:pt x="204930" y="101601"/>
                        <a:pt x="199231" y="101601"/>
                      </a:cubicBezTo>
                      <a:cubicBezTo>
                        <a:pt x="193532" y="101601"/>
                        <a:pt x="188912" y="96626"/>
                        <a:pt x="188912" y="90488"/>
                      </a:cubicBezTo>
                      <a:cubicBezTo>
                        <a:pt x="188912" y="84350"/>
                        <a:pt x="193532" y="79375"/>
                        <a:pt x="199231" y="79375"/>
                      </a:cubicBezTo>
                      <a:close/>
                      <a:moveTo>
                        <a:pt x="235223" y="19050"/>
                      </a:moveTo>
                      <a:cubicBezTo>
                        <a:pt x="195783" y="19050"/>
                        <a:pt x="161602" y="41335"/>
                        <a:pt x="152400" y="72796"/>
                      </a:cubicBezTo>
                      <a:cubicBezTo>
                        <a:pt x="165546" y="88528"/>
                        <a:pt x="176064" y="112124"/>
                        <a:pt x="178693" y="139652"/>
                      </a:cubicBezTo>
                      <a:cubicBezTo>
                        <a:pt x="178693" y="142274"/>
                        <a:pt x="178693" y="144896"/>
                        <a:pt x="178693" y="147518"/>
                      </a:cubicBezTo>
                      <a:cubicBezTo>
                        <a:pt x="193154" y="156694"/>
                        <a:pt x="210244" y="163249"/>
                        <a:pt x="229964" y="164559"/>
                      </a:cubicBezTo>
                      <a:cubicBezTo>
                        <a:pt x="233908" y="164559"/>
                        <a:pt x="237852" y="168492"/>
                        <a:pt x="237852" y="173736"/>
                      </a:cubicBezTo>
                      <a:cubicBezTo>
                        <a:pt x="237852" y="173736"/>
                        <a:pt x="237852" y="173736"/>
                        <a:pt x="237852" y="192088"/>
                      </a:cubicBezTo>
                      <a:cubicBezTo>
                        <a:pt x="237852" y="192088"/>
                        <a:pt x="237852" y="192088"/>
                        <a:pt x="269404" y="159316"/>
                      </a:cubicBezTo>
                      <a:cubicBezTo>
                        <a:pt x="269404" y="158005"/>
                        <a:pt x="270718" y="158005"/>
                        <a:pt x="272033" y="158005"/>
                      </a:cubicBezTo>
                      <a:cubicBezTo>
                        <a:pt x="300955" y="144896"/>
                        <a:pt x="320675" y="119989"/>
                        <a:pt x="320675" y="91149"/>
                      </a:cubicBezTo>
                      <a:cubicBezTo>
                        <a:pt x="320675" y="51822"/>
                        <a:pt x="282550" y="19050"/>
                        <a:pt x="235223" y="19050"/>
                      </a:cubicBezTo>
                      <a:close/>
                      <a:moveTo>
                        <a:pt x="235111" y="0"/>
                      </a:moveTo>
                      <a:cubicBezTo>
                        <a:pt x="291908" y="0"/>
                        <a:pt x="338138" y="40871"/>
                        <a:pt x="338138" y="90972"/>
                      </a:cubicBezTo>
                      <a:cubicBezTo>
                        <a:pt x="338138" y="109430"/>
                        <a:pt x="332855" y="126570"/>
                        <a:pt x="320967" y="141072"/>
                      </a:cubicBezTo>
                      <a:cubicBezTo>
                        <a:pt x="311721" y="154257"/>
                        <a:pt x="297192" y="166123"/>
                        <a:pt x="280021" y="172715"/>
                      </a:cubicBezTo>
                      <a:cubicBezTo>
                        <a:pt x="280021" y="172715"/>
                        <a:pt x="280021" y="172715"/>
                        <a:pt x="235111" y="220178"/>
                      </a:cubicBezTo>
                      <a:cubicBezTo>
                        <a:pt x="233791" y="222815"/>
                        <a:pt x="231149" y="222815"/>
                        <a:pt x="228507" y="222815"/>
                      </a:cubicBezTo>
                      <a:cubicBezTo>
                        <a:pt x="228507" y="222815"/>
                        <a:pt x="227186" y="222815"/>
                        <a:pt x="225865" y="222815"/>
                      </a:cubicBezTo>
                      <a:cubicBezTo>
                        <a:pt x="221903" y="221497"/>
                        <a:pt x="220582" y="218860"/>
                        <a:pt x="220582" y="214905"/>
                      </a:cubicBezTo>
                      <a:cubicBezTo>
                        <a:pt x="220582" y="214905"/>
                        <a:pt x="220582" y="214905"/>
                        <a:pt x="220582" y="181944"/>
                      </a:cubicBezTo>
                      <a:cubicBezTo>
                        <a:pt x="204732" y="179307"/>
                        <a:pt x="190202" y="175352"/>
                        <a:pt x="178315" y="167441"/>
                      </a:cubicBezTo>
                      <a:cubicBezTo>
                        <a:pt x="178315" y="168760"/>
                        <a:pt x="178315" y="168760"/>
                        <a:pt x="178315" y="168760"/>
                      </a:cubicBezTo>
                      <a:cubicBezTo>
                        <a:pt x="176994" y="181944"/>
                        <a:pt x="176994" y="185899"/>
                        <a:pt x="184919" y="191173"/>
                      </a:cubicBezTo>
                      <a:cubicBezTo>
                        <a:pt x="186240" y="192491"/>
                        <a:pt x="186240" y="193810"/>
                        <a:pt x="186240" y="195128"/>
                      </a:cubicBezTo>
                      <a:cubicBezTo>
                        <a:pt x="186240" y="197765"/>
                        <a:pt x="186240" y="199084"/>
                        <a:pt x="184919" y="200402"/>
                      </a:cubicBezTo>
                      <a:cubicBezTo>
                        <a:pt x="180957" y="203039"/>
                        <a:pt x="173031" y="204357"/>
                        <a:pt x="163785" y="204357"/>
                      </a:cubicBezTo>
                      <a:cubicBezTo>
                        <a:pt x="162465" y="204357"/>
                        <a:pt x="159823" y="204357"/>
                        <a:pt x="157181" y="204357"/>
                      </a:cubicBezTo>
                      <a:cubicBezTo>
                        <a:pt x="173031" y="213586"/>
                        <a:pt x="206053" y="233363"/>
                        <a:pt x="206053" y="265005"/>
                      </a:cubicBezTo>
                      <a:cubicBezTo>
                        <a:pt x="206053" y="265005"/>
                        <a:pt x="206053" y="265005"/>
                        <a:pt x="206053" y="305877"/>
                      </a:cubicBezTo>
                      <a:cubicBezTo>
                        <a:pt x="206053" y="308513"/>
                        <a:pt x="203411" y="311150"/>
                        <a:pt x="200769" y="311150"/>
                      </a:cubicBezTo>
                      <a:cubicBezTo>
                        <a:pt x="200769" y="311150"/>
                        <a:pt x="200769" y="311150"/>
                        <a:pt x="5283" y="311150"/>
                      </a:cubicBezTo>
                      <a:cubicBezTo>
                        <a:pt x="2642" y="311150"/>
                        <a:pt x="0" y="308513"/>
                        <a:pt x="0" y="305877"/>
                      </a:cubicBezTo>
                      <a:cubicBezTo>
                        <a:pt x="0" y="305877"/>
                        <a:pt x="0" y="305877"/>
                        <a:pt x="0" y="265005"/>
                      </a:cubicBezTo>
                      <a:cubicBezTo>
                        <a:pt x="0" y="233363"/>
                        <a:pt x="33021" y="213586"/>
                        <a:pt x="48871" y="204357"/>
                      </a:cubicBezTo>
                      <a:cubicBezTo>
                        <a:pt x="46230" y="204357"/>
                        <a:pt x="44909" y="204357"/>
                        <a:pt x="42267" y="204357"/>
                      </a:cubicBezTo>
                      <a:cubicBezTo>
                        <a:pt x="33021" y="204357"/>
                        <a:pt x="25096" y="203039"/>
                        <a:pt x="21133" y="200402"/>
                      </a:cubicBezTo>
                      <a:cubicBezTo>
                        <a:pt x="19813" y="199084"/>
                        <a:pt x="19813" y="197765"/>
                        <a:pt x="19813" y="195128"/>
                      </a:cubicBezTo>
                      <a:cubicBezTo>
                        <a:pt x="19813" y="193810"/>
                        <a:pt x="19813" y="192491"/>
                        <a:pt x="21133" y="191173"/>
                      </a:cubicBezTo>
                      <a:cubicBezTo>
                        <a:pt x="29059" y="185899"/>
                        <a:pt x="29059" y="181944"/>
                        <a:pt x="27738" y="168760"/>
                      </a:cubicBezTo>
                      <a:cubicBezTo>
                        <a:pt x="27738" y="162167"/>
                        <a:pt x="26417" y="152938"/>
                        <a:pt x="27738" y="139754"/>
                      </a:cubicBezTo>
                      <a:cubicBezTo>
                        <a:pt x="33021" y="87017"/>
                        <a:pt x="63401" y="50100"/>
                        <a:pt x="101705" y="48782"/>
                      </a:cubicBezTo>
                      <a:cubicBezTo>
                        <a:pt x="101705" y="48782"/>
                        <a:pt x="101705" y="48782"/>
                        <a:pt x="104347" y="48782"/>
                      </a:cubicBezTo>
                      <a:cubicBezTo>
                        <a:pt x="116235" y="50100"/>
                        <a:pt x="128122" y="52737"/>
                        <a:pt x="137368" y="59329"/>
                      </a:cubicBezTo>
                      <a:cubicBezTo>
                        <a:pt x="151898" y="25050"/>
                        <a:pt x="190202" y="0"/>
                        <a:pt x="23511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任意多边形: 形状 76">
                  <a:extLst>
                    <a:ext uri="{FF2B5EF4-FFF2-40B4-BE49-F238E27FC236}">
                      <a16:creationId xmlns:a16="http://schemas.microsoft.com/office/drawing/2014/main" id="{31B1801B-93C2-4B41-BB89-63700672FA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823" y="3175"/>
                  <a:ext cx="120650" cy="182563"/>
                </a:xfrm>
                <a:custGeom>
                  <a:avLst/>
                  <a:gdLst>
                    <a:gd name="T0" fmla="*/ 16 w 32"/>
                    <a:gd name="T1" fmla="*/ 48 h 48"/>
                    <a:gd name="T2" fmla="*/ 16 w 32"/>
                    <a:gd name="T3" fmla="*/ 48 h 48"/>
                    <a:gd name="T4" fmla="*/ 16 w 32"/>
                    <a:gd name="T5" fmla="*/ 48 h 48"/>
                    <a:gd name="T6" fmla="*/ 16 w 32"/>
                    <a:gd name="T7" fmla="*/ 48 h 48"/>
                    <a:gd name="T8" fmla="*/ 16 w 32"/>
                    <a:gd name="T9" fmla="*/ 48 h 48"/>
                    <a:gd name="T10" fmla="*/ 32 w 32"/>
                    <a:gd name="T11" fmla="*/ 32 h 48"/>
                    <a:gd name="T12" fmla="*/ 16 w 32"/>
                    <a:gd name="T13" fmla="*/ 0 h 48"/>
                    <a:gd name="T14" fmla="*/ 16 w 32"/>
                    <a:gd name="T15" fmla="*/ 0 h 48"/>
                    <a:gd name="T16" fmla="*/ 16 w 32"/>
                    <a:gd name="T17" fmla="*/ 0 h 48"/>
                    <a:gd name="T18" fmla="*/ 16 w 32"/>
                    <a:gd name="T19" fmla="*/ 0 h 48"/>
                    <a:gd name="T20" fmla="*/ 16 w 32"/>
                    <a:gd name="T21" fmla="*/ 0 h 48"/>
                    <a:gd name="T22" fmla="*/ 0 w 32"/>
                    <a:gd name="T23" fmla="*/ 32 h 48"/>
                    <a:gd name="T24" fmla="*/ 16 w 32"/>
                    <a:gd name="T25" fmla="*/ 4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2" h="48">
                      <a:moveTo>
                        <a:pt x="16" y="48"/>
                      </a:move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16" y="48"/>
                        <a:pt x="16" y="48"/>
                        <a:pt x="16" y="48"/>
                      </a:cubicBezTo>
                      <a:cubicBezTo>
                        <a:pt x="23" y="48"/>
                        <a:pt x="32" y="43"/>
                        <a:pt x="32" y="32"/>
                      </a:cubicBezTo>
                      <a:cubicBezTo>
                        <a:pt x="32" y="15"/>
                        <a:pt x="18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0" y="15"/>
                        <a:pt x="0" y="32"/>
                      </a:cubicBezTo>
                      <a:cubicBezTo>
                        <a:pt x="0" y="43"/>
                        <a:pt x="9" y="48"/>
                        <a:pt x="16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任意多边形: 形状 77">
                  <a:extLst>
                    <a:ext uri="{FF2B5EF4-FFF2-40B4-BE49-F238E27FC236}">
                      <a16:creationId xmlns:a16="http://schemas.microsoft.com/office/drawing/2014/main" id="{909C6FDA-BCFE-476B-A886-0C79A2BDFD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503238"/>
                  <a:ext cx="182562" cy="120651"/>
                </a:xfrm>
                <a:custGeom>
                  <a:avLst/>
                  <a:gdLst>
                    <a:gd name="T0" fmla="*/ 48 w 48"/>
                    <a:gd name="T1" fmla="*/ 16 h 32"/>
                    <a:gd name="T2" fmla="*/ 48 w 48"/>
                    <a:gd name="T3" fmla="*/ 16 h 32"/>
                    <a:gd name="T4" fmla="*/ 48 w 48"/>
                    <a:gd name="T5" fmla="*/ 16 h 32"/>
                    <a:gd name="T6" fmla="*/ 48 w 48"/>
                    <a:gd name="T7" fmla="*/ 16 h 32"/>
                    <a:gd name="T8" fmla="*/ 48 w 48"/>
                    <a:gd name="T9" fmla="*/ 16 h 32"/>
                    <a:gd name="T10" fmla="*/ 32 w 48"/>
                    <a:gd name="T11" fmla="*/ 0 h 32"/>
                    <a:gd name="T12" fmla="*/ 0 w 48"/>
                    <a:gd name="T13" fmla="*/ 16 h 32"/>
                    <a:gd name="T14" fmla="*/ 0 w 48"/>
                    <a:gd name="T15" fmla="*/ 16 h 32"/>
                    <a:gd name="T16" fmla="*/ 0 w 48"/>
                    <a:gd name="T17" fmla="*/ 16 h 32"/>
                    <a:gd name="T18" fmla="*/ 0 w 48"/>
                    <a:gd name="T19" fmla="*/ 16 h 32"/>
                    <a:gd name="T20" fmla="*/ 0 w 48"/>
                    <a:gd name="T21" fmla="*/ 16 h 32"/>
                    <a:gd name="T22" fmla="*/ 32 w 48"/>
                    <a:gd name="T23" fmla="*/ 32 h 32"/>
                    <a:gd name="T24" fmla="*/ 48 w 48"/>
                    <a:gd name="T25" fmla="*/ 16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32">
                      <a:moveTo>
                        <a:pt x="48" y="16"/>
                      </a:move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16"/>
                        <a:pt x="48" y="16"/>
                        <a:pt x="48" y="16"/>
                      </a:cubicBezTo>
                      <a:cubicBezTo>
                        <a:pt x="48" y="9"/>
                        <a:pt x="44" y="0"/>
                        <a:pt x="32" y="0"/>
                      </a:cubicBezTo>
                      <a:cubicBezTo>
                        <a:pt x="15" y="0"/>
                        <a:pt x="1" y="14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1" y="17"/>
                        <a:pt x="15" y="32"/>
                        <a:pt x="32" y="32"/>
                      </a:cubicBezTo>
                      <a:cubicBezTo>
                        <a:pt x="44" y="32"/>
                        <a:pt x="48" y="23"/>
                        <a:pt x="48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任意多边形: 形状 78">
                  <a:extLst>
                    <a:ext uri="{FF2B5EF4-FFF2-40B4-BE49-F238E27FC236}">
                      <a16:creationId xmlns:a16="http://schemas.microsoft.com/office/drawing/2014/main" id="{17092228-96A1-49A4-9D86-60C8B4A9D4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3273" y="161925"/>
                  <a:ext cx="161925" cy="163513"/>
                </a:xfrm>
                <a:custGeom>
                  <a:avLst/>
                  <a:gdLst>
                    <a:gd name="T0" fmla="*/ 8 w 43"/>
                    <a:gd name="T1" fmla="*/ 35 h 43"/>
                    <a:gd name="T2" fmla="*/ 8 w 43"/>
                    <a:gd name="T3" fmla="*/ 35 h 43"/>
                    <a:gd name="T4" fmla="*/ 8 w 43"/>
                    <a:gd name="T5" fmla="*/ 35 h 43"/>
                    <a:gd name="T6" fmla="*/ 8 w 43"/>
                    <a:gd name="T7" fmla="*/ 35 h 43"/>
                    <a:gd name="T8" fmla="*/ 30 w 43"/>
                    <a:gd name="T9" fmla="*/ 35 h 43"/>
                    <a:gd name="T10" fmla="*/ 42 w 43"/>
                    <a:gd name="T11" fmla="*/ 1 h 43"/>
                    <a:gd name="T12" fmla="*/ 42 w 43"/>
                    <a:gd name="T13" fmla="*/ 1 h 43"/>
                    <a:gd name="T14" fmla="*/ 42 w 43"/>
                    <a:gd name="T15" fmla="*/ 1 h 43"/>
                    <a:gd name="T16" fmla="*/ 42 w 43"/>
                    <a:gd name="T17" fmla="*/ 1 h 43"/>
                    <a:gd name="T18" fmla="*/ 42 w 43"/>
                    <a:gd name="T19" fmla="*/ 1 h 43"/>
                    <a:gd name="T20" fmla="*/ 8 w 43"/>
                    <a:gd name="T21" fmla="*/ 12 h 43"/>
                    <a:gd name="T22" fmla="*/ 8 w 43"/>
                    <a:gd name="T23" fmla="*/ 35 h 43"/>
                    <a:gd name="T24" fmla="*/ 8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8" y="35"/>
                      </a:move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ubicBezTo>
                        <a:pt x="13" y="40"/>
                        <a:pt x="22" y="43"/>
                        <a:pt x="30" y="35"/>
                      </a:cubicBezTo>
                      <a:cubicBezTo>
                        <a:pt x="42" y="23"/>
                        <a:pt x="43" y="3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0" y="0"/>
                        <a:pt x="20" y="0"/>
                        <a:pt x="8" y="12"/>
                      </a:cubicBezTo>
                      <a:cubicBezTo>
                        <a:pt x="0" y="21"/>
                        <a:pt x="3" y="30"/>
                        <a:pt x="8" y="35"/>
                      </a:cubicBezTo>
                      <a:cubicBezTo>
                        <a:pt x="8" y="35"/>
                        <a:pt x="8" y="35"/>
                        <a:pt x="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任意多边形: 形状 79">
                  <a:extLst>
                    <a:ext uri="{FF2B5EF4-FFF2-40B4-BE49-F238E27FC236}">
                      <a16:creationId xmlns:a16="http://schemas.microsoft.com/office/drawing/2014/main" id="{9201BCE5-19B9-4C35-942A-B2EFA6B21D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8274" y="161925"/>
                  <a:ext cx="161925" cy="163513"/>
                </a:xfrm>
                <a:custGeom>
                  <a:avLst/>
                  <a:gdLst>
                    <a:gd name="T0" fmla="*/ 34 w 43"/>
                    <a:gd name="T1" fmla="*/ 35 h 43"/>
                    <a:gd name="T2" fmla="*/ 34 w 43"/>
                    <a:gd name="T3" fmla="*/ 35 h 43"/>
                    <a:gd name="T4" fmla="*/ 34 w 43"/>
                    <a:gd name="T5" fmla="*/ 35 h 43"/>
                    <a:gd name="T6" fmla="*/ 34 w 43"/>
                    <a:gd name="T7" fmla="*/ 35 h 43"/>
                    <a:gd name="T8" fmla="*/ 34 w 43"/>
                    <a:gd name="T9" fmla="*/ 35 h 43"/>
                    <a:gd name="T10" fmla="*/ 34 w 43"/>
                    <a:gd name="T11" fmla="*/ 12 h 43"/>
                    <a:gd name="T12" fmla="*/ 0 w 43"/>
                    <a:gd name="T13" fmla="*/ 1 h 43"/>
                    <a:gd name="T14" fmla="*/ 0 w 43"/>
                    <a:gd name="T15" fmla="*/ 1 h 43"/>
                    <a:gd name="T16" fmla="*/ 0 w 43"/>
                    <a:gd name="T17" fmla="*/ 1 h 43"/>
                    <a:gd name="T18" fmla="*/ 0 w 43"/>
                    <a:gd name="T19" fmla="*/ 1 h 43"/>
                    <a:gd name="T20" fmla="*/ 0 w 43"/>
                    <a:gd name="T21" fmla="*/ 1 h 43"/>
                    <a:gd name="T22" fmla="*/ 12 w 43"/>
                    <a:gd name="T23" fmla="*/ 35 h 43"/>
                    <a:gd name="T24" fmla="*/ 34 w 43"/>
                    <a:gd name="T25" fmla="*/ 35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43">
                      <a:moveTo>
                        <a:pt x="34" y="35"/>
                      </a:move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4" y="35"/>
                        <a:pt x="34" y="35"/>
                        <a:pt x="34" y="35"/>
                      </a:cubicBezTo>
                      <a:cubicBezTo>
                        <a:pt x="39" y="30"/>
                        <a:pt x="43" y="21"/>
                        <a:pt x="34" y="12"/>
                      </a:cubicBezTo>
                      <a:cubicBezTo>
                        <a:pt x="22" y="0"/>
                        <a:pt x="2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0" y="23"/>
                        <a:pt x="12" y="35"/>
                      </a:cubicBezTo>
                      <a:cubicBezTo>
                        <a:pt x="20" y="43"/>
                        <a:pt x="29" y="40"/>
                        <a:pt x="34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D1E48973-515E-4EC7-9C04-0B7E10D2FB77}"/>
                  </a:ext>
                </a:extLst>
              </p:cNvPr>
              <p:cNvSpPr/>
              <p:nvPr/>
            </p:nvSpPr>
            <p:spPr>
              <a:xfrm>
                <a:off x="542929" y="3862923"/>
                <a:ext cx="1094041" cy="1094041"/>
              </a:xfrm>
              <a:prstGeom prst="rect">
                <a:avLst/>
              </a:prstGeom>
              <a:gradFill>
                <a:gsLst>
                  <a:gs pos="0">
                    <a:srgbClr val="D3AC55"/>
                  </a:gs>
                  <a:gs pos="100000">
                    <a:srgbClr val="C89324"/>
                  </a:gs>
                </a:gsLst>
                <a:lin ang="5400000" scaled="1"/>
              </a:gradFill>
              <a:ln>
                <a:noFill/>
              </a:ln>
              <a:effectLst>
                <a:outerShdw blurRad="63500" dist="12700" dir="2700000" algn="tl" rotWithShape="0">
                  <a:schemeClr val="accent3">
                    <a:alpha val="23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任意多边形: 形状 74">
                <a:extLst>
                  <a:ext uri="{FF2B5EF4-FFF2-40B4-BE49-F238E27FC236}">
                    <a16:creationId xmlns:a16="http://schemas.microsoft.com/office/drawing/2014/main" id="{C4E757A2-8BF9-483D-BD9D-A5CBC82AC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2888" y="4138168"/>
                <a:ext cx="642914" cy="591598"/>
              </a:xfrm>
              <a:custGeom>
                <a:avLst/>
                <a:gdLst>
                  <a:gd name="connsiteX0" fmla="*/ 109769 w 338138"/>
                  <a:gd name="connsiteY0" fmla="*/ 93663 h 311150"/>
                  <a:gd name="connsiteX1" fmla="*/ 66326 w 338138"/>
                  <a:gd name="connsiteY1" fmla="*/ 122847 h 311150"/>
                  <a:gd name="connsiteX2" fmla="*/ 53161 w 338138"/>
                  <a:gd name="connsiteY2" fmla="*/ 120194 h 311150"/>
                  <a:gd name="connsiteX3" fmla="*/ 51845 w 338138"/>
                  <a:gd name="connsiteY3" fmla="*/ 121521 h 311150"/>
                  <a:gd name="connsiteX4" fmla="*/ 50528 w 338138"/>
                  <a:gd name="connsiteY4" fmla="*/ 132133 h 311150"/>
                  <a:gd name="connsiteX5" fmla="*/ 58427 w 338138"/>
                  <a:gd name="connsiteY5" fmla="*/ 141419 h 311150"/>
                  <a:gd name="connsiteX6" fmla="*/ 62377 w 338138"/>
                  <a:gd name="connsiteY6" fmla="*/ 145399 h 311150"/>
                  <a:gd name="connsiteX7" fmla="*/ 103187 w 338138"/>
                  <a:gd name="connsiteY7" fmla="*/ 190501 h 311150"/>
                  <a:gd name="connsiteX8" fmla="*/ 143997 w 338138"/>
                  <a:gd name="connsiteY8" fmla="*/ 145399 h 311150"/>
                  <a:gd name="connsiteX9" fmla="*/ 147947 w 338138"/>
                  <a:gd name="connsiteY9" fmla="*/ 141419 h 311150"/>
                  <a:gd name="connsiteX10" fmla="*/ 155845 w 338138"/>
                  <a:gd name="connsiteY10" fmla="*/ 132133 h 311150"/>
                  <a:gd name="connsiteX11" fmla="*/ 154529 w 338138"/>
                  <a:gd name="connsiteY11" fmla="*/ 121521 h 311150"/>
                  <a:gd name="connsiteX12" fmla="*/ 153212 w 338138"/>
                  <a:gd name="connsiteY12" fmla="*/ 120194 h 311150"/>
                  <a:gd name="connsiteX13" fmla="*/ 151896 w 338138"/>
                  <a:gd name="connsiteY13" fmla="*/ 120194 h 311150"/>
                  <a:gd name="connsiteX14" fmla="*/ 147947 w 338138"/>
                  <a:gd name="connsiteY14" fmla="*/ 125500 h 311150"/>
                  <a:gd name="connsiteX15" fmla="*/ 143997 w 338138"/>
                  <a:gd name="connsiteY15" fmla="*/ 128153 h 311150"/>
                  <a:gd name="connsiteX16" fmla="*/ 140048 w 338138"/>
                  <a:gd name="connsiteY16" fmla="*/ 129480 h 311150"/>
                  <a:gd name="connsiteX17" fmla="*/ 136098 w 338138"/>
                  <a:gd name="connsiteY17" fmla="*/ 126827 h 311150"/>
                  <a:gd name="connsiteX18" fmla="*/ 134782 w 338138"/>
                  <a:gd name="connsiteY18" fmla="*/ 122847 h 311150"/>
                  <a:gd name="connsiteX19" fmla="*/ 122934 w 338138"/>
                  <a:gd name="connsiteY19" fmla="*/ 102949 h 311150"/>
                  <a:gd name="connsiteX20" fmla="*/ 109769 w 338138"/>
                  <a:gd name="connsiteY20" fmla="*/ 93663 h 311150"/>
                  <a:gd name="connsiteX21" fmla="*/ 269081 w 338138"/>
                  <a:gd name="connsiteY21" fmla="*/ 79375 h 311150"/>
                  <a:gd name="connsiteX22" fmla="*/ 279400 w 338138"/>
                  <a:gd name="connsiteY22" fmla="*/ 90488 h 311150"/>
                  <a:gd name="connsiteX23" fmla="*/ 269081 w 338138"/>
                  <a:gd name="connsiteY23" fmla="*/ 101601 h 311150"/>
                  <a:gd name="connsiteX24" fmla="*/ 258762 w 338138"/>
                  <a:gd name="connsiteY24" fmla="*/ 90488 h 311150"/>
                  <a:gd name="connsiteX25" fmla="*/ 269081 w 338138"/>
                  <a:gd name="connsiteY25" fmla="*/ 79375 h 311150"/>
                  <a:gd name="connsiteX26" fmla="*/ 234950 w 338138"/>
                  <a:gd name="connsiteY26" fmla="*/ 79375 h 311150"/>
                  <a:gd name="connsiteX27" fmla="*/ 246063 w 338138"/>
                  <a:gd name="connsiteY27" fmla="*/ 90488 h 311150"/>
                  <a:gd name="connsiteX28" fmla="*/ 234950 w 338138"/>
                  <a:gd name="connsiteY28" fmla="*/ 101601 h 311150"/>
                  <a:gd name="connsiteX29" fmla="*/ 223837 w 338138"/>
                  <a:gd name="connsiteY29" fmla="*/ 90488 h 311150"/>
                  <a:gd name="connsiteX30" fmla="*/ 234950 w 338138"/>
                  <a:gd name="connsiteY30" fmla="*/ 79375 h 311150"/>
                  <a:gd name="connsiteX31" fmla="*/ 199231 w 338138"/>
                  <a:gd name="connsiteY31" fmla="*/ 79375 h 311150"/>
                  <a:gd name="connsiteX32" fmla="*/ 209550 w 338138"/>
                  <a:gd name="connsiteY32" fmla="*/ 90488 h 311150"/>
                  <a:gd name="connsiteX33" fmla="*/ 199231 w 338138"/>
                  <a:gd name="connsiteY33" fmla="*/ 101601 h 311150"/>
                  <a:gd name="connsiteX34" fmla="*/ 188912 w 338138"/>
                  <a:gd name="connsiteY34" fmla="*/ 90488 h 311150"/>
                  <a:gd name="connsiteX35" fmla="*/ 199231 w 338138"/>
                  <a:gd name="connsiteY35" fmla="*/ 79375 h 311150"/>
                  <a:gd name="connsiteX36" fmla="*/ 235223 w 338138"/>
                  <a:gd name="connsiteY36" fmla="*/ 19050 h 311150"/>
                  <a:gd name="connsiteX37" fmla="*/ 152400 w 338138"/>
                  <a:gd name="connsiteY37" fmla="*/ 72796 h 311150"/>
                  <a:gd name="connsiteX38" fmla="*/ 178693 w 338138"/>
                  <a:gd name="connsiteY38" fmla="*/ 139652 h 311150"/>
                  <a:gd name="connsiteX39" fmla="*/ 178693 w 338138"/>
                  <a:gd name="connsiteY39" fmla="*/ 147518 h 311150"/>
                  <a:gd name="connsiteX40" fmla="*/ 229964 w 338138"/>
                  <a:gd name="connsiteY40" fmla="*/ 164559 h 311150"/>
                  <a:gd name="connsiteX41" fmla="*/ 237852 w 338138"/>
                  <a:gd name="connsiteY41" fmla="*/ 173736 h 311150"/>
                  <a:gd name="connsiteX42" fmla="*/ 237852 w 338138"/>
                  <a:gd name="connsiteY42" fmla="*/ 192088 h 311150"/>
                  <a:gd name="connsiteX43" fmla="*/ 269404 w 338138"/>
                  <a:gd name="connsiteY43" fmla="*/ 159316 h 311150"/>
                  <a:gd name="connsiteX44" fmla="*/ 272033 w 338138"/>
                  <a:gd name="connsiteY44" fmla="*/ 158005 h 311150"/>
                  <a:gd name="connsiteX45" fmla="*/ 320675 w 338138"/>
                  <a:gd name="connsiteY45" fmla="*/ 91149 h 311150"/>
                  <a:gd name="connsiteX46" fmla="*/ 235223 w 338138"/>
                  <a:gd name="connsiteY46" fmla="*/ 19050 h 311150"/>
                  <a:gd name="connsiteX47" fmla="*/ 235111 w 338138"/>
                  <a:gd name="connsiteY47" fmla="*/ 0 h 311150"/>
                  <a:gd name="connsiteX48" fmla="*/ 338138 w 338138"/>
                  <a:gd name="connsiteY48" fmla="*/ 90972 h 311150"/>
                  <a:gd name="connsiteX49" fmla="*/ 320967 w 338138"/>
                  <a:gd name="connsiteY49" fmla="*/ 141072 h 311150"/>
                  <a:gd name="connsiteX50" fmla="*/ 280021 w 338138"/>
                  <a:gd name="connsiteY50" fmla="*/ 172715 h 311150"/>
                  <a:gd name="connsiteX51" fmla="*/ 235111 w 338138"/>
                  <a:gd name="connsiteY51" fmla="*/ 220178 h 311150"/>
                  <a:gd name="connsiteX52" fmla="*/ 228507 w 338138"/>
                  <a:gd name="connsiteY52" fmla="*/ 222815 h 311150"/>
                  <a:gd name="connsiteX53" fmla="*/ 225865 w 338138"/>
                  <a:gd name="connsiteY53" fmla="*/ 222815 h 311150"/>
                  <a:gd name="connsiteX54" fmla="*/ 220582 w 338138"/>
                  <a:gd name="connsiteY54" fmla="*/ 214905 h 311150"/>
                  <a:gd name="connsiteX55" fmla="*/ 220582 w 338138"/>
                  <a:gd name="connsiteY55" fmla="*/ 181944 h 311150"/>
                  <a:gd name="connsiteX56" fmla="*/ 178315 w 338138"/>
                  <a:gd name="connsiteY56" fmla="*/ 167441 h 311150"/>
                  <a:gd name="connsiteX57" fmla="*/ 178315 w 338138"/>
                  <a:gd name="connsiteY57" fmla="*/ 168760 h 311150"/>
                  <a:gd name="connsiteX58" fmla="*/ 184919 w 338138"/>
                  <a:gd name="connsiteY58" fmla="*/ 191173 h 311150"/>
                  <a:gd name="connsiteX59" fmla="*/ 186240 w 338138"/>
                  <a:gd name="connsiteY59" fmla="*/ 195128 h 311150"/>
                  <a:gd name="connsiteX60" fmla="*/ 184919 w 338138"/>
                  <a:gd name="connsiteY60" fmla="*/ 200402 h 311150"/>
                  <a:gd name="connsiteX61" fmla="*/ 163785 w 338138"/>
                  <a:gd name="connsiteY61" fmla="*/ 204357 h 311150"/>
                  <a:gd name="connsiteX62" fmla="*/ 157181 w 338138"/>
                  <a:gd name="connsiteY62" fmla="*/ 204357 h 311150"/>
                  <a:gd name="connsiteX63" fmla="*/ 206053 w 338138"/>
                  <a:gd name="connsiteY63" fmla="*/ 265005 h 311150"/>
                  <a:gd name="connsiteX64" fmla="*/ 206053 w 338138"/>
                  <a:gd name="connsiteY64" fmla="*/ 305877 h 311150"/>
                  <a:gd name="connsiteX65" fmla="*/ 200769 w 338138"/>
                  <a:gd name="connsiteY65" fmla="*/ 311150 h 311150"/>
                  <a:gd name="connsiteX66" fmla="*/ 5283 w 338138"/>
                  <a:gd name="connsiteY66" fmla="*/ 311150 h 311150"/>
                  <a:gd name="connsiteX67" fmla="*/ 0 w 338138"/>
                  <a:gd name="connsiteY67" fmla="*/ 305877 h 311150"/>
                  <a:gd name="connsiteX68" fmla="*/ 0 w 338138"/>
                  <a:gd name="connsiteY68" fmla="*/ 265005 h 311150"/>
                  <a:gd name="connsiteX69" fmla="*/ 48871 w 338138"/>
                  <a:gd name="connsiteY69" fmla="*/ 204357 h 311150"/>
                  <a:gd name="connsiteX70" fmla="*/ 42267 w 338138"/>
                  <a:gd name="connsiteY70" fmla="*/ 204357 h 311150"/>
                  <a:gd name="connsiteX71" fmla="*/ 21133 w 338138"/>
                  <a:gd name="connsiteY71" fmla="*/ 200402 h 311150"/>
                  <a:gd name="connsiteX72" fmla="*/ 19813 w 338138"/>
                  <a:gd name="connsiteY72" fmla="*/ 195128 h 311150"/>
                  <a:gd name="connsiteX73" fmla="*/ 21133 w 338138"/>
                  <a:gd name="connsiteY73" fmla="*/ 191173 h 311150"/>
                  <a:gd name="connsiteX74" fmla="*/ 27738 w 338138"/>
                  <a:gd name="connsiteY74" fmla="*/ 168760 h 311150"/>
                  <a:gd name="connsiteX75" fmla="*/ 27738 w 338138"/>
                  <a:gd name="connsiteY75" fmla="*/ 139754 h 311150"/>
                  <a:gd name="connsiteX76" fmla="*/ 101705 w 338138"/>
                  <a:gd name="connsiteY76" fmla="*/ 48782 h 311150"/>
                  <a:gd name="connsiteX77" fmla="*/ 104347 w 338138"/>
                  <a:gd name="connsiteY77" fmla="*/ 48782 h 311150"/>
                  <a:gd name="connsiteX78" fmla="*/ 137368 w 338138"/>
                  <a:gd name="connsiteY78" fmla="*/ 59329 h 311150"/>
                  <a:gd name="connsiteX79" fmla="*/ 235111 w 338138"/>
                  <a:gd name="connsiteY79" fmla="*/ 0 h 311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38138" h="311150">
                    <a:moveTo>
                      <a:pt x="109769" y="93663"/>
                    </a:moveTo>
                    <a:cubicBezTo>
                      <a:pt x="107136" y="97643"/>
                      <a:pt x="91339" y="122847"/>
                      <a:pt x="66326" y="122847"/>
                    </a:cubicBezTo>
                    <a:cubicBezTo>
                      <a:pt x="61060" y="122847"/>
                      <a:pt x="57111" y="121521"/>
                      <a:pt x="53161" y="120194"/>
                    </a:cubicBezTo>
                    <a:cubicBezTo>
                      <a:pt x="51845" y="120194"/>
                      <a:pt x="51845" y="121521"/>
                      <a:pt x="51845" y="121521"/>
                    </a:cubicBezTo>
                    <a:cubicBezTo>
                      <a:pt x="49212" y="124174"/>
                      <a:pt x="49212" y="128153"/>
                      <a:pt x="50528" y="132133"/>
                    </a:cubicBezTo>
                    <a:cubicBezTo>
                      <a:pt x="51845" y="137439"/>
                      <a:pt x="55794" y="140092"/>
                      <a:pt x="58427" y="141419"/>
                    </a:cubicBezTo>
                    <a:cubicBezTo>
                      <a:pt x="59744" y="141419"/>
                      <a:pt x="62377" y="142746"/>
                      <a:pt x="62377" y="145399"/>
                    </a:cubicBezTo>
                    <a:cubicBezTo>
                      <a:pt x="68959" y="167950"/>
                      <a:pt x="84756" y="190501"/>
                      <a:pt x="103187" y="190501"/>
                    </a:cubicBezTo>
                    <a:cubicBezTo>
                      <a:pt x="121617" y="190501"/>
                      <a:pt x="137415" y="167950"/>
                      <a:pt x="143997" y="145399"/>
                    </a:cubicBezTo>
                    <a:cubicBezTo>
                      <a:pt x="143997" y="142746"/>
                      <a:pt x="146630" y="141419"/>
                      <a:pt x="147947" y="141419"/>
                    </a:cubicBezTo>
                    <a:cubicBezTo>
                      <a:pt x="150580" y="141419"/>
                      <a:pt x="154529" y="137439"/>
                      <a:pt x="155845" y="132133"/>
                    </a:cubicBezTo>
                    <a:cubicBezTo>
                      <a:pt x="157162" y="128153"/>
                      <a:pt x="157162" y="124174"/>
                      <a:pt x="154529" y="121521"/>
                    </a:cubicBezTo>
                    <a:cubicBezTo>
                      <a:pt x="154529" y="120194"/>
                      <a:pt x="153212" y="120194"/>
                      <a:pt x="153212" y="120194"/>
                    </a:cubicBezTo>
                    <a:cubicBezTo>
                      <a:pt x="153212" y="120194"/>
                      <a:pt x="153212" y="120194"/>
                      <a:pt x="151896" y="120194"/>
                    </a:cubicBezTo>
                    <a:cubicBezTo>
                      <a:pt x="150580" y="121521"/>
                      <a:pt x="149263" y="124174"/>
                      <a:pt x="147947" y="125500"/>
                    </a:cubicBezTo>
                    <a:cubicBezTo>
                      <a:pt x="146630" y="126827"/>
                      <a:pt x="145314" y="128153"/>
                      <a:pt x="143997" y="128153"/>
                    </a:cubicBezTo>
                    <a:cubicBezTo>
                      <a:pt x="142681" y="129480"/>
                      <a:pt x="141364" y="129480"/>
                      <a:pt x="140048" y="129480"/>
                    </a:cubicBezTo>
                    <a:cubicBezTo>
                      <a:pt x="138731" y="129480"/>
                      <a:pt x="137415" y="128153"/>
                      <a:pt x="136098" y="126827"/>
                    </a:cubicBezTo>
                    <a:cubicBezTo>
                      <a:pt x="136098" y="125500"/>
                      <a:pt x="136098" y="124174"/>
                      <a:pt x="134782" y="122847"/>
                    </a:cubicBezTo>
                    <a:cubicBezTo>
                      <a:pt x="133466" y="117541"/>
                      <a:pt x="130833" y="109582"/>
                      <a:pt x="122934" y="102949"/>
                    </a:cubicBezTo>
                    <a:cubicBezTo>
                      <a:pt x="120301" y="98969"/>
                      <a:pt x="115035" y="96316"/>
                      <a:pt x="109769" y="93663"/>
                    </a:cubicBezTo>
                    <a:close/>
                    <a:moveTo>
                      <a:pt x="269081" y="79375"/>
                    </a:moveTo>
                    <a:cubicBezTo>
                      <a:pt x="274780" y="79375"/>
                      <a:pt x="279400" y="84350"/>
                      <a:pt x="279400" y="90488"/>
                    </a:cubicBezTo>
                    <a:cubicBezTo>
                      <a:pt x="279400" y="96626"/>
                      <a:pt x="274780" y="101601"/>
                      <a:pt x="269081" y="101601"/>
                    </a:cubicBezTo>
                    <a:cubicBezTo>
                      <a:pt x="263382" y="101601"/>
                      <a:pt x="258762" y="96626"/>
                      <a:pt x="258762" y="90488"/>
                    </a:cubicBezTo>
                    <a:cubicBezTo>
                      <a:pt x="258762" y="84350"/>
                      <a:pt x="263382" y="79375"/>
                      <a:pt x="269081" y="79375"/>
                    </a:cubicBezTo>
                    <a:close/>
                    <a:moveTo>
                      <a:pt x="234950" y="79375"/>
                    </a:moveTo>
                    <a:cubicBezTo>
                      <a:pt x="241088" y="79375"/>
                      <a:pt x="246063" y="84350"/>
                      <a:pt x="246063" y="90488"/>
                    </a:cubicBezTo>
                    <a:cubicBezTo>
                      <a:pt x="246063" y="96626"/>
                      <a:pt x="241088" y="101601"/>
                      <a:pt x="234950" y="101601"/>
                    </a:cubicBezTo>
                    <a:cubicBezTo>
                      <a:pt x="228812" y="101601"/>
                      <a:pt x="223837" y="96626"/>
                      <a:pt x="223837" y="90488"/>
                    </a:cubicBezTo>
                    <a:cubicBezTo>
                      <a:pt x="223837" y="84350"/>
                      <a:pt x="228812" y="79375"/>
                      <a:pt x="234950" y="79375"/>
                    </a:cubicBezTo>
                    <a:close/>
                    <a:moveTo>
                      <a:pt x="199231" y="79375"/>
                    </a:moveTo>
                    <a:cubicBezTo>
                      <a:pt x="204930" y="79375"/>
                      <a:pt x="209550" y="84350"/>
                      <a:pt x="209550" y="90488"/>
                    </a:cubicBezTo>
                    <a:cubicBezTo>
                      <a:pt x="209550" y="96626"/>
                      <a:pt x="204930" y="101601"/>
                      <a:pt x="199231" y="101601"/>
                    </a:cubicBezTo>
                    <a:cubicBezTo>
                      <a:pt x="193532" y="101601"/>
                      <a:pt x="188912" y="96626"/>
                      <a:pt x="188912" y="90488"/>
                    </a:cubicBezTo>
                    <a:cubicBezTo>
                      <a:pt x="188912" y="84350"/>
                      <a:pt x="193532" y="79375"/>
                      <a:pt x="199231" y="79375"/>
                    </a:cubicBezTo>
                    <a:close/>
                    <a:moveTo>
                      <a:pt x="235223" y="19050"/>
                    </a:moveTo>
                    <a:cubicBezTo>
                      <a:pt x="195783" y="19050"/>
                      <a:pt x="161602" y="41335"/>
                      <a:pt x="152400" y="72796"/>
                    </a:cubicBezTo>
                    <a:cubicBezTo>
                      <a:pt x="165546" y="88528"/>
                      <a:pt x="176064" y="112124"/>
                      <a:pt x="178693" y="139652"/>
                    </a:cubicBezTo>
                    <a:cubicBezTo>
                      <a:pt x="178693" y="142274"/>
                      <a:pt x="178693" y="144896"/>
                      <a:pt x="178693" y="147518"/>
                    </a:cubicBezTo>
                    <a:cubicBezTo>
                      <a:pt x="193154" y="156694"/>
                      <a:pt x="210244" y="163249"/>
                      <a:pt x="229964" y="164559"/>
                    </a:cubicBezTo>
                    <a:cubicBezTo>
                      <a:pt x="233908" y="164559"/>
                      <a:pt x="237852" y="168492"/>
                      <a:pt x="237852" y="173736"/>
                    </a:cubicBezTo>
                    <a:cubicBezTo>
                      <a:pt x="237852" y="173736"/>
                      <a:pt x="237852" y="173736"/>
                      <a:pt x="237852" y="192088"/>
                    </a:cubicBezTo>
                    <a:cubicBezTo>
                      <a:pt x="237852" y="192088"/>
                      <a:pt x="237852" y="192088"/>
                      <a:pt x="269404" y="159316"/>
                    </a:cubicBezTo>
                    <a:cubicBezTo>
                      <a:pt x="269404" y="158005"/>
                      <a:pt x="270718" y="158005"/>
                      <a:pt x="272033" y="158005"/>
                    </a:cubicBezTo>
                    <a:cubicBezTo>
                      <a:pt x="300955" y="144896"/>
                      <a:pt x="320675" y="119989"/>
                      <a:pt x="320675" y="91149"/>
                    </a:cubicBezTo>
                    <a:cubicBezTo>
                      <a:pt x="320675" y="51822"/>
                      <a:pt x="282550" y="19050"/>
                      <a:pt x="235223" y="19050"/>
                    </a:cubicBezTo>
                    <a:close/>
                    <a:moveTo>
                      <a:pt x="235111" y="0"/>
                    </a:moveTo>
                    <a:cubicBezTo>
                      <a:pt x="291908" y="0"/>
                      <a:pt x="338138" y="40871"/>
                      <a:pt x="338138" y="90972"/>
                    </a:cubicBezTo>
                    <a:cubicBezTo>
                      <a:pt x="338138" y="109430"/>
                      <a:pt x="332855" y="126570"/>
                      <a:pt x="320967" y="141072"/>
                    </a:cubicBezTo>
                    <a:cubicBezTo>
                      <a:pt x="311721" y="154257"/>
                      <a:pt x="297192" y="166123"/>
                      <a:pt x="280021" y="172715"/>
                    </a:cubicBezTo>
                    <a:cubicBezTo>
                      <a:pt x="280021" y="172715"/>
                      <a:pt x="280021" y="172715"/>
                      <a:pt x="235111" y="220178"/>
                    </a:cubicBezTo>
                    <a:cubicBezTo>
                      <a:pt x="233791" y="222815"/>
                      <a:pt x="231149" y="222815"/>
                      <a:pt x="228507" y="222815"/>
                    </a:cubicBezTo>
                    <a:cubicBezTo>
                      <a:pt x="228507" y="222815"/>
                      <a:pt x="227186" y="222815"/>
                      <a:pt x="225865" y="222815"/>
                    </a:cubicBezTo>
                    <a:cubicBezTo>
                      <a:pt x="221903" y="221497"/>
                      <a:pt x="220582" y="218860"/>
                      <a:pt x="220582" y="214905"/>
                    </a:cubicBezTo>
                    <a:cubicBezTo>
                      <a:pt x="220582" y="214905"/>
                      <a:pt x="220582" y="214905"/>
                      <a:pt x="220582" y="181944"/>
                    </a:cubicBezTo>
                    <a:cubicBezTo>
                      <a:pt x="204732" y="179307"/>
                      <a:pt x="190202" y="175352"/>
                      <a:pt x="178315" y="167441"/>
                    </a:cubicBezTo>
                    <a:cubicBezTo>
                      <a:pt x="178315" y="168760"/>
                      <a:pt x="178315" y="168760"/>
                      <a:pt x="178315" y="168760"/>
                    </a:cubicBezTo>
                    <a:cubicBezTo>
                      <a:pt x="176994" y="181944"/>
                      <a:pt x="176994" y="185899"/>
                      <a:pt x="184919" y="191173"/>
                    </a:cubicBezTo>
                    <a:cubicBezTo>
                      <a:pt x="186240" y="192491"/>
                      <a:pt x="186240" y="193810"/>
                      <a:pt x="186240" y="195128"/>
                    </a:cubicBezTo>
                    <a:cubicBezTo>
                      <a:pt x="186240" y="197765"/>
                      <a:pt x="186240" y="199084"/>
                      <a:pt x="184919" y="200402"/>
                    </a:cubicBezTo>
                    <a:cubicBezTo>
                      <a:pt x="180957" y="203039"/>
                      <a:pt x="173031" y="204357"/>
                      <a:pt x="163785" y="204357"/>
                    </a:cubicBezTo>
                    <a:cubicBezTo>
                      <a:pt x="162465" y="204357"/>
                      <a:pt x="159823" y="204357"/>
                      <a:pt x="157181" y="204357"/>
                    </a:cubicBezTo>
                    <a:cubicBezTo>
                      <a:pt x="173031" y="213586"/>
                      <a:pt x="206053" y="233363"/>
                      <a:pt x="206053" y="265005"/>
                    </a:cubicBezTo>
                    <a:cubicBezTo>
                      <a:pt x="206053" y="265005"/>
                      <a:pt x="206053" y="265005"/>
                      <a:pt x="206053" y="305877"/>
                    </a:cubicBezTo>
                    <a:cubicBezTo>
                      <a:pt x="206053" y="308513"/>
                      <a:pt x="203411" y="311150"/>
                      <a:pt x="200769" y="311150"/>
                    </a:cubicBezTo>
                    <a:cubicBezTo>
                      <a:pt x="200769" y="311150"/>
                      <a:pt x="200769" y="311150"/>
                      <a:pt x="5283" y="311150"/>
                    </a:cubicBezTo>
                    <a:cubicBezTo>
                      <a:pt x="2642" y="311150"/>
                      <a:pt x="0" y="308513"/>
                      <a:pt x="0" y="305877"/>
                    </a:cubicBezTo>
                    <a:cubicBezTo>
                      <a:pt x="0" y="305877"/>
                      <a:pt x="0" y="305877"/>
                      <a:pt x="0" y="265005"/>
                    </a:cubicBezTo>
                    <a:cubicBezTo>
                      <a:pt x="0" y="233363"/>
                      <a:pt x="33021" y="213586"/>
                      <a:pt x="48871" y="204357"/>
                    </a:cubicBezTo>
                    <a:cubicBezTo>
                      <a:pt x="46230" y="204357"/>
                      <a:pt x="44909" y="204357"/>
                      <a:pt x="42267" y="204357"/>
                    </a:cubicBezTo>
                    <a:cubicBezTo>
                      <a:pt x="33021" y="204357"/>
                      <a:pt x="25096" y="203039"/>
                      <a:pt x="21133" y="200402"/>
                    </a:cubicBezTo>
                    <a:cubicBezTo>
                      <a:pt x="19813" y="199084"/>
                      <a:pt x="19813" y="197765"/>
                      <a:pt x="19813" y="195128"/>
                    </a:cubicBezTo>
                    <a:cubicBezTo>
                      <a:pt x="19813" y="193810"/>
                      <a:pt x="19813" y="192491"/>
                      <a:pt x="21133" y="191173"/>
                    </a:cubicBezTo>
                    <a:cubicBezTo>
                      <a:pt x="29059" y="185899"/>
                      <a:pt x="29059" y="181944"/>
                      <a:pt x="27738" y="168760"/>
                    </a:cubicBezTo>
                    <a:cubicBezTo>
                      <a:pt x="27738" y="162167"/>
                      <a:pt x="26417" y="152938"/>
                      <a:pt x="27738" y="139754"/>
                    </a:cubicBezTo>
                    <a:cubicBezTo>
                      <a:pt x="33021" y="87017"/>
                      <a:pt x="63401" y="50100"/>
                      <a:pt x="101705" y="48782"/>
                    </a:cubicBezTo>
                    <a:cubicBezTo>
                      <a:pt x="101705" y="48782"/>
                      <a:pt x="101705" y="48782"/>
                      <a:pt x="104347" y="48782"/>
                    </a:cubicBezTo>
                    <a:cubicBezTo>
                      <a:pt x="116235" y="50100"/>
                      <a:pt x="128122" y="52737"/>
                      <a:pt x="137368" y="59329"/>
                    </a:cubicBezTo>
                    <a:cubicBezTo>
                      <a:pt x="151898" y="25050"/>
                      <a:pt x="190202" y="0"/>
                      <a:pt x="23511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43722B1A-FD85-4706-A75D-BA2C92987D00}"/>
                </a:ext>
              </a:extLst>
            </p:cNvPr>
            <p:cNvGrpSpPr/>
            <p:nvPr/>
          </p:nvGrpSpPr>
          <p:grpSpPr>
            <a:xfrm>
              <a:off x="1307468" y="2371765"/>
              <a:ext cx="9613068" cy="2200476"/>
              <a:chOff x="1307468" y="2624665"/>
              <a:chExt cx="9613068" cy="2200476"/>
            </a:xfrm>
          </p:grpSpPr>
          <p:grpSp>
            <p:nvGrpSpPr>
              <p:cNvPr id="5" name="组合 4">
                <a:extLst>
                  <a:ext uri="{FF2B5EF4-FFF2-40B4-BE49-F238E27FC236}">
                    <a16:creationId xmlns:a16="http://schemas.microsoft.com/office/drawing/2014/main" id="{4FFD989E-7709-4EAD-B3D9-98CC298ABB3C}"/>
                  </a:ext>
                </a:extLst>
              </p:cNvPr>
              <p:cNvGrpSpPr/>
              <p:nvPr/>
            </p:nvGrpSpPr>
            <p:grpSpPr>
              <a:xfrm>
                <a:off x="8170814" y="2624665"/>
                <a:ext cx="2749722" cy="2200476"/>
                <a:chOff x="8170814" y="1912116"/>
                <a:chExt cx="2749722" cy="2200476"/>
              </a:xfrm>
            </p:grpSpPr>
            <p:grpSp>
              <p:nvGrpSpPr>
                <p:cNvPr id="15" name="组合 14">
                  <a:extLst>
                    <a:ext uri="{FF2B5EF4-FFF2-40B4-BE49-F238E27FC236}">
                      <a16:creationId xmlns:a16="http://schemas.microsoft.com/office/drawing/2014/main" id="{A5A09A92-F22B-42C8-8C28-4B92C39A0FE8}"/>
                    </a:ext>
                  </a:extLst>
                </p:cNvPr>
                <p:cNvGrpSpPr/>
                <p:nvPr/>
              </p:nvGrpSpPr>
              <p:grpSpPr>
                <a:xfrm>
                  <a:off x="8170814" y="1912116"/>
                  <a:ext cx="2611177" cy="2200476"/>
                  <a:chOff x="1193500" y="1491637"/>
                  <a:chExt cx="3761195" cy="2200476"/>
                </a:xfrm>
              </p:grpSpPr>
              <p:grpSp>
                <p:nvGrpSpPr>
                  <p:cNvPr id="17" name="组合 16">
                    <a:extLst>
                      <a:ext uri="{FF2B5EF4-FFF2-40B4-BE49-F238E27FC236}">
                        <a16:creationId xmlns:a16="http://schemas.microsoft.com/office/drawing/2014/main" id="{05AE6494-6609-449D-ACAD-57F27EC4D1C1}"/>
                      </a:ext>
                    </a:extLst>
                  </p:cNvPr>
                  <p:cNvGrpSpPr/>
                  <p:nvPr/>
                </p:nvGrpSpPr>
                <p:grpSpPr>
                  <a:xfrm>
                    <a:off x="1193500" y="1491637"/>
                    <a:ext cx="3761195" cy="876568"/>
                    <a:chOff x="1317257" y="1824875"/>
                    <a:chExt cx="3761195" cy="876568"/>
                  </a:xfrm>
                </p:grpSpPr>
                <p:sp>
                  <p:nvSpPr>
                    <p:cNvPr id="21" name="文本框 111">
                      <a:extLst>
                        <a:ext uri="{FF2B5EF4-FFF2-40B4-BE49-F238E27FC236}">
                          <a16:creationId xmlns:a16="http://schemas.microsoft.com/office/drawing/2014/main" id="{1496FCE0-ACE1-4130-9B13-2E12575E3A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7257" y="219361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100" dirty="0">
                          <a:solidFill>
                            <a:srgbClr val="D4BB7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请在此处添加详细描述文本，尽量与标题文本语言风格相符合，语言描述尽量简洁生动。</a:t>
                      </a:r>
                    </a:p>
                  </p:txBody>
                </p:sp>
                <p:sp>
                  <p:nvSpPr>
                    <p:cNvPr id="22" name="矩形 21">
                      <a:extLst>
                        <a:ext uri="{FF2B5EF4-FFF2-40B4-BE49-F238E27FC236}">
                          <a16:creationId xmlns:a16="http://schemas.microsoft.com/office/drawing/2014/main" id="{1638BCED-947E-4800-90F5-FD93B8D28F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2000" b="1">
                          <a:solidFill>
                            <a:srgbClr val="D4BB76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  <a:endParaRPr lang="zh-CN" altLang="en-US" sz="2000" b="1" dirty="0">
                        <a:solidFill>
                          <a:srgbClr val="D4BB76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  <p:grpSp>
                <p:nvGrpSpPr>
                  <p:cNvPr id="18" name="组合 17">
                    <a:extLst>
                      <a:ext uri="{FF2B5EF4-FFF2-40B4-BE49-F238E27FC236}">
                        <a16:creationId xmlns:a16="http://schemas.microsoft.com/office/drawing/2014/main" id="{EA86BFBF-50B9-462E-A1FE-6460D36042CF}"/>
                      </a:ext>
                    </a:extLst>
                  </p:cNvPr>
                  <p:cNvGrpSpPr/>
                  <p:nvPr/>
                </p:nvGrpSpPr>
                <p:grpSpPr>
                  <a:xfrm>
                    <a:off x="1193500" y="2815545"/>
                    <a:ext cx="3761195" cy="876568"/>
                    <a:chOff x="1317257" y="1824875"/>
                    <a:chExt cx="3761195" cy="876568"/>
                  </a:xfrm>
                </p:grpSpPr>
                <p:sp>
                  <p:nvSpPr>
                    <p:cNvPr id="19" name="文本框 109">
                      <a:extLst>
                        <a:ext uri="{FF2B5EF4-FFF2-40B4-BE49-F238E27FC236}">
                          <a16:creationId xmlns:a16="http://schemas.microsoft.com/office/drawing/2014/main" id="{BA71A882-8FF4-4933-8148-B7A9BA02C1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7257" y="219361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 algn="r">
                        <a:lnSpc>
                          <a:spcPct val="120000"/>
                        </a:lnSpc>
                      </a:pPr>
                      <a:r>
                        <a:rPr lang="zh-CN" altLang="en-US" sz="1100" dirty="0">
                          <a:solidFill>
                            <a:srgbClr val="D4BB7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请在此处添加详细描述文本，尽量与标题文本语言风格相符合，语言描述尽量简洁生动。</a:t>
                      </a:r>
                    </a:p>
                  </p:txBody>
                </p:sp>
                <p:sp>
                  <p:nvSpPr>
                    <p:cNvPr id="20" name="矩形 19">
                      <a:extLst>
                        <a:ext uri="{FF2B5EF4-FFF2-40B4-BE49-F238E27FC236}">
                          <a16:creationId xmlns:a16="http://schemas.microsoft.com/office/drawing/2014/main" id="{8A7535A2-C024-4502-B48E-276C67B465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pPr algn="r"/>
                      <a:r>
                        <a:rPr lang="zh-CN" altLang="en-US" sz="2000" b="1">
                          <a:solidFill>
                            <a:srgbClr val="D4BB76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  <a:endParaRPr lang="zh-CN" altLang="en-US" sz="2000" b="1" dirty="0">
                        <a:solidFill>
                          <a:srgbClr val="D4BB76"/>
                        </a:solidFill>
                        <a:cs typeface="+mn-ea"/>
                        <a:sym typeface="+mn-lt"/>
                      </a:endParaRPr>
                    </a:p>
                  </p:txBody>
                </p:sp>
              </p:grpSp>
            </p:grpSp>
            <p:cxnSp>
              <p:nvCxnSpPr>
                <p:cNvPr id="16" name="直接连接符 15">
                  <a:extLst>
                    <a:ext uri="{FF2B5EF4-FFF2-40B4-BE49-F238E27FC236}">
                      <a16:creationId xmlns:a16="http://schemas.microsoft.com/office/drawing/2014/main" id="{A72B8B2C-E607-444A-B7F0-46B6D0EA0CC7}"/>
                    </a:ext>
                  </a:extLst>
                </p:cNvPr>
                <p:cNvCxnSpPr/>
                <p:nvPr/>
              </p:nvCxnSpPr>
              <p:spPr>
                <a:xfrm>
                  <a:off x="8472264" y="2924944"/>
                  <a:ext cx="2448272" cy="0"/>
                </a:xfrm>
                <a:prstGeom prst="line">
                  <a:avLst/>
                </a:prstGeom>
                <a:ln>
                  <a:solidFill>
                    <a:srgbClr val="D3AC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951A5460-F0FC-4184-A3A4-40447E21DC64}"/>
                  </a:ext>
                </a:extLst>
              </p:cNvPr>
              <p:cNvGrpSpPr/>
              <p:nvPr/>
            </p:nvGrpSpPr>
            <p:grpSpPr>
              <a:xfrm>
                <a:off x="1307468" y="2624665"/>
                <a:ext cx="2713719" cy="2200476"/>
                <a:chOff x="1307468" y="1697288"/>
                <a:chExt cx="2713719" cy="2200476"/>
              </a:xfrm>
            </p:grpSpPr>
            <p:grpSp>
              <p:nvGrpSpPr>
                <p:cNvPr id="7" name="组合 6">
                  <a:extLst>
                    <a:ext uri="{FF2B5EF4-FFF2-40B4-BE49-F238E27FC236}">
                      <a16:creationId xmlns:a16="http://schemas.microsoft.com/office/drawing/2014/main" id="{997DC09E-1BD0-45B2-BE8A-A9E82DF3532A}"/>
                    </a:ext>
                  </a:extLst>
                </p:cNvPr>
                <p:cNvGrpSpPr/>
                <p:nvPr/>
              </p:nvGrpSpPr>
              <p:grpSpPr>
                <a:xfrm>
                  <a:off x="1410010" y="1697288"/>
                  <a:ext cx="2611177" cy="2200476"/>
                  <a:chOff x="1193500" y="1491637"/>
                  <a:chExt cx="3761195" cy="2200476"/>
                </a:xfrm>
              </p:grpSpPr>
              <p:grpSp>
                <p:nvGrpSpPr>
                  <p:cNvPr id="9" name="组合 8">
                    <a:extLst>
                      <a:ext uri="{FF2B5EF4-FFF2-40B4-BE49-F238E27FC236}">
                        <a16:creationId xmlns:a16="http://schemas.microsoft.com/office/drawing/2014/main" id="{B081E759-424E-429E-8A20-4EC6BEFF954A}"/>
                      </a:ext>
                    </a:extLst>
                  </p:cNvPr>
                  <p:cNvGrpSpPr/>
                  <p:nvPr/>
                </p:nvGrpSpPr>
                <p:grpSpPr>
                  <a:xfrm>
                    <a:off x="1193500" y="1491637"/>
                    <a:ext cx="3761195" cy="876568"/>
                    <a:chOff x="1317257" y="1824875"/>
                    <a:chExt cx="3761195" cy="876568"/>
                  </a:xfrm>
                </p:grpSpPr>
                <p:sp>
                  <p:nvSpPr>
                    <p:cNvPr id="13" name="文本框 103">
                      <a:extLst>
                        <a:ext uri="{FF2B5EF4-FFF2-40B4-BE49-F238E27FC236}">
                          <a16:creationId xmlns:a16="http://schemas.microsoft.com/office/drawing/2014/main" id="{4829A1FC-9DF2-47DC-8F3B-EA362D0CE27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7257" y="219361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100" dirty="0">
                          <a:solidFill>
                            <a:srgbClr val="D4BB7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请在此处添加详细描述文本，尽量与标题文本语言风格相符合，语言描述尽量简洁生动。</a:t>
                      </a:r>
                    </a:p>
                  </p:txBody>
                </p:sp>
                <p:sp>
                  <p:nvSpPr>
                    <p:cNvPr id="14" name="矩形 13">
                      <a:extLst>
                        <a:ext uri="{FF2B5EF4-FFF2-40B4-BE49-F238E27FC236}">
                          <a16:creationId xmlns:a16="http://schemas.microsoft.com/office/drawing/2014/main" id="{D305F5B0-A0BD-4B7F-93B5-2DAB0A14CA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2000" b="1" dirty="0">
                          <a:solidFill>
                            <a:srgbClr val="D4BB76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  <p:grpSp>
                <p:nvGrpSpPr>
                  <p:cNvPr id="10" name="组合 9">
                    <a:extLst>
                      <a:ext uri="{FF2B5EF4-FFF2-40B4-BE49-F238E27FC236}">
                        <a16:creationId xmlns:a16="http://schemas.microsoft.com/office/drawing/2014/main" id="{F1F27783-D226-4478-94DD-70CD4755CE10}"/>
                      </a:ext>
                    </a:extLst>
                  </p:cNvPr>
                  <p:cNvGrpSpPr/>
                  <p:nvPr/>
                </p:nvGrpSpPr>
                <p:grpSpPr>
                  <a:xfrm>
                    <a:off x="1193500" y="2815545"/>
                    <a:ext cx="3761195" cy="876568"/>
                    <a:chOff x="1317257" y="1824875"/>
                    <a:chExt cx="3761195" cy="876568"/>
                  </a:xfrm>
                </p:grpSpPr>
                <p:sp>
                  <p:nvSpPr>
                    <p:cNvPr id="11" name="文本框 101">
                      <a:extLst>
                        <a:ext uri="{FF2B5EF4-FFF2-40B4-BE49-F238E27FC236}">
                          <a16:creationId xmlns:a16="http://schemas.microsoft.com/office/drawing/2014/main" id="{2F9506A0-3706-4AE4-BC45-46F53CF0963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17257" y="2193612"/>
                      <a:ext cx="3761195" cy="5078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>
                      <a:noAutofit/>
                    </a:bodyPr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zh-CN" altLang="en-US" sz="1100" dirty="0">
                          <a:solidFill>
                            <a:srgbClr val="D4BB76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ea"/>
                          <a:sym typeface="+mn-lt"/>
                        </a:rPr>
                        <a:t>请在此处添加详细描述文本，尽量与标题文本语言风格相符合，语言描述尽量简洁生动。</a:t>
                      </a:r>
                    </a:p>
                  </p:txBody>
                </p:sp>
                <p:sp>
                  <p:nvSpPr>
                    <p:cNvPr id="12" name="矩形 11">
                      <a:extLst>
                        <a:ext uri="{FF2B5EF4-FFF2-40B4-BE49-F238E27FC236}">
                          <a16:creationId xmlns:a16="http://schemas.microsoft.com/office/drawing/2014/main" id="{6404C13B-5CD6-4D35-BDAF-69A9BBED11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7257" y="1824875"/>
                      <a:ext cx="3761195" cy="3077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/>
                    </a:bodyPr>
                    <a:lstStyle/>
                    <a:p>
                      <a:r>
                        <a:rPr lang="zh-CN" altLang="en-US" sz="2000" b="1">
                          <a:solidFill>
                            <a:srgbClr val="D4BB76"/>
                          </a:solidFill>
                          <a:cs typeface="+mn-ea"/>
                          <a:sym typeface="+mn-lt"/>
                        </a:rPr>
                        <a:t>标题文本预设</a:t>
                      </a:r>
                    </a:p>
                  </p:txBody>
                </p:sp>
              </p:grpSp>
            </p:grpSp>
            <p:cxnSp>
              <p:nvCxnSpPr>
                <p:cNvPr id="8" name="直接连接符 7">
                  <a:extLst>
                    <a:ext uri="{FF2B5EF4-FFF2-40B4-BE49-F238E27FC236}">
                      <a16:creationId xmlns:a16="http://schemas.microsoft.com/office/drawing/2014/main" id="{A0D5D001-591B-4646-A6F7-09C0A02CB3D4}"/>
                    </a:ext>
                  </a:extLst>
                </p:cNvPr>
                <p:cNvCxnSpPr/>
                <p:nvPr/>
              </p:nvCxnSpPr>
              <p:spPr>
                <a:xfrm>
                  <a:off x="1307468" y="2710116"/>
                  <a:ext cx="2448272" cy="0"/>
                </a:xfrm>
                <a:prstGeom prst="line">
                  <a:avLst/>
                </a:prstGeom>
                <a:ln>
                  <a:solidFill>
                    <a:srgbClr val="D3AC5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53749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lc="http://schemas.openxmlformats.org/drawingml/2006/lockedCanvas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CA85F650-8BA7-4B2C-8AA6-C8898619C7EE}"/>
              </a:ext>
            </a:extLst>
          </p:cNvPr>
          <p:cNvGrpSpPr/>
          <p:nvPr/>
        </p:nvGrpSpPr>
        <p:grpSpPr>
          <a:xfrm>
            <a:off x="6990788" y="3469110"/>
            <a:ext cx="2179059" cy="717459"/>
            <a:chOff x="7655084" y="3786391"/>
            <a:chExt cx="2905412" cy="956612"/>
          </a:xfrm>
        </p:grpSpPr>
        <p:sp>
          <p:nvSpPr>
            <p:cNvPr id="21" name="ïšḻïďê-TextBox 33">
              <a:extLst>
                <a:ext uri="{FF2B5EF4-FFF2-40B4-BE49-F238E27FC236}">
                  <a16:creationId xmlns:a16="http://schemas.microsoft.com/office/drawing/2014/main" id="{88482406-F0D0-4854-A503-731BD35BD74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86415" y="3786391"/>
              <a:ext cx="1258976" cy="309959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>
              <a:noAutofit/>
            </a:bodyPr>
            <a:lstStyle/>
            <a:p>
              <a:pPr algn="l" latinLnBrk="0"/>
              <a:r>
                <a:rPr lang="zh-CN" altLang="en-US" sz="150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ïšḻïďê-TextBox 34">
              <a:extLst>
                <a:ext uri="{FF2B5EF4-FFF2-40B4-BE49-F238E27FC236}">
                  <a16:creationId xmlns:a16="http://schemas.microsoft.com/office/drawing/2014/main" id="{FC78C790-2A88-43E6-80D3-7B8DD5016E3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55084" y="4186824"/>
              <a:ext cx="2905412" cy="556179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>
              <a:no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1400" b="0">
                  <a:effectLst/>
                  <a:cs typeface="+mn-ea"/>
                </a:defRPr>
              </a:lvl1pPr>
            </a:lstStyle>
            <a:p>
              <a:r>
                <a:rPr lang="zh-CN" altLang="en-US" sz="105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A25B314D-41B5-4E1C-84AA-AC9008795EF9}"/>
              </a:ext>
            </a:extLst>
          </p:cNvPr>
          <p:cNvGrpSpPr/>
          <p:nvPr/>
        </p:nvGrpSpPr>
        <p:grpSpPr>
          <a:xfrm>
            <a:off x="6990788" y="2294784"/>
            <a:ext cx="2179060" cy="745795"/>
            <a:chOff x="7655084" y="2220623"/>
            <a:chExt cx="2905413" cy="994394"/>
          </a:xfrm>
        </p:grpSpPr>
        <p:sp>
          <p:nvSpPr>
            <p:cNvPr id="19" name="ïšḻïďê-TextBox 35">
              <a:extLst>
                <a:ext uri="{FF2B5EF4-FFF2-40B4-BE49-F238E27FC236}">
                  <a16:creationId xmlns:a16="http://schemas.microsoft.com/office/drawing/2014/main" id="{4DD27D0F-A41B-4BCB-A57F-01C80D9445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086415" y="2220623"/>
              <a:ext cx="1258976" cy="309959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>
              <a:noAutofit/>
            </a:bodyPr>
            <a:lstStyle/>
            <a:p>
              <a:pPr algn="l" latinLnBrk="0"/>
              <a:r>
                <a:rPr lang="zh-CN" altLang="en-US" sz="150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ïšḻïďê-TextBox 36">
              <a:extLst>
                <a:ext uri="{FF2B5EF4-FFF2-40B4-BE49-F238E27FC236}">
                  <a16:creationId xmlns:a16="http://schemas.microsoft.com/office/drawing/2014/main" id="{DD8E2055-FA1C-4C50-965E-4B5C3296C67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55084" y="2658838"/>
              <a:ext cx="2905413" cy="556179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52000395-0F19-48F2-95A3-0D08B33D55A6}"/>
              </a:ext>
            </a:extLst>
          </p:cNvPr>
          <p:cNvGrpSpPr/>
          <p:nvPr/>
        </p:nvGrpSpPr>
        <p:grpSpPr>
          <a:xfrm>
            <a:off x="2090058" y="3469110"/>
            <a:ext cx="2179059" cy="717459"/>
            <a:chOff x="1120777" y="3786391"/>
            <a:chExt cx="2905412" cy="956612"/>
          </a:xfrm>
        </p:grpSpPr>
        <p:sp>
          <p:nvSpPr>
            <p:cNvPr id="17" name="ïšḻïďê-TextBox 37">
              <a:extLst>
                <a:ext uri="{FF2B5EF4-FFF2-40B4-BE49-F238E27FC236}">
                  <a16:creationId xmlns:a16="http://schemas.microsoft.com/office/drawing/2014/main" id="{B66A2D4F-DD74-47EF-B555-487E4B0C04B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7213" y="3786391"/>
              <a:ext cx="1258976" cy="309959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>
              <a:noAutofit/>
            </a:bodyPr>
            <a:lstStyle/>
            <a:p>
              <a:pPr algn="r" latinLnBrk="0"/>
              <a:r>
                <a:rPr lang="zh-CN" altLang="en-US" sz="150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ïšḻïďê-TextBox 38">
              <a:extLst>
                <a:ext uri="{FF2B5EF4-FFF2-40B4-BE49-F238E27FC236}">
                  <a16:creationId xmlns:a16="http://schemas.microsoft.com/office/drawing/2014/main" id="{85246649-A7FB-4513-AF07-659463BB46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20777" y="4186824"/>
              <a:ext cx="2905412" cy="556179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0" name="Group 2">
            <a:extLst>
              <a:ext uri="{FF2B5EF4-FFF2-40B4-BE49-F238E27FC236}">
                <a16:creationId xmlns:a16="http://schemas.microsoft.com/office/drawing/2014/main" id="{4BCB0C73-8335-45A5-8854-4CD7FBE4FD0B}"/>
              </a:ext>
            </a:extLst>
          </p:cNvPr>
          <p:cNvGrpSpPr/>
          <p:nvPr/>
        </p:nvGrpSpPr>
        <p:grpSpPr>
          <a:xfrm>
            <a:off x="2090058" y="2294784"/>
            <a:ext cx="2179060" cy="745795"/>
            <a:chOff x="1120777" y="2220623"/>
            <a:chExt cx="2905413" cy="994394"/>
          </a:xfrm>
        </p:grpSpPr>
        <p:sp>
          <p:nvSpPr>
            <p:cNvPr id="15" name="ïšḻïďê-TextBox 39">
              <a:extLst>
                <a:ext uri="{FF2B5EF4-FFF2-40B4-BE49-F238E27FC236}">
                  <a16:creationId xmlns:a16="http://schemas.microsoft.com/office/drawing/2014/main" id="{92733D7A-605B-4FC5-B7EE-D78D134692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67213" y="2220623"/>
              <a:ext cx="1258976" cy="309959"/>
            </a:xfrm>
            <a:prstGeom prst="rect">
              <a:avLst/>
            </a:prstGeom>
            <a:noFill/>
            <a:extLst/>
          </p:spPr>
          <p:txBody>
            <a:bodyPr wrap="none" lIns="67500" tIns="35100" rIns="67500" bIns="35100">
              <a:noAutofit/>
            </a:bodyPr>
            <a:lstStyle/>
            <a:p>
              <a:pPr algn="r" latinLnBrk="0"/>
              <a:r>
                <a:rPr lang="zh-CN" altLang="en-US" sz="150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ïšḻïďê-TextBox 40">
              <a:extLst>
                <a:ext uri="{FF2B5EF4-FFF2-40B4-BE49-F238E27FC236}">
                  <a16:creationId xmlns:a16="http://schemas.microsoft.com/office/drawing/2014/main" id="{E33F24E8-6DF1-4396-9AC5-CAA0D15BB6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120777" y="2658838"/>
              <a:ext cx="2905413" cy="556179"/>
            </a:xfrm>
            <a:prstGeom prst="rect">
              <a:avLst/>
            </a:prstGeom>
            <a:noFill/>
            <a:extLst/>
          </p:spPr>
          <p:txBody>
            <a:bodyPr wrap="square" lIns="67500" tIns="35100" rIns="67500" bIns="3510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F71A456A-BA78-49F0-91FE-9E2FC6EF49A4}"/>
              </a:ext>
            </a:extLst>
          </p:cNvPr>
          <p:cNvGrpSpPr/>
          <p:nvPr/>
        </p:nvGrpSpPr>
        <p:grpSpPr>
          <a:xfrm>
            <a:off x="4666457" y="2212260"/>
            <a:ext cx="2299158" cy="2169367"/>
            <a:chOff x="4666457" y="2212260"/>
            <a:chExt cx="2299158" cy="2169367"/>
          </a:xfrm>
        </p:grpSpPr>
        <p:sp>
          <p:nvSpPr>
            <p:cNvPr id="5" name="ïšḻïďê-Partial Circle 5">
              <a:extLst>
                <a:ext uri="{FF2B5EF4-FFF2-40B4-BE49-F238E27FC236}">
                  <a16:creationId xmlns:a16="http://schemas.microsoft.com/office/drawing/2014/main" id="{6C678FE0-9BC1-4BF0-9905-6A1C98814DD9}"/>
                </a:ext>
              </a:extLst>
            </p:cNvPr>
            <p:cNvSpPr/>
            <p:nvPr/>
          </p:nvSpPr>
          <p:spPr>
            <a:xfrm flipH="1" flipV="1">
              <a:off x="4666457" y="2212260"/>
              <a:ext cx="2299158" cy="2169367"/>
            </a:xfrm>
            <a:prstGeom prst="pie">
              <a:avLst>
                <a:gd name="adj1" fmla="val 10800000"/>
                <a:gd name="adj2" fmla="val 16200000"/>
              </a:avLst>
            </a:prstGeom>
            <a:noFill/>
            <a:ln>
              <a:solidFill>
                <a:srgbClr val="D3A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  <p:sp>
          <p:nvSpPr>
            <p:cNvPr id="11" name="ïšḻïďê-Freeform: Shape 43">
              <a:extLst>
                <a:ext uri="{FF2B5EF4-FFF2-40B4-BE49-F238E27FC236}">
                  <a16:creationId xmlns:a16="http://schemas.microsoft.com/office/drawing/2014/main" id="{8A40F382-5337-49C3-B02A-5C341A48F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100" y="3526107"/>
              <a:ext cx="426603" cy="4266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F9C91E60-E17C-43D9-8800-AC1C276B0209}"/>
              </a:ext>
            </a:extLst>
          </p:cNvPr>
          <p:cNvGrpSpPr/>
          <p:nvPr/>
        </p:nvGrpSpPr>
        <p:grpSpPr>
          <a:xfrm>
            <a:off x="4666456" y="3299018"/>
            <a:ext cx="1071053" cy="1076325"/>
            <a:chOff x="4666456" y="3299018"/>
            <a:chExt cx="1071053" cy="1076325"/>
          </a:xfrm>
        </p:grpSpPr>
        <p:sp>
          <p:nvSpPr>
            <p:cNvPr id="6" name="ïšḻïďê-Teardrop 6">
              <a:extLst>
                <a:ext uri="{FF2B5EF4-FFF2-40B4-BE49-F238E27FC236}">
                  <a16:creationId xmlns:a16="http://schemas.microsoft.com/office/drawing/2014/main" id="{59274D55-DC30-4286-A38E-FD9198F25A39}"/>
                </a:ext>
              </a:extLst>
            </p:cNvPr>
            <p:cNvSpPr/>
            <p:nvPr/>
          </p:nvSpPr>
          <p:spPr>
            <a:xfrm rot="16200000" flipV="1">
              <a:off x="4663820" y="3301654"/>
              <a:ext cx="1076325" cy="1071053"/>
            </a:xfrm>
            <a:prstGeom prst="teardrop">
              <a:avLst/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  <p:sp>
          <p:nvSpPr>
            <p:cNvPr id="12" name="ïšḻïďê-Freeform: Shape 44">
              <a:extLst>
                <a:ext uri="{FF2B5EF4-FFF2-40B4-BE49-F238E27FC236}">
                  <a16:creationId xmlns:a16="http://schemas.microsoft.com/office/drawing/2014/main" id="{9FB97C7E-4A71-409E-AB61-A8BFE6CCC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8649" y="3526107"/>
              <a:ext cx="426603" cy="4266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674FAA8-F52A-4EF3-A9A7-802D9EE146A0}"/>
              </a:ext>
            </a:extLst>
          </p:cNvPr>
          <p:cNvGrpSpPr/>
          <p:nvPr/>
        </p:nvGrpSpPr>
        <p:grpSpPr>
          <a:xfrm>
            <a:off x="4591074" y="2127398"/>
            <a:ext cx="2299158" cy="2169367"/>
            <a:chOff x="4591074" y="2127398"/>
            <a:chExt cx="2299158" cy="2169367"/>
          </a:xfrm>
        </p:grpSpPr>
        <p:sp>
          <p:nvSpPr>
            <p:cNvPr id="3" name="ïšḻïďê-Partial Circle 3">
              <a:extLst>
                <a:ext uri="{FF2B5EF4-FFF2-40B4-BE49-F238E27FC236}">
                  <a16:creationId xmlns:a16="http://schemas.microsoft.com/office/drawing/2014/main" id="{EAC67633-9DA4-419E-84C5-CBDC9B3BE61E}"/>
                </a:ext>
              </a:extLst>
            </p:cNvPr>
            <p:cNvSpPr/>
            <p:nvPr/>
          </p:nvSpPr>
          <p:spPr>
            <a:xfrm>
              <a:off x="4591074" y="2127398"/>
              <a:ext cx="2299158" cy="2169367"/>
            </a:xfrm>
            <a:prstGeom prst="pie">
              <a:avLst>
                <a:gd name="adj1" fmla="val 10800000"/>
                <a:gd name="adj2" fmla="val 16200000"/>
              </a:avLst>
            </a:prstGeom>
            <a:noFill/>
            <a:ln>
              <a:solidFill>
                <a:srgbClr val="D3AC5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  <p:sp>
          <p:nvSpPr>
            <p:cNvPr id="13" name="ïšḻïďê-Freeform: Shape 45">
              <a:extLst>
                <a:ext uri="{FF2B5EF4-FFF2-40B4-BE49-F238E27FC236}">
                  <a16:creationId xmlns:a16="http://schemas.microsoft.com/office/drawing/2014/main" id="{B02F3349-F1FE-48D5-BF59-E6A534D98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2687" y="2545301"/>
              <a:ext cx="426603" cy="4266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20C58FC-58EA-440C-9BAF-434BF206DC85}"/>
              </a:ext>
            </a:extLst>
          </p:cNvPr>
          <p:cNvGrpSpPr/>
          <p:nvPr/>
        </p:nvGrpSpPr>
        <p:grpSpPr>
          <a:xfrm>
            <a:off x="5819178" y="2133683"/>
            <a:ext cx="1071053" cy="1076325"/>
            <a:chOff x="5819178" y="2133683"/>
            <a:chExt cx="1071053" cy="1076325"/>
          </a:xfrm>
        </p:grpSpPr>
        <p:sp>
          <p:nvSpPr>
            <p:cNvPr id="4" name="ïšḻïďê-Teardrop 4">
              <a:extLst>
                <a:ext uri="{FF2B5EF4-FFF2-40B4-BE49-F238E27FC236}">
                  <a16:creationId xmlns:a16="http://schemas.microsoft.com/office/drawing/2014/main" id="{F8FE26AC-D3FA-4E85-B034-7C6D74D34333}"/>
                </a:ext>
              </a:extLst>
            </p:cNvPr>
            <p:cNvSpPr/>
            <p:nvPr/>
          </p:nvSpPr>
          <p:spPr>
            <a:xfrm rot="16200000" flipH="1">
              <a:off x="5816542" y="2136319"/>
              <a:ext cx="1076325" cy="1071053"/>
            </a:xfrm>
            <a:prstGeom prst="teardrop">
              <a:avLst/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  <p:sp>
          <p:nvSpPr>
            <p:cNvPr id="14" name="ïšḻïďê-Freeform: Shape 46">
              <a:extLst>
                <a:ext uri="{FF2B5EF4-FFF2-40B4-BE49-F238E27FC236}">
                  <a16:creationId xmlns:a16="http://schemas.microsoft.com/office/drawing/2014/main" id="{BF5A4EE5-49A2-401D-A9AA-14466076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3559" y="2545301"/>
              <a:ext cx="426603" cy="4266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40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006ac6bb-5195-4acf-b8c8-7e826c127fb6">
            <a:extLst>
              <a:ext uri="{FF2B5EF4-FFF2-40B4-BE49-F238E27FC236}">
                <a16:creationId xmlns:a16="http://schemas.microsoft.com/office/drawing/2014/main" id="{78966768-737D-4F5E-9C48-84B1FA31FF73}"/>
              </a:ext>
            </a:extLst>
          </p:cNvPr>
          <p:cNvGrpSpPr>
            <a:grpSpLocks noChangeAspect="1"/>
          </p:cNvGrpSpPr>
          <p:nvPr/>
        </p:nvGrpSpPr>
        <p:grpSpPr>
          <a:xfrm>
            <a:off x="2405689" y="1613546"/>
            <a:ext cx="6389728" cy="3559640"/>
            <a:chOff x="1829470" y="1275102"/>
            <a:chExt cx="8519637" cy="4746186"/>
          </a:xfrm>
        </p:grpSpPr>
        <p:sp>
          <p:nvSpPr>
            <p:cNvPr id="23" name="ïšḻïďê-Freeform: Shape 35">
              <a:extLst>
                <a:ext uri="{FF2B5EF4-FFF2-40B4-BE49-F238E27FC236}">
                  <a16:creationId xmlns:a16="http://schemas.microsoft.com/office/drawing/2014/main" id="{F348B965-EE6E-4CD3-9525-7D350C2EC8F3}"/>
                </a:ext>
              </a:extLst>
            </p:cNvPr>
            <p:cNvSpPr/>
            <p:nvPr/>
          </p:nvSpPr>
          <p:spPr>
            <a:xfrm>
              <a:off x="1829470" y="3605007"/>
              <a:ext cx="3787935" cy="1217145"/>
            </a:xfrm>
            <a:custGeom>
              <a:avLst/>
              <a:gdLst>
                <a:gd name="connsiteX0" fmla="*/ 0 w 3239311"/>
                <a:gd name="connsiteY0" fmla="*/ 0 h 1040860"/>
                <a:gd name="connsiteX1" fmla="*/ 747166 w 3239311"/>
                <a:gd name="connsiteY1" fmla="*/ 0 h 1040860"/>
                <a:gd name="connsiteX2" fmla="*/ 758420 w 3239311"/>
                <a:gd name="connsiteY2" fmla="*/ 2977 h 1040860"/>
                <a:gd name="connsiteX3" fmla="*/ 671986 w 3239311"/>
                <a:gd name="connsiteY3" fmla="*/ 10520 h 1040860"/>
                <a:gd name="connsiteX4" fmla="*/ 194340 w 3239311"/>
                <a:gd name="connsiteY4" fmla="*/ 517849 h 1040860"/>
                <a:gd name="connsiteX5" fmla="*/ 671986 w 3239311"/>
                <a:gd name="connsiteY5" fmla="*/ 1025178 h 1040860"/>
                <a:gd name="connsiteX6" fmla="*/ 722008 w 3239311"/>
                <a:gd name="connsiteY6" fmla="*/ 1029544 h 1040860"/>
                <a:gd name="connsiteX7" fmla="*/ 693172 w 3239311"/>
                <a:gd name="connsiteY7" fmla="*/ 1034532 h 1040860"/>
                <a:gd name="connsiteX8" fmla="*/ 750439 w 3239311"/>
                <a:gd name="connsiteY8" fmla="*/ 1032025 h 1040860"/>
                <a:gd name="connsiteX9" fmla="*/ 792546 w 3239311"/>
                <a:gd name="connsiteY9" fmla="*/ 1035699 h 1040860"/>
                <a:gd name="connsiteX10" fmla="*/ 771487 w 3239311"/>
                <a:gd name="connsiteY10" fmla="*/ 1031103 h 1040860"/>
                <a:gd name="connsiteX11" fmla="*/ 814144 w 3239311"/>
                <a:gd name="connsiteY11" fmla="*/ 1029235 h 1040860"/>
                <a:gd name="connsiteX12" fmla="*/ 1317698 w 3239311"/>
                <a:gd name="connsiteY12" fmla="*/ 543125 h 1040860"/>
                <a:gd name="connsiteX13" fmla="*/ 867037 w 3239311"/>
                <a:gd name="connsiteY13" fmla="*/ 15720 h 1040860"/>
                <a:gd name="connsiteX14" fmla="*/ 775511 w 3239311"/>
                <a:gd name="connsiteY14" fmla="*/ 3717 h 1040860"/>
                <a:gd name="connsiteX15" fmla="*/ 792541 w 3239311"/>
                <a:gd name="connsiteY15" fmla="*/ 0 h 1040860"/>
                <a:gd name="connsiteX16" fmla="*/ 3239311 w 3239311"/>
                <a:gd name="connsiteY16" fmla="*/ 0 h 1040860"/>
                <a:gd name="connsiteX17" fmla="*/ 3239311 w 3239311"/>
                <a:gd name="connsiteY17" fmla="*/ 1040860 h 1040860"/>
                <a:gd name="connsiteX18" fmla="*/ 0 w 3239311"/>
                <a:gd name="connsiteY18" fmla="*/ 1040860 h 1040860"/>
                <a:gd name="connsiteX19" fmla="*/ 0 w 3239311"/>
                <a:gd name="connsiteY19" fmla="*/ 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9311" h="1040860">
                  <a:moveTo>
                    <a:pt x="0" y="0"/>
                  </a:move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6" y="1035699"/>
                  </a:lnTo>
                  <a:lnTo>
                    <a:pt x="771487" y="1031103"/>
                  </a:lnTo>
                  <a:lnTo>
                    <a:pt x="814144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239311" y="0"/>
                  </a:lnTo>
                  <a:lnTo>
                    <a:pt x="3239311" y="1040860"/>
                  </a:lnTo>
                  <a:lnTo>
                    <a:pt x="0" y="10408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3AC55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5000" tIns="34290" rIns="54000" bIns="162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</p:txBody>
        </p:sp>
        <p:sp>
          <p:nvSpPr>
            <p:cNvPr id="24" name="ïšḻïďê-Freeform: Shape 42">
              <a:extLst>
                <a:ext uri="{FF2B5EF4-FFF2-40B4-BE49-F238E27FC236}">
                  <a16:creationId xmlns:a16="http://schemas.microsoft.com/office/drawing/2014/main" id="{A13475A5-BD39-4B6A-AAC9-1E772038B8BD}"/>
                </a:ext>
              </a:extLst>
            </p:cNvPr>
            <p:cNvSpPr/>
            <p:nvPr/>
          </p:nvSpPr>
          <p:spPr>
            <a:xfrm>
              <a:off x="2158624" y="3611354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5400000" scaled="1"/>
            </a:gra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3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25" name="ïšḻïďê-TextBox 43">
              <a:extLst>
                <a:ext uri="{FF2B5EF4-FFF2-40B4-BE49-F238E27FC236}">
                  <a16:creationId xmlns:a16="http://schemas.microsoft.com/office/drawing/2014/main" id="{7CAFEEBB-69E4-4EEF-A229-4CB52592979F}"/>
                </a:ext>
              </a:extLst>
            </p:cNvPr>
            <p:cNvSpPr txBox="1"/>
            <p:nvPr/>
          </p:nvSpPr>
          <p:spPr>
            <a:xfrm>
              <a:off x="3394779" y="3611355"/>
              <a:ext cx="2222626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r>
                <a:rPr lang="zh-CN" altLang="en-US" sz="1013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ïšḻïďê-Freeform: Shape 10">
              <a:extLst>
                <a:ext uri="{FF2B5EF4-FFF2-40B4-BE49-F238E27FC236}">
                  <a16:creationId xmlns:a16="http://schemas.microsoft.com/office/drawing/2014/main" id="{FA3A231F-39CA-4025-8683-CD5B0459A4BD}"/>
                </a:ext>
              </a:extLst>
            </p:cNvPr>
            <p:cNvSpPr/>
            <p:nvPr/>
          </p:nvSpPr>
          <p:spPr>
            <a:xfrm>
              <a:off x="1982724" y="1284476"/>
              <a:ext cx="3787935" cy="1217145"/>
            </a:xfrm>
            <a:custGeom>
              <a:avLst/>
              <a:gdLst>
                <a:gd name="connsiteX0" fmla="*/ 0 w 3239311"/>
                <a:gd name="connsiteY0" fmla="*/ 0 h 1040860"/>
                <a:gd name="connsiteX1" fmla="*/ 747166 w 3239311"/>
                <a:gd name="connsiteY1" fmla="*/ 0 h 1040860"/>
                <a:gd name="connsiteX2" fmla="*/ 758420 w 3239311"/>
                <a:gd name="connsiteY2" fmla="*/ 2977 h 1040860"/>
                <a:gd name="connsiteX3" fmla="*/ 671986 w 3239311"/>
                <a:gd name="connsiteY3" fmla="*/ 10520 h 1040860"/>
                <a:gd name="connsiteX4" fmla="*/ 194340 w 3239311"/>
                <a:gd name="connsiteY4" fmla="*/ 517849 h 1040860"/>
                <a:gd name="connsiteX5" fmla="*/ 671986 w 3239311"/>
                <a:gd name="connsiteY5" fmla="*/ 1025178 h 1040860"/>
                <a:gd name="connsiteX6" fmla="*/ 722008 w 3239311"/>
                <a:gd name="connsiteY6" fmla="*/ 1029544 h 1040860"/>
                <a:gd name="connsiteX7" fmla="*/ 693172 w 3239311"/>
                <a:gd name="connsiteY7" fmla="*/ 1034532 h 1040860"/>
                <a:gd name="connsiteX8" fmla="*/ 750439 w 3239311"/>
                <a:gd name="connsiteY8" fmla="*/ 1032025 h 1040860"/>
                <a:gd name="connsiteX9" fmla="*/ 792546 w 3239311"/>
                <a:gd name="connsiteY9" fmla="*/ 1035699 h 1040860"/>
                <a:gd name="connsiteX10" fmla="*/ 771487 w 3239311"/>
                <a:gd name="connsiteY10" fmla="*/ 1031103 h 1040860"/>
                <a:gd name="connsiteX11" fmla="*/ 814144 w 3239311"/>
                <a:gd name="connsiteY11" fmla="*/ 1029235 h 1040860"/>
                <a:gd name="connsiteX12" fmla="*/ 1317698 w 3239311"/>
                <a:gd name="connsiteY12" fmla="*/ 543125 h 1040860"/>
                <a:gd name="connsiteX13" fmla="*/ 867037 w 3239311"/>
                <a:gd name="connsiteY13" fmla="*/ 15720 h 1040860"/>
                <a:gd name="connsiteX14" fmla="*/ 775511 w 3239311"/>
                <a:gd name="connsiteY14" fmla="*/ 3717 h 1040860"/>
                <a:gd name="connsiteX15" fmla="*/ 792541 w 3239311"/>
                <a:gd name="connsiteY15" fmla="*/ 0 h 1040860"/>
                <a:gd name="connsiteX16" fmla="*/ 3239311 w 3239311"/>
                <a:gd name="connsiteY16" fmla="*/ 0 h 1040860"/>
                <a:gd name="connsiteX17" fmla="*/ 3239311 w 3239311"/>
                <a:gd name="connsiteY17" fmla="*/ 1040860 h 1040860"/>
                <a:gd name="connsiteX18" fmla="*/ 0 w 3239311"/>
                <a:gd name="connsiteY18" fmla="*/ 1040860 h 1040860"/>
                <a:gd name="connsiteX19" fmla="*/ 0 w 3239311"/>
                <a:gd name="connsiteY19" fmla="*/ 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39311" h="1040860">
                  <a:moveTo>
                    <a:pt x="0" y="0"/>
                  </a:move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6" y="1035699"/>
                  </a:lnTo>
                  <a:lnTo>
                    <a:pt x="771487" y="1031103"/>
                  </a:lnTo>
                  <a:lnTo>
                    <a:pt x="814144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239311" y="0"/>
                  </a:lnTo>
                  <a:lnTo>
                    <a:pt x="3239311" y="1040860"/>
                  </a:lnTo>
                  <a:lnTo>
                    <a:pt x="0" y="10408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3AC55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215000" tIns="34290" rIns="54000" bIns="162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</p:txBody>
        </p:sp>
        <p:sp>
          <p:nvSpPr>
            <p:cNvPr id="27" name="ïšḻïďê-Freeform: Shape 3">
              <a:extLst>
                <a:ext uri="{FF2B5EF4-FFF2-40B4-BE49-F238E27FC236}">
                  <a16:creationId xmlns:a16="http://schemas.microsoft.com/office/drawing/2014/main" id="{64C77B47-1B41-47D6-AE63-064D103B8538}"/>
                </a:ext>
              </a:extLst>
            </p:cNvPr>
            <p:cNvSpPr/>
            <p:nvPr/>
          </p:nvSpPr>
          <p:spPr>
            <a:xfrm>
              <a:off x="5622720" y="2469498"/>
              <a:ext cx="728012" cy="2354661"/>
            </a:xfrm>
            <a:custGeom>
              <a:avLst/>
              <a:gdLst>
                <a:gd name="connsiteX0" fmla="*/ 612843 w 622571"/>
                <a:gd name="connsiteY0" fmla="*/ 0 h 2013625"/>
                <a:gd name="connsiteX1" fmla="*/ 0 w 622571"/>
                <a:gd name="connsiteY1" fmla="*/ 972765 h 2013625"/>
                <a:gd name="connsiteX2" fmla="*/ 19456 w 622571"/>
                <a:gd name="connsiteY2" fmla="*/ 2013625 h 2013625"/>
                <a:gd name="connsiteX3" fmla="*/ 622571 w 622571"/>
                <a:gd name="connsiteY3" fmla="*/ 1060314 h 2013625"/>
                <a:gd name="connsiteX4" fmla="*/ 612843 w 622571"/>
                <a:gd name="connsiteY4" fmla="*/ 0 h 201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571" h="2013625">
                  <a:moveTo>
                    <a:pt x="612843" y="0"/>
                  </a:moveTo>
                  <a:lnTo>
                    <a:pt x="0" y="972765"/>
                  </a:lnTo>
                  <a:lnTo>
                    <a:pt x="19456" y="2013625"/>
                  </a:lnTo>
                  <a:lnTo>
                    <a:pt x="622571" y="1060314"/>
                  </a:lnTo>
                  <a:cubicBezTo>
                    <a:pt x="619328" y="706876"/>
                    <a:pt x="616086" y="353438"/>
                    <a:pt x="612843" y="0"/>
                  </a:cubicBezTo>
                  <a:close/>
                </a:path>
              </a:pathLst>
            </a:custGeom>
            <a:solidFill>
              <a:srgbClr val="C893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28" name="ïšḻïďê-Freeform: Shape 4">
              <a:extLst>
                <a:ext uri="{FF2B5EF4-FFF2-40B4-BE49-F238E27FC236}">
                  <a16:creationId xmlns:a16="http://schemas.microsoft.com/office/drawing/2014/main" id="{918BD46A-FEAF-4FF8-8B19-59005A3E479B}"/>
                </a:ext>
              </a:extLst>
            </p:cNvPr>
            <p:cNvSpPr/>
            <p:nvPr/>
          </p:nvSpPr>
          <p:spPr>
            <a:xfrm>
              <a:off x="5748215" y="1275102"/>
              <a:ext cx="602517" cy="2422914"/>
            </a:xfrm>
            <a:custGeom>
              <a:avLst/>
              <a:gdLst>
                <a:gd name="connsiteX0" fmla="*/ 32175 w 538014"/>
                <a:gd name="connsiteY0" fmla="*/ 2 h 2071994"/>
                <a:gd name="connsiteX1" fmla="*/ 538014 w 538014"/>
                <a:gd name="connsiteY1" fmla="*/ 1040862 h 2071994"/>
                <a:gd name="connsiteX2" fmla="*/ 528286 w 538014"/>
                <a:gd name="connsiteY2" fmla="*/ 2071994 h 2071994"/>
                <a:gd name="connsiteX3" fmla="*/ 51631 w 538014"/>
                <a:gd name="connsiteY3" fmla="*/ 1050589 h 2071994"/>
                <a:gd name="connsiteX4" fmla="*/ 32175 w 538014"/>
                <a:gd name="connsiteY4" fmla="*/ 2 h 2071994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39222 w 545061"/>
                <a:gd name="connsiteY0" fmla="*/ 0 h 2071992"/>
                <a:gd name="connsiteX1" fmla="*/ 545061 w 545061"/>
                <a:gd name="connsiteY1" fmla="*/ 1040860 h 2071992"/>
                <a:gd name="connsiteX2" fmla="*/ 535333 w 545061"/>
                <a:gd name="connsiteY2" fmla="*/ 2071992 h 2071992"/>
                <a:gd name="connsiteX3" fmla="*/ 312 w 545061"/>
                <a:gd name="connsiteY3" fmla="*/ 972766 h 2071992"/>
                <a:gd name="connsiteX4" fmla="*/ 39222 w 545061"/>
                <a:gd name="connsiteY4" fmla="*/ 0 h 2071992"/>
                <a:gd name="connsiteX0" fmla="*/ 4148 w 509987"/>
                <a:gd name="connsiteY0" fmla="*/ 0 h 2071992"/>
                <a:gd name="connsiteX1" fmla="*/ 509987 w 509987"/>
                <a:gd name="connsiteY1" fmla="*/ 1040860 h 2071992"/>
                <a:gd name="connsiteX2" fmla="*/ 500259 w 509987"/>
                <a:gd name="connsiteY2" fmla="*/ 2071992 h 2071992"/>
                <a:gd name="connsiteX3" fmla="*/ 43059 w 509987"/>
                <a:gd name="connsiteY3" fmla="*/ 1001949 h 2071992"/>
                <a:gd name="connsiteX4" fmla="*/ 4148 w 509987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31132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31132 h 2071992"/>
                <a:gd name="connsiteX4" fmla="*/ 9413 w 515252"/>
                <a:gd name="connsiteY4" fmla="*/ 0 h 20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252" h="2071992">
                  <a:moveTo>
                    <a:pt x="9413" y="0"/>
                  </a:moveTo>
                  <a:cubicBezTo>
                    <a:pt x="168297" y="264268"/>
                    <a:pt x="346639" y="693907"/>
                    <a:pt x="515252" y="1040860"/>
                  </a:cubicBezTo>
                  <a:cubicBezTo>
                    <a:pt x="512009" y="1384571"/>
                    <a:pt x="508767" y="1728281"/>
                    <a:pt x="505524" y="2071992"/>
                  </a:cubicBezTo>
                  <a:lnTo>
                    <a:pt x="9413" y="1031132"/>
                  </a:lnTo>
                  <a:cubicBezTo>
                    <a:pt x="6170" y="677694"/>
                    <a:pt x="-10042" y="486383"/>
                    <a:pt x="9413" y="0"/>
                  </a:cubicBez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29" name="ïšḻïďê-Freeform: Shape 5">
              <a:extLst>
                <a:ext uri="{FF2B5EF4-FFF2-40B4-BE49-F238E27FC236}">
                  <a16:creationId xmlns:a16="http://schemas.microsoft.com/office/drawing/2014/main" id="{300ECBEB-7CE2-4629-97EC-A66B9E851462}"/>
                </a:ext>
              </a:extLst>
            </p:cNvPr>
            <p:cNvSpPr/>
            <p:nvPr/>
          </p:nvSpPr>
          <p:spPr>
            <a:xfrm>
              <a:off x="5606029" y="3596375"/>
              <a:ext cx="602517" cy="2422914"/>
            </a:xfrm>
            <a:custGeom>
              <a:avLst/>
              <a:gdLst>
                <a:gd name="connsiteX0" fmla="*/ 32175 w 538014"/>
                <a:gd name="connsiteY0" fmla="*/ 2 h 2071994"/>
                <a:gd name="connsiteX1" fmla="*/ 538014 w 538014"/>
                <a:gd name="connsiteY1" fmla="*/ 1040862 h 2071994"/>
                <a:gd name="connsiteX2" fmla="*/ 528286 w 538014"/>
                <a:gd name="connsiteY2" fmla="*/ 2071994 h 2071994"/>
                <a:gd name="connsiteX3" fmla="*/ 51631 w 538014"/>
                <a:gd name="connsiteY3" fmla="*/ 1050589 h 2071994"/>
                <a:gd name="connsiteX4" fmla="*/ 32175 w 538014"/>
                <a:gd name="connsiteY4" fmla="*/ 2 h 2071994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54809 w 560648"/>
                <a:gd name="connsiteY0" fmla="*/ 151 h 2072143"/>
                <a:gd name="connsiteX1" fmla="*/ 560648 w 560648"/>
                <a:gd name="connsiteY1" fmla="*/ 1041011 h 2072143"/>
                <a:gd name="connsiteX2" fmla="*/ 550920 w 560648"/>
                <a:gd name="connsiteY2" fmla="*/ 2072143 h 2072143"/>
                <a:gd name="connsiteX3" fmla="*/ 15899 w 560648"/>
                <a:gd name="connsiteY3" fmla="*/ 972917 h 2072143"/>
                <a:gd name="connsiteX4" fmla="*/ 54809 w 560648"/>
                <a:gd name="connsiteY4" fmla="*/ 151 h 2072143"/>
                <a:gd name="connsiteX0" fmla="*/ 39222 w 545061"/>
                <a:gd name="connsiteY0" fmla="*/ 0 h 2071992"/>
                <a:gd name="connsiteX1" fmla="*/ 545061 w 545061"/>
                <a:gd name="connsiteY1" fmla="*/ 1040860 h 2071992"/>
                <a:gd name="connsiteX2" fmla="*/ 535333 w 545061"/>
                <a:gd name="connsiteY2" fmla="*/ 2071992 h 2071992"/>
                <a:gd name="connsiteX3" fmla="*/ 312 w 545061"/>
                <a:gd name="connsiteY3" fmla="*/ 972766 h 2071992"/>
                <a:gd name="connsiteX4" fmla="*/ 39222 w 545061"/>
                <a:gd name="connsiteY4" fmla="*/ 0 h 2071992"/>
                <a:gd name="connsiteX0" fmla="*/ 4148 w 509987"/>
                <a:gd name="connsiteY0" fmla="*/ 0 h 2071992"/>
                <a:gd name="connsiteX1" fmla="*/ 509987 w 509987"/>
                <a:gd name="connsiteY1" fmla="*/ 1040860 h 2071992"/>
                <a:gd name="connsiteX2" fmla="*/ 500259 w 509987"/>
                <a:gd name="connsiteY2" fmla="*/ 2071992 h 2071992"/>
                <a:gd name="connsiteX3" fmla="*/ 43059 w 509987"/>
                <a:gd name="connsiteY3" fmla="*/ 1001949 h 2071992"/>
                <a:gd name="connsiteX4" fmla="*/ 4148 w 509987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01949 h 2071992"/>
                <a:gd name="connsiteX4" fmla="*/ 9413 w 515252"/>
                <a:gd name="connsiteY4" fmla="*/ 0 h 2071992"/>
                <a:gd name="connsiteX0" fmla="*/ 9413 w 515252"/>
                <a:gd name="connsiteY0" fmla="*/ 0 h 2071992"/>
                <a:gd name="connsiteX1" fmla="*/ 515252 w 515252"/>
                <a:gd name="connsiteY1" fmla="*/ 1040860 h 2071992"/>
                <a:gd name="connsiteX2" fmla="*/ 505524 w 515252"/>
                <a:gd name="connsiteY2" fmla="*/ 2071992 h 2071992"/>
                <a:gd name="connsiteX3" fmla="*/ 9413 w 515252"/>
                <a:gd name="connsiteY3" fmla="*/ 1031132 h 2071992"/>
                <a:gd name="connsiteX4" fmla="*/ 9413 w 515252"/>
                <a:gd name="connsiteY4" fmla="*/ 0 h 207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252" h="2071992">
                  <a:moveTo>
                    <a:pt x="9413" y="0"/>
                  </a:moveTo>
                  <a:cubicBezTo>
                    <a:pt x="168297" y="264268"/>
                    <a:pt x="346639" y="693907"/>
                    <a:pt x="515252" y="1040860"/>
                  </a:cubicBezTo>
                  <a:cubicBezTo>
                    <a:pt x="512009" y="1384571"/>
                    <a:pt x="508767" y="1728281"/>
                    <a:pt x="505524" y="2071992"/>
                  </a:cubicBezTo>
                  <a:lnTo>
                    <a:pt x="9413" y="1031132"/>
                  </a:lnTo>
                  <a:cubicBezTo>
                    <a:pt x="6170" y="677694"/>
                    <a:pt x="-10042" y="486383"/>
                    <a:pt x="9413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0" name="ïšḻïďê-Freeform: Shape 11">
              <a:extLst>
                <a:ext uri="{FF2B5EF4-FFF2-40B4-BE49-F238E27FC236}">
                  <a16:creationId xmlns:a16="http://schemas.microsoft.com/office/drawing/2014/main" id="{4012D3F8-C5EE-4917-B7A0-FA5487114814}"/>
                </a:ext>
              </a:extLst>
            </p:cNvPr>
            <p:cNvSpPr/>
            <p:nvPr/>
          </p:nvSpPr>
          <p:spPr>
            <a:xfrm>
              <a:off x="2311878" y="1290823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1" name="ïšḻïďê-Freeform: Shape 8">
              <a:extLst>
                <a:ext uri="{FF2B5EF4-FFF2-40B4-BE49-F238E27FC236}">
                  <a16:creationId xmlns:a16="http://schemas.microsoft.com/office/drawing/2014/main" id="{E28C0FC4-6E5E-404D-8B87-7AF79744E1F7}"/>
                </a:ext>
              </a:extLst>
            </p:cNvPr>
            <p:cNvSpPr/>
            <p:nvPr/>
          </p:nvSpPr>
          <p:spPr>
            <a:xfrm rot="1161638">
              <a:off x="2676419" y="1604340"/>
              <a:ext cx="381578" cy="626789"/>
            </a:xfrm>
            <a:custGeom>
              <a:avLst/>
              <a:gdLst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731849 w 915990"/>
                <a:gd name="connsiteY2" fmla="*/ 16406 h 1505842"/>
                <a:gd name="connsiteX3" fmla="*/ 731849 w 915990"/>
                <a:gd name="connsiteY3" fmla="*/ 298437 h 1505842"/>
                <a:gd name="connsiteX4" fmla="*/ 687007 w 915990"/>
                <a:gd name="connsiteY4" fmla="*/ 271076 h 1505842"/>
                <a:gd name="connsiteX5" fmla="*/ 538541 w 915990"/>
                <a:gd name="connsiteY5" fmla="*/ 276575 h 1505842"/>
                <a:gd name="connsiteX6" fmla="*/ 442946 w 915990"/>
                <a:gd name="connsiteY6" fmla="*/ 533909 h 1505842"/>
                <a:gd name="connsiteX7" fmla="*/ 516482 w 915990"/>
                <a:gd name="connsiteY7" fmla="*/ 694373 h 1505842"/>
                <a:gd name="connsiteX8" fmla="*/ 821713 w 915990"/>
                <a:gd name="connsiteY8" fmla="*/ 554493 h 1505842"/>
                <a:gd name="connsiteX9" fmla="*/ 915990 w 915990"/>
                <a:gd name="connsiteY9" fmla="*/ 760215 h 1505842"/>
                <a:gd name="connsiteX10" fmla="*/ 610759 w 915990"/>
                <a:gd name="connsiteY10" fmla="*/ 900094 h 1505842"/>
                <a:gd name="connsiteX11" fmla="*/ 838944 w 915990"/>
                <a:gd name="connsiteY11" fmla="*/ 1398016 h 1505842"/>
                <a:gd name="connsiteX12" fmla="*/ 603658 w 915990"/>
                <a:gd name="connsiteY12" fmla="*/ 1505842 h 1505842"/>
                <a:gd name="connsiteX13" fmla="*/ 375472 w 915990"/>
                <a:gd name="connsiteY13" fmla="*/ 1007920 h 1505842"/>
                <a:gd name="connsiteX14" fmla="*/ 94277 w 915990"/>
                <a:gd name="connsiteY14" fmla="*/ 1136785 h 1505842"/>
                <a:gd name="connsiteX15" fmla="*/ 0 w 915990"/>
                <a:gd name="connsiteY15" fmla="*/ 931064 h 1505842"/>
                <a:gd name="connsiteX16" fmla="*/ 281195 w 915990"/>
                <a:gd name="connsiteY16" fmla="*/ 802199 h 1505842"/>
                <a:gd name="connsiteX17" fmla="*/ 207659 w 915990"/>
                <a:gd name="connsiteY17" fmla="*/ 641735 h 1505842"/>
                <a:gd name="connsiteX18" fmla="*/ 430715 w 915990"/>
                <a:gd name="connsiteY18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731849 w 915990"/>
                <a:gd name="connsiteY2" fmla="*/ 16406 h 1505842"/>
                <a:gd name="connsiteX3" fmla="*/ 687007 w 915990"/>
                <a:gd name="connsiteY3" fmla="*/ 271076 h 1505842"/>
                <a:gd name="connsiteX4" fmla="*/ 538541 w 915990"/>
                <a:gd name="connsiteY4" fmla="*/ 276575 h 1505842"/>
                <a:gd name="connsiteX5" fmla="*/ 442946 w 915990"/>
                <a:gd name="connsiteY5" fmla="*/ 533909 h 1505842"/>
                <a:gd name="connsiteX6" fmla="*/ 516482 w 915990"/>
                <a:gd name="connsiteY6" fmla="*/ 694373 h 1505842"/>
                <a:gd name="connsiteX7" fmla="*/ 821713 w 915990"/>
                <a:gd name="connsiteY7" fmla="*/ 554493 h 1505842"/>
                <a:gd name="connsiteX8" fmla="*/ 915990 w 915990"/>
                <a:gd name="connsiteY8" fmla="*/ 760215 h 1505842"/>
                <a:gd name="connsiteX9" fmla="*/ 610759 w 915990"/>
                <a:gd name="connsiteY9" fmla="*/ 900094 h 1505842"/>
                <a:gd name="connsiteX10" fmla="*/ 838944 w 915990"/>
                <a:gd name="connsiteY10" fmla="*/ 1398016 h 1505842"/>
                <a:gd name="connsiteX11" fmla="*/ 603658 w 915990"/>
                <a:gd name="connsiteY11" fmla="*/ 1505842 h 1505842"/>
                <a:gd name="connsiteX12" fmla="*/ 375472 w 915990"/>
                <a:gd name="connsiteY12" fmla="*/ 1007920 h 1505842"/>
                <a:gd name="connsiteX13" fmla="*/ 94277 w 915990"/>
                <a:gd name="connsiteY13" fmla="*/ 1136785 h 1505842"/>
                <a:gd name="connsiteX14" fmla="*/ 0 w 915990"/>
                <a:gd name="connsiteY14" fmla="*/ 931064 h 1505842"/>
                <a:gd name="connsiteX15" fmla="*/ 281195 w 915990"/>
                <a:gd name="connsiteY15" fmla="*/ 802199 h 1505842"/>
                <a:gd name="connsiteX16" fmla="*/ 207659 w 915990"/>
                <a:gd name="connsiteY16" fmla="*/ 641735 h 1505842"/>
                <a:gd name="connsiteX17" fmla="*/ 430715 w 915990"/>
                <a:gd name="connsiteY17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687007 w 915990"/>
                <a:gd name="connsiteY2" fmla="*/ 271076 h 1505842"/>
                <a:gd name="connsiteX3" fmla="*/ 538541 w 915990"/>
                <a:gd name="connsiteY3" fmla="*/ 276575 h 1505842"/>
                <a:gd name="connsiteX4" fmla="*/ 442946 w 915990"/>
                <a:gd name="connsiteY4" fmla="*/ 533909 h 1505842"/>
                <a:gd name="connsiteX5" fmla="*/ 516482 w 915990"/>
                <a:gd name="connsiteY5" fmla="*/ 694373 h 1505842"/>
                <a:gd name="connsiteX6" fmla="*/ 821713 w 915990"/>
                <a:gd name="connsiteY6" fmla="*/ 554493 h 1505842"/>
                <a:gd name="connsiteX7" fmla="*/ 915990 w 915990"/>
                <a:gd name="connsiteY7" fmla="*/ 760215 h 1505842"/>
                <a:gd name="connsiteX8" fmla="*/ 610759 w 915990"/>
                <a:gd name="connsiteY8" fmla="*/ 900094 h 1505842"/>
                <a:gd name="connsiteX9" fmla="*/ 838944 w 915990"/>
                <a:gd name="connsiteY9" fmla="*/ 1398016 h 1505842"/>
                <a:gd name="connsiteX10" fmla="*/ 603658 w 915990"/>
                <a:gd name="connsiteY10" fmla="*/ 1505842 h 1505842"/>
                <a:gd name="connsiteX11" fmla="*/ 375472 w 915990"/>
                <a:gd name="connsiteY11" fmla="*/ 1007920 h 1505842"/>
                <a:gd name="connsiteX12" fmla="*/ 94277 w 915990"/>
                <a:gd name="connsiteY12" fmla="*/ 1136785 h 1505842"/>
                <a:gd name="connsiteX13" fmla="*/ 0 w 915990"/>
                <a:gd name="connsiteY13" fmla="*/ 931064 h 1505842"/>
                <a:gd name="connsiteX14" fmla="*/ 281195 w 915990"/>
                <a:gd name="connsiteY14" fmla="*/ 802199 h 1505842"/>
                <a:gd name="connsiteX15" fmla="*/ 207659 w 915990"/>
                <a:gd name="connsiteY15" fmla="*/ 641735 h 1505842"/>
                <a:gd name="connsiteX16" fmla="*/ 430715 w 915990"/>
                <a:gd name="connsiteY16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670215 w 915990"/>
                <a:gd name="connsiteY2" fmla="*/ 234437 h 1505842"/>
                <a:gd name="connsiteX3" fmla="*/ 538541 w 915990"/>
                <a:gd name="connsiteY3" fmla="*/ 276575 h 1505842"/>
                <a:gd name="connsiteX4" fmla="*/ 442946 w 915990"/>
                <a:gd name="connsiteY4" fmla="*/ 533909 h 1505842"/>
                <a:gd name="connsiteX5" fmla="*/ 516482 w 915990"/>
                <a:gd name="connsiteY5" fmla="*/ 694373 h 1505842"/>
                <a:gd name="connsiteX6" fmla="*/ 821713 w 915990"/>
                <a:gd name="connsiteY6" fmla="*/ 554493 h 1505842"/>
                <a:gd name="connsiteX7" fmla="*/ 915990 w 915990"/>
                <a:gd name="connsiteY7" fmla="*/ 760215 h 1505842"/>
                <a:gd name="connsiteX8" fmla="*/ 610759 w 915990"/>
                <a:gd name="connsiteY8" fmla="*/ 900094 h 1505842"/>
                <a:gd name="connsiteX9" fmla="*/ 838944 w 915990"/>
                <a:gd name="connsiteY9" fmla="*/ 1398016 h 1505842"/>
                <a:gd name="connsiteX10" fmla="*/ 603658 w 915990"/>
                <a:gd name="connsiteY10" fmla="*/ 1505842 h 1505842"/>
                <a:gd name="connsiteX11" fmla="*/ 375472 w 915990"/>
                <a:gd name="connsiteY11" fmla="*/ 1007920 h 1505842"/>
                <a:gd name="connsiteX12" fmla="*/ 94277 w 915990"/>
                <a:gd name="connsiteY12" fmla="*/ 1136785 h 1505842"/>
                <a:gd name="connsiteX13" fmla="*/ 0 w 915990"/>
                <a:gd name="connsiteY13" fmla="*/ 931064 h 1505842"/>
                <a:gd name="connsiteX14" fmla="*/ 281195 w 915990"/>
                <a:gd name="connsiteY14" fmla="*/ 802199 h 1505842"/>
                <a:gd name="connsiteX15" fmla="*/ 207659 w 915990"/>
                <a:gd name="connsiteY15" fmla="*/ 641735 h 1505842"/>
                <a:gd name="connsiteX16" fmla="*/ 430715 w 915990"/>
                <a:gd name="connsiteY16" fmla="*/ 41288 h 1505842"/>
                <a:gd name="connsiteX0" fmla="*/ 430715 w 915990"/>
                <a:gd name="connsiteY0" fmla="*/ 41288 h 1505842"/>
                <a:gd name="connsiteX1" fmla="*/ 693155 w 915990"/>
                <a:gd name="connsiteY1" fmla="*/ 6107 h 1505842"/>
                <a:gd name="connsiteX2" fmla="*/ 670215 w 915990"/>
                <a:gd name="connsiteY2" fmla="*/ 234437 h 1505842"/>
                <a:gd name="connsiteX3" fmla="*/ 487861 w 915990"/>
                <a:gd name="connsiteY3" fmla="*/ 282069 h 1505842"/>
                <a:gd name="connsiteX4" fmla="*/ 442946 w 915990"/>
                <a:gd name="connsiteY4" fmla="*/ 533909 h 1505842"/>
                <a:gd name="connsiteX5" fmla="*/ 516482 w 915990"/>
                <a:gd name="connsiteY5" fmla="*/ 694373 h 1505842"/>
                <a:gd name="connsiteX6" fmla="*/ 821713 w 915990"/>
                <a:gd name="connsiteY6" fmla="*/ 554493 h 1505842"/>
                <a:gd name="connsiteX7" fmla="*/ 915990 w 915990"/>
                <a:gd name="connsiteY7" fmla="*/ 760215 h 1505842"/>
                <a:gd name="connsiteX8" fmla="*/ 610759 w 915990"/>
                <a:gd name="connsiteY8" fmla="*/ 900094 h 1505842"/>
                <a:gd name="connsiteX9" fmla="*/ 838944 w 915990"/>
                <a:gd name="connsiteY9" fmla="*/ 1398016 h 1505842"/>
                <a:gd name="connsiteX10" fmla="*/ 603658 w 915990"/>
                <a:gd name="connsiteY10" fmla="*/ 1505842 h 1505842"/>
                <a:gd name="connsiteX11" fmla="*/ 375472 w 915990"/>
                <a:gd name="connsiteY11" fmla="*/ 1007920 h 1505842"/>
                <a:gd name="connsiteX12" fmla="*/ 94277 w 915990"/>
                <a:gd name="connsiteY12" fmla="*/ 1136785 h 1505842"/>
                <a:gd name="connsiteX13" fmla="*/ 0 w 915990"/>
                <a:gd name="connsiteY13" fmla="*/ 931064 h 1505842"/>
                <a:gd name="connsiteX14" fmla="*/ 281195 w 915990"/>
                <a:gd name="connsiteY14" fmla="*/ 802199 h 1505842"/>
                <a:gd name="connsiteX15" fmla="*/ 207659 w 915990"/>
                <a:gd name="connsiteY15" fmla="*/ 641735 h 1505842"/>
                <a:gd name="connsiteX16" fmla="*/ 430715 w 915990"/>
                <a:gd name="connsiteY16" fmla="*/ 41288 h 1505842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70215 w 915990"/>
                <a:gd name="connsiteY2" fmla="*/ 233221 h 1504626"/>
                <a:gd name="connsiteX3" fmla="*/ 487861 w 915990"/>
                <a:gd name="connsiteY3" fmla="*/ 280853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60448 w 915990"/>
                <a:gd name="connsiteY2" fmla="*/ 202235 h 1504626"/>
                <a:gd name="connsiteX3" fmla="*/ 487861 w 915990"/>
                <a:gd name="connsiteY3" fmla="*/ 280853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66551 w 915990"/>
                <a:gd name="connsiteY2" fmla="*/ 234903 h 1504626"/>
                <a:gd name="connsiteX3" fmla="*/ 487861 w 915990"/>
                <a:gd name="connsiteY3" fmla="*/ 280853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  <a:gd name="connsiteX0" fmla="*/ 430715 w 915990"/>
                <a:gd name="connsiteY0" fmla="*/ 40072 h 1504626"/>
                <a:gd name="connsiteX1" fmla="*/ 631793 w 915990"/>
                <a:gd name="connsiteY1" fmla="*/ 6416 h 1504626"/>
                <a:gd name="connsiteX2" fmla="*/ 666551 w 915990"/>
                <a:gd name="connsiteY2" fmla="*/ 234903 h 1504626"/>
                <a:gd name="connsiteX3" fmla="*/ 463286 w 915990"/>
                <a:gd name="connsiteY3" fmla="*/ 314281 h 1504626"/>
                <a:gd name="connsiteX4" fmla="*/ 442946 w 915990"/>
                <a:gd name="connsiteY4" fmla="*/ 532693 h 1504626"/>
                <a:gd name="connsiteX5" fmla="*/ 516482 w 915990"/>
                <a:gd name="connsiteY5" fmla="*/ 693157 h 1504626"/>
                <a:gd name="connsiteX6" fmla="*/ 821713 w 915990"/>
                <a:gd name="connsiteY6" fmla="*/ 553277 h 1504626"/>
                <a:gd name="connsiteX7" fmla="*/ 915990 w 915990"/>
                <a:gd name="connsiteY7" fmla="*/ 758999 h 1504626"/>
                <a:gd name="connsiteX8" fmla="*/ 610759 w 915990"/>
                <a:gd name="connsiteY8" fmla="*/ 898878 h 1504626"/>
                <a:gd name="connsiteX9" fmla="*/ 838944 w 915990"/>
                <a:gd name="connsiteY9" fmla="*/ 1396800 h 1504626"/>
                <a:gd name="connsiteX10" fmla="*/ 603658 w 915990"/>
                <a:gd name="connsiteY10" fmla="*/ 1504626 h 1504626"/>
                <a:gd name="connsiteX11" fmla="*/ 375472 w 915990"/>
                <a:gd name="connsiteY11" fmla="*/ 1006704 h 1504626"/>
                <a:gd name="connsiteX12" fmla="*/ 94277 w 915990"/>
                <a:gd name="connsiteY12" fmla="*/ 1135569 h 1504626"/>
                <a:gd name="connsiteX13" fmla="*/ 0 w 915990"/>
                <a:gd name="connsiteY13" fmla="*/ 929848 h 1504626"/>
                <a:gd name="connsiteX14" fmla="*/ 281195 w 915990"/>
                <a:gd name="connsiteY14" fmla="*/ 800983 h 1504626"/>
                <a:gd name="connsiteX15" fmla="*/ 207659 w 915990"/>
                <a:gd name="connsiteY15" fmla="*/ 640519 h 1504626"/>
                <a:gd name="connsiteX16" fmla="*/ 430715 w 915990"/>
                <a:gd name="connsiteY16" fmla="*/ 40072 h 1504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5990" h="1504626">
                  <a:moveTo>
                    <a:pt x="430715" y="40072"/>
                  </a:moveTo>
                  <a:cubicBezTo>
                    <a:pt x="515992" y="992"/>
                    <a:pt x="545732" y="-7864"/>
                    <a:pt x="631793" y="6416"/>
                  </a:cubicBezTo>
                  <a:lnTo>
                    <a:pt x="666551" y="234903"/>
                  </a:lnTo>
                  <a:cubicBezTo>
                    <a:pt x="619983" y="217604"/>
                    <a:pt x="500554" y="264649"/>
                    <a:pt x="463286" y="314281"/>
                  </a:cubicBezTo>
                  <a:cubicBezTo>
                    <a:pt x="426019" y="363913"/>
                    <a:pt x="398283" y="435234"/>
                    <a:pt x="442946" y="532693"/>
                  </a:cubicBezTo>
                  <a:lnTo>
                    <a:pt x="516482" y="693157"/>
                  </a:lnTo>
                  <a:lnTo>
                    <a:pt x="821713" y="553277"/>
                  </a:lnTo>
                  <a:lnTo>
                    <a:pt x="915990" y="758999"/>
                  </a:lnTo>
                  <a:lnTo>
                    <a:pt x="610759" y="898878"/>
                  </a:lnTo>
                  <a:lnTo>
                    <a:pt x="838944" y="1396800"/>
                  </a:lnTo>
                  <a:lnTo>
                    <a:pt x="603658" y="1504626"/>
                  </a:lnTo>
                  <a:lnTo>
                    <a:pt x="375472" y="1006704"/>
                  </a:lnTo>
                  <a:lnTo>
                    <a:pt x="94277" y="1135569"/>
                  </a:lnTo>
                  <a:lnTo>
                    <a:pt x="0" y="929848"/>
                  </a:lnTo>
                  <a:lnTo>
                    <a:pt x="281195" y="800983"/>
                  </a:lnTo>
                  <a:lnTo>
                    <a:pt x="207659" y="640519"/>
                  </a:lnTo>
                  <a:cubicBezTo>
                    <a:pt x="103446" y="413115"/>
                    <a:pt x="203311" y="144285"/>
                    <a:pt x="430715" y="400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2" name="ïšḻïďê-Freeform: Shape 16">
              <a:extLst>
                <a:ext uri="{FF2B5EF4-FFF2-40B4-BE49-F238E27FC236}">
                  <a16:creationId xmlns:a16="http://schemas.microsoft.com/office/drawing/2014/main" id="{6058AE7A-172F-4BA7-9EDC-084129D873D2}"/>
                </a:ext>
              </a:extLst>
            </p:cNvPr>
            <p:cNvSpPr/>
            <p:nvPr/>
          </p:nvSpPr>
          <p:spPr>
            <a:xfrm rot="10800000">
              <a:off x="8767108" y="4822152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3" name="ïšḻïďê-Freeform: Shape 17">
              <a:extLst>
                <a:ext uri="{FF2B5EF4-FFF2-40B4-BE49-F238E27FC236}">
                  <a16:creationId xmlns:a16="http://schemas.microsoft.com/office/drawing/2014/main" id="{A4BD837B-1BBB-482D-9713-E7C9FCB76EE8}"/>
                </a:ext>
              </a:extLst>
            </p:cNvPr>
            <p:cNvSpPr/>
            <p:nvPr/>
          </p:nvSpPr>
          <p:spPr>
            <a:xfrm rot="10800000" flipV="1">
              <a:off x="6197171" y="4804143"/>
              <a:ext cx="4009751" cy="1217145"/>
            </a:xfrm>
            <a:custGeom>
              <a:avLst/>
              <a:gdLst>
                <a:gd name="connsiteX0" fmla="*/ 0 w 3429000"/>
                <a:gd name="connsiteY0" fmla="*/ 0 h 1040860"/>
                <a:gd name="connsiteX1" fmla="*/ 747166 w 3429000"/>
                <a:gd name="connsiteY1" fmla="*/ 0 h 1040860"/>
                <a:gd name="connsiteX2" fmla="*/ 758420 w 3429000"/>
                <a:gd name="connsiteY2" fmla="*/ 2977 h 1040860"/>
                <a:gd name="connsiteX3" fmla="*/ 671986 w 3429000"/>
                <a:gd name="connsiteY3" fmla="*/ 10520 h 1040860"/>
                <a:gd name="connsiteX4" fmla="*/ 194340 w 3429000"/>
                <a:gd name="connsiteY4" fmla="*/ 517849 h 1040860"/>
                <a:gd name="connsiteX5" fmla="*/ 671986 w 3429000"/>
                <a:gd name="connsiteY5" fmla="*/ 1025178 h 1040860"/>
                <a:gd name="connsiteX6" fmla="*/ 722008 w 3429000"/>
                <a:gd name="connsiteY6" fmla="*/ 1029544 h 1040860"/>
                <a:gd name="connsiteX7" fmla="*/ 693172 w 3429000"/>
                <a:gd name="connsiteY7" fmla="*/ 1034532 h 1040860"/>
                <a:gd name="connsiteX8" fmla="*/ 750439 w 3429000"/>
                <a:gd name="connsiteY8" fmla="*/ 1032025 h 1040860"/>
                <a:gd name="connsiteX9" fmla="*/ 792546 w 3429000"/>
                <a:gd name="connsiteY9" fmla="*/ 1035699 h 1040860"/>
                <a:gd name="connsiteX10" fmla="*/ 771487 w 3429000"/>
                <a:gd name="connsiteY10" fmla="*/ 1031103 h 1040860"/>
                <a:gd name="connsiteX11" fmla="*/ 814144 w 3429000"/>
                <a:gd name="connsiteY11" fmla="*/ 1029235 h 1040860"/>
                <a:gd name="connsiteX12" fmla="*/ 1317698 w 3429000"/>
                <a:gd name="connsiteY12" fmla="*/ 543125 h 1040860"/>
                <a:gd name="connsiteX13" fmla="*/ 867037 w 3429000"/>
                <a:gd name="connsiteY13" fmla="*/ 15720 h 1040860"/>
                <a:gd name="connsiteX14" fmla="*/ 775511 w 3429000"/>
                <a:gd name="connsiteY14" fmla="*/ 3717 h 1040860"/>
                <a:gd name="connsiteX15" fmla="*/ 792541 w 3429000"/>
                <a:gd name="connsiteY15" fmla="*/ 0 h 1040860"/>
                <a:gd name="connsiteX16" fmla="*/ 3429000 w 3429000"/>
                <a:gd name="connsiteY16" fmla="*/ 0 h 1040860"/>
                <a:gd name="connsiteX17" fmla="*/ 3429000 w 3429000"/>
                <a:gd name="connsiteY17" fmla="*/ 1040860 h 1040860"/>
                <a:gd name="connsiteX18" fmla="*/ 0 w 3429000"/>
                <a:gd name="connsiteY18" fmla="*/ 1040860 h 1040860"/>
                <a:gd name="connsiteX19" fmla="*/ 0 w 3429000"/>
                <a:gd name="connsiteY19" fmla="*/ 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000" h="1040860">
                  <a:moveTo>
                    <a:pt x="0" y="0"/>
                  </a:move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6" y="1035699"/>
                  </a:lnTo>
                  <a:lnTo>
                    <a:pt x="771487" y="1031103"/>
                  </a:lnTo>
                  <a:lnTo>
                    <a:pt x="814144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429000" y="0"/>
                  </a:lnTo>
                  <a:lnTo>
                    <a:pt x="3429000" y="1040860"/>
                  </a:lnTo>
                  <a:lnTo>
                    <a:pt x="0" y="1040860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3AC55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1350000" bIns="162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</a:p>
          </p:txBody>
        </p:sp>
        <p:sp>
          <p:nvSpPr>
            <p:cNvPr id="34" name="ïšḻïďê-TextBox 15">
              <a:extLst>
                <a:ext uri="{FF2B5EF4-FFF2-40B4-BE49-F238E27FC236}">
                  <a16:creationId xmlns:a16="http://schemas.microsoft.com/office/drawing/2014/main" id="{E25E0417-6051-4F0A-A104-E5C5D1418009}"/>
                </a:ext>
              </a:extLst>
            </p:cNvPr>
            <p:cNvSpPr txBox="1"/>
            <p:nvPr/>
          </p:nvSpPr>
          <p:spPr>
            <a:xfrm>
              <a:off x="9065664" y="5128104"/>
              <a:ext cx="513547" cy="569222"/>
            </a:xfrm>
            <a:custGeom>
              <a:avLst/>
              <a:gdLst/>
              <a:ahLst/>
              <a:cxnLst/>
              <a:rect l="l" t="t" r="r" b="b"/>
              <a:pathLst>
                <a:path w="725214" h="803833">
                  <a:moveTo>
                    <a:pt x="470958" y="583900"/>
                  </a:moveTo>
                  <a:cubicBezTo>
                    <a:pt x="483460" y="583900"/>
                    <a:pt x="492588" y="589060"/>
                    <a:pt x="498343" y="599378"/>
                  </a:cubicBezTo>
                  <a:cubicBezTo>
                    <a:pt x="504097" y="609697"/>
                    <a:pt x="506975" y="623241"/>
                    <a:pt x="506975" y="640009"/>
                  </a:cubicBezTo>
                  <a:lnTo>
                    <a:pt x="506975" y="643134"/>
                  </a:lnTo>
                  <a:cubicBezTo>
                    <a:pt x="506975" y="658116"/>
                    <a:pt x="504147" y="669997"/>
                    <a:pt x="498491" y="678778"/>
                  </a:cubicBezTo>
                  <a:cubicBezTo>
                    <a:pt x="492836" y="687559"/>
                    <a:pt x="483757" y="691950"/>
                    <a:pt x="471256" y="691950"/>
                  </a:cubicBezTo>
                  <a:cubicBezTo>
                    <a:pt x="463021" y="691950"/>
                    <a:pt x="456175" y="690188"/>
                    <a:pt x="450718" y="686666"/>
                  </a:cubicBezTo>
                  <a:cubicBezTo>
                    <a:pt x="445261" y="683144"/>
                    <a:pt x="440994" y="678158"/>
                    <a:pt x="437918" y="671709"/>
                  </a:cubicBezTo>
                  <a:lnTo>
                    <a:pt x="437918" y="604141"/>
                  </a:lnTo>
                  <a:cubicBezTo>
                    <a:pt x="441093" y="597791"/>
                    <a:pt x="445385" y="592830"/>
                    <a:pt x="450792" y="589258"/>
                  </a:cubicBezTo>
                  <a:cubicBezTo>
                    <a:pt x="456199" y="585686"/>
                    <a:pt x="462921" y="583900"/>
                    <a:pt x="470958" y="583900"/>
                  </a:cubicBezTo>
                  <a:close/>
                  <a:moveTo>
                    <a:pt x="638092" y="583305"/>
                  </a:moveTo>
                  <a:cubicBezTo>
                    <a:pt x="648609" y="583305"/>
                    <a:pt x="656472" y="586530"/>
                    <a:pt x="661681" y="592979"/>
                  </a:cubicBezTo>
                  <a:cubicBezTo>
                    <a:pt x="666890" y="599428"/>
                    <a:pt x="669495" y="607762"/>
                    <a:pt x="669495" y="617982"/>
                  </a:cubicBezTo>
                  <a:lnTo>
                    <a:pt x="669495" y="621703"/>
                  </a:lnTo>
                  <a:lnTo>
                    <a:pt x="605648" y="621703"/>
                  </a:lnTo>
                  <a:lnTo>
                    <a:pt x="605350" y="620959"/>
                  </a:lnTo>
                  <a:cubicBezTo>
                    <a:pt x="606739" y="610044"/>
                    <a:pt x="610311" y="601040"/>
                    <a:pt x="616066" y="593946"/>
                  </a:cubicBezTo>
                  <a:cubicBezTo>
                    <a:pt x="621820" y="586852"/>
                    <a:pt x="629163" y="583305"/>
                    <a:pt x="638092" y="583305"/>
                  </a:cubicBezTo>
                  <a:close/>
                  <a:moveTo>
                    <a:pt x="229559" y="557260"/>
                  </a:moveTo>
                  <a:lnTo>
                    <a:pt x="229559" y="653552"/>
                  </a:lnTo>
                  <a:cubicBezTo>
                    <a:pt x="229559" y="676769"/>
                    <a:pt x="234421" y="693884"/>
                    <a:pt x="244144" y="704898"/>
                  </a:cubicBezTo>
                  <a:cubicBezTo>
                    <a:pt x="253868" y="715911"/>
                    <a:pt x="267361" y="721418"/>
                    <a:pt x="284625" y="721418"/>
                  </a:cubicBezTo>
                  <a:cubicBezTo>
                    <a:pt x="294746" y="721418"/>
                    <a:pt x="303675" y="719111"/>
                    <a:pt x="311414" y="714497"/>
                  </a:cubicBezTo>
                  <a:cubicBezTo>
                    <a:pt x="319153" y="709883"/>
                    <a:pt x="325553" y="703310"/>
                    <a:pt x="330613" y="694777"/>
                  </a:cubicBezTo>
                  <a:lnTo>
                    <a:pt x="333590" y="718292"/>
                  </a:lnTo>
                  <a:lnTo>
                    <a:pt x="365141" y="718292"/>
                  </a:lnTo>
                  <a:lnTo>
                    <a:pt x="365141" y="557260"/>
                  </a:lnTo>
                  <a:lnTo>
                    <a:pt x="328976" y="557260"/>
                  </a:lnTo>
                  <a:lnTo>
                    <a:pt x="328976" y="673644"/>
                  </a:lnTo>
                  <a:cubicBezTo>
                    <a:pt x="325603" y="679597"/>
                    <a:pt x="320964" y="684136"/>
                    <a:pt x="315061" y="687261"/>
                  </a:cubicBezTo>
                  <a:cubicBezTo>
                    <a:pt x="309157" y="690387"/>
                    <a:pt x="301840" y="691950"/>
                    <a:pt x="293109" y="691950"/>
                  </a:cubicBezTo>
                  <a:cubicBezTo>
                    <a:pt x="283881" y="691950"/>
                    <a:pt x="276985" y="689122"/>
                    <a:pt x="272421" y="683466"/>
                  </a:cubicBezTo>
                  <a:cubicBezTo>
                    <a:pt x="267857" y="677811"/>
                    <a:pt x="265575" y="667939"/>
                    <a:pt x="265575" y="653850"/>
                  </a:cubicBezTo>
                  <a:lnTo>
                    <a:pt x="265575" y="557260"/>
                  </a:lnTo>
                  <a:close/>
                  <a:moveTo>
                    <a:pt x="638092" y="554284"/>
                  </a:moveTo>
                  <a:cubicBezTo>
                    <a:pt x="617852" y="554184"/>
                    <a:pt x="601009" y="561849"/>
                    <a:pt x="587565" y="577277"/>
                  </a:cubicBezTo>
                  <a:cubicBezTo>
                    <a:pt x="574121" y="592706"/>
                    <a:pt x="567399" y="612128"/>
                    <a:pt x="567399" y="635544"/>
                  </a:cubicBezTo>
                  <a:lnTo>
                    <a:pt x="567399" y="641497"/>
                  </a:lnTo>
                  <a:cubicBezTo>
                    <a:pt x="567399" y="664912"/>
                    <a:pt x="574171" y="684086"/>
                    <a:pt x="587714" y="699019"/>
                  </a:cubicBezTo>
                  <a:cubicBezTo>
                    <a:pt x="601257" y="713951"/>
                    <a:pt x="619439" y="721418"/>
                    <a:pt x="642259" y="721418"/>
                  </a:cubicBezTo>
                  <a:cubicBezTo>
                    <a:pt x="655455" y="721418"/>
                    <a:pt x="667064" y="719573"/>
                    <a:pt x="677085" y="715883"/>
                  </a:cubicBezTo>
                  <a:cubicBezTo>
                    <a:pt x="687106" y="712193"/>
                    <a:pt x="695143" y="707656"/>
                    <a:pt x="701195" y="702270"/>
                  </a:cubicBezTo>
                  <a:lnTo>
                    <a:pt x="689587" y="678555"/>
                  </a:lnTo>
                  <a:cubicBezTo>
                    <a:pt x="683137" y="683020"/>
                    <a:pt x="676440" y="686443"/>
                    <a:pt x="669495" y="688824"/>
                  </a:cubicBezTo>
                  <a:cubicBezTo>
                    <a:pt x="662550" y="691205"/>
                    <a:pt x="654215" y="692396"/>
                    <a:pt x="644492" y="692396"/>
                  </a:cubicBezTo>
                  <a:cubicBezTo>
                    <a:pt x="632288" y="692396"/>
                    <a:pt x="622738" y="688342"/>
                    <a:pt x="615842" y="680233"/>
                  </a:cubicBezTo>
                  <a:cubicBezTo>
                    <a:pt x="608947" y="672124"/>
                    <a:pt x="605201" y="661692"/>
                    <a:pt x="604606" y="648936"/>
                  </a:cubicBezTo>
                  <a:lnTo>
                    <a:pt x="604904" y="648194"/>
                  </a:lnTo>
                  <a:lnTo>
                    <a:pt x="705363" y="648194"/>
                  </a:lnTo>
                  <a:lnTo>
                    <a:pt x="705363" y="626912"/>
                  </a:lnTo>
                  <a:cubicBezTo>
                    <a:pt x="705363" y="604786"/>
                    <a:pt x="699583" y="587150"/>
                    <a:pt x="688024" y="574003"/>
                  </a:cubicBezTo>
                  <a:cubicBezTo>
                    <a:pt x="676465" y="560857"/>
                    <a:pt x="659821" y="554284"/>
                    <a:pt x="638092" y="554284"/>
                  </a:cubicBezTo>
                  <a:close/>
                  <a:moveTo>
                    <a:pt x="34892" y="501598"/>
                  </a:moveTo>
                  <a:lnTo>
                    <a:pt x="34892" y="530620"/>
                  </a:lnTo>
                  <a:lnTo>
                    <a:pt x="100376" y="530620"/>
                  </a:lnTo>
                  <a:lnTo>
                    <a:pt x="100376" y="718292"/>
                  </a:lnTo>
                  <a:lnTo>
                    <a:pt x="136541" y="718292"/>
                  </a:lnTo>
                  <a:lnTo>
                    <a:pt x="136541" y="530620"/>
                  </a:lnTo>
                  <a:lnTo>
                    <a:pt x="202026" y="530620"/>
                  </a:lnTo>
                  <a:lnTo>
                    <a:pt x="202026" y="501598"/>
                  </a:lnTo>
                  <a:close/>
                  <a:moveTo>
                    <a:pt x="401753" y="486120"/>
                  </a:moveTo>
                  <a:lnTo>
                    <a:pt x="401753" y="718292"/>
                  </a:lnTo>
                  <a:lnTo>
                    <a:pt x="432114" y="718292"/>
                  </a:lnTo>
                  <a:lnTo>
                    <a:pt x="435686" y="697456"/>
                  </a:lnTo>
                  <a:cubicBezTo>
                    <a:pt x="440647" y="705294"/>
                    <a:pt x="446823" y="711248"/>
                    <a:pt x="454215" y="715316"/>
                  </a:cubicBezTo>
                  <a:cubicBezTo>
                    <a:pt x="461607" y="719384"/>
                    <a:pt x="470313" y="721418"/>
                    <a:pt x="480334" y="721418"/>
                  </a:cubicBezTo>
                  <a:cubicBezTo>
                    <a:pt x="500277" y="721418"/>
                    <a:pt x="515731" y="714249"/>
                    <a:pt x="526694" y="699912"/>
                  </a:cubicBezTo>
                  <a:cubicBezTo>
                    <a:pt x="537658" y="685575"/>
                    <a:pt x="543140" y="666649"/>
                    <a:pt x="543140" y="643134"/>
                  </a:cubicBezTo>
                  <a:lnTo>
                    <a:pt x="543140" y="640009"/>
                  </a:lnTo>
                  <a:cubicBezTo>
                    <a:pt x="543140" y="614212"/>
                    <a:pt x="537658" y="593475"/>
                    <a:pt x="526694" y="577798"/>
                  </a:cubicBezTo>
                  <a:cubicBezTo>
                    <a:pt x="515731" y="562122"/>
                    <a:pt x="500178" y="554284"/>
                    <a:pt x="480037" y="554284"/>
                  </a:cubicBezTo>
                  <a:cubicBezTo>
                    <a:pt x="470809" y="554284"/>
                    <a:pt x="462723" y="556119"/>
                    <a:pt x="455778" y="559790"/>
                  </a:cubicBezTo>
                  <a:cubicBezTo>
                    <a:pt x="448832" y="563461"/>
                    <a:pt x="442879" y="568720"/>
                    <a:pt x="437918" y="575566"/>
                  </a:cubicBezTo>
                  <a:lnTo>
                    <a:pt x="437918" y="486120"/>
                  </a:lnTo>
                  <a:close/>
                  <a:moveTo>
                    <a:pt x="72260" y="370281"/>
                  </a:moveTo>
                  <a:lnTo>
                    <a:pt x="652954" y="370281"/>
                  </a:lnTo>
                  <a:cubicBezTo>
                    <a:pt x="692862" y="370281"/>
                    <a:pt x="725214" y="402633"/>
                    <a:pt x="725214" y="442541"/>
                  </a:cubicBezTo>
                  <a:lnTo>
                    <a:pt x="725214" y="731573"/>
                  </a:lnTo>
                  <a:cubicBezTo>
                    <a:pt x="725214" y="771481"/>
                    <a:pt x="692862" y="803833"/>
                    <a:pt x="652954" y="803833"/>
                  </a:cubicBezTo>
                  <a:lnTo>
                    <a:pt x="72260" y="803833"/>
                  </a:lnTo>
                  <a:cubicBezTo>
                    <a:pt x="32352" y="803833"/>
                    <a:pt x="0" y="771481"/>
                    <a:pt x="0" y="731573"/>
                  </a:cubicBezTo>
                  <a:lnTo>
                    <a:pt x="0" y="442541"/>
                  </a:lnTo>
                  <a:cubicBezTo>
                    <a:pt x="0" y="402633"/>
                    <a:pt x="32352" y="370281"/>
                    <a:pt x="72260" y="370281"/>
                  </a:cubicBezTo>
                  <a:close/>
                  <a:moveTo>
                    <a:pt x="388420" y="102133"/>
                  </a:moveTo>
                  <a:cubicBezTo>
                    <a:pt x="372669" y="102133"/>
                    <a:pt x="360887" y="108388"/>
                    <a:pt x="353074" y="120897"/>
                  </a:cubicBezTo>
                  <a:cubicBezTo>
                    <a:pt x="345384" y="133406"/>
                    <a:pt x="341540" y="149197"/>
                    <a:pt x="341540" y="168272"/>
                  </a:cubicBezTo>
                  <a:lnTo>
                    <a:pt x="341540" y="172173"/>
                  </a:lnTo>
                  <a:cubicBezTo>
                    <a:pt x="341540" y="191741"/>
                    <a:pt x="345384" y="207719"/>
                    <a:pt x="353074" y="220106"/>
                  </a:cubicBezTo>
                  <a:cubicBezTo>
                    <a:pt x="360639" y="232367"/>
                    <a:pt x="372545" y="238497"/>
                    <a:pt x="388792" y="238497"/>
                  </a:cubicBezTo>
                  <a:cubicBezTo>
                    <a:pt x="404544" y="238497"/>
                    <a:pt x="416326" y="232367"/>
                    <a:pt x="424139" y="220106"/>
                  </a:cubicBezTo>
                  <a:cubicBezTo>
                    <a:pt x="432077" y="207719"/>
                    <a:pt x="436045" y="191741"/>
                    <a:pt x="436045" y="172173"/>
                  </a:cubicBezTo>
                  <a:lnTo>
                    <a:pt x="436045" y="168272"/>
                  </a:lnTo>
                  <a:cubicBezTo>
                    <a:pt x="436045" y="149073"/>
                    <a:pt x="432077" y="133282"/>
                    <a:pt x="424139" y="120897"/>
                  </a:cubicBezTo>
                  <a:cubicBezTo>
                    <a:pt x="416326" y="108388"/>
                    <a:pt x="404419" y="102133"/>
                    <a:pt x="388420" y="102133"/>
                  </a:cubicBezTo>
                  <a:close/>
                  <a:moveTo>
                    <a:pt x="522849" y="69577"/>
                  </a:moveTo>
                  <a:lnTo>
                    <a:pt x="567870" y="69577"/>
                  </a:lnTo>
                  <a:lnTo>
                    <a:pt x="567870" y="190314"/>
                  </a:lnTo>
                  <a:cubicBezTo>
                    <a:pt x="567870" y="207925"/>
                    <a:pt x="570723" y="220266"/>
                    <a:pt x="576428" y="227335"/>
                  </a:cubicBezTo>
                  <a:cubicBezTo>
                    <a:pt x="582133" y="234404"/>
                    <a:pt x="590752" y="237939"/>
                    <a:pt x="602286" y="237939"/>
                  </a:cubicBezTo>
                  <a:cubicBezTo>
                    <a:pt x="613201" y="237939"/>
                    <a:pt x="622347" y="235986"/>
                    <a:pt x="629727" y="232079"/>
                  </a:cubicBezTo>
                  <a:cubicBezTo>
                    <a:pt x="637106" y="228172"/>
                    <a:pt x="642904" y="222498"/>
                    <a:pt x="647121" y="215057"/>
                  </a:cubicBezTo>
                  <a:lnTo>
                    <a:pt x="647121" y="69577"/>
                  </a:lnTo>
                  <a:lnTo>
                    <a:pt x="692327" y="69577"/>
                  </a:lnTo>
                  <a:lnTo>
                    <a:pt x="692327" y="270867"/>
                  </a:lnTo>
                  <a:lnTo>
                    <a:pt x="652888" y="270867"/>
                  </a:lnTo>
                  <a:lnTo>
                    <a:pt x="649167" y="241474"/>
                  </a:lnTo>
                  <a:cubicBezTo>
                    <a:pt x="642842" y="252140"/>
                    <a:pt x="634843" y="260356"/>
                    <a:pt x="625169" y="266123"/>
                  </a:cubicBezTo>
                  <a:cubicBezTo>
                    <a:pt x="615495" y="271890"/>
                    <a:pt x="604333" y="274774"/>
                    <a:pt x="591682" y="274774"/>
                  </a:cubicBezTo>
                  <a:cubicBezTo>
                    <a:pt x="570102" y="274774"/>
                    <a:pt x="553235" y="267891"/>
                    <a:pt x="541081" y="254124"/>
                  </a:cubicBezTo>
                  <a:cubicBezTo>
                    <a:pt x="528927" y="240357"/>
                    <a:pt x="522849" y="218963"/>
                    <a:pt x="522849" y="189942"/>
                  </a:cubicBezTo>
                  <a:close/>
                  <a:moveTo>
                    <a:pt x="388420" y="65856"/>
                  </a:moveTo>
                  <a:cubicBezTo>
                    <a:pt x="417318" y="65856"/>
                    <a:pt x="439952" y="75468"/>
                    <a:pt x="456323" y="94692"/>
                  </a:cubicBezTo>
                  <a:cubicBezTo>
                    <a:pt x="472818" y="113791"/>
                    <a:pt x="481066" y="138348"/>
                    <a:pt x="481066" y="168362"/>
                  </a:cubicBezTo>
                  <a:lnTo>
                    <a:pt x="481066" y="172269"/>
                  </a:lnTo>
                  <a:cubicBezTo>
                    <a:pt x="481066" y="202530"/>
                    <a:pt x="472818" y="227211"/>
                    <a:pt x="456323" y="246310"/>
                  </a:cubicBezTo>
                  <a:cubicBezTo>
                    <a:pt x="439952" y="265286"/>
                    <a:pt x="417442" y="274774"/>
                    <a:pt x="388792" y="274774"/>
                  </a:cubicBezTo>
                  <a:cubicBezTo>
                    <a:pt x="360019" y="274774"/>
                    <a:pt x="337385" y="265224"/>
                    <a:pt x="320890" y="246124"/>
                  </a:cubicBezTo>
                  <a:cubicBezTo>
                    <a:pt x="304519" y="227025"/>
                    <a:pt x="296333" y="202406"/>
                    <a:pt x="296333" y="172269"/>
                  </a:cubicBezTo>
                  <a:lnTo>
                    <a:pt x="296333" y="168362"/>
                  </a:lnTo>
                  <a:cubicBezTo>
                    <a:pt x="296333" y="138472"/>
                    <a:pt x="304519" y="113915"/>
                    <a:pt x="320890" y="94692"/>
                  </a:cubicBezTo>
                  <a:cubicBezTo>
                    <a:pt x="337509" y="75468"/>
                    <a:pt x="360019" y="65856"/>
                    <a:pt x="388420" y="65856"/>
                  </a:cubicBezTo>
                  <a:close/>
                  <a:moveTo>
                    <a:pt x="45186" y="0"/>
                  </a:moveTo>
                  <a:lnTo>
                    <a:pt x="95601" y="0"/>
                  </a:lnTo>
                  <a:lnTo>
                    <a:pt x="160713" y="131713"/>
                  </a:lnTo>
                  <a:lnTo>
                    <a:pt x="226198" y="0"/>
                  </a:lnTo>
                  <a:lnTo>
                    <a:pt x="276613" y="0"/>
                  </a:lnTo>
                  <a:lnTo>
                    <a:pt x="182666" y="175803"/>
                  </a:lnTo>
                  <a:lnTo>
                    <a:pt x="182666" y="270867"/>
                  </a:lnTo>
                  <a:lnTo>
                    <a:pt x="137645" y="270867"/>
                  </a:lnTo>
                  <a:lnTo>
                    <a:pt x="137645" y="1733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5" name="ïšḻïďê-Freeform: Shape 22">
              <a:extLst>
                <a:ext uri="{FF2B5EF4-FFF2-40B4-BE49-F238E27FC236}">
                  <a16:creationId xmlns:a16="http://schemas.microsoft.com/office/drawing/2014/main" id="{480F6F1F-3FCD-429C-833F-D32FB00D0B43}"/>
                </a:ext>
              </a:extLst>
            </p:cNvPr>
            <p:cNvSpPr/>
            <p:nvPr/>
          </p:nvSpPr>
          <p:spPr>
            <a:xfrm rot="10800000" flipV="1">
              <a:off x="6339356" y="2483610"/>
              <a:ext cx="4009751" cy="1217145"/>
            </a:xfrm>
            <a:custGeom>
              <a:avLst/>
              <a:gdLst>
                <a:gd name="connsiteX0" fmla="*/ 3429000 w 3429000"/>
                <a:gd name="connsiteY0" fmla="*/ 1040860 h 1040860"/>
                <a:gd name="connsiteX1" fmla="*/ 0 w 3429000"/>
                <a:gd name="connsiteY1" fmla="*/ 1040860 h 1040860"/>
                <a:gd name="connsiteX2" fmla="*/ 0 w 3429000"/>
                <a:gd name="connsiteY2" fmla="*/ 0 h 1040860"/>
                <a:gd name="connsiteX3" fmla="*/ 747166 w 3429000"/>
                <a:gd name="connsiteY3" fmla="*/ 0 h 1040860"/>
                <a:gd name="connsiteX4" fmla="*/ 758420 w 3429000"/>
                <a:gd name="connsiteY4" fmla="*/ 2977 h 1040860"/>
                <a:gd name="connsiteX5" fmla="*/ 671986 w 3429000"/>
                <a:gd name="connsiteY5" fmla="*/ 10520 h 1040860"/>
                <a:gd name="connsiteX6" fmla="*/ 194340 w 3429000"/>
                <a:gd name="connsiteY6" fmla="*/ 517849 h 1040860"/>
                <a:gd name="connsiteX7" fmla="*/ 671986 w 3429000"/>
                <a:gd name="connsiteY7" fmla="*/ 1025178 h 1040860"/>
                <a:gd name="connsiteX8" fmla="*/ 722008 w 3429000"/>
                <a:gd name="connsiteY8" fmla="*/ 1029544 h 1040860"/>
                <a:gd name="connsiteX9" fmla="*/ 693172 w 3429000"/>
                <a:gd name="connsiteY9" fmla="*/ 1034532 h 1040860"/>
                <a:gd name="connsiteX10" fmla="*/ 750439 w 3429000"/>
                <a:gd name="connsiteY10" fmla="*/ 1032025 h 1040860"/>
                <a:gd name="connsiteX11" fmla="*/ 792545 w 3429000"/>
                <a:gd name="connsiteY11" fmla="*/ 1035699 h 1040860"/>
                <a:gd name="connsiteX12" fmla="*/ 771487 w 3429000"/>
                <a:gd name="connsiteY12" fmla="*/ 1031103 h 1040860"/>
                <a:gd name="connsiteX13" fmla="*/ 814143 w 3429000"/>
                <a:gd name="connsiteY13" fmla="*/ 1029235 h 1040860"/>
                <a:gd name="connsiteX14" fmla="*/ 1317698 w 3429000"/>
                <a:gd name="connsiteY14" fmla="*/ 543125 h 1040860"/>
                <a:gd name="connsiteX15" fmla="*/ 867037 w 3429000"/>
                <a:gd name="connsiteY15" fmla="*/ 15720 h 1040860"/>
                <a:gd name="connsiteX16" fmla="*/ 775511 w 3429000"/>
                <a:gd name="connsiteY16" fmla="*/ 3717 h 1040860"/>
                <a:gd name="connsiteX17" fmla="*/ 792541 w 3429000"/>
                <a:gd name="connsiteY17" fmla="*/ 0 h 1040860"/>
                <a:gd name="connsiteX18" fmla="*/ 3429000 w 3429000"/>
                <a:gd name="connsiteY18" fmla="*/ 0 h 1040860"/>
                <a:gd name="connsiteX19" fmla="*/ 3429000 w 3429000"/>
                <a:gd name="connsiteY19" fmla="*/ 1040860 h 1040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429000" h="1040860">
                  <a:moveTo>
                    <a:pt x="3429000" y="1040860"/>
                  </a:moveTo>
                  <a:lnTo>
                    <a:pt x="0" y="1040860"/>
                  </a:lnTo>
                  <a:lnTo>
                    <a:pt x="0" y="0"/>
                  </a:lnTo>
                  <a:lnTo>
                    <a:pt x="747166" y="0"/>
                  </a:lnTo>
                  <a:lnTo>
                    <a:pt x="758420" y="2977"/>
                  </a:lnTo>
                  <a:lnTo>
                    <a:pt x="671986" y="10520"/>
                  </a:lnTo>
                  <a:cubicBezTo>
                    <a:pt x="399394" y="58808"/>
                    <a:pt x="194340" y="267598"/>
                    <a:pt x="194340" y="517849"/>
                  </a:cubicBezTo>
                  <a:cubicBezTo>
                    <a:pt x="194340" y="768100"/>
                    <a:pt x="399394" y="976891"/>
                    <a:pt x="671986" y="1025178"/>
                  </a:cubicBezTo>
                  <a:lnTo>
                    <a:pt x="722008" y="1029544"/>
                  </a:lnTo>
                  <a:lnTo>
                    <a:pt x="693172" y="1034532"/>
                  </a:lnTo>
                  <a:lnTo>
                    <a:pt x="750439" y="1032025"/>
                  </a:lnTo>
                  <a:lnTo>
                    <a:pt x="792545" y="1035699"/>
                  </a:lnTo>
                  <a:lnTo>
                    <a:pt x="771487" y="1031103"/>
                  </a:lnTo>
                  <a:lnTo>
                    <a:pt x="814143" y="1029235"/>
                  </a:lnTo>
                  <a:cubicBezTo>
                    <a:pt x="1088946" y="992786"/>
                    <a:pt x="1304652" y="793094"/>
                    <a:pt x="1317698" y="543125"/>
                  </a:cubicBezTo>
                  <a:cubicBezTo>
                    <a:pt x="1330744" y="293156"/>
                    <a:pt x="1136805" y="75737"/>
                    <a:pt x="867037" y="15720"/>
                  </a:cubicBezTo>
                  <a:lnTo>
                    <a:pt x="775511" y="3717"/>
                  </a:lnTo>
                  <a:lnTo>
                    <a:pt x="792541" y="0"/>
                  </a:lnTo>
                  <a:lnTo>
                    <a:pt x="3429000" y="0"/>
                  </a:lnTo>
                  <a:lnTo>
                    <a:pt x="3429000" y="1040860"/>
                  </a:lnTo>
                  <a:close/>
                </a:path>
              </a:pathLst>
            </a:custGeom>
            <a:gradFill>
              <a:gsLst>
                <a:gs pos="0">
                  <a:srgbClr val="D3AC55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68580" tIns="34290" rIns="1350000" bIns="162000" anchor="b" anchorCtr="0" forceAA="0" compatLnSpc="1">
              <a:prstTxWarp prst="textNoShape">
                <a:avLst/>
              </a:prstTxWarp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</a:t>
              </a:r>
            </a:p>
          </p:txBody>
        </p:sp>
        <p:sp>
          <p:nvSpPr>
            <p:cNvPr id="36" name="ïšḻïďê-Freeform: Shape 23">
              <a:extLst>
                <a:ext uri="{FF2B5EF4-FFF2-40B4-BE49-F238E27FC236}">
                  <a16:creationId xmlns:a16="http://schemas.microsoft.com/office/drawing/2014/main" id="{EAE38A6E-8A9C-4640-83BB-FD086082E227}"/>
                </a:ext>
              </a:extLst>
            </p:cNvPr>
            <p:cNvSpPr/>
            <p:nvPr/>
          </p:nvSpPr>
          <p:spPr>
            <a:xfrm rot="10800000">
              <a:off x="8899814" y="2501619"/>
              <a:ext cx="1110660" cy="1192788"/>
            </a:xfrm>
            <a:custGeom>
              <a:avLst/>
              <a:gdLst>
                <a:gd name="connsiteX0" fmla="*/ 442750 w 864922"/>
                <a:gd name="connsiteY0" fmla="*/ 0 h 1020031"/>
                <a:gd name="connsiteX1" fmla="*/ 519802 w 864922"/>
                <a:gd name="connsiteY1" fmla="*/ 22384 h 1020031"/>
                <a:gd name="connsiteX2" fmla="*/ 864354 w 864922"/>
                <a:gd name="connsiteY2" fmla="*/ 533931 h 1020031"/>
                <a:gd name="connsiteX3" fmla="*/ 472843 w 864922"/>
                <a:gd name="connsiteY3" fmla="*/ 1010498 h 1020031"/>
                <a:gd name="connsiteX4" fmla="*/ 422666 w 864922"/>
                <a:gd name="connsiteY4" fmla="*/ 1020031 h 1020031"/>
                <a:gd name="connsiteX5" fmla="*/ 368447 w 864922"/>
                <a:gd name="connsiteY5" fmla="*/ 1007036 h 1020031"/>
                <a:gd name="connsiteX6" fmla="*/ 0 w 864922"/>
                <a:gd name="connsiteY6" fmla="*/ 512422 h 1020031"/>
                <a:gd name="connsiteX7" fmla="*/ 368447 w 864922"/>
                <a:gd name="connsiteY7" fmla="*/ 17808 h 1020031"/>
                <a:gd name="connsiteX8" fmla="*/ 442750 w 864922"/>
                <a:gd name="connsiteY8" fmla="*/ 0 h 1020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4922" h="1020031">
                  <a:moveTo>
                    <a:pt x="442750" y="0"/>
                  </a:moveTo>
                  <a:lnTo>
                    <a:pt x="519802" y="22384"/>
                  </a:lnTo>
                  <a:cubicBezTo>
                    <a:pt x="733443" y="105167"/>
                    <a:pt x="875069" y="308482"/>
                    <a:pt x="864354" y="533931"/>
                  </a:cubicBezTo>
                  <a:cubicBezTo>
                    <a:pt x="853641" y="759380"/>
                    <a:pt x="693371" y="948349"/>
                    <a:pt x="472843" y="1010498"/>
                  </a:cubicBezTo>
                  <a:lnTo>
                    <a:pt x="422666" y="1020031"/>
                  </a:lnTo>
                  <a:lnTo>
                    <a:pt x="368447" y="1007036"/>
                  </a:lnTo>
                  <a:cubicBezTo>
                    <a:pt x="151118" y="934488"/>
                    <a:pt x="0" y="738126"/>
                    <a:pt x="0" y="512422"/>
                  </a:cubicBezTo>
                  <a:cubicBezTo>
                    <a:pt x="0" y="286719"/>
                    <a:pt x="151118" y="90355"/>
                    <a:pt x="368447" y="17808"/>
                  </a:cubicBezTo>
                  <a:lnTo>
                    <a:pt x="442750" y="0"/>
                  </a:ln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7" name="ïšḻïďê-Freeform: Shape 21">
              <a:extLst>
                <a:ext uri="{FF2B5EF4-FFF2-40B4-BE49-F238E27FC236}">
                  <a16:creationId xmlns:a16="http://schemas.microsoft.com/office/drawing/2014/main" id="{191A8E1F-AA7A-4FE0-AFA1-703F0B129368}"/>
                </a:ext>
              </a:extLst>
            </p:cNvPr>
            <p:cNvSpPr/>
            <p:nvPr/>
          </p:nvSpPr>
          <p:spPr>
            <a:xfrm>
              <a:off x="9152037" y="2788261"/>
              <a:ext cx="606214" cy="606214"/>
            </a:xfrm>
            <a:custGeom>
              <a:avLst/>
              <a:gdLst/>
              <a:ahLst/>
              <a:cxnLst/>
              <a:rect l="l" t="t" r="r" b="b"/>
              <a:pathLst>
                <a:path w="641840" h="641840">
                  <a:moveTo>
                    <a:pt x="273587" y="183965"/>
                  </a:moveTo>
                  <a:lnTo>
                    <a:pt x="373656" y="183965"/>
                  </a:lnTo>
                  <a:cubicBezTo>
                    <a:pt x="401282" y="183965"/>
                    <a:pt x="422053" y="191537"/>
                    <a:pt x="435968" y="206680"/>
                  </a:cubicBezTo>
                  <a:cubicBezTo>
                    <a:pt x="449884" y="221823"/>
                    <a:pt x="456841" y="240752"/>
                    <a:pt x="456841" y="263467"/>
                  </a:cubicBezTo>
                  <a:cubicBezTo>
                    <a:pt x="456841" y="286182"/>
                    <a:pt x="449884" y="304907"/>
                    <a:pt x="435968" y="319641"/>
                  </a:cubicBezTo>
                  <a:cubicBezTo>
                    <a:pt x="422053" y="334375"/>
                    <a:pt x="401282" y="341742"/>
                    <a:pt x="373656" y="341742"/>
                  </a:cubicBezTo>
                  <a:lnTo>
                    <a:pt x="273587" y="341742"/>
                  </a:lnTo>
                  <a:close/>
                  <a:moveTo>
                    <a:pt x="198997" y="124108"/>
                  </a:moveTo>
                  <a:lnTo>
                    <a:pt x="198997" y="571039"/>
                  </a:lnTo>
                  <a:lnTo>
                    <a:pt x="273587" y="571039"/>
                  </a:lnTo>
                  <a:lnTo>
                    <a:pt x="273587" y="401598"/>
                  </a:lnTo>
                  <a:lnTo>
                    <a:pt x="373656" y="401598"/>
                  </a:lnTo>
                  <a:cubicBezTo>
                    <a:pt x="422974" y="401598"/>
                    <a:pt x="461599" y="388962"/>
                    <a:pt x="489532" y="363689"/>
                  </a:cubicBezTo>
                  <a:cubicBezTo>
                    <a:pt x="517465" y="338416"/>
                    <a:pt x="531432" y="304804"/>
                    <a:pt x="531432" y="262853"/>
                  </a:cubicBezTo>
                  <a:cubicBezTo>
                    <a:pt x="531432" y="221312"/>
                    <a:pt x="517465" y="187802"/>
                    <a:pt x="489532" y="162325"/>
                  </a:cubicBezTo>
                  <a:cubicBezTo>
                    <a:pt x="461599" y="136847"/>
                    <a:pt x="422974" y="124108"/>
                    <a:pt x="373656" y="124108"/>
                  </a:cubicBezTo>
                  <a:close/>
                  <a:moveTo>
                    <a:pt x="320920" y="0"/>
                  </a:moveTo>
                  <a:cubicBezTo>
                    <a:pt x="498159" y="0"/>
                    <a:pt x="641840" y="143681"/>
                    <a:pt x="641840" y="320920"/>
                  </a:cubicBezTo>
                  <a:cubicBezTo>
                    <a:pt x="641840" y="498159"/>
                    <a:pt x="498159" y="641840"/>
                    <a:pt x="320920" y="641840"/>
                  </a:cubicBezTo>
                  <a:cubicBezTo>
                    <a:pt x="143681" y="641840"/>
                    <a:pt x="0" y="498159"/>
                    <a:pt x="0" y="320920"/>
                  </a:cubicBezTo>
                  <a:cubicBezTo>
                    <a:pt x="0" y="143681"/>
                    <a:pt x="143681" y="0"/>
                    <a:pt x="3209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8" name="ïšḻïďê-Freeform: Shape 27">
              <a:extLst>
                <a:ext uri="{FF2B5EF4-FFF2-40B4-BE49-F238E27FC236}">
                  <a16:creationId xmlns:a16="http://schemas.microsoft.com/office/drawing/2014/main" id="{429831C2-01B4-46D0-84D9-1146B1B3F8A3}"/>
                </a:ext>
              </a:extLst>
            </p:cNvPr>
            <p:cNvSpPr/>
            <p:nvPr/>
          </p:nvSpPr>
          <p:spPr>
            <a:xfrm>
              <a:off x="2447890" y="3967484"/>
              <a:ext cx="535060" cy="480528"/>
            </a:xfrm>
            <a:custGeom>
              <a:avLst/>
              <a:gdLst>
                <a:gd name="connsiteX0" fmla="*/ 581552 w 745732"/>
                <a:gd name="connsiteY0" fmla="*/ 95974 h 669727"/>
                <a:gd name="connsiteX1" fmla="*/ 558692 w 745732"/>
                <a:gd name="connsiteY1" fmla="*/ 118834 h 669727"/>
                <a:gd name="connsiteX2" fmla="*/ 581552 w 745732"/>
                <a:gd name="connsiteY2" fmla="*/ 141694 h 669727"/>
                <a:gd name="connsiteX3" fmla="*/ 604412 w 745732"/>
                <a:gd name="connsiteY3" fmla="*/ 118834 h 669727"/>
                <a:gd name="connsiteX4" fmla="*/ 581552 w 745732"/>
                <a:gd name="connsiteY4" fmla="*/ 95974 h 669727"/>
                <a:gd name="connsiteX5" fmla="*/ 532366 w 745732"/>
                <a:gd name="connsiteY5" fmla="*/ 0 h 669727"/>
                <a:gd name="connsiteX6" fmla="*/ 690047 w 745732"/>
                <a:gd name="connsiteY6" fmla="*/ 104518 h 669727"/>
                <a:gd name="connsiteX7" fmla="*/ 693084 w 745732"/>
                <a:gd name="connsiteY7" fmla="*/ 119558 h 669727"/>
                <a:gd name="connsiteX8" fmla="*/ 713357 w 745732"/>
                <a:gd name="connsiteY8" fmla="*/ 112595 h 669727"/>
                <a:gd name="connsiteX9" fmla="*/ 738380 w 745732"/>
                <a:gd name="connsiteY9" fmla="*/ 94122 h 669727"/>
                <a:gd name="connsiteX10" fmla="*/ 731329 w 745732"/>
                <a:gd name="connsiteY10" fmla="*/ 119519 h 669727"/>
                <a:gd name="connsiteX11" fmla="*/ 709773 w 745732"/>
                <a:gd name="connsiteY11" fmla="*/ 137478 h 669727"/>
                <a:gd name="connsiteX12" fmla="*/ 716943 w 745732"/>
                <a:gd name="connsiteY12" fmla="*/ 137863 h 669727"/>
                <a:gd name="connsiteX13" fmla="*/ 745732 w 745732"/>
                <a:gd name="connsiteY13" fmla="*/ 125350 h 669727"/>
                <a:gd name="connsiteX14" fmla="*/ 719490 w 745732"/>
                <a:gd name="connsiteY14" fmla="*/ 157922 h 669727"/>
                <a:gd name="connsiteX15" fmla="*/ 701954 w 745732"/>
                <a:gd name="connsiteY15" fmla="*/ 163496 h 669727"/>
                <a:gd name="connsiteX16" fmla="*/ 703495 w 745732"/>
                <a:gd name="connsiteY16" fmla="*/ 171129 h 669727"/>
                <a:gd name="connsiteX17" fmla="*/ 693132 w 745732"/>
                <a:gd name="connsiteY17" fmla="*/ 222461 h 669727"/>
                <a:gd name="connsiteX18" fmla="*/ 695624 w 745732"/>
                <a:gd name="connsiteY18" fmla="*/ 230427 h 669727"/>
                <a:gd name="connsiteX19" fmla="*/ 480565 w 745732"/>
                <a:gd name="connsiteY19" fmla="*/ 640204 h 669727"/>
                <a:gd name="connsiteX20" fmla="*/ 0 w 745732"/>
                <a:gd name="connsiteY20" fmla="*/ 447291 h 669727"/>
                <a:gd name="connsiteX21" fmla="*/ 125400 w 745732"/>
                <a:gd name="connsiteY21" fmla="*/ 474688 h 669727"/>
                <a:gd name="connsiteX22" fmla="*/ 156305 w 745732"/>
                <a:gd name="connsiteY22" fmla="*/ 474126 h 669727"/>
                <a:gd name="connsiteX23" fmla="*/ 121198 w 745732"/>
                <a:gd name="connsiteY23" fmla="*/ 438863 h 669727"/>
                <a:gd name="connsiteX24" fmla="*/ 86840 w 745732"/>
                <a:gd name="connsiteY24" fmla="*/ 355083 h 669727"/>
                <a:gd name="connsiteX25" fmla="*/ 201437 w 745732"/>
                <a:gd name="connsiteY25" fmla="*/ 418509 h 669727"/>
                <a:gd name="connsiteX26" fmla="*/ 234960 w 745732"/>
                <a:gd name="connsiteY26" fmla="*/ 423870 h 669727"/>
                <a:gd name="connsiteX27" fmla="*/ 209743 w 745732"/>
                <a:gd name="connsiteY27" fmla="*/ 410182 h 669727"/>
                <a:gd name="connsiteX28" fmla="*/ 109205 w 745732"/>
                <a:gd name="connsiteY28" fmla="*/ 221094 h 669727"/>
                <a:gd name="connsiteX29" fmla="*/ 209764 w 745732"/>
                <a:gd name="connsiteY29" fmla="*/ 305017 h 669727"/>
                <a:gd name="connsiteX30" fmla="*/ 236782 w 745732"/>
                <a:gd name="connsiteY30" fmla="*/ 314835 h 669727"/>
                <a:gd name="connsiteX31" fmla="*/ 208438 w 745732"/>
                <a:gd name="connsiteY31" fmla="*/ 291118 h 669727"/>
                <a:gd name="connsiteX32" fmla="*/ 186329 w 745732"/>
                <a:gd name="connsiteY32" fmla="*/ 40009 h 669727"/>
                <a:gd name="connsiteX33" fmla="*/ 332300 w 745732"/>
                <a:gd name="connsiteY33" fmla="*/ 249034 h 669727"/>
                <a:gd name="connsiteX34" fmla="*/ 393905 w 745732"/>
                <a:gd name="connsiteY34" fmla="*/ 273705 h 669727"/>
                <a:gd name="connsiteX35" fmla="*/ 401248 w 745732"/>
                <a:gd name="connsiteY35" fmla="*/ 274807 h 669727"/>
                <a:gd name="connsiteX36" fmla="*/ 378112 w 745732"/>
                <a:gd name="connsiteY36" fmla="*/ 245321 h 669727"/>
                <a:gd name="connsiteX37" fmla="*/ 361237 w 745732"/>
                <a:gd name="connsiteY37" fmla="*/ 171129 h 669727"/>
                <a:gd name="connsiteX38" fmla="*/ 532366 w 745732"/>
                <a:gd name="connsiteY38" fmla="*/ 0 h 669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45732" h="669727">
                  <a:moveTo>
                    <a:pt x="581552" y="95974"/>
                  </a:moveTo>
                  <a:cubicBezTo>
                    <a:pt x="568927" y="95974"/>
                    <a:pt x="558692" y="106209"/>
                    <a:pt x="558692" y="118834"/>
                  </a:cubicBezTo>
                  <a:cubicBezTo>
                    <a:pt x="558692" y="131459"/>
                    <a:pt x="568927" y="141694"/>
                    <a:pt x="581552" y="141694"/>
                  </a:cubicBezTo>
                  <a:cubicBezTo>
                    <a:pt x="594177" y="141694"/>
                    <a:pt x="604412" y="131459"/>
                    <a:pt x="604412" y="118834"/>
                  </a:cubicBezTo>
                  <a:cubicBezTo>
                    <a:pt x="604412" y="106209"/>
                    <a:pt x="594177" y="95974"/>
                    <a:pt x="581552" y="95974"/>
                  </a:cubicBezTo>
                  <a:close/>
                  <a:moveTo>
                    <a:pt x="532366" y="0"/>
                  </a:moveTo>
                  <a:cubicBezTo>
                    <a:pt x="603250" y="0"/>
                    <a:pt x="664068" y="43097"/>
                    <a:pt x="690047" y="104518"/>
                  </a:cubicBezTo>
                  <a:lnTo>
                    <a:pt x="693084" y="119558"/>
                  </a:lnTo>
                  <a:lnTo>
                    <a:pt x="713357" y="112595"/>
                  </a:lnTo>
                  <a:cubicBezTo>
                    <a:pt x="723681" y="107830"/>
                    <a:pt x="732957" y="101778"/>
                    <a:pt x="738380" y="94122"/>
                  </a:cubicBezTo>
                  <a:cubicBezTo>
                    <a:pt x="741128" y="102540"/>
                    <a:pt x="737700" y="111430"/>
                    <a:pt x="731329" y="119519"/>
                  </a:cubicBezTo>
                  <a:lnTo>
                    <a:pt x="709773" y="137478"/>
                  </a:lnTo>
                  <a:lnTo>
                    <a:pt x="716943" y="137863"/>
                  </a:lnTo>
                  <a:cubicBezTo>
                    <a:pt x="727245" y="136008"/>
                    <a:pt x="737121" y="131786"/>
                    <a:pt x="745732" y="125350"/>
                  </a:cubicBezTo>
                  <a:cubicBezTo>
                    <a:pt x="741482" y="139831"/>
                    <a:pt x="731765" y="151218"/>
                    <a:pt x="719490" y="157922"/>
                  </a:cubicBezTo>
                  <a:lnTo>
                    <a:pt x="701954" y="163496"/>
                  </a:lnTo>
                  <a:lnTo>
                    <a:pt x="703495" y="171129"/>
                  </a:lnTo>
                  <a:lnTo>
                    <a:pt x="693132" y="222461"/>
                  </a:lnTo>
                  <a:lnTo>
                    <a:pt x="695624" y="230427"/>
                  </a:lnTo>
                  <a:cubicBezTo>
                    <a:pt x="729763" y="397284"/>
                    <a:pt x="643294" y="570701"/>
                    <a:pt x="480565" y="640204"/>
                  </a:cubicBezTo>
                  <a:cubicBezTo>
                    <a:pt x="294589" y="719637"/>
                    <a:pt x="79433" y="633266"/>
                    <a:pt x="0" y="447291"/>
                  </a:cubicBezTo>
                  <a:cubicBezTo>
                    <a:pt x="41416" y="461585"/>
                    <a:pt x="83470" y="470608"/>
                    <a:pt x="125400" y="474688"/>
                  </a:cubicBezTo>
                  <a:lnTo>
                    <a:pt x="156305" y="474126"/>
                  </a:lnTo>
                  <a:lnTo>
                    <a:pt x="121198" y="438863"/>
                  </a:lnTo>
                  <a:cubicBezTo>
                    <a:pt x="104715" y="414251"/>
                    <a:pt x="92785" y="386001"/>
                    <a:pt x="86840" y="355083"/>
                  </a:cubicBezTo>
                  <a:cubicBezTo>
                    <a:pt x="120048" y="385242"/>
                    <a:pt x="159387" y="406704"/>
                    <a:pt x="201437" y="418509"/>
                  </a:cubicBezTo>
                  <a:lnTo>
                    <a:pt x="234960" y="423870"/>
                  </a:lnTo>
                  <a:lnTo>
                    <a:pt x="209743" y="410182"/>
                  </a:lnTo>
                  <a:cubicBezTo>
                    <a:pt x="149086" y="369203"/>
                    <a:pt x="109205" y="299806"/>
                    <a:pt x="109205" y="221094"/>
                  </a:cubicBezTo>
                  <a:cubicBezTo>
                    <a:pt x="136121" y="256981"/>
                    <a:pt x="170699" y="285485"/>
                    <a:pt x="209764" y="305017"/>
                  </a:cubicBezTo>
                  <a:lnTo>
                    <a:pt x="236782" y="314835"/>
                  </a:lnTo>
                  <a:lnTo>
                    <a:pt x="208438" y="291118"/>
                  </a:lnTo>
                  <a:cubicBezTo>
                    <a:pt x="153038" y="221636"/>
                    <a:pt x="141250" y="123012"/>
                    <a:pt x="186329" y="40009"/>
                  </a:cubicBezTo>
                  <a:cubicBezTo>
                    <a:pt x="199379" y="128774"/>
                    <a:pt x="253459" y="206214"/>
                    <a:pt x="332300" y="249034"/>
                  </a:cubicBezTo>
                  <a:cubicBezTo>
                    <a:pt x="352011" y="259739"/>
                    <a:pt x="372694" y="267967"/>
                    <a:pt x="393905" y="273705"/>
                  </a:cubicBezTo>
                  <a:lnTo>
                    <a:pt x="401248" y="274807"/>
                  </a:lnTo>
                  <a:lnTo>
                    <a:pt x="378112" y="245321"/>
                  </a:lnTo>
                  <a:cubicBezTo>
                    <a:pt x="367297" y="222877"/>
                    <a:pt x="361237" y="197711"/>
                    <a:pt x="361237" y="171129"/>
                  </a:cubicBezTo>
                  <a:cubicBezTo>
                    <a:pt x="361237" y="76617"/>
                    <a:pt x="437854" y="0"/>
                    <a:pt x="53236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cs typeface="+mn-ea"/>
                <a:sym typeface="+mn-lt"/>
              </a:endParaRPr>
            </a:p>
          </p:txBody>
        </p:sp>
        <p:sp>
          <p:nvSpPr>
            <p:cNvPr id="39" name="ïšḻïďê-TextBox 33">
              <a:extLst>
                <a:ext uri="{FF2B5EF4-FFF2-40B4-BE49-F238E27FC236}">
                  <a16:creationId xmlns:a16="http://schemas.microsoft.com/office/drawing/2014/main" id="{0560C66E-8DAD-4C4A-845C-7F6ACE4B8C60}"/>
                </a:ext>
              </a:extLst>
            </p:cNvPr>
            <p:cNvSpPr txBox="1"/>
            <p:nvPr/>
          </p:nvSpPr>
          <p:spPr>
            <a:xfrm>
              <a:off x="3548033" y="1290824"/>
              <a:ext cx="2222626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r>
                <a:rPr lang="zh-CN" altLang="en-US" sz="1013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0" name="ïšḻïďê-TextBox 44">
              <a:extLst>
                <a:ext uri="{FF2B5EF4-FFF2-40B4-BE49-F238E27FC236}">
                  <a16:creationId xmlns:a16="http://schemas.microsoft.com/office/drawing/2014/main" id="{5CC857A5-528C-474B-9D67-229886D88810}"/>
                </a:ext>
              </a:extLst>
            </p:cNvPr>
            <p:cNvSpPr txBox="1"/>
            <p:nvPr/>
          </p:nvSpPr>
          <p:spPr>
            <a:xfrm>
              <a:off x="6191856" y="4819216"/>
              <a:ext cx="2276695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r"/>
              <a:r>
                <a:rPr lang="zh-CN" altLang="en-US" sz="1013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1" name="ïšḻïďê-TextBox 45">
              <a:extLst>
                <a:ext uri="{FF2B5EF4-FFF2-40B4-BE49-F238E27FC236}">
                  <a16:creationId xmlns:a16="http://schemas.microsoft.com/office/drawing/2014/main" id="{97422630-6B59-42FA-ACA0-4AF9C7CE9391}"/>
                </a:ext>
              </a:extLst>
            </p:cNvPr>
            <p:cNvSpPr txBox="1"/>
            <p:nvPr/>
          </p:nvSpPr>
          <p:spPr>
            <a:xfrm>
              <a:off x="6359983" y="2483610"/>
              <a:ext cx="2201198" cy="445988"/>
            </a:xfrm>
            <a:prstGeom prst="rect">
              <a:avLst/>
            </a:prstGeom>
            <a:noFill/>
          </p:spPr>
          <p:txBody>
            <a:bodyPr wrap="none" anchor="b" anchorCtr="0">
              <a:normAutofit/>
            </a:bodyPr>
            <a:lstStyle/>
            <a:p>
              <a:pPr algn="r"/>
              <a:r>
                <a:rPr lang="zh-CN" altLang="en-US" sz="1013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719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e3e5b05-f43a-44cd-bdfc-d61802eb9293">
            <a:extLst>
              <a:ext uri="{FF2B5EF4-FFF2-40B4-BE49-F238E27FC236}">
                <a16:creationId xmlns:a16="http://schemas.microsoft.com/office/drawing/2014/main" id="{45EA7EDC-4671-406F-BA02-71BB2E498D2F}"/>
              </a:ext>
            </a:extLst>
          </p:cNvPr>
          <p:cNvGrpSpPr>
            <a:grpSpLocks noChangeAspect="1"/>
          </p:cNvGrpSpPr>
          <p:nvPr/>
        </p:nvGrpSpPr>
        <p:grpSpPr>
          <a:xfrm>
            <a:off x="2252877" y="1560442"/>
            <a:ext cx="7406639" cy="3840791"/>
            <a:chOff x="1249680" y="1099215"/>
            <a:chExt cx="9875519" cy="5121055"/>
          </a:xfrm>
        </p:grpSpPr>
        <p:sp>
          <p:nvSpPr>
            <p:cNvPr id="3" name="ïšḻïďê-Block Arc 31">
              <a:extLst>
                <a:ext uri="{FF2B5EF4-FFF2-40B4-BE49-F238E27FC236}">
                  <a16:creationId xmlns:a16="http://schemas.microsoft.com/office/drawing/2014/main" id="{B1AE3243-375A-4678-92BA-1F8AFF6300E6}"/>
                </a:ext>
              </a:extLst>
            </p:cNvPr>
            <p:cNvSpPr/>
            <p:nvPr/>
          </p:nvSpPr>
          <p:spPr>
            <a:xfrm rot="13486391">
              <a:off x="4344047" y="1305778"/>
              <a:ext cx="3545451" cy="3545451"/>
            </a:xfrm>
            <a:prstGeom prst="blockArc">
              <a:avLst>
                <a:gd name="adj1" fmla="val 10741593"/>
                <a:gd name="adj2" fmla="val 16379423"/>
                <a:gd name="adj3" fmla="val 19224"/>
              </a:avLst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" name="ïšḻïďê-Block Arc 32">
              <a:extLst>
                <a:ext uri="{FF2B5EF4-FFF2-40B4-BE49-F238E27FC236}">
                  <a16:creationId xmlns:a16="http://schemas.microsoft.com/office/drawing/2014/main" id="{F46BFDBB-DA15-48B7-AF45-7B76CB7C859A}"/>
                </a:ext>
              </a:extLst>
            </p:cNvPr>
            <p:cNvSpPr/>
            <p:nvPr/>
          </p:nvSpPr>
          <p:spPr>
            <a:xfrm rot="8090033">
              <a:off x="4926543" y="1722499"/>
              <a:ext cx="3545451" cy="3545451"/>
            </a:xfrm>
            <a:prstGeom prst="blockArc">
              <a:avLst>
                <a:gd name="adj1" fmla="val 10800000"/>
                <a:gd name="adj2" fmla="val 16194967"/>
                <a:gd name="adj3" fmla="val 19117"/>
              </a:avLst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" name="ïšḻïďê-Block Arc 33">
              <a:extLst>
                <a:ext uri="{FF2B5EF4-FFF2-40B4-BE49-F238E27FC236}">
                  <a16:creationId xmlns:a16="http://schemas.microsoft.com/office/drawing/2014/main" id="{8AB68978-5EEF-44E6-9ADC-ACE56B1D05F5}"/>
                </a:ext>
              </a:extLst>
            </p:cNvPr>
            <p:cNvSpPr/>
            <p:nvPr/>
          </p:nvSpPr>
          <p:spPr>
            <a:xfrm rot="18436299">
              <a:off x="3747176" y="1740215"/>
              <a:ext cx="3545451" cy="3545451"/>
            </a:xfrm>
            <a:prstGeom prst="blockArc">
              <a:avLst>
                <a:gd name="adj1" fmla="val 11157547"/>
                <a:gd name="adj2" fmla="val 16529505"/>
                <a:gd name="adj3" fmla="val 18985"/>
              </a:avLst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" name="ïšḻïďê-Block Arc 34">
              <a:extLst>
                <a:ext uri="{FF2B5EF4-FFF2-40B4-BE49-F238E27FC236}">
                  <a16:creationId xmlns:a16="http://schemas.microsoft.com/office/drawing/2014/main" id="{56AF83F9-D612-45A0-B6CC-5D06CD6B9C4F}"/>
                </a:ext>
              </a:extLst>
            </p:cNvPr>
            <p:cNvSpPr/>
            <p:nvPr/>
          </p:nvSpPr>
          <p:spPr>
            <a:xfrm rot="2373488">
              <a:off x="4368691" y="2180662"/>
              <a:ext cx="3545451" cy="3545451"/>
            </a:xfrm>
            <a:prstGeom prst="blockArc">
              <a:avLst>
                <a:gd name="adj1" fmla="val 10919620"/>
                <a:gd name="adj2" fmla="val 16550173"/>
                <a:gd name="adj3" fmla="val 19692"/>
              </a:avLst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74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>
                <a:solidFill>
                  <a:srgbClr val="D4B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" name="ïšḻïďê-Oval 35">
              <a:extLst>
                <a:ext uri="{FF2B5EF4-FFF2-40B4-BE49-F238E27FC236}">
                  <a16:creationId xmlns:a16="http://schemas.microsoft.com/office/drawing/2014/main" id="{A3755DA4-CA52-4740-A39B-A2D646339DC1}"/>
                </a:ext>
              </a:extLst>
            </p:cNvPr>
            <p:cNvSpPr/>
            <p:nvPr/>
          </p:nvSpPr>
          <p:spPr>
            <a:xfrm>
              <a:off x="5423674" y="3131243"/>
              <a:ext cx="1386195" cy="830511"/>
            </a:xfrm>
            <a:prstGeom prst="ellipse">
              <a:avLst/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1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8" name="Group 37">
              <a:extLst>
                <a:ext uri="{FF2B5EF4-FFF2-40B4-BE49-F238E27FC236}">
                  <a16:creationId xmlns:a16="http://schemas.microsoft.com/office/drawing/2014/main" id="{FE4CF77E-F5A1-4EB9-891B-9F1339A68E44}"/>
                </a:ext>
              </a:extLst>
            </p:cNvPr>
            <p:cNvGrpSpPr/>
            <p:nvPr/>
          </p:nvGrpSpPr>
          <p:grpSpPr>
            <a:xfrm>
              <a:off x="5060627" y="2437270"/>
              <a:ext cx="1717438" cy="500443"/>
              <a:chOff x="3711545" y="2174928"/>
              <a:chExt cx="1288078" cy="375332"/>
            </a:xfrm>
          </p:grpSpPr>
          <p:sp>
            <p:nvSpPr>
              <p:cNvPr id="30" name="ïšḻïďê-Freeform: Shape 38">
                <a:extLst>
                  <a:ext uri="{FF2B5EF4-FFF2-40B4-BE49-F238E27FC236}">
                    <a16:creationId xmlns:a16="http://schemas.microsoft.com/office/drawing/2014/main" id="{105D78B0-34EE-470F-BD72-D5FF4DEC4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1545" y="2290325"/>
                <a:ext cx="376166" cy="259935"/>
              </a:xfrm>
              <a:custGeom>
                <a:avLst/>
                <a:gdLst/>
                <a:ahLst/>
                <a:cxnLst>
                  <a:cxn ang="0">
                    <a:pos x="82" y="49"/>
                  </a:cxn>
                  <a:cxn ang="0">
                    <a:pos x="74" y="57"/>
                  </a:cxn>
                  <a:cxn ang="0">
                    <a:pos x="7" y="57"/>
                  </a:cxn>
                  <a:cxn ang="0">
                    <a:pos x="0" y="49"/>
                  </a:cxn>
                  <a:cxn ang="0">
                    <a:pos x="0" y="6"/>
                  </a:cxn>
                  <a:cxn ang="0">
                    <a:pos x="10" y="6"/>
                  </a:cxn>
                  <a:cxn ang="0">
                    <a:pos x="10" y="0"/>
                  </a:cxn>
                  <a:cxn ang="0">
                    <a:pos x="82" y="0"/>
                  </a:cxn>
                  <a:cxn ang="0">
                    <a:pos x="82" y="49"/>
                  </a:cxn>
                  <a:cxn ang="0">
                    <a:pos x="10" y="11"/>
                  </a:cxn>
                  <a:cxn ang="0">
                    <a:pos x="5" y="11"/>
                  </a:cxn>
                  <a:cxn ang="0">
                    <a:pos x="5" y="49"/>
                  </a:cxn>
                  <a:cxn ang="0">
                    <a:pos x="7" y="52"/>
                  </a:cxn>
                  <a:cxn ang="0">
                    <a:pos x="10" y="49"/>
                  </a:cxn>
                  <a:cxn ang="0">
                    <a:pos x="10" y="11"/>
                  </a:cxn>
                  <a:cxn ang="0">
                    <a:pos x="77" y="6"/>
                  </a:cxn>
                  <a:cxn ang="0">
                    <a:pos x="15" y="6"/>
                  </a:cxn>
                  <a:cxn ang="0">
                    <a:pos x="15" y="49"/>
                  </a:cxn>
                  <a:cxn ang="0">
                    <a:pos x="15" y="52"/>
                  </a:cxn>
                  <a:cxn ang="0">
                    <a:pos x="74" y="52"/>
                  </a:cxn>
                  <a:cxn ang="0">
                    <a:pos x="77" y="49"/>
                  </a:cxn>
                  <a:cxn ang="0">
                    <a:pos x="77" y="6"/>
                  </a:cxn>
                  <a:cxn ang="0">
                    <a:pos x="46" y="36"/>
                  </a:cxn>
                  <a:cxn ang="0">
                    <a:pos x="20" y="36"/>
                  </a:cxn>
                  <a:cxn ang="0">
                    <a:pos x="20" y="11"/>
                  </a:cxn>
                  <a:cxn ang="0">
                    <a:pos x="46" y="11"/>
                  </a:cxn>
                  <a:cxn ang="0">
                    <a:pos x="46" y="36"/>
                  </a:cxn>
                  <a:cxn ang="0">
                    <a:pos x="46" y="47"/>
                  </a:cxn>
                  <a:cxn ang="0">
                    <a:pos x="20" y="47"/>
                  </a:cxn>
                  <a:cxn ang="0">
                    <a:pos x="20" y="42"/>
                  </a:cxn>
                  <a:cxn ang="0">
                    <a:pos x="46" y="42"/>
                  </a:cxn>
                  <a:cxn ang="0">
                    <a:pos x="46" y="47"/>
                  </a:cxn>
                  <a:cxn ang="0">
                    <a:pos x="25" y="16"/>
                  </a:cxn>
                  <a:cxn ang="0">
                    <a:pos x="25" y="31"/>
                  </a:cxn>
                  <a:cxn ang="0">
                    <a:pos x="41" y="31"/>
                  </a:cxn>
                  <a:cxn ang="0">
                    <a:pos x="41" y="16"/>
                  </a:cxn>
                  <a:cxn ang="0">
                    <a:pos x="25" y="16"/>
                  </a:cxn>
                  <a:cxn ang="0">
                    <a:pos x="72" y="16"/>
                  </a:cxn>
                  <a:cxn ang="0">
                    <a:pos x="51" y="16"/>
                  </a:cxn>
                  <a:cxn ang="0">
                    <a:pos x="51" y="11"/>
                  </a:cxn>
                  <a:cxn ang="0">
                    <a:pos x="72" y="11"/>
                  </a:cxn>
                  <a:cxn ang="0">
                    <a:pos x="72" y="16"/>
                  </a:cxn>
                  <a:cxn ang="0">
                    <a:pos x="72" y="26"/>
                  </a:cxn>
                  <a:cxn ang="0">
                    <a:pos x="51" y="26"/>
                  </a:cxn>
                  <a:cxn ang="0">
                    <a:pos x="51" y="21"/>
                  </a:cxn>
                  <a:cxn ang="0">
                    <a:pos x="72" y="21"/>
                  </a:cxn>
                  <a:cxn ang="0">
                    <a:pos x="72" y="26"/>
                  </a:cxn>
                  <a:cxn ang="0">
                    <a:pos x="72" y="36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72" y="31"/>
                  </a:cxn>
                  <a:cxn ang="0">
                    <a:pos x="72" y="36"/>
                  </a:cxn>
                  <a:cxn ang="0">
                    <a:pos x="72" y="47"/>
                  </a:cxn>
                  <a:cxn ang="0">
                    <a:pos x="51" y="47"/>
                  </a:cxn>
                  <a:cxn ang="0">
                    <a:pos x="51" y="42"/>
                  </a:cxn>
                  <a:cxn ang="0">
                    <a:pos x="72" y="42"/>
                  </a:cxn>
                  <a:cxn ang="0">
                    <a:pos x="72" y="47"/>
                  </a:cxn>
                </a:cxnLst>
                <a:rect l="0" t="0" r="r" b="b"/>
                <a:pathLst>
                  <a:path w="82" h="57">
                    <a:moveTo>
                      <a:pt x="82" y="49"/>
                    </a:moveTo>
                    <a:cubicBezTo>
                      <a:pt x="82" y="54"/>
                      <a:pt x="79" y="57"/>
                      <a:pt x="74" y="57"/>
                    </a:cubicBezTo>
                    <a:cubicBezTo>
                      <a:pt x="7" y="57"/>
                      <a:pt x="7" y="57"/>
                      <a:pt x="7" y="57"/>
                    </a:cubicBezTo>
                    <a:cubicBezTo>
                      <a:pt x="3" y="57"/>
                      <a:pt x="0" y="54"/>
                      <a:pt x="0" y="49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2" y="0"/>
                      <a:pt x="82" y="0"/>
                      <a:pt x="82" y="0"/>
                    </a:cubicBezTo>
                    <a:lnTo>
                      <a:pt x="82" y="49"/>
                    </a:lnTo>
                    <a:close/>
                    <a:moveTo>
                      <a:pt x="10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5" y="51"/>
                      <a:pt x="6" y="52"/>
                      <a:pt x="7" y="52"/>
                    </a:cubicBezTo>
                    <a:cubicBezTo>
                      <a:pt x="9" y="52"/>
                      <a:pt x="10" y="51"/>
                      <a:pt x="10" y="49"/>
                    </a:cubicBezTo>
                    <a:lnTo>
                      <a:pt x="10" y="11"/>
                    </a:lnTo>
                    <a:close/>
                    <a:moveTo>
                      <a:pt x="77" y="6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0"/>
                      <a:pt x="15" y="51"/>
                      <a:pt x="15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6" y="52"/>
                      <a:pt x="77" y="51"/>
                      <a:pt x="77" y="49"/>
                    </a:cubicBezTo>
                    <a:lnTo>
                      <a:pt x="77" y="6"/>
                    </a:lnTo>
                    <a:close/>
                    <a:moveTo>
                      <a:pt x="46" y="36"/>
                    </a:move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46" y="11"/>
                      <a:pt x="46" y="11"/>
                      <a:pt x="46" y="11"/>
                    </a:cubicBezTo>
                    <a:lnTo>
                      <a:pt x="46" y="36"/>
                    </a:lnTo>
                    <a:close/>
                    <a:moveTo>
                      <a:pt x="46" y="47"/>
                    </a:moveTo>
                    <a:cubicBezTo>
                      <a:pt x="20" y="47"/>
                      <a:pt x="20" y="47"/>
                      <a:pt x="20" y="47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46" y="42"/>
                      <a:pt x="46" y="42"/>
                      <a:pt x="46" y="42"/>
                    </a:cubicBezTo>
                    <a:lnTo>
                      <a:pt x="46" y="47"/>
                    </a:lnTo>
                    <a:close/>
                    <a:moveTo>
                      <a:pt x="25" y="16"/>
                    </a:moveTo>
                    <a:cubicBezTo>
                      <a:pt x="25" y="31"/>
                      <a:pt x="25" y="31"/>
                      <a:pt x="25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16"/>
                      <a:pt x="41" y="16"/>
                      <a:pt x="41" y="16"/>
                    </a:cubicBezTo>
                    <a:lnTo>
                      <a:pt x="25" y="16"/>
                    </a:lnTo>
                    <a:close/>
                    <a:moveTo>
                      <a:pt x="72" y="16"/>
                    </a:move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72" y="11"/>
                      <a:pt x="72" y="11"/>
                      <a:pt x="72" y="11"/>
                    </a:cubicBezTo>
                    <a:lnTo>
                      <a:pt x="72" y="16"/>
                    </a:lnTo>
                    <a:close/>
                    <a:moveTo>
                      <a:pt x="72" y="26"/>
                    </a:move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72" y="21"/>
                      <a:pt x="72" y="21"/>
                      <a:pt x="72" y="21"/>
                    </a:cubicBezTo>
                    <a:lnTo>
                      <a:pt x="72" y="26"/>
                    </a:lnTo>
                    <a:close/>
                    <a:moveTo>
                      <a:pt x="72" y="36"/>
                    </a:moveTo>
                    <a:cubicBezTo>
                      <a:pt x="51" y="36"/>
                      <a:pt x="51" y="36"/>
                      <a:pt x="51" y="36"/>
                    </a:cubicBezTo>
                    <a:cubicBezTo>
                      <a:pt x="51" y="31"/>
                      <a:pt x="51" y="31"/>
                      <a:pt x="51" y="31"/>
                    </a:cubicBezTo>
                    <a:cubicBezTo>
                      <a:pt x="72" y="31"/>
                      <a:pt x="72" y="31"/>
                      <a:pt x="72" y="31"/>
                    </a:cubicBezTo>
                    <a:lnTo>
                      <a:pt x="72" y="36"/>
                    </a:lnTo>
                    <a:close/>
                    <a:moveTo>
                      <a:pt x="72" y="47"/>
                    </a:moveTo>
                    <a:cubicBezTo>
                      <a:pt x="51" y="47"/>
                      <a:pt x="51" y="47"/>
                      <a:pt x="51" y="47"/>
                    </a:cubicBezTo>
                    <a:cubicBezTo>
                      <a:pt x="51" y="42"/>
                      <a:pt x="51" y="42"/>
                      <a:pt x="51" y="42"/>
                    </a:cubicBezTo>
                    <a:cubicBezTo>
                      <a:pt x="72" y="42"/>
                      <a:pt x="72" y="42"/>
                      <a:pt x="72" y="42"/>
                    </a:cubicBezTo>
                    <a:lnTo>
                      <a:pt x="72" y="4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013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ïšḻïďê-TextBox 39">
                <a:extLst>
                  <a:ext uri="{FF2B5EF4-FFF2-40B4-BE49-F238E27FC236}">
                    <a16:creationId xmlns:a16="http://schemas.microsoft.com/office/drawing/2014/main" id="{2FED2D0B-CB3D-4611-8401-FB379CF8D573}"/>
                  </a:ext>
                </a:extLst>
              </p:cNvPr>
              <p:cNvSpPr txBox="1"/>
              <p:nvPr/>
            </p:nvSpPr>
            <p:spPr>
              <a:xfrm>
                <a:off x="4082064" y="2174928"/>
                <a:ext cx="917559" cy="225157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9" name="Group 40">
              <a:extLst>
                <a:ext uri="{FF2B5EF4-FFF2-40B4-BE49-F238E27FC236}">
                  <a16:creationId xmlns:a16="http://schemas.microsoft.com/office/drawing/2014/main" id="{0966AFAA-7524-42FA-A3BE-E1943AB00FC5}"/>
                </a:ext>
              </a:extLst>
            </p:cNvPr>
            <p:cNvGrpSpPr/>
            <p:nvPr/>
          </p:nvGrpSpPr>
          <p:grpSpPr>
            <a:xfrm>
              <a:off x="5311405" y="4169306"/>
              <a:ext cx="1807013" cy="394862"/>
              <a:chOff x="3899628" y="3473959"/>
              <a:chExt cx="1355259" cy="296147"/>
            </a:xfrm>
          </p:grpSpPr>
          <p:sp>
            <p:nvSpPr>
              <p:cNvPr id="28" name="ïšḻïďê-Freeform: Shape 41">
                <a:extLst>
                  <a:ext uri="{FF2B5EF4-FFF2-40B4-BE49-F238E27FC236}">
                    <a16:creationId xmlns:a16="http://schemas.microsoft.com/office/drawing/2014/main" id="{BE67E826-326B-4D51-BEAC-7E789E1B5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797" y="3473959"/>
                <a:ext cx="383090" cy="254716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013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ïšḻïďê-TextBox 42">
                <a:extLst>
                  <a:ext uri="{FF2B5EF4-FFF2-40B4-BE49-F238E27FC236}">
                    <a16:creationId xmlns:a16="http://schemas.microsoft.com/office/drawing/2014/main" id="{1514D621-F82C-482B-880D-47C4C1332D70}"/>
                  </a:ext>
                </a:extLst>
              </p:cNvPr>
              <p:cNvSpPr txBox="1"/>
              <p:nvPr/>
            </p:nvSpPr>
            <p:spPr>
              <a:xfrm>
                <a:off x="3899628" y="3544948"/>
                <a:ext cx="917559" cy="225158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zh-CN" altLang="en-US" sz="100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0" name="Group 43">
              <a:extLst>
                <a:ext uri="{FF2B5EF4-FFF2-40B4-BE49-F238E27FC236}">
                  <a16:creationId xmlns:a16="http://schemas.microsoft.com/office/drawing/2014/main" id="{D9463074-0871-4D52-8264-F72167472FEC}"/>
                </a:ext>
              </a:extLst>
            </p:cNvPr>
            <p:cNvGrpSpPr/>
            <p:nvPr/>
          </p:nvGrpSpPr>
          <p:grpSpPr>
            <a:xfrm>
              <a:off x="7685161" y="2568415"/>
              <a:ext cx="526997" cy="1651197"/>
              <a:chOff x="5679950" y="2273289"/>
              <a:chExt cx="395248" cy="1238399"/>
            </a:xfrm>
          </p:grpSpPr>
          <p:sp>
            <p:nvSpPr>
              <p:cNvPr id="26" name="ïšḻïďê-Freeform: Shape 44">
                <a:extLst>
                  <a:ext uri="{FF2B5EF4-FFF2-40B4-BE49-F238E27FC236}">
                    <a16:creationId xmlns:a16="http://schemas.microsoft.com/office/drawing/2014/main" id="{F81BE1BA-5166-49D3-8125-199789FA0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950" y="2273289"/>
                <a:ext cx="317735" cy="213985"/>
              </a:xfrm>
              <a:custGeom>
                <a:avLst/>
                <a:gdLst/>
                <a:ahLst/>
                <a:cxnLst>
                  <a:cxn ang="0">
                    <a:pos x="68" y="43"/>
                  </a:cxn>
                  <a:cxn ang="0">
                    <a:pos x="66" y="46"/>
                  </a:cxn>
                  <a:cxn ang="0">
                    <a:pos x="2" y="46"/>
                  </a:cxn>
                  <a:cxn ang="0">
                    <a:pos x="0" y="4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6" y="0"/>
                  </a:cxn>
                  <a:cxn ang="0">
                    <a:pos x="68" y="2"/>
                  </a:cxn>
                  <a:cxn ang="0">
                    <a:pos x="68" y="43"/>
                  </a:cxn>
                  <a:cxn ang="0">
                    <a:pos x="64" y="14"/>
                  </a:cxn>
                  <a:cxn ang="0">
                    <a:pos x="55" y="4"/>
                  </a:cxn>
                  <a:cxn ang="0">
                    <a:pos x="13" y="4"/>
                  </a:cxn>
                  <a:cxn ang="0">
                    <a:pos x="4" y="14"/>
                  </a:cxn>
                  <a:cxn ang="0">
                    <a:pos x="4" y="32"/>
                  </a:cxn>
                  <a:cxn ang="0">
                    <a:pos x="13" y="41"/>
                  </a:cxn>
                  <a:cxn ang="0">
                    <a:pos x="55" y="41"/>
                  </a:cxn>
                  <a:cxn ang="0">
                    <a:pos x="64" y="32"/>
                  </a:cxn>
                  <a:cxn ang="0">
                    <a:pos x="64" y="14"/>
                  </a:cxn>
                  <a:cxn ang="0">
                    <a:pos x="34" y="38"/>
                  </a:cxn>
                  <a:cxn ang="0">
                    <a:pos x="23" y="23"/>
                  </a:cxn>
                  <a:cxn ang="0">
                    <a:pos x="34" y="8"/>
                  </a:cxn>
                  <a:cxn ang="0">
                    <a:pos x="45" y="23"/>
                  </a:cxn>
                  <a:cxn ang="0">
                    <a:pos x="34" y="38"/>
                  </a:cxn>
                  <a:cxn ang="0">
                    <a:pos x="41" y="32"/>
                  </a:cxn>
                  <a:cxn ang="0">
                    <a:pos x="41" y="28"/>
                  </a:cxn>
                  <a:cxn ang="0">
                    <a:pos x="36" y="28"/>
                  </a:cxn>
                  <a:cxn ang="0">
                    <a:pos x="36" y="12"/>
                  </a:cxn>
                  <a:cxn ang="0">
                    <a:pos x="32" y="12"/>
                  </a:cxn>
                  <a:cxn ang="0">
                    <a:pos x="27" y="17"/>
                  </a:cxn>
                  <a:cxn ang="0">
                    <a:pos x="30" y="20"/>
                  </a:cxn>
                  <a:cxn ang="0">
                    <a:pos x="32" y="18"/>
                  </a:cxn>
                  <a:cxn ang="0">
                    <a:pos x="32" y="18"/>
                  </a:cxn>
                  <a:cxn ang="0">
                    <a:pos x="32" y="28"/>
                  </a:cxn>
                  <a:cxn ang="0">
                    <a:pos x="27" y="28"/>
                  </a:cxn>
                  <a:cxn ang="0">
                    <a:pos x="27" y="32"/>
                  </a:cxn>
                  <a:cxn ang="0">
                    <a:pos x="41" y="32"/>
                  </a:cxn>
                </a:cxnLst>
                <a:rect l="0" t="0" r="r" b="b"/>
                <a:pathLst>
                  <a:path w="68" h="46">
                    <a:moveTo>
                      <a:pt x="68" y="43"/>
                    </a:moveTo>
                    <a:cubicBezTo>
                      <a:pt x="68" y="45"/>
                      <a:pt x="67" y="46"/>
                      <a:pt x="66" y="46"/>
                    </a:cubicBezTo>
                    <a:cubicBezTo>
                      <a:pt x="2" y="46"/>
                      <a:pt x="2" y="46"/>
                      <a:pt x="2" y="46"/>
                    </a:cubicBezTo>
                    <a:cubicBezTo>
                      <a:pt x="1" y="46"/>
                      <a:pt x="0" y="45"/>
                      <a:pt x="0" y="4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67" y="0"/>
                      <a:pt x="68" y="1"/>
                      <a:pt x="68" y="2"/>
                    </a:cubicBezTo>
                    <a:lnTo>
                      <a:pt x="68" y="43"/>
                    </a:lnTo>
                    <a:close/>
                    <a:moveTo>
                      <a:pt x="64" y="14"/>
                    </a:moveTo>
                    <a:cubicBezTo>
                      <a:pt x="59" y="14"/>
                      <a:pt x="55" y="10"/>
                      <a:pt x="55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10"/>
                      <a:pt x="9" y="14"/>
                      <a:pt x="4" y="14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9" y="32"/>
                      <a:pt x="13" y="36"/>
                      <a:pt x="13" y="41"/>
                    </a:cubicBez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36"/>
                      <a:pt x="59" y="32"/>
                      <a:pt x="64" y="32"/>
                    </a:cubicBezTo>
                    <a:lnTo>
                      <a:pt x="64" y="14"/>
                    </a:lnTo>
                    <a:close/>
                    <a:moveTo>
                      <a:pt x="34" y="38"/>
                    </a:moveTo>
                    <a:cubicBezTo>
                      <a:pt x="27" y="38"/>
                      <a:pt x="23" y="29"/>
                      <a:pt x="23" y="23"/>
                    </a:cubicBezTo>
                    <a:cubicBezTo>
                      <a:pt x="23" y="16"/>
                      <a:pt x="27" y="8"/>
                      <a:pt x="34" y="8"/>
                    </a:cubicBezTo>
                    <a:cubicBezTo>
                      <a:pt x="42" y="8"/>
                      <a:pt x="45" y="16"/>
                      <a:pt x="45" y="23"/>
                    </a:cubicBezTo>
                    <a:cubicBezTo>
                      <a:pt x="45" y="29"/>
                      <a:pt x="42" y="38"/>
                      <a:pt x="34" y="38"/>
                    </a:cubicBezTo>
                    <a:close/>
                    <a:moveTo>
                      <a:pt x="41" y="32"/>
                    </a:moveTo>
                    <a:cubicBezTo>
                      <a:pt x="41" y="28"/>
                      <a:pt x="41" y="28"/>
                      <a:pt x="41" y="28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1" y="19"/>
                      <a:pt x="31" y="19"/>
                      <a:pt x="32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7" y="32"/>
                      <a:pt x="27" y="32"/>
                      <a:pt x="27" y="32"/>
                    </a:cubicBezTo>
                    <a:lnTo>
                      <a:pt x="41" y="3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013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ïšḻïďê-TextBox 45">
                <a:extLst>
                  <a:ext uri="{FF2B5EF4-FFF2-40B4-BE49-F238E27FC236}">
                    <a16:creationId xmlns:a16="http://schemas.microsoft.com/office/drawing/2014/main" id="{8B40DB78-1010-4F6E-BBF2-30E5DC5DE947}"/>
                  </a:ext>
                </a:extLst>
              </p:cNvPr>
              <p:cNvSpPr txBox="1"/>
              <p:nvPr/>
            </p:nvSpPr>
            <p:spPr>
              <a:xfrm rot="5400000">
                <a:off x="5503839" y="2940330"/>
                <a:ext cx="917559" cy="225158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2484E292-07CA-4356-9BC7-D99DAFB2728A}"/>
                </a:ext>
              </a:extLst>
            </p:cNvPr>
            <p:cNvGrpSpPr/>
            <p:nvPr/>
          </p:nvGrpSpPr>
          <p:grpSpPr>
            <a:xfrm>
              <a:off x="4042158" y="2791040"/>
              <a:ext cx="447724" cy="1642969"/>
              <a:chOff x="2947696" y="2440253"/>
              <a:chExt cx="335793" cy="1232226"/>
            </a:xfrm>
          </p:grpSpPr>
          <p:sp>
            <p:nvSpPr>
              <p:cNvPr id="24" name="ïšḻïďê-Freeform: Shape 47">
                <a:extLst>
                  <a:ext uri="{FF2B5EF4-FFF2-40B4-BE49-F238E27FC236}">
                    <a16:creationId xmlns:a16="http://schemas.microsoft.com/office/drawing/2014/main" id="{33062374-3612-469F-BB79-BF5884845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1315" y="3387759"/>
                <a:ext cx="332174" cy="284720"/>
              </a:xfrm>
              <a:custGeom>
                <a:avLst/>
                <a:gdLst/>
                <a:ahLst/>
                <a:cxnLst>
                  <a:cxn ang="0">
                    <a:pos x="11" y="58"/>
                  </a:cxn>
                  <a:cxn ang="0">
                    <a:pos x="9" y="58"/>
                  </a:cxn>
                  <a:cxn ang="0">
                    <a:pos x="0" y="49"/>
                  </a:cxn>
                  <a:cxn ang="0">
                    <a:pos x="0" y="18"/>
                  </a:cxn>
                  <a:cxn ang="0">
                    <a:pos x="9" y="9"/>
                  </a:cxn>
                  <a:cxn ang="0">
                    <a:pos x="11" y="9"/>
                  </a:cxn>
                  <a:cxn ang="0">
                    <a:pos x="11" y="58"/>
                  </a:cxn>
                  <a:cxn ang="0">
                    <a:pos x="54" y="58"/>
                  </a:cxn>
                  <a:cxn ang="0">
                    <a:pos x="15" y="58"/>
                  </a:cxn>
                  <a:cxn ang="0">
                    <a:pos x="15" y="9"/>
                  </a:cxn>
                  <a:cxn ang="0">
                    <a:pos x="20" y="9"/>
                  </a:cxn>
                  <a:cxn ang="0">
                    <a:pos x="20" y="3"/>
                  </a:cxn>
                  <a:cxn ang="0">
                    <a:pos x="24" y="0"/>
                  </a:cxn>
                  <a:cxn ang="0">
                    <a:pos x="45" y="0"/>
                  </a:cxn>
                  <a:cxn ang="0">
                    <a:pos x="49" y="3"/>
                  </a:cxn>
                  <a:cxn ang="0">
                    <a:pos x="49" y="9"/>
                  </a:cxn>
                  <a:cxn ang="0">
                    <a:pos x="54" y="9"/>
                  </a:cxn>
                  <a:cxn ang="0">
                    <a:pos x="54" y="58"/>
                  </a:cxn>
                  <a:cxn ang="0">
                    <a:pos x="44" y="9"/>
                  </a:cxn>
                  <a:cxn ang="0">
                    <a:pos x="44" y="4"/>
                  </a:cxn>
                  <a:cxn ang="0">
                    <a:pos x="25" y="4"/>
                  </a:cxn>
                  <a:cxn ang="0">
                    <a:pos x="25" y="9"/>
                  </a:cxn>
                  <a:cxn ang="0">
                    <a:pos x="44" y="9"/>
                  </a:cxn>
                  <a:cxn ang="0">
                    <a:pos x="68" y="49"/>
                  </a:cxn>
                  <a:cxn ang="0">
                    <a:pos x="60" y="58"/>
                  </a:cxn>
                  <a:cxn ang="0">
                    <a:pos x="58" y="58"/>
                  </a:cxn>
                  <a:cxn ang="0">
                    <a:pos x="58" y="9"/>
                  </a:cxn>
                  <a:cxn ang="0">
                    <a:pos x="60" y="9"/>
                  </a:cxn>
                  <a:cxn ang="0">
                    <a:pos x="68" y="18"/>
                  </a:cxn>
                  <a:cxn ang="0">
                    <a:pos x="68" y="49"/>
                  </a:cxn>
                </a:cxnLst>
                <a:rect l="0" t="0" r="r" b="b"/>
                <a:pathLst>
                  <a:path w="68" h="58">
                    <a:moveTo>
                      <a:pt x="11" y="58"/>
                    </a:moveTo>
                    <a:cubicBezTo>
                      <a:pt x="9" y="58"/>
                      <a:pt x="9" y="58"/>
                      <a:pt x="9" y="58"/>
                    </a:cubicBezTo>
                    <a:cubicBezTo>
                      <a:pt x="4" y="58"/>
                      <a:pt x="0" y="54"/>
                      <a:pt x="0" y="4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3"/>
                      <a:pt x="4" y="9"/>
                      <a:pt x="9" y="9"/>
                    </a:cubicBezTo>
                    <a:cubicBezTo>
                      <a:pt x="11" y="9"/>
                      <a:pt x="11" y="9"/>
                      <a:pt x="11" y="9"/>
                    </a:cubicBezTo>
                    <a:lnTo>
                      <a:pt x="11" y="58"/>
                    </a:lnTo>
                    <a:close/>
                    <a:moveTo>
                      <a:pt x="54" y="58"/>
                    </a:moveTo>
                    <a:cubicBezTo>
                      <a:pt x="15" y="58"/>
                      <a:pt x="15" y="58"/>
                      <a:pt x="15" y="5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1"/>
                      <a:pt x="22" y="0"/>
                      <a:pt x="24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7" y="0"/>
                      <a:pt x="49" y="1"/>
                      <a:pt x="49" y="3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4" y="9"/>
                      <a:pt x="54" y="9"/>
                      <a:pt x="54" y="9"/>
                    </a:cubicBezTo>
                    <a:lnTo>
                      <a:pt x="54" y="58"/>
                    </a:lnTo>
                    <a:close/>
                    <a:moveTo>
                      <a:pt x="44" y="9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9"/>
                      <a:pt x="25" y="9"/>
                      <a:pt x="25" y="9"/>
                    </a:cubicBezTo>
                    <a:lnTo>
                      <a:pt x="44" y="9"/>
                    </a:lnTo>
                    <a:close/>
                    <a:moveTo>
                      <a:pt x="68" y="49"/>
                    </a:moveTo>
                    <a:cubicBezTo>
                      <a:pt x="68" y="54"/>
                      <a:pt x="65" y="58"/>
                      <a:pt x="60" y="58"/>
                    </a:cubicBezTo>
                    <a:cubicBezTo>
                      <a:pt x="58" y="58"/>
                      <a:pt x="58" y="58"/>
                      <a:pt x="58" y="58"/>
                    </a:cubicBezTo>
                    <a:cubicBezTo>
                      <a:pt x="58" y="9"/>
                      <a:pt x="58" y="9"/>
                      <a:pt x="58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5" y="9"/>
                      <a:pt x="68" y="13"/>
                      <a:pt x="68" y="18"/>
                    </a:cubicBezTo>
                    <a:lnTo>
                      <a:pt x="68" y="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sz="1013">
                  <a:solidFill>
                    <a:srgbClr val="D4BB7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ïšḻïďê-TextBox 48">
                <a:extLst>
                  <a:ext uri="{FF2B5EF4-FFF2-40B4-BE49-F238E27FC236}">
                    <a16:creationId xmlns:a16="http://schemas.microsoft.com/office/drawing/2014/main" id="{F0C07CAC-EFFE-463A-9A3E-24EE3DB374AA}"/>
                  </a:ext>
                </a:extLst>
              </p:cNvPr>
              <p:cNvSpPr txBox="1"/>
              <p:nvPr/>
            </p:nvSpPr>
            <p:spPr>
              <a:xfrm rot="16200000">
                <a:off x="2601495" y="2786454"/>
                <a:ext cx="917559" cy="225158"/>
              </a:xfrm>
              <a:prstGeom prst="rect">
                <a:avLst/>
              </a:prstGeom>
              <a:noFill/>
            </p:spPr>
            <p:txBody>
              <a:bodyPr wrap="none">
                <a:noAutofit/>
              </a:bodyPr>
              <a:lstStyle/>
              <a:p>
                <a:r>
                  <a:rPr lang="zh-CN" altLang="en-US" sz="1000" dirty="0"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2" name="Group 61">
              <a:extLst>
                <a:ext uri="{FF2B5EF4-FFF2-40B4-BE49-F238E27FC236}">
                  <a16:creationId xmlns:a16="http://schemas.microsoft.com/office/drawing/2014/main" id="{8D18A220-E72A-481C-B08E-1EE493381F9A}"/>
                </a:ext>
              </a:extLst>
            </p:cNvPr>
            <p:cNvGrpSpPr/>
            <p:nvPr/>
          </p:nvGrpSpPr>
          <p:grpSpPr>
            <a:xfrm>
              <a:off x="1249680" y="3110910"/>
              <a:ext cx="2497496" cy="896236"/>
              <a:chOff x="1586005" y="3993510"/>
              <a:chExt cx="2731648" cy="896236"/>
            </a:xfrm>
          </p:grpSpPr>
          <p:sp>
            <p:nvSpPr>
              <p:cNvPr id="22" name="ïšḻïďê-TextBox 63">
                <a:extLst>
                  <a:ext uri="{FF2B5EF4-FFF2-40B4-BE49-F238E27FC236}">
                    <a16:creationId xmlns:a16="http://schemas.microsoft.com/office/drawing/2014/main" id="{7A92DB73-3382-4743-9D40-48E669E138B0}"/>
                  </a:ext>
                </a:extLst>
              </p:cNvPr>
              <p:cNvSpPr txBox="1"/>
              <p:nvPr/>
            </p:nvSpPr>
            <p:spPr>
              <a:xfrm>
                <a:off x="1586005" y="4335748"/>
                <a:ext cx="2731648" cy="553998"/>
              </a:xfrm>
              <a:prstGeom prst="rect">
                <a:avLst/>
              </a:prstGeom>
              <a:noFill/>
            </p:spPr>
            <p:txBody>
              <a:bodyPr wrap="square" rIns="405000" anchor="t" anchorCtr="0">
                <a:no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3" name="ïšḻïďê-Rectangle 64">
                <a:extLst>
                  <a:ext uri="{FF2B5EF4-FFF2-40B4-BE49-F238E27FC236}">
                    <a16:creationId xmlns:a16="http://schemas.microsoft.com/office/drawing/2014/main" id="{A0D9327C-769F-491D-8224-2740127215ED}"/>
                  </a:ext>
                </a:extLst>
              </p:cNvPr>
              <p:cNvSpPr/>
              <p:nvPr/>
            </p:nvSpPr>
            <p:spPr>
              <a:xfrm>
                <a:off x="2543046" y="3993510"/>
                <a:ext cx="1774607" cy="323165"/>
              </a:xfrm>
              <a:prstGeom prst="rect">
                <a:avLst/>
              </a:prstGeom>
            </p:spPr>
            <p:txBody>
              <a:bodyPr wrap="none" lIns="0" tIns="0" rIns="405000" bIns="0" anchor="b" anchorCtr="0">
                <a:noAutofit/>
              </a:bodyPr>
              <a:lstStyle/>
              <a:p>
                <a:pPr algn="r"/>
                <a:r>
                  <a:rPr lang="zh-CN" altLang="en-US" sz="1500" b="1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3" name="Group 65">
              <a:extLst>
                <a:ext uri="{FF2B5EF4-FFF2-40B4-BE49-F238E27FC236}">
                  <a16:creationId xmlns:a16="http://schemas.microsoft.com/office/drawing/2014/main" id="{51F38BBE-3B1B-4C6F-B49F-E6823A8E156C}"/>
                </a:ext>
              </a:extLst>
            </p:cNvPr>
            <p:cNvGrpSpPr/>
            <p:nvPr/>
          </p:nvGrpSpPr>
          <p:grpSpPr>
            <a:xfrm>
              <a:off x="8471994" y="3162620"/>
              <a:ext cx="2653205" cy="1134873"/>
              <a:chOff x="7891156" y="4904148"/>
              <a:chExt cx="2856869" cy="1134873"/>
            </a:xfrm>
          </p:grpSpPr>
          <p:sp>
            <p:nvSpPr>
              <p:cNvPr id="20" name="ïšḻïďê-TextBox 66">
                <a:extLst>
                  <a:ext uri="{FF2B5EF4-FFF2-40B4-BE49-F238E27FC236}">
                    <a16:creationId xmlns:a16="http://schemas.microsoft.com/office/drawing/2014/main" id="{32292BCB-19B0-4735-B652-3265ABC02B5A}"/>
                  </a:ext>
                </a:extLst>
              </p:cNvPr>
              <p:cNvSpPr txBox="1"/>
              <p:nvPr/>
            </p:nvSpPr>
            <p:spPr>
              <a:xfrm>
                <a:off x="7891156" y="5485023"/>
                <a:ext cx="2856869" cy="553998"/>
              </a:xfrm>
              <a:prstGeom prst="rect">
                <a:avLst/>
              </a:prstGeom>
              <a:noFill/>
            </p:spPr>
            <p:txBody>
              <a:bodyPr wrap="square" lIns="405000" rIns="162000" anchor="ctr" anchorCtr="0">
                <a:no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21" name="ïšḻïďê-Rectangle 67">
                <a:extLst>
                  <a:ext uri="{FF2B5EF4-FFF2-40B4-BE49-F238E27FC236}">
                    <a16:creationId xmlns:a16="http://schemas.microsoft.com/office/drawing/2014/main" id="{2C295048-833D-4FEA-843D-AE86A2ED11A8}"/>
                  </a:ext>
                </a:extLst>
              </p:cNvPr>
              <p:cNvSpPr/>
              <p:nvPr/>
            </p:nvSpPr>
            <p:spPr>
              <a:xfrm>
                <a:off x="7891156" y="4904148"/>
                <a:ext cx="1981888" cy="323165"/>
              </a:xfrm>
              <a:prstGeom prst="rect">
                <a:avLst/>
              </a:prstGeom>
            </p:spPr>
            <p:txBody>
              <a:bodyPr wrap="none" lIns="405000" tIns="0" rIns="162000" bIns="0" anchor="ctr" anchorCtr="0">
                <a:noAutofit/>
              </a:bodyPr>
              <a:lstStyle/>
              <a:p>
                <a:r>
                  <a:rPr lang="zh-CN" altLang="en-US" sz="1500" b="1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23CA366B-72C7-4979-8A76-67EAD1562621}"/>
                </a:ext>
              </a:extLst>
            </p:cNvPr>
            <p:cNvGrpSpPr/>
            <p:nvPr/>
          </p:nvGrpSpPr>
          <p:grpSpPr>
            <a:xfrm>
              <a:off x="4551371" y="1099215"/>
              <a:ext cx="3180089" cy="995753"/>
              <a:chOff x="4537094" y="1062812"/>
              <a:chExt cx="3180089" cy="995753"/>
            </a:xfrm>
          </p:grpSpPr>
          <p:sp>
            <p:nvSpPr>
              <p:cNvPr id="18" name="ïšḻïďê-TextBox 69">
                <a:extLst>
                  <a:ext uri="{FF2B5EF4-FFF2-40B4-BE49-F238E27FC236}">
                    <a16:creationId xmlns:a16="http://schemas.microsoft.com/office/drawing/2014/main" id="{86179903-8969-44A9-B1C1-37B7F3F58837}"/>
                  </a:ext>
                </a:extLst>
              </p:cNvPr>
              <p:cNvSpPr txBox="1"/>
              <p:nvPr/>
            </p:nvSpPr>
            <p:spPr>
              <a:xfrm>
                <a:off x="4537094" y="1497737"/>
                <a:ext cx="3180089" cy="560828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rmAutofit fontScale="850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9" name="ïšḻïďê-Rectangle 70">
                <a:extLst>
                  <a:ext uri="{FF2B5EF4-FFF2-40B4-BE49-F238E27FC236}">
                    <a16:creationId xmlns:a16="http://schemas.microsoft.com/office/drawing/2014/main" id="{009A2D20-EC41-4A27-8901-DCC12288067F}"/>
                  </a:ext>
                </a:extLst>
              </p:cNvPr>
              <p:cNvSpPr/>
              <p:nvPr/>
            </p:nvSpPr>
            <p:spPr>
              <a:xfrm>
                <a:off x="5588529" y="1062812"/>
                <a:ext cx="1077218" cy="323165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5" name="Group 5">
              <a:extLst>
                <a:ext uri="{FF2B5EF4-FFF2-40B4-BE49-F238E27FC236}">
                  <a16:creationId xmlns:a16="http://schemas.microsoft.com/office/drawing/2014/main" id="{C3BD91D1-9F3D-42C6-8DCC-20E28B1AC89D}"/>
                </a:ext>
              </a:extLst>
            </p:cNvPr>
            <p:cNvGrpSpPr/>
            <p:nvPr/>
          </p:nvGrpSpPr>
          <p:grpSpPr>
            <a:xfrm>
              <a:off x="4551371" y="5135709"/>
              <a:ext cx="3180089" cy="1084561"/>
              <a:chOff x="4551371" y="5303523"/>
              <a:chExt cx="3180089" cy="1084561"/>
            </a:xfrm>
          </p:grpSpPr>
          <p:sp>
            <p:nvSpPr>
              <p:cNvPr id="16" name="ïšḻïďê-TextBox 72">
                <a:extLst>
                  <a:ext uri="{FF2B5EF4-FFF2-40B4-BE49-F238E27FC236}">
                    <a16:creationId xmlns:a16="http://schemas.microsoft.com/office/drawing/2014/main" id="{A64FCBA3-3E41-4CA3-9FED-02242353934A}"/>
                  </a:ext>
                </a:extLst>
              </p:cNvPr>
              <p:cNvSpPr txBox="1"/>
              <p:nvPr/>
            </p:nvSpPr>
            <p:spPr>
              <a:xfrm>
                <a:off x="4551371" y="5977804"/>
                <a:ext cx="3180089" cy="410280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1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17" name="ïšḻïďê-Rectangle 73">
                <a:extLst>
                  <a:ext uri="{FF2B5EF4-FFF2-40B4-BE49-F238E27FC236}">
                    <a16:creationId xmlns:a16="http://schemas.microsoft.com/office/drawing/2014/main" id="{C02D2DC4-4B2C-436D-8DFA-C4BEFE8EDE16}"/>
                  </a:ext>
                </a:extLst>
              </p:cNvPr>
              <p:cNvSpPr/>
              <p:nvPr/>
            </p:nvSpPr>
            <p:spPr>
              <a:xfrm>
                <a:off x="5015243" y="5303523"/>
                <a:ext cx="2252345" cy="481241"/>
              </a:xfrm>
              <a:prstGeom prst="rect">
                <a:avLst/>
              </a:prstGeom>
            </p:spPr>
            <p:txBody>
              <a:bodyPr wrap="none" lIns="0" tIns="0" rIns="0" bIns="0" anchor="b" anchorCtr="1">
                <a:normAutofit/>
              </a:bodyPr>
              <a:lstStyle/>
              <a:p>
                <a:pPr algn="ctr"/>
                <a:r>
                  <a:rPr lang="zh-CN" altLang="en-US" sz="1500" b="1" dirty="0">
                    <a:solidFill>
                      <a:srgbClr val="D4BB76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09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&#10;&#10;已生成高可信度的说明">
            <a:extLst>
              <a:ext uri="{FF2B5EF4-FFF2-40B4-BE49-F238E27FC236}">
                <a16:creationId xmlns:a16="http://schemas.microsoft.com/office/drawing/2014/main" id="{AF50513E-A183-41EA-8CC9-583D29DB8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1" y="1096757"/>
            <a:ext cx="4060494" cy="466448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B308FBB-EEE8-4337-BD31-90B76B8D2AC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0" y="3429000"/>
            <a:ext cx="3881941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D0176B-BDE9-4CC5-96E3-526FDC35B84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942435" y="3429000"/>
            <a:ext cx="4249565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4C08A4E-69BC-414D-80A6-AFE94A498D33}"/>
              </a:ext>
            </a:extLst>
          </p:cNvPr>
          <p:cNvSpPr txBox="1"/>
          <p:nvPr/>
        </p:nvSpPr>
        <p:spPr>
          <a:xfrm>
            <a:off x="5049657" y="2386234"/>
            <a:ext cx="186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600" dirty="0"/>
              <a:t>THREE</a:t>
            </a:r>
            <a:endParaRPr lang="zh-CN" altLang="en-US" sz="3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C65102-2982-4C6C-ADFE-3758DCC69420}"/>
              </a:ext>
            </a:extLst>
          </p:cNvPr>
          <p:cNvSpPr/>
          <p:nvPr/>
        </p:nvSpPr>
        <p:spPr>
          <a:xfrm>
            <a:off x="5167123" y="3032565"/>
            <a:ext cx="131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你的题目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A10508-5244-4968-84DA-0E41650BD644}"/>
              </a:ext>
            </a:extLst>
          </p:cNvPr>
          <p:cNvSpPr/>
          <p:nvPr/>
        </p:nvSpPr>
        <p:spPr>
          <a:xfrm>
            <a:off x="4775108" y="3428125"/>
            <a:ext cx="2223166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DEC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168288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0">
            <a:extLst>
              <a:ext uri="{FF2B5EF4-FFF2-40B4-BE49-F238E27FC236}">
                <a16:creationId xmlns:a16="http://schemas.microsoft.com/office/drawing/2014/main" id="{3F85E4F8-CEAF-481A-9FCA-EA11F4A98306}"/>
              </a:ext>
            </a:extLst>
          </p:cNvPr>
          <p:cNvSpPr/>
          <p:nvPr/>
        </p:nvSpPr>
        <p:spPr>
          <a:xfrm>
            <a:off x="8386824" y="2865301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noFill/>
          <a:ln w="28575"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任意多边形 13">
            <a:extLst>
              <a:ext uri="{FF2B5EF4-FFF2-40B4-BE49-F238E27FC236}">
                <a16:creationId xmlns:a16="http://schemas.microsoft.com/office/drawing/2014/main" id="{0F656AB5-3F90-450D-B4E2-90E64B35DF28}"/>
              </a:ext>
            </a:extLst>
          </p:cNvPr>
          <p:cNvSpPr/>
          <p:nvPr/>
        </p:nvSpPr>
        <p:spPr>
          <a:xfrm>
            <a:off x="5971815" y="2865614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任意多边形 20">
            <a:extLst>
              <a:ext uri="{FF2B5EF4-FFF2-40B4-BE49-F238E27FC236}">
                <a16:creationId xmlns:a16="http://schemas.microsoft.com/office/drawing/2014/main" id="{2E14165B-8B52-43D7-9818-A3149A96A467}"/>
              </a:ext>
            </a:extLst>
          </p:cNvPr>
          <p:cNvSpPr/>
          <p:nvPr/>
        </p:nvSpPr>
        <p:spPr>
          <a:xfrm>
            <a:off x="3590313" y="2875184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noFill/>
          <a:ln w="25400"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任意多边形 27">
            <a:extLst>
              <a:ext uri="{FF2B5EF4-FFF2-40B4-BE49-F238E27FC236}">
                <a16:creationId xmlns:a16="http://schemas.microsoft.com/office/drawing/2014/main" id="{72C627D1-698C-4174-9715-FAA42E6FBEDB}"/>
              </a:ext>
            </a:extLst>
          </p:cNvPr>
          <p:cNvSpPr/>
          <p:nvPr/>
        </p:nvSpPr>
        <p:spPr>
          <a:xfrm>
            <a:off x="1175304" y="2875497"/>
            <a:ext cx="2363194" cy="1496765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 w="285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8C9906C0-3EC8-48B0-B259-EBA8D30E09C3}"/>
              </a:ext>
            </a:extLst>
          </p:cNvPr>
          <p:cNvSpPr/>
          <p:nvPr/>
        </p:nvSpPr>
        <p:spPr>
          <a:xfrm>
            <a:off x="3590313" y="4846899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3F87E56D-6413-44E6-8EBE-F84F01406CF8}"/>
              </a:ext>
            </a:extLst>
          </p:cNvPr>
          <p:cNvSpPr/>
          <p:nvPr/>
        </p:nvSpPr>
        <p:spPr>
          <a:xfrm>
            <a:off x="624233" y="1515574"/>
            <a:ext cx="274890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85FB6AB3-F681-4052-9ACA-06652F85D82D}"/>
              </a:ext>
            </a:extLst>
          </p:cNvPr>
          <p:cNvSpPr/>
          <p:nvPr/>
        </p:nvSpPr>
        <p:spPr>
          <a:xfrm>
            <a:off x="8386824" y="4846899"/>
            <a:ext cx="2661947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262C8229-3CDF-4E1C-BACF-A3FACA65DA56}"/>
              </a:ext>
            </a:extLst>
          </p:cNvPr>
          <p:cNvSpPr/>
          <p:nvPr/>
        </p:nvSpPr>
        <p:spPr>
          <a:xfrm>
            <a:off x="5210225" y="1497687"/>
            <a:ext cx="274890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6E7C5A6-257C-443F-86F1-8A11D0AE38B5}"/>
              </a:ext>
            </a:extLst>
          </p:cNvPr>
          <p:cNvSpPr/>
          <p:nvPr/>
        </p:nvSpPr>
        <p:spPr>
          <a:xfrm>
            <a:off x="2109836" y="3412476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01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D66A643-8FDF-413E-BB15-63139F29D243}"/>
              </a:ext>
            </a:extLst>
          </p:cNvPr>
          <p:cNvSpPr/>
          <p:nvPr/>
        </p:nvSpPr>
        <p:spPr>
          <a:xfrm>
            <a:off x="4467551" y="3412476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D4B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02</a:t>
            </a:r>
            <a:endParaRPr lang="zh-CN" altLang="en-US" sz="2400" dirty="0">
              <a:solidFill>
                <a:srgbClr val="D4BB7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7FDA9BD2-B702-4A2A-A1AB-7A90EE8FA05B}"/>
              </a:ext>
            </a:extLst>
          </p:cNvPr>
          <p:cNvSpPr/>
          <p:nvPr/>
        </p:nvSpPr>
        <p:spPr>
          <a:xfrm>
            <a:off x="6863126" y="3424571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03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5717B51-0496-4444-BB90-1CB58F9933CA}"/>
              </a:ext>
            </a:extLst>
          </p:cNvPr>
          <p:cNvSpPr/>
          <p:nvPr/>
        </p:nvSpPr>
        <p:spPr>
          <a:xfrm>
            <a:off x="9258974" y="3434455"/>
            <a:ext cx="6188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solidFill>
                  <a:srgbClr val="D4BB7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04</a:t>
            </a:r>
            <a:endParaRPr lang="zh-CN" altLang="en-US" sz="2400" dirty="0">
              <a:solidFill>
                <a:srgbClr val="D4BB7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86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1">
            <a:extLst>
              <a:ext uri="{FF2B5EF4-FFF2-40B4-BE49-F238E27FC236}">
                <a16:creationId xmlns:a16="http://schemas.microsoft.com/office/drawing/2014/main" id="{607052B2-AA81-446E-9D78-1219C65D432A}"/>
              </a:ext>
            </a:extLst>
          </p:cNvPr>
          <p:cNvSpPr/>
          <p:nvPr/>
        </p:nvSpPr>
        <p:spPr>
          <a:xfrm>
            <a:off x="5319457" y="1201739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32A6580C-9452-4EC1-8368-AAEA17AEB35A}"/>
              </a:ext>
            </a:extLst>
          </p:cNvPr>
          <p:cNvSpPr/>
          <p:nvPr/>
        </p:nvSpPr>
        <p:spPr>
          <a:xfrm>
            <a:off x="5319457" y="2387114"/>
            <a:ext cx="1115632" cy="1109882"/>
          </a:xfrm>
          <a:prstGeom prst="ellips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>
              <a:solidFill>
                <a:srgbClr val="D4BB76"/>
              </a:solidFill>
              <a:cs typeface="+mn-ea"/>
            </a:endParaRPr>
          </a:p>
        </p:txBody>
      </p:sp>
      <p:sp>
        <p:nvSpPr>
          <p:cNvPr id="4" name="任意多边形 19">
            <a:extLst>
              <a:ext uri="{FF2B5EF4-FFF2-40B4-BE49-F238E27FC236}">
                <a16:creationId xmlns:a16="http://schemas.microsoft.com/office/drawing/2014/main" id="{5E3CAB4F-B5E5-4649-A2B7-F1FFC344A782}"/>
              </a:ext>
            </a:extLst>
          </p:cNvPr>
          <p:cNvSpPr/>
          <p:nvPr/>
        </p:nvSpPr>
        <p:spPr>
          <a:xfrm rot="5400000">
            <a:off x="7101116" y="2780529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17B9A8F-C6A7-45FD-88BE-A7AD38ACD447}"/>
              </a:ext>
            </a:extLst>
          </p:cNvPr>
          <p:cNvSpPr/>
          <p:nvPr/>
        </p:nvSpPr>
        <p:spPr>
          <a:xfrm rot="5400000">
            <a:off x="6200766" y="3065554"/>
            <a:ext cx="1115632" cy="1109882"/>
          </a:xfrm>
          <a:prstGeom prst="ellips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>
              <a:solidFill>
                <a:srgbClr val="D4BB76"/>
              </a:solidFill>
              <a:cs typeface="+mn-ea"/>
            </a:endParaRPr>
          </a:p>
        </p:txBody>
      </p:sp>
      <p:sp>
        <p:nvSpPr>
          <p:cNvPr id="6" name="任意多边形 27">
            <a:extLst>
              <a:ext uri="{FF2B5EF4-FFF2-40B4-BE49-F238E27FC236}">
                <a16:creationId xmlns:a16="http://schemas.microsoft.com/office/drawing/2014/main" id="{87F81828-D59F-4176-8D25-9B7B3C81D5FA}"/>
              </a:ext>
            </a:extLst>
          </p:cNvPr>
          <p:cNvSpPr/>
          <p:nvPr/>
        </p:nvSpPr>
        <p:spPr>
          <a:xfrm rot="10800000">
            <a:off x="5278734" y="4320019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9819F6E-D4EC-409F-9DD4-C2941A862127}"/>
              </a:ext>
            </a:extLst>
          </p:cNvPr>
          <p:cNvSpPr/>
          <p:nvPr/>
        </p:nvSpPr>
        <p:spPr>
          <a:xfrm rot="10800000">
            <a:off x="5278734" y="3704693"/>
            <a:ext cx="1115632" cy="1109882"/>
          </a:xfrm>
          <a:prstGeom prst="ellips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>
              <a:solidFill>
                <a:srgbClr val="D4BB76"/>
              </a:solidFill>
              <a:cs typeface="+mn-ea"/>
            </a:endParaRPr>
          </a:p>
        </p:txBody>
      </p:sp>
      <p:sp>
        <p:nvSpPr>
          <p:cNvPr id="8" name="任意多边形 31">
            <a:extLst>
              <a:ext uri="{FF2B5EF4-FFF2-40B4-BE49-F238E27FC236}">
                <a16:creationId xmlns:a16="http://schemas.microsoft.com/office/drawing/2014/main" id="{39DD9D46-E20D-432A-A270-37F6D480F9A0}"/>
              </a:ext>
            </a:extLst>
          </p:cNvPr>
          <p:cNvSpPr/>
          <p:nvPr/>
        </p:nvSpPr>
        <p:spPr>
          <a:xfrm rot="16200000">
            <a:off x="3511662" y="2720777"/>
            <a:ext cx="1115632" cy="1679933"/>
          </a:xfrm>
          <a:custGeom>
            <a:avLst/>
            <a:gdLst>
              <a:gd name="connsiteX0" fmla="*/ 0 w 980075"/>
              <a:gd name="connsiteY0" fmla="*/ 378895 h 1409489"/>
              <a:gd name="connsiteX1" fmla="*/ 378895 w 980075"/>
              <a:gd name="connsiteY1" fmla="*/ 0 h 1409489"/>
              <a:gd name="connsiteX2" fmla="*/ 601180 w 980075"/>
              <a:gd name="connsiteY2" fmla="*/ 0 h 1409489"/>
              <a:gd name="connsiteX3" fmla="*/ 980075 w 980075"/>
              <a:gd name="connsiteY3" fmla="*/ 378895 h 1409489"/>
              <a:gd name="connsiteX4" fmla="*/ 980075 w 980075"/>
              <a:gd name="connsiteY4" fmla="*/ 1409489 h 1409489"/>
              <a:gd name="connsiteX5" fmla="*/ 5051 w 980075"/>
              <a:gd name="connsiteY5" fmla="*/ 1409489 h 1409489"/>
              <a:gd name="connsiteX6" fmla="*/ 0 w 980075"/>
              <a:gd name="connsiteY6" fmla="*/ 378895 h 1409489"/>
              <a:gd name="connsiteX0" fmla="*/ 0 w 980075"/>
              <a:gd name="connsiteY0" fmla="*/ 417065 h 1447659"/>
              <a:gd name="connsiteX1" fmla="*/ 378895 w 980075"/>
              <a:gd name="connsiteY1" fmla="*/ 38170 h 1447659"/>
              <a:gd name="connsiteX2" fmla="*/ 601180 w 980075"/>
              <a:gd name="connsiteY2" fmla="*/ 38170 h 1447659"/>
              <a:gd name="connsiteX3" fmla="*/ 980075 w 980075"/>
              <a:gd name="connsiteY3" fmla="*/ 417065 h 1447659"/>
              <a:gd name="connsiteX4" fmla="*/ 980075 w 980075"/>
              <a:gd name="connsiteY4" fmla="*/ 1447659 h 1447659"/>
              <a:gd name="connsiteX5" fmla="*/ 5051 w 980075"/>
              <a:gd name="connsiteY5" fmla="*/ 1447659 h 1447659"/>
              <a:gd name="connsiteX6" fmla="*/ 0 w 980075"/>
              <a:gd name="connsiteY6" fmla="*/ 417065 h 1447659"/>
              <a:gd name="connsiteX0" fmla="*/ 0 w 980075"/>
              <a:gd name="connsiteY0" fmla="*/ 437760 h 1468354"/>
              <a:gd name="connsiteX1" fmla="*/ 378895 w 980075"/>
              <a:gd name="connsiteY1" fmla="*/ 58865 h 1468354"/>
              <a:gd name="connsiteX2" fmla="*/ 601180 w 980075"/>
              <a:gd name="connsiteY2" fmla="*/ 58865 h 1468354"/>
              <a:gd name="connsiteX3" fmla="*/ 980075 w 980075"/>
              <a:gd name="connsiteY3" fmla="*/ 437760 h 1468354"/>
              <a:gd name="connsiteX4" fmla="*/ 980075 w 980075"/>
              <a:gd name="connsiteY4" fmla="*/ 1468354 h 1468354"/>
              <a:gd name="connsiteX5" fmla="*/ 5051 w 980075"/>
              <a:gd name="connsiteY5" fmla="*/ 1468354 h 1468354"/>
              <a:gd name="connsiteX6" fmla="*/ 0 w 980075"/>
              <a:gd name="connsiteY6" fmla="*/ 437760 h 1468354"/>
              <a:gd name="connsiteX0" fmla="*/ 0 w 980075"/>
              <a:gd name="connsiteY0" fmla="*/ 439753 h 1470347"/>
              <a:gd name="connsiteX1" fmla="*/ 378895 w 980075"/>
              <a:gd name="connsiteY1" fmla="*/ 60858 h 1470347"/>
              <a:gd name="connsiteX2" fmla="*/ 601180 w 980075"/>
              <a:gd name="connsiteY2" fmla="*/ 60858 h 1470347"/>
              <a:gd name="connsiteX3" fmla="*/ 980075 w 980075"/>
              <a:gd name="connsiteY3" fmla="*/ 439753 h 1470347"/>
              <a:gd name="connsiteX4" fmla="*/ 980075 w 980075"/>
              <a:gd name="connsiteY4" fmla="*/ 1470347 h 1470347"/>
              <a:gd name="connsiteX5" fmla="*/ 5051 w 980075"/>
              <a:gd name="connsiteY5" fmla="*/ 1470347 h 1470347"/>
              <a:gd name="connsiteX6" fmla="*/ 0 w 980075"/>
              <a:gd name="connsiteY6" fmla="*/ 439753 h 1470347"/>
              <a:gd name="connsiteX0" fmla="*/ 0 w 980075"/>
              <a:gd name="connsiteY0" fmla="*/ 445215 h 1475809"/>
              <a:gd name="connsiteX1" fmla="*/ 378895 w 980075"/>
              <a:gd name="connsiteY1" fmla="*/ 66320 h 1475809"/>
              <a:gd name="connsiteX2" fmla="*/ 601180 w 980075"/>
              <a:gd name="connsiteY2" fmla="*/ 66320 h 1475809"/>
              <a:gd name="connsiteX3" fmla="*/ 980075 w 980075"/>
              <a:gd name="connsiteY3" fmla="*/ 445215 h 1475809"/>
              <a:gd name="connsiteX4" fmla="*/ 980075 w 980075"/>
              <a:gd name="connsiteY4" fmla="*/ 1475809 h 1475809"/>
              <a:gd name="connsiteX5" fmla="*/ 5051 w 980075"/>
              <a:gd name="connsiteY5" fmla="*/ 1475809 h 1475809"/>
              <a:gd name="connsiteX6" fmla="*/ 0 w 980075"/>
              <a:gd name="connsiteY6" fmla="*/ 445215 h 1475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0075" h="1475809">
                <a:moveTo>
                  <a:pt x="0" y="445215"/>
                </a:moveTo>
                <a:lnTo>
                  <a:pt x="378895" y="66320"/>
                </a:lnTo>
                <a:cubicBezTo>
                  <a:pt x="458042" y="-24615"/>
                  <a:pt x="511929" y="-19563"/>
                  <a:pt x="601180" y="66320"/>
                </a:cubicBezTo>
                <a:lnTo>
                  <a:pt x="980075" y="445215"/>
                </a:lnTo>
                <a:lnTo>
                  <a:pt x="980075" y="1475809"/>
                </a:lnTo>
                <a:lnTo>
                  <a:pt x="5051" y="1475809"/>
                </a:lnTo>
                <a:cubicBezTo>
                  <a:pt x="3367" y="1132278"/>
                  <a:pt x="1684" y="788746"/>
                  <a:pt x="0" y="445215"/>
                </a:cubicBezTo>
                <a:close/>
              </a:path>
            </a:pathLst>
          </a:custGeom>
          <a:noFill/>
          <a:ln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E094EB3C-5970-4B23-8964-F3C781E9AA73}"/>
              </a:ext>
            </a:extLst>
          </p:cNvPr>
          <p:cNvSpPr/>
          <p:nvPr/>
        </p:nvSpPr>
        <p:spPr>
          <a:xfrm rot="16200000">
            <a:off x="4412013" y="3005801"/>
            <a:ext cx="1115632" cy="1109882"/>
          </a:xfrm>
          <a:prstGeom prst="ellips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>
              <a:solidFill>
                <a:srgbClr val="D4BB76"/>
              </a:solidFill>
              <a:cs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BAF0C73-F246-480D-8DF1-5A2CEA8F19C2}"/>
              </a:ext>
            </a:extLst>
          </p:cNvPr>
          <p:cNvSpPr/>
          <p:nvPr/>
        </p:nvSpPr>
        <p:spPr>
          <a:xfrm>
            <a:off x="4659221" y="3282614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8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C56BE01-567C-4102-BB1F-514676FE7AA1}"/>
              </a:ext>
            </a:extLst>
          </p:cNvPr>
          <p:cNvSpPr/>
          <p:nvPr/>
        </p:nvSpPr>
        <p:spPr>
          <a:xfrm>
            <a:off x="5573516" y="2694828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8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39D19D2-B30D-4583-B8F1-5A84B8A4B3E9}"/>
              </a:ext>
            </a:extLst>
          </p:cNvPr>
          <p:cNvSpPr/>
          <p:nvPr/>
        </p:nvSpPr>
        <p:spPr>
          <a:xfrm>
            <a:off x="6432480" y="3361610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8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CDD58E5-6B0F-4382-8B0A-C65889A794D3}"/>
              </a:ext>
            </a:extLst>
          </p:cNvPr>
          <p:cNvSpPr/>
          <p:nvPr/>
        </p:nvSpPr>
        <p:spPr>
          <a:xfrm>
            <a:off x="5500009" y="4011118"/>
            <a:ext cx="618894" cy="52322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8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0FD2FC65-E831-4552-A160-90BA7B0829AD}"/>
              </a:ext>
            </a:extLst>
          </p:cNvPr>
          <p:cNvGrpSpPr/>
          <p:nvPr/>
        </p:nvGrpSpPr>
        <p:grpSpPr>
          <a:xfrm>
            <a:off x="3685569" y="3192480"/>
            <a:ext cx="497052" cy="736524"/>
            <a:chOff x="1788810" y="2276744"/>
            <a:chExt cx="392113" cy="581026"/>
          </a:xfrm>
          <a:solidFill>
            <a:schemeClr val="bg1"/>
          </a:solidFill>
          <a:effectLst/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3B9FB02B-2032-4BF1-949B-EB03C3B98D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cs typeface="+mn-ea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6560A06F-09A7-41ED-A0A2-D6384E9BA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cs typeface="+mn-ea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683CB76A-C530-48FD-8C3F-4AEB1862D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cs typeface="+mn-ea"/>
              </a:endParaRPr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33AEC8A0-8039-4216-A2E3-7B1E980D230A}"/>
              </a:ext>
            </a:extLst>
          </p:cNvPr>
          <p:cNvSpPr>
            <a:spLocks noEditPoints="1"/>
          </p:cNvSpPr>
          <p:nvPr/>
        </p:nvSpPr>
        <p:spPr bwMode="auto">
          <a:xfrm>
            <a:off x="7559770" y="3257139"/>
            <a:ext cx="434666" cy="744569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>
              <a:solidFill>
                <a:srgbClr val="D4BB76"/>
              </a:solidFill>
              <a:cs typeface="+mn-ea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B0EC559D-97E5-489D-B018-B993A462DF65}"/>
              </a:ext>
            </a:extLst>
          </p:cNvPr>
          <p:cNvSpPr>
            <a:spLocks noEditPoints="1"/>
          </p:cNvSpPr>
          <p:nvPr/>
        </p:nvSpPr>
        <p:spPr bwMode="auto">
          <a:xfrm>
            <a:off x="5521206" y="5023217"/>
            <a:ext cx="612826" cy="613652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013">
              <a:solidFill>
                <a:srgbClr val="D4BB76"/>
              </a:solidFill>
              <a:cs typeface="+mn-ea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87B7D804-B3CE-4329-9AB8-FAD15488ECF3}"/>
              </a:ext>
            </a:extLst>
          </p:cNvPr>
          <p:cNvGrpSpPr/>
          <p:nvPr/>
        </p:nvGrpSpPr>
        <p:grpSpPr>
          <a:xfrm>
            <a:off x="5577561" y="1576207"/>
            <a:ext cx="583473" cy="561118"/>
            <a:chOff x="2607983" y="4241292"/>
            <a:chExt cx="490600" cy="471805"/>
          </a:xfrm>
          <a:effectLst/>
        </p:grpSpPr>
        <p:sp>
          <p:nvSpPr>
            <p:cNvPr id="21" name="Oval 131">
              <a:extLst>
                <a:ext uri="{FF2B5EF4-FFF2-40B4-BE49-F238E27FC236}">
                  <a16:creationId xmlns:a16="http://schemas.microsoft.com/office/drawing/2014/main" id="{030332D4-629F-458D-A78B-8914CA76F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cs typeface="+mn-ea"/>
              </a:endParaRPr>
            </a:p>
          </p:txBody>
        </p:sp>
        <p:sp>
          <p:nvSpPr>
            <p:cNvPr id="22" name="Freeform 134">
              <a:extLst>
                <a:ext uri="{FF2B5EF4-FFF2-40B4-BE49-F238E27FC236}">
                  <a16:creationId xmlns:a16="http://schemas.microsoft.com/office/drawing/2014/main" id="{7E44ADFE-89E2-472C-ACD2-D20D5A68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adFill>
              <a:gsLst>
                <a:gs pos="0">
                  <a:srgbClr val="D4BB76"/>
                </a:gs>
                <a:gs pos="100000">
                  <a:srgbClr val="C89324"/>
                </a:gs>
              </a:gsLst>
              <a:lin ang="162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cs typeface="+mn-ea"/>
              </a:endParaRPr>
            </a:p>
          </p:txBody>
        </p:sp>
      </p:grpSp>
      <p:sp>
        <p:nvSpPr>
          <p:cNvPr id="2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8456050B-9853-45E6-9BD7-32F454B98F35}"/>
              </a:ext>
            </a:extLst>
          </p:cNvPr>
          <p:cNvSpPr/>
          <p:nvPr/>
        </p:nvSpPr>
        <p:spPr>
          <a:xfrm>
            <a:off x="7318515" y="1642780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F9238377-4C6D-4DC8-BC44-A3CF16C12F02}"/>
              </a:ext>
            </a:extLst>
          </p:cNvPr>
          <p:cNvSpPr/>
          <p:nvPr/>
        </p:nvSpPr>
        <p:spPr>
          <a:xfrm>
            <a:off x="1050694" y="1637146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99162CD8-4083-4682-86B3-7BFDABC345B5}"/>
              </a:ext>
            </a:extLst>
          </p:cNvPr>
          <p:cNvSpPr/>
          <p:nvPr/>
        </p:nvSpPr>
        <p:spPr>
          <a:xfrm>
            <a:off x="7318515" y="4821678"/>
            <a:ext cx="3350072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4AB6D8B7-D214-4315-A6FF-11946B103D94}"/>
              </a:ext>
            </a:extLst>
          </p:cNvPr>
          <p:cNvSpPr/>
          <p:nvPr/>
        </p:nvSpPr>
        <p:spPr>
          <a:xfrm>
            <a:off x="1050694" y="4821678"/>
            <a:ext cx="345951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4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5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3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8" grpId="0" animBg="1"/>
          <p:bldP spid="19" grpId="0" animBg="1"/>
          <p:bldP spid="23" grpId="0"/>
          <p:bldP spid="24" grpId="0"/>
          <p:bldP spid="25" grpId="0"/>
          <p:bldP spid="26" grpId="0"/>
        </p:bldLst>
      </p:timing>
    </mc:Choice>
    <mc:Fallback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2" presetClass="entr" presetSubtype="4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2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2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2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2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2" presetClass="entr" presetSubtype="8" fill="hold" grpId="0" nodeType="withEffect" nodePh="1">
                                      <p:stCondLst>
                                        <p:cond delay="2500"/>
                                      </p:stCondLst>
                                      <p:endCondLst>
                                        <p:cond evt="begin" delay="0">
                                          <p:tn val="30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53" presetClass="entr" presetSubtype="16" fill="hold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22" presetClass="entr" presetSubtype="2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8" dur="10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ntr" presetSubtype="8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 animBg="1"/>
          <p:bldP spid="4" grpId="0"/>
          <p:bldP spid="5" grpId="0" animBg="1"/>
          <p:bldP spid="6" grpId="0"/>
          <p:bldP spid="7" grpId="0" animBg="1"/>
          <p:bldP spid="8" grpId="0"/>
          <p:bldP spid="9" grpId="0" animBg="1"/>
          <p:bldP spid="10" grpId="0"/>
          <p:bldP spid="11" grpId="0"/>
          <p:bldP spid="12" grpId="0"/>
          <p:bldP spid="13" grpId="0"/>
          <p:bldP spid="18" grpId="0" animBg="1"/>
          <p:bldP spid="19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18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58E2D5A-F914-45DB-AB48-66856D5192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1633" y="1978723"/>
            <a:ext cx="3199550" cy="213902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C35031A-549C-416F-90C8-70A69CF7E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0281" y="1978723"/>
            <a:ext cx="3199550" cy="213183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E4664EA1-03A1-49C8-AA63-FF83D3D8C051}"/>
              </a:ext>
            </a:extLst>
          </p:cNvPr>
          <p:cNvSpPr/>
          <p:nvPr/>
        </p:nvSpPr>
        <p:spPr>
          <a:xfrm>
            <a:off x="1390538" y="4511303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80EBF592-ED58-434D-BDDA-CDF47CACCFCC}"/>
              </a:ext>
            </a:extLst>
          </p:cNvPr>
          <p:cNvSpPr/>
          <p:nvPr/>
        </p:nvSpPr>
        <p:spPr>
          <a:xfrm>
            <a:off x="4862852" y="4511303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ACFAED0E-260E-4C86-BB43-A7EF4CDE9FD0}"/>
              </a:ext>
            </a:extLst>
          </p:cNvPr>
          <p:cNvSpPr/>
          <p:nvPr/>
        </p:nvSpPr>
        <p:spPr>
          <a:xfrm>
            <a:off x="8994402" y="4511303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5C6B637-90DE-4A66-A94C-06C21ADCED43}"/>
              </a:ext>
            </a:extLst>
          </p:cNvPr>
          <p:cNvGrpSpPr/>
          <p:nvPr/>
        </p:nvGrpSpPr>
        <p:grpSpPr>
          <a:xfrm>
            <a:off x="3627903" y="1710846"/>
            <a:ext cx="4683856" cy="2667589"/>
            <a:chOff x="3627903" y="1710846"/>
            <a:chExt cx="4683856" cy="2667589"/>
          </a:xfrm>
        </p:grpSpPr>
        <p:pic>
          <p:nvPicPr>
            <p:cNvPr id="8" name="image95.png">
              <a:extLst>
                <a:ext uri="{FF2B5EF4-FFF2-40B4-BE49-F238E27FC236}">
                  <a16:creationId xmlns:a16="http://schemas.microsoft.com/office/drawing/2014/main" id="{3B1C059F-7FA9-405C-B77D-53852E1FF9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927"/>
            <a:stretch>
              <a:fillRect/>
            </a:stretch>
          </p:blipFill>
          <p:spPr bwMode="auto">
            <a:xfrm>
              <a:off x="3627903" y="1710846"/>
              <a:ext cx="4683856" cy="2667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5C6629C-A87A-457B-B12E-F89E02841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206239" y="1843714"/>
              <a:ext cx="3520441" cy="2245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63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8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</p:bldLst>
      </p:timing>
    </mc:Choice>
    <mc:Fallback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1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5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</p:bldLst>
      </p:timing>
    </mc:Fallback>
  </mc:AlternateContent>
</p:sld>
</file>

<file path=ppt/slides/slide1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948680C2-6540-4F32-82B1-E5307732AF7C}"/>
              </a:ext>
            </a:extLst>
          </p:cNvPr>
          <p:cNvSpPr>
            <a:spLocks/>
          </p:cNvSpPr>
          <p:nvPr/>
        </p:nvSpPr>
        <p:spPr bwMode="auto">
          <a:xfrm>
            <a:off x="2987600" y="1382841"/>
            <a:ext cx="2811446" cy="2234905"/>
          </a:xfrm>
          <a:custGeom>
            <a:avLst/>
            <a:gdLst>
              <a:gd name="T0" fmla="*/ 132 w 550"/>
              <a:gd name="T1" fmla="*/ 289 h 436"/>
              <a:gd name="T2" fmla="*/ 132 w 550"/>
              <a:gd name="T3" fmla="*/ 436 h 436"/>
              <a:gd name="T4" fmla="*/ 276 w 550"/>
              <a:gd name="T5" fmla="*/ 436 h 436"/>
              <a:gd name="T6" fmla="*/ 408 w 550"/>
              <a:gd name="T7" fmla="*/ 436 h 436"/>
              <a:gd name="T8" fmla="*/ 447 w 550"/>
              <a:gd name="T9" fmla="*/ 436 h 436"/>
              <a:gd name="T10" fmla="*/ 550 w 550"/>
              <a:gd name="T11" fmla="*/ 436 h 436"/>
              <a:gd name="T12" fmla="*/ 550 w 550"/>
              <a:gd name="T13" fmla="*/ 291 h 436"/>
              <a:gd name="T14" fmla="*/ 497 w 550"/>
              <a:gd name="T15" fmla="*/ 306 h 436"/>
              <a:gd name="T16" fmla="*/ 418 w 550"/>
              <a:gd name="T17" fmla="*/ 220 h 436"/>
              <a:gd name="T18" fmla="*/ 497 w 550"/>
              <a:gd name="T19" fmla="*/ 134 h 436"/>
              <a:gd name="T20" fmla="*/ 550 w 550"/>
              <a:gd name="T21" fmla="*/ 150 h 436"/>
              <a:gd name="T22" fmla="*/ 550 w 550"/>
              <a:gd name="T23" fmla="*/ 0 h 436"/>
              <a:gd name="T24" fmla="*/ 132 w 550"/>
              <a:gd name="T25" fmla="*/ 0 h 436"/>
              <a:gd name="T26" fmla="*/ 132 w 550"/>
              <a:gd name="T27" fmla="*/ 156 h 436"/>
              <a:gd name="T28" fmla="*/ 109 w 550"/>
              <a:gd name="T29" fmla="*/ 197 h 436"/>
              <a:gd name="T30" fmla="*/ 64 w 550"/>
              <a:gd name="T31" fmla="*/ 197 h 436"/>
              <a:gd name="T32" fmla="*/ 29 w 550"/>
              <a:gd name="T33" fmla="*/ 185 h 436"/>
              <a:gd name="T34" fmla="*/ 0 w 550"/>
              <a:gd name="T35" fmla="*/ 220 h 436"/>
              <a:gd name="T36" fmla="*/ 29 w 550"/>
              <a:gd name="T37" fmla="*/ 255 h 436"/>
              <a:gd name="T38" fmla="*/ 64 w 550"/>
              <a:gd name="T39" fmla="*/ 243 h 436"/>
              <a:gd name="T40" fmla="*/ 109 w 550"/>
              <a:gd name="T41" fmla="*/ 243 h 436"/>
              <a:gd name="T42" fmla="*/ 129 w 550"/>
              <a:gd name="T43" fmla="*/ 268 h 436"/>
              <a:gd name="T44" fmla="*/ 133 w 550"/>
              <a:gd name="T45" fmla="*/ 268 h 436"/>
              <a:gd name="T46" fmla="*/ 132 w 550"/>
              <a:gd name="T47" fmla="*/ 285 h 436"/>
              <a:gd name="T48" fmla="*/ 132 w 550"/>
              <a:gd name="T49" fmla="*/ 28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50" h="436">
                <a:moveTo>
                  <a:pt x="132" y="289"/>
                </a:moveTo>
                <a:cubicBezTo>
                  <a:pt x="132" y="436"/>
                  <a:pt x="132" y="436"/>
                  <a:pt x="132" y="436"/>
                </a:cubicBezTo>
                <a:cubicBezTo>
                  <a:pt x="276" y="436"/>
                  <a:pt x="276" y="436"/>
                  <a:pt x="276" y="436"/>
                </a:cubicBezTo>
                <a:cubicBezTo>
                  <a:pt x="276" y="436"/>
                  <a:pt x="408" y="436"/>
                  <a:pt x="408" y="436"/>
                </a:cubicBezTo>
                <a:cubicBezTo>
                  <a:pt x="410" y="436"/>
                  <a:pt x="416" y="436"/>
                  <a:pt x="447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  <a:cubicBezTo>
                  <a:pt x="550" y="0"/>
                  <a:pt x="550" y="0"/>
                  <a:pt x="550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5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5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562AC52F-3EC2-4B9F-AC00-E9C33A844E19}"/>
              </a:ext>
            </a:extLst>
          </p:cNvPr>
          <p:cNvSpPr>
            <a:spLocks/>
          </p:cNvSpPr>
          <p:nvPr/>
        </p:nvSpPr>
        <p:spPr bwMode="auto">
          <a:xfrm>
            <a:off x="5380136" y="1382841"/>
            <a:ext cx="2809286" cy="2234905"/>
          </a:xfrm>
          <a:custGeom>
            <a:avLst/>
            <a:gdLst>
              <a:gd name="T0" fmla="*/ 550 w 550"/>
              <a:gd name="T1" fmla="*/ 150 h 436"/>
              <a:gd name="T2" fmla="*/ 550 w 550"/>
              <a:gd name="T3" fmla="*/ 0 h 436"/>
              <a:gd name="T4" fmla="*/ 479 w 550"/>
              <a:gd name="T5" fmla="*/ 0 h 436"/>
              <a:gd name="T6" fmla="*/ 339 w 550"/>
              <a:gd name="T7" fmla="*/ 0 h 436"/>
              <a:gd name="T8" fmla="*/ 277 w 550"/>
              <a:gd name="T9" fmla="*/ 0 h 436"/>
              <a:gd name="T10" fmla="*/ 275 w 550"/>
              <a:gd name="T11" fmla="*/ 0 h 436"/>
              <a:gd name="T12" fmla="*/ 132 w 550"/>
              <a:gd name="T13" fmla="*/ 0 h 436"/>
              <a:gd name="T14" fmla="*/ 132 w 550"/>
              <a:gd name="T15" fmla="*/ 156 h 436"/>
              <a:gd name="T16" fmla="*/ 109 w 550"/>
              <a:gd name="T17" fmla="*/ 197 h 436"/>
              <a:gd name="T18" fmla="*/ 64 w 550"/>
              <a:gd name="T19" fmla="*/ 197 h 436"/>
              <a:gd name="T20" fmla="*/ 29 w 550"/>
              <a:gd name="T21" fmla="*/ 185 h 436"/>
              <a:gd name="T22" fmla="*/ 0 w 550"/>
              <a:gd name="T23" fmla="*/ 220 h 436"/>
              <a:gd name="T24" fmla="*/ 29 w 550"/>
              <a:gd name="T25" fmla="*/ 255 h 436"/>
              <a:gd name="T26" fmla="*/ 64 w 550"/>
              <a:gd name="T27" fmla="*/ 243 h 436"/>
              <a:gd name="T28" fmla="*/ 109 w 550"/>
              <a:gd name="T29" fmla="*/ 243 h 436"/>
              <a:gd name="T30" fmla="*/ 129 w 550"/>
              <a:gd name="T31" fmla="*/ 268 h 436"/>
              <a:gd name="T32" fmla="*/ 133 w 550"/>
              <a:gd name="T33" fmla="*/ 268 h 436"/>
              <a:gd name="T34" fmla="*/ 132 w 550"/>
              <a:gd name="T35" fmla="*/ 285 h 436"/>
              <a:gd name="T36" fmla="*/ 132 w 550"/>
              <a:gd name="T37" fmla="*/ 289 h 436"/>
              <a:gd name="T38" fmla="*/ 132 w 550"/>
              <a:gd name="T39" fmla="*/ 436 h 436"/>
              <a:gd name="T40" fmla="*/ 550 w 550"/>
              <a:gd name="T41" fmla="*/ 436 h 436"/>
              <a:gd name="T42" fmla="*/ 550 w 550"/>
              <a:gd name="T43" fmla="*/ 291 h 436"/>
              <a:gd name="T44" fmla="*/ 497 w 550"/>
              <a:gd name="T45" fmla="*/ 306 h 436"/>
              <a:gd name="T46" fmla="*/ 418 w 550"/>
              <a:gd name="T47" fmla="*/ 220 h 436"/>
              <a:gd name="T48" fmla="*/ 497 w 550"/>
              <a:gd name="T49" fmla="*/ 134 h 436"/>
              <a:gd name="T50" fmla="*/ 550 w 550"/>
              <a:gd name="T51" fmla="*/ 15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50" h="436">
                <a:moveTo>
                  <a:pt x="550" y="150"/>
                </a:moveTo>
                <a:cubicBezTo>
                  <a:pt x="550" y="0"/>
                  <a:pt x="550" y="0"/>
                  <a:pt x="550" y="0"/>
                </a:cubicBezTo>
                <a:cubicBezTo>
                  <a:pt x="479" y="0"/>
                  <a:pt x="479" y="0"/>
                  <a:pt x="479" y="0"/>
                </a:cubicBezTo>
                <a:cubicBezTo>
                  <a:pt x="479" y="0"/>
                  <a:pt x="398" y="0"/>
                  <a:pt x="339" y="0"/>
                </a:cubicBezTo>
                <a:cubicBezTo>
                  <a:pt x="286" y="0"/>
                  <a:pt x="279" y="0"/>
                  <a:pt x="277" y="0"/>
                </a:cubicBezTo>
                <a:cubicBezTo>
                  <a:pt x="275" y="0"/>
                  <a:pt x="275" y="0"/>
                  <a:pt x="275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32" y="156"/>
                  <a:pt x="132" y="156"/>
                  <a:pt x="132" y="156"/>
                </a:cubicBezTo>
                <a:cubicBezTo>
                  <a:pt x="131" y="174"/>
                  <a:pt x="123" y="189"/>
                  <a:pt x="109" y="197"/>
                </a:cubicBezTo>
                <a:cubicBezTo>
                  <a:pt x="96" y="205"/>
                  <a:pt x="79" y="205"/>
                  <a:pt x="64" y="197"/>
                </a:cubicBezTo>
                <a:cubicBezTo>
                  <a:pt x="51" y="191"/>
                  <a:pt x="34" y="185"/>
                  <a:pt x="29" y="185"/>
                </a:cubicBezTo>
                <a:cubicBezTo>
                  <a:pt x="13" y="185"/>
                  <a:pt x="0" y="201"/>
                  <a:pt x="0" y="220"/>
                </a:cubicBezTo>
                <a:cubicBezTo>
                  <a:pt x="0" y="239"/>
                  <a:pt x="13" y="255"/>
                  <a:pt x="29" y="255"/>
                </a:cubicBezTo>
                <a:cubicBezTo>
                  <a:pt x="34" y="255"/>
                  <a:pt x="51" y="249"/>
                  <a:pt x="64" y="243"/>
                </a:cubicBezTo>
                <a:cubicBezTo>
                  <a:pt x="79" y="235"/>
                  <a:pt x="96" y="235"/>
                  <a:pt x="109" y="243"/>
                </a:cubicBezTo>
                <a:cubicBezTo>
                  <a:pt x="118" y="248"/>
                  <a:pt x="125" y="257"/>
                  <a:pt x="129" y="268"/>
                </a:cubicBezTo>
                <a:cubicBezTo>
                  <a:pt x="133" y="268"/>
                  <a:pt x="133" y="268"/>
                  <a:pt x="133" y="268"/>
                </a:cubicBezTo>
                <a:cubicBezTo>
                  <a:pt x="132" y="285"/>
                  <a:pt x="132" y="285"/>
                  <a:pt x="132" y="285"/>
                </a:cubicBezTo>
                <a:cubicBezTo>
                  <a:pt x="132" y="286"/>
                  <a:pt x="132" y="287"/>
                  <a:pt x="132" y="289"/>
                </a:cubicBezTo>
                <a:cubicBezTo>
                  <a:pt x="132" y="436"/>
                  <a:pt x="132" y="436"/>
                  <a:pt x="132" y="436"/>
                </a:cubicBezTo>
                <a:cubicBezTo>
                  <a:pt x="550" y="436"/>
                  <a:pt x="550" y="436"/>
                  <a:pt x="550" y="436"/>
                </a:cubicBezTo>
                <a:cubicBezTo>
                  <a:pt x="550" y="291"/>
                  <a:pt x="550" y="291"/>
                  <a:pt x="550" y="291"/>
                </a:cubicBezTo>
                <a:cubicBezTo>
                  <a:pt x="537" y="296"/>
                  <a:pt x="514" y="306"/>
                  <a:pt x="497" y="306"/>
                </a:cubicBezTo>
                <a:cubicBezTo>
                  <a:pt x="453" y="306"/>
                  <a:pt x="418" y="267"/>
                  <a:pt x="418" y="220"/>
                </a:cubicBezTo>
                <a:cubicBezTo>
                  <a:pt x="418" y="173"/>
                  <a:pt x="453" y="134"/>
                  <a:pt x="497" y="134"/>
                </a:cubicBezTo>
                <a:cubicBezTo>
                  <a:pt x="514" y="134"/>
                  <a:pt x="537" y="144"/>
                  <a:pt x="550" y="150"/>
                </a:cubicBezTo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" name="Freeform 7">
            <a:extLst>
              <a:ext uri="{FF2B5EF4-FFF2-40B4-BE49-F238E27FC236}">
                <a16:creationId xmlns:a16="http://schemas.microsoft.com/office/drawing/2014/main" id="{B74675B8-E7FE-4678-BC74-1790F7A865A5}"/>
              </a:ext>
            </a:extLst>
          </p:cNvPr>
          <p:cNvSpPr>
            <a:spLocks/>
          </p:cNvSpPr>
          <p:nvPr/>
        </p:nvSpPr>
        <p:spPr bwMode="auto">
          <a:xfrm>
            <a:off x="7785628" y="1376363"/>
            <a:ext cx="2906456" cy="2241383"/>
          </a:xfrm>
          <a:custGeom>
            <a:avLst/>
            <a:gdLst>
              <a:gd name="T0" fmla="*/ 108 w 569"/>
              <a:gd name="T1" fmla="*/ 194 h 437"/>
              <a:gd name="T2" fmla="*/ 63 w 569"/>
              <a:gd name="T3" fmla="*/ 195 h 437"/>
              <a:gd name="T4" fmla="*/ 28 w 569"/>
              <a:gd name="T5" fmla="*/ 182 h 437"/>
              <a:gd name="T6" fmla="*/ 0 w 569"/>
              <a:gd name="T7" fmla="*/ 219 h 437"/>
              <a:gd name="T8" fmla="*/ 28 w 569"/>
              <a:gd name="T9" fmla="*/ 255 h 437"/>
              <a:gd name="T10" fmla="*/ 63 w 569"/>
              <a:gd name="T11" fmla="*/ 243 h 437"/>
              <a:gd name="T12" fmla="*/ 108 w 569"/>
              <a:gd name="T13" fmla="*/ 243 h 437"/>
              <a:gd name="T14" fmla="*/ 131 w 569"/>
              <a:gd name="T15" fmla="*/ 279 h 437"/>
              <a:gd name="T16" fmla="*/ 131 w 569"/>
              <a:gd name="T17" fmla="*/ 282 h 437"/>
              <a:gd name="T18" fmla="*/ 131 w 569"/>
              <a:gd name="T19" fmla="*/ 286 h 437"/>
              <a:gd name="T20" fmla="*/ 131 w 569"/>
              <a:gd name="T21" fmla="*/ 291 h 437"/>
              <a:gd name="T22" fmla="*/ 131 w 569"/>
              <a:gd name="T23" fmla="*/ 437 h 437"/>
              <a:gd name="T24" fmla="*/ 283 w 569"/>
              <a:gd name="T25" fmla="*/ 437 h 437"/>
              <a:gd name="T26" fmla="*/ 267 w 569"/>
              <a:gd name="T27" fmla="*/ 382 h 437"/>
              <a:gd name="T28" fmla="*/ 353 w 569"/>
              <a:gd name="T29" fmla="*/ 300 h 437"/>
              <a:gd name="T30" fmla="*/ 438 w 569"/>
              <a:gd name="T31" fmla="*/ 382 h 437"/>
              <a:gd name="T32" fmla="*/ 423 w 569"/>
              <a:gd name="T33" fmla="*/ 437 h 437"/>
              <a:gd name="T34" fmla="*/ 567 w 569"/>
              <a:gd name="T35" fmla="*/ 437 h 437"/>
              <a:gd name="T36" fmla="*/ 567 w 569"/>
              <a:gd name="T37" fmla="*/ 295 h 437"/>
              <a:gd name="T38" fmla="*/ 567 w 569"/>
              <a:gd name="T39" fmla="*/ 162 h 437"/>
              <a:gd name="T40" fmla="*/ 567 w 569"/>
              <a:gd name="T41" fmla="*/ 158 h 437"/>
              <a:gd name="T42" fmla="*/ 567 w 569"/>
              <a:gd name="T43" fmla="*/ 1 h 437"/>
              <a:gd name="T44" fmla="*/ 397 w 569"/>
              <a:gd name="T45" fmla="*/ 1 h 437"/>
              <a:gd name="T46" fmla="*/ 397 w 569"/>
              <a:gd name="T47" fmla="*/ 1 h 437"/>
              <a:gd name="T48" fmla="*/ 215 w 569"/>
              <a:gd name="T49" fmla="*/ 1 h 437"/>
              <a:gd name="T50" fmla="*/ 202 w 569"/>
              <a:gd name="T51" fmla="*/ 0 h 437"/>
              <a:gd name="T52" fmla="*/ 202 w 569"/>
              <a:gd name="T53" fmla="*/ 1 h 437"/>
              <a:gd name="T54" fmla="*/ 142 w 569"/>
              <a:gd name="T55" fmla="*/ 1 h 437"/>
              <a:gd name="T56" fmla="*/ 131 w 569"/>
              <a:gd name="T57" fmla="*/ 1 h 437"/>
              <a:gd name="T58" fmla="*/ 131 w 569"/>
              <a:gd name="T59" fmla="*/ 151 h 437"/>
              <a:gd name="T60" fmla="*/ 131 w 569"/>
              <a:gd name="T61" fmla="*/ 152 h 437"/>
              <a:gd name="T62" fmla="*/ 132 w 569"/>
              <a:gd name="T63" fmla="*/ 169 h 437"/>
              <a:gd name="T64" fmla="*/ 128 w 569"/>
              <a:gd name="T65" fmla="*/ 169 h 437"/>
              <a:gd name="T66" fmla="*/ 108 w 569"/>
              <a:gd name="T67" fmla="*/ 194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69" h="437">
                <a:moveTo>
                  <a:pt x="108" y="194"/>
                </a:moveTo>
                <a:cubicBezTo>
                  <a:pt x="95" y="202"/>
                  <a:pt x="79" y="203"/>
                  <a:pt x="63" y="195"/>
                </a:cubicBezTo>
                <a:cubicBezTo>
                  <a:pt x="50" y="188"/>
                  <a:pt x="33" y="182"/>
                  <a:pt x="28" y="182"/>
                </a:cubicBezTo>
                <a:cubicBezTo>
                  <a:pt x="13" y="182"/>
                  <a:pt x="0" y="199"/>
                  <a:pt x="0" y="219"/>
                </a:cubicBezTo>
                <a:cubicBezTo>
                  <a:pt x="0" y="239"/>
                  <a:pt x="13" y="255"/>
                  <a:pt x="28" y="255"/>
                </a:cubicBezTo>
                <a:cubicBezTo>
                  <a:pt x="33" y="255"/>
                  <a:pt x="50" y="249"/>
                  <a:pt x="63" y="243"/>
                </a:cubicBezTo>
                <a:cubicBezTo>
                  <a:pt x="79" y="235"/>
                  <a:pt x="95" y="235"/>
                  <a:pt x="108" y="243"/>
                </a:cubicBezTo>
                <a:cubicBezTo>
                  <a:pt x="121" y="250"/>
                  <a:pt x="129" y="263"/>
                  <a:pt x="131" y="279"/>
                </a:cubicBezTo>
                <a:cubicBezTo>
                  <a:pt x="131" y="282"/>
                  <a:pt x="131" y="282"/>
                  <a:pt x="131" y="282"/>
                </a:cubicBezTo>
                <a:cubicBezTo>
                  <a:pt x="131" y="286"/>
                  <a:pt x="131" y="286"/>
                  <a:pt x="131" y="286"/>
                </a:cubicBezTo>
                <a:cubicBezTo>
                  <a:pt x="131" y="291"/>
                  <a:pt x="131" y="291"/>
                  <a:pt x="131" y="291"/>
                </a:cubicBezTo>
                <a:cubicBezTo>
                  <a:pt x="131" y="437"/>
                  <a:pt x="131" y="437"/>
                  <a:pt x="131" y="437"/>
                </a:cubicBezTo>
                <a:cubicBezTo>
                  <a:pt x="283" y="437"/>
                  <a:pt x="283" y="437"/>
                  <a:pt x="283" y="437"/>
                </a:cubicBezTo>
                <a:cubicBezTo>
                  <a:pt x="277" y="424"/>
                  <a:pt x="267" y="400"/>
                  <a:pt x="267" y="382"/>
                </a:cubicBezTo>
                <a:cubicBezTo>
                  <a:pt x="267" y="337"/>
                  <a:pt x="306" y="300"/>
                  <a:pt x="353" y="300"/>
                </a:cubicBezTo>
                <a:cubicBezTo>
                  <a:pt x="400" y="300"/>
                  <a:pt x="438" y="337"/>
                  <a:pt x="438" y="382"/>
                </a:cubicBezTo>
                <a:cubicBezTo>
                  <a:pt x="438" y="400"/>
                  <a:pt x="429" y="424"/>
                  <a:pt x="423" y="437"/>
                </a:cubicBezTo>
                <a:cubicBezTo>
                  <a:pt x="567" y="437"/>
                  <a:pt x="567" y="437"/>
                  <a:pt x="567" y="437"/>
                </a:cubicBezTo>
                <a:cubicBezTo>
                  <a:pt x="567" y="295"/>
                  <a:pt x="567" y="295"/>
                  <a:pt x="567" y="295"/>
                </a:cubicBezTo>
                <a:cubicBezTo>
                  <a:pt x="567" y="294"/>
                  <a:pt x="569" y="184"/>
                  <a:pt x="567" y="162"/>
                </a:cubicBezTo>
                <a:cubicBezTo>
                  <a:pt x="567" y="160"/>
                  <a:pt x="567" y="159"/>
                  <a:pt x="567" y="158"/>
                </a:cubicBezTo>
                <a:cubicBezTo>
                  <a:pt x="567" y="1"/>
                  <a:pt x="567" y="1"/>
                  <a:pt x="56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215" y="1"/>
                  <a:pt x="215" y="1"/>
                  <a:pt x="215" y="1"/>
                </a:cubicBezTo>
                <a:cubicBezTo>
                  <a:pt x="210" y="1"/>
                  <a:pt x="206" y="1"/>
                  <a:pt x="202" y="0"/>
                </a:cubicBezTo>
                <a:cubicBezTo>
                  <a:pt x="202" y="1"/>
                  <a:pt x="202" y="1"/>
                  <a:pt x="202" y="1"/>
                </a:cubicBezTo>
                <a:cubicBezTo>
                  <a:pt x="142" y="1"/>
                  <a:pt x="142" y="1"/>
                  <a:pt x="142" y="1"/>
                </a:cubicBezTo>
                <a:cubicBezTo>
                  <a:pt x="141" y="1"/>
                  <a:pt x="137" y="1"/>
                  <a:pt x="131" y="1"/>
                </a:cubicBezTo>
                <a:cubicBezTo>
                  <a:pt x="131" y="151"/>
                  <a:pt x="131" y="151"/>
                  <a:pt x="131" y="151"/>
                </a:cubicBezTo>
                <a:cubicBezTo>
                  <a:pt x="131" y="152"/>
                  <a:pt x="131" y="152"/>
                  <a:pt x="131" y="152"/>
                </a:cubicBezTo>
                <a:cubicBezTo>
                  <a:pt x="132" y="169"/>
                  <a:pt x="132" y="169"/>
                  <a:pt x="132" y="169"/>
                </a:cubicBezTo>
                <a:cubicBezTo>
                  <a:pt x="128" y="169"/>
                  <a:pt x="128" y="169"/>
                  <a:pt x="128" y="169"/>
                </a:cubicBezTo>
                <a:cubicBezTo>
                  <a:pt x="125" y="180"/>
                  <a:pt x="118" y="189"/>
                  <a:pt x="108" y="194"/>
                </a:cubicBezTo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 w="2857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Freeform 8">
            <a:extLst>
              <a:ext uri="{FF2B5EF4-FFF2-40B4-BE49-F238E27FC236}">
                <a16:creationId xmlns:a16="http://schemas.microsoft.com/office/drawing/2014/main" id="{550FBFF5-E86A-4573-A0E1-9FC94E04E258}"/>
              </a:ext>
            </a:extLst>
          </p:cNvPr>
          <p:cNvSpPr>
            <a:spLocks/>
          </p:cNvSpPr>
          <p:nvPr/>
        </p:nvSpPr>
        <p:spPr bwMode="auto">
          <a:xfrm>
            <a:off x="1180242" y="1382841"/>
            <a:ext cx="2226268" cy="2912934"/>
          </a:xfrm>
          <a:custGeom>
            <a:avLst/>
            <a:gdLst>
              <a:gd name="T0" fmla="*/ 194 w 436"/>
              <a:gd name="T1" fmla="*/ 459 h 568"/>
              <a:gd name="T2" fmla="*/ 194 w 436"/>
              <a:gd name="T3" fmla="*/ 505 h 568"/>
              <a:gd name="T4" fmla="*/ 181 w 436"/>
              <a:gd name="T5" fmla="*/ 539 h 568"/>
              <a:gd name="T6" fmla="*/ 218 w 436"/>
              <a:gd name="T7" fmla="*/ 568 h 568"/>
              <a:gd name="T8" fmla="*/ 255 w 436"/>
              <a:gd name="T9" fmla="*/ 539 h 568"/>
              <a:gd name="T10" fmla="*/ 242 w 436"/>
              <a:gd name="T11" fmla="*/ 505 h 568"/>
              <a:gd name="T12" fmla="*/ 242 w 436"/>
              <a:gd name="T13" fmla="*/ 459 h 568"/>
              <a:gd name="T14" fmla="*/ 279 w 436"/>
              <a:gd name="T15" fmla="*/ 437 h 568"/>
              <a:gd name="T16" fmla="*/ 281 w 436"/>
              <a:gd name="T17" fmla="*/ 437 h 568"/>
              <a:gd name="T18" fmla="*/ 285 w 436"/>
              <a:gd name="T19" fmla="*/ 437 h 568"/>
              <a:gd name="T20" fmla="*/ 290 w 436"/>
              <a:gd name="T21" fmla="*/ 436 h 568"/>
              <a:gd name="T22" fmla="*/ 436 w 436"/>
              <a:gd name="T23" fmla="*/ 436 h 568"/>
              <a:gd name="T24" fmla="*/ 436 w 436"/>
              <a:gd name="T25" fmla="*/ 285 h 568"/>
              <a:gd name="T26" fmla="*/ 381 w 436"/>
              <a:gd name="T27" fmla="*/ 301 h 568"/>
              <a:gd name="T28" fmla="*/ 300 w 436"/>
              <a:gd name="T29" fmla="*/ 215 h 568"/>
              <a:gd name="T30" fmla="*/ 381 w 436"/>
              <a:gd name="T31" fmla="*/ 129 h 568"/>
              <a:gd name="T32" fmla="*/ 436 w 436"/>
              <a:gd name="T33" fmla="*/ 145 h 568"/>
              <a:gd name="T34" fmla="*/ 436 w 436"/>
              <a:gd name="T35" fmla="*/ 0 h 568"/>
              <a:gd name="T36" fmla="*/ 294 w 436"/>
              <a:gd name="T37" fmla="*/ 0 h 568"/>
              <a:gd name="T38" fmla="*/ 201 w 436"/>
              <a:gd name="T39" fmla="*/ 0 h 568"/>
              <a:gd name="T40" fmla="*/ 161 w 436"/>
              <a:gd name="T41" fmla="*/ 0 h 568"/>
              <a:gd name="T42" fmla="*/ 157 w 436"/>
              <a:gd name="T43" fmla="*/ 0 h 568"/>
              <a:gd name="T44" fmla="*/ 0 w 436"/>
              <a:gd name="T45" fmla="*/ 0 h 568"/>
              <a:gd name="T46" fmla="*/ 0 w 436"/>
              <a:gd name="T47" fmla="*/ 161 h 568"/>
              <a:gd name="T48" fmla="*/ 0 w 436"/>
              <a:gd name="T49" fmla="*/ 353 h 568"/>
              <a:gd name="T50" fmla="*/ 0 w 436"/>
              <a:gd name="T51" fmla="*/ 366 h 568"/>
              <a:gd name="T52" fmla="*/ 0 w 436"/>
              <a:gd name="T53" fmla="*/ 366 h 568"/>
              <a:gd name="T54" fmla="*/ 0 w 436"/>
              <a:gd name="T55" fmla="*/ 426 h 568"/>
              <a:gd name="T56" fmla="*/ 0 w 436"/>
              <a:gd name="T57" fmla="*/ 436 h 568"/>
              <a:gd name="T58" fmla="*/ 150 w 436"/>
              <a:gd name="T59" fmla="*/ 437 h 568"/>
              <a:gd name="T60" fmla="*/ 151 w 436"/>
              <a:gd name="T61" fmla="*/ 437 h 568"/>
              <a:gd name="T62" fmla="*/ 168 w 436"/>
              <a:gd name="T63" fmla="*/ 436 h 568"/>
              <a:gd name="T64" fmla="*/ 168 w 436"/>
              <a:gd name="T65" fmla="*/ 439 h 568"/>
              <a:gd name="T66" fmla="*/ 194 w 436"/>
              <a:gd name="T67" fmla="*/ 459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36" h="568">
                <a:moveTo>
                  <a:pt x="194" y="459"/>
                </a:moveTo>
                <a:cubicBezTo>
                  <a:pt x="202" y="473"/>
                  <a:pt x="202" y="489"/>
                  <a:pt x="194" y="505"/>
                </a:cubicBezTo>
                <a:cubicBezTo>
                  <a:pt x="187" y="518"/>
                  <a:pt x="181" y="534"/>
                  <a:pt x="181" y="539"/>
                </a:cubicBezTo>
                <a:cubicBezTo>
                  <a:pt x="181" y="555"/>
                  <a:pt x="198" y="568"/>
                  <a:pt x="218" y="568"/>
                </a:cubicBezTo>
                <a:cubicBezTo>
                  <a:pt x="238" y="568"/>
                  <a:pt x="255" y="555"/>
                  <a:pt x="255" y="539"/>
                </a:cubicBezTo>
                <a:cubicBezTo>
                  <a:pt x="255" y="534"/>
                  <a:pt x="249" y="518"/>
                  <a:pt x="242" y="505"/>
                </a:cubicBezTo>
                <a:cubicBezTo>
                  <a:pt x="234" y="489"/>
                  <a:pt x="234" y="473"/>
                  <a:pt x="242" y="459"/>
                </a:cubicBezTo>
                <a:cubicBezTo>
                  <a:pt x="249" y="447"/>
                  <a:pt x="262" y="439"/>
                  <a:pt x="279" y="437"/>
                </a:cubicBezTo>
                <a:cubicBezTo>
                  <a:pt x="281" y="437"/>
                  <a:pt x="281" y="437"/>
                  <a:pt x="281" y="437"/>
                </a:cubicBezTo>
                <a:cubicBezTo>
                  <a:pt x="285" y="437"/>
                  <a:pt x="285" y="437"/>
                  <a:pt x="285" y="437"/>
                </a:cubicBezTo>
                <a:cubicBezTo>
                  <a:pt x="290" y="436"/>
                  <a:pt x="290" y="436"/>
                  <a:pt x="290" y="436"/>
                </a:cubicBezTo>
                <a:cubicBezTo>
                  <a:pt x="436" y="436"/>
                  <a:pt x="436" y="436"/>
                  <a:pt x="436" y="436"/>
                </a:cubicBezTo>
                <a:cubicBezTo>
                  <a:pt x="436" y="285"/>
                  <a:pt x="436" y="285"/>
                  <a:pt x="436" y="285"/>
                </a:cubicBezTo>
                <a:cubicBezTo>
                  <a:pt x="423" y="291"/>
                  <a:pt x="399" y="301"/>
                  <a:pt x="381" y="301"/>
                </a:cubicBezTo>
                <a:cubicBezTo>
                  <a:pt x="336" y="301"/>
                  <a:pt x="300" y="262"/>
                  <a:pt x="300" y="215"/>
                </a:cubicBezTo>
                <a:cubicBezTo>
                  <a:pt x="300" y="168"/>
                  <a:pt x="336" y="129"/>
                  <a:pt x="381" y="129"/>
                </a:cubicBezTo>
                <a:cubicBezTo>
                  <a:pt x="399" y="129"/>
                  <a:pt x="423" y="139"/>
                  <a:pt x="436" y="145"/>
                </a:cubicBezTo>
                <a:cubicBezTo>
                  <a:pt x="436" y="0"/>
                  <a:pt x="436" y="0"/>
                  <a:pt x="436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42" y="0"/>
                  <a:pt x="201" y="0"/>
                </a:cubicBezTo>
                <a:cubicBezTo>
                  <a:pt x="176" y="0"/>
                  <a:pt x="165" y="0"/>
                  <a:pt x="161" y="0"/>
                </a:cubicBezTo>
                <a:cubicBezTo>
                  <a:pt x="160" y="0"/>
                  <a:pt x="159" y="0"/>
                  <a:pt x="15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1"/>
                  <a:pt x="0" y="161"/>
                  <a:pt x="0" y="161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58"/>
                  <a:pt x="0" y="362"/>
                  <a:pt x="0" y="366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7"/>
                  <a:pt x="0" y="431"/>
                  <a:pt x="0" y="436"/>
                </a:cubicBezTo>
                <a:cubicBezTo>
                  <a:pt x="150" y="437"/>
                  <a:pt x="150" y="437"/>
                  <a:pt x="150" y="437"/>
                </a:cubicBezTo>
                <a:cubicBezTo>
                  <a:pt x="151" y="437"/>
                  <a:pt x="151" y="437"/>
                  <a:pt x="151" y="437"/>
                </a:cubicBezTo>
                <a:cubicBezTo>
                  <a:pt x="168" y="436"/>
                  <a:pt x="168" y="436"/>
                  <a:pt x="168" y="436"/>
                </a:cubicBezTo>
                <a:cubicBezTo>
                  <a:pt x="168" y="439"/>
                  <a:pt x="168" y="439"/>
                  <a:pt x="168" y="439"/>
                </a:cubicBezTo>
                <a:cubicBezTo>
                  <a:pt x="179" y="443"/>
                  <a:pt x="188" y="450"/>
                  <a:pt x="194" y="459"/>
                </a:cubicBezTo>
              </a:path>
            </a:pathLst>
          </a:custGeom>
          <a:noFill/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EFAC5626-76E8-4552-8609-D776C43798E4}"/>
              </a:ext>
            </a:extLst>
          </p:cNvPr>
          <p:cNvGrpSpPr/>
          <p:nvPr/>
        </p:nvGrpSpPr>
        <p:grpSpPr>
          <a:xfrm>
            <a:off x="9372734" y="1777998"/>
            <a:ext cx="475052" cy="682348"/>
            <a:chOff x="9410834" y="2025648"/>
            <a:chExt cx="475052" cy="682348"/>
          </a:xfrm>
          <a:solidFill>
            <a:schemeClr val="tx1"/>
          </a:solidFill>
        </p:grpSpPr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CA34C996-389C-4C1B-835E-D81D90AB7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3685" y="2081791"/>
              <a:ext cx="86373" cy="51824"/>
            </a:xfrm>
            <a:custGeom>
              <a:avLst/>
              <a:gdLst>
                <a:gd name="T0" fmla="*/ 15 w 17"/>
                <a:gd name="T1" fmla="*/ 0 h 10"/>
                <a:gd name="T2" fmla="*/ 15 w 17"/>
                <a:gd name="T3" fmla="*/ 0 h 10"/>
                <a:gd name="T4" fmla="*/ 14 w 17"/>
                <a:gd name="T5" fmla="*/ 0 h 10"/>
                <a:gd name="T6" fmla="*/ 14 w 17"/>
                <a:gd name="T7" fmla="*/ 0 h 10"/>
                <a:gd name="T8" fmla="*/ 1 w 17"/>
                <a:gd name="T9" fmla="*/ 6 h 10"/>
                <a:gd name="T10" fmla="*/ 1 w 17"/>
                <a:gd name="T11" fmla="*/ 6 h 10"/>
                <a:gd name="T12" fmla="*/ 1 w 17"/>
                <a:gd name="T13" fmla="*/ 7 h 10"/>
                <a:gd name="T14" fmla="*/ 0 w 17"/>
                <a:gd name="T15" fmla="*/ 8 h 10"/>
                <a:gd name="T16" fmla="*/ 1 w 17"/>
                <a:gd name="T17" fmla="*/ 9 h 10"/>
                <a:gd name="T18" fmla="*/ 2 w 17"/>
                <a:gd name="T19" fmla="*/ 10 h 10"/>
                <a:gd name="T20" fmla="*/ 2 w 17"/>
                <a:gd name="T21" fmla="*/ 10 h 10"/>
                <a:gd name="T22" fmla="*/ 3 w 17"/>
                <a:gd name="T23" fmla="*/ 10 h 10"/>
                <a:gd name="T24" fmla="*/ 3 w 17"/>
                <a:gd name="T25" fmla="*/ 10 h 10"/>
                <a:gd name="T26" fmla="*/ 16 w 17"/>
                <a:gd name="T27" fmla="*/ 4 h 10"/>
                <a:gd name="T28" fmla="*/ 16 w 17"/>
                <a:gd name="T29" fmla="*/ 4 h 10"/>
                <a:gd name="T30" fmla="*/ 16 w 17"/>
                <a:gd name="T31" fmla="*/ 3 h 10"/>
                <a:gd name="T32" fmla="*/ 17 w 17"/>
                <a:gd name="T33" fmla="*/ 2 h 10"/>
                <a:gd name="T34" fmla="*/ 16 w 17"/>
                <a:gd name="T35" fmla="*/ 1 h 10"/>
                <a:gd name="T36" fmla="*/ 15 w 17"/>
                <a:gd name="T3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" h="10">
                  <a:moveTo>
                    <a:pt x="15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7" y="2"/>
                    <a:pt x="17" y="2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394922FB-7BEA-4040-AB25-F96AE01837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3119" y="2112021"/>
              <a:ext cx="77736" cy="51824"/>
            </a:xfrm>
            <a:custGeom>
              <a:avLst/>
              <a:gdLst>
                <a:gd name="T0" fmla="*/ 13 w 15"/>
                <a:gd name="T1" fmla="*/ 0 h 10"/>
                <a:gd name="T2" fmla="*/ 0 w 15"/>
                <a:gd name="T3" fmla="*/ 6 h 10"/>
                <a:gd name="T4" fmla="*/ 0 w 15"/>
                <a:gd name="T5" fmla="*/ 7 h 10"/>
                <a:gd name="T6" fmla="*/ 1 w 15"/>
                <a:gd name="T7" fmla="*/ 8 h 10"/>
                <a:gd name="T8" fmla="*/ 1 w 15"/>
                <a:gd name="T9" fmla="*/ 8 h 10"/>
                <a:gd name="T10" fmla="*/ 1 w 15"/>
                <a:gd name="T11" fmla="*/ 8 h 10"/>
                <a:gd name="T12" fmla="*/ 2 w 15"/>
                <a:gd name="T13" fmla="*/ 10 h 10"/>
                <a:gd name="T14" fmla="*/ 15 w 15"/>
                <a:gd name="T15" fmla="*/ 5 h 10"/>
                <a:gd name="T16" fmla="*/ 13 w 15"/>
                <a:gd name="T17" fmla="*/ 2 h 10"/>
                <a:gd name="T18" fmla="*/ 13 w 15"/>
                <a:gd name="T19" fmla="*/ 2 h 10"/>
                <a:gd name="T20" fmla="*/ 13 w 15"/>
                <a:gd name="T21" fmla="*/ 1 h 10"/>
                <a:gd name="T22" fmla="*/ 13 w 15"/>
                <a:gd name="T2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" h="10">
                  <a:moveTo>
                    <a:pt x="13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1"/>
                    <a:pt x="13" y="1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C4793759-9B17-4537-8EE1-4E4BF5CF4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8801" y="2641057"/>
              <a:ext cx="328218" cy="30231"/>
            </a:xfrm>
            <a:custGeom>
              <a:avLst/>
              <a:gdLst>
                <a:gd name="T0" fmla="*/ 63 w 64"/>
                <a:gd name="T1" fmla="*/ 0 h 6"/>
                <a:gd name="T2" fmla="*/ 1 w 64"/>
                <a:gd name="T3" fmla="*/ 0 h 6"/>
                <a:gd name="T4" fmla="*/ 0 w 64"/>
                <a:gd name="T5" fmla="*/ 2 h 6"/>
                <a:gd name="T6" fmla="*/ 0 w 64"/>
                <a:gd name="T7" fmla="*/ 6 h 6"/>
                <a:gd name="T8" fmla="*/ 64 w 64"/>
                <a:gd name="T9" fmla="*/ 6 h 6"/>
                <a:gd name="T10" fmla="*/ 64 w 64"/>
                <a:gd name="T11" fmla="*/ 2 h 6"/>
                <a:gd name="T12" fmla="*/ 63 w 64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">
                  <a:moveTo>
                    <a:pt x="63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1"/>
                    <a:pt x="64" y="1"/>
                    <a:pt x="6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CF0E5832-19D9-4955-8E6E-80D724814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4251" y="2025648"/>
              <a:ext cx="86373" cy="75576"/>
            </a:xfrm>
            <a:custGeom>
              <a:avLst/>
              <a:gdLst>
                <a:gd name="T0" fmla="*/ 12 w 17"/>
                <a:gd name="T1" fmla="*/ 0 h 15"/>
                <a:gd name="T2" fmla="*/ 12 w 17"/>
                <a:gd name="T3" fmla="*/ 0 h 15"/>
                <a:gd name="T4" fmla="*/ 0 w 17"/>
                <a:gd name="T5" fmla="*/ 5 h 15"/>
                <a:gd name="T6" fmla="*/ 0 w 17"/>
                <a:gd name="T7" fmla="*/ 6 h 15"/>
                <a:gd name="T8" fmla="*/ 4 w 17"/>
                <a:gd name="T9" fmla="*/ 15 h 15"/>
                <a:gd name="T10" fmla="*/ 17 w 17"/>
                <a:gd name="T11" fmla="*/ 9 h 15"/>
                <a:gd name="T12" fmla="*/ 13 w 17"/>
                <a:gd name="T13" fmla="*/ 0 h 15"/>
                <a:gd name="T14" fmla="*/ 12 w 17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5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8BB0968-4C9A-44FF-819E-F232A7634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45A93C71-11A1-4427-8782-05F7515E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7773" y="2682084"/>
              <a:ext cx="408113" cy="25912"/>
            </a:xfrm>
            <a:custGeom>
              <a:avLst/>
              <a:gdLst>
                <a:gd name="T0" fmla="*/ 185 w 189"/>
                <a:gd name="T1" fmla="*/ 0 h 12"/>
                <a:gd name="T2" fmla="*/ 5 w 189"/>
                <a:gd name="T3" fmla="*/ 0 h 12"/>
                <a:gd name="T4" fmla="*/ 5 w 189"/>
                <a:gd name="T5" fmla="*/ 2 h 12"/>
                <a:gd name="T6" fmla="*/ 0 w 189"/>
                <a:gd name="T7" fmla="*/ 2 h 12"/>
                <a:gd name="T8" fmla="*/ 0 w 189"/>
                <a:gd name="T9" fmla="*/ 12 h 12"/>
                <a:gd name="T10" fmla="*/ 189 w 189"/>
                <a:gd name="T11" fmla="*/ 12 h 12"/>
                <a:gd name="T12" fmla="*/ 189 w 189"/>
                <a:gd name="T13" fmla="*/ 2 h 12"/>
                <a:gd name="T14" fmla="*/ 185 w 189"/>
                <a:gd name="T15" fmla="*/ 2 h 12"/>
                <a:gd name="T16" fmla="*/ 185 w 18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12">
                  <a:moveTo>
                    <a:pt x="185" y="0"/>
                  </a:moveTo>
                  <a:lnTo>
                    <a:pt x="5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0" y="12"/>
                  </a:lnTo>
                  <a:lnTo>
                    <a:pt x="189" y="12"/>
                  </a:lnTo>
                  <a:lnTo>
                    <a:pt x="189" y="2"/>
                  </a:lnTo>
                  <a:lnTo>
                    <a:pt x="185" y="2"/>
                  </a:lnTo>
                  <a:lnTo>
                    <a:pt x="185" y="0"/>
                  </a:ln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B21E610D-8741-4E2A-AD3A-83C879438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5970" y="2312839"/>
              <a:ext cx="71258" cy="41027"/>
            </a:xfrm>
            <a:custGeom>
              <a:avLst/>
              <a:gdLst>
                <a:gd name="T0" fmla="*/ 12 w 14"/>
                <a:gd name="T1" fmla="*/ 0 h 8"/>
                <a:gd name="T2" fmla="*/ 0 w 14"/>
                <a:gd name="T3" fmla="*/ 5 h 8"/>
                <a:gd name="T4" fmla="*/ 1 w 14"/>
                <a:gd name="T5" fmla="*/ 7 h 8"/>
                <a:gd name="T6" fmla="*/ 2 w 14"/>
                <a:gd name="T7" fmla="*/ 8 h 8"/>
                <a:gd name="T8" fmla="*/ 3 w 14"/>
                <a:gd name="T9" fmla="*/ 8 h 8"/>
                <a:gd name="T10" fmla="*/ 4 w 14"/>
                <a:gd name="T11" fmla="*/ 8 h 8"/>
                <a:gd name="T12" fmla="*/ 4 w 14"/>
                <a:gd name="T13" fmla="*/ 8 h 8"/>
                <a:gd name="T14" fmla="*/ 12 w 14"/>
                <a:gd name="T15" fmla="*/ 4 h 8"/>
                <a:gd name="T16" fmla="*/ 12 w 14"/>
                <a:gd name="T17" fmla="*/ 4 h 8"/>
                <a:gd name="T18" fmla="*/ 13 w 14"/>
                <a:gd name="T19" fmla="*/ 3 h 8"/>
                <a:gd name="T20" fmla="*/ 13 w 14"/>
                <a:gd name="T21" fmla="*/ 2 h 8"/>
                <a:gd name="T22" fmla="*/ 12 w 14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3" y="2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DA639437-9231-40D8-8793-5F2A25EF8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1882" y="2343069"/>
              <a:ext cx="60461" cy="60461"/>
            </a:xfrm>
            <a:custGeom>
              <a:avLst/>
              <a:gdLst>
                <a:gd name="T0" fmla="*/ 8 w 12"/>
                <a:gd name="T1" fmla="*/ 0 h 12"/>
                <a:gd name="T2" fmla="*/ 0 w 12"/>
                <a:gd name="T3" fmla="*/ 4 h 12"/>
                <a:gd name="T4" fmla="*/ 3 w 12"/>
                <a:gd name="T5" fmla="*/ 11 h 12"/>
                <a:gd name="T6" fmla="*/ 4 w 12"/>
                <a:gd name="T7" fmla="*/ 12 h 12"/>
                <a:gd name="T8" fmla="*/ 4 w 12"/>
                <a:gd name="T9" fmla="*/ 12 h 12"/>
                <a:gd name="T10" fmla="*/ 12 w 12"/>
                <a:gd name="T11" fmla="*/ 9 h 12"/>
                <a:gd name="T12" fmla="*/ 12 w 12"/>
                <a:gd name="T13" fmla="*/ 7 h 12"/>
                <a:gd name="T14" fmla="*/ 8 w 12"/>
                <a:gd name="T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8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8"/>
                    <a:pt x="12" y="7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5C042CB-FF28-45AF-A667-476998244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0834" y="2142252"/>
              <a:ext cx="410272" cy="492327"/>
            </a:xfrm>
            <a:custGeom>
              <a:avLst/>
              <a:gdLst>
                <a:gd name="T0" fmla="*/ 23 w 80"/>
                <a:gd name="T1" fmla="*/ 25 h 96"/>
                <a:gd name="T2" fmla="*/ 28 w 80"/>
                <a:gd name="T3" fmla="*/ 18 h 96"/>
                <a:gd name="T4" fmla="*/ 30 w 80"/>
                <a:gd name="T5" fmla="*/ 27 h 96"/>
                <a:gd name="T6" fmla="*/ 40 w 80"/>
                <a:gd name="T7" fmla="*/ 0 h 96"/>
                <a:gd name="T8" fmla="*/ 37 w 80"/>
                <a:gd name="T9" fmla="*/ 1 h 96"/>
                <a:gd name="T10" fmla="*/ 25 w 80"/>
                <a:gd name="T11" fmla="*/ 6 h 96"/>
                <a:gd name="T12" fmla="*/ 24 w 80"/>
                <a:gd name="T13" fmla="*/ 7 h 96"/>
                <a:gd name="T14" fmla="*/ 26 w 80"/>
                <a:gd name="T15" fmla="*/ 15 h 96"/>
                <a:gd name="T16" fmla="*/ 20 w 80"/>
                <a:gd name="T17" fmla="*/ 23 h 96"/>
                <a:gd name="T18" fmla="*/ 29 w 80"/>
                <a:gd name="T19" fmla="*/ 88 h 96"/>
                <a:gd name="T20" fmla="*/ 43 w 80"/>
                <a:gd name="T21" fmla="*/ 96 h 96"/>
                <a:gd name="T22" fmla="*/ 53 w 80"/>
                <a:gd name="T23" fmla="*/ 88 h 96"/>
                <a:gd name="T24" fmla="*/ 56 w 80"/>
                <a:gd name="T25" fmla="*/ 78 h 96"/>
                <a:gd name="T26" fmla="*/ 61 w 80"/>
                <a:gd name="T27" fmla="*/ 77 h 96"/>
                <a:gd name="T28" fmla="*/ 76 w 80"/>
                <a:gd name="T29" fmla="*/ 70 h 96"/>
                <a:gd name="T30" fmla="*/ 75 w 80"/>
                <a:gd name="T31" fmla="*/ 66 h 96"/>
                <a:gd name="T32" fmla="*/ 73 w 80"/>
                <a:gd name="T33" fmla="*/ 64 h 96"/>
                <a:gd name="T34" fmla="*/ 58 w 80"/>
                <a:gd name="T35" fmla="*/ 73 h 96"/>
                <a:gd name="T36" fmla="*/ 53 w 80"/>
                <a:gd name="T37" fmla="*/ 71 h 96"/>
                <a:gd name="T38" fmla="*/ 60 w 80"/>
                <a:gd name="T39" fmla="*/ 65 h 96"/>
                <a:gd name="T40" fmla="*/ 80 w 80"/>
                <a:gd name="T41" fmla="*/ 55 h 96"/>
                <a:gd name="T42" fmla="*/ 79 w 80"/>
                <a:gd name="T43" fmla="*/ 52 h 96"/>
                <a:gd name="T44" fmla="*/ 78 w 80"/>
                <a:gd name="T45" fmla="*/ 51 h 96"/>
                <a:gd name="T46" fmla="*/ 41 w 80"/>
                <a:gd name="T47" fmla="*/ 70 h 96"/>
                <a:gd name="T48" fmla="*/ 43 w 80"/>
                <a:gd name="T49" fmla="*/ 72 h 96"/>
                <a:gd name="T50" fmla="*/ 44 w 80"/>
                <a:gd name="T51" fmla="*/ 71 h 96"/>
                <a:gd name="T52" fmla="*/ 46 w 80"/>
                <a:gd name="T53" fmla="*/ 74 h 96"/>
                <a:gd name="T54" fmla="*/ 50 w 80"/>
                <a:gd name="T55" fmla="*/ 72 h 96"/>
                <a:gd name="T56" fmla="*/ 41 w 80"/>
                <a:gd name="T57" fmla="*/ 81 h 96"/>
                <a:gd name="T58" fmla="*/ 23 w 80"/>
                <a:gd name="T59" fmla="*/ 33 h 96"/>
                <a:gd name="T60" fmla="*/ 36 w 80"/>
                <a:gd name="T61" fmla="*/ 37 h 96"/>
                <a:gd name="T62" fmla="*/ 54 w 80"/>
                <a:gd name="T63" fmla="*/ 29 h 96"/>
                <a:gd name="T64" fmla="*/ 40 w 80"/>
                <a:gd name="T6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0" h="96">
                  <a:moveTo>
                    <a:pt x="28" y="28"/>
                  </a:moveTo>
                  <a:cubicBezTo>
                    <a:pt x="26" y="28"/>
                    <a:pt x="24" y="27"/>
                    <a:pt x="23" y="25"/>
                  </a:cubicBezTo>
                  <a:cubicBezTo>
                    <a:pt x="22" y="22"/>
                    <a:pt x="23" y="19"/>
                    <a:pt x="26" y="18"/>
                  </a:cubicBezTo>
                  <a:cubicBezTo>
                    <a:pt x="27" y="18"/>
                    <a:pt x="27" y="18"/>
                    <a:pt x="28" y="18"/>
                  </a:cubicBezTo>
                  <a:cubicBezTo>
                    <a:pt x="30" y="18"/>
                    <a:pt x="32" y="19"/>
                    <a:pt x="33" y="21"/>
                  </a:cubicBezTo>
                  <a:cubicBezTo>
                    <a:pt x="34" y="23"/>
                    <a:pt x="33" y="26"/>
                    <a:pt x="30" y="27"/>
                  </a:cubicBezTo>
                  <a:cubicBezTo>
                    <a:pt x="30" y="28"/>
                    <a:pt x="29" y="28"/>
                    <a:pt x="28" y="28"/>
                  </a:cubicBezTo>
                  <a:moveTo>
                    <a:pt x="40" y="0"/>
                  </a:moveTo>
                  <a:cubicBezTo>
                    <a:pt x="40" y="0"/>
                    <a:pt x="39" y="0"/>
                    <a:pt x="39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7"/>
                    <a:pt x="23" y="8"/>
                    <a:pt x="23" y="9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2" y="17"/>
                    <a:pt x="20" y="20"/>
                    <a:pt x="20" y="23"/>
                  </a:cubicBezTo>
                  <a:cubicBezTo>
                    <a:pt x="6" y="32"/>
                    <a:pt x="0" y="51"/>
                    <a:pt x="8" y="69"/>
                  </a:cubicBezTo>
                  <a:cubicBezTo>
                    <a:pt x="13" y="78"/>
                    <a:pt x="21" y="85"/>
                    <a:pt x="29" y="88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6" y="90"/>
                    <a:pt x="49" y="89"/>
                    <a:pt x="53" y="88"/>
                  </a:cubicBezTo>
                  <a:cubicBezTo>
                    <a:pt x="55" y="87"/>
                    <a:pt x="57" y="85"/>
                    <a:pt x="59" y="84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60" y="76"/>
                    <a:pt x="60" y="76"/>
                    <a:pt x="60" y="76"/>
                  </a:cubicBezTo>
                  <a:cubicBezTo>
                    <a:pt x="60" y="76"/>
                    <a:pt x="61" y="77"/>
                    <a:pt x="61" y="77"/>
                  </a:cubicBezTo>
                  <a:cubicBezTo>
                    <a:pt x="61" y="77"/>
                    <a:pt x="61" y="77"/>
                    <a:pt x="61" y="7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0"/>
                    <a:pt x="76" y="68"/>
                    <a:pt x="76" y="6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4" y="65"/>
                    <a:pt x="74" y="64"/>
                    <a:pt x="73" y="64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58" y="71"/>
                    <a:pt x="58" y="72"/>
                    <a:pt x="58" y="73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3" y="71"/>
                    <a:pt x="53" y="71"/>
                    <a:pt x="53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1" y="67"/>
                    <a:pt x="61" y="66"/>
                    <a:pt x="60" y="65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4"/>
                    <a:pt x="80" y="54"/>
                    <a:pt x="80" y="53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1"/>
                    <a:pt x="79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0" y="69"/>
                    <a:pt x="41" y="70"/>
                  </a:cubicBezTo>
                  <a:cubicBezTo>
                    <a:pt x="41" y="71"/>
                    <a:pt x="41" y="71"/>
                    <a:pt x="41" y="71"/>
                  </a:cubicBezTo>
                  <a:cubicBezTo>
                    <a:pt x="42" y="71"/>
                    <a:pt x="42" y="72"/>
                    <a:pt x="43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44" y="71"/>
                    <a:pt x="44" y="71"/>
                    <a:pt x="44" y="71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5" y="73"/>
                    <a:pt x="45" y="74"/>
                    <a:pt x="46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6"/>
                    <a:pt x="47" y="79"/>
                    <a:pt x="45" y="80"/>
                  </a:cubicBezTo>
                  <a:cubicBezTo>
                    <a:pt x="44" y="81"/>
                    <a:pt x="42" y="81"/>
                    <a:pt x="41" y="81"/>
                  </a:cubicBezTo>
                  <a:cubicBezTo>
                    <a:pt x="34" y="81"/>
                    <a:pt x="26" y="74"/>
                    <a:pt x="21" y="63"/>
                  </a:cubicBezTo>
                  <a:cubicBezTo>
                    <a:pt x="15" y="50"/>
                    <a:pt x="16" y="37"/>
                    <a:pt x="23" y="33"/>
                  </a:cubicBezTo>
                  <a:cubicBezTo>
                    <a:pt x="24" y="33"/>
                    <a:pt x="25" y="33"/>
                    <a:pt x="26" y="33"/>
                  </a:cubicBezTo>
                  <a:cubicBezTo>
                    <a:pt x="29" y="33"/>
                    <a:pt x="33" y="34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0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61E388D7-89E7-412F-8EC5-02B87ED61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916" y="2239422"/>
              <a:ext cx="41027" cy="36709"/>
            </a:xfrm>
            <a:custGeom>
              <a:avLst/>
              <a:gdLst>
                <a:gd name="T0" fmla="*/ 4 w 8"/>
                <a:gd name="T1" fmla="*/ 0 h 7"/>
                <a:gd name="T2" fmla="*/ 3 w 8"/>
                <a:gd name="T3" fmla="*/ 1 h 7"/>
                <a:gd name="T4" fmla="*/ 1 w 8"/>
                <a:gd name="T5" fmla="*/ 5 h 7"/>
                <a:gd name="T6" fmla="*/ 4 w 8"/>
                <a:gd name="T7" fmla="*/ 7 h 7"/>
                <a:gd name="T8" fmla="*/ 5 w 8"/>
                <a:gd name="T9" fmla="*/ 6 h 7"/>
                <a:gd name="T10" fmla="*/ 7 w 8"/>
                <a:gd name="T11" fmla="*/ 2 h 7"/>
                <a:gd name="T12" fmla="*/ 4 w 8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4" y="0"/>
                  </a:moveTo>
                  <a:cubicBezTo>
                    <a:pt x="4" y="0"/>
                    <a:pt x="3" y="0"/>
                    <a:pt x="3" y="1"/>
                  </a:cubicBezTo>
                  <a:cubicBezTo>
                    <a:pt x="1" y="1"/>
                    <a:pt x="0" y="3"/>
                    <a:pt x="1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4" y="7"/>
                    <a:pt x="5" y="7"/>
                    <a:pt x="5" y="6"/>
                  </a:cubicBezTo>
                  <a:cubicBezTo>
                    <a:pt x="7" y="6"/>
                    <a:pt x="8" y="4"/>
                    <a:pt x="7" y="2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98681515-B3D1-43D0-B3EA-9E068EEE2E91}"/>
              </a:ext>
            </a:extLst>
          </p:cNvPr>
          <p:cNvGrpSpPr/>
          <p:nvPr/>
        </p:nvGrpSpPr>
        <p:grpSpPr>
          <a:xfrm>
            <a:off x="1778376" y="1827663"/>
            <a:ext cx="602453" cy="606771"/>
            <a:chOff x="1816476" y="2075313"/>
            <a:chExt cx="602453" cy="606771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6200000" scaled="0"/>
          </a:gradFill>
        </p:grpSpPr>
        <p:sp>
          <p:nvSpPr>
            <p:cNvPr id="18" name="Oval 19">
              <a:extLst>
                <a:ext uri="{FF2B5EF4-FFF2-40B4-BE49-F238E27FC236}">
                  <a16:creationId xmlns:a16="http://schemas.microsoft.com/office/drawing/2014/main" id="{EB052066-4009-464F-AF10-25A7C61DD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0480" y="2321476"/>
              <a:ext cx="112285" cy="11876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7F75E384-E869-4B7E-AF52-2DF2F8274A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476" y="2075313"/>
              <a:ext cx="602453" cy="606771"/>
            </a:xfrm>
            <a:custGeom>
              <a:avLst/>
              <a:gdLst>
                <a:gd name="T0" fmla="*/ 59 w 118"/>
                <a:gd name="T1" fmla="*/ 90 h 118"/>
                <a:gd name="T2" fmla="*/ 29 w 118"/>
                <a:gd name="T3" fmla="*/ 60 h 118"/>
                <a:gd name="T4" fmla="*/ 59 w 118"/>
                <a:gd name="T5" fmla="*/ 30 h 118"/>
                <a:gd name="T6" fmla="*/ 89 w 118"/>
                <a:gd name="T7" fmla="*/ 60 h 118"/>
                <a:gd name="T8" fmla="*/ 59 w 118"/>
                <a:gd name="T9" fmla="*/ 90 h 118"/>
                <a:gd name="T10" fmla="*/ 64 w 118"/>
                <a:gd name="T11" fmla="*/ 0 h 118"/>
                <a:gd name="T12" fmla="*/ 54 w 118"/>
                <a:gd name="T13" fmla="*/ 0 h 118"/>
                <a:gd name="T14" fmla="*/ 47 w 118"/>
                <a:gd name="T15" fmla="*/ 6 h 118"/>
                <a:gd name="T16" fmla="*/ 44 w 118"/>
                <a:gd name="T17" fmla="*/ 17 h 118"/>
                <a:gd name="T18" fmla="*/ 40 w 118"/>
                <a:gd name="T19" fmla="*/ 19 h 118"/>
                <a:gd name="T20" fmla="*/ 30 w 118"/>
                <a:gd name="T21" fmla="*/ 13 h 118"/>
                <a:gd name="T22" fmla="*/ 26 w 118"/>
                <a:gd name="T23" fmla="*/ 12 h 118"/>
                <a:gd name="T24" fmla="*/ 21 w 118"/>
                <a:gd name="T25" fmla="*/ 14 h 118"/>
                <a:gd name="T26" fmla="*/ 14 w 118"/>
                <a:gd name="T27" fmla="*/ 21 h 118"/>
                <a:gd name="T28" fmla="*/ 13 w 118"/>
                <a:gd name="T29" fmla="*/ 30 h 118"/>
                <a:gd name="T30" fmla="*/ 19 w 118"/>
                <a:gd name="T31" fmla="*/ 40 h 118"/>
                <a:gd name="T32" fmla="*/ 17 w 118"/>
                <a:gd name="T33" fmla="*/ 44 h 118"/>
                <a:gd name="T34" fmla="*/ 6 w 118"/>
                <a:gd name="T35" fmla="*/ 47 h 118"/>
                <a:gd name="T36" fmla="*/ 0 w 118"/>
                <a:gd name="T37" fmla="*/ 54 h 118"/>
                <a:gd name="T38" fmla="*/ 0 w 118"/>
                <a:gd name="T39" fmla="*/ 64 h 118"/>
                <a:gd name="T40" fmla="*/ 6 w 118"/>
                <a:gd name="T41" fmla="*/ 71 h 118"/>
                <a:gd name="T42" fmla="*/ 17 w 118"/>
                <a:gd name="T43" fmla="*/ 73 h 118"/>
                <a:gd name="T44" fmla="*/ 19 w 118"/>
                <a:gd name="T45" fmla="*/ 78 h 118"/>
                <a:gd name="T46" fmla="*/ 13 w 118"/>
                <a:gd name="T47" fmla="*/ 88 h 118"/>
                <a:gd name="T48" fmla="*/ 14 w 118"/>
                <a:gd name="T49" fmla="*/ 97 h 118"/>
                <a:gd name="T50" fmla="*/ 21 w 118"/>
                <a:gd name="T51" fmla="*/ 104 h 118"/>
                <a:gd name="T52" fmla="*/ 26 w 118"/>
                <a:gd name="T53" fmla="*/ 106 h 118"/>
                <a:gd name="T54" fmla="*/ 30 w 118"/>
                <a:gd name="T55" fmla="*/ 105 h 118"/>
                <a:gd name="T56" fmla="*/ 40 w 118"/>
                <a:gd name="T57" fmla="*/ 99 h 118"/>
                <a:gd name="T58" fmla="*/ 44 w 118"/>
                <a:gd name="T59" fmla="*/ 101 h 118"/>
                <a:gd name="T60" fmla="*/ 47 w 118"/>
                <a:gd name="T61" fmla="*/ 112 h 118"/>
                <a:gd name="T62" fmla="*/ 54 w 118"/>
                <a:gd name="T63" fmla="*/ 118 h 118"/>
                <a:gd name="T64" fmla="*/ 64 w 118"/>
                <a:gd name="T65" fmla="*/ 118 h 118"/>
                <a:gd name="T66" fmla="*/ 71 w 118"/>
                <a:gd name="T67" fmla="*/ 112 h 118"/>
                <a:gd name="T68" fmla="*/ 73 w 118"/>
                <a:gd name="T69" fmla="*/ 101 h 118"/>
                <a:gd name="T70" fmla="*/ 78 w 118"/>
                <a:gd name="T71" fmla="*/ 99 h 118"/>
                <a:gd name="T72" fmla="*/ 88 w 118"/>
                <a:gd name="T73" fmla="*/ 105 h 118"/>
                <a:gd name="T74" fmla="*/ 92 w 118"/>
                <a:gd name="T75" fmla="*/ 106 h 118"/>
                <a:gd name="T76" fmla="*/ 97 w 118"/>
                <a:gd name="T77" fmla="*/ 104 h 118"/>
                <a:gd name="T78" fmla="*/ 104 w 118"/>
                <a:gd name="T79" fmla="*/ 97 h 118"/>
                <a:gd name="T80" fmla="*/ 105 w 118"/>
                <a:gd name="T81" fmla="*/ 88 h 118"/>
                <a:gd name="T82" fmla="*/ 99 w 118"/>
                <a:gd name="T83" fmla="*/ 78 h 118"/>
                <a:gd name="T84" fmla="*/ 101 w 118"/>
                <a:gd name="T85" fmla="*/ 73 h 118"/>
                <a:gd name="T86" fmla="*/ 112 w 118"/>
                <a:gd name="T87" fmla="*/ 71 h 118"/>
                <a:gd name="T88" fmla="*/ 118 w 118"/>
                <a:gd name="T89" fmla="*/ 64 h 118"/>
                <a:gd name="T90" fmla="*/ 118 w 118"/>
                <a:gd name="T91" fmla="*/ 54 h 118"/>
                <a:gd name="T92" fmla="*/ 112 w 118"/>
                <a:gd name="T93" fmla="*/ 47 h 118"/>
                <a:gd name="T94" fmla="*/ 101 w 118"/>
                <a:gd name="T95" fmla="*/ 44 h 118"/>
                <a:gd name="T96" fmla="*/ 99 w 118"/>
                <a:gd name="T97" fmla="*/ 40 h 118"/>
                <a:gd name="T98" fmla="*/ 105 w 118"/>
                <a:gd name="T99" fmla="*/ 30 h 118"/>
                <a:gd name="T100" fmla="*/ 104 w 118"/>
                <a:gd name="T101" fmla="*/ 21 h 118"/>
                <a:gd name="T102" fmla="*/ 97 w 118"/>
                <a:gd name="T103" fmla="*/ 14 h 118"/>
                <a:gd name="T104" fmla="*/ 92 w 118"/>
                <a:gd name="T105" fmla="*/ 12 h 118"/>
                <a:gd name="T106" fmla="*/ 88 w 118"/>
                <a:gd name="T107" fmla="*/ 13 h 118"/>
                <a:gd name="T108" fmla="*/ 78 w 118"/>
                <a:gd name="T109" fmla="*/ 19 h 118"/>
                <a:gd name="T110" fmla="*/ 73 w 118"/>
                <a:gd name="T111" fmla="*/ 17 h 118"/>
                <a:gd name="T112" fmla="*/ 71 w 118"/>
                <a:gd name="T113" fmla="*/ 6 h 118"/>
                <a:gd name="T114" fmla="*/ 64 w 118"/>
                <a:gd name="T11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8" h="118">
                  <a:moveTo>
                    <a:pt x="59" y="90"/>
                  </a:moveTo>
                  <a:cubicBezTo>
                    <a:pt x="42" y="90"/>
                    <a:pt x="29" y="76"/>
                    <a:pt x="29" y="60"/>
                  </a:cubicBezTo>
                  <a:cubicBezTo>
                    <a:pt x="29" y="43"/>
                    <a:pt x="42" y="30"/>
                    <a:pt x="59" y="30"/>
                  </a:cubicBezTo>
                  <a:cubicBezTo>
                    <a:pt x="75" y="30"/>
                    <a:pt x="89" y="43"/>
                    <a:pt x="89" y="60"/>
                  </a:cubicBezTo>
                  <a:cubicBezTo>
                    <a:pt x="89" y="76"/>
                    <a:pt x="75" y="90"/>
                    <a:pt x="59" y="90"/>
                  </a:cubicBezTo>
                  <a:moveTo>
                    <a:pt x="64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6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3" y="18"/>
                    <a:pt x="41" y="18"/>
                    <a:pt x="40" y="19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29" y="12"/>
                    <a:pt x="28" y="12"/>
                    <a:pt x="26" y="12"/>
                  </a:cubicBezTo>
                  <a:cubicBezTo>
                    <a:pt x="24" y="12"/>
                    <a:pt x="22" y="12"/>
                    <a:pt x="21" y="14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3"/>
                    <a:pt x="11" y="27"/>
                    <a:pt x="13" y="3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1"/>
                    <a:pt x="18" y="43"/>
                    <a:pt x="17" y="44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3" y="47"/>
                    <a:pt x="0" y="50"/>
                    <a:pt x="0" y="5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7"/>
                    <a:pt x="3" y="70"/>
                    <a:pt x="6" y="71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8" y="75"/>
                    <a:pt x="19" y="77"/>
                    <a:pt x="19" y="7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1" y="91"/>
                    <a:pt x="11" y="95"/>
                    <a:pt x="14" y="97"/>
                  </a:cubicBezTo>
                  <a:cubicBezTo>
                    <a:pt x="21" y="104"/>
                    <a:pt x="21" y="104"/>
                    <a:pt x="21" y="104"/>
                  </a:cubicBezTo>
                  <a:cubicBezTo>
                    <a:pt x="22" y="105"/>
                    <a:pt x="24" y="106"/>
                    <a:pt x="26" y="106"/>
                  </a:cubicBezTo>
                  <a:cubicBezTo>
                    <a:pt x="28" y="106"/>
                    <a:pt x="29" y="106"/>
                    <a:pt x="30" y="105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1" y="99"/>
                    <a:pt x="43" y="100"/>
                    <a:pt x="44" y="101"/>
                  </a:cubicBezTo>
                  <a:cubicBezTo>
                    <a:pt x="47" y="112"/>
                    <a:pt x="47" y="112"/>
                    <a:pt x="47" y="112"/>
                  </a:cubicBezTo>
                  <a:cubicBezTo>
                    <a:pt x="47" y="115"/>
                    <a:pt x="50" y="118"/>
                    <a:pt x="54" y="118"/>
                  </a:cubicBezTo>
                  <a:cubicBezTo>
                    <a:pt x="64" y="118"/>
                    <a:pt x="64" y="118"/>
                    <a:pt x="64" y="118"/>
                  </a:cubicBezTo>
                  <a:cubicBezTo>
                    <a:pt x="67" y="118"/>
                    <a:pt x="70" y="115"/>
                    <a:pt x="71" y="112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5" y="100"/>
                    <a:pt x="77" y="99"/>
                    <a:pt x="78" y="99"/>
                  </a:cubicBezTo>
                  <a:cubicBezTo>
                    <a:pt x="88" y="105"/>
                    <a:pt x="88" y="105"/>
                    <a:pt x="88" y="105"/>
                  </a:cubicBezTo>
                  <a:cubicBezTo>
                    <a:pt x="89" y="106"/>
                    <a:pt x="90" y="106"/>
                    <a:pt x="92" y="106"/>
                  </a:cubicBezTo>
                  <a:cubicBezTo>
                    <a:pt x="94" y="106"/>
                    <a:pt x="96" y="105"/>
                    <a:pt x="97" y="10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7" y="95"/>
                    <a:pt x="107" y="91"/>
                    <a:pt x="105" y="88"/>
                  </a:cubicBezTo>
                  <a:cubicBezTo>
                    <a:pt x="99" y="78"/>
                    <a:pt x="99" y="78"/>
                    <a:pt x="99" y="78"/>
                  </a:cubicBezTo>
                  <a:cubicBezTo>
                    <a:pt x="99" y="77"/>
                    <a:pt x="100" y="75"/>
                    <a:pt x="101" y="73"/>
                  </a:cubicBezTo>
                  <a:cubicBezTo>
                    <a:pt x="112" y="71"/>
                    <a:pt x="112" y="71"/>
                    <a:pt x="112" y="71"/>
                  </a:cubicBezTo>
                  <a:cubicBezTo>
                    <a:pt x="115" y="70"/>
                    <a:pt x="118" y="67"/>
                    <a:pt x="118" y="64"/>
                  </a:cubicBezTo>
                  <a:cubicBezTo>
                    <a:pt x="118" y="54"/>
                    <a:pt x="118" y="54"/>
                    <a:pt x="118" y="54"/>
                  </a:cubicBezTo>
                  <a:cubicBezTo>
                    <a:pt x="118" y="50"/>
                    <a:pt x="115" y="47"/>
                    <a:pt x="112" y="47"/>
                  </a:cubicBezTo>
                  <a:cubicBezTo>
                    <a:pt x="101" y="44"/>
                    <a:pt x="101" y="44"/>
                    <a:pt x="101" y="44"/>
                  </a:cubicBezTo>
                  <a:cubicBezTo>
                    <a:pt x="100" y="43"/>
                    <a:pt x="99" y="41"/>
                    <a:pt x="99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7" y="27"/>
                    <a:pt x="107" y="23"/>
                    <a:pt x="104" y="21"/>
                  </a:cubicBezTo>
                  <a:cubicBezTo>
                    <a:pt x="97" y="14"/>
                    <a:pt x="97" y="14"/>
                    <a:pt x="97" y="14"/>
                  </a:cubicBezTo>
                  <a:cubicBezTo>
                    <a:pt x="96" y="12"/>
                    <a:pt x="94" y="12"/>
                    <a:pt x="92" y="12"/>
                  </a:cubicBezTo>
                  <a:cubicBezTo>
                    <a:pt x="90" y="12"/>
                    <a:pt x="89" y="12"/>
                    <a:pt x="88" y="13"/>
                  </a:cubicBezTo>
                  <a:cubicBezTo>
                    <a:pt x="78" y="19"/>
                    <a:pt x="78" y="19"/>
                    <a:pt x="78" y="19"/>
                  </a:cubicBezTo>
                  <a:cubicBezTo>
                    <a:pt x="77" y="18"/>
                    <a:pt x="75" y="18"/>
                    <a:pt x="73" y="17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3"/>
                    <a:pt x="67" y="0"/>
                    <a:pt x="64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0" name="Freeform 21">
            <a:extLst>
              <a:ext uri="{FF2B5EF4-FFF2-40B4-BE49-F238E27FC236}">
                <a16:creationId xmlns:a16="http://schemas.microsoft.com/office/drawing/2014/main" id="{B4415DB2-45D4-43F0-B8FC-E4E64E73432A}"/>
              </a:ext>
            </a:extLst>
          </p:cNvPr>
          <p:cNvSpPr>
            <a:spLocks noEditPoints="1"/>
          </p:cNvSpPr>
          <p:nvPr/>
        </p:nvSpPr>
        <p:spPr bwMode="auto">
          <a:xfrm>
            <a:off x="6671414" y="1879487"/>
            <a:ext cx="546310" cy="457778"/>
          </a:xfrm>
          <a:custGeom>
            <a:avLst/>
            <a:gdLst>
              <a:gd name="T0" fmla="*/ 34 w 107"/>
              <a:gd name="T1" fmla="*/ 82 h 89"/>
              <a:gd name="T2" fmla="*/ 34 w 107"/>
              <a:gd name="T3" fmla="*/ 74 h 89"/>
              <a:gd name="T4" fmla="*/ 40 w 107"/>
              <a:gd name="T5" fmla="*/ 75 h 89"/>
              <a:gd name="T6" fmla="*/ 34 w 107"/>
              <a:gd name="T7" fmla="*/ 82 h 89"/>
              <a:gd name="T8" fmla="*/ 32 w 107"/>
              <a:gd name="T9" fmla="*/ 68 h 89"/>
              <a:gd name="T10" fmla="*/ 6 w 107"/>
              <a:gd name="T11" fmla="*/ 41 h 89"/>
              <a:gd name="T12" fmla="*/ 97 w 107"/>
              <a:gd name="T13" fmla="*/ 7 h 89"/>
              <a:gd name="T14" fmla="*/ 32 w 107"/>
              <a:gd name="T15" fmla="*/ 68 h 89"/>
              <a:gd name="T16" fmla="*/ 105 w 107"/>
              <a:gd name="T17" fmla="*/ 0 h 89"/>
              <a:gd name="T18" fmla="*/ 105 w 107"/>
              <a:gd name="T19" fmla="*/ 0 h 89"/>
              <a:gd name="T20" fmla="*/ 105 w 107"/>
              <a:gd name="T21" fmla="*/ 0 h 89"/>
              <a:gd name="T22" fmla="*/ 1 w 107"/>
              <a:gd name="T23" fmla="*/ 38 h 89"/>
              <a:gd name="T24" fmla="*/ 0 w 107"/>
              <a:gd name="T25" fmla="*/ 39 h 89"/>
              <a:gd name="T26" fmla="*/ 1 w 107"/>
              <a:gd name="T27" fmla="*/ 41 h 89"/>
              <a:gd name="T28" fmla="*/ 30 w 107"/>
              <a:gd name="T29" fmla="*/ 72 h 89"/>
              <a:gd name="T30" fmla="*/ 30 w 107"/>
              <a:gd name="T31" fmla="*/ 87 h 89"/>
              <a:gd name="T32" fmla="*/ 31 w 107"/>
              <a:gd name="T33" fmla="*/ 89 h 89"/>
              <a:gd name="T34" fmla="*/ 32 w 107"/>
              <a:gd name="T35" fmla="*/ 89 h 89"/>
              <a:gd name="T36" fmla="*/ 33 w 107"/>
              <a:gd name="T37" fmla="*/ 89 h 89"/>
              <a:gd name="T38" fmla="*/ 44 w 107"/>
              <a:gd name="T39" fmla="*/ 76 h 89"/>
              <a:gd name="T40" fmla="*/ 87 w 107"/>
              <a:gd name="T41" fmla="*/ 86 h 89"/>
              <a:gd name="T42" fmla="*/ 87 w 107"/>
              <a:gd name="T43" fmla="*/ 86 h 89"/>
              <a:gd name="T44" fmla="*/ 88 w 107"/>
              <a:gd name="T45" fmla="*/ 86 h 89"/>
              <a:gd name="T46" fmla="*/ 89 w 107"/>
              <a:gd name="T47" fmla="*/ 84 h 89"/>
              <a:gd name="T48" fmla="*/ 107 w 107"/>
              <a:gd name="T49" fmla="*/ 2 h 89"/>
              <a:gd name="T50" fmla="*/ 107 w 107"/>
              <a:gd name="T51" fmla="*/ 2 h 89"/>
              <a:gd name="T52" fmla="*/ 107 w 107"/>
              <a:gd name="T53" fmla="*/ 2 h 89"/>
              <a:gd name="T54" fmla="*/ 107 w 107"/>
              <a:gd name="T55" fmla="*/ 1 h 89"/>
              <a:gd name="T56" fmla="*/ 107 w 107"/>
              <a:gd name="T57" fmla="*/ 1 h 89"/>
              <a:gd name="T58" fmla="*/ 107 w 107"/>
              <a:gd name="T59" fmla="*/ 1 h 89"/>
              <a:gd name="T60" fmla="*/ 107 w 107"/>
              <a:gd name="T61" fmla="*/ 1 h 89"/>
              <a:gd name="T62" fmla="*/ 107 w 107"/>
              <a:gd name="T63" fmla="*/ 1 h 89"/>
              <a:gd name="T64" fmla="*/ 107 w 107"/>
              <a:gd name="T65" fmla="*/ 0 h 89"/>
              <a:gd name="T66" fmla="*/ 107 w 107"/>
              <a:gd name="T67" fmla="*/ 0 h 89"/>
              <a:gd name="T68" fmla="*/ 106 w 107"/>
              <a:gd name="T69" fmla="*/ 0 h 89"/>
              <a:gd name="T70" fmla="*/ 106 w 107"/>
              <a:gd name="T71" fmla="*/ 0 h 89"/>
              <a:gd name="T72" fmla="*/ 106 w 107"/>
              <a:gd name="T73" fmla="*/ 0 h 89"/>
              <a:gd name="T74" fmla="*/ 106 w 107"/>
              <a:gd name="T75" fmla="*/ 0 h 89"/>
              <a:gd name="T76" fmla="*/ 105 w 107"/>
              <a:gd name="T77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7" h="89">
                <a:moveTo>
                  <a:pt x="34" y="82"/>
                </a:moveTo>
                <a:cubicBezTo>
                  <a:pt x="34" y="74"/>
                  <a:pt x="34" y="74"/>
                  <a:pt x="34" y="74"/>
                </a:cubicBezTo>
                <a:cubicBezTo>
                  <a:pt x="40" y="75"/>
                  <a:pt x="40" y="75"/>
                  <a:pt x="40" y="75"/>
                </a:cubicBezTo>
                <a:cubicBezTo>
                  <a:pt x="34" y="82"/>
                  <a:pt x="34" y="82"/>
                  <a:pt x="34" y="82"/>
                </a:cubicBezTo>
                <a:moveTo>
                  <a:pt x="32" y="68"/>
                </a:moveTo>
                <a:cubicBezTo>
                  <a:pt x="6" y="41"/>
                  <a:pt x="6" y="41"/>
                  <a:pt x="6" y="41"/>
                </a:cubicBezTo>
                <a:cubicBezTo>
                  <a:pt x="97" y="7"/>
                  <a:pt x="97" y="7"/>
                  <a:pt x="97" y="7"/>
                </a:cubicBezTo>
                <a:cubicBezTo>
                  <a:pt x="32" y="68"/>
                  <a:pt x="32" y="68"/>
                  <a:pt x="32" y="68"/>
                </a:cubicBezTo>
                <a:moveTo>
                  <a:pt x="105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9"/>
                  <a:pt x="0" y="39"/>
                </a:cubicBezTo>
                <a:cubicBezTo>
                  <a:pt x="0" y="40"/>
                  <a:pt x="0" y="41"/>
                  <a:pt x="1" y="41"/>
                </a:cubicBezTo>
                <a:cubicBezTo>
                  <a:pt x="30" y="72"/>
                  <a:pt x="30" y="72"/>
                  <a:pt x="30" y="72"/>
                </a:cubicBezTo>
                <a:cubicBezTo>
                  <a:pt x="30" y="87"/>
                  <a:pt x="30" y="87"/>
                  <a:pt x="30" y="87"/>
                </a:cubicBezTo>
                <a:cubicBezTo>
                  <a:pt x="30" y="88"/>
                  <a:pt x="30" y="89"/>
                  <a:pt x="31" y="89"/>
                </a:cubicBezTo>
                <a:cubicBezTo>
                  <a:pt x="32" y="89"/>
                  <a:pt x="32" y="89"/>
                  <a:pt x="32" y="89"/>
                </a:cubicBezTo>
                <a:cubicBezTo>
                  <a:pt x="32" y="89"/>
                  <a:pt x="33" y="89"/>
                  <a:pt x="33" y="89"/>
                </a:cubicBezTo>
                <a:cubicBezTo>
                  <a:pt x="44" y="76"/>
                  <a:pt x="44" y="76"/>
                  <a:pt x="44" y="76"/>
                </a:cubicBezTo>
                <a:cubicBezTo>
                  <a:pt x="87" y="86"/>
                  <a:pt x="87" y="86"/>
                  <a:pt x="87" y="86"/>
                </a:cubicBezTo>
                <a:cubicBezTo>
                  <a:pt x="87" y="86"/>
                  <a:pt x="87" y="86"/>
                  <a:pt x="87" y="86"/>
                </a:cubicBezTo>
                <a:cubicBezTo>
                  <a:pt x="88" y="86"/>
                  <a:pt x="88" y="86"/>
                  <a:pt x="88" y="86"/>
                </a:cubicBezTo>
                <a:cubicBezTo>
                  <a:pt x="89" y="85"/>
                  <a:pt x="89" y="85"/>
                  <a:pt x="89" y="84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2"/>
                  <a:pt x="107" y="2"/>
                  <a:pt x="107" y="2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1"/>
                  <a:pt x="107" y="1"/>
                  <a:pt x="107" y="1"/>
                </a:cubicBezTo>
                <a:cubicBezTo>
                  <a:pt x="107" y="0"/>
                  <a:pt x="107" y="0"/>
                  <a:pt x="107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5" y="0"/>
                  <a:pt x="105" y="0"/>
                  <a:pt x="105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E0A4DB8-4851-41C5-8972-AABBA4832B41}"/>
              </a:ext>
            </a:extLst>
          </p:cNvPr>
          <p:cNvGrpSpPr/>
          <p:nvPr/>
        </p:nvGrpSpPr>
        <p:grpSpPr>
          <a:xfrm>
            <a:off x="4259444" y="1894602"/>
            <a:ext cx="619727" cy="431866"/>
            <a:chOff x="4297544" y="2142252"/>
            <a:chExt cx="619727" cy="431866"/>
          </a:xfrm>
          <a:solidFill>
            <a:schemeClr val="tx1"/>
          </a:solidFill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F3F54484-60C2-428B-BD93-5E4360FC23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7544" y="2142252"/>
              <a:ext cx="619727" cy="431866"/>
            </a:xfrm>
            <a:custGeom>
              <a:avLst/>
              <a:gdLst>
                <a:gd name="T0" fmla="*/ 61 w 121"/>
                <a:gd name="T1" fmla="*/ 73 h 84"/>
                <a:gd name="T2" fmla="*/ 30 w 121"/>
                <a:gd name="T3" fmla="*/ 42 h 84"/>
                <a:gd name="T4" fmla="*/ 61 w 121"/>
                <a:gd name="T5" fmla="*/ 12 h 84"/>
                <a:gd name="T6" fmla="*/ 61 w 121"/>
                <a:gd name="T7" fmla="*/ 12 h 84"/>
                <a:gd name="T8" fmla="*/ 91 w 121"/>
                <a:gd name="T9" fmla="*/ 42 h 84"/>
                <a:gd name="T10" fmla="*/ 61 w 121"/>
                <a:gd name="T11" fmla="*/ 73 h 84"/>
                <a:gd name="T12" fmla="*/ 61 w 121"/>
                <a:gd name="T13" fmla="*/ 0 h 84"/>
                <a:gd name="T14" fmla="*/ 2 w 121"/>
                <a:gd name="T15" fmla="*/ 39 h 84"/>
                <a:gd name="T16" fmla="*/ 0 w 121"/>
                <a:gd name="T17" fmla="*/ 42 h 84"/>
                <a:gd name="T18" fmla="*/ 2 w 121"/>
                <a:gd name="T19" fmla="*/ 45 h 84"/>
                <a:gd name="T20" fmla="*/ 61 w 121"/>
                <a:gd name="T21" fmla="*/ 84 h 84"/>
                <a:gd name="T22" fmla="*/ 120 w 121"/>
                <a:gd name="T23" fmla="*/ 45 h 84"/>
                <a:gd name="T24" fmla="*/ 121 w 121"/>
                <a:gd name="T25" fmla="*/ 42 h 84"/>
                <a:gd name="T26" fmla="*/ 120 w 121"/>
                <a:gd name="T27" fmla="*/ 39 h 84"/>
                <a:gd name="T28" fmla="*/ 61 w 121"/>
                <a:gd name="T2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84">
                  <a:moveTo>
                    <a:pt x="61" y="73"/>
                  </a:moveTo>
                  <a:cubicBezTo>
                    <a:pt x="44" y="73"/>
                    <a:pt x="30" y="59"/>
                    <a:pt x="30" y="42"/>
                  </a:cubicBezTo>
                  <a:cubicBezTo>
                    <a:pt x="30" y="26"/>
                    <a:pt x="44" y="12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77" y="12"/>
                    <a:pt x="91" y="26"/>
                    <a:pt x="91" y="42"/>
                  </a:cubicBezTo>
                  <a:cubicBezTo>
                    <a:pt x="91" y="59"/>
                    <a:pt x="77" y="73"/>
                    <a:pt x="61" y="73"/>
                  </a:cubicBezTo>
                  <a:moveTo>
                    <a:pt x="61" y="0"/>
                  </a:moveTo>
                  <a:cubicBezTo>
                    <a:pt x="28" y="0"/>
                    <a:pt x="3" y="38"/>
                    <a:pt x="2" y="39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7"/>
                    <a:pt x="28" y="84"/>
                    <a:pt x="61" y="84"/>
                  </a:cubicBezTo>
                  <a:cubicBezTo>
                    <a:pt x="93" y="84"/>
                    <a:pt x="119" y="47"/>
                    <a:pt x="120" y="45"/>
                  </a:cubicBezTo>
                  <a:cubicBezTo>
                    <a:pt x="121" y="42"/>
                    <a:pt x="121" y="42"/>
                    <a:pt x="121" y="42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119" y="38"/>
                    <a:pt x="93" y="0"/>
                    <a:pt x="61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21BEC304-AE1D-4DA6-BA91-B7BC1DA5A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796" y="2261015"/>
              <a:ext cx="190021" cy="190021"/>
            </a:xfrm>
            <a:custGeom>
              <a:avLst/>
              <a:gdLst>
                <a:gd name="T0" fmla="*/ 18 w 37"/>
                <a:gd name="T1" fmla="*/ 0 h 37"/>
                <a:gd name="T2" fmla="*/ 17 w 37"/>
                <a:gd name="T3" fmla="*/ 1 h 37"/>
                <a:gd name="T4" fmla="*/ 19 w 37"/>
                <a:gd name="T5" fmla="*/ 20 h 37"/>
                <a:gd name="T6" fmla="*/ 1 w 37"/>
                <a:gd name="T7" fmla="*/ 14 h 37"/>
                <a:gd name="T8" fmla="*/ 0 w 37"/>
                <a:gd name="T9" fmla="*/ 19 h 37"/>
                <a:gd name="T10" fmla="*/ 18 w 37"/>
                <a:gd name="T11" fmla="*/ 37 h 37"/>
                <a:gd name="T12" fmla="*/ 37 w 37"/>
                <a:gd name="T13" fmla="*/ 19 h 37"/>
                <a:gd name="T14" fmla="*/ 18 w 37"/>
                <a:gd name="T1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37">
                  <a:moveTo>
                    <a:pt x="18" y="0"/>
                  </a:moveTo>
                  <a:cubicBezTo>
                    <a:pt x="18" y="0"/>
                    <a:pt x="17" y="0"/>
                    <a:pt x="17" y="1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0" y="29"/>
                    <a:pt x="8" y="37"/>
                    <a:pt x="18" y="37"/>
                  </a:cubicBezTo>
                  <a:cubicBezTo>
                    <a:pt x="28" y="37"/>
                    <a:pt x="37" y="29"/>
                    <a:pt x="37" y="19"/>
                  </a:cubicBezTo>
                  <a:cubicBezTo>
                    <a:pt x="37" y="9"/>
                    <a:pt x="28" y="0"/>
                    <a:pt x="1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EB62E6F8-09FB-4F71-B7EF-27815067C792}"/>
              </a:ext>
            </a:extLst>
          </p:cNvPr>
          <p:cNvSpPr/>
          <p:nvPr/>
        </p:nvSpPr>
        <p:spPr>
          <a:xfrm>
            <a:off x="1871504" y="2715665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D4BB76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</a:t>
            </a:r>
            <a:endParaRPr lang="zh-CN" altLang="en-US" sz="3200" b="1" dirty="0">
              <a:solidFill>
                <a:srgbClr val="D4BB76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02F3E63E-60A0-4626-BAAA-3F6B58C38125}"/>
              </a:ext>
            </a:extLst>
          </p:cNvPr>
          <p:cNvSpPr/>
          <p:nvPr/>
        </p:nvSpPr>
        <p:spPr>
          <a:xfrm>
            <a:off x="4259444" y="2721428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02</a:t>
            </a:r>
            <a:endParaRPr lang="zh-CN" alt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4C65E57F-D6AD-48EC-8E91-1B1AA7FD6B49}"/>
              </a:ext>
            </a:extLst>
          </p:cNvPr>
          <p:cNvSpPr/>
          <p:nvPr/>
        </p:nvSpPr>
        <p:spPr>
          <a:xfrm>
            <a:off x="6589079" y="272323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03</a:t>
            </a:r>
            <a:endParaRPr lang="zh-CN" alt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3F3FCEB2-51D6-41B9-8C84-637D6A8E09A6}"/>
              </a:ext>
            </a:extLst>
          </p:cNvPr>
          <p:cNvSpPr/>
          <p:nvPr/>
        </p:nvSpPr>
        <p:spPr>
          <a:xfrm>
            <a:off x="8455676" y="2723237"/>
            <a:ext cx="758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atin typeface="Dotum" panose="020B0600000101010101" pitchFamily="34" charset="-127"/>
                <a:ea typeface="Dotum" panose="020B0600000101010101" pitchFamily="34" charset="-127"/>
              </a:rPr>
              <a:t>04</a:t>
            </a:r>
            <a:endParaRPr lang="zh-CN" altLang="en-US" sz="32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2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8A76FAF5-3C70-4463-B8D4-54610B566797}"/>
              </a:ext>
            </a:extLst>
          </p:cNvPr>
          <p:cNvSpPr/>
          <p:nvPr/>
        </p:nvSpPr>
        <p:spPr>
          <a:xfrm>
            <a:off x="1352438" y="4730612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5DC51950-C0BD-4503-806E-3EA08155AE5B}"/>
              </a:ext>
            </a:extLst>
          </p:cNvPr>
          <p:cNvSpPr/>
          <p:nvPr/>
        </p:nvSpPr>
        <p:spPr>
          <a:xfrm>
            <a:off x="3989824" y="4730612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CDA4C05E-872A-4A14-887A-9E1EA1F19CC3}"/>
              </a:ext>
            </a:extLst>
          </p:cNvPr>
          <p:cNvSpPr/>
          <p:nvPr/>
        </p:nvSpPr>
        <p:spPr>
          <a:xfrm>
            <a:off x="6426462" y="4730612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A1841B52-F3AB-42B8-8BFC-5997C900C93C}"/>
              </a:ext>
            </a:extLst>
          </p:cNvPr>
          <p:cNvSpPr/>
          <p:nvPr/>
        </p:nvSpPr>
        <p:spPr>
          <a:xfrm>
            <a:off x="9063848" y="4730612"/>
            <a:ext cx="2056781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7813 1.11111E-6 L -8.33333E-7 1.1111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0.07812 -3.33333E-6 L 3.54167E-6 -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07813 -3.33333E-6 L -4.16667E-7 -3.33333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Motion origin="layout" path="M 0.07813 -3.7037E-7 L -2.29167E-6 -3.7037E-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&#10;&#10;已生成高可信度的说明">
            <a:extLst>
              <a:ext uri="{FF2B5EF4-FFF2-40B4-BE49-F238E27FC236}">
                <a16:creationId xmlns:a16="http://schemas.microsoft.com/office/drawing/2014/main" id="{79358FF9-B01E-4726-9515-8B5D1F3DEF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18" y="1974604"/>
            <a:ext cx="2263823" cy="2600563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53A650C7-AA18-48C2-B89F-76E78C77C181}"/>
              </a:ext>
            </a:extLst>
          </p:cNvPr>
          <p:cNvSpPr txBox="1"/>
          <p:nvPr/>
        </p:nvSpPr>
        <p:spPr>
          <a:xfrm>
            <a:off x="5244724" y="2837190"/>
            <a:ext cx="152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sz="3600" b="0" dirty="0"/>
              <a:t>目录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4912336C-A7AC-4821-AFA8-91EEBBC1CE3C}"/>
              </a:ext>
            </a:extLst>
          </p:cNvPr>
          <p:cNvCxnSpPr/>
          <p:nvPr/>
        </p:nvCxnSpPr>
        <p:spPr>
          <a:xfrm>
            <a:off x="4133461" y="3247053"/>
            <a:ext cx="777957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C7C2C6C6-4A35-4E46-A744-F9CDDF6AAD58}"/>
              </a:ext>
            </a:extLst>
          </p:cNvPr>
          <p:cNvCxnSpPr/>
          <p:nvPr/>
        </p:nvCxnSpPr>
        <p:spPr>
          <a:xfrm>
            <a:off x="2241699" y="3261049"/>
            <a:ext cx="777957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82506F05-2915-4002-A1D1-61C5DA37631B}"/>
              </a:ext>
            </a:extLst>
          </p:cNvPr>
          <p:cNvCxnSpPr/>
          <p:nvPr/>
        </p:nvCxnSpPr>
        <p:spPr>
          <a:xfrm flipH="1">
            <a:off x="7197901" y="3261049"/>
            <a:ext cx="777957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019DBBA-507A-42C4-AA8B-374CA5659633}"/>
              </a:ext>
            </a:extLst>
          </p:cNvPr>
          <p:cNvCxnSpPr/>
          <p:nvPr/>
        </p:nvCxnSpPr>
        <p:spPr>
          <a:xfrm flipH="1">
            <a:off x="9089663" y="3275045"/>
            <a:ext cx="777957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33B8EF2E-1711-4A9F-AC33-E6878C4FF310}"/>
              </a:ext>
            </a:extLst>
          </p:cNvPr>
          <p:cNvGrpSpPr/>
          <p:nvPr/>
        </p:nvGrpSpPr>
        <p:grpSpPr>
          <a:xfrm>
            <a:off x="1243801" y="2787334"/>
            <a:ext cx="890993" cy="1033551"/>
            <a:chOff x="1243801" y="2787334"/>
            <a:chExt cx="890993" cy="103355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B17AFDBC-E2C3-49F1-B5F4-23FD87B9C6BB}"/>
                </a:ext>
              </a:extLst>
            </p:cNvPr>
            <p:cNvGrpSpPr/>
            <p:nvPr/>
          </p:nvGrpSpPr>
          <p:grpSpPr>
            <a:xfrm>
              <a:off x="1243801" y="2787334"/>
              <a:ext cx="890993" cy="1033551"/>
              <a:chOff x="3213538" y="2782669"/>
              <a:chExt cx="793102" cy="919998"/>
            </a:xfrm>
          </p:grpSpPr>
          <p:sp>
            <p:nvSpPr>
              <p:cNvPr id="11" name="六边形 10">
                <a:extLst>
                  <a:ext uri="{FF2B5EF4-FFF2-40B4-BE49-F238E27FC236}">
                    <a16:creationId xmlns:a16="http://schemas.microsoft.com/office/drawing/2014/main" id="{5C523A86-E218-430E-8661-5D3CD170614B}"/>
                  </a:ext>
                </a:extLst>
              </p:cNvPr>
              <p:cNvSpPr/>
              <p:nvPr/>
            </p:nvSpPr>
            <p:spPr>
              <a:xfrm rot="5400000">
                <a:off x="3150090" y="2846117"/>
                <a:ext cx="919998" cy="79310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六边形 11">
                <a:extLst>
                  <a:ext uri="{FF2B5EF4-FFF2-40B4-BE49-F238E27FC236}">
                    <a16:creationId xmlns:a16="http://schemas.microsoft.com/office/drawing/2014/main" id="{543FBCD1-F849-422D-AD51-F2A057AE7463}"/>
                  </a:ext>
                </a:extLst>
              </p:cNvPr>
              <p:cNvSpPr/>
              <p:nvPr/>
            </p:nvSpPr>
            <p:spPr>
              <a:xfrm rot="3259853">
                <a:off x="3163982" y="2846423"/>
                <a:ext cx="884200" cy="76224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2EB5E6F-9268-4406-BCCA-2F91333BF22C}"/>
                </a:ext>
              </a:extLst>
            </p:cNvPr>
            <p:cNvSpPr/>
            <p:nvPr/>
          </p:nvSpPr>
          <p:spPr>
            <a:xfrm>
              <a:off x="1349611" y="2919180"/>
              <a:ext cx="704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rgbClr val="DECB96"/>
                      </a:gs>
                      <a:gs pos="100000">
                        <a:srgbClr val="C8932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6AB75635-A463-46B9-B305-928F612E45AB}"/>
              </a:ext>
            </a:extLst>
          </p:cNvPr>
          <p:cNvGrpSpPr/>
          <p:nvPr/>
        </p:nvGrpSpPr>
        <p:grpSpPr>
          <a:xfrm>
            <a:off x="3135563" y="2773338"/>
            <a:ext cx="890993" cy="1033551"/>
            <a:chOff x="3135563" y="2773338"/>
            <a:chExt cx="890993" cy="103355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5489F20E-DE56-48EF-9628-1C20ED34F51E}"/>
                </a:ext>
              </a:extLst>
            </p:cNvPr>
            <p:cNvGrpSpPr/>
            <p:nvPr/>
          </p:nvGrpSpPr>
          <p:grpSpPr>
            <a:xfrm>
              <a:off x="3135563" y="2773338"/>
              <a:ext cx="890993" cy="1033551"/>
              <a:chOff x="3213538" y="2782669"/>
              <a:chExt cx="793102" cy="919998"/>
            </a:xfrm>
          </p:grpSpPr>
          <p:sp>
            <p:nvSpPr>
              <p:cNvPr id="5" name="六边形 4">
                <a:extLst>
                  <a:ext uri="{FF2B5EF4-FFF2-40B4-BE49-F238E27FC236}">
                    <a16:creationId xmlns:a16="http://schemas.microsoft.com/office/drawing/2014/main" id="{CCD56A34-2CD2-4583-85FC-7AFBBE01A3C7}"/>
                  </a:ext>
                </a:extLst>
              </p:cNvPr>
              <p:cNvSpPr/>
              <p:nvPr/>
            </p:nvSpPr>
            <p:spPr>
              <a:xfrm rot="5400000">
                <a:off x="3150090" y="2846117"/>
                <a:ext cx="919998" cy="79310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六边形 5">
                <a:extLst>
                  <a:ext uri="{FF2B5EF4-FFF2-40B4-BE49-F238E27FC236}">
                    <a16:creationId xmlns:a16="http://schemas.microsoft.com/office/drawing/2014/main" id="{B02F4100-DBF6-4F64-8D5F-D140BA9C0E17}"/>
                  </a:ext>
                </a:extLst>
              </p:cNvPr>
              <p:cNvSpPr/>
              <p:nvPr/>
            </p:nvSpPr>
            <p:spPr>
              <a:xfrm rot="3259853">
                <a:off x="3163982" y="2846423"/>
                <a:ext cx="884200" cy="76224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CAFD6A2-9784-487C-9665-E59531F9C7DD}"/>
                </a:ext>
              </a:extLst>
            </p:cNvPr>
            <p:cNvSpPr/>
            <p:nvPr/>
          </p:nvSpPr>
          <p:spPr>
            <a:xfrm>
              <a:off x="3235503" y="2933176"/>
              <a:ext cx="704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rgbClr val="DECB96"/>
                      </a:gs>
                      <a:gs pos="100000">
                        <a:srgbClr val="C8932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D0625F2B-AA41-44A1-A6FF-2AD91067EE23}"/>
              </a:ext>
            </a:extLst>
          </p:cNvPr>
          <p:cNvGrpSpPr/>
          <p:nvPr/>
        </p:nvGrpSpPr>
        <p:grpSpPr>
          <a:xfrm>
            <a:off x="8082763" y="2787334"/>
            <a:ext cx="890993" cy="1033551"/>
            <a:chOff x="8082763" y="2787334"/>
            <a:chExt cx="890993" cy="103355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726AEFBA-3C1B-46A8-A419-24F860114A70}"/>
                </a:ext>
              </a:extLst>
            </p:cNvPr>
            <p:cNvGrpSpPr/>
            <p:nvPr/>
          </p:nvGrpSpPr>
          <p:grpSpPr>
            <a:xfrm flipH="1">
              <a:off x="8082763" y="2787334"/>
              <a:ext cx="890993" cy="1033551"/>
              <a:chOff x="3213538" y="2782669"/>
              <a:chExt cx="793102" cy="919998"/>
            </a:xfrm>
          </p:grpSpPr>
          <p:sp>
            <p:nvSpPr>
              <p:cNvPr id="22" name="六边形 21">
                <a:extLst>
                  <a:ext uri="{FF2B5EF4-FFF2-40B4-BE49-F238E27FC236}">
                    <a16:creationId xmlns:a16="http://schemas.microsoft.com/office/drawing/2014/main" id="{CED31422-CBDD-4382-95BC-62F201E3F429}"/>
                  </a:ext>
                </a:extLst>
              </p:cNvPr>
              <p:cNvSpPr/>
              <p:nvPr/>
            </p:nvSpPr>
            <p:spPr>
              <a:xfrm rot="5400000">
                <a:off x="3150090" y="2846117"/>
                <a:ext cx="919998" cy="79310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六边形 22">
                <a:extLst>
                  <a:ext uri="{FF2B5EF4-FFF2-40B4-BE49-F238E27FC236}">
                    <a16:creationId xmlns:a16="http://schemas.microsoft.com/office/drawing/2014/main" id="{0AA318B6-5933-4AD0-9E69-51274565367E}"/>
                  </a:ext>
                </a:extLst>
              </p:cNvPr>
              <p:cNvSpPr/>
              <p:nvPr/>
            </p:nvSpPr>
            <p:spPr>
              <a:xfrm rot="3259853">
                <a:off x="3163982" y="2846423"/>
                <a:ext cx="884200" cy="76224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4120C2A-2CA4-47D8-9F02-742EE4294E63}"/>
                </a:ext>
              </a:extLst>
            </p:cNvPr>
            <p:cNvSpPr/>
            <p:nvPr/>
          </p:nvSpPr>
          <p:spPr>
            <a:xfrm>
              <a:off x="8188553" y="2919180"/>
              <a:ext cx="704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rgbClr val="DECB96"/>
                      </a:gs>
                      <a:gs pos="100000">
                        <a:srgbClr val="C8932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DCFD48-4090-433F-8A04-4B6B503E0598}"/>
              </a:ext>
            </a:extLst>
          </p:cNvPr>
          <p:cNvGrpSpPr/>
          <p:nvPr/>
        </p:nvGrpSpPr>
        <p:grpSpPr>
          <a:xfrm>
            <a:off x="9974525" y="2801330"/>
            <a:ext cx="890993" cy="1033551"/>
            <a:chOff x="9974525" y="2801330"/>
            <a:chExt cx="890993" cy="103355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5DFB167B-1CAC-4507-8BF7-C4D0A2A7CD77}"/>
                </a:ext>
              </a:extLst>
            </p:cNvPr>
            <p:cNvGrpSpPr/>
            <p:nvPr/>
          </p:nvGrpSpPr>
          <p:grpSpPr>
            <a:xfrm flipH="1">
              <a:off x="9974525" y="2801330"/>
              <a:ext cx="890993" cy="1033551"/>
              <a:chOff x="3213538" y="2782669"/>
              <a:chExt cx="793102" cy="919998"/>
            </a:xfrm>
          </p:grpSpPr>
          <p:sp>
            <p:nvSpPr>
              <p:cNvPr id="20" name="六边形 19">
                <a:extLst>
                  <a:ext uri="{FF2B5EF4-FFF2-40B4-BE49-F238E27FC236}">
                    <a16:creationId xmlns:a16="http://schemas.microsoft.com/office/drawing/2014/main" id="{0696EA36-6DF4-44C6-8131-D699DF0D8AF1}"/>
                  </a:ext>
                </a:extLst>
              </p:cNvPr>
              <p:cNvSpPr/>
              <p:nvPr/>
            </p:nvSpPr>
            <p:spPr>
              <a:xfrm rot="5400000">
                <a:off x="3150090" y="2846117"/>
                <a:ext cx="919998" cy="79310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六边形 20">
                <a:extLst>
                  <a:ext uri="{FF2B5EF4-FFF2-40B4-BE49-F238E27FC236}">
                    <a16:creationId xmlns:a16="http://schemas.microsoft.com/office/drawing/2014/main" id="{2833E356-82BF-4ABA-8DF9-16E467DF1EFB}"/>
                  </a:ext>
                </a:extLst>
              </p:cNvPr>
              <p:cNvSpPr/>
              <p:nvPr/>
            </p:nvSpPr>
            <p:spPr>
              <a:xfrm rot="3259853">
                <a:off x="3163982" y="2846423"/>
                <a:ext cx="884200" cy="762242"/>
              </a:xfrm>
              <a:prstGeom prst="hexagon">
                <a:avLst/>
              </a:prstGeom>
              <a:noFill/>
              <a:ln w="9525">
                <a:solidFill>
                  <a:srgbClr val="D3AC5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B6263D81-249F-4195-BC7B-048865C00DF7}"/>
                </a:ext>
              </a:extLst>
            </p:cNvPr>
            <p:cNvSpPr/>
            <p:nvPr/>
          </p:nvSpPr>
          <p:spPr>
            <a:xfrm>
              <a:off x="10103139" y="2933176"/>
              <a:ext cx="7046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>
                  <a:gradFill flip="none" rotWithShape="1">
                    <a:gsLst>
                      <a:gs pos="0">
                        <a:srgbClr val="DECB96"/>
                      </a:gs>
                      <a:gs pos="100000">
                        <a:srgbClr val="C89324"/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你的题目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08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&#10;&#10;已生成高可信度的说明">
            <a:extLst>
              <a:ext uri="{FF2B5EF4-FFF2-40B4-BE49-F238E27FC236}">
                <a16:creationId xmlns:a16="http://schemas.microsoft.com/office/drawing/2014/main" id="{AF50513E-A183-41EA-8CC9-583D29DB8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1" y="1096757"/>
            <a:ext cx="4060494" cy="466448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B308FBB-EEE8-4337-BD31-90B76B8D2AC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0" y="3429000"/>
            <a:ext cx="3881941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D0176B-BDE9-4CC5-96E3-526FDC35B84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942435" y="3429000"/>
            <a:ext cx="4249565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4C08A4E-69BC-414D-80A6-AFE94A498D33}"/>
              </a:ext>
            </a:extLst>
          </p:cNvPr>
          <p:cNvSpPr txBox="1"/>
          <p:nvPr/>
        </p:nvSpPr>
        <p:spPr>
          <a:xfrm>
            <a:off x="5167123" y="2386234"/>
            <a:ext cx="1620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600" dirty="0"/>
              <a:t>FOUR</a:t>
            </a:r>
            <a:endParaRPr lang="zh-CN" altLang="en-US" sz="3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C65102-2982-4C6C-ADFE-3758DCC69420}"/>
              </a:ext>
            </a:extLst>
          </p:cNvPr>
          <p:cNvSpPr/>
          <p:nvPr/>
        </p:nvSpPr>
        <p:spPr>
          <a:xfrm>
            <a:off x="5167123" y="3032565"/>
            <a:ext cx="131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你的题目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A10508-5244-4968-84DA-0E41650BD644}"/>
              </a:ext>
            </a:extLst>
          </p:cNvPr>
          <p:cNvSpPr/>
          <p:nvPr/>
        </p:nvSpPr>
        <p:spPr>
          <a:xfrm>
            <a:off x="4775108" y="3428125"/>
            <a:ext cx="2223166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DEC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32010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21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>
            <a:extLst>
              <a:ext uri="{FF2B5EF4-FFF2-40B4-BE49-F238E27FC236}">
                <a16:creationId xmlns:a16="http://schemas.microsoft.com/office/drawing/2014/main" id="{2852BC20-AE61-4683-8B41-0B1F346EBC0F}"/>
              </a:ext>
            </a:extLst>
          </p:cNvPr>
          <p:cNvSpPr/>
          <p:nvPr/>
        </p:nvSpPr>
        <p:spPr>
          <a:xfrm>
            <a:off x="2056531" y="1628802"/>
            <a:ext cx="1413902" cy="141390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3" name="饼形 10">
            <a:extLst>
              <a:ext uri="{FF2B5EF4-FFF2-40B4-BE49-F238E27FC236}">
                <a16:creationId xmlns:a16="http://schemas.microsoft.com/office/drawing/2014/main" id="{8CEF553F-DEE5-4D3C-A65B-08B396CDDE27}"/>
              </a:ext>
            </a:extLst>
          </p:cNvPr>
          <p:cNvSpPr/>
          <p:nvPr/>
        </p:nvSpPr>
        <p:spPr>
          <a:xfrm>
            <a:off x="2056531" y="1628802"/>
            <a:ext cx="1413902" cy="1413902"/>
          </a:xfrm>
          <a:prstGeom prst="pi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4" name="椭圆 3">
            <a:extLst>
              <a:ext uri="{FF2B5EF4-FFF2-40B4-BE49-F238E27FC236}">
                <a16:creationId xmlns:a16="http://schemas.microsoft.com/office/drawing/2014/main" id="{F96E65E3-8363-4C9A-B214-7C19FDC34703}"/>
              </a:ext>
            </a:extLst>
          </p:cNvPr>
          <p:cNvSpPr/>
          <p:nvPr/>
        </p:nvSpPr>
        <p:spPr>
          <a:xfrm>
            <a:off x="2325205" y="1897476"/>
            <a:ext cx="876553" cy="87655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84F0B46-D8CD-4567-82D8-67CE577413BB}"/>
              </a:ext>
            </a:extLst>
          </p:cNvPr>
          <p:cNvSpPr/>
          <p:nvPr/>
        </p:nvSpPr>
        <p:spPr>
          <a:xfrm>
            <a:off x="6042351" y="1628802"/>
            <a:ext cx="1413902" cy="141390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6" name="饼形 13">
            <a:extLst>
              <a:ext uri="{FF2B5EF4-FFF2-40B4-BE49-F238E27FC236}">
                <a16:creationId xmlns:a16="http://schemas.microsoft.com/office/drawing/2014/main" id="{E6BEE48E-C492-44F2-9A63-314B317C2A55}"/>
              </a:ext>
            </a:extLst>
          </p:cNvPr>
          <p:cNvSpPr/>
          <p:nvPr/>
        </p:nvSpPr>
        <p:spPr>
          <a:xfrm>
            <a:off x="6042351" y="1628802"/>
            <a:ext cx="1413902" cy="1413902"/>
          </a:xfrm>
          <a:prstGeom prst="pi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9890078F-A4CB-4ED4-9266-180D9618E4A1}"/>
              </a:ext>
            </a:extLst>
          </p:cNvPr>
          <p:cNvSpPr/>
          <p:nvPr/>
        </p:nvSpPr>
        <p:spPr>
          <a:xfrm>
            <a:off x="6311025" y="1897476"/>
            <a:ext cx="876553" cy="87655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 dirty="0">
              <a:solidFill>
                <a:srgbClr val="D4BB76"/>
              </a:solidFill>
            </a:endParaRP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2B02AD70-4547-40EC-91BB-64EE7E147B12}"/>
              </a:ext>
            </a:extLst>
          </p:cNvPr>
          <p:cNvSpPr/>
          <p:nvPr/>
        </p:nvSpPr>
        <p:spPr>
          <a:xfrm>
            <a:off x="2056531" y="3685170"/>
            <a:ext cx="1413902" cy="141390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9" name="饼形 20">
            <a:extLst>
              <a:ext uri="{FF2B5EF4-FFF2-40B4-BE49-F238E27FC236}">
                <a16:creationId xmlns:a16="http://schemas.microsoft.com/office/drawing/2014/main" id="{92A00C77-45F8-4B0F-815A-ECBD8B9EB53C}"/>
              </a:ext>
            </a:extLst>
          </p:cNvPr>
          <p:cNvSpPr/>
          <p:nvPr/>
        </p:nvSpPr>
        <p:spPr>
          <a:xfrm>
            <a:off x="2056531" y="3685170"/>
            <a:ext cx="1413902" cy="1413902"/>
          </a:xfrm>
          <a:prstGeom prst="pi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6CF12E8A-9AA9-4830-B79A-058EE68A6091}"/>
              </a:ext>
            </a:extLst>
          </p:cNvPr>
          <p:cNvSpPr/>
          <p:nvPr/>
        </p:nvSpPr>
        <p:spPr>
          <a:xfrm>
            <a:off x="2325205" y="3953844"/>
            <a:ext cx="876553" cy="87655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B45F2868-F469-48E5-AB69-82BCFA6EDABA}"/>
              </a:ext>
            </a:extLst>
          </p:cNvPr>
          <p:cNvSpPr/>
          <p:nvPr/>
        </p:nvSpPr>
        <p:spPr>
          <a:xfrm>
            <a:off x="6042351" y="3685170"/>
            <a:ext cx="1413902" cy="1413902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rgbClr val="E2E2E2"/>
              </a:gs>
            </a:gsLst>
            <a:lin ang="2700000" scaled="1"/>
          </a:gra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12" name="饼形 27">
            <a:extLst>
              <a:ext uri="{FF2B5EF4-FFF2-40B4-BE49-F238E27FC236}">
                <a16:creationId xmlns:a16="http://schemas.microsoft.com/office/drawing/2014/main" id="{4F7E6076-B049-40AE-9BA3-F9FE541397CF}"/>
              </a:ext>
            </a:extLst>
          </p:cNvPr>
          <p:cNvSpPr/>
          <p:nvPr/>
        </p:nvSpPr>
        <p:spPr>
          <a:xfrm>
            <a:off x="6042351" y="3685170"/>
            <a:ext cx="1413902" cy="1413902"/>
          </a:xfrm>
          <a:prstGeom prst="pi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F9088A6F-E843-4B02-BC17-2344575CE24F}"/>
              </a:ext>
            </a:extLst>
          </p:cNvPr>
          <p:cNvSpPr/>
          <p:nvPr/>
        </p:nvSpPr>
        <p:spPr>
          <a:xfrm>
            <a:off x="6311025" y="3953844"/>
            <a:ext cx="876553" cy="876553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190500" dist="889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0478F31-7510-43DB-9AE6-54874490C6CA}"/>
              </a:ext>
            </a:extLst>
          </p:cNvPr>
          <p:cNvSpPr/>
          <p:nvPr/>
        </p:nvSpPr>
        <p:spPr>
          <a:xfrm>
            <a:off x="2276355" y="2162627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C89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01%</a:t>
            </a:r>
            <a:endParaRPr lang="zh-CN" altLang="en-US" sz="1800" b="1" dirty="0">
              <a:solidFill>
                <a:srgbClr val="C89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07BC04A-FBDD-4DA7-97A8-A2D1C397F466}"/>
              </a:ext>
            </a:extLst>
          </p:cNvPr>
          <p:cNvSpPr/>
          <p:nvPr/>
        </p:nvSpPr>
        <p:spPr>
          <a:xfrm>
            <a:off x="6233158" y="2149274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C89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02%</a:t>
            </a:r>
            <a:endParaRPr lang="zh-CN" altLang="en-US" sz="1800" b="1" dirty="0">
              <a:solidFill>
                <a:srgbClr val="C89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C64EF2E-9A3D-4576-85B2-66785782D0A9}"/>
              </a:ext>
            </a:extLst>
          </p:cNvPr>
          <p:cNvSpPr/>
          <p:nvPr/>
        </p:nvSpPr>
        <p:spPr>
          <a:xfrm>
            <a:off x="2247338" y="4236356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C89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03%</a:t>
            </a:r>
            <a:endParaRPr lang="zh-CN" altLang="en-US" sz="1800" b="1" dirty="0">
              <a:solidFill>
                <a:srgbClr val="C89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58BF5CC-5082-4135-90D3-48512A55669D}"/>
              </a:ext>
            </a:extLst>
          </p:cNvPr>
          <p:cNvSpPr/>
          <p:nvPr/>
        </p:nvSpPr>
        <p:spPr>
          <a:xfrm>
            <a:off x="6264807" y="4236355"/>
            <a:ext cx="1032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>
                <a:solidFill>
                  <a:srgbClr val="C8932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</a:rPr>
              <a:t>04%</a:t>
            </a:r>
            <a:endParaRPr lang="zh-CN" altLang="en-US" sz="1800" b="1" dirty="0">
              <a:solidFill>
                <a:srgbClr val="C8932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5C59737-6097-4AED-A171-D8A0873E6C1F}"/>
              </a:ext>
            </a:extLst>
          </p:cNvPr>
          <p:cNvGrpSpPr/>
          <p:nvPr/>
        </p:nvGrpSpPr>
        <p:grpSpPr>
          <a:xfrm>
            <a:off x="3739107" y="1880883"/>
            <a:ext cx="1864815" cy="1145554"/>
            <a:chOff x="8548025" y="1347446"/>
            <a:chExt cx="2486420" cy="152740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FB5BCE6F-CC7C-4752-B2B4-E13844FE6867}"/>
                </a:ext>
              </a:extLst>
            </p:cNvPr>
            <p:cNvSpPr/>
            <p:nvPr/>
          </p:nvSpPr>
          <p:spPr>
            <a:xfrm>
              <a:off x="8548025" y="1766855"/>
              <a:ext cx="2486420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05FC72C2-0C7E-4A3C-8702-23D34F98ED89}"/>
                </a:ext>
              </a:extLst>
            </p:cNvPr>
            <p:cNvSpPr/>
            <p:nvPr/>
          </p:nvSpPr>
          <p:spPr>
            <a:xfrm>
              <a:off x="8558640" y="1347446"/>
              <a:ext cx="2299012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6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40C9523-A4AD-4C9C-B1A9-9DD0623FFFE7}"/>
              </a:ext>
            </a:extLst>
          </p:cNvPr>
          <p:cNvGrpSpPr/>
          <p:nvPr/>
        </p:nvGrpSpPr>
        <p:grpSpPr>
          <a:xfrm>
            <a:off x="3738468" y="3926609"/>
            <a:ext cx="1865455" cy="1169551"/>
            <a:chOff x="8547172" y="1315450"/>
            <a:chExt cx="2487273" cy="15594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77BDC62-8285-4DBA-AD12-7F43B8D3E336}"/>
                </a:ext>
              </a:extLst>
            </p:cNvPr>
            <p:cNvSpPr/>
            <p:nvPr/>
          </p:nvSpPr>
          <p:spPr>
            <a:xfrm>
              <a:off x="8548025" y="1766855"/>
              <a:ext cx="2486420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11A8BA8D-BB38-4ADB-90F6-C6DD34F03716}"/>
                </a:ext>
              </a:extLst>
            </p:cNvPr>
            <p:cNvSpPr/>
            <p:nvPr/>
          </p:nvSpPr>
          <p:spPr>
            <a:xfrm>
              <a:off x="8547172" y="1315450"/>
              <a:ext cx="2126524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6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BACE3EE-2DF7-42C4-B1AF-C0A55849BC93}"/>
              </a:ext>
            </a:extLst>
          </p:cNvPr>
          <p:cNvGrpSpPr/>
          <p:nvPr/>
        </p:nvGrpSpPr>
        <p:grpSpPr>
          <a:xfrm>
            <a:off x="7724288" y="1880883"/>
            <a:ext cx="1864815" cy="1145554"/>
            <a:chOff x="8548025" y="1347446"/>
            <a:chExt cx="2486420" cy="1527404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9FB0BAAD-CFE7-4542-B84D-3640A3E3C1D7}"/>
                </a:ext>
              </a:extLst>
            </p:cNvPr>
            <p:cNvSpPr/>
            <p:nvPr/>
          </p:nvSpPr>
          <p:spPr>
            <a:xfrm>
              <a:off x="8548025" y="1766855"/>
              <a:ext cx="2486420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B4B9E45B-49D3-4D91-8B0C-2EB023F2E803}"/>
                </a:ext>
              </a:extLst>
            </p:cNvPr>
            <p:cNvSpPr/>
            <p:nvPr/>
          </p:nvSpPr>
          <p:spPr>
            <a:xfrm>
              <a:off x="8548025" y="1347446"/>
              <a:ext cx="2019949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6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9BFB5AA-1612-44CF-ADB2-B08AC98D1447}"/>
              </a:ext>
            </a:extLst>
          </p:cNvPr>
          <p:cNvGrpSpPr/>
          <p:nvPr/>
        </p:nvGrpSpPr>
        <p:grpSpPr>
          <a:xfrm>
            <a:off x="7724288" y="3953843"/>
            <a:ext cx="1864815" cy="1142316"/>
            <a:chOff x="8548025" y="1351763"/>
            <a:chExt cx="2486420" cy="1523087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3A1C0632-E619-4E47-BFAA-5AA88BC7BA3B}"/>
                </a:ext>
              </a:extLst>
            </p:cNvPr>
            <p:cNvSpPr/>
            <p:nvPr/>
          </p:nvSpPr>
          <p:spPr>
            <a:xfrm>
              <a:off x="8548025" y="1766855"/>
              <a:ext cx="2486420" cy="1107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97297E1C-E94D-4D11-B1A8-8183717E5678}"/>
                </a:ext>
              </a:extLst>
            </p:cNvPr>
            <p:cNvSpPr/>
            <p:nvPr/>
          </p:nvSpPr>
          <p:spPr>
            <a:xfrm>
              <a:off x="8548025" y="1351763"/>
              <a:ext cx="2019949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6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321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4453CE2E-1E5E-49B6-9FEA-A5D1BA353164}"/>
              </a:ext>
            </a:extLst>
          </p:cNvPr>
          <p:cNvGrpSpPr/>
          <p:nvPr/>
        </p:nvGrpSpPr>
        <p:grpSpPr>
          <a:xfrm>
            <a:off x="2015729" y="3390748"/>
            <a:ext cx="1275160" cy="1545431"/>
            <a:chOff x="1011238" y="3784397"/>
            <a:chExt cx="1700213" cy="2060575"/>
          </a:xfrm>
          <a:noFill/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0E2B3846-BC33-4D72-B01B-FD17939D9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492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solidFill>
                <a:srgbClr val="D3AC5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Oval 13">
              <a:extLst>
                <a:ext uri="{FF2B5EF4-FFF2-40B4-BE49-F238E27FC236}">
                  <a16:creationId xmlns:a16="http://schemas.microsoft.com/office/drawing/2014/main" id="{0ED184D3-C6B5-4AE0-B013-CCFAACF3B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238" y="4168572"/>
              <a:ext cx="1700213" cy="1676400"/>
            </a:xfrm>
            <a:prstGeom prst="ellipse">
              <a:avLst/>
            </a:prstGeom>
            <a:grpFill/>
            <a:ln w="19050">
              <a:solidFill>
                <a:srgbClr val="D3AC5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9" name="Oval 14">
            <a:extLst>
              <a:ext uri="{FF2B5EF4-FFF2-40B4-BE49-F238E27FC236}">
                <a16:creationId xmlns:a16="http://schemas.microsoft.com/office/drawing/2014/main" id="{83C0F0DF-49D5-471D-9CAD-61041652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945" y="3870570"/>
            <a:ext cx="883444" cy="878681"/>
          </a:xfrm>
          <a:prstGeom prst="ellipse">
            <a:avLst/>
          </a:prstGeom>
          <a:gradFill>
            <a:gsLst>
              <a:gs pos="0">
                <a:srgbClr val="D3AC55"/>
              </a:gs>
              <a:gs pos="100000">
                <a:srgbClr val="C89324"/>
              </a:gs>
            </a:gsLst>
            <a:lin ang="150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1F8C0824-537E-4809-BB36-D1C1F270CE19}"/>
              </a:ext>
            </a:extLst>
          </p:cNvPr>
          <p:cNvGrpSpPr/>
          <p:nvPr/>
        </p:nvGrpSpPr>
        <p:grpSpPr>
          <a:xfrm>
            <a:off x="4096023" y="1838173"/>
            <a:ext cx="1275160" cy="1545431"/>
            <a:chOff x="3784963" y="1714297"/>
            <a:chExt cx="1700213" cy="2060575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2700000" scaled="1"/>
          </a:gra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E998A9E3-343E-4A31-9770-7C311928FAC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043725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B3D418D1-99D8-4A51-BBE8-C32453376F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784963" y="1714297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3" name="Oval 14">
            <a:extLst>
              <a:ext uri="{FF2B5EF4-FFF2-40B4-BE49-F238E27FC236}">
                <a16:creationId xmlns:a16="http://schemas.microsoft.com/office/drawing/2014/main" id="{B1501707-FFBC-4A35-896C-0DF0B68E850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286523" y="2025102"/>
            <a:ext cx="883444" cy="878681"/>
          </a:xfrm>
          <a:prstGeom prst="ellipse">
            <a:avLst/>
          </a:prstGeom>
          <a:solidFill>
            <a:srgbClr val="0A0602"/>
          </a:solidFill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EDCBD322-FB30-4A10-BC1A-D792498C7757}"/>
              </a:ext>
            </a:extLst>
          </p:cNvPr>
          <p:cNvGrpSpPr/>
          <p:nvPr/>
        </p:nvGrpSpPr>
        <p:grpSpPr>
          <a:xfrm>
            <a:off x="6176316" y="3390748"/>
            <a:ext cx="1275160" cy="1545431"/>
            <a:chOff x="6558688" y="3784397"/>
            <a:chExt cx="1700213" cy="2060575"/>
          </a:xfrm>
          <a:noFill/>
        </p:grpSpPr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DE9C004A-F397-4C07-AB4A-F31EBC39C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2376" y="37843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5875">
              <a:solidFill>
                <a:srgbClr val="D3AC5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13">
              <a:extLst>
                <a:ext uri="{FF2B5EF4-FFF2-40B4-BE49-F238E27FC236}">
                  <a16:creationId xmlns:a16="http://schemas.microsoft.com/office/drawing/2014/main" id="{B7ADC4AF-6924-403A-B64C-81E8E1D57E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688" y="4168572"/>
              <a:ext cx="1700213" cy="1676400"/>
            </a:xfrm>
            <a:prstGeom prst="ellipse">
              <a:avLst/>
            </a:prstGeom>
            <a:grpFill/>
            <a:ln w="15875">
              <a:solidFill>
                <a:srgbClr val="D3AC5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Oval 14">
            <a:extLst>
              <a:ext uri="{FF2B5EF4-FFF2-40B4-BE49-F238E27FC236}">
                <a16:creationId xmlns:a16="http://schemas.microsoft.com/office/drawing/2014/main" id="{9EE9EC80-38D5-45D8-BE57-A00FF21A6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7532" y="3870570"/>
            <a:ext cx="883444" cy="878681"/>
          </a:xfrm>
          <a:prstGeom prst="ellipse">
            <a:avLst/>
          </a:prstGeom>
          <a:gradFill>
            <a:gsLst>
              <a:gs pos="0">
                <a:srgbClr val="D3AC55"/>
              </a:gs>
              <a:gs pos="100000">
                <a:srgbClr val="C89324"/>
              </a:gs>
            </a:gsLst>
            <a:lin ang="150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060003C0-DB82-49AD-BB27-E95B33A01875}"/>
              </a:ext>
            </a:extLst>
          </p:cNvPr>
          <p:cNvGrpSpPr/>
          <p:nvPr/>
        </p:nvGrpSpPr>
        <p:grpSpPr>
          <a:xfrm>
            <a:off x="8256609" y="1838173"/>
            <a:ext cx="1275160" cy="1545431"/>
            <a:chOff x="9332412" y="1714297"/>
            <a:chExt cx="1700213" cy="2060575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2700000" scaled="1"/>
          </a:gradFill>
        </p:grpSpPr>
        <p:sp>
          <p:nvSpPr>
            <p:cNvPr id="49" name="Freeform 6">
              <a:extLst>
                <a:ext uri="{FF2B5EF4-FFF2-40B4-BE49-F238E27FC236}">
                  <a16:creationId xmlns:a16="http://schemas.microsoft.com/office/drawing/2014/main" id="{3EBA15EE-6BA6-4C84-9C46-E8F47AE28C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91174" y="3339897"/>
              <a:ext cx="1147763" cy="434975"/>
            </a:xfrm>
            <a:custGeom>
              <a:avLst/>
              <a:gdLst>
                <a:gd name="T0" fmla="*/ 115 w 230"/>
                <a:gd name="T1" fmla="*/ 61 h 87"/>
                <a:gd name="T2" fmla="*/ 20 w 230"/>
                <a:gd name="T3" fmla="*/ 87 h 87"/>
                <a:gd name="T4" fmla="*/ 0 w 230"/>
                <a:gd name="T5" fmla="*/ 53 h 87"/>
                <a:gd name="T6" fmla="*/ 84 w 230"/>
                <a:gd name="T7" fmla="*/ 24 h 87"/>
                <a:gd name="T8" fmla="*/ 115 w 230"/>
                <a:gd name="T9" fmla="*/ 0 h 87"/>
                <a:gd name="T10" fmla="*/ 146 w 230"/>
                <a:gd name="T11" fmla="*/ 24 h 87"/>
                <a:gd name="T12" fmla="*/ 230 w 230"/>
                <a:gd name="T13" fmla="*/ 53 h 87"/>
                <a:gd name="T14" fmla="*/ 210 w 230"/>
                <a:gd name="T15" fmla="*/ 87 h 87"/>
                <a:gd name="T16" fmla="*/ 115 w 230"/>
                <a:gd name="T17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0" h="87">
                  <a:moveTo>
                    <a:pt x="115" y="61"/>
                  </a:moveTo>
                  <a:cubicBezTo>
                    <a:pt x="80" y="61"/>
                    <a:pt x="48" y="71"/>
                    <a:pt x="20" y="8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5" y="38"/>
                    <a:pt x="54" y="28"/>
                    <a:pt x="84" y="24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46" y="24"/>
                    <a:pt x="146" y="24"/>
                    <a:pt x="146" y="24"/>
                  </a:cubicBezTo>
                  <a:cubicBezTo>
                    <a:pt x="176" y="28"/>
                    <a:pt x="204" y="38"/>
                    <a:pt x="230" y="53"/>
                  </a:cubicBezTo>
                  <a:cubicBezTo>
                    <a:pt x="210" y="87"/>
                    <a:pt x="210" y="87"/>
                    <a:pt x="210" y="87"/>
                  </a:cubicBezTo>
                  <a:cubicBezTo>
                    <a:pt x="182" y="71"/>
                    <a:pt x="149" y="61"/>
                    <a:pt x="115" y="61"/>
                  </a:cubicBezTo>
                  <a:close/>
                </a:path>
              </a:pathLst>
            </a:cu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18478F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0" name="Oval 13">
              <a:extLst>
                <a:ext uri="{FF2B5EF4-FFF2-40B4-BE49-F238E27FC236}">
                  <a16:creationId xmlns:a16="http://schemas.microsoft.com/office/drawing/2014/main" id="{151A6CD1-5FB2-435A-BB93-1F4F24D153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9332412" y="1714297"/>
              <a:ext cx="1700213" cy="1676400"/>
            </a:xfrm>
            <a:prstGeom prst="ellipse">
              <a:avLst/>
            </a:prstGeom>
            <a:grpFill/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sp>
        <p:nvSpPr>
          <p:cNvPr id="51" name="Oval 14">
            <a:extLst>
              <a:ext uri="{FF2B5EF4-FFF2-40B4-BE49-F238E27FC236}">
                <a16:creationId xmlns:a16="http://schemas.microsoft.com/office/drawing/2014/main" id="{C3F4AC0F-2209-4393-A946-62C0577B78DA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447109" y="2025102"/>
            <a:ext cx="883444" cy="878681"/>
          </a:xfrm>
          <a:prstGeom prst="ellipse">
            <a:avLst/>
          </a:prstGeom>
          <a:solidFill>
            <a:srgbClr val="0A0602"/>
          </a:solidFill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18478F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任意多边形 29">
            <a:extLst>
              <a:ext uri="{FF2B5EF4-FFF2-40B4-BE49-F238E27FC236}">
                <a16:creationId xmlns:a16="http://schemas.microsoft.com/office/drawing/2014/main" id="{226C3C07-9191-43D3-93E0-AF3D72AEF152}"/>
              </a:ext>
            </a:extLst>
          </p:cNvPr>
          <p:cNvSpPr/>
          <p:nvPr/>
        </p:nvSpPr>
        <p:spPr>
          <a:xfrm>
            <a:off x="2000250" y="3381375"/>
            <a:ext cx="7636669" cy="0"/>
          </a:xfrm>
          <a:custGeom>
            <a:avLst/>
            <a:gdLst>
              <a:gd name="connsiteX0" fmla="*/ 0 w 10182225"/>
              <a:gd name="connsiteY0" fmla="*/ 0 h 0"/>
              <a:gd name="connsiteX1" fmla="*/ 10182225 w 101822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82225">
                <a:moveTo>
                  <a:pt x="0" y="0"/>
                </a:moveTo>
                <a:lnTo>
                  <a:pt x="10182225" y="0"/>
                </a:lnTo>
              </a:path>
            </a:pathLst>
          </a:custGeom>
          <a:noFill/>
          <a:ln>
            <a:solidFill>
              <a:srgbClr val="D3A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3CDDB193-A012-4856-84BA-41C5F42FAB20}"/>
              </a:ext>
            </a:extLst>
          </p:cNvPr>
          <p:cNvSpPr/>
          <p:nvPr/>
        </p:nvSpPr>
        <p:spPr>
          <a:xfrm>
            <a:off x="2307644" y="4053484"/>
            <a:ext cx="6678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7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D81C870F-3C4E-4E70-9C83-7C040C69046E}"/>
              </a:ext>
            </a:extLst>
          </p:cNvPr>
          <p:cNvSpPr/>
          <p:nvPr/>
        </p:nvSpPr>
        <p:spPr>
          <a:xfrm>
            <a:off x="4386561" y="2246980"/>
            <a:ext cx="6678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70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700" dirty="0">
              <a:solidFill>
                <a:srgbClr val="D4BB76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91F7B14C-0FFA-4991-AFAE-9379AC3CBF85}"/>
              </a:ext>
            </a:extLst>
          </p:cNvPr>
          <p:cNvSpPr/>
          <p:nvPr/>
        </p:nvSpPr>
        <p:spPr>
          <a:xfrm>
            <a:off x="6469163" y="4065155"/>
            <a:ext cx="6678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700" dirty="0">
              <a:solidFill>
                <a:schemeClr val="bg1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6ED82B5-A3C1-44B2-A370-2C1E34551AD1}"/>
              </a:ext>
            </a:extLst>
          </p:cNvPr>
          <p:cNvSpPr/>
          <p:nvPr/>
        </p:nvSpPr>
        <p:spPr>
          <a:xfrm>
            <a:off x="8547148" y="2240310"/>
            <a:ext cx="667887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70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700" dirty="0">
              <a:solidFill>
                <a:srgbClr val="D4BB76"/>
              </a:solidFill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57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5095A9E8-7BD4-4A08-92FC-25B81FC6E02D}"/>
              </a:ext>
            </a:extLst>
          </p:cNvPr>
          <p:cNvSpPr/>
          <p:nvPr/>
        </p:nvSpPr>
        <p:spPr>
          <a:xfrm>
            <a:off x="3581890" y="3917870"/>
            <a:ext cx="18820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FBD1F142-F407-4BDE-9CAC-CF30B6669F06}"/>
              </a:ext>
            </a:extLst>
          </p:cNvPr>
          <p:cNvSpPr/>
          <p:nvPr/>
        </p:nvSpPr>
        <p:spPr>
          <a:xfrm>
            <a:off x="1872059" y="1987594"/>
            <a:ext cx="19435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74017DF6-E432-42BD-A453-89F526FCFD71}"/>
              </a:ext>
            </a:extLst>
          </p:cNvPr>
          <p:cNvSpPr/>
          <p:nvPr/>
        </p:nvSpPr>
        <p:spPr>
          <a:xfrm>
            <a:off x="7753753" y="3862710"/>
            <a:ext cx="18820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0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ABD6ED03-774E-46A5-AA93-C33F9E5B166E}"/>
              </a:ext>
            </a:extLst>
          </p:cNvPr>
          <p:cNvSpPr/>
          <p:nvPr/>
        </p:nvSpPr>
        <p:spPr>
          <a:xfrm>
            <a:off x="6043921" y="1932435"/>
            <a:ext cx="194350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4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0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0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6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3" grpId="0" animBg="1"/>
      <p:bldP spid="47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C216F131-8844-4252-AD8B-318963A77044}"/>
              </a:ext>
            </a:extLst>
          </p:cNvPr>
          <p:cNvSpPr/>
          <p:nvPr/>
        </p:nvSpPr>
        <p:spPr>
          <a:xfrm rot="2700000">
            <a:off x="5298913" y="1817213"/>
            <a:ext cx="1084351" cy="1084350"/>
          </a:xfrm>
          <a:prstGeom prst="rect">
            <a:avLst/>
          </a:prstGeom>
          <a:noFill/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B0B0B297-317C-49AE-B47F-BABACD071A11}"/>
              </a:ext>
            </a:extLst>
          </p:cNvPr>
          <p:cNvSpPr/>
          <p:nvPr/>
        </p:nvSpPr>
        <p:spPr>
          <a:xfrm rot="10800000">
            <a:off x="5110331" y="2466101"/>
            <a:ext cx="1461515" cy="722900"/>
          </a:xfrm>
          <a:prstGeom prst="triangl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8B5238C-C531-40A4-9365-9E77133BDF86}"/>
              </a:ext>
            </a:extLst>
          </p:cNvPr>
          <p:cNvSpPr/>
          <p:nvPr/>
        </p:nvSpPr>
        <p:spPr>
          <a:xfrm rot="8100000">
            <a:off x="6364592" y="2890751"/>
            <a:ext cx="1084350" cy="1084351"/>
          </a:xfrm>
          <a:prstGeom prst="rect">
            <a:avLst/>
          </a:prstGeom>
          <a:noFill/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5" name="等腰三角形 4">
            <a:extLst>
              <a:ext uri="{FF2B5EF4-FFF2-40B4-BE49-F238E27FC236}">
                <a16:creationId xmlns:a16="http://schemas.microsoft.com/office/drawing/2014/main" id="{8A7248E0-E1B6-4DB2-8025-D2661B487516}"/>
              </a:ext>
            </a:extLst>
          </p:cNvPr>
          <p:cNvSpPr/>
          <p:nvPr/>
        </p:nvSpPr>
        <p:spPr>
          <a:xfrm rot="16200000">
            <a:off x="5707847" y="3071476"/>
            <a:ext cx="1461515" cy="722900"/>
          </a:xfrm>
          <a:prstGeom prst="triangl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161694-8625-4D2E-A843-B923691D6D8F}"/>
              </a:ext>
            </a:extLst>
          </p:cNvPr>
          <p:cNvSpPr/>
          <p:nvPr/>
        </p:nvSpPr>
        <p:spPr>
          <a:xfrm rot="13500000">
            <a:off x="5270103" y="3915647"/>
            <a:ext cx="1084351" cy="1084350"/>
          </a:xfrm>
          <a:prstGeom prst="rect">
            <a:avLst/>
          </a:prstGeom>
          <a:noFill/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620DD429-1063-46FD-9E12-8636A85DED6E}"/>
              </a:ext>
            </a:extLst>
          </p:cNvPr>
          <p:cNvSpPr/>
          <p:nvPr/>
        </p:nvSpPr>
        <p:spPr>
          <a:xfrm>
            <a:off x="5081521" y="3628210"/>
            <a:ext cx="1461515" cy="722900"/>
          </a:xfrm>
          <a:prstGeom prst="triangl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B88801A-C1D9-4528-A71D-121C69A8F4A6}"/>
              </a:ext>
            </a:extLst>
          </p:cNvPr>
          <p:cNvSpPr/>
          <p:nvPr/>
        </p:nvSpPr>
        <p:spPr>
          <a:xfrm rot="18900000">
            <a:off x="4221956" y="2886229"/>
            <a:ext cx="1084350" cy="1084351"/>
          </a:xfrm>
          <a:prstGeom prst="rect">
            <a:avLst/>
          </a:prstGeom>
          <a:noFill/>
          <a:ln w="25400">
            <a:solidFill>
              <a:srgbClr val="D3AC55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</a:endParaRPr>
          </a:p>
        </p:txBody>
      </p:sp>
      <p:sp>
        <p:nvSpPr>
          <p:cNvPr id="9" name="等腰三角形 8">
            <a:extLst>
              <a:ext uri="{FF2B5EF4-FFF2-40B4-BE49-F238E27FC236}">
                <a16:creationId xmlns:a16="http://schemas.microsoft.com/office/drawing/2014/main" id="{3C8BDD03-DD67-45D1-9142-734EEC32CE9C}"/>
              </a:ext>
            </a:extLst>
          </p:cNvPr>
          <p:cNvSpPr/>
          <p:nvPr/>
        </p:nvSpPr>
        <p:spPr>
          <a:xfrm rot="5400000">
            <a:off x="4501537" y="3066954"/>
            <a:ext cx="1461515" cy="722900"/>
          </a:xfrm>
          <a:prstGeom prst="triangl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6999179-C9E7-4785-B3B2-80D8381A98ED}"/>
              </a:ext>
            </a:extLst>
          </p:cNvPr>
          <p:cNvSpPr/>
          <p:nvPr/>
        </p:nvSpPr>
        <p:spPr>
          <a:xfrm>
            <a:off x="5544163" y="2490823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21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B73A4B9-2B62-4240-959C-394BF60E5DAE}"/>
              </a:ext>
            </a:extLst>
          </p:cNvPr>
          <p:cNvSpPr/>
          <p:nvPr/>
        </p:nvSpPr>
        <p:spPr>
          <a:xfrm>
            <a:off x="6279659" y="3247900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21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164107D-3333-4B7E-9AE9-8083081BAA9C}"/>
              </a:ext>
            </a:extLst>
          </p:cNvPr>
          <p:cNvSpPr/>
          <p:nvPr/>
        </p:nvSpPr>
        <p:spPr>
          <a:xfrm>
            <a:off x="5530884" y="3886021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21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B57933B-A2FA-4CC7-8139-118D2644E936}"/>
              </a:ext>
            </a:extLst>
          </p:cNvPr>
          <p:cNvSpPr/>
          <p:nvPr/>
        </p:nvSpPr>
        <p:spPr>
          <a:xfrm>
            <a:off x="4857781" y="3178255"/>
            <a:ext cx="489281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2100" dirty="0">
              <a:latin typeface="Open Sans" panose="020B0606030504020204" pitchFamily="34" charset="0"/>
              <a:ea typeface="微软雅黑" panose="020B0503020204020204" pitchFamily="34" charset="-122"/>
              <a:cs typeface="Open Sans" panose="020B0606030504020204" pitchFamily="34" charset="0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DF09F25-8462-4060-915C-49400A9AD099}"/>
              </a:ext>
            </a:extLst>
          </p:cNvPr>
          <p:cNvGrpSpPr/>
          <p:nvPr/>
        </p:nvGrpSpPr>
        <p:grpSpPr>
          <a:xfrm>
            <a:off x="7004796" y="3168570"/>
            <a:ext cx="292224" cy="433013"/>
            <a:chOff x="1788810" y="2276744"/>
            <a:chExt cx="392113" cy="581026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</p:grpSpPr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7E853582-7660-4B36-BF9B-F1FC22445AB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8810" y="2276744"/>
              <a:ext cx="392113" cy="430213"/>
            </a:xfrm>
            <a:custGeom>
              <a:avLst/>
              <a:gdLst>
                <a:gd name="T0" fmla="*/ 108 w 149"/>
                <a:gd name="T1" fmla="*/ 163 h 163"/>
                <a:gd name="T2" fmla="*/ 35 w 149"/>
                <a:gd name="T3" fmla="*/ 163 h 163"/>
                <a:gd name="T4" fmla="*/ 35 w 149"/>
                <a:gd name="T5" fmla="*/ 158 h 163"/>
                <a:gd name="T6" fmla="*/ 30 w 149"/>
                <a:gd name="T7" fmla="*/ 142 h 163"/>
                <a:gd name="T8" fmla="*/ 21 w 149"/>
                <a:gd name="T9" fmla="*/ 127 h 163"/>
                <a:gd name="T10" fmla="*/ 0 w 149"/>
                <a:gd name="T11" fmla="*/ 74 h 163"/>
                <a:gd name="T12" fmla="*/ 74 w 149"/>
                <a:gd name="T13" fmla="*/ 0 h 163"/>
                <a:gd name="T14" fmla="*/ 149 w 149"/>
                <a:gd name="T15" fmla="*/ 74 h 163"/>
                <a:gd name="T16" fmla="*/ 127 w 149"/>
                <a:gd name="T17" fmla="*/ 127 h 163"/>
                <a:gd name="T18" fmla="*/ 118 w 149"/>
                <a:gd name="T19" fmla="*/ 142 h 163"/>
                <a:gd name="T20" fmla="*/ 114 w 149"/>
                <a:gd name="T21" fmla="*/ 158 h 163"/>
                <a:gd name="T22" fmla="*/ 113 w 149"/>
                <a:gd name="T23" fmla="*/ 163 h 163"/>
                <a:gd name="T24" fmla="*/ 108 w 149"/>
                <a:gd name="T25" fmla="*/ 163 h 163"/>
                <a:gd name="T26" fmla="*/ 46 w 149"/>
                <a:gd name="T27" fmla="*/ 151 h 163"/>
                <a:gd name="T28" fmla="*/ 103 w 149"/>
                <a:gd name="T29" fmla="*/ 151 h 163"/>
                <a:gd name="T30" fmla="*/ 108 w 149"/>
                <a:gd name="T31" fmla="*/ 136 h 163"/>
                <a:gd name="T32" fmla="*/ 117 w 149"/>
                <a:gd name="T33" fmla="*/ 120 h 163"/>
                <a:gd name="T34" fmla="*/ 136 w 149"/>
                <a:gd name="T35" fmla="*/ 74 h 163"/>
                <a:gd name="T36" fmla="*/ 74 w 149"/>
                <a:gd name="T37" fmla="*/ 12 h 163"/>
                <a:gd name="T38" fmla="*/ 12 w 149"/>
                <a:gd name="T39" fmla="*/ 74 h 163"/>
                <a:gd name="T40" fmla="*/ 31 w 149"/>
                <a:gd name="T41" fmla="*/ 120 h 163"/>
                <a:gd name="T42" fmla="*/ 41 w 149"/>
                <a:gd name="T43" fmla="*/ 136 h 163"/>
                <a:gd name="T44" fmla="*/ 46 w 149"/>
                <a:gd name="T45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163">
                  <a:moveTo>
                    <a:pt x="108" y="163"/>
                  </a:moveTo>
                  <a:cubicBezTo>
                    <a:pt x="35" y="163"/>
                    <a:pt x="35" y="163"/>
                    <a:pt x="35" y="163"/>
                  </a:cubicBezTo>
                  <a:cubicBezTo>
                    <a:pt x="35" y="158"/>
                    <a:pt x="35" y="158"/>
                    <a:pt x="35" y="158"/>
                  </a:cubicBezTo>
                  <a:cubicBezTo>
                    <a:pt x="34" y="153"/>
                    <a:pt x="32" y="144"/>
                    <a:pt x="30" y="142"/>
                  </a:cubicBezTo>
                  <a:cubicBezTo>
                    <a:pt x="28" y="137"/>
                    <a:pt x="24" y="132"/>
                    <a:pt x="21" y="127"/>
                  </a:cubicBezTo>
                  <a:cubicBezTo>
                    <a:pt x="11" y="112"/>
                    <a:pt x="0" y="95"/>
                    <a:pt x="0" y="74"/>
                  </a:cubicBezTo>
                  <a:cubicBezTo>
                    <a:pt x="0" y="33"/>
                    <a:pt x="33" y="0"/>
                    <a:pt x="74" y="0"/>
                  </a:cubicBezTo>
                  <a:cubicBezTo>
                    <a:pt x="115" y="0"/>
                    <a:pt x="149" y="33"/>
                    <a:pt x="149" y="74"/>
                  </a:cubicBezTo>
                  <a:cubicBezTo>
                    <a:pt x="149" y="95"/>
                    <a:pt x="138" y="112"/>
                    <a:pt x="127" y="127"/>
                  </a:cubicBezTo>
                  <a:cubicBezTo>
                    <a:pt x="124" y="132"/>
                    <a:pt x="121" y="137"/>
                    <a:pt x="118" y="142"/>
                  </a:cubicBezTo>
                  <a:cubicBezTo>
                    <a:pt x="117" y="144"/>
                    <a:pt x="115" y="153"/>
                    <a:pt x="114" y="158"/>
                  </a:cubicBezTo>
                  <a:cubicBezTo>
                    <a:pt x="113" y="163"/>
                    <a:pt x="113" y="163"/>
                    <a:pt x="113" y="163"/>
                  </a:cubicBezTo>
                  <a:lnTo>
                    <a:pt x="108" y="163"/>
                  </a:lnTo>
                  <a:close/>
                  <a:moveTo>
                    <a:pt x="46" y="151"/>
                  </a:moveTo>
                  <a:cubicBezTo>
                    <a:pt x="103" y="151"/>
                    <a:pt x="103" y="151"/>
                    <a:pt x="103" y="151"/>
                  </a:cubicBezTo>
                  <a:cubicBezTo>
                    <a:pt x="104" y="146"/>
                    <a:pt x="105" y="139"/>
                    <a:pt x="108" y="136"/>
                  </a:cubicBezTo>
                  <a:cubicBezTo>
                    <a:pt x="111" y="130"/>
                    <a:pt x="114" y="125"/>
                    <a:pt x="117" y="120"/>
                  </a:cubicBezTo>
                  <a:cubicBezTo>
                    <a:pt x="127" y="106"/>
                    <a:pt x="136" y="92"/>
                    <a:pt x="136" y="74"/>
                  </a:cubicBezTo>
                  <a:cubicBezTo>
                    <a:pt x="136" y="40"/>
                    <a:pt x="109" y="12"/>
                    <a:pt x="74" y="12"/>
                  </a:cubicBezTo>
                  <a:cubicBezTo>
                    <a:pt x="40" y="12"/>
                    <a:pt x="12" y="40"/>
                    <a:pt x="12" y="74"/>
                  </a:cubicBezTo>
                  <a:cubicBezTo>
                    <a:pt x="12" y="92"/>
                    <a:pt x="21" y="106"/>
                    <a:pt x="31" y="120"/>
                  </a:cubicBezTo>
                  <a:cubicBezTo>
                    <a:pt x="35" y="125"/>
                    <a:pt x="38" y="130"/>
                    <a:pt x="41" y="136"/>
                  </a:cubicBezTo>
                  <a:cubicBezTo>
                    <a:pt x="43" y="139"/>
                    <a:pt x="45" y="146"/>
                    <a:pt x="46" y="1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E7A7458-7892-4393-8A5F-40FFD713A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4060" y="2729182"/>
              <a:ext cx="195263" cy="128588"/>
            </a:xfrm>
            <a:custGeom>
              <a:avLst/>
              <a:gdLst>
                <a:gd name="T0" fmla="*/ 0 w 74"/>
                <a:gd name="T1" fmla="*/ 0 h 49"/>
                <a:gd name="T2" fmla="*/ 0 w 74"/>
                <a:gd name="T3" fmla="*/ 20 h 49"/>
                <a:gd name="T4" fmla="*/ 37 w 74"/>
                <a:gd name="T5" fmla="*/ 49 h 49"/>
                <a:gd name="T6" fmla="*/ 41 w 74"/>
                <a:gd name="T7" fmla="*/ 49 h 49"/>
                <a:gd name="T8" fmla="*/ 74 w 74"/>
                <a:gd name="T9" fmla="*/ 20 h 49"/>
                <a:gd name="T10" fmla="*/ 74 w 74"/>
                <a:gd name="T11" fmla="*/ 0 h 49"/>
                <a:gd name="T12" fmla="*/ 0 w 74"/>
                <a:gd name="T1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4" h="49">
                  <a:moveTo>
                    <a:pt x="0" y="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36"/>
                    <a:pt x="17" y="49"/>
                    <a:pt x="37" y="49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61" y="49"/>
                    <a:pt x="74" y="36"/>
                    <a:pt x="74" y="20"/>
                  </a:cubicBezTo>
                  <a:cubicBezTo>
                    <a:pt x="74" y="0"/>
                    <a:pt x="74" y="0"/>
                    <a:pt x="74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F903198D-8799-4EAE-96DB-E13988F90A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947" y="2459307"/>
              <a:ext cx="223838" cy="179388"/>
            </a:xfrm>
            <a:custGeom>
              <a:avLst/>
              <a:gdLst>
                <a:gd name="T0" fmla="*/ 83 w 85"/>
                <a:gd name="T1" fmla="*/ 9 h 68"/>
                <a:gd name="T2" fmla="*/ 62 w 85"/>
                <a:gd name="T3" fmla="*/ 66 h 68"/>
                <a:gd name="T4" fmla="*/ 62 w 85"/>
                <a:gd name="T5" fmla="*/ 68 h 68"/>
                <a:gd name="T6" fmla="*/ 52 w 85"/>
                <a:gd name="T7" fmla="*/ 68 h 68"/>
                <a:gd name="T8" fmla="*/ 53 w 85"/>
                <a:gd name="T9" fmla="*/ 66 h 68"/>
                <a:gd name="T10" fmla="*/ 67 w 85"/>
                <a:gd name="T11" fmla="*/ 17 h 68"/>
                <a:gd name="T12" fmla="*/ 67 w 85"/>
                <a:gd name="T13" fmla="*/ 17 h 68"/>
                <a:gd name="T14" fmla="*/ 66 w 85"/>
                <a:gd name="T15" fmla="*/ 17 h 68"/>
                <a:gd name="T16" fmla="*/ 55 w 85"/>
                <a:gd name="T17" fmla="*/ 13 h 68"/>
                <a:gd name="T18" fmla="*/ 44 w 85"/>
                <a:gd name="T19" fmla="*/ 17 h 68"/>
                <a:gd name="T20" fmla="*/ 30 w 85"/>
                <a:gd name="T21" fmla="*/ 12 h 68"/>
                <a:gd name="T22" fmla="*/ 17 w 85"/>
                <a:gd name="T23" fmla="*/ 16 h 68"/>
                <a:gd name="T24" fmla="*/ 30 w 85"/>
                <a:gd name="T25" fmla="*/ 66 h 68"/>
                <a:gd name="T26" fmla="*/ 31 w 85"/>
                <a:gd name="T27" fmla="*/ 68 h 68"/>
                <a:gd name="T28" fmla="*/ 21 w 85"/>
                <a:gd name="T29" fmla="*/ 68 h 68"/>
                <a:gd name="T30" fmla="*/ 21 w 85"/>
                <a:gd name="T31" fmla="*/ 66 h 68"/>
                <a:gd name="T32" fmla="*/ 2 w 85"/>
                <a:gd name="T33" fmla="*/ 9 h 68"/>
                <a:gd name="T34" fmla="*/ 2 w 85"/>
                <a:gd name="T35" fmla="*/ 9 h 68"/>
                <a:gd name="T36" fmla="*/ 1 w 85"/>
                <a:gd name="T37" fmla="*/ 8 h 68"/>
                <a:gd name="T38" fmla="*/ 1 w 85"/>
                <a:gd name="T39" fmla="*/ 8 h 68"/>
                <a:gd name="T40" fmla="*/ 1 w 85"/>
                <a:gd name="T41" fmla="*/ 7 h 68"/>
                <a:gd name="T42" fmla="*/ 2 w 85"/>
                <a:gd name="T43" fmla="*/ 1 h 68"/>
                <a:gd name="T44" fmla="*/ 9 w 85"/>
                <a:gd name="T45" fmla="*/ 3 h 68"/>
                <a:gd name="T46" fmla="*/ 9 w 85"/>
                <a:gd name="T47" fmla="*/ 3 h 68"/>
                <a:gd name="T48" fmla="*/ 16 w 85"/>
                <a:gd name="T49" fmla="*/ 7 h 68"/>
                <a:gd name="T50" fmla="*/ 27 w 85"/>
                <a:gd name="T51" fmla="*/ 2 h 68"/>
                <a:gd name="T52" fmla="*/ 31 w 85"/>
                <a:gd name="T53" fmla="*/ 1 h 68"/>
                <a:gd name="T54" fmla="*/ 34 w 85"/>
                <a:gd name="T55" fmla="*/ 3 h 68"/>
                <a:gd name="T56" fmla="*/ 43 w 85"/>
                <a:gd name="T57" fmla="*/ 8 h 68"/>
                <a:gd name="T58" fmla="*/ 52 w 85"/>
                <a:gd name="T59" fmla="*/ 3 h 68"/>
                <a:gd name="T60" fmla="*/ 55 w 85"/>
                <a:gd name="T61" fmla="*/ 1 h 68"/>
                <a:gd name="T62" fmla="*/ 59 w 85"/>
                <a:gd name="T63" fmla="*/ 3 h 68"/>
                <a:gd name="T64" fmla="*/ 66 w 85"/>
                <a:gd name="T65" fmla="*/ 8 h 68"/>
                <a:gd name="T66" fmla="*/ 66 w 85"/>
                <a:gd name="T67" fmla="*/ 8 h 68"/>
                <a:gd name="T68" fmla="*/ 76 w 85"/>
                <a:gd name="T69" fmla="*/ 3 h 68"/>
                <a:gd name="T70" fmla="*/ 82 w 85"/>
                <a:gd name="T71" fmla="*/ 2 h 68"/>
                <a:gd name="T72" fmla="*/ 83 w 85"/>
                <a:gd name="T73" fmla="*/ 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5" h="68">
                  <a:moveTo>
                    <a:pt x="83" y="9"/>
                  </a:moveTo>
                  <a:cubicBezTo>
                    <a:pt x="71" y="25"/>
                    <a:pt x="64" y="44"/>
                    <a:pt x="62" y="66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48"/>
                    <a:pt x="59" y="32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3" y="17"/>
                    <a:pt x="59" y="16"/>
                    <a:pt x="55" y="13"/>
                  </a:cubicBezTo>
                  <a:cubicBezTo>
                    <a:pt x="52" y="16"/>
                    <a:pt x="48" y="17"/>
                    <a:pt x="44" y="17"/>
                  </a:cubicBezTo>
                  <a:cubicBezTo>
                    <a:pt x="39" y="17"/>
                    <a:pt x="34" y="16"/>
                    <a:pt x="30" y="12"/>
                  </a:cubicBezTo>
                  <a:cubicBezTo>
                    <a:pt x="26" y="15"/>
                    <a:pt x="21" y="17"/>
                    <a:pt x="17" y="16"/>
                  </a:cubicBezTo>
                  <a:cubicBezTo>
                    <a:pt x="28" y="38"/>
                    <a:pt x="30" y="59"/>
                    <a:pt x="30" y="66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1" y="58"/>
                    <a:pt x="17" y="3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5" y="0"/>
                    <a:pt x="7" y="1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1" y="5"/>
                    <a:pt x="14" y="7"/>
                    <a:pt x="16" y="7"/>
                  </a:cubicBezTo>
                  <a:cubicBezTo>
                    <a:pt x="20" y="7"/>
                    <a:pt x="23" y="6"/>
                    <a:pt x="27" y="2"/>
                  </a:cubicBezTo>
                  <a:cubicBezTo>
                    <a:pt x="28" y="1"/>
                    <a:pt x="29" y="1"/>
                    <a:pt x="31" y="1"/>
                  </a:cubicBezTo>
                  <a:cubicBezTo>
                    <a:pt x="32" y="1"/>
                    <a:pt x="33" y="2"/>
                    <a:pt x="34" y="3"/>
                  </a:cubicBezTo>
                  <a:cubicBezTo>
                    <a:pt x="37" y="6"/>
                    <a:pt x="40" y="8"/>
                    <a:pt x="43" y="8"/>
                  </a:cubicBezTo>
                  <a:cubicBezTo>
                    <a:pt x="47" y="8"/>
                    <a:pt x="50" y="5"/>
                    <a:pt x="52" y="3"/>
                  </a:cubicBezTo>
                  <a:cubicBezTo>
                    <a:pt x="53" y="2"/>
                    <a:pt x="54" y="1"/>
                    <a:pt x="55" y="1"/>
                  </a:cubicBezTo>
                  <a:cubicBezTo>
                    <a:pt x="57" y="1"/>
                    <a:pt x="58" y="2"/>
                    <a:pt x="59" y="3"/>
                  </a:cubicBezTo>
                  <a:cubicBezTo>
                    <a:pt x="61" y="6"/>
                    <a:pt x="63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70" y="8"/>
                    <a:pt x="73" y="6"/>
                    <a:pt x="76" y="3"/>
                  </a:cubicBezTo>
                  <a:cubicBezTo>
                    <a:pt x="78" y="1"/>
                    <a:pt x="81" y="1"/>
                    <a:pt x="82" y="2"/>
                  </a:cubicBezTo>
                  <a:cubicBezTo>
                    <a:pt x="84" y="4"/>
                    <a:pt x="85" y="7"/>
                    <a:pt x="83" y="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C6AA4A23-DD50-4CA8-A71B-64544EB4D705}"/>
              </a:ext>
            </a:extLst>
          </p:cNvPr>
          <p:cNvSpPr>
            <a:spLocks noEditPoints="1"/>
          </p:cNvSpPr>
          <p:nvPr/>
        </p:nvSpPr>
        <p:spPr bwMode="auto">
          <a:xfrm>
            <a:off x="5664113" y="4479535"/>
            <a:ext cx="255548" cy="437745"/>
          </a:xfrm>
          <a:custGeom>
            <a:avLst/>
            <a:gdLst>
              <a:gd name="T0" fmla="*/ 73 w 130"/>
              <a:gd name="T1" fmla="*/ 98 h 222"/>
              <a:gd name="T2" fmla="*/ 118 w 130"/>
              <a:gd name="T3" fmla="*/ 116 h 222"/>
              <a:gd name="T4" fmla="*/ 130 w 130"/>
              <a:gd name="T5" fmla="*/ 149 h 222"/>
              <a:gd name="T6" fmla="*/ 115 w 130"/>
              <a:gd name="T7" fmla="*/ 186 h 222"/>
              <a:gd name="T8" fmla="*/ 73 w 130"/>
              <a:gd name="T9" fmla="*/ 203 h 222"/>
              <a:gd name="T10" fmla="*/ 73 w 130"/>
              <a:gd name="T11" fmla="*/ 222 h 222"/>
              <a:gd name="T12" fmla="*/ 58 w 130"/>
              <a:gd name="T13" fmla="*/ 222 h 222"/>
              <a:gd name="T14" fmla="*/ 58 w 130"/>
              <a:gd name="T15" fmla="*/ 203 h 222"/>
              <a:gd name="T16" fmla="*/ 0 w 130"/>
              <a:gd name="T17" fmla="*/ 150 h 222"/>
              <a:gd name="T18" fmla="*/ 26 w 130"/>
              <a:gd name="T19" fmla="*/ 150 h 222"/>
              <a:gd name="T20" fmla="*/ 58 w 130"/>
              <a:gd name="T21" fmla="*/ 185 h 222"/>
              <a:gd name="T22" fmla="*/ 58 w 130"/>
              <a:gd name="T23" fmla="*/ 117 h 222"/>
              <a:gd name="T24" fmla="*/ 4 w 130"/>
              <a:gd name="T25" fmla="*/ 69 h 222"/>
              <a:gd name="T26" fmla="*/ 19 w 130"/>
              <a:gd name="T27" fmla="*/ 34 h 222"/>
              <a:gd name="T28" fmla="*/ 58 w 130"/>
              <a:gd name="T29" fmla="*/ 19 h 222"/>
              <a:gd name="T30" fmla="*/ 58 w 130"/>
              <a:gd name="T31" fmla="*/ 0 h 222"/>
              <a:gd name="T32" fmla="*/ 73 w 130"/>
              <a:gd name="T33" fmla="*/ 0 h 222"/>
              <a:gd name="T34" fmla="*/ 73 w 130"/>
              <a:gd name="T35" fmla="*/ 19 h 222"/>
              <a:gd name="T36" fmla="*/ 125 w 130"/>
              <a:gd name="T37" fmla="*/ 63 h 222"/>
              <a:gd name="T38" fmla="*/ 99 w 130"/>
              <a:gd name="T39" fmla="*/ 63 h 222"/>
              <a:gd name="T40" fmla="*/ 73 w 130"/>
              <a:gd name="T41" fmla="*/ 37 h 222"/>
              <a:gd name="T42" fmla="*/ 73 w 130"/>
              <a:gd name="T43" fmla="*/ 98 h 222"/>
              <a:gd name="T44" fmla="*/ 58 w 130"/>
              <a:gd name="T45" fmla="*/ 96 h 222"/>
              <a:gd name="T46" fmla="*/ 58 w 130"/>
              <a:gd name="T47" fmla="*/ 37 h 222"/>
              <a:gd name="T48" fmla="*/ 30 w 130"/>
              <a:gd name="T49" fmla="*/ 67 h 222"/>
              <a:gd name="T50" fmla="*/ 38 w 130"/>
              <a:gd name="T51" fmla="*/ 86 h 222"/>
              <a:gd name="T52" fmla="*/ 58 w 130"/>
              <a:gd name="T53" fmla="*/ 96 h 222"/>
              <a:gd name="T54" fmla="*/ 73 w 130"/>
              <a:gd name="T55" fmla="*/ 185 h 222"/>
              <a:gd name="T56" fmla="*/ 104 w 130"/>
              <a:gd name="T57" fmla="*/ 150 h 222"/>
              <a:gd name="T58" fmla="*/ 97 w 130"/>
              <a:gd name="T59" fmla="*/ 131 h 222"/>
              <a:gd name="T60" fmla="*/ 73 w 130"/>
              <a:gd name="T61" fmla="*/ 120 h 222"/>
              <a:gd name="T62" fmla="*/ 73 w 130"/>
              <a:gd name="T63" fmla="*/ 185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0" h="222">
                <a:moveTo>
                  <a:pt x="73" y="98"/>
                </a:moveTo>
                <a:cubicBezTo>
                  <a:pt x="95" y="103"/>
                  <a:pt x="110" y="109"/>
                  <a:pt x="118" y="116"/>
                </a:cubicBezTo>
                <a:cubicBezTo>
                  <a:pt x="126" y="124"/>
                  <a:pt x="130" y="135"/>
                  <a:pt x="130" y="149"/>
                </a:cubicBezTo>
                <a:cubicBezTo>
                  <a:pt x="130" y="163"/>
                  <a:pt x="125" y="175"/>
                  <a:pt x="115" y="186"/>
                </a:cubicBezTo>
                <a:cubicBezTo>
                  <a:pt x="105" y="196"/>
                  <a:pt x="91" y="202"/>
                  <a:pt x="73" y="203"/>
                </a:cubicBezTo>
                <a:cubicBezTo>
                  <a:pt x="73" y="222"/>
                  <a:pt x="73" y="222"/>
                  <a:pt x="73" y="222"/>
                </a:cubicBezTo>
                <a:cubicBezTo>
                  <a:pt x="58" y="222"/>
                  <a:pt x="58" y="222"/>
                  <a:pt x="58" y="222"/>
                </a:cubicBezTo>
                <a:cubicBezTo>
                  <a:pt x="58" y="203"/>
                  <a:pt x="58" y="203"/>
                  <a:pt x="58" y="203"/>
                </a:cubicBezTo>
                <a:cubicBezTo>
                  <a:pt x="22" y="200"/>
                  <a:pt x="2" y="182"/>
                  <a:pt x="0" y="150"/>
                </a:cubicBezTo>
                <a:cubicBezTo>
                  <a:pt x="26" y="150"/>
                  <a:pt x="26" y="150"/>
                  <a:pt x="26" y="150"/>
                </a:cubicBezTo>
                <a:cubicBezTo>
                  <a:pt x="28" y="170"/>
                  <a:pt x="39" y="182"/>
                  <a:pt x="58" y="185"/>
                </a:cubicBezTo>
                <a:cubicBezTo>
                  <a:pt x="58" y="117"/>
                  <a:pt x="58" y="117"/>
                  <a:pt x="58" y="117"/>
                </a:cubicBezTo>
                <a:cubicBezTo>
                  <a:pt x="22" y="110"/>
                  <a:pt x="4" y="94"/>
                  <a:pt x="4" y="69"/>
                </a:cubicBezTo>
                <a:cubicBezTo>
                  <a:pt x="4" y="54"/>
                  <a:pt x="9" y="43"/>
                  <a:pt x="19" y="34"/>
                </a:cubicBezTo>
                <a:cubicBezTo>
                  <a:pt x="28" y="25"/>
                  <a:pt x="42" y="20"/>
                  <a:pt x="58" y="19"/>
                </a:cubicBezTo>
                <a:cubicBezTo>
                  <a:pt x="58" y="0"/>
                  <a:pt x="58" y="0"/>
                  <a:pt x="5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19"/>
                  <a:pt x="73" y="19"/>
                  <a:pt x="73" y="19"/>
                </a:cubicBezTo>
                <a:cubicBezTo>
                  <a:pt x="105" y="21"/>
                  <a:pt x="122" y="35"/>
                  <a:pt x="125" y="63"/>
                </a:cubicBezTo>
                <a:cubicBezTo>
                  <a:pt x="99" y="63"/>
                  <a:pt x="99" y="63"/>
                  <a:pt x="99" y="63"/>
                </a:cubicBezTo>
                <a:cubicBezTo>
                  <a:pt x="98" y="48"/>
                  <a:pt x="89" y="39"/>
                  <a:pt x="73" y="37"/>
                </a:cubicBezTo>
                <a:lnTo>
                  <a:pt x="73" y="98"/>
                </a:lnTo>
                <a:close/>
                <a:moveTo>
                  <a:pt x="58" y="96"/>
                </a:moveTo>
                <a:cubicBezTo>
                  <a:pt x="58" y="37"/>
                  <a:pt x="58" y="37"/>
                  <a:pt x="58" y="37"/>
                </a:cubicBezTo>
                <a:cubicBezTo>
                  <a:pt x="39" y="40"/>
                  <a:pt x="30" y="50"/>
                  <a:pt x="30" y="67"/>
                </a:cubicBezTo>
                <a:cubicBezTo>
                  <a:pt x="30" y="76"/>
                  <a:pt x="33" y="82"/>
                  <a:pt x="38" y="86"/>
                </a:cubicBezTo>
                <a:cubicBezTo>
                  <a:pt x="43" y="91"/>
                  <a:pt x="50" y="94"/>
                  <a:pt x="58" y="96"/>
                </a:cubicBezTo>
                <a:close/>
                <a:moveTo>
                  <a:pt x="73" y="185"/>
                </a:moveTo>
                <a:cubicBezTo>
                  <a:pt x="93" y="182"/>
                  <a:pt x="104" y="171"/>
                  <a:pt x="104" y="150"/>
                </a:cubicBezTo>
                <a:cubicBezTo>
                  <a:pt x="104" y="142"/>
                  <a:pt x="102" y="135"/>
                  <a:pt x="97" y="131"/>
                </a:cubicBezTo>
                <a:cubicBezTo>
                  <a:pt x="93" y="126"/>
                  <a:pt x="85" y="122"/>
                  <a:pt x="73" y="120"/>
                </a:cubicBezTo>
                <a:lnTo>
                  <a:pt x="73" y="185"/>
                </a:lnTo>
                <a:close/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43075017-D567-44C3-B136-79C35104A088}"/>
              </a:ext>
            </a:extLst>
          </p:cNvPr>
          <p:cNvSpPr>
            <a:spLocks noEditPoints="1"/>
          </p:cNvSpPr>
          <p:nvPr/>
        </p:nvSpPr>
        <p:spPr bwMode="auto">
          <a:xfrm>
            <a:off x="4365463" y="3274333"/>
            <a:ext cx="360293" cy="360780"/>
          </a:xfrm>
          <a:custGeom>
            <a:avLst/>
            <a:gdLst>
              <a:gd name="T0" fmla="*/ 281 w 311"/>
              <a:gd name="T1" fmla="*/ 130 h 312"/>
              <a:gd name="T2" fmla="*/ 311 w 311"/>
              <a:gd name="T3" fmla="*/ 116 h 312"/>
              <a:gd name="T4" fmla="*/ 294 w 311"/>
              <a:gd name="T5" fmla="*/ 75 h 312"/>
              <a:gd name="T6" fmla="*/ 263 w 311"/>
              <a:gd name="T7" fmla="*/ 86 h 312"/>
              <a:gd name="T8" fmla="*/ 226 w 311"/>
              <a:gd name="T9" fmla="*/ 48 h 312"/>
              <a:gd name="T10" fmla="*/ 237 w 311"/>
              <a:gd name="T11" fmla="*/ 17 h 312"/>
              <a:gd name="T12" fmla="*/ 197 w 311"/>
              <a:gd name="T13" fmla="*/ 0 h 312"/>
              <a:gd name="T14" fmla="*/ 183 w 311"/>
              <a:gd name="T15" fmla="*/ 30 h 312"/>
              <a:gd name="T16" fmla="*/ 129 w 311"/>
              <a:gd name="T17" fmla="*/ 30 h 312"/>
              <a:gd name="T18" fmla="*/ 115 w 311"/>
              <a:gd name="T19" fmla="*/ 0 h 312"/>
              <a:gd name="T20" fmla="*/ 75 w 311"/>
              <a:gd name="T21" fmla="*/ 17 h 312"/>
              <a:gd name="T22" fmla="*/ 86 w 311"/>
              <a:gd name="T23" fmla="*/ 48 h 312"/>
              <a:gd name="T24" fmla="*/ 48 w 311"/>
              <a:gd name="T25" fmla="*/ 85 h 312"/>
              <a:gd name="T26" fmla="*/ 17 w 311"/>
              <a:gd name="T27" fmla="*/ 74 h 312"/>
              <a:gd name="T28" fmla="*/ 0 w 311"/>
              <a:gd name="T29" fmla="*/ 114 h 312"/>
              <a:gd name="T30" fmla="*/ 30 w 311"/>
              <a:gd name="T31" fmla="*/ 129 h 312"/>
              <a:gd name="T32" fmla="*/ 30 w 311"/>
              <a:gd name="T33" fmla="*/ 182 h 312"/>
              <a:gd name="T34" fmla="*/ 0 w 311"/>
              <a:gd name="T35" fmla="*/ 196 h 312"/>
              <a:gd name="T36" fmla="*/ 16 w 311"/>
              <a:gd name="T37" fmla="*/ 236 h 312"/>
              <a:gd name="T38" fmla="*/ 47 w 311"/>
              <a:gd name="T39" fmla="*/ 225 h 312"/>
              <a:gd name="T40" fmla="*/ 85 w 311"/>
              <a:gd name="T41" fmla="*/ 263 h 312"/>
              <a:gd name="T42" fmla="*/ 73 w 311"/>
              <a:gd name="T43" fmla="*/ 294 h 312"/>
              <a:gd name="T44" fmla="*/ 114 w 311"/>
              <a:gd name="T45" fmla="*/ 311 h 312"/>
              <a:gd name="T46" fmla="*/ 128 w 311"/>
              <a:gd name="T47" fmla="*/ 281 h 312"/>
              <a:gd name="T48" fmla="*/ 181 w 311"/>
              <a:gd name="T49" fmla="*/ 282 h 312"/>
              <a:gd name="T50" fmla="*/ 195 w 311"/>
              <a:gd name="T51" fmla="*/ 312 h 312"/>
              <a:gd name="T52" fmla="*/ 236 w 311"/>
              <a:gd name="T53" fmla="*/ 295 h 312"/>
              <a:gd name="T54" fmla="*/ 225 w 311"/>
              <a:gd name="T55" fmla="*/ 264 h 312"/>
              <a:gd name="T56" fmla="*/ 263 w 311"/>
              <a:gd name="T57" fmla="*/ 226 h 312"/>
              <a:gd name="T58" fmla="*/ 294 w 311"/>
              <a:gd name="T59" fmla="*/ 238 h 312"/>
              <a:gd name="T60" fmla="*/ 311 w 311"/>
              <a:gd name="T61" fmla="*/ 197 h 312"/>
              <a:gd name="T62" fmla="*/ 281 w 311"/>
              <a:gd name="T63" fmla="*/ 183 h 312"/>
              <a:gd name="T64" fmla="*/ 281 w 311"/>
              <a:gd name="T65" fmla="*/ 130 h 312"/>
              <a:gd name="T66" fmla="*/ 155 w 311"/>
              <a:gd name="T67" fmla="*/ 254 h 312"/>
              <a:gd name="T68" fmla="*/ 57 w 311"/>
              <a:gd name="T69" fmla="*/ 156 h 312"/>
              <a:gd name="T70" fmla="*/ 155 w 311"/>
              <a:gd name="T71" fmla="*/ 57 h 312"/>
              <a:gd name="T72" fmla="*/ 254 w 311"/>
              <a:gd name="T73" fmla="*/ 156 h 312"/>
              <a:gd name="T74" fmla="*/ 155 w 311"/>
              <a:gd name="T75" fmla="*/ 254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11" h="312">
                <a:moveTo>
                  <a:pt x="281" y="130"/>
                </a:moveTo>
                <a:cubicBezTo>
                  <a:pt x="311" y="116"/>
                  <a:pt x="311" y="116"/>
                  <a:pt x="311" y="116"/>
                </a:cubicBezTo>
                <a:cubicBezTo>
                  <a:pt x="294" y="75"/>
                  <a:pt x="294" y="75"/>
                  <a:pt x="294" y="75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253" y="71"/>
                  <a:pt x="240" y="58"/>
                  <a:pt x="226" y="48"/>
                </a:cubicBezTo>
                <a:cubicBezTo>
                  <a:pt x="237" y="17"/>
                  <a:pt x="237" y="17"/>
                  <a:pt x="237" y="17"/>
                </a:cubicBezTo>
                <a:cubicBezTo>
                  <a:pt x="197" y="0"/>
                  <a:pt x="197" y="0"/>
                  <a:pt x="197" y="0"/>
                </a:cubicBezTo>
                <a:cubicBezTo>
                  <a:pt x="183" y="30"/>
                  <a:pt x="183" y="30"/>
                  <a:pt x="183" y="30"/>
                </a:cubicBezTo>
                <a:cubicBezTo>
                  <a:pt x="165" y="27"/>
                  <a:pt x="147" y="26"/>
                  <a:pt x="129" y="30"/>
                </a:cubicBezTo>
                <a:cubicBezTo>
                  <a:pt x="115" y="0"/>
                  <a:pt x="115" y="0"/>
                  <a:pt x="115" y="0"/>
                </a:cubicBezTo>
                <a:cubicBezTo>
                  <a:pt x="75" y="17"/>
                  <a:pt x="75" y="17"/>
                  <a:pt x="75" y="17"/>
                </a:cubicBezTo>
                <a:cubicBezTo>
                  <a:pt x="86" y="48"/>
                  <a:pt x="86" y="48"/>
                  <a:pt x="86" y="48"/>
                </a:cubicBezTo>
                <a:cubicBezTo>
                  <a:pt x="70" y="58"/>
                  <a:pt x="58" y="71"/>
                  <a:pt x="48" y="85"/>
                </a:cubicBezTo>
                <a:cubicBezTo>
                  <a:pt x="17" y="74"/>
                  <a:pt x="17" y="74"/>
                  <a:pt x="17" y="74"/>
                </a:cubicBezTo>
                <a:cubicBezTo>
                  <a:pt x="0" y="114"/>
                  <a:pt x="0" y="114"/>
                  <a:pt x="0" y="114"/>
                </a:cubicBezTo>
                <a:cubicBezTo>
                  <a:pt x="30" y="129"/>
                  <a:pt x="30" y="129"/>
                  <a:pt x="30" y="129"/>
                </a:cubicBezTo>
                <a:cubicBezTo>
                  <a:pt x="26" y="146"/>
                  <a:pt x="26" y="164"/>
                  <a:pt x="30" y="182"/>
                </a:cubicBezTo>
                <a:cubicBezTo>
                  <a:pt x="0" y="196"/>
                  <a:pt x="0" y="196"/>
                  <a:pt x="0" y="196"/>
                </a:cubicBezTo>
                <a:cubicBezTo>
                  <a:pt x="16" y="236"/>
                  <a:pt x="16" y="236"/>
                  <a:pt x="16" y="236"/>
                </a:cubicBezTo>
                <a:cubicBezTo>
                  <a:pt x="47" y="225"/>
                  <a:pt x="47" y="225"/>
                  <a:pt x="47" y="225"/>
                </a:cubicBezTo>
                <a:cubicBezTo>
                  <a:pt x="57" y="241"/>
                  <a:pt x="70" y="253"/>
                  <a:pt x="85" y="263"/>
                </a:cubicBezTo>
                <a:cubicBezTo>
                  <a:pt x="73" y="294"/>
                  <a:pt x="73" y="294"/>
                  <a:pt x="73" y="294"/>
                </a:cubicBezTo>
                <a:cubicBezTo>
                  <a:pt x="114" y="311"/>
                  <a:pt x="114" y="311"/>
                  <a:pt x="114" y="311"/>
                </a:cubicBezTo>
                <a:cubicBezTo>
                  <a:pt x="128" y="281"/>
                  <a:pt x="128" y="281"/>
                  <a:pt x="128" y="281"/>
                </a:cubicBezTo>
                <a:cubicBezTo>
                  <a:pt x="145" y="285"/>
                  <a:pt x="163" y="285"/>
                  <a:pt x="181" y="282"/>
                </a:cubicBezTo>
                <a:cubicBezTo>
                  <a:pt x="195" y="312"/>
                  <a:pt x="195" y="312"/>
                  <a:pt x="195" y="312"/>
                </a:cubicBezTo>
                <a:cubicBezTo>
                  <a:pt x="236" y="295"/>
                  <a:pt x="236" y="295"/>
                  <a:pt x="236" y="295"/>
                </a:cubicBezTo>
                <a:cubicBezTo>
                  <a:pt x="225" y="264"/>
                  <a:pt x="225" y="264"/>
                  <a:pt x="225" y="264"/>
                </a:cubicBezTo>
                <a:cubicBezTo>
                  <a:pt x="240" y="254"/>
                  <a:pt x="253" y="241"/>
                  <a:pt x="263" y="226"/>
                </a:cubicBezTo>
                <a:cubicBezTo>
                  <a:pt x="294" y="238"/>
                  <a:pt x="294" y="238"/>
                  <a:pt x="294" y="238"/>
                </a:cubicBezTo>
                <a:cubicBezTo>
                  <a:pt x="311" y="197"/>
                  <a:pt x="311" y="197"/>
                  <a:pt x="311" y="197"/>
                </a:cubicBezTo>
                <a:cubicBezTo>
                  <a:pt x="281" y="183"/>
                  <a:pt x="281" y="183"/>
                  <a:pt x="281" y="183"/>
                </a:cubicBezTo>
                <a:cubicBezTo>
                  <a:pt x="285" y="166"/>
                  <a:pt x="285" y="148"/>
                  <a:pt x="281" y="130"/>
                </a:cubicBezTo>
                <a:close/>
                <a:moveTo>
                  <a:pt x="155" y="254"/>
                </a:moveTo>
                <a:cubicBezTo>
                  <a:pt x="101" y="254"/>
                  <a:pt x="57" y="210"/>
                  <a:pt x="57" y="156"/>
                </a:cubicBezTo>
                <a:cubicBezTo>
                  <a:pt x="57" y="101"/>
                  <a:pt x="101" y="57"/>
                  <a:pt x="155" y="57"/>
                </a:cubicBezTo>
                <a:cubicBezTo>
                  <a:pt x="210" y="57"/>
                  <a:pt x="254" y="101"/>
                  <a:pt x="254" y="156"/>
                </a:cubicBezTo>
                <a:cubicBezTo>
                  <a:pt x="254" y="210"/>
                  <a:pt x="210" y="254"/>
                  <a:pt x="155" y="254"/>
                </a:cubicBezTo>
                <a:close/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srgbClr val="D4BB76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3272F2C-B6D6-4379-89CA-5147AD95ACDC}"/>
              </a:ext>
            </a:extLst>
          </p:cNvPr>
          <p:cNvGrpSpPr/>
          <p:nvPr/>
        </p:nvGrpSpPr>
        <p:grpSpPr>
          <a:xfrm>
            <a:off x="5640759" y="1939261"/>
            <a:ext cx="343036" cy="329891"/>
            <a:chOff x="2607983" y="4241292"/>
            <a:chExt cx="490600" cy="471805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</p:grpSpPr>
        <p:sp>
          <p:nvSpPr>
            <p:cNvPr id="21" name="Oval 131">
              <a:extLst>
                <a:ext uri="{FF2B5EF4-FFF2-40B4-BE49-F238E27FC236}">
                  <a16:creationId xmlns:a16="http://schemas.microsoft.com/office/drawing/2014/main" id="{E4487E4E-2AA1-499F-B57E-C0E607822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2898" y="4241292"/>
              <a:ext cx="220770" cy="2235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Freeform 134">
              <a:extLst>
                <a:ext uri="{FF2B5EF4-FFF2-40B4-BE49-F238E27FC236}">
                  <a16:creationId xmlns:a16="http://schemas.microsoft.com/office/drawing/2014/main" id="{E7747C94-2209-4769-B550-82D0D8D35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83" y="4499759"/>
              <a:ext cx="490600" cy="213338"/>
            </a:xfrm>
            <a:custGeom>
              <a:avLst/>
              <a:gdLst>
                <a:gd name="T0" fmla="*/ 35 w 200"/>
                <a:gd name="T1" fmla="*/ 87 h 87"/>
                <a:gd name="T2" fmla="*/ 35 w 200"/>
                <a:gd name="T3" fmla="*/ 72 h 87"/>
                <a:gd name="T4" fmla="*/ 46 w 200"/>
                <a:gd name="T5" fmla="*/ 72 h 87"/>
                <a:gd name="T6" fmla="*/ 46 w 200"/>
                <a:gd name="T7" fmla="*/ 87 h 87"/>
                <a:gd name="T8" fmla="*/ 155 w 200"/>
                <a:gd name="T9" fmla="*/ 87 h 87"/>
                <a:gd name="T10" fmla="*/ 155 w 200"/>
                <a:gd name="T11" fmla="*/ 72 h 87"/>
                <a:gd name="T12" fmla="*/ 166 w 200"/>
                <a:gd name="T13" fmla="*/ 72 h 87"/>
                <a:gd name="T14" fmla="*/ 166 w 200"/>
                <a:gd name="T15" fmla="*/ 87 h 87"/>
                <a:gd name="T16" fmla="*/ 199 w 200"/>
                <a:gd name="T17" fmla="*/ 87 h 87"/>
                <a:gd name="T18" fmla="*/ 200 w 200"/>
                <a:gd name="T19" fmla="*/ 43 h 87"/>
                <a:gd name="T20" fmla="*/ 156 w 200"/>
                <a:gd name="T21" fmla="*/ 0 h 87"/>
                <a:gd name="T22" fmla="*/ 156 w 200"/>
                <a:gd name="T23" fmla="*/ 0 h 87"/>
                <a:gd name="T24" fmla="*/ 156 w 200"/>
                <a:gd name="T25" fmla="*/ 0 h 87"/>
                <a:gd name="T26" fmla="*/ 140 w 200"/>
                <a:gd name="T27" fmla="*/ 0 h 87"/>
                <a:gd name="T28" fmla="*/ 100 w 200"/>
                <a:gd name="T29" fmla="*/ 80 h 87"/>
                <a:gd name="T30" fmla="*/ 60 w 200"/>
                <a:gd name="T31" fmla="*/ 0 h 87"/>
                <a:gd name="T32" fmla="*/ 45 w 200"/>
                <a:gd name="T33" fmla="*/ 0 h 87"/>
                <a:gd name="T34" fmla="*/ 45 w 200"/>
                <a:gd name="T35" fmla="*/ 0 h 87"/>
                <a:gd name="T36" fmla="*/ 44 w 200"/>
                <a:gd name="T37" fmla="*/ 0 h 87"/>
                <a:gd name="T38" fmla="*/ 1 w 200"/>
                <a:gd name="T39" fmla="*/ 43 h 87"/>
                <a:gd name="T40" fmla="*/ 0 w 200"/>
                <a:gd name="T41" fmla="*/ 87 h 87"/>
                <a:gd name="T42" fmla="*/ 35 w 200"/>
                <a:gd name="T4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87">
                  <a:moveTo>
                    <a:pt x="35" y="87"/>
                  </a:moveTo>
                  <a:cubicBezTo>
                    <a:pt x="35" y="72"/>
                    <a:pt x="35" y="72"/>
                    <a:pt x="35" y="72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155" y="87"/>
                    <a:pt x="155" y="87"/>
                    <a:pt x="155" y="87"/>
                  </a:cubicBezTo>
                  <a:cubicBezTo>
                    <a:pt x="155" y="72"/>
                    <a:pt x="155" y="72"/>
                    <a:pt x="155" y="72"/>
                  </a:cubicBezTo>
                  <a:cubicBezTo>
                    <a:pt x="166" y="72"/>
                    <a:pt x="166" y="72"/>
                    <a:pt x="166" y="72"/>
                  </a:cubicBezTo>
                  <a:cubicBezTo>
                    <a:pt x="166" y="87"/>
                    <a:pt x="166" y="87"/>
                    <a:pt x="166" y="87"/>
                  </a:cubicBezTo>
                  <a:cubicBezTo>
                    <a:pt x="199" y="87"/>
                    <a:pt x="199" y="87"/>
                    <a:pt x="199" y="87"/>
                  </a:cubicBezTo>
                  <a:cubicBezTo>
                    <a:pt x="199" y="47"/>
                    <a:pt x="200" y="43"/>
                    <a:pt x="200" y="43"/>
                  </a:cubicBezTo>
                  <a:cubicBezTo>
                    <a:pt x="200" y="19"/>
                    <a:pt x="180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00" y="80"/>
                    <a:pt x="100" y="80"/>
                    <a:pt x="100" y="8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4" y="0"/>
                    <a:pt x="44" y="0"/>
                  </a:cubicBezTo>
                  <a:cubicBezTo>
                    <a:pt x="20" y="0"/>
                    <a:pt x="1" y="19"/>
                    <a:pt x="1" y="43"/>
                  </a:cubicBezTo>
                  <a:cubicBezTo>
                    <a:pt x="1" y="43"/>
                    <a:pt x="0" y="47"/>
                    <a:pt x="0" y="87"/>
                  </a:cubicBezTo>
                  <a:lnTo>
                    <a:pt x="35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3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B074277E-4443-42D0-BF01-57FB80C3F991}"/>
              </a:ext>
            </a:extLst>
          </p:cNvPr>
          <p:cNvSpPr/>
          <p:nvPr/>
        </p:nvSpPr>
        <p:spPr>
          <a:xfrm>
            <a:off x="7419959" y="1645795"/>
            <a:ext cx="2268650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6FEB778B-F401-4540-80CC-9245DF03A179}"/>
              </a:ext>
            </a:extLst>
          </p:cNvPr>
          <p:cNvSpPr/>
          <p:nvPr/>
        </p:nvSpPr>
        <p:spPr>
          <a:xfrm>
            <a:off x="1741967" y="1642920"/>
            <a:ext cx="234276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4F2A5EA3-986D-4EB3-8BB5-2282C327F658}"/>
              </a:ext>
            </a:extLst>
          </p:cNvPr>
          <p:cNvSpPr/>
          <p:nvPr/>
        </p:nvSpPr>
        <p:spPr>
          <a:xfrm>
            <a:off x="7419959" y="4029969"/>
            <a:ext cx="2268650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6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Rectangle 89" descr="e7d195523061f1c0205959036996ad55c215b892a7aac5c0B9ADEF7896FB48F2EF97163A2DE1401E1875DEDC438B7864AD24CA23553DBBBD975DAF4CAD4A2592689FFB6CEE59FFA55B2702D0E5EE29CDDE744B5A58D848E290B0F3363EEEFF85AEACDB2C4783B3CFD20D9E72AC2F528B09A88B84C6E73CDEC5D6CB26D43C2398027A14BE9DBFE415">
            <a:extLst>
              <a:ext uri="{FF2B5EF4-FFF2-40B4-BE49-F238E27FC236}">
                <a16:creationId xmlns:a16="http://schemas.microsoft.com/office/drawing/2014/main" id="{091F93AF-A618-465A-864A-B1C7EE81C755}"/>
              </a:ext>
            </a:extLst>
          </p:cNvPr>
          <p:cNvSpPr/>
          <p:nvPr/>
        </p:nvSpPr>
        <p:spPr>
          <a:xfrm>
            <a:off x="1741967" y="4031319"/>
            <a:ext cx="2342763" cy="1069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altLang="zh-CN" sz="1600" b="1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Words Here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r"/>
            <a:r>
              <a: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请在此处添加详细描述文本，尽量与标题文本语言风格相符合，语言描述尽量简洁生动。</a:t>
            </a:r>
            <a:endParaRPr lang="en-US" sz="1050" dirty="0">
              <a:solidFill>
                <a:srgbClr val="D4BB7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27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8" grpId="0" animBg="1"/>
          <p:bldP spid="19" grpId="0" animBg="1"/>
          <p:bldP spid="23" grpId="0"/>
          <p:bldP spid="24" grpId="0"/>
          <p:bldP spid="25" grpId="0"/>
          <p:bldP spid="26" grpId="0"/>
        </p:bldLst>
      </p:timing>
    </mc:Choice>
    <mc:Fallback xmlns:a16="http://schemas.microsoft.com/office/drawing/2014/main" xmlns:a14="http://schemas.microsoft.com/office/drawing/2010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9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22" presetClass="entr" presetSubtype="2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22" presetClass="entr" presetSubtype="8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/>
          <p:bldP spid="11" grpId="0"/>
          <p:bldP spid="12" grpId="0"/>
          <p:bldP spid="13" grpId="0"/>
          <p:bldP spid="18" grpId="0" animBg="1"/>
          <p:bldP spid="19" grpId="0" animBg="1"/>
          <p:bldP spid="23" grpId="0"/>
          <p:bldP spid="24" grpId="0"/>
          <p:bldP spid="25" grpId="0"/>
          <p:bldP spid="26" grpId="0"/>
        </p:bldLst>
      </p:timing>
    </mc:Fallback>
  </mc:AlternateContent>
</p:sld>
</file>

<file path=ppt/slides/slide24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:a16="http://schemas.microsoft.com/office/drawing/2014/main" id="{06001F94-0E6C-4B6F-84F7-6871421C7DA4}"/>
              </a:ext>
            </a:extLst>
          </p:cNvPr>
          <p:cNvSpPr>
            <a:spLocks/>
          </p:cNvSpPr>
          <p:nvPr/>
        </p:nvSpPr>
        <p:spPr bwMode="auto">
          <a:xfrm>
            <a:off x="1909195" y="1646427"/>
            <a:ext cx="1687139" cy="3868548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533AA8FB-D4E6-4F52-9728-63C3F506D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0988" y="1726504"/>
            <a:ext cx="1543553" cy="1546315"/>
          </a:xfrm>
          <a:prstGeom prst="ellipse">
            <a:avLst/>
          </a:prstGeom>
          <a:solidFill>
            <a:schemeClr val="tx1"/>
          </a:solidFill>
          <a:ln w="25400">
            <a:solidFill>
              <a:srgbClr val="D4BB76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3E92EC55-CFD0-4514-A582-65C917F6341B}"/>
              </a:ext>
            </a:extLst>
          </p:cNvPr>
          <p:cNvGrpSpPr/>
          <p:nvPr/>
        </p:nvGrpSpPr>
        <p:grpSpPr>
          <a:xfrm>
            <a:off x="2478017" y="2231818"/>
            <a:ext cx="549494" cy="543971"/>
            <a:chOff x="1691122" y="2480457"/>
            <a:chExt cx="732659" cy="725295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</p:grpSpPr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580EFFE9-DEC6-4EF3-AE5E-06104A4179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61075" y="2568818"/>
              <a:ext cx="592754" cy="636934"/>
            </a:xfrm>
            <a:custGeom>
              <a:avLst/>
              <a:gdLst>
                <a:gd name="T0" fmla="*/ 34 w 68"/>
                <a:gd name="T1" fmla="*/ 0 h 73"/>
                <a:gd name="T2" fmla="*/ 0 w 68"/>
                <a:gd name="T3" fmla="*/ 25 h 73"/>
                <a:gd name="T4" fmla="*/ 0 w 68"/>
                <a:gd name="T5" fmla="*/ 73 h 73"/>
                <a:gd name="T6" fmla="*/ 68 w 68"/>
                <a:gd name="T7" fmla="*/ 73 h 73"/>
                <a:gd name="T8" fmla="*/ 68 w 68"/>
                <a:gd name="T9" fmla="*/ 25 h 73"/>
                <a:gd name="T10" fmla="*/ 34 w 68"/>
                <a:gd name="T11" fmla="*/ 0 h 73"/>
                <a:gd name="T12" fmla="*/ 34 w 68"/>
                <a:gd name="T13" fmla="*/ 10 h 73"/>
                <a:gd name="T14" fmla="*/ 39 w 68"/>
                <a:gd name="T15" fmla="*/ 15 h 73"/>
                <a:gd name="T16" fmla="*/ 34 w 68"/>
                <a:gd name="T17" fmla="*/ 20 h 73"/>
                <a:gd name="T18" fmla="*/ 29 w 68"/>
                <a:gd name="T19" fmla="*/ 15 h 73"/>
                <a:gd name="T20" fmla="*/ 34 w 68"/>
                <a:gd name="T21" fmla="*/ 10 h 73"/>
                <a:gd name="T22" fmla="*/ 46 w 68"/>
                <a:gd name="T23" fmla="*/ 57 h 73"/>
                <a:gd name="T24" fmla="*/ 22 w 68"/>
                <a:gd name="T25" fmla="*/ 57 h 73"/>
                <a:gd name="T26" fmla="*/ 22 w 68"/>
                <a:gd name="T27" fmla="*/ 34 h 73"/>
                <a:gd name="T28" fmla="*/ 46 w 68"/>
                <a:gd name="T29" fmla="*/ 34 h 73"/>
                <a:gd name="T30" fmla="*/ 46 w 68"/>
                <a:gd name="T31" fmla="*/ 5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8" h="73">
                  <a:moveTo>
                    <a:pt x="34" y="0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25"/>
                    <a:pt x="68" y="25"/>
                    <a:pt x="68" y="25"/>
                  </a:cubicBezTo>
                  <a:lnTo>
                    <a:pt x="34" y="0"/>
                  </a:lnTo>
                  <a:close/>
                  <a:moveTo>
                    <a:pt x="34" y="10"/>
                  </a:moveTo>
                  <a:cubicBezTo>
                    <a:pt x="37" y="10"/>
                    <a:pt x="39" y="12"/>
                    <a:pt x="39" y="15"/>
                  </a:cubicBezTo>
                  <a:cubicBezTo>
                    <a:pt x="39" y="18"/>
                    <a:pt x="37" y="20"/>
                    <a:pt x="34" y="20"/>
                  </a:cubicBezTo>
                  <a:cubicBezTo>
                    <a:pt x="31" y="20"/>
                    <a:pt x="29" y="18"/>
                    <a:pt x="29" y="15"/>
                  </a:cubicBezTo>
                  <a:cubicBezTo>
                    <a:pt x="29" y="12"/>
                    <a:pt x="31" y="10"/>
                    <a:pt x="34" y="10"/>
                  </a:cubicBezTo>
                  <a:close/>
                  <a:moveTo>
                    <a:pt x="46" y="57"/>
                  </a:moveTo>
                  <a:cubicBezTo>
                    <a:pt x="22" y="57"/>
                    <a:pt x="22" y="57"/>
                    <a:pt x="22" y="57"/>
                  </a:cubicBezTo>
                  <a:cubicBezTo>
                    <a:pt x="22" y="34"/>
                    <a:pt x="22" y="34"/>
                    <a:pt x="22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6" y="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780636EE-C829-4F3B-B9CA-F06427692A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884" y="2863354"/>
              <a:ext cx="33135" cy="20249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7" name="Rectangle 9">
              <a:extLst>
                <a:ext uri="{FF2B5EF4-FFF2-40B4-BE49-F238E27FC236}">
                  <a16:creationId xmlns:a16="http://schemas.microsoft.com/office/drawing/2014/main" id="{AA7666FC-2AFC-4041-ADC4-FB8B89184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523" y="2951715"/>
              <a:ext cx="209857" cy="25772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06F71E90-B170-4EE9-B388-5B59F9EE4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1122" y="2480457"/>
              <a:ext cx="732659" cy="312945"/>
            </a:xfrm>
            <a:custGeom>
              <a:avLst/>
              <a:gdLst>
                <a:gd name="T0" fmla="*/ 83 w 84"/>
                <a:gd name="T1" fmla="*/ 31 h 36"/>
                <a:gd name="T2" fmla="*/ 76 w 84"/>
                <a:gd name="T3" fmla="*/ 25 h 36"/>
                <a:gd name="T4" fmla="*/ 42 w 84"/>
                <a:gd name="T5" fmla="*/ 0 h 36"/>
                <a:gd name="T6" fmla="*/ 27 w 84"/>
                <a:gd name="T7" fmla="*/ 11 h 36"/>
                <a:gd name="T8" fmla="*/ 27 w 84"/>
                <a:gd name="T9" fmla="*/ 5 h 36"/>
                <a:gd name="T10" fmla="*/ 25 w 84"/>
                <a:gd name="T11" fmla="*/ 3 h 36"/>
                <a:gd name="T12" fmla="*/ 24 w 84"/>
                <a:gd name="T13" fmla="*/ 3 h 36"/>
                <a:gd name="T14" fmla="*/ 22 w 84"/>
                <a:gd name="T15" fmla="*/ 5 h 36"/>
                <a:gd name="T16" fmla="*/ 22 w 84"/>
                <a:gd name="T17" fmla="*/ 15 h 36"/>
                <a:gd name="T18" fmla="*/ 8 w 84"/>
                <a:gd name="T19" fmla="*/ 25 h 36"/>
                <a:gd name="T20" fmla="*/ 1 w 84"/>
                <a:gd name="T21" fmla="*/ 31 h 36"/>
                <a:gd name="T22" fmla="*/ 0 w 84"/>
                <a:gd name="T23" fmla="*/ 33 h 36"/>
                <a:gd name="T24" fmla="*/ 0 w 84"/>
                <a:gd name="T25" fmla="*/ 33 h 36"/>
                <a:gd name="T26" fmla="*/ 4 w 84"/>
                <a:gd name="T27" fmla="*/ 35 h 36"/>
                <a:gd name="T28" fmla="*/ 8 w 84"/>
                <a:gd name="T29" fmla="*/ 32 h 36"/>
                <a:gd name="T30" fmla="*/ 42 w 84"/>
                <a:gd name="T31" fmla="*/ 7 h 36"/>
                <a:gd name="T32" fmla="*/ 76 w 84"/>
                <a:gd name="T33" fmla="*/ 32 h 36"/>
                <a:gd name="T34" fmla="*/ 80 w 84"/>
                <a:gd name="T35" fmla="*/ 35 h 36"/>
                <a:gd name="T36" fmla="*/ 84 w 84"/>
                <a:gd name="T37" fmla="*/ 33 h 36"/>
                <a:gd name="T38" fmla="*/ 84 w 84"/>
                <a:gd name="T39" fmla="*/ 33 h 36"/>
                <a:gd name="T40" fmla="*/ 83 w 84"/>
                <a:gd name="T41" fmla="*/ 3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36">
                  <a:moveTo>
                    <a:pt x="83" y="31"/>
                  </a:moveTo>
                  <a:cubicBezTo>
                    <a:pt x="76" y="25"/>
                    <a:pt x="76" y="25"/>
                    <a:pt x="76" y="25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4"/>
                    <a:pt x="26" y="3"/>
                    <a:pt x="25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2" y="4"/>
                    <a:pt x="22" y="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5"/>
                    <a:pt x="2" y="36"/>
                    <a:pt x="4" y="35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80" y="35"/>
                    <a:pt x="80" y="35"/>
                    <a:pt x="80" y="35"/>
                  </a:cubicBezTo>
                  <a:cubicBezTo>
                    <a:pt x="82" y="36"/>
                    <a:pt x="84" y="35"/>
                    <a:pt x="84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1"/>
                    <a:pt x="83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9" name="Freeform 11">
            <a:extLst>
              <a:ext uri="{FF2B5EF4-FFF2-40B4-BE49-F238E27FC236}">
                <a16:creationId xmlns:a16="http://schemas.microsoft.com/office/drawing/2014/main" id="{4D3A8410-132C-414C-9561-776A2E7E5F83}"/>
              </a:ext>
            </a:extLst>
          </p:cNvPr>
          <p:cNvSpPr>
            <a:spLocks/>
          </p:cNvSpPr>
          <p:nvPr/>
        </p:nvSpPr>
        <p:spPr bwMode="auto">
          <a:xfrm>
            <a:off x="3911119" y="1646427"/>
            <a:ext cx="1687139" cy="3868548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noFill/>
          <a:ln w="19050"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0" name="Oval 12">
            <a:extLst>
              <a:ext uri="{FF2B5EF4-FFF2-40B4-BE49-F238E27FC236}">
                <a16:creationId xmlns:a16="http://schemas.microsoft.com/office/drawing/2014/main" id="{F2FE3A61-8D37-4BB8-96DD-2EA5E9287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2912" y="1726504"/>
            <a:ext cx="1543553" cy="1546315"/>
          </a:xfrm>
          <a:prstGeom prst="ellips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B4783AD7-2A07-4185-9175-FAD92B81C79F}"/>
              </a:ext>
            </a:extLst>
          </p:cNvPr>
          <p:cNvGrpSpPr/>
          <p:nvPr/>
        </p:nvGrpSpPr>
        <p:grpSpPr>
          <a:xfrm>
            <a:off x="4421955" y="2140696"/>
            <a:ext cx="698603" cy="693080"/>
            <a:chOff x="4283040" y="2358961"/>
            <a:chExt cx="931470" cy="924106"/>
          </a:xfrm>
          <a:solidFill>
            <a:schemeClr val="tx1"/>
          </a:solidFill>
        </p:grpSpPr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69CD14F-A15B-46CD-B177-390FE978E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443" y="2620361"/>
              <a:ext cx="482303" cy="478621"/>
            </a:xfrm>
            <a:custGeom>
              <a:avLst/>
              <a:gdLst>
                <a:gd name="T0" fmla="*/ 47 w 55"/>
                <a:gd name="T1" fmla="*/ 27 h 55"/>
                <a:gd name="T2" fmla="*/ 28 w 55"/>
                <a:gd name="T3" fmla="*/ 46 h 55"/>
                <a:gd name="T4" fmla="*/ 9 w 55"/>
                <a:gd name="T5" fmla="*/ 27 h 55"/>
                <a:gd name="T6" fmla="*/ 28 w 55"/>
                <a:gd name="T7" fmla="*/ 9 h 55"/>
                <a:gd name="T8" fmla="*/ 38 w 55"/>
                <a:gd name="T9" fmla="*/ 11 h 55"/>
                <a:gd name="T10" fmla="*/ 44 w 55"/>
                <a:gd name="T11" fmla="*/ 5 h 55"/>
                <a:gd name="T12" fmla="*/ 28 w 55"/>
                <a:gd name="T13" fmla="*/ 0 h 55"/>
                <a:gd name="T14" fmla="*/ 0 w 55"/>
                <a:gd name="T15" fmla="*/ 27 h 55"/>
                <a:gd name="T16" fmla="*/ 28 w 55"/>
                <a:gd name="T17" fmla="*/ 55 h 55"/>
                <a:gd name="T18" fmla="*/ 55 w 55"/>
                <a:gd name="T19" fmla="*/ 27 h 55"/>
                <a:gd name="T20" fmla="*/ 50 w 55"/>
                <a:gd name="T21" fmla="*/ 11 h 55"/>
                <a:gd name="T22" fmla="*/ 44 w 55"/>
                <a:gd name="T23" fmla="*/ 18 h 55"/>
                <a:gd name="T24" fmla="*/ 47 w 55"/>
                <a:gd name="T25" fmla="*/ 2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" h="55">
                  <a:moveTo>
                    <a:pt x="47" y="27"/>
                  </a:moveTo>
                  <a:cubicBezTo>
                    <a:pt x="47" y="38"/>
                    <a:pt x="38" y="46"/>
                    <a:pt x="28" y="46"/>
                  </a:cubicBezTo>
                  <a:cubicBezTo>
                    <a:pt x="18" y="46"/>
                    <a:pt x="9" y="38"/>
                    <a:pt x="9" y="27"/>
                  </a:cubicBezTo>
                  <a:cubicBezTo>
                    <a:pt x="9" y="17"/>
                    <a:pt x="18" y="9"/>
                    <a:pt x="28" y="9"/>
                  </a:cubicBezTo>
                  <a:cubicBezTo>
                    <a:pt x="31" y="9"/>
                    <a:pt x="35" y="10"/>
                    <a:pt x="38" y="11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39" y="2"/>
                    <a:pt x="34" y="0"/>
                    <a:pt x="28" y="0"/>
                  </a:cubicBezTo>
                  <a:cubicBezTo>
                    <a:pt x="13" y="0"/>
                    <a:pt x="0" y="12"/>
                    <a:pt x="0" y="27"/>
                  </a:cubicBezTo>
                  <a:cubicBezTo>
                    <a:pt x="0" y="43"/>
                    <a:pt x="13" y="55"/>
                    <a:pt x="28" y="55"/>
                  </a:cubicBezTo>
                  <a:cubicBezTo>
                    <a:pt x="43" y="55"/>
                    <a:pt x="55" y="43"/>
                    <a:pt x="55" y="27"/>
                  </a:cubicBezTo>
                  <a:cubicBezTo>
                    <a:pt x="55" y="21"/>
                    <a:pt x="53" y="16"/>
                    <a:pt x="50" y="11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21"/>
                    <a:pt x="47" y="24"/>
                    <a:pt x="47" y="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04A2223-E54C-4DE5-821A-C323035B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2802" y="2786038"/>
              <a:ext cx="154631" cy="147268"/>
            </a:xfrm>
            <a:custGeom>
              <a:avLst/>
              <a:gdLst>
                <a:gd name="T0" fmla="*/ 12 w 18"/>
                <a:gd name="T1" fmla="*/ 0 h 17"/>
                <a:gd name="T2" fmla="*/ 9 w 18"/>
                <a:gd name="T3" fmla="*/ 0 h 17"/>
                <a:gd name="T4" fmla="*/ 0 w 18"/>
                <a:gd name="T5" fmla="*/ 8 h 17"/>
                <a:gd name="T6" fmla="*/ 9 w 18"/>
                <a:gd name="T7" fmla="*/ 17 h 17"/>
                <a:gd name="T8" fmla="*/ 18 w 18"/>
                <a:gd name="T9" fmla="*/ 8 h 17"/>
                <a:gd name="T10" fmla="*/ 17 w 18"/>
                <a:gd name="T11" fmla="*/ 5 h 17"/>
                <a:gd name="T12" fmla="*/ 9 w 18"/>
                <a:gd name="T13" fmla="*/ 9 h 17"/>
                <a:gd name="T14" fmla="*/ 12 w 18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2" y="0"/>
                  </a:moveTo>
                  <a:cubicBezTo>
                    <a:pt x="11" y="0"/>
                    <a:pt x="10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4" y="17"/>
                    <a:pt x="18" y="13"/>
                    <a:pt x="18" y="8"/>
                  </a:cubicBezTo>
                  <a:cubicBezTo>
                    <a:pt x="18" y="7"/>
                    <a:pt x="17" y="6"/>
                    <a:pt x="17" y="5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823D171-7199-401F-A567-A8BC6CB6C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3040" y="2436276"/>
              <a:ext cx="854155" cy="846791"/>
            </a:xfrm>
            <a:custGeom>
              <a:avLst/>
              <a:gdLst>
                <a:gd name="T0" fmla="*/ 82 w 98"/>
                <a:gd name="T1" fmla="*/ 22 h 97"/>
                <a:gd name="T2" fmla="*/ 80 w 98"/>
                <a:gd name="T3" fmla="*/ 23 h 97"/>
                <a:gd name="T4" fmla="*/ 89 w 98"/>
                <a:gd name="T5" fmla="*/ 48 h 97"/>
                <a:gd name="T6" fmla="*/ 49 w 98"/>
                <a:gd name="T7" fmla="*/ 88 h 97"/>
                <a:gd name="T8" fmla="*/ 9 w 98"/>
                <a:gd name="T9" fmla="*/ 48 h 97"/>
                <a:gd name="T10" fmla="*/ 49 w 98"/>
                <a:gd name="T11" fmla="*/ 8 h 97"/>
                <a:gd name="T12" fmla="*/ 74 w 98"/>
                <a:gd name="T13" fmla="*/ 17 h 97"/>
                <a:gd name="T14" fmla="*/ 76 w 98"/>
                <a:gd name="T15" fmla="*/ 15 h 97"/>
                <a:gd name="T16" fmla="*/ 76 w 98"/>
                <a:gd name="T17" fmla="*/ 8 h 97"/>
                <a:gd name="T18" fmla="*/ 49 w 98"/>
                <a:gd name="T19" fmla="*/ 0 h 97"/>
                <a:gd name="T20" fmla="*/ 0 w 98"/>
                <a:gd name="T21" fmla="*/ 48 h 97"/>
                <a:gd name="T22" fmla="*/ 49 w 98"/>
                <a:gd name="T23" fmla="*/ 97 h 97"/>
                <a:gd name="T24" fmla="*/ 98 w 98"/>
                <a:gd name="T25" fmla="*/ 48 h 97"/>
                <a:gd name="T26" fmla="*/ 89 w 98"/>
                <a:gd name="T27" fmla="*/ 21 h 97"/>
                <a:gd name="T28" fmla="*/ 82 w 98"/>
                <a:gd name="T29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97">
                  <a:moveTo>
                    <a:pt x="82" y="22"/>
                  </a:moveTo>
                  <a:cubicBezTo>
                    <a:pt x="80" y="23"/>
                    <a:pt x="80" y="23"/>
                    <a:pt x="80" y="23"/>
                  </a:cubicBezTo>
                  <a:cubicBezTo>
                    <a:pt x="86" y="30"/>
                    <a:pt x="89" y="39"/>
                    <a:pt x="89" y="48"/>
                  </a:cubicBezTo>
                  <a:cubicBezTo>
                    <a:pt x="89" y="71"/>
                    <a:pt x="71" y="88"/>
                    <a:pt x="49" y="88"/>
                  </a:cubicBezTo>
                  <a:cubicBezTo>
                    <a:pt x="27" y="88"/>
                    <a:pt x="9" y="71"/>
                    <a:pt x="9" y="48"/>
                  </a:cubicBezTo>
                  <a:cubicBezTo>
                    <a:pt x="9" y="26"/>
                    <a:pt x="27" y="8"/>
                    <a:pt x="49" y="8"/>
                  </a:cubicBezTo>
                  <a:cubicBezTo>
                    <a:pt x="58" y="8"/>
                    <a:pt x="67" y="12"/>
                    <a:pt x="74" y="17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68" y="3"/>
                    <a:pt x="59" y="0"/>
                    <a:pt x="49" y="0"/>
                  </a:cubicBezTo>
                  <a:cubicBezTo>
                    <a:pt x="22" y="0"/>
                    <a:pt x="0" y="22"/>
                    <a:pt x="0" y="48"/>
                  </a:cubicBezTo>
                  <a:cubicBezTo>
                    <a:pt x="0" y="75"/>
                    <a:pt x="22" y="97"/>
                    <a:pt x="49" y="97"/>
                  </a:cubicBezTo>
                  <a:cubicBezTo>
                    <a:pt x="76" y="97"/>
                    <a:pt x="98" y="75"/>
                    <a:pt x="98" y="48"/>
                  </a:cubicBezTo>
                  <a:cubicBezTo>
                    <a:pt x="98" y="38"/>
                    <a:pt x="95" y="29"/>
                    <a:pt x="89" y="21"/>
                  </a:cubicBezTo>
                  <a:lnTo>
                    <a:pt x="82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1B704FD-48C6-41ED-8278-62ED520A5E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117" y="2358961"/>
              <a:ext cx="504393" cy="497030"/>
            </a:xfrm>
            <a:custGeom>
              <a:avLst/>
              <a:gdLst>
                <a:gd name="T0" fmla="*/ 104 w 137"/>
                <a:gd name="T1" fmla="*/ 30 h 135"/>
                <a:gd name="T2" fmla="*/ 106 w 137"/>
                <a:gd name="T3" fmla="*/ 0 h 135"/>
                <a:gd name="T4" fmla="*/ 87 w 137"/>
                <a:gd name="T5" fmla="*/ 16 h 135"/>
                <a:gd name="T6" fmla="*/ 71 w 137"/>
                <a:gd name="T7" fmla="*/ 35 h 135"/>
                <a:gd name="T8" fmla="*/ 69 w 137"/>
                <a:gd name="T9" fmla="*/ 59 h 135"/>
                <a:gd name="T10" fmla="*/ 40 w 137"/>
                <a:gd name="T11" fmla="*/ 90 h 135"/>
                <a:gd name="T12" fmla="*/ 14 w 137"/>
                <a:gd name="T13" fmla="*/ 116 h 135"/>
                <a:gd name="T14" fmla="*/ 0 w 137"/>
                <a:gd name="T15" fmla="*/ 135 h 135"/>
                <a:gd name="T16" fmla="*/ 19 w 137"/>
                <a:gd name="T17" fmla="*/ 123 h 135"/>
                <a:gd name="T18" fmla="*/ 45 w 137"/>
                <a:gd name="T19" fmla="*/ 97 h 135"/>
                <a:gd name="T20" fmla="*/ 76 w 137"/>
                <a:gd name="T21" fmla="*/ 66 h 135"/>
                <a:gd name="T22" fmla="*/ 102 w 137"/>
                <a:gd name="T23" fmla="*/ 66 h 135"/>
                <a:gd name="T24" fmla="*/ 118 w 137"/>
                <a:gd name="T25" fmla="*/ 47 h 135"/>
                <a:gd name="T26" fmla="*/ 137 w 137"/>
                <a:gd name="T27" fmla="*/ 30 h 135"/>
                <a:gd name="T28" fmla="*/ 104 w 137"/>
                <a:gd name="T29" fmla="*/ 3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7" h="135">
                  <a:moveTo>
                    <a:pt x="104" y="30"/>
                  </a:moveTo>
                  <a:lnTo>
                    <a:pt x="106" y="0"/>
                  </a:lnTo>
                  <a:lnTo>
                    <a:pt x="87" y="16"/>
                  </a:lnTo>
                  <a:lnTo>
                    <a:pt x="71" y="35"/>
                  </a:lnTo>
                  <a:lnTo>
                    <a:pt x="69" y="59"/>
                  </a:lnTo>
                  <a:lnTo>
                    <a:pt x="40" y="90"/>
                  </a:lnTo>
                  <a:lnTo>
                    <a:pt x="14" y="116"/>
                  </a:lnTo>
                  <a:lnTo>
                    <a:pt x="0" y="135"/>
                  </a:lnTo>
                  <a:lnTo>
                    <a:pt x="19" y="123"/>
                  </a:lnTo>
                  <a:lnTo>
                    <a:pt x="45" y="97"/>
                  </a:lnTo>
                  <a:lnTo>
                    <a:pt x="76" y="66"/>
                  </a:lnTo>
                  <a:lnTo>
                    <a:pt x="102" y="66"/>
                  </a:lnTo>
                  <a:lnTo>
                    <a:pt x="118" y="47"/>
                  </a:lnTo>
                  <a:lnTo>
                    <a:pt x="137" y="30"/>
                  </a:lnTo>
                  <a:lnTo>
                    <a:pt x="104" y="3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16" name="Freeform 17">
            <a:extLst>
              <a:ext uri="{FF2B5EF4-FFF2-40B4-BE49-F238E27FC236}">
                <a16:creationId xmlns:a16="http://schemas.microsoft.com/office/drawing/2014/main" id="{CF0958A9-BDB8-4A30-BB42-396D4AB8063D}"/>
              </a:ext>
            </a:extLst>
          </p:cNvPr>
          <p:cNvSpPr>
            <a:spLocks/>
          </p:cNvSpPr>
          <p:nvPr/>
        </p:nvSpPr>
        <p:spPr bwMode="auto">
          <a:xfrm>
            <a:off x="7914970" y="1646427"/>
            <a:ext cx="1687139" cy="3868548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noFill/>
          <a:ln w="19050">
            <a:solidFill>
              <a:srgbClr val="D3AC5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EB69BAB0-915C-4028-A999-210059AB2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763" y="1726504"/>
            <a:ext cx="1543553" cy="1546315"/>
          </a:xfrm>
          <a:prstGeom prst="ellipse">
            <a:avLst/>
          </a:pr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150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9412747-34C0-4414-9567-9AFAC82045A7}"/>
              </a:ext>
            </a:extLst>
          </p:cNvPr>
          <p:cNvGrpSpPr/>
          <p:nvPr/>
        </p:nvGrpSpPr>
        <p:grpSpPr>
          <a:xfrm>
            <a:off x="8445133" y="2171069"/>
            <a:ext cx="646139" cy="648900"/>
            <a:chOff x="9647278" y="2399459"/>
            <a:chExt cx="861518" cy="865200"/>
          </a:xfrm>
          <a:solidFill>
            <a:schemeClr val="tx1"/>
          </a:solidFill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4785872E-9C93-4B6E-B9DA-0A8861502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22812" y="2480457"/>
              <a:ext cx="390260" cy="242992"/>
            </a:xfrm>
            <a:custGeom>
              <a:avLst/>
              <a:gdLst>
                <a:gd name="T0" fmla="*/ 7 w 45"/>
                <a:gd name="T1" fmla="*/ 17 h 28"/>
                <a:gd name="T2" fmla="*/ 38 w 45"/>
                <a:gd name="T3" fmla="*/ 17 h 28"/>
                <a:gd name="T4" fmla="*/ 44 w 45"/>
                <a:gd name="T5" fmla="*/ 28 h 28"/>
                <a:gd name="T6" fmla="*/ 38 w 45"/>
                <a:gd name="T7" fmla="*/ 8 h 28"/>
                <a:gd name="T8" fmla="*/ 7 w 45"/>
                <a:gd name="T9" fmla="*/ 8 h 28"/>
                <a:gd name="T10" fmla="*/ 1 w 45"/>
                <a:gd name="T11" fmla="*/ 28 h 28"/>
                <a:gd name="T12" fmla="*/ 7 w 45"/>
                <a:gd name="T13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28">
                  <a:moveTo>
                    <a:pt x="7" y="17"/>
                  </a:moveTo>
                  <a:cubicBezTo>
                    <a:pt x="15" y="8"/>
                    <a:pt x="29" y="8"/>
                    <a:pt x="38" y="17"/>
                  </a:cubicBezTo>
                  <a:cubicBezTo>
                    <a:pt x="41" y="20"/>
                    <a:pt x="43" y="24"/>
                    <a:pt x="44" y="28"/>
                  </a:cubicBezTo>
                  <a:cubicBezTo>
                    <a:pt x="45" y="21"/>
                    <a:pt x="43" y="14"/>
                    <a:pt x="38" y="8"/>
                  </a:cubicBezTo>
                  <a:cubicBezTo>
                    <a:pt x="29" y="0"/>
                    <a:pt x="15" y="0"/>
                    <a:pt x="7" y="8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2" y="24"/>
                    <a:pt x="4" y="20"/>
                    <a:pt x="7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11EABC0B-6890-4CCE-8ABD-EDC19D0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3310" y="2804446"/>
              <a:ext cx="272446" cy="95724"/>
            </a:xfrm>
            <a:custGeom>
              <a:avLst/>
              <a:gdLst>
                <a:gd name="T0" fmla="*/ 0 w 31"/>
                <a:gd name="T1" fmla="*/ 0 h 11"/>
                <a:gd name="T2" fmla="*/ 2 w 31"/>
                <a:gd name="T3" fmla="*/ 2 h 11"/>
                <a:gd name="T4" fmla="*/ 31 w 31"/>
                <a:gd name="T5" fmla="*/ 4 h 11"/>
                <a:gd name="T6" fmla="*/ 0 w 31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11">
                  <a:moveTo>
                    <a:pt x="0" y="0"/>
                  </a:moveTo>
                  <a:cubicBezTo>
                    <a:pt x="1" y="1"/>
                    <a:pt x="1" y="2"/>
                    <a:pt x="2" y="2"/>
                  </a:cubicBezTo>
                  <a:cubicBezTo>
                    <a:pt x="10" y="10"/>
                    <a:pt x="23" y="11"/>
                    <a:pt x="31" y="4"/>
                  </a:cubicBezTo>
                  <a:cubicBezTo>
                    <a:pt x="21" y="9"/>
                    <a:pt x="9" y="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5EC4770-8C52-479A-805A-43F6D7514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7278" y="2399459"/>
              <a:ext cx="861518" cy="865200"/>
            </a:xfrm>
            <a:custGeom>
              <a:avLst/>
              <a:gdLst>
                <a:gd name="T0" fmla="*/ 87 w 99"/>
                <a:gd name="T1" fmla="*/ 55 h 99"/>
                <a:gd name="T2" fmla="*/ 86 w 99"/>
                <a:gd name="T3" fmla="*/ 10 h 99"/>
                <a:gd name="T4" fmla="*/ 45 w 99"/>
                <a:gd name="T5" fmla="*/ 10 h 99"/>
                <a:gd name="T6" fmla="*/ 42 w 99"/>
                <a:gd name="T7" fmla="*/ 53 h 99"/>
                <a:gd name="T8" fmla="*/ 37 w 99"/>
                <a:gd name="T9" fmla="*/ 58 h 99"/>
                <a:gd name="T10" fmla="*/ 36 w 99"/>
                <a:gd name="T11" fmla="*/ 57 h 99"/>
                <a:gd name="T12" fmla="*/ 1 w 99"/>
                <a:gd name="T13" fmla="*/ 92 h 99"/>
                <a:gd name="T14" fmla="*/ 1 w 99"/>
                <a:gd name="T15" fmla="*/ 97 h 99"/>
                <a:gd name="T16" fmla="*/ 1 w 99"/>
                <a:gd name="T17" fmla="*/ 97 h 99"/>
                <a:gd name="T18" fmla="*/ 6 w 99"/>
                <a:gd name="T19" fmla="*/ 97 h 99"/>
                <a:gd name="T20" fmla="*/ 41 w 99"/>
                <a:gd name="T21" fmla="*/ 62 h 99"/>
                <a:gd name="T22" fmla="*/ 40 w 99"/>
                <a:gd name="T23" fmla="*/ 61 h 99"/>
                <a:gd name="T24" fmla="*/ 45 w 99"/>
                <a:gd name="T25" fmla="*/ 56 h 99"/>
                <a:gd name="T26" fmla="*/ 87 w 99"/>
                <a:gd name="T27" fmla="*/ 55 h 99"/>
                <a:gd name="T28" fmla="*/ 48 w 99"/>
                <a:gd name="T29" fmla="*/ 15 h 99"/>
                <a:gd name="T30" fmla="*/ 83 w 99"/>
                <a:gd name="T31" fmla="*/ 15 h 99"/>
                <a:gd name="T32" fmla="*/ 83 w 99"/>
                <a:gd name="T33" fmla="*/ 50 h 99"/>
                <a:gd name="T34" fmla="*/ 48 w 99"/>
                <a:gd name="T35" fmla="*/ 50 h 99"/>
                <a:gd name="T36" fmla="*/ 48 w 99"/>
                <a:gd name="T37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99">
                  <a:moveTo>
                    <a:pt x="87" y="55"/>
                  </a:moveTo>
                  <a:cubicBezTo>
                    <a:pt x="99" y="42"/>
                    <a:pt x="99" y="22"/>
                    <a:pt x="86" y="10"/>
                  </a:cubicBezTo>
                  <a:cubicBezTo>
                    <a:pt x="74" y="0"/>
                    <a:pt x="57" y="0"/>
                    <a:pt x="45" y="10"/>
                  </a:cubicBezTo>
                  <a:cubicBezTo>
                    <a:pt x="32" y="21"/>
                    <a:pt x="31" y="40"/>
                    <a:pt x="42" y="5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0" y="93"/>
                    <a:pt x="0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3" y="99"/>
                    <a:pt x="5" y="99"/>
                    <a:pt x="6" y="97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57" y="66"/>
                    <a:pt x="76" y="66"/>
                    <a:pt x="87" y="55"/>
                  </a:cubicBezTo>
                  <a:close/>
                  <a:moveTo>
                    <a:pt x="48" y="15"/>
                  </a:moveTo>
                  <a:cubicBezTo>
                    <a:pt x="58" y="6"/>
                    <a:pt x="73" y="6"/>
                    <a:pt x="83" y="15"/>
                  </a:cubicBezTo>
                  <a:cubicBezTo>
                    <a:pt x="93" y="25"/>
                    <a:pt x="93" y="41"/>
                    <a:pt x="83" y="50"/>
                  </a:cubicBezTo>
                  <a:cubicBezTo>
                    <a:pt x="73" y="60"/>
                    <a:pt x="58" y="60"/>
                    <a:pt x="48" y="50"/>
                  </a:cubicBezTo>
                  <a:cubicBezTo>
                    <a:pt x="38" y="41"/>
                    <a:pt x="38" y="2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7EBA1909-87EE-4508-B4B8-A11F81D3B100}"/>
              </a:ext>
            </a:extLst>
          </p:cNvPr>
          <p:cNvSpPr>
            <a:spLocks/>
          </p:cNvSpPr>
          <p:nvPr/>
        </p:nvSpPr>
        <p:spPr bwMode="auto">
          <a:xfrm>
            <a:off x="5913044" y="1646427"/>
            <a:ext cx="1687139" cy="3868548"/>
          </a:xfrm>
          <a:custGeom>
            <a:avLst/>
            <a:gdLst>
              <a:gd name="T0" fmla="*/ 130 w 258"/>
              <a:gd name="T1" fmla="*/ 0 h 590"/>
              <a:gd name="T2" fmla="*/ 128 w 258"/>
              <a:gd name="T3" fmla="*/ 0 h 590"/>
              <a:gd name="T4" fmla="*/ 0 w 258"/>
              <a:gd name="T5" fmla="*/ 128 h 590"/>
              <a:gd name="T6" fmla="*/ 0 w 258"/>
              <a:gd name="T7" fmla="*/ 590 h 590"/>
              <a:gd name="T8" fmla="*/ 258 w 258"/>
              <a:gd name="T9" fmla="*/ 590 h 590"/>
              <a:gd name="T10" fmla="*/ 258 w 258"/>
              <a:gd name="T11" fmla="*/ 128 h 590"/>
              <a:gd name="T12" fmla="*/ 130 w 258"/>
              <a:gd name="T13" fmla="*/ 0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8" h="590">
                <a:moveTo>
                  <a:pt x="130" y="0"/>
                </a:moveTo>
                <a:cubicBezTo>
                  <a:pt x="128" y="0"/>
                  <a:pt x="128" y="0"/>
                  <a:pt x="128" y="0"/>
                </a:cubicBezTo>
                <a:cubicBezTo>
                  <a:pt x="57" y="0"/>
                  <a:pt x="0" y="57"/>
                  <a:pt x="0" y="128"/>
                </a:cubicBezTo>
                <a:cubicBezTo>
                  <a:pt x="0" y="590"/>
                  <a:pt x="0" y="590"/>
                  <a:pt x="0" y="590"/>
                </a:cubicBezTo>
                <a:cubicBezTo>
                  <a:pt x="258" y="590"/>
                  <a:pt x="258" y="590"/>
                  <a:pt x="258" y="590"/>
                </a:cubicBezTo>
                <a:cubicBezTo>
                  <a:pt x="258" y="128"/>
                  <a:pt x="258" y="128"/>
                  <a:pt x="258" y="128"/>
                </a:cubicBezTo>
                <a:cubicBezTo>
                  <a:pt x="258" y="57"/>
                  <a:pt x="201" y="0"/>
                  <a:pt x="130" y="0"/>
                </a:cubicBezTo>
              </a:path>
            </a:pathLst>
          </a:custGeo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23" name="Oval 23">
            <a:extLst>
              <a:ext uri="{FF2B5EF4-FFF2-40B4-BE49-F238E27FC236}">
                <a16:creationId xmlns:a16="http://schemas.microsoft.com/office/drawing/2014/main" id="{316A2070-AAFD-4C95-AC4C-825AD45522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838" y="1726504"/>
            <a:ext cx="1543553" cy="1546315"/>
          </a:xfrm>
          <a:prstGeom prst="ellipse">
            <a:avLst/>
          </a:prstGeom>
          <a:solidFill>
            <a:schemeClr val="tx1"/>
          </a:solidFill>
          <a:ln w="25400">
            <a:solidFill>
              <a:srgbClr val="D4BB76"/>
            </a:soli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solidFill>
                <a:prstClr val="white"/>
              </a:solidFill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5C0F9DA6-9BEA-4CEC-AEDC-D4703076DF6F}"/>
              </a:ext>
            </a:extLst>
          </p:cNvPr>
          <p:cNvGrpSpPr/>
          <p:nvPr/>
        </p:nvGrpSpPr>
        <p:grpSpPr>
          <a:xfrm>
            <a:off x="6462538" y="2165547"/>
            <a:ext cx="588152" cy="668229"/>
            <a:chOff x="7003817" y="2392096"/>
            <a:chExt cx="784202" cy="890972"/>
          </a:xfrm>
          <a:gradFill>
            <a:gsLst>
              <a:gs pos="0">
                <a:srgbClr val="D4BB76"/>
              </a:gs>
              <a:gs pos="100000">
                <a:srgbClr val="C89324"/>
              </a:gs>
            </a:gsLst>
            <a:lin ang="5400000" scaled="1"/>
          </a:gra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0486BB6-2BD8-4388-A9A5-7F12437F4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8401" y="2392096"/>
              <a:ext cx="335035" cy="33135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3D0F7959-115E-4CD7-9B1F-0602D7B7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0942" y="2778675"/>
              <a:ext cx="69952" cy="250356"/>
            </a:xfrm>
            <a:custGeom>
              <a:avLst/>
              <a:gdLst>
                <a:gd name="T0" fmla="*/ 19 w 19"/>
                <a:gd name="T1" fmla="*/ 0 h 68"/>
                <a:gd name="T2" fmla="*/ 0 w 19"/>
                <a:gd name="T3" fmla="*/ 0 h 68"/>
                <a:gd name="T4" fmla="*/ 7 w 19"/>
                <a:gd name="T5" fmla="*/ 7 h 68"/>
                <a:gd name="T6" fmla="*/ 2 w 19"/>
                <a:gd name="T7" fmla="*/ 68 h 68"/>
                <a:gd name="T8" fmla="*/ 17 w 19"/>
                <a:gd name="T9" fmla="*/ 68 h 68"/>
                <a:gd name="T10" fmla="*/ 12 w 19"/>
                <a:gd name="T11" fmla="*/ 7 h 68"/>
                <a:gd name="T12" fmla="*/ 19 w 19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68">
                  <a:moveTo>
                    <a:pt x="19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2" y="68"/>
                  </a:lnTo>
                  <a:lnTo>
                    <a:pt x="17" y="68"/>
                  </a:lnTo>
                  <a:lnTo>
                    <a:pt x="12" y="7"/>
                  </a:lnTo>
                  <a:lnTo>
                    <a:pt x="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0BD156E7-3951-491D-9804-A979E68E1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3817" y="2778675"/>
              <a:ext cx="784202" cy="504393"/>
            </a:xfrm>
            <a:custGeom>
              <a:avLst/>
              <a:gdLst>
                <a:gd name="T0" fmla="*/ 73 w 90"/>
                <a:gd name="T1" fmla="*/ 0 h 58"/>
                <a:gd name="T2" fmla="*/ 60 w 90"/>
                <a:gd name="T3" fmla="*/ 0 h 58"/>
                <a:gd name="T4" fmla="*/ 45 w 90"/>
                <a:gd name="T5" fmla="*/ 28 h 58"/>
                <a:gd name="T6" fmla="*/ 30 w 90"/>
                <a:gd name="T7" fmla="*/ 0 h 58"/>
                <a:gd name="T8" fmla="*/ 17 w 90"/>
                <a:gd name="T9" fmla="*/ 0 h 58"/>
                <a:gd name="T10" fmla="*/ 0 w 90"/>
                <a:gd name="T11" fmla="*/ 18 h 58"/>
                <a:gd name="T12" fmla="*/ 0 w 90"/>
                <a:gd name="T13" fmla="*/ 58 h 58"/>
                <a:gd name="T14" fmla="*/ 16 w 90"/>
                <a:gd name="T15" fmla="*/ 58 h 58"/>
                <a:gd name="T16" fmla="*/ 16 w 90"/>
                <a:gd name="T17" fmla="*/ 25 h 58"/>
                <a:gd name="T18" fmla="*/ 17 w 90"/>
                <a:gd name="T19" fmla="*/ 23 h 58"/>
                <a:gd name="T20" fmla="*/ 17 w 90"/>
                <a:gd name="T21" fmla="*/ 23 h 58"/>
                <a:gd name="T22" fmla="*/ 19 w 90"/>
                <a:gd name="T23" fmla="*/ 25 h 58"/>
                <a:gd name="T24" fmla="*/ 19 w 90"/>
                <a:gd name="T25" fmla="*/ 58 h 58"/>
                <a:gd name="T26" fmla="*/ 71 w 90"/>
                <a:gd name="T27" fmla="*/ 58 h 58"/>
                <a:gd name="T28" fmla="*/ 71 w 90"/>
                <a:gd name="T29" fmla="*/ 25 h 58"/>
                <a:gd name="T30" fmla="*/ 73 w 90"/>
                <a:gd name="T31" fmla="*/ 23 h 58"/>
                <a:gd name="T32" fmla="*/ 73 w 90"/>
                <a:gd name="T33" fmla="*/ 23 h 58"/>
                <a:gd name="T34" fmla="*/ 74 w 90"/>
                <a:gd name="T35" fmla="*/ 25 h 58"/>
                <a:gd name="T36" fmla="*/ 74 w 90"/>
                <a:gd name="T37" fmla="*/ 58 h 58"/>
                <a:gd name="T38" fmla="*/ 90 w 90"/>
                <a:gd name="T39" fmla="*/ 58 h 58"/>
                <a:gd name="T40" fmla="*/ 90 w 90"/>
                <a:gd name="T41" fmla="*/ 18 h 58"/>
                <a:gd name="T42" fmla="*/ 73 w 90"/>
                <a:gd name="T4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0" h="58">
                  <a:moveTo>
                    <a:pt x="73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0"/>
                    <a:pt x="57" y="28"/>
                    <a:pt x="45" y="28"/>
                  </a:cubicBezTo>
                  <a:cubicBezTo>
                    <a:pt x="33" y="28"/>
                    <a:pt x="30" y="0"/>
                    <a:pt x="3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4"/>
                    <a:pt x="17" y="23"/>
                    <a:pt x="17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8" y="23"/>
                    <a:pt x="19" y="24"/>
                    <a:pt x="19" y="25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71" y="25"/>
                    <a:pt x="71" y="25"/>
                    <a:pt x="71" y="25"/>
                  </a:cubicBezTo>
                  <a:cubicBezTo>
                    <a:pt x="71" y="24"/>
                    <a:pt x="72" y="23"/>
                    <a:pt x="73" y="23"/>
                  </a:cubicBezTo>
                  <a:cubicBezTo>
                    <a:pt x="73" y="23"/>
                    <a:pt x="73" y="23"/>
                    <a:pt x="73" y="23"/>
                  </a:cubicBezTo>
                  <a:cubicBezTo>
                    <a:pt x="73" y="23"/>
                    <a:pt x="74" y="24"/>
                    <a:pt x="74" y="25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8"/>
                    <a:pt x="82" y="0"/>
                    <a:pt x="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013"/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23225E7D-732E-4087-98FC-C10FD30AC8B3}"/>
              </a:ext>
            </a:extLst>
          </p:cNvPr>
          <p:cNvGrpSpPr/>
          <p:nvPr/>
        </p:nvGrpSpPr>
        <p:grpSpPr>
          <a:xfrm>
            <a:off x="2228692" y="3778132"/>
            <a:ext cx="1191378" cy="923027"/>
            <a:chOff x="2851029" y="1830603"/>
            <a:chExt cx="1588503" cy="1230703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38E953D6-9CC7-47C5-80BA-C5BBBC3822F2}"/>
                </a:ext>
              </a:extLst>
            </p:cNvPr>
            <p:cNvSpPr/>
            <p:nvPr/>
          </p:nvSpPr>
          <p:spPr>
            <a:xfrm>
              <a:off x="2851029" y="2091810"/>
              <a:ext cx="1397522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zh-CN" altLang="en-US" sz="825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BB9C485B-8D39-4338-B4BF-25066FA8F75B}"/>
                </a:ext>
              </a:extLst>
            </p:cNvPr>
            <p:cNvSpPr/>
            <p:nvPr/>
          </p:nvSpPr>
          <p:spPr>
            <a:xfrm>
              <a:off x="2878849" y="1830603"/>
              <a:ext cx="1560683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05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05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A70DD1E5-C7A3-4B3A-822E-836F64F847C4}"/>
              </a:ext>
            </a:extLst>
          </p:cNvPr>
          <p:cNvGrpSpPr/>
          <p:nvPr/>
        </p:nvGrpSpPr>
        <p:grpSpPr>
          <a:xfrm>
            <a:off x="4230617" y="3778132"/>
            <a:ext cx="1191378" cy="923027"/>
            <a:chOff x="2851029" y="1830603"/>
            <a:chExt cx="1588503" cy="1230703"/>
          </a:xfrm>
        </p:grpSpPr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72D0D0AD-9AF9-4E13-95CC-56891149EA7B}"/>
                </a:ext>
              </a:extLst>
            </p:cNvPr>
            <p:cNvSpPr/>
            <p:nvPr/>
          </p:nvSpPr>
          <p:spPr>
            <a:xfrm>
              <a:off x="2851029" y="2091810"/>
              <a:ext cx="1397522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zh-CN" altLang="en-US" sz="825" dirty="0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EDC296DC-E0A9-4BAF-A2B1-06907DF612F0}"/>
                </a:ext>
              </a:extLst>
            </p:cNvPr>
            <p:cNvSpPr/>
            <p:nvPr/>
          </p:nvSpPr>
          <p:spPr>
            <a:xfrm>
              <a:off x="2878849" y="1830603"/>
              <a:ext cx="1560683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b="1" dirty="0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050" b="1" dirty="0" err="1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050" b="1" dirty="0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B04123-BE5A-48FD-A465-687D7FD98F90}"/>
              </a:ext>
            </a:extLst>
          </p:cNvPr>
          <p:cNvGrpSpPr/>
          <p:nvPr/>
        </p:nvGrpSpPr>
        <p:grpSpPr>
          <a:xfrm>
            <a:off x="6258775" y="3778132"/>
            <a:ext cx="1191378" cy="923027"/>
            <a:chOff x="2851029" y="1830603"/>
            <a:chExt cx="1588503" cy="1230703"/>
          </a:xfrm>
        </p:grpSpPr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A1469A8-AFBE-4C42-ADE7-CED0692C4DA7}"/>
                </a:ext>
              </a:extLst>
            </p:cNvPr>
            <p:cNvSpPr/>
            <p:nvPr/>
          </p:nvSpPr>
          <p:spPr>
            <a:xfrm>
              <a:off x="2851029" y="2091810"/>
              <a:ext cx="1397522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zh-CN" altLang="en-US" sz="825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467C13DF-E565-43A5-819A-ECF00DA8BE94}"/>
                </a:ext>
              </a:extLst>
            </p:cNvPr>
            <p:cNvSpPr/>
            <p:nvPr/>
          </p:nvSpPr>
          <p:spPr>
            <a:xfrm>
              <a:off x="2878849" y="1830603"/>
              <a:ext cx="1560683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050" b="1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05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050" dirty="0"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23317455-234E-4362-AEE8-D35B7CBB3DBC}"/>
              </a:ext>
            </a:extLst>
          </p:cNvPr>
          <p:cNvGrpSpPr/>
          <p:nvPr/>
        </p:nvGrpSpPr>
        <p:grpSpPr>
          <a:xfrm>
            <a:off x="8260699" y="3778132"/>
            <a:ext cx="1191378" cy="923027"/>
            <a:chOff x="2851029" y="1830603"/>
            <a:chExt cx="1588503" cy="1230703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CA33B1B1-1F86-4E15-9890-E1212C2C71E0}"/>
                </a:ext>
              </a:extLst>
            </p:cNvPr>
            <p:cNvSpPr/>
            <p:nvPr/>
          </p:nvSpPr>
          <p:spPr>
            <a:xfrm>
              <a:off x="2851029" y="2091810"/>
              <a:ext cx="1397522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825" dirty="0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请在此处添加详细描述文本，尽量与标题文本语言风格相符合，语言描述尽量简洁生动。</a:t>
              </a:r>
              <a:endParaRPr lang="zh-CN" altLang="en-US" sz="825" dirty="0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D12DBFF2-E04F-40F0-AAF5-4240A5D957EB}"/>
                </a:ext>
              </a:extLst>
            </p:cNvPr>
            <p:cNvSpPr/>
            <p:nvPr/>
          </p:nvSpPr>
          <p:spPr>
            <a:xfrm>
              <a:off x="2878849" y="1830603"/>
              <a:ext cx="1560683" cy="33855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050" b="1" dirty="0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</a:t>
              </a:r>
              <a:r>
                <a:rPr lang="en-US" altLang="zh-CN" sz="1050" b="1" dirty="0" err="1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gose</a:t>
              </a:r>
              <a:r>
                <a:rPr lang="en-US" altLang="zh-CN" sz="1050" b="1" dirty="0">
                  <a:solidFill>
                    <a:srgbClr val="D4BB7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here</a:t>
              </a:r>
              <a:endParaRPr lang="zh-CN" altLang="en-US" sz="1050" dirty="0">
                <a:solidFill>
                  <a:srgbClr val="D4BB76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894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 nodePh="1">
                                      <p:stCondLst>
                                        <p:cond delay="275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0000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0000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0000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0000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9" grpId="0" animBg="1"/>
          <p:bldP spid="10" grpId="0" animBg="1"/>
          <p:bldP spid="16" grpId="0" animBg="1"/>
          <p:bldP spid="17" grpId="0" animBg="1"/>
          <p:bldP spid="22" grpId="0" animBg="1"/>
          <p:bldP spid="23" grpId="0" animBg="1"/>
        </p:bldLst>
      </p:timing>
    </mc:Choice>
    <mc:Fallback xmlns:a16="http://schemas.microsoft.com/office/drawing/2014/main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 nodePh="1">
                                      <p:stCondLst>
                                        <p:cond delay="2250"/>
                                      </p:stCondLst>
                                      <p:endCondLst>
                                        <p:cond evt="begin" delay="0">
                                          <p:tn val="8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2" presetClass="entr" presetSubtype="4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 nodePh="1">
                                      <p:stCondLst>
                                        <p:cond delay="2750"/>
                                      </p:stCondLst>
                                      <p:endCondLst>
                                        <p:cond evt="begin" delay="0">
                                          <p:tn val="14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3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16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53" presetClass="entr" presetSubtype="16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1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1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1" fill="hold" nodeType="withEffect">
                                      <p:stCondLst>
                                        <p:cond delay="375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1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6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9" grpId="0"/>
          <p:bldP spid="10" grpId="0" animBg="1"/>
          <p:bldP spid="16" grpId="0"/>
          <p:bldP spid="17" grpId="0" animBg="1"/>
          <p:bldP spid="22" grpId="0" animBg="1"/>
          <p:bldP spid="23" grpId="0" animBg="1"/>
        </p:bldLst>
      </p:timing>
    </mc:Fallback>
  </mc:AlternateContent>
</p:sld>
</file>

<file path=ppt/slides/slide25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&#10;&#10;已生成高可信度的说明">
            <a:extLst>
              <a:ext uri="{FF2B5EF4-FFF2-40B4-BE49-F238E27FC236}">
                <a16:creationId xmlns:a16="http://schemas.microsoft.com/office/drawing/2014/main" id="{AF50513E-A183-41EA-8CC9-583D29DB8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1" y="1096757"/>
            <a:ext cx="4060494" cy="466448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4C08A4E-69BC-414D-80A6-AFE94A498D33}"/>
              </a:ext>
            </a:extLst>
          </p:cNvPr>
          <p:cNvSpPr txBox="1"/>
          <p:nvPr/>
        </p:nvSpPr>
        <p:spPr>
          <a:xfrm>
            <a:off x="4416345" y="2435607"/>
            <a:ext cx="2991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5400" dirty="0"/>
              <a:t>THANK</a:t>
            </a:r>
          </a:p>
          <a:p>
            <a:r>
              <a:rPr lang="en-US" altLang="zh-CN" sz="5400" dirty="0"/>
              <a:t>YOU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52456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&#10;&#10;已生成高可信度的说明">
            <a:extLst>
              <a:ext uri="{FF2B5EF4-FFF2-40B4-BE49-F238E27FC236}">
                <a16:creationId xmlns:a16="http://schemas.microsoft.com/office/drawing/2014/main" id="{AF50513E-A183-41EA-8CC9-583D29DB88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941" y="1096757"/>
            <a:ext cx="4060494" cy="4664486"/>
          </a:xfrm>
          <a:prstGeom prst="rect">
            <a:avLst/>
          </a:prstGeom>
        </p:spPr>
      </p:pic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2B308FBB-EEE8-4337-BD31-90B76B8D2ACB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0" y="3429000"/>
            <a:ext cx="3881941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4D0176B-BDE9-4CC5-96E3-526FDC35B84A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7942435" y="3429000"/>
            <a:ext cx="4249565" cy="0"/>
          </a:xfrm>
          <a:prstGeom prst="line">
            <a:avLst/>
          </a:prstGeom>
          <a:ln>
            <a:solidFill>
              <a:srgbClr val="D3A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4C08A4E-69BC-414D-80A6-AFE94A498D33}"/>
              </a:ext>
            </a:extLst>
          </p:cNvPr>
          <p:cNvSpPr txBox="1"/>
          <p:nvPr/>
        </p:nvSpPr>
        <p:spPr>
          <a:xfrm>
            <a:off x="5255845" y="2390783"/>
            <a:ext cx="1312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4400" b="1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sz="3600" dirty="0"/>
              <a:t>ONE</a:t>
            </a:r>
            <a:endParaRPr lang="zh-CN" altLang="en-US" sz="3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9C65102-2982-4C6C-ADFE-3758DCC69420}"/>
              </a:ext>
            </a:extLst>
          </p:cNvPr>
          <p:cNvSpPr/>
          <p:nvPr/>
        </p:nvSpPr>
        <p:spPr>
          <a:xfrm>
            <a:off x="5167123" y="3032565"/>
            <a:ext cx="1317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b="1" dirty="0">
                <a:gradFill flip="none" rotWithShape="1">
                  <a:gsLst>
                    <a:gs pos="0">
                      <a:srgbClr val="DECB96"/>
                    </a:gs>
                    <a:gs pos="100000">
                      <a:srgbClr val="C89324"/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你的题目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9A10508-5244-4968-84DA-0E41650BD644}"/>
              </a:ext>
            </a:extLst>
          </p:cNvPr>
          <p:cNvSpPr/>
          <p:nvPr/>
        </p:nvSpPr>
        <p:spPr>
          <a:xfrm>
            <a:off x="4775108" y="3428125"/>
            <a:ext cx="2223166" cy="82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rgbClr val="DECB9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请在此处添加详细描述文本，尽量与标题文本语言风格相符合，语言描述尽量简洁生动。</a:t>
            </a:r>
          </a:p>
        </p:txBody>
      </p:sp>
    </p:spTree>
    <p:extLst>
      <p:ext uri="{BB962C8B-B14F-4D97-AF65-F5344CB8AC3E}">
        <p14:creationId xmlns:p14="http://schemas.microsoft.com/office/powerpoint/2010/main" val="15258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95e91cf-58a4-4e71-b536-74e4c4e9b22d">
            <a:extLst>
              <a:ext uri="{FF2B5EF4-FFF2-40B4-BE49-F238E27FC236}">
                <a16:creationId xmlns:a16="http://schemas.microsoft.com/office/drawing/2014/main" id="{760B4D37-195E-48F9-9505-EFDF5EB167B9}"/>
              </a:ext>
            </a:extLst>
          </p:cNvPr>
          <p:cNvGrpSpPr>
            <a:grpSpLocks noChangeAspect="1"/>
          </p:cNvGrpSpPr>
          <p:nvPr/>
        </p:nvGrpSpPr>
        <p:grpSpPr>
          <a:xfrm>
            <a:off x="1322915" y="1612032"/>
            <a:ext cx="9297460" cy="3841960"/>
            <a:chOff x="1484426" y="2312876"/>
            <a:chExt cx="9297460" cy="384196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48CCC649-C3B5-4BD9-9320-E8CFB61EB2AD}"/>
                </a:ext>
              </a:extLst>
            </p:cNvPr>
            <p:cNvGrpSpPr/>
            <p:nvPr/>
          </p:nvGrpSpPr>
          <p:grpSpPr>
            <a:xfrm>
              <a:off x="2284887" y="2312876"/>
              <a:ext cx="1133154" cy="1133153"/>
              <a:chOff x="3561416" y="2805766"/>
              <a:chExt cx="1246469" cy="1246469"/>
            </a:xfrm>
          </p:grpSpPr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77196681-B4E9-448D-9023-9A2FAFC6A791}"/>
                  </a:ext>
                </a:extLst>
              </p:cNvPr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gradFill>
                <a:gsLst>
                  <a:gs pos="0">
                    <a:srgbClr val="DECB96"/>
                  </a:gs>
                  <a:gs pos="100000">
                    <a:srgbClr val="C89324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弦形 30">
                <a:extLst>
                  <a:ext uri="{FF2B5EF4-FFF2-40B4-BE49-F238E27FC236}">
                    <a16:creationId xmlns:a16="http://schemas.microsoft.com/office/drawing/2014/main" id="{1686F1AC-AF1A-46E0-A6FB-52F3276CA8AC}"/>
                  </a:ext>
                </a:extLst>
              </p:cNvPr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6DDFADF2-D3FB-4E6F-9B42-088FF63D387A}"/>
                </a:ext>
              </a:extLst>
            </p:cNvPr>
            <p:cNvGrpSpPr/>
            <p:nvPr/>
          </p:nvGrpSpPr>
          <p:grpSpPr>
            <a:xfrm>
              <a:off x="5553550" y="2312876"/>
              <a:ext cx="1133154" cy="1133153"/>
              <a:chOff x="5472766" y="2805766"/>
              <a:chExt cx="1246469" cy="1246469"/>
            </a:xfrm>
          </p:grpSpPr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3A8C2FD2-6C46-40F6-A0DA-6D8977189791}"/>
                  </a:ext>
                </a:extLst>
              </p:cNvPr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gradFill>
                <a:gsLst>
                  <a:gs pos="0">
                    <a:srgbClr val="DECB96"/>
                  </a:gs>
                  <a:gs pos="100000">
                    <a:srgbClr val="C89324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9" name="弦形 28">
                <a:extLst>
                  <a:ext uri="{FF2B5EF4-FFF2-40B4-BE49-F238E27FC236}">
                    <a16:creationId xmlns:a16="http://schemas.microsoft.com/office/drawing/2014/main" id="{8382DB78-DEAE-4F24-995D-DAE3E6FC7E7B}"/>
                  </a:ext>
                </a:extLst>
              </p:cNvPr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F459BBBC-76C4-48DC-933F-63CB3D282A30}"/>
                </a:ext>
              </a:extLst>
            </p:cNvPr>
            <p:cNvGrpSpPr/>
            <p:nvPr/>
          </p:nvGrpSpPr>
          <p:grpSpPr>
            <a:xfrm>
              <a:off x="8822211" y="2312876"/>
              <a:ext cx="1133154" cy="1133153"/>
              <a:chOff x="7384116" y="2805766"/>
              <a:chExt cx="1246469" cy="1246469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E98A29D-5534-470B-95E4-0C7ED763FF20}"/>
                  </a:ext>
                </a:extLst>
              </p:cNvPr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gradFill>
                <a:gsLst>
                  <a:gs pos="0">
                    <a:srgbClr val="DECB96"/>
                  </a:gs>
                  <a:gs pos="100000">
                    <a:srgbClr val="C89324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弦形 26">
                <a:extLst>
                  <a:ext uri="{FF2B5EF4-FFF2-40B4-BE49-F238E27FC236}">
                    <a16:creationId xmlns:a16="http://schemas.microsoft.com/office/drawing/2014/main" id="{508E7FF5-3F45-46DB-8CC7-42CD854D8FE0}"/>
                  </a:ext>
                </a:extLst>
              </p:cNvPr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23CF8F33-D37F-4C16-B810-FE98928FCED1}"/>
                </a:ext>
              </a:extLst>
            </p:cNvPr>
            <p:cNvGrpSpPr/>
            <p:nvPr/>
          </p:nvGrpSpPr>
          <p:grpSpPr>
            <a:xfrm>
              <a:off x="3514542" y="2879451"/>
              <a:ext cx="1942507" cy="1307831"/>
              <a:chOff x="3695790" y="4328050"/>
              <a:chExt cx="1942507" cy="1307831"/>
            </a:xfrm>
          </p:grpSpPr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8F80E08E-7CF0-4C9B-9024-C83B4BFEBABF}"/>
                  </a:ext>
                </a:extLst>
              </p:cNvPr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solidFill>
                  <a:srgbClr val="D3AC55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E4FFC9D9-19B1-4541-B87A-65E2B84F0436}"/>
                  </a:ext>
                </a:extLst>
              </p:cNvPr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solidFill>
                  <a:srgbClr val="D3AC55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B803E1BE-D7A3-4421-B7E4-DC8295655425}"/>
                  </a:ext>
                </a:extLst>
              </p:cNvPr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gradFill>
                <a:gsLst>
                  <a:gs pos="0">
                    <a:srgbClr val="DECB96"/>
                  </a:gs>
                  <a:gs pos="100000">
                    <a:srgbClr val="C89324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296BDDF-7E56-4108-BA52-75C64183A6C9}"/>
                </a:ext>
              </a:extLst>
            </p:cNvPr>
            <p:cNvGrpSpPr/>
            <p:nvPr/>
          </p:nvGrpSpPr>
          <p:grpSpPr>
            <a:xfrm>
              <a:off x="6783205" y="2861646"/>
              <a:ext cx="1942507" cy="1307832"/>
              <a:chOff x="6623978" y="4052235"/>
              <a:chExt cx="2136758" cy="1438614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051E07BC-9AAB-4D93-AA00-C3B33919ECC3}"/>
                  </a:ext>
                </a:extLst>
              </p:cNvPr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solidFill>
                  <a:srgbClr val="D3AC55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68CC17A8-C759-4E26-A343-8881F23100CE}"/>
                  </a:ext>
                </a:extLst>
              </p:cNvPr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solidFill>
                  <a:srgbClr val="D3AC55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5EA6A7E7-3844-43B3-98F0-97676623C837}"/>
                  </a:ext>
                </a:extLst>
              </p:cNvPr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gradFill>
                <a:gsLst>
                  <a:gs pos="0">
                    <a:srgbClr val="DECB96"/>
                  </a:gs>
                  <a:gs pos="100000">
                    <a:srgbClr val="C89324"/>
                  </a:gs>
                </a:gsLst>
                <a:lin ang="5400000" scaled="1"/>
              </a:gra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2915D91-AF48-4DD2-AFE7-0274C8BF8138}"/>
                </a:ext>
              </a:extLst>
            </p:cNvPr>
            <p:cNvSpPr/>
            <p:nvPr/>
          </p:nvSpPr>
          <p:spPr>
            <a:xfrm>
              <a:off x="1583130" y="3903696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zh-CN" altLang="en-US" sz="2000" b="1" noProof="1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3A11B7E8-7EDC-4C54-A376-FB432826B3FC}"/>
                </a:ext>
              </a:extLst>
            </p:cNvPr>
            <p:cNvSpPr/>
            <p:nvPr/>
          </p:nvSpPr>
          <p:spPr>
            <a:xfrm>
              <a:off x="1484426" y="4263001"/>
              <a:ext cx="2057038" cy="8014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100" noProof="1"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5B4BE76-89F2-4197-BC71-B8B0096E876B}"/>
                </a:ext>
              </a:extLst>
            </p:cNvPr>
            <p:cNvGrpSpPr/>
            <p:nvPr/>
          </p:nvGrpSpPr>
          <p:grpSpPr>
            <a:xfrm>
              <a:off x="4975371" y="3759401"/>
              <a:ext cx="2377060" cy="1230498"/>
              <a:chOff x="5547845" y="4641422"/>
              <a:chExt cx="1947384" cy="1230498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C461676-A4DD-4602-AC9A-CC37C402F0B3}"/>
                  </a:ext>
                </a:extLst>
              </p:cNvPr>
              <p:cNvSpPr/>
              <p:nvPr/>
            </p:nvSpPr>
            <p:spPr>
              <a:xfrm>
                <a:off x="5547845" y="4641422"/>
                <a:ext cx="1844752" cy="338554"/>
              </a:xfrm>
              <a:prstGeom prst="rect">
                <a:avLst/>
              </a:prstGeom>
            </p:spPr>
            <p:txBody>
              <a:bodyPr wrap="none">
                <a:noAutofit/>
              </a:bodyPr>
              <a:lstStyle/>
              <a:p>
                <a:pPr algn="ctr">
                  <a:buClr>
                    <a:srgbClr val="E24848"/>
                  </a:buClr>
                  <a:defRPr/>
                </a:pPr>
                <a:r>
                  <a:rPr lang="zh-CN" altLang="en-US" sz="2000" b="1" noProof="1">
                    <a:solidFill>
                      <a:srgbClr val="D3AC5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6BDDBC7-A7B8-41AE-B377-18D7F279AF0E}"/>
                  </a:ext>
                </a:extLst>
              </p:cNvPr>
              <p:cNvSpPr/>
              <p:nvPr/>
            </p:nvSpPr>
            <p:spPr>
              <a:xfrm>
                <a:off x="5572814" y="5000727"/>
                <a:ext cx="1922415" cy="871193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100" dirty="0">
                    <a:solidFill>
                      <a:srgbClr val="D3AC55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  <a:endParaRPr lang="zh-CN" altLang="en-US" sz="1100" noProof="1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D28AEE00-9D18-49BA-BCD8-EE81A5B1F293}"/>
                </a:ext>
              </a:extLst>
            </p:cNvPr>
            <p:cNvSpPr/>
            <p:nvPr/>
          </p:nvSpPr>
          <p:spPr>
            <a:xfrm>
              <a:off x="3997378" y="3201906"/>
              <a:ext cx="97683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9B595F23-59B5-4875-8907-CED00664C6B1}"/>
                </a:ext>
              </a:extLst>
            </p:cNvPr>
            <p:cNvSpPr/>
            <p:nvPr/>
          </p:nvSpPr>
          <p:spPr>
            <a:xfrm>
              <a:off x="8695232" y="3900795"/>
              <a:ext cx="1844752" cy="338554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2000" b="1" noProof="1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9DF0A77-FE82-40AD-8485-E0CD55B681BE}"/>
                </a:ext>
              </a:extLst>
            </p:cNvPr>
            <p:cNvSpPr/>
            <p:nvPr/>
          </p:nvSpPr>
          <p:spPr>
            <a:xfrm>
              <a:off x="8725712" y="4260100"/>
              <a:ext cx="2056174" cy="80149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dirty="0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100" noProof="1"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7A91819-214E-48B6-82C7-B107398D6105}"/>
                </a:ext>
              </a:extLst>
            </p:cNvPr>
            <p:cNvSpPr/>
            <p:nvPr/>
          </p:nvSpPr>
          <p:spPr>
            <a:xfrm>
              <a:off x="7257641" y="3201906"/>
              <a:ext cx="976832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关键词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2DBCE6F2-7EF7-4BE8-8E95-4D1411DC24FB}"/>
                </a:ext>
              </a:extLst>
            </p:cNvPr>
            <p:cNvSpPr/>
            <p:nvPr/>
          </p:nvSpPr>
          <p:spPr>
            <a:xfrm>
              <a:off x="3281589" y="5619305"/>
              <a:ext cx="5627995" cy="535531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algn="ct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600" dirty="0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zh-CN" altLang="en-US" sz="1600" noProof="1"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6" name="任意多边形: 形状 66">
              <a:extLst>
                <a:ext uri="{FF2B5EF4-FFF2-40B4-BE49-F238E27FC236}">
                  <a16:creationId xmlns:a16="http://schemas.microsoft.com/office/drawing/2014/main" id="{311DA6DB-1E80-4F24-BE7D-C0F1DB71D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396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" name="任意多边形: 形状 81">
              <a:extLst>
                <a:ext uri="{FF2B5EF4-FFF2-40B4-BE49-F238E27FC236}">
                  <a16:creationId xmlns:a16="http://schemas.microsoft.com/office/drawing/2014/main" id="{C6117BB1-14BE-4D72-864A-708EB3BC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1733" y="3714082"/>
              <a:ext cx="271948" cy="271153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75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3">
            <a:extLst>
              <a:ext uri="{FF2B5EF4-FFF2-40B4-BE49-F238E27FC236}">
                <a16:creationId xmlns:a16="http://schemas.microsoft.com/office/drawing/2014/main" id="{35979C37-DDA8-4562-9876-F99D83B4A00A}"/>
              </a:ext>
            </a:extLst>
          </p:cNvPr>
          <p:cNvSpPr/>
          <p:nvPr/>
        </p:nvSpPr>
        <p:spPr>
          <a:xfrm rot="3600000">
            <a:off x="6254583" y="3441307"/>
            <a:ext cx="666171" cy="48776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108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" name="Freeform: Shape 25">
            <a:extLst>
              <a:ext uri="{FF2B5EF4-FFF2-40B4-BE49-F238E27FC236}">
                <a16:creationId xmlns:a16="http://schemas.microsoft.com/office/drawing/2014/main" id="{7C2C3FAE-A2E5-4E93-BDF3-477ABF062603}"/>
              </a:ext>
            </a:extLst>
          </p:cNvPr>
          <p:cNvSpPr/>
          <p:nvPr/>
        </p:nvSpPr>
        <p:spPr>
          <a:xfrm>
            <a:off x="5629779" y="4602767"/>
            <a:ext cx="666173" cy="487765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497989" y="291698"/>
                </a:moveTo>
                <a:lnTo>
                  <a:pt x="182311" y="291698"/>
                </a:lnTo>
                <a:lnTo>
                  <a:pt x="182311" y="364623"/>
                </a:lnTo>
                <a:lnTo>
                  <a:pt x="0" y="182311"/>
                </a:lnTo>
                <a:lnTo>
                  <a:pt x="182311" y="0"/>
                </a:lnTo>
                <a:lnTo>
                  <a:pt x="182311" y="72925"/>
                </a:lnTo>
                <a:lnTo>
                  <a:pt x="497989" y="72925"/>
                </a:lnTo>
                <a:lnTo>
                  <a:pt x="497989" y="291698"/>
                </a:lnTo>
                <a:close/>
              </a:path>
            </a:pathLst>
          </a:cu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108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Freeform: Shape 27">
            <a:extLst>
              <a:ext uri="{FF2B5EF4-FFF2-40B4-BE49-F238E27FC236}">
                <a16:creationId xmlns:a16="http://schemas.microsoft.com/office/drawing/2014/main" id="{999D835E-5090-458C-A58A-53AE25F9D782}"/>
              </a:ext>
            </a:extLst>
          </p:cNvPr>
          <p:cNvSpPr/>
          <p:nvPr/>
        </p:nvSpPr>
        <p:spPr>
          <a:xfrm rot="18000000">
            <a:off x="4936323" y="3480941"/>
            <a:ext cx="666171" cy="48776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10800000" scaled="0"/>
          </a:gra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4F64B31-BED9-4DAF-BBA3-DB83A11A9B4D}"/>
              </a:ext>
            </a:extLst>
          </p:cNvPr>
          <p:cNvGrpSpPr/>
          <p:nvPr/>
        </p:nvGrpSpPr>
        <p:grpSpPr>
          <a:xfrm>
            <a:off x="4066214" y="4291146"/>
            <a:ext cx="1111011" cy="1111011"/>
            <a:chOff x="4394509" y="4712151"/>
            <a:chExt cx="1111011" cy="1111011"/>
          </a:xfrm>
        </p:grpSpPr>
        <p:sp>
          <p:nvSpPr>
            <p:cNvPr id="33" name="Freeform: Shape 26">
              <a:extLst>
                <a:ext uri="{FF2B5EF4-FFF2-40B4-BE49-F238E27FC236}">
                  <a16:creationId xmlns:a16="http://schemas.microsoft.com/office/drawing/2014/main" id="{3896DAF3-95A6-43FF-9741-BA101C45246B}"/>
                </a:ext>
              </a:extLst>
            </p:cNvPr>
            <p:cNvSpPr/>
            <p:nvPr/>
          </p:nvSpPr>
          <p:spPr>
            <a:xfrm>
              <a:off x="4394509" y="4712151"/>
              <a:ext cx="1111011" cy="1111011"/>
            </a:xfrm>
            <a:custGeom>
              <a:avLst/>
              <a:gdLst>
                <a:gd name="connsiteX0" fmla="*/ 0 w 830525"/>
                <a:gd name="connsiteY0" fmla="*/ 415263 h 830525"/>
                <a:gd name="connsiteX1" fmla="*/ 415263 w 830525"/>
                <a:gd name="connsiteY1" fmla="*/ 0 h 830525"/>
                <a:gd name="connsiteX2" fmla="*/ 830526 w 830525"/>
                <a:gd name="connsiteY2" fmla="*/ 415263 h 830525"/>
                <a:gd name="connsiteX3" fmla="*/ 415263 w 830525"/>
                <a:gd name="connsiteY3" fmla="*/ 830526 h 830525"/>
                <a:gd name="connsiteX4" fmla="*/ 0 w 830525"/>
                <a:gd name="connsiteY4" fmla="*/ 415263 h 83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25" h="830525">
                  <a:moveTo>
                    <a:pt x="0" y="415263"/>
                  </a:moveTo>
                  <a:cubicBezTo>
                    <a:pt x="0" y="185920"/>
                    <a:pt x="185920" y="0"/>
                    <a:pt x="415263" y="0"/>
                  </a:cubicBezTo>
                  <a:cubicBezTo>
                    <a:pt x="644606" y="0"/>
                    <a:pt x="830526" y="185920"/>
                    <a:pt x="830526" y="415263"/>
                  </a:cubicBezTo>
                  <a:cubicBezTo>
                    <a:pt x="830526" y="644606"/>
                    <a:pt x="644606" y="830526"/>
                    <a:pt x="415263" y="830526"/>
                  </a:cubicBezTo>
                  <a:cubicBezTo>
                    <a:pt x="185920" y="830526"/>
                    <a:pt x="0" y="644606"/>
                    <a:pt x="0" y="415263"/>
                  </a:cubicBezTo>
                  <a:close/>
                </a:path>
              </a:pathLst>
            </a:custGeom>
            <a:gradFill>
              <a:gsLst>
                <a:gs pos="0">
                  <a:srgbClr val="DECB96"/>
                </a:gs>
                <a:gs pos="100000">
                  <a:srgbClr val="C89324"/>
                </a:gs>
              </a:gsLst>
              <a:lin ang="5400000" scaled="1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4" name="Freeform: Shape 28">
              <a:extLst>
                <a:ext uri="{FF2B5EF4-FFF2-40B4-BE49-F238E27FC236}">
                  <a16:creationId xmlns:a16="http://schemas.microsoft.com/office/drawing/2014/main" id="{25ED5201-4C48-4F5E-88F5-23BAD572D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975" y="5022929"/>
              <a:ext cx="526083" cy="489458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7" name="Group 3">
            <a:extLst>
              <a:ext uri="{FF2B5EF4-FFF2-40B4-BE49-F238E27FC236}">
                <a16:creationId xmlns:a16="http://schemas.microsoft.com/office/drawing/2014/main" id="{00522063-DD0E-4192-B184-98B09E104C5C}"/>
              </a:ext>
            </a:extLst>
          </p:cNvPr>
          <p:cNvGrpSpPr/>
          <p:nvPr/>
        </p:nvGrpSpPr>
        <p:grpSpPr>
          <a:xfrm>
            <a:off x="6702735" y="4291146"/>
            <a:ext cx="1111011" cy="1111011"/>
            <a:chOff x="7031030" y="4712151"/>
            <a:chExt cx="1111011" cy="1111011"/>
          </a:xfrm>
        </p:grpSpPr>
        <p:sp>
          <p:nvSpPr>
            <p:cNvPr id="28" name="Freeform: Shape 24">
              <a:extLst>
                <a:ext uri="{FF2B5EF4-FFF2-40B4-BE49-F238E27FC236}">
                  <a16:creationId xmlns:a16="http://schemas.microsoft.com/office/drawing/2014/main" id="{214A94AD-3BBD-406A-AEE7-6CBB5A0315F1}"/>
                </a:ext>
              </a:extLst>
            </p:cNvPr>
            <p:cNvSpPr/>
            <p:nvPr/>
          </p:nvSpPr>
          <p:spPr>
            <a:xfrm>
              <a:off x="7031030" y="4712151"/>
              <a:ext cx="1111011" cy="1111011"/>
            </a:xfrm>
            <a:custGeom>
              <a:avLst/>
              <a:gdLst>
                <a:gd name="connsiteX0" fmla="*/ 0 w 830525"/>
                <a:gd name="connsiteY0" fmla="*/ 415263 h 830525"/>
                <a:gd name="connsiteX1" fmla="*/ 415263 w 830525"/>
                <a:gd name="connsiteY1" fmla="*/ 0 h 830525"/>
                <a:gd name="connsiteX2" fmla="*/ 830526 w 830525"/>
                <a:gd name="connsiteY2" fmla="*/ 415263 h 830525"/>
                <a:gd name="connsiteX3" fmla="*/ 415263 w 830525"/>
                <a:gd name="connsiteY3" fmla="*/ 830526 h 830525"/>
                <a:gd name="connsiteX4" fmla="*/ 0 w 830525"/>
                <a:gd name="connsiteY4" fmla="*/ 415263 h 83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25" h="830525">
                  <a:moveTo>
                    <a:pt x="0" y="415263"/>
                  </a:moveTo>
                  <a:cubicBezTo>
                    <a:pt x="0" y="185920"/>
                    <a:pt x="185920" y="0"/>
                    <a:pt x="415263" y="0"/>
                  </a:cubicBezTo>
                  <a:cubicBezTo>
                    <a:pt x="644606" y="0"/>
                    <a:pt x="830526" y="185920"/>
                    <a:pt x="830526" y="415263"/>
                  </a:cubicBezTo>
                  <a:cubicBezTo>
                    <a:pt x="830526" y="644606"/>
                    <a:pt x="644606" y="830526"/>
                    <a:pt x="415263" y="830526"/>
                  </a:cubicBezTo>
                  <a:cubicBezTo>
                    <a:pt x="185920" y="830526"/>
                    <a:pt x="0" y="644606"/>
                    <a:pt x="0" y="415263"/>
                  </a:cubicBezTo>
                  <a:close/>
                </a:path>
              </a:pathLst>
            </a:custGeom>
            <a:gradFill>
              <a:gsLst>
                <a:gs pos="0">
                  <a:srgbClr val="DECB96"/>
                </a:gs>
                <a:gs pos="100000">
                  <a:srgbClr val="C89324"/>
                </a:gs>
              </a:gsLst>
              <a:lin ang="5400000" scaled="1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29" name="Group 29">
              <a:extLst>
                <a:ext uri="{FF2B5EF4-FFF2-40B4-BE49-F238E27FC236}">
                  <a16:creationId xmlns:a16="http://schemas.microsoft.com/office/drawing/2014/main" id="{2837C906-5104-41BE-B010-EBE7E5C554BA}"/>
                </a:ext>
              </a:extLst>
            </p:cNvPr>
            <p:cNvGrpSpPr/>
            <p:nvPr/>
          </p:nvGrpSpPr>
          <p:grpSpPr>
            <a:xfrm>
              <a:off x="7342385" y="4977969"/>
              <a:ext cx="488267" cy="579343"/>
              <a:chOff x="4394201" y="3717926"/>
              <a:chExt cx="306388" cy="363538"/>
            </a:xfrm>
            <a:solidFill>
              <a:schemeClr val="bg1"/>
            </a:solidFill>
          </p:grpSpPr>
          <p:sp>
            <p:nvSpPr>
              <p:cNvPr id="30" name="Freeform: Shape 30">
                <a:extLst>
                  <a:ext uri="{FF2B5EF4-FFF2-40B4-BE49-F238E27FC236}">
                    <a16:creationId xmlns:a16="http://schemas.microsoft.com/office/drawing/2014/main" id="{208CDEF4-1BC0-40AF-8978-7E72DE8FA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0563" y="3883026"/>
                <a:ext cx="88900" cy="90488"/>
              </a:xfrm>
              <a:custGeom>
                <a:avLst/>
                <a:gdLst/>
                <a:ahLst/>
                <a:cxnLst>
                  <a:cxn ang="0">
                    <a:pos x="35" y="34"/>
                  </a:cxn>
                  <a:cxn ang="0">
                    <a:pos x="35" y="7"/>
                  </a:cxn>
                  <a:cxn ang="0">
                    <a:pos x="8" y="8"/>
                  </a:cxn>
                  <a:cxn ang="0">
                    <a:pos x="8" y="35"/>
                  </a:cxn>
                  <a:cxn ang="0">
                    <a:pos x="35" y="34"/>
                  </a:cxn>
                  <a:cxn ang="0">
                    <a:pos x="22" y="23"/>
                  </a:cxn>
                  <a:cxn ang="0">
                    <a:pos x="14" y="23"/>
                  </a:cxn>
                  <a:cxn ang="0">
                    <a:pos x="14" y="16"/>
                  </a:cxn>
                  <a:cxn ang="0">
                    <a:pos x="12" y="14"/>
                  </a:cxn>
                  <a:cxn ang="0">
                    <a:pos x="14" y="12"/>
                  </a:cxn>
                  <a:cxn ang="0">
                    <a:pos x="16" y="14"/>
                  </a:cxn>
                  <a:cxn ang="0">
                    <a:pos x="19" y="11"/>
                  </a:cxn>
                  <a:cxn ang="0">
                    <a:pos x="21" y="14"/>
                  </a:cxn>
                  <a:cxn ang="0">
                    <a:pos x="18" y="16"/>
                  </a:cxn>
                  <a:cxn ang="0">
                    <a:pos x="17" y="19"/>
                  </a:cxn>
                  <a:cxn ang="0">
                    <a:pos x="21" y="19"/>
                  </a:cxn>
                  <a:cxn ang="0">
                    <a:pos x="28" y="19"/>
                  </a:cxn>
                  <a:cxn ang="0">
                    <a:pos x="29" y="26"/>
                  </a:cxn>
                  <a:cxn ang="0">
                    <a:pos x="31" y="28"/>
                  </a:cxn>
                  <a:cxn ang="0">
                    <a:pos x="29" y="30"/>
                  </a:cxn>
                  <a:cxn ang="0">
                    <a:pos x="27" y="28"/>
                  </a:cxn>
                  <a:cxn ang="0">
                    <a:pos x="22" y="31"/>
                  </a:cxn>
                  <a:cxn ang="0">
                    <a:pos x="21" y="28"/>
                  </a:cxn>
                  <a:cxn ang="0">
                    <a:pos x="25" y="26"/>
                  </a:cxn>
                  <a:cxn ang="0">
                    <a:pos x="26" y="22"/>
                  </a:cxn>
                  <a:cxn ang="0">
                    <a:pos x="22" y="23"/>
                  </a:cxn>
                </a:cxnLst>
                <a:rect l="0" t="0" r="r" b="b"/>
                <a:pathLst>
                  <a:path w="42" h="42">
                    <a:moveTo>
                      <a:pt x="35" y="34"/>
                    </a:moveTo>
                    <a:cubicBezTo>
                      <a:pt x="42" y="27"/>
                      <a:pt x="42" y="15"/>
                      <a:pt x="35" y="7"/>
                    </a:cubicBezTo>
                    <a:cubicBezTo>
                      <a:pt x="27" y="0"/>
                      <a:pt x="15" y="0"/>
                      <a:pt x="8" y="8"/>
                    </a:cubicBezTo>
                    <a:cubicBezTo>
                      <a:pt x="0" y="15"/>
                      <a:pt x="0" y="28"/>
                      <a:pt x="8" y="35"/>
                    </a:cubicBezTo>
                    <a:cubicBezTo>
                      <a:pt x="15" y="42"/>
                      <a:pt x="28" y="42"/>
                      <a:pt x="35" y="34"/>
                    </a:cubicBezTo>
                    <a:close/>
                    <a:moveTo>
                      <a:pt x="22" y="23"/>
                    </a:moveTo>
                    <a:cubicBezTo>
                      <a:pt x="19" y="24"/>
                      <a:pt x="16" y="25"/>
                      <a:pt x="14" y="23"/>
                    </a:cubicBezTo>
                    <a:cubicBezTo>
                      <a:pt x="12" y="21"/>
                      <a:pt x="12" y="18"/>
                      <a:pt x="14" y="16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17" y="12"/>
                      <a:pt x="18" y="12"/>
                      <a:pt x="19" y="11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4"/>
                      <a:pt x="19" y="15"/>
                      <a:pt x="18" y="16"/>
                    </a:cubicBezTo>
                    <a:cubicBezTo>
                      <a:pt x="16" y="18"/>
                      <a:pt x="16" y="19"/>
                      <a:pt x="17" y="19"/>
                    </a:cubicBezTo>
                    <a:cubicBezTo>
                      <a:pt x="18" y="20"/>
                      <a:pt x="19" y="20"/>
                      <a:pt x="21" y="19"/>
                    </a:cubicBezTo>
                    <a:cubicBezTo>
                      <a:pt x="24" y="17"/>
                      <a:pt x="26" y="17"/>
                      <a:pt x="28" y="19"/>
                    </a:cubicBezTo>
                    <a:cubicBezTo>
                      <a:pt x="30" y="21"/>
                      <a:pt x="30" y="24"/>
                      <a:pt x="29" y="26"/>
                    </a:cubicBezTo>
                    <a:cubicBezTo>
                      <a:pt x="31" y="28"/>
                      <a:pt x="31" y="28"/>
                      <a:pt x="31" y="28"/>
                    </a:cubicBezTo>
                    <a:cubicBezTo>
                      <a:pt x="29" y="30"/>
                      <a:pt x="29" y="30"/>
                      <a:pt x="29" y="30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5" y="30"/>
                      <a:pt x="24" y="31"/>
                      <a:pt x="22" y="31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8"/>
                      <a:pt x="24" y="27"/>
                      <a:pt x="25" y="26"/>
                    </a:cubicBezTo>
                    <a:cubicBezTo>
                      <a:pt x="26" y="24"/>
                      <a:pt x="26" y="23"/>
                      <a:pt x="26" y="22"/>
                    </a:cubicBezTo>
                    <a:cubicBezTo>
                      <a:pt x="25" y="22"/>
                      <a:pt x="24" y="22"/>
                      <a:pt x="22" y="23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1">
                <a:extLst>
                  <a:ext uri="{FF2B5EF4-FFF2-40B4-BE49-F238E27FC236}">
                    <a16:creationId xmlns:a16="http://schemas.microsoft.com/office/drawing/2014/main" id="{C7E730E7-164E-42BE-98C5-E2AFA636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4201" y="3776664"/>
                <a:ext cx="304800" cy="304800"/>
              </a:xfrm>
              <a:custGeom>
                <a:avLst/>
                <a:gdLst/>
                <a:ahLst/>
                <a:cxnLst>
                  <a:cxn ang="0">
                    <a:pos x="55" y="143"/>
                  </a:cxn>
                  <a:cxn ang="0">
                    <a:pos x="143" y="53"/>
                  </a:cxn>
                  <a:cxn ang="0">
                    <a:pos x="88" y="0"/>
                  </a:cxn>
                  <a:cxn ang="0">
                    <a:pos x="0" y="90"/>
                  </a:cxn>
                  <a:cxn ang="0">
                    <a:pos x="55" y="143"/>
                  </a:cxn>
                  <a:cxn ang="0">
                    <a:pos x="88" y="17"/>
                  </a:cxn>
                  <a:cxn ang="0">
                    <a:pos x="126" y="53"/>
                  </a:cxn>
                  <a:cxn ang="0">
                    <a:pos x="97" y="83"/>
                  </a:cxn>
                  <a:cxn ang="0">
                    <a:pos x="91" y="51"/>
                  </a:cxn>
                  <a:cxn ang="0">
                    <a:pos x="61" y="46"/>
                  </a:cxn>
                  <a:cxn ang="0">
                    <a:pos x="88" y="17"/>
                  </a:cxn>
                  <a:cxn ang="0">
                    <a:pos x="88" y="54"/>
                  </a:cxn>
                  <a:cxn ang="0">
                    <a:pos x="88" y="88"/>
                  </a:cxn>
                  <a:cxn ang="0">
                    <a:pos x="55" y="89"/>
                  </a:cxn>
                  <a:cxn ang="0">
                    <a:pos x="55" y="55"/>
                  </a:cxn>
                  <a:cxn ang="0">
                    <a:pos x="88" y="54"/>
                  </a:cxn>
                  <a:cxn ang="0">
                    <a:pos x="18" y="90"/>
                  </a:cxn>
                  <a:cxn ang="0">
                    <a:pos x="45" y="62"/>
                  </a:cxn>
                  <a:cxn ang="0">
                    <a:pos x="51" y="92"/>
                  </a:cxn>
                  <a:cxn ang="0">
                    <a:pos x="83" y="97"/>
                  </a:cxn>
                  <a:cxn ang="0">
                    <a:pos x="55" y="126"/>
                  </a:cxn>
                  <a:cxn ang="0">
                    <a:pos x="18" y="90"/>
                  </a:cxn>
                </a:cxnLst>
                <a:rect l="0" t="0" r="r" b="b"/>
                <a:pathLst>
                  <a:path w="143" h="143">
                    <a:moveTo>
                      <a:pt x="55" y="143"/>
                    </a:moveTo>
                    <a:cubicBezTo>
                      <a:pt x="143" y="53"/>
                      <a:pt x="143" y="53"/>
                      <a:pt x="143" y="53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0" y="90"/>
                      <a:pt x="0" y="90"/>
                      <a:pt x="0" y="90"/>
                    </a:cubicBezTo>
                    <a:lnTo>
                      <a:pt x="55" y="143"/>
                    </a:lnTo>
                    <a:close/>
                    <a:moveTo>
                      <a:pt x="88" y="17"/>
                    </a:moveTo>
                    <a:cubicBezTo>
                      <a:pt x="126" y="53"/>
                      <a:pt x="126" y="53"/>
                      <a:pt x="126" y="53"/>
                    </a:cubicBezTo>
                    <a:cubicBezTo>
                      <a:pt x="97" y="83"/>
                      <a:pt x="97" y="83"/>
                      <a:pt x="97" y="83"/>
                    </a:cubicBezTo>
                    <a:cubicBezTo>
                      <a:pt x="102" y="72"/>
                      <a:pt x="100" y="59"/>
                      <a:pt x="91" y="51"/>
                    </a:cubicBezTo>
                    <a:cubicBezTo>
                      <a:pt x="83" y="43"/>
                      <a:pt x="71" y="41"/>
                      <a:pt x="61" y="46"/>
                    </a:cubicBezTo>
                    <a:lnTo>
                      <a:pt x="88" y="17"/>
                    </a:lnTo>
                    <a:close/>
                    <a:moveTo>
                      <a:pt x="88" y="54"/>
                    </a:moveTo>
                    <a:cubicBezTo>
                      <a:pt x="97" y="63"/>
                      <a:pt x="97" y="78"/>
                      <a:pt x="88" y="88"/>
                    </a:cubicBezTo>
                    <a:cubicBezTo>
                      <a:pt x="79" y="97"/>
                      <a:pt x="64" y="98"/>
                      <a:pt x="55" y="89"/>
                    </a:cubicBezTo>
                    <a:cubicBezTo>
                      <a:pt x="45" y="80"/>
                      <a:pt x="45" y="65"/>
                      <a:pt x="55" y="55"/>
                    </a:cubicBezTo>
                    <a:cubicBezTo>
                      <a:pt x="64" y="46"/>
                      <a:pt x="79" y="45"/>
                      <a:pt x="88" y="54"/>
                    </a:cubicBezTo>
                    <a:close/>
                    <a:moveTo>
                      <a:pt x="18" y="90"/>
                    </a:moveTo>
                    <a:cubicBezTo>
                      <a:pt x="45" y="62"/>
                      <a:pt x="45" y="62"/>
                      <a:pt x="45" y="62"/>
                    </a:cubicBezTo>
                    <a:cubicBezTo>
                      <a:pt x="41" y="72"/>
                      <a:pt x="43" y="84"/>
                      <a:pt x="51" y="92"/>
                    </a:cubicBezTo>
                    <a:cubicBezTo>
                      <a:pt x="60" y="100"/>
                      <a:pt x="73" y="102"/>
                      <a:pt x="83" y="97"/>
                    </a:cubicBezTo>
                    <a:cubicBezTo>
                      <a:pt x="55" y="126"/>
                      <a:pt x="55" y="126"/>
                      <a:pt x="55" y="126"/>
                    </a:cubicBezTo>
                    <a:lnTo>
                      <a:pt x="18" y="9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4">
                <a:extLst>
                  <a:ext uri="{FF2B5EF4-FFF2-40B4-BE49-F238E27FC236}">
                    <a16:creationId xmlns:a16="http://schemas.microsoft.com/office/drawing/2014/main" id="{A9264C7F-FC41-406B-B897-9D58F13B9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376" y="3717926"/>
                <a:ext cx="303213" cy="209550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13" y="132"/>
                  </a:cxn>
                  <a:cxn ang="0">
                    <a:pos x="20" y="124"/>
                  </a:cxn>
                  <a:cxn ang="0">
                    <a:pos x="16" y="120"/>
                  </a:cxn>
                  <a:cxn ang="0">
                    <a:pos x="117" y="16"/>
                  </a:cxn>
                  <a:cxn ang="0">
                    <a:pos x="174" y="71"/>
                  </a:cxn>
                  <a:cxn ang="0">
                    <a:pos x="167" y="79"/>
                  </a:cxn>
                  <a:cxn ang="0">
                    <a:pos x="175" y="87"/>
                  </a:cxn>
                  <a:cxn ang="0">
                    <a:pos x="191" y="71"/>
                  </a:cxn>
                  <a:cxn ang="0">
                    <a:pos x="117" y="0"/>
                  </a:cxn>
                  <a:cxn ang="0">
                    <a:pos x="0" y="120"/>
                  </a:cxn>
                </a:cxnLst>
                <a:rect l="0" t="0" r="r" b="b"/>
                <a:pathLst>
                  <a:path w="191" h="132">
                    <a:moveTo>
                      <a:pt x="0" y="120"/>
                    </a:moveTo>
                    <a:lnTo>
                      <a:pt x="13" y="132"/>
                    </a:lnTo>
                    <a:lnTo>
                      <a:pt x="20" y="124"/>
                    </a:lnTo>
                    <a:lnTo>
                      <a:pt x="16" y="120"/>
                    </a:lnTo>
                    <a:lnTo>
                      <a:pt x="117" y="16"/>
                    </a:lnTo>
                    <a:lnTo>
                      <a:pt x="174" y="71"/>
                    </a:lnTo>
                    <a:lnTo>
                      <a:pt x="167" y="79"/>
                    </a:lnTo>
                    <a:lnTo>
                      <a:pt x="175" y="87"/>
                    </a:lnTo>
                    <a:lnTo>
                      <a:pt x="191" y="71"/>
                    </a:lnTo>
                    <a:lnTo>
                      <a:pt x="117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Group 2">
            <a:extLst>
              <a:ext uri="{FF2B5EF4-FFF2-40B4-BE49-F238E27FC236}">
                <a16:creationId xmlns:a16="http://schemas.microsoft.com/office/drawing/2014/main" id="{7E2D2781-5DDE-4E21-B235-8702B3676A1E}"/>
              </a:ext>
            </a:extLst>
          </p:cNvPr>
          <p:cNvGrpSpPr/>
          <p:nvPr/>
        </p:nvGrpSpPr>
        <p:grpSpPr>
          <a:xfrm>
            <a:off x="5384474" y="2007852"/>
            <a:ext cx="1111011" cy="1111011"/>
            <a:chOff x="5712769" y="2428857"/>
            <a:chExt cx="1111011" cy="1111011"/>
          </a:xfrm>
        </p:grpSpPr>
        <p:sp>
          <p:nvSpPr>
            <p:cNvPr id="18" name="Freeform: Shape 22">
              <a:extLst>
                <a:ext uri="{FF2B5EF4-FFF2-40B4-BE49-F238E27FC236}">
                  <a16:creationId xmlns:a16="http://schemas.microsoft.com/office/drawing/2014/main" id="{D5FBF7D4-ECDC-4BE4-B787-325E83989199}"/>
                </a:ext>
              </a:extLst>
            </p:cNvPr>
            <p:cNvSpPr/>
            <p:nvPr/>
          </p:nvSpPr>
          <p:spPr>
            <a:xfrm>
              <a:off x="5712769" y="2428857"/>
              <a:ext cx="1111011" cy="1111011"/>
            </a:xfrm>
            <a:custGeom>
              <a:avLst/>
              <a:gdLst>
                <a:gd name="connsiteX0" fmla="*/ 0 w 830525"/>
                <a:gd name="connsiteY0" fmla="*/ 415263 h 830525"/>
                <a:gd name="connsiteX1" fmla="*/ 415263 w 830525"/>
                <a:gd name="connsiteY1" fmla="*/ 0 h 830525"/>
                <a:gd name="connsiteX2" fmla="*/ 830526 w 830525"/>
                <a:gd name="connsiteY2" fmla="*/ 415263 h 830525"/>
                <a:gd name="connsiteX3" fmla="*/ 415263 w 830525"/>
                <a:gd name="connsiteY3" fmla="*/ 830526 h 830525"/>
                <a:gd name="connsiteX4" fmla="*/ 0 w 830525"/>
                <a:gd name="connsiteY4" fmla="*/ 415263 h 83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0525" h="830525">
                  <a:moveTo>
                    <a:pt x="0" y="415263"/>
                  </a:moveTo>
                  <a:cubicBezTo>
                    <a:pt x="0" y="185920"/>
                    <a:pt x="185920" y="0"/>
                    <a:pt x="415263" y="0"/>
                  </a:cubicBezTo>
                  <a:cubicBezTo>
                    <a:pt x="644606" y="0"/>
                    <a:pt x="830526" y="185920"/>
                    <a:pt x="830526" y="415263"/>
                  </a:cubicBezTo>
                  <a:cubicBezTo>
                    <a:pt x="830526" y="644606"/>
                    <a:pt x="644606" y="830526"/>
                    <a:pt x="415263" y="830526"/>
                  </a:cubicBezTo>
                  <a:cubicBezTo>
                    <a:pt x="185920" y="830526"/>
                    <a:pt x="0" y="644606"/>
                    <a:pt x="0" y="415263"/>
                  </a:cubicBezTo>
                  <a:close/>
                </a:path>
              </a:pathLst>
            </a:custGeom>
            <a:gradFill>
              <a:gsLst>
                <a:gs pos="0">
                  <a:srgbClr val="DECB96"/>
                </a:gs>
                <a:gs pos="100000">
                  <a:srgbClr val="C89324"/>
                </a:gs>
              </a:gsLst>
              <a:lin ang="5400000" scaled="1"/>
            </a:gra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9" name="Group 37">
              <a:extLst>
                <a:ext uri="{FF2B5EF4-FFF2-40B4-BE49-F238E27FC236}">
                  <a16:creationId xmlns:a16="http://schemas.microsoft.com/office/drawing/2014/main" id="{7DD48DE8-43DA-47A3-84C5-F63F27E168D2}"/>
                </a:ext>
              </a:extLst>
            </p:cNvPr>
            <p:cNvGrpSpPr/>
            <p:nvPr/>
          </p:nvGrpSpPr>
          <p:grpSpPr>
            <a:xfrm>
              <a:off x="5988831" y="2716950"/>
              <a:ext cx="558773" cy="534793"/>
              <a:chOff x="3876675" y="1376363"/>
              <a:chExt cx="369888" cy="354012"/>
            </a:xfrm>
            <a:solidFill>
              <a:schemeClr val="bg1"/>
            </a:solidFill>
          </p:grpSpPr>
          <p:sp>
            <p:nvSpPr>
              <p:cNvPr id="20" name="Freeform: Shape 47">
                <a:extLst>
                  <a:ext uri="{FF2B5EF4-FFF2-40B4-BE49-F238E27FC236}">
                    <a16:creationId xmlns:a16="http://schemas.microsoft.com/office/drawing/2014/main" id="{50DF74CF-9FC4-4C1F-8951-D38CFB4E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4488" y="1401763"/>
                <a:ext cx="63500" cy="873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2" y="8"/>
                  </a:cxn>
                  <a:cxn ang="0">
                    <a:pos x="18" y="24"/>
                  </a:cxn>
                  <a:cxn ang="0">
                    <a:pos x="27" y="46"/>
                  </a:cxn>
                  <a:cxn ang="0">
                    <a:pos x="30" y="49"/>
                  </a:cxn>
                  <a:cxn ang="0">
                    <a:pos x="31" y="49"/>
                  </a:cxn>
                  <a:cxn ang="0">
                    <a:pos x="35" y="44"/>
                  </a:cxn>
                  <a:cxn ang="0">
                    <a:pos x="24" y="19"/>
                  </a:cxn>
                  <a:cxn ang="0">
                    <a:pos x="7" y="1"/>
                  </a:cxn>
                  <a:cxn ang="0">
                    <a:pos x="1" y="2"/>
                  </a:cxn>
                </a:cxnLst>
                <a:rect l="0" t="0" r="r" b="b"/>
                <a:pathLst>
                  <a:path w="35" h="49">
                    <a:moveTo>
                      <a:pt x="1" y="2"/>
                    </a:moveTo>
                    <a:cubicBezTo>
                      <a:pt x="0" y="4"/>
                      <a:pt x="0" y="7"/>
                      <a:pt x="2" y="8"/>
                    </a:cubicBezTo>
                    <a:cubicBezTo>
                      <a:pt x="8" y="12"/>
                      <a:pt x="13" y="17"/>
                      <a:pt x="18" y="24"/>
                    </a:cubicBezTo>
                    <a:cubicBezTo>
                      <a:pt x="22" y="31"/>
                      <a:pt x="25" y="39"/>
                      <a:pt x="27" y="46"/>
                    </a:cubicBezTo>
                    <a:cubicBezTo>
                      <a:pt x="27" y="47"/>
                      <a:pt x="28" y="49"/>
                      <a:pt x="30" y="49"/>
                    </a:cubicBezTo>
                    <a:cubicBezTo>
                      <a:pt x="30" y="49"/>
                      <a:pt x="31" y="49"/>
                      <a:pt x="31" y="49"/>
                    </a:cubicBezTo>
                    <a:cubicBezTo>
                      <a:pt x="33" y="49"/>
                      <a:pt x="35" y="47"/>
                      <a:pt x="35" y="44"/>
                    </a:cubicBezTo>
                    <a:cubicBezTo>
                      <a:pt x="33" y="36"/>
                      <a:pt x="30" y="27"/>
                      <a:pt x="24" y="19"/>
                    </a:cubicBezTo>
                    <a:cubicBezTo>
                      <a:pt x="19" y="12"/>
                      <a:pt x="13" y="6"/>
                      <a:pt x="7" y="1"/>
                    </a:cubicBezTo>
                    <a:cubicBezTo>
                      <a:pt x="5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50">
                <a:extLst>
                  <a:ext uri="{FF2B5EF4-FFF2-40B4-BE49-F238E27FC236}">
                    <a16:creationId xmlns:a16="http://schemas.microsoft.com/office/drawing/2014/main" id="{3D9F0B24-2FAB-4202-A3C2-4C3099098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775" y="1376363"/>
                <a:ext cx="77788" cy="112713"/>
              </a:xfrm>
              <a:custGeom>
                <a:avLst/>
                <a:gdLst/>
                <a:ahLst/>
                <a:cxnLst>
                  <a:cxn ang="0">
                    <a:pos x="7" y="1"/>
                  </a:cxn>
                  <a:cxn ang="0">
                    <a:pos x="1" y="2"/>
                  </a:cxn>
                  <a:cxn ang="0">
                    <a:pos x="2" y="8"/>
                  </a:cxn>
                  <a:cxn ang="0">
                    <a:pos x="22" y="29"/>
                  </a:cxn>
                  <a:cxn ang="0">
                    <a:pos x="35" y="59"/>
                  </a:cxn>
                  <a:cxn ang="0">
                    <a:pos x="38" y="62"/>
                  </a:cxn>
                  <a:cxn ang="0">
                    <a:pos x="40" y="62"/>
                  </a:cxn>
                  <a:cxn ang="0">
                    <a:pos x="43" y="58"/>
                  </a:cxn>
                  <a:cxn ang="0">
                    <a:pos x="29" y="25"/>
                  </a:cxn>
                  <a:cxn ang="0">
                    <a:pos x="7" y="1"/>
                  </a:cxn>
                </a:cxnLst>
                <a:rect l="0" t="0" r="r" b="b"/>
                <a:pathLst>
                  <a:path w="44" h="63">
                    <a:moveTo>
                      <a:pt x="7" y="1"/>
                    </a:moveTo>
                    <a:cubicBezTo>
                      <a:pt x="5" y="0"/>
                      <a:pt x="2" y="0"/>
                      <a:pt x="1" y="2"/>
                    </a:cubicBezTo>
                    <a:cubicBezTo>
                      <a:pt x="0" y="4"/>
                      <a:pt x="0" y="6"/>
                      <a:pt x="2" y="8"/>
                    </a:cubicBezTo>
                    <a:cubicBezTo>
                      <a:pt x="9" y="13"/>
                      <a:pt x="16" y="21"/>
                      <a:pt x="22" y="29"/>
                    </a:cubicBezTo>
                    <a:cubicBezTo>
                      <a:pt x="29" y="39"/>
                      <a:pt x="33" y="49"/>
                      <a:pt x="35" y="59"/>
                    </a:cubicBezTo>
                    <a:cubicBezTo>
                      <a:pt x="36" y="61"/>
                      <a:pt x="37" y="62"/>
                      <a:pt x="38" y="62"/>
                    </a:cubicBezTo>
                    <a:cubicBezTo>
                      <a:pt x="39" y="63"/>
                      <a:pt x="39" y="63"/>
                      <a:pt x="40" y="62"/>
                    </a:cubicBezTo>
                    <a:cubicBezTo>
                      <a:pt x="42" y="62"/>
                      <a:pt x="44" y="60"/>
                      <a:pt x="43" y="58"/>
                    </a:cubicBezTo>
                    <a:cubicBezTo>
                      <a:pt x="41" y="47"/>
                      <a:pt x="36" y="35"/>
                      <a:pt x="29" y="25"/>
                    </a:cubicBezTo>
                    <a:cubicBezTo>
                      <a:pt x="23" y="15"/>
                      <a:pt x="15" y="7"/>
                      <a:pt x="7" y="1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2" name="Freeform: Shape 53">
                <a:extLst>
                  <a:ext uri="{FF2B5EF4-FFF2-40B4-BE49-F238E27FC236}">
                    <a16:creationId xmlns:a16="http://schemas.microsoft.com/office/drawing/2014/main" id="{543A6C00-43B6-4C66-85AD-9792A6D67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1788" y="1425575"/>
                <a:ext cx="46038" cy="65088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3" y="9"/>
                  </a:cxn>
                  <a:cxn ang="0">
                    <a:pos x="13" y="18"/>
                  </a:cxn>
                  <a:cxn ang="0">
                    <a:pos x="18" y="32"/>
                  </a:cxn>
                  <a:cxn ang="0">
                    <a:pos x="21" y="36"/>
                  </a:cxn>
                  <a:cxn ang="0">
                    <a:pos x="22" y="36"/>
                  </a:cxn>
                  <a:cxn ang="0">
                    <a:pos x="26" y="31"/>
                  </a:cxn>
                  <a:cxn ang="0">
                    <a:pos x="20" y="14"/>
                  </a:cxn>
                  <a:cxn ang="0">
                    <a:pos x="7" y="1"/>
                  </a:cxn>
                  <a:cxn ang="0">
                    <a:pos x="1" y="3"/>
                  </a:cxn>
                </a:cxnLst>
                <a:rect l="0" t="0" r="r" b="b"/>
                <a:pathLst>
                  <a:path w="26" h="36">
                    <a:moveTo>
                      <a:pt x="1" y="3"/>
                    </a:moveTo>
                    <a:cubicBezTo>
                      <a:pt x="0" y="5"/>
                      <a:pt x="1" y="7"/>
                      <a:pt x="3" y="9"/>
                    </a:cubicBezTo>
                    <a:cubicBezTo>
                      <a:pt x="7" y="10"/>
                      <a:pt x="10" y="14"/>
                      <a:pt x="13" y="18"/>
                    </a:cubicBezTo>
                    <a:cubicBezTo>
                      <a:pt x="16" y="23"/>
                      <a:pt x="18" y="28"/>
                      <a:pt x="18" y="32"/>
                    </a:cubicBezTo>
                    <a:cubicBezTo>
                      <a:pt x="18" y="34"/>
                      <a:pt x="20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5" y="36"/>
                      <a:pt x="26" y="34"/>
                      <a:pt x="26" y="31"/>
                    </a:cubicBezTo>
                    <a:cubicBezTo>
                      <a:pt x="26" y="26"/>
                      <a:pt x="23" y="19"/>
                      <a:pt x="20" y="14"/>
                    </a:cubicBezTo>
                    <a:cubicBezTo>
                      <a:pt x="16" y="8"/>
                      <a:pt x="11" y="4"/>
                      <a:pt x="7" y="1"/>
                    </a:cubicBezTo>
                    <a:cubicBezTo>
                      <a:pt x="5" y="0"/>
                      <a:pt x="2" y="1"/>
                      <a:pt x="1" y="3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54">
                <a:extLst>
                  <a:ext uri="{FF2B5EF4-FFF2-40B4-BE49-F238E27FC236}">
                    <a16:creationId xmlns:a16="http://schemas.microsoft.com/office/drawing/2014/main" id="{15B702F3-8D85-46F0-B5D8-765078787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638" y="1430338"/>
                <a:ext cx="201613" cy="184150"/>
              </a:xfrm>
              <a:custGeom>
                <a:avLst/>
                <a:gdLst/>
                <a:ahLst/>
                <a:cxnLst>
                  <a:cxn ang="0">
                    <a:pos x="56" y="1"/>
                  </a:cxn>
                  <a:cxn ang="0">
                    <a:pos x="49" y="11"/>
                  </a:cxn>
                  <a:cxn ang="0">
                    <a:pos x="8" y="65"/>
                  </a:cxn>
                  <a:cxn ang="0">
                    <a:pos x="1" y="73"/>
                  </a:cxn>
                  <a:cxn ang="0">
                    <a:pos x="1" y="78"/>
                  </a:cxn>
                  <a:cxn ang="0">
                    <a:pos x="8" y="87"/>
                  </a:cxn>
                  <a:cxn ang="0">
                    <a:pos x="11" y="92"/>
                  </a:cxn>
                  <a:cxn ang="0">
                    <a:pos x="18" y="102"/>
                  </a:cxn>
                  <a:cxn ang="0">
                    <a:pos x="22" y="104"/>
                  </a:cxn>
                  <a:cxn ang="0">
                    <a:pos x="33" y="102"/>
                  </a:cxn>
                  <a:cxn ang="0">
                    <a:pos x="100" y="87"/>
                  </a:cxn>
                  <a:cxn ang="0">
                    <a:pos x="111" y="84"/>
                  </a:cxn>
                  <a:cxn ang="0">
                    <a:pos x="113" y="80"/>
                  </a:cxn>
                  <a:cxn ang="0">
                    <a:pos x="106" y="69"/>
                  </a:cxn>
                  <a:cxn ang="0">
                    <a:pos x="67" y="11"/>
                  </a:cxn>
                  <a:cxn ang="0">
                    <a:pos x="60" y="1"/>
                  </a:cxn>
                  <a:cxn ang="0">
                    <a:pos x="56" y="1"/>
                  </a:cxn>
                  <a:cxn ang="0">
                    <a:pos x="91" y="66"/>
                  </a:cxn>
                  <a:cxn ang="0">
                    <a:pos x="95" y="72"/>
                  </a:cxn>
                  <a:cxn ang="0">
                    <a:pos x="93" y="74"/>
                  </a:cxn>
                  <a:cxn ang="0">
                    <a:pos x="82" y="78"/>
                  </a:cxn>
                  <a:cxn ang="0">
                    <a:pos x="35" y="91"/>
                  </a:cxn>
                  <a:cxn ang="0">
                    <a:pos x="24" y="94"/>
                  </a:cxn>
                  <a:cxn ang="0">
                    <a:pos x="23" y="94"/>
                  </a:cxn>
                  <a:cxn ang="0">
                    <a:pos x="33" y="88"/>
                  </a:cxn>
                  <a:cxn ang="0">
                    <a:pos x="74" y="65"/>
                  </a:cxn>
                  <a:cxn ang="0">
                    <a:pos x="84" y="60"/>
                  </a:cxn>
                  <a:cxn ang="0">
                    <a:pos x="87" y="60"/>
                  </a:cxn>
                  <a:cxn ang="0">
                    <a:pos x="91" y="66"/>
                  </a:cxn>
                </a:cxnLst>
                <a:rect l="0" t="0" r="r" b="b"/>
                <a:pathLst>
                  <a:path w="114" h="104">
                    <a:moveTo>
                      <a:pt x="56" y="1"/>
                    </a:moveTo>
                    <a:cubicBezTo>
                      <a:pt x="55" y="3"/>
                      <a:pt x="52" y="7"/>
                      <a:pt x="49" y="11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5" y="68"/>
                      <a:pt x="2" y="72"/>
                      <a:pt x="1" y="73"/>
                    </a:cubicBezTo>
                    <a:cubicBezTo>
                      <a:pt x="0" y="74"/>
                      <a:pt x="1" y="76"/>
                      <a:pt x="1" y="78"/>
                    </a:cubicBezTo>
                    <a:cubicBezTo>
                      <a:pt x="2" y="79"/>
                      <a:pt x="5" y="83"/>
                      <a:pt x="8" y="87"/>
                    </a:cubicBezTo>
                    <a:cubicBezTo>
                      <a:pt x="11" y="92"/>
                      <a:pt x="11" y="92"/>
                      <a:pt x="11" y="92"/>
                    </a:cubicBezTo>
                    <a:cubicBezTo>
                      <a:pt x="14" y="96"/>
                      <a:pt x="17" y="101"/>
                      <a:pt x="18" y="102"/>
                    </a:cubicBezTo>
                    <a:cubicBezTo>
                      <a:pt x="19" y="103"/>
                      <a:pt x="21" y="104"/>
                      <a:pt x="22" y="104"/>
                    </a:cubicBezTo>
                    <a:cubicBezTo>
                      <a:pt x="24" y="104"/>
                      <a:pt x="28" y="103"/>
                      <a:pt x="33" y="102"/>
                    </a:cubicBezTo>
                    <a:cubicBezTo>
                      <a:pt x="100" y="87"/>
                      <a:pt x="100" y="87"/>
                      <a:pt x="100" y="87"/>
                    </a:cubicBezTo>
                    <a:cubicBezTo>
                      <a:pt x="104" y="86"/>
                      <a:pt x="110" y="85"/>
                      <a:pt x="111" y="84"/>
                    </a:cubicBezTo>
                    <a:cubicBezTo>
                      <a:pt x="113" y="84"/>
                      <a:pt x="114" y="82"/>
                      <a:pt x="113" y="80"/>
                    </a:cubicBezTo>
                    <a:cubicBezTo>
                      <a:pt x="111" y="78"/>
                      <a:pt x="108" y="73"/>
                      <a:pt x="106" y="69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4" y="7"/>
                      <a:pt x="61" y="3"/>
                      <a:pt x="60" y="1"/>
                    </a:cubicBezTo>
                    <a:cubicBezTo>
                      <a:pt x="59" y="0"/>
                      <a:pt x="57" y="0"/>
                      <a:pt x="56" y="1"/>
                    </a:cubicBezTo>
                    <a:close/>
                    <a:moveTo>
                      <a:pt x="91" y="66"/>
                    </a:moveTo>
                    <a:cubicBezTo>
                      <a:pt x="93" y="68"/>
                      <a:pt x="94" y="70"/>
                      <a:pt x="95" y="72"/>
                    </a:cubicBezTo>
                    <a:cubicBezTo>
                      <a:pt x="96" y="73"/>
                      <a:pt x="95" y="74"/>
                      <a:pt x="93" y="74"/>
                    </a:cubicBezTo>
                    <a:cubicBezTo>
                      <a:pt x="92" y="75"/>
                      <a:pt x="87" y="76"/>
                      <a:pt x="82" y="78"/>
                    </a:cubicBezTo>
                    <a:cubicBezTo>
                      <a:pt x="35" y="91"/>
                      <a:pt x="35" y="91"/>
                      <a:pt x="35" y="91"/>
                    </a:cubicBezTo>
                    <a:cubicBezTo>
                      <a:pt x="30" y="92"/>
                      <a:pt x="25" y="94"/>
                      <a:pt x="24" y="94"/>
                    </a:cubicBezTo>
                    <a:cubicBezTo>
                      <a:pt x="22" y="95"/>
                      <a:pt x="22" y="94"/>
                      <a:pt x="23" y="94"/>
                    </a:cubicBezTo>
                    <a:cubicBezTo>
                      <a:pt x="25" y="93"/>
                      <a:pt x="29" y="90"/>
                      <a:pt x="33" y="88"/>
                    </a:cubicBezTo>
                    <a:cubicBezTo>
                      <a:pt x="74" y="65"/>
                      <a:pt x="74" y="65"/>
                      <a:pt x="74" y="65"/>
                    </a:cubicBezTo>
                    <a:cubicBezTo>
                      <a:pt x="78" y="63"/>
                      <a:pt x="82" y="61"/>
                      <a:pt x="84" y="60"/>
                    </a:cubicBezTo>
                    <a:cubicBezTo>
                      <a:pt x="85" y="59"/>
                      <a:pt x="87" y="59"/>
                      <a:pt x="87" y="60"/>
                    </a:cubicBezTo>
                    <a:cubicBezTo>
                      <a:pt x="88" y="61"/>
                      <a:pt x="90" y="64"/>
                      <a:pt x="91" y="66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55">
                <a:extLst>
                  <a:ext uri="{FF2B5EF4-FFF2-40B4-BE49-F238E27FC236}">
                    <a16:creationId xmlns:a16="http://schemas.microsoft.com/office/drawing/2014/main" id="{9F0462DD-C2C0-407F-9EE1-E20503657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6675" y="1570038"/>
                <a:ext cx="106363" cy="98425"/>
              </a:xfrm>
              <a:custGeom>
                <a:avLst/>
                <a:gdLst/>
                <a:ahLst/>
                <a:cxnLst>
                  <a:cxn ang="0">
                    <a:pos x="38" y="1"/>
                  </a:cxn>
                  <a:cxn ang="0">
                    <a:pos x="29" y="7"/>
                  </a:cxn>
                  <a:cxn ang="0">
                    <a:pos x="11" y="19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7" y="39"/>
                  </a:cxn>
                  <a:cxn ang="0">
                    <a:pos x="11" y="45"/>
                  </a:cxn>
                  <a:cxn ang="0">
                    <a:pos x="17" y="54"/>
                  </a:cxn>
                  <a:cxn ang="0">
                    <a:pos x="21" y="55"/>
                  </a:cxn>
                  <a:cxn ang="0">
                    <a:pos x="31" y="48"/>
                  </a:cxn>
                  <a:cxn ang="0">
                    <a:pos x="49" y="36"/>
                  </a:cxn>
                  <a:cxn ang="0">
                    <a:pos x="58" y="30"/>
                  </a:cxn>
                  <a:cxn ang="0">
                    <a:pos x="59" y="26"/>
                  </a:cxn>
                  <a:cxn ang="0">
                    <a:pos x="52" y="16"/>
                  </a:cxn>
                  <a:cxn ang="0">
                    <a:pos x="48" y="10"/>
                  </a:cxn>
                  <a:cxn ang="0">
                    <a:pos x="42" y="1"/>
                  </a:cxn>
                  <a:cxn ang="0">
                    <a:pos x="38" y="1"/>
                  </a:cxn>
                </a:cxnLst>
                <a:rect l="0" t="0" r="r" b="b"/>
                <a:pathLst>
                  <a:path w="60" h="56">
                    <a:moveTo>
                      <a:pt x="38" y="1"/>
                    </a:moveTo>
                    <a:cubicBezTo>
                      <a:pt x="37" y="1"/>
                      <a:pt x="33" y="4"/>
                      <a:pt x="29" y="7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7" y="22"/>
                      <a:pt x="3" y="24"/>
                      <a:pt x="1" y="25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5"/>
                      <a:pt x="7" y="39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3" y="48"/>
                      <a:pt x="16" y="53"/>
                      <a:pt x="17" y="54"/>
                    </a:cubicBezTo>
                    <a:cubicBezTo>
                      <a:pt x="18" y="55"/>
                      <a:pt x="20" y="56"/>
                      <a:pt x="21" y="55"/>
                    </a:cubicBezTo>
                    <a:cubicBezTo>
                      <a:pt x="22" y="54"/>
                      <a:pt x="27" y="51"/>
                      <a:pt x="31" y="48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52" y="34"/>
                      <a:pt x="57" y="31"/>
                      <a:pt x="58" y="30"/>
                    </a:cubicBezTo>
                    <a:cubicBezTo>
                      <a:pt x="59" y="29"/>
                      <a:pt x="60" y="27"/>
                      <a:pt x="59" y="26"/>
                    </a:cubicBezTo>
                    <a:cubicBezTo>
                      <a:pt x="58" y="24"/>
                      <a:pt x="55" y="20"/>
                      <a:pt x="52" y="16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7"/>
                      <a:pt x="43" y="2"/>
                      <a:pt x="42" y="1"/>
                    </a:cubicBezTo>
                    <a:cubicBezTo>
                      <a:pt x="41" y="0"/>
                      <a:pt x="40" y="0"/>
                      <a:pt x="38" y="1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56">
                <a:extLst>
                  <a:ext uri="{FF2B5EF4-FFF2-40B4-BE49-F238E27FC236}">
                    <a16:creationId xmlns:a16="http://schemas.microsoft.com/office/drawing/2014/main" id="{5D4ABDCE-6012-4840-9434-0A761714F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950" y="1660525"/>
                <a:ext cx="74613" cy="69850"/>
              </a:xfrm>
              <a:custGeom>
                <a:avLst/>
                <a:gdLst/>
                <a:ahLst/>
                <a:cxnLst>
                  <a:cxn ang="0">
                    <a:pos x="22" y="9"/>
                  </a:cxn>
                  <a:cxn ang="0">
                    <a:pos x="14" y="1"/>
                  </a:cxn>
                  <a:cxn ang="0">
                    <a:pos x="9" y="2"/>
                  </a:cxn>
                  <a:cxn ang="0">
                    <a:pos x="2" y="6"/>
                  </a:cxn>
                  <a:cxn ang="0">
                    <a:pos x="1" y="10"/>
                  </a:cxn>
                  <a:cxn ang="0">
                    <a:pos x="9" y="19"/>
                  </a:cxn>
                  <a:cxn ang="0">
                    <a:pos x="22" y="31"/>
                  </a:cxn>
                  <a:cxn ang="0">
                    <a:pos x="29" y="39"/>
                  </a:cxn>
                  <a:cxn ang="0">
                    <a:pos x="35" y="38"/>
                  </a:cxn>
                  <a:cxn ang="0">
                    <a:pos x="40" y="33"/>
                  </a:cxn>
                  <a:cxn ang="0">
                    <a:pos x="40" y="28"/>
                  </a:cxn>
                  <a:cxn ang="0">
                    <a:pos x="32" y="20"/>
                  </a:cxn>
                  <a:cxn ang="0">
                    <a:pos x="22" y="9"/>
                  </a:cxn>
                </a:cxnLst>
                <a:rect l="0" t="0" r="r" b="b"/>
                <a:pathLst>
                  <a:path w="42" h="40">
                    <a:moveTo>
                      <a:pt x="22" y="9"/>
                    </a:moveTo>
                    <a:cubicBezTo>
                      <a:pt x="19" y="6"/>
                      <a:pt x="15" y="2"/>
                      <a:pt x="14" y="1"/>
                    </a:cubicBezTo>
                    <a:cubicBezTo>
                      <a:pt x="13" y="0"/>
                      <a:pt x="11" y="0"/>
                      <a:pt x="9" y="2"/>
                    </a:cubicBezTo>
                    <a:cubicBezTo>
                      <a:pt x="7" y="3"/>
                      <a:pt x="4" y="5"/>
                      <a:pt x="2" y="6"/>
                    </a:cubicBezTo>
                    <a:cubicBezTo>
                      <a:pt x="1" y="7"/>
                      <a:pt x="0" y="9"/>
                      <a:pt x="1" y="10"/>
                    </a:cubicBezTo>
                    <a:cubicBezTo>
                      <a:pt x="3" y="12"/>
                      <a:pt x="6" y="15"/>
                      <a:pt x="9" y="19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5" y="34"/>
                      <a:pt x="28" y="38"/>
                      <a:pt x="29" y="39"/>
                    </a:cubicBezTo>
                    <a:cubicBezTo>
                      <a:pt x="31" y="40"/>
                      <a:pt x="33" y="40"/>
                      <a:pt x="35" y="38"/>
                    </a:cubicBezTo>
                    <a:cubicBezTo>
                      <a:pt x="36" y="37"/>
                      <a:pt x="39" y="34"/>
                      <a:pt x="40" y="33"/>
                    </a:cubicBezTo>
                    <a:cubicBezTo>
                      <a:pt x="42" y="32"/>
                      <a:pt x="42" y="29"/>
                      <a:pt x="40" y="28"/>
                    </a:cubicBezTo>
                    <a:cubicBezTo>
                      <a:pt x="39" y="27"/>
                      <a:pt x="35" y="23"/>
                      <a:pt x="32" y="20"/>
                    </a:cubicBezTo>
                    <a:lnTo>
                      <a:pt x="22" y="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57">
                <a:extLst>
                  <a:ext uri="{FF2B5EF4-FFF2-40B4-BE49-F238E27FC236}">
                    <a16:creationId xmlns:a16="http://schemas.microsoft.com/office/drawing/2014/main" id="{27C23E60-ADCF-48DC-AC17-50B6685C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8113" y="1641475"/>
                <a:ext cx="25400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2" y="6"/>
                  </a:cxn>
                  <a:cxn ang="0">
                    <a:pos x="2" y="11"/>
                  </a:cxn>
                  <a:cxn ang="0">
                    <a:pos x="7" y="16"/>
                  </a:cxn>
                  <a:cxn ang="0">
                    <a:pos x="12" y="16"/>
                  </a:cxn>
                  <a:cxn ang="0">
                    <a:pos x="12" y="15"/>
                  </a:cxn>
                  <a:cxn ang="0">
                    <a:pos x="13" y="9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8" y="2"/>
                  </a:cxn>
                </a:cxnLst>
                <a:rect l="0" t="0" r="r" b="b"/>
                <a:pathLst>
                  <a:path w="14" h="18">
                    <a:moveTo>
                      <a:pt x="8" y="2"/>
                    </a:moveTo>
                    <a:cubicBezTo>
                      <a:pt x="6" y="3"/>
                      <a:pt x="3" y="5"/>
                      <a:pt x="2" y="6"/>
                    </a:cubicBezTo>
                    <a:cubicBezTo>
                      <a:pt x="0" y="7"/>
                      <a:pt x="0" y="9"/>
                      <a:pt x="2" y="11"/>
                    </a:cubicBezTo>
                    <a:cubicBezTo>
                      <a:pt x="3" y="12"/>
                      <a:pt x="6" y="15"/>
                      <a:pt x="7" y="16"/>
                    </a:cubicBezTo>
                    <a:cubicBezTo>
                      <a:pt x="9" y="18"/>
                      <a:pt x="11" y="18"/>
                      <a:pt x="12" y="16"/>
                    </a:cubicBezTo>
                    <a:cubicBezTo>
                      <a:pt x="12" y="16"/>
                      <a:pt x="12" y="16"/>
                      <a:pt x="12" y="15"/>
                    </a:cubicBezTo>
                    <a:cubicBezTo>
                      <a:pt x="13" y="13"/>
                      <a:pt x="13" y="11"/>
                      <a:pt x="13" y="9"/>
                    </a:cubicBezTo>
                    <a:cubicBezTo>
                      <a:pt x="14" y="7"/>
                      <a:pt x="13" y="5"/>
                      <a:pt x="13" y="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1"/>
                      <a:pt x="10" y="0"/>
                      <a:pt x="8" y="2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58">
                <a:extLst>
                  <a:ext uri="{FF2B5EF4-FFF2-40B4-BE49-F238E27FC236}">
                    <a16:creationId xmlns:a16="http://schemas.microsoft.com/office/drawing/2014/main" id="{45653DC0-7D50-4E9A-BAF9-7B7559F29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2100" y="1465263"/>
                <a:ext cx="42863" cy="49213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8" y="16"/>
                  </a:cxn>
                  <a:cxn ang="0">
                    <a:pos x="14" y="25"/>
                  </a:cxn>
                  <a:cxn ang="0">
                    <a:pos x="17" y="28"/>
                  </a:cxn>
                  <a:cxn ang="0">
                    <a:pos x="20" y="26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3" y="2"/>
                  </a:cxn>
                </a:cxnLst>
                <a:rect l="0" t="0" r="r" b="b"/>
                <a:pathLst>
                  <a:path w="24" h="28">
                    <a:moveTo>
                      <a:pt x="3" y="2"/>
                    </a:moveTo>
                    <a:cubicBezTo>
                      <a:pt x="3" y="2"/>
                      <a:pt x="1" y="3"/>
                      <a:pt x="0" y="4"/>
                    </a:cubicBezTo>
                    <a:cubicBezTo>
                      <a:pt x="0" y="6"/>
                      <a:pt x="2" y="8"/>
                      <a:pt x="2" y="8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5"/>
                      <a:pt x="15" y="28"/>
                      <a:pt x="17" y="28"/>
                    </a:cubicBezTo>
                    <a:cubicBezTo>
                      <a:pt x="18" y="28"/>
                      <a:pt x="19" y="27"/>
                      <a:pt x="20" y="26"/>
                    </a:cubicBezTo>
                    <a:cubicBezTo>
                      <a:pt x="24" y="21"/>
                      <a:pt x="24" y="14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6" y="2"/>
                      <a:pt x="10" y="0"/>
                      <a:pt x="3" y="2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" name="Group 32">
            <a:extLst>
              <a:ext uri="{FF2B5EF4-FFF2-40B4-BE49-F238E27FC236}">
                <a16:creationId xmlns:a16="http://schemas.microsoft.com/office/drawing/2014/main" id="{BD67E3A4-2B4C-49D6-99AB-12A4ADF14817}"/>
              </a:ext>
            </a:extLst>
          </p:cNvPr>
          <p:cNvGrpSpPr/>
          <p:nvPr/>
        </p:nvGrpSpPr>
        <p:grpSpPr>
          <a:xfrm>
            <a:off x="7813746" y="4425859"/>
            <a:ext cx="2497612" cy="866137"/>
            <a:chOff x="7645890" y="3344328"/>
            <a:chExt cx="2122517" cy="866137"/>
          </a:xfrm>
        </p:grpSpPr>
        <p:sp>
          <p:nvSpPr>
            <p:cNvPr id="16" name="TextBox 41">
              <a:extLst>
                <a:ext uri="{FF2B5EF4-FFF2-40B4-BE49-F238E27FC236}">
                  <a16:creationId xmlns:a16="http://schemas.microsoft.com/office/drawing/2014/main" id="{D3DD85CF-67BA-4369-8873-72E11726F1A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5890" y="3344328"/>
              <a:ext cx="1582446" cy="309958"/>
            </a:xfrm>
            <a:prstGeom prst="rect">
              <a:avLst/>
            </a:prstGeom>
            <a:noFill/>
            <a:extLst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zh-CN" altLang="en-US" dirty="0">
                  <a:sym typeface="+mn-lt"/>
                </a:rPr>
                <a:t>标题文本预设</a:t>
              </a:r>
            </a:p>
          </p:txBody>
        </p:sp>
        <p:sp>
          <p:nvSpPr>
            <p:cNvPr id="17" name="TextBox 42">
              <a:extLst>
                <a:ext uri="{FF2B5EF4-FFF2-40B4-BE49-F238E27FC236}">
                  <a16:creationId xmlns:a16="http://schemas.microsoft.com/office/drawing/2014/main" id="{682FD24A-CFF7-4F07-92FC-7EE24DA658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  <a:extLst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zh-CN" altLang="en-US" sz="1100" dirty="0"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0" name="Group 43">
            <a:extLst>
              <a:ext uri="{FF2B5EF4-FFF2-40B4-BE49-F238E27FC236}">
                <a16:creationId xmlns:a16="http://schemas.microsoft.com/office/drawing/2014/main" id="{B0437847-4010-468C-93BE-E8E3BC307748}"/>
              </a:ext>
            </a:extLst>
          </p:cNvPr>
          <p:cNvGrpSpPr/>
          <p:nvPr/>
        </p:nvGrpSpPr>
        <p:grpSpPr>
          <a:xfrm>
            <a:off x="4878879" y="856002"/>
            <a:ext cx="2122583" cy="1019770"/>
            <a:chOff x="5028580" y="1382272"/>
            <a:chExt cx="2122583" cy="1019770"/>
          </a:xfrm>
        </p:grpSpPr>
        <p:sp>
          <p:nvSpPr>
            <p:cNvPr id="14" name="TextBox 44">
              <a:extLst>
                <a:ext uri="{FF2B5EF4-FFF2-40B4-BE49-F238E27FC236}">
                  <a16:creationId xmlns:a16="http://schemas.microsoft.com/office/drawing/2014/main" id="{486F16FC-19AF-4DA2-9D4F-E4297E56C44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60383" y="1382272"/>
              <a:ext cx="1258976" cy="309958"/>
            </a:xfrm>
            <a:prstGeom prst="rect">
              <a:avLst/>
            </a:prstGeom>
            <a:noFill/>
            <a:extLst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zh-CN" altLang="en-US" dirty="0">
                  <a:sym typeface="+mn-lt"/>
                </a:rPr>
                <a:t>标题文本</a:t>
              </a:r>
            </a:p>
          </p:txBody>
        </p:sp>
        <p:sp>
          <p:nvSpPr>
            <p:cNvPr id="15" name="TextBox 45">
              <a:extLst>
                <a:ext uri="{FF2B5EF4-FFF2-40B4-BE49-F238E27FC236}">
                  <a16:creationId xmlns:a16="http://schemas.microsoft.com/office/drawing/2014/main" id="{0E6E4A4A-D889-4265-B02E-5E933F7C493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028580" y="1692229"/>
              <a:ext cx="2122583" cy="709813"/>
            </a:xfrm>
            <a:prstGeom prst="rect">
              <a:avLst/>
            </a:prstGeom>
            <a:noFill/>
            <a:extLst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zh-CN" altLang="en-US" sz="1100" dirty="0"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  <p:grpSp>
        <p:nvGrpSpPr>
          <p:cNvPr id="11" name="Group 46">
            <a:extLst>
              <a:ext uri="{FF2B5EF4-FFF2-40B4-BE49-F238E27FC236}">
                <a16:creationId xmlns:a16="http://schemas.microsoft.com/office/drawing/2014/main" id="{9E0084B1-F958-4676-BA6D-FC6D0795314A}"/>
              </a:ext>
            </a:extLst>
          </p:cNvPr>
          <p:cNvGrpSpPr/>
          <p:nvPr/>
        </p:nvGrpSpPr>
        <p:grpSpPr>
          <a:xfrm>
            <a:off x="1676296" y="4346464"/>
            <a:ext cx="2389918" cy="989803"/>
            <a:chOff x="2378292" y="3937021"/>
            <a:chExt cx="2389918" cy="989803"/>
          </a:xfrm>
        </p:grpSpPr>
        <p:sp>
          <p:nvSpPr>
            <p:cNvPr id="12" name="TextBox 48">
              <a:extLst>
                <a:ext uri="{FF2B5EF4-FFF2-40B4-BE49-F238E27FC236}">
                  <a16:creationId xmlns:a16="http://schemas.microsoft.com/office/drawing/2014/main" id="{EBBD3AB3-0DCA-410E-BE69-12354690641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903501" y="3937021"/>
              <a:ext cx="1770884" cy="309958"/>
            </a:xfrm>
            <a:prstGeom prst="rect">
              <a:avLst/>
            </a:prstGeom>
            <a:noFill/>
            <a:extLst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zh-CN" altLang="en-US" dirty="0">
                  <a:sym typeface="+mn-lt"/>
                </a:rPr>
                <a:t>标题文本预设</a:t>
              </a:r>
            </a:p>
          </p:txBody>
        </p:sp>
        <p:sp>
          <p:nvSpPr>
            <p:cNvPr id="13" name="TextBox 49">
              <a:extLst>
                <a:ext uri="{FF2B5EF4-FFF2-40B4-BE49-F238E27FC236}">
                  <a16:creationId xmlns:a16="http://schemas.microsoft.com/office/drawing/2014/main" id="{6B4CA47C-E113-4BC1-B4B2-CDDD18EBA4C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  <a:extLst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>
              <a:defPPr>
                <a:defRPr lang="zh-CN"/>
              </a:defPPr>
              <a:lvl1pPr algn="ctr">
                <a:defRPr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</a:defRPr>
              </a:lvl1pPr>
              <a:lvl2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2pPr>
              <a:lvl3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3pPr>
              <a:lvl4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4pPr>
              <a:lvl5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5pPr>
              <a:lvl6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6pPr>
              <a:lvl7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7pPr>
              <a:lvl8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8pPr>
              <a:lvl9pPr>
                <a:defRPr>
                  <a:solidFill>
                    <a:schemeClr val="dk1">
                      <a:hueOff val="0"/>
                      <a:satOff val="0"/>
                      <a:lumOff val="0"/>
                      <a:alphaOff val="0"/>
                    </a:schemeClr>
                  </a:solidFill>
                </a:defRPr>
              </a:lvl9pPr>
            </a:lstStyle>
            <a:p>
              <a:r>
                <a:rPr lang="zh-CN" altLang="en-US" sz="1100" dirty="0">
                  <a:sym typeface="+mn-lt"/>
                </a:rPr>
                <a:t>请在此处添加详细描述文本，尽量与标题文本语言风格相符合，语言描述尽量简洁生动。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268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7449AE1B-57FD-4CBA-AD46-F14BAA8BAD01}"/>
              </a:ext>
            </a:extLst>
          </p:cNvPr>
          <p:cNvGrpSpPr/>
          <p:nvPr/>
        </p:nvGrpSpPr>
        <p:grpSpPr>
          <a:xfrm>
            <a:off x="1125842" y="1703891"/>
            <a:ext cx="9679058" cy="2518538"/>
            <a:chOff x="414338" y="1202752"/>
            <a:chExt cx="8128166" cy="2717786"/>
          </a:xfrm>
        </p:grpSpPr>
        <p:cxnSp>
          <p:nvCxnSpPr>
            <p:cNvPr id="27" name="Straight Connector 2">
              <a:extLst>
                <a:ext uri="{FF2B5EF4-FFF2-40B4-BE49-F238E27FC236}">
                  <a16:creationId xmlns:a16="http://schemas.microsoft.com/office/drawing/2014/main" id="{2A11B12B-80A6-4B03-8834-EB656B69B00E}"/>
                </a:ext>
              </a:extLst>
            </p:cNvPr>
            <p:cNvCxnSpPr/>
            <p:nvPr/>
          </p:nvCxnSpPr>
          <p:spPr>
            <a:xfrm>
              <a:off x="1220959" y="1838144"/>
              <a:ext cx="7321545" cy="0"/>
            </a:xfrm>
            <a:prstGeom prst="line">
              <a:avLst/>
            </a:prstGeom>
            <a:ln w="6350" cmpd="sng">
              <a:solidFill>
                <a:srgbClr val="D3AC55"/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">
              <a:extLst>
                <a:ext uri="{FF2B5EF4-FFF2-40B4-BE49-F238E27FC236}">
                  <a16:creationId xmlns:a16="http://schemas.microsoft.com/office/drawing/2014/main" id="{0AE7F06F-ACC0-46B3-99AE-38CEE1E09BF2}"/>
                </a:ext>
              </a:extLst>
            </p:cNvPr>
            <p:cNvCxnSpPr/>
            <p:nvPr/>
          </p:nvCxnSpPr>
          <p:spPr>
            <a:xfrm>
              <a:off x="1220959" y="1303188"/>
              <a:ext cx="7321545" cy="0"/>
            </a:xfrm>
            <a:prstGeom prst="line">
              <a:avLst/>
            </a:prstGeom>
            <a:ln w="6350" cmpd="sng">
              <a:solidFill>
                <a:srgbClr val="D3AC55"/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4">
              <a:extLst>
                <a:ext uri="{FF2B5EF4-FFF2-40B4-BE49-F238E27FC236}">
                  <a16:creationId xmlns:a16="http://schemas.microsoft.com/office/drawing/2014/main" id="{C6E96826-7EB0-4F97-B6BC-A3A4E3084D9D}"/>
                </a:ext>
              </a:extLst>
            </p:cNvPr>
            <p:cNvCxnSpPr/>
            <p:nvPr/>
          </p:nvCxnSpPr>
          <p:spPr>
            <a:xfrm>
              <a:off x="1220959" y="2415093"/>
              <a:ext cx="7321545" cy="0"/>
            </a:xfrm>
            <a:prstGeom prst="line">
              <a:avLst/>
            </a:prstGeom>
            <a:ln w="6350" cmpd="sng">
              <a:solidFill>
                <a:srgbClr val="D3AC55"/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5">
              <a:extLst>
                <a:ext uri="{FF2B5EF4-FFF2-40B4-BE49-F238E27FC236}">
                  <a16:creationId xmlns:a16="http://schemas.microsoft.com/office/drawing/2014/main" id="{22330A19-4382-49CC-8F80-23C5AD014343}"/>
                </a:ext>
              </a:extLst>
            </p:cNvPr>
            <p:cNvCxnSpPr/>
            <p:nvPr/>
          </p:nvCxnSpPr>
          <p:spPr>
            <a:xfrm>
              <a:off x="1220959" y="2979343"/>
              <a:ext cx="7321545" cy="0"/>
            </a:xfrm>
            <a:prstGeom prst="line">
              <a:avLst/>
            </a:prstGeom>
            <a:ln w="6350" cmpd="sng">
              <a:solidFill>
                <a:srgbClr val="D3AC55"/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6">
              <a:extLst>
                <a:ext uri="{FF2B5EF4-FFF2-40B4-BE49-F238E27FC236}">
                  <a16:creationId xmlns:a16="http://schemas.microsoft.com/office/drawing/2014/main" id="{E7CF8D2F-08D4-4D31-87C0-8377BD5DF063}"/>
                </a:ext>
              </a:extLst>
            </p:cNvPr>
            <p:cNvCxnSpPr/>
            <p:nvPr/>
          </p:nvCxnSpPr>
          <p:spPr>
            <a:xfrm>
              <a:off x="1220959" y="3543592"/>
              <a:ext cx="7321545" cy="0"/>
            </a:xfrm>
            <a:prstGeom prst="line">
              <a:avLst/>
            </a:prstGeom>
            <a:ln w="6350" cmpd="sng">
              <a:solidFill>
                <a:srgbClr val="D3AC55"/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F1BA22FF-717C-4C32-86E8-43C8CE41E593}"/>
                </a:ext>
              </a:extLst>
            </p:cNvPr>
            <p:cNvSpPr/>
            <p:nvPr/>
          </p:nvSpPr>
          <p:spPr>
            <a:xfrm>
              <a:off x="7922612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33" name="Rectangle 8">
              <a:extLst>
                <a:ext uri="{FF2B5EF4-FFF2-40B4-BE49-F238E27FC236}">
                  <a16:creationId xmlns:a16="http://schemas.microsoft.com/office/drawing/2014/main" id="{DF343099-2BF3-4B65-81AB-ACCBDBAF27BA}"/>
                </a:ext>
              </a:extLst>
            </p:cNvPr>
            <p:cNvSpPr/>
            <p:nvPr/>
          </p:nvSpPr>
          <p:spPr>
            <a:xfrm>
              <a:off x="7124745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34" name="Rectangle 9">
              <a:extLst>
                <a:ext uri="{FF2B5EF4-FFF2-40B4-BE49-F238E27FC236}">
                  <a16:creationId xmlns:a16="http://schemas.microsoft.com/office/drawing/2014/main" id="{2335D381-E193-43A3-8A0C-8871D1E02BEB}"/>
                </a:ext>
              </a:extLst>
            </p:cNvPr>
            <p:cNvSpPr/>
            <p:nvPr/>
          </p:nvSpPr>
          <p:spPr>
            <a:xfrm>
              <a:off x="6330970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35" name="Rectangle 10">
              <a:extLst>
                <a:ext uri="{FF2B5EF4-FFF2-40B4-BE49-F238E27FC236}">
                  <a16:creationId xmlns:a16="http://schemas.microsoft.com/office/drawing/2014/main" id="{DF5DACE9-21CD-4908-A718-5CDFA5C40ACD}"/>
                </a:ext>
              </a:extLst>
            </p:cNvPr>
            <p:cNvSpPr/>
            <p:nvPr/>
          </p:nvSpPr>
          <p:spPr>
            <a:xfrm>
              <a:off x="5529017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36" name="Rectangle 11">
              <a:extLst>
                <a:ext uri="{FF2B5EF4-FFF2-40B4-BE49-F238E27FC236}">
                  <a16:creationId xmlns:a16="http://schemas.microsoft.com/office/drawing/2014/main" id="{40C9EB6E-4941-4C89-9CA6-941C4354F100}"/>
                </a:ext>
              </a:extLst>
            </p:cNvPr>
            <p:cNvSpPr/>
            <p:nvPr/>
          </p:nvSpPr>
          <p:spPr>
            <a:xfrm>
              <a:off x="4727065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2014</a:t>
              </a: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4C802F74-C2CD-4441-A02B-72682E915E2A}"/>
                </a:ext>
              </a:extLst>
            </p:cNvPr>
            <p:cNvSpPr/>
            <p:nvPr/>
          </p:nvSpPr>
          <p:spPr>
            <a:xfrm>
              <a:off x="3925112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2013</a:t>
              </a:r>
            </a:p>
          </p:txBody>
        </p:sp>
        <p:sp>
          <p:nvSpPr>
            <p:cNvPr id="38" name="Rectangle 13">
              <a:extLst>
                <a:ext uri="{FF2B5EF4-FFF2-40B4-BE49-F238E27FC236}">
                  <a16:creationId xmlns:a16="http://schemas.microsoft.com/office/drawing/2014/main" id="{100F2703-DA0A-4261-A209-088E3F4C3740}"/>
                </a:ext>
              </a:extLst>
            </p:cNvPr>
            <p:cNvSpPr/>
            <p:nvPr/>
          </p:nvSpPr>
          <p:spPr>
            <a:xfrm>
              <a:off x="3110459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2012</a:t>
              </a:r>
            </a:p>
          </p:txBody>
        </p:sp>
        <p:sp>
          <p:nvSpPr>
            <p:cNvPr id="39" name="Rectangle 14">
              <a:extLst>
                <a:ext uri="{FF2B5EF4-FFF2-40B4-BE49-F238E27FC236}">
                  <a16:creationId xmlns:a16="http://schemas.microsoft.com/office/drawing/2014/main" id="{7E83AD77-2774-41C6-B6F4-1CB01F0CDD10}"/>
                </a:ext>
              </a:extLst>
            </p:cNvPr>
            <p:cNvSpPr/>
            <p:nvPr/>
          </p:nvSpPr>
          <p:spPr>
            <a:xfrm>
              <a:off x="2336767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2011</a:t>
              </a:r>
            </a:p>
          </p:txBody>
        </p:sp>
        <p:sp>
          <p:nvSpPr>
            <p:cNvPr id="40" name="Rectangle 15">
              <a:extLst>
                <a:ext uri="{FF2B5EF4-FFF2-40B4-BE49-F238E27FC236}">
                  <a16:creationId xmlns:a16="http://schemas.microsoft.com/office/drawing/2014/main" id="{2CE65695-0E54-4CC8-9A32-DAC93DC1077A}"/>
                </a:ext>
              </a:extLst>
            </p:cNvPr>
            <p:cNvSpPr/>
            <p:nvPr/>
          </p:nvSpPr>
          <p:spPr>
            <a:xfrm>
              <a:off x="414338" y="1202752"/>
              <a:ext cx="516699" cy="238764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41" name="Rectangle 16">
              <a:extLst>
                <a:ext uri="{FF2B5EF4-FFF2-40B4-BE49-F238E27FC236}">
                  <a16:creationId xmlns:a16="http://schemas.microsoft.com/office/drawing/2014/main" id="{71F65E7B-29E1-44BA-887A-0D14283C81A7}"/>
                </a:ext>
              </a:extLst>
            </p:cNvPr>
            <p:cNvSpPr/>
            <p:nvPr/>
          </p:nvSpPr>
          <p:spPr>
            <a:xfrm>
              <a:off x="414338" y="1689562"/>
              <a:ext cx="435614" cy="238764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2" name="Rectangle 17">
              <a:extLst>
                <a:ext uri="{FF2B5EF4-FFF2-40B4-BE49-F238E27FC236}">
                  <a16:creationId xmlns:a16="http://schemas.microsoft.com/office/drawing/2014/main" id="{550E218D-E0E4-4036-8716-075B0FFA8CC5}"/>
                </a:ext>
              </a:extLst>
            </p:cNvPr>
            <p:cNvSpPr/>
            <p:nvPr/>
          </p:nvSpPr>
          <p:spPr>
            <a:xfrm>
              <a:off x="414338" y="2239873"/>
              <a:ext cx="435614" cy="238764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43" name="Rectangle 18">
              <a:extLst>
                <a:ext uri="{FF2B5EF4-FFF2-40B4-BE49-F238E27FC236}">
                  <a16:creationId xmlns:a16="http://schemas.microsoft.com/office/drawing/2014/main" id="{F730B7D4-4306-4802-9E5E-4ACFA0BA26C5}"/>
                </a:ext>
              </a:extLst>
            </p:cNvPr>
            <p:cNvSpPr/>
            <p:nvPr/>
          </p:nvSpPr>
          <p:spPr>
            <a:xfrm>
              <a:off x="414338" y="3315095"/>
              <a:ext cx="354529" cy="238764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0%</a:t>
              </a:r>
            </a:p>
          </p:txBody>
        </p:sp>
        <p:sp>
          <p:nvSpPr>
            <p:cNvPr id="44" name="Rectangle 19">
              <a:extLst>
                <a:ext uri="{FF2B5EF4-FFF2-40B4-BE49-F238E27FC236}">
                  <a16:creationId xmlns:a16="http://schemas.microsoft.com/office/drawing/2014/main" id="{52829D72-2ACE-4132-9BD8-EC2B4BF98AF9}"/>
                </a:ext>
              </a:extLst>
            </p:cNvPr>
            <p:cNvSpPr/>
            <p:nvPr/>
          </p:nvSpPr>
          <p:spPr>
            <a:xfrm>
              <a:off x="414338" y="2777484"/>
              <a:ext cx="435614" cy="238764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70000" lnSpcReduction="20000"/>
            </a:bodyPr>
            <a:lstStyle/>
            <a:p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8398A82B-90AB-46D7-A4B2-58A1F816A2BB}"/>
                </a:ext>
              </a:extLst>
            </p:cNvPr>
            <p:cNvSpPr/>
            <p:nvPr/>
          </p:nvSpPr>
          <p:spPr>
            <a:xfrm>
              <a:off x="1533853" y="3646921"/>
              <a:ext cx="372716" cy="273617"/>
            </a:xfrm>
            <a:prstGeom prst="rect">
              <a:avLst/>
            </a:prstGeom>
            <a:ln>
              <a:noFill/>
            </a:ln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sz="1467">
                  <a:solidFill>
                    <a:srgbClr val="D3AC55"/>
                  </a:solidFill>
                  <a:cs typeface="+mn-ea"/>
                  <a:sym typeface="+mn-lt"/>
                </a:rPr>
                <a:t>2010</a:t>
              </a:r>
            </a:p>
          </p:txBody>
        </p:sp>
      </p:grpSp>
      <p:sp>
        <p:nvSpPr>
          <p:cNvPr id="4" name="Rectangle: Rounded Corners 21">
            <a:extLst>
              <a:ext uri="{FF2B5EF4-FFF2-40B4-BE49-F238E27FC236}">
                <a16:creationId xmlns:a16="http://schemas.microsoft.com/office/drawing/2014/main" id="{3FC07C80-1E5C-4467-B13E-B30526F26C65}"/>
              </a:ext>
            </a:extLst>
          </p:cNvPr>
          <p:cNvSpPr/>
          <p:nvPr/>
        </p:nvSpPr>
        <p:spPr>
          <a:xfrm>
            <a:off x="2508262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5" name="Rectangle: Rounded Corners 22">
            <a:extLst>
              <a:ext uri="{FF2B5EF4-FFF2-40B4-BE49-F238E27FC236}">
                <a16:creationId xmlns:a16="http://schemas.microsoft.com/office/drawing/2014/main" id="{97B697A0-2207-4860-8533-E5CC87359C60}"/>
              </a:ext>
            </a:extLst>
          </p:cNvPr>
          <p:cNvSpPr/>
          <p:nvPr/>
        </p:nvSpPr>
        <p:spPr>
          <a:xfrm>
            <a:off x="2341907" y="3141142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 dirty="0">
                <a:solidFill>
                  <a:schemeClr val="tx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6" name="Rectangle: Rounded Corners 23">
            <a:extLst>
              <a:ext uri="{FF2B5EF4-FFF2-40B4-BE49-F238E27FC236}">
                <a16:creationId xmlns:a16="http://schemas.microsoft.com/office/drawing/2014/main" id="{2B65CBA1-460A-4859-96B7-F3CC4F2B2832}"/>
              </a:ext>
            </a:extLst>
          </p:cNvPr>
          <p:cNvSpPr/>
          <p:nvPr/>
        </p:nvSpPr>
        <p:spPr>
          <a:xfrm>
            <a:off x="3458362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7" name="Rectangle: Rounded Corners 24">
            <a:extLst>
              <a:ext uri="{FF2B5EF4-FFF2-40B4-BE49-F238E27FC236}">
                <a16:creationId xmlns:a16="http://schemas.microsoft.com/office/drawing/2014/main" id="{7F7F3816-EA70-46D5-AE48-56560ED157EF}"/>
              </a:ext>
            </a:extLst>
          </p:cNvPr>
          <p:cNvSpPr/>
          <p:nvPr/>
        </p:nvSpPr>
        <p:spPr>
          <a:xfrm>
            <a:off x="3292007" y="2803053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60%</a:t>
            </a:r>
          </a:p>
        </p:txBody>
      </p:sp>
      <p:sp>
        <p:nvSpPr>
          <p:cNvPr id="8" name="Rectangle: Rounded Corners 25">
            <a:extLst>
              <a:ext uri="{FF2B5EF4-FFF2-40B4-BE49-F238E27FC236}">
                <a16:creationId xmlns:a16="http://schemas.microsoft.com/office/drawing/2014/main" id="{570E6CF7-59D5-4657-84D4-FD9C6E5FCFFF}"/>
              </a:ext>
            </a:extLst>
          </p:cNvPr>
          <p:cNvSpPr/>
          <p:nvPr/>
        </p:nvSpPr>
        <p:spPr>
          <a:xfrm>
            <a:off x="4408463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9" name="Rectangle: Rounded Corners 26">
            <a:extLst>
              <a:ext uri="{FF2B5EF4-FFF2-40B4-BE49-F238E27FC236}">
                <a16:creationId xmlns:a16="http://schemas.microsoft.com/office/drawing/2014/main" id="{1C57A644-28EE-41A6-8AF7-6344563968EC}"/>
              </a:ext>
            </a:extLst>
          </p:cNvPr>
          <p:cNvSpPr/>
          <p:nvPr/>
        </p:nvSpPr>
        <p:spPr>
          <a:xfrm>
            <a:off x="4242107" y="3044841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55%</a:t>
            </a:r>
          </a:p>
        </p:txBody>
      </p:sp>
      <p:sp>
        <p:nvSpPr>
          <p:cNvPr id="10" name="Rectangle: Rounded Corners 27">
            <a:extLst>
              <a:ext uri="{FF2B5EF4-FFF2-40B4-BE49-F238E27FC236}">
                <a16:creationId xmlns:a16="http://schemas.microsoft.com/office/drawing/2014/main" id="{39DEFCBF-5B25-46AC-8DCA-C2224896426E}"/>
              </a:ext>
            </a:extLst>
          </p:cNvPr>
          <p:cNvSpPr/>
          <p:nvPr/>
        </p:nvSpPr>
        <p:spPr>
          <a:xfrm>
            <a:off x="5358562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F5BF30BF-7D7D-487B-946A-85C4DB6492EF}"/>
              </a:ext>
            </a:extLst>
          </p:cNvPr>
          <p:cNvSpPr/>
          <p:nvPr/>
        </p:nvSpPr>
        <p:spPr>
          <a:xfrm>
            <a:off x="5192207" y="2521091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2" name="Rectangle: Rounded Corners 29">
            <a:extLst>
              <a:ext uri="{FF2B5EF4-FFF2-40B4-BE49-F238E27FC236}">
                <a16:creationId xmlns:a16="http://schemas.microsoft.com/office/drawing/2014/main" id="{A96C72A3-5B94-4198-83BD-4CDB960CC9E1}"/>
              </a:ext>
            </a:extLst>
          </p:cNvPr>
          <p:cNvSpPr/>
          <p:nvPr/>
        </p:nvSpPr>
        <p:spPr>
          <a:xfrm>
            <a:off x="6308662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13" name="Rectangle: Rounded Corners 30">
            <a:extLst>
              <a:ext uri="{FF2B5EF4-FFF2-40B4-BE49-F238E27FC236}">
                <a16:creationId xmlns:a16="http://schemas.microsoft.com/office/drawing/2014/main" id="{1F46633B-CC46-443E-A898-74D3011710F4}"/>
              </a:ext>
            </a:extLst>
          </p:cNvPr>
          <p:cNvSpPr/>
          <p:nvPr/>
        </p:nvSpPr>
        <p:spPr>
          <a:xfrm>
            <a:off x="6142307" y="2830044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62%</a:t>
            </a:r>
          </a:p>
        </p:txBody>
      </p:sp>
      <p:sp>
        <p:nvSpPr>
          <p:cNvPr id="14" name="Rectangle: Rounded Corners 31">
            <a:extLst>
              <a:ext uri="{FF2B5EF4-FFF2-40B4-BE49-F238E27FC236}">
                <a16:creationId xmlns:a16="http://schemas.microsoft.com/office/drawing/2014/main" id="{F7770D9F-590F-4C27-8A54-003B48A6D7EE}"/>
              </a:ext>
            </a:extLst>
          </p:cNvPr>
          <p:cNvSpPr/>
          <p:nvPr/>
        </p:nvSpPr>
        <p:spPr>
          <a:xfrm>
            <a:off x="7258762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15" name="Rectangle: Rounded Corners 32">
            <a:extLst>
              <a:ext uri="{FF2B5EF4-FFF2-40B4-BE49-F238E27FC236}">
                <a16:creationId xmlns:a16="http://schemas.microsoft.com/office/drawing/2014/main" id="{441265F4-C014-459A-9CC1-C7BC1EF5C00B}"/>
              </a:ext>
            </a:extLst>
          </p:cNvPr>
          <p:cNvSpPr/>
          <p:nvPr/>
        </p:nvSpPr>
        <p:spPr>
          <a:xfrm>
            <a:off x="7092407" y="2714305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70%</a:t>
            </a:r>
          </a:p>
        </p:txBody>
      </p:sp>
      <p:sp>
        <p:nvSpPr>
          <p:cNvPr id="16" name="Rectangle: Rounded Corners 33">
            <a:extLst>
              <a:ext uri="{FF2B5EF4-FFF2-40B4-BE49-F238E27FC236}">
                <a16:creationId xmlns:a16="http://schemas.microsoft.com/office/drawing/2014/main" id="{ACBCBEAA-79C1-4EB9-B5B3-FF38B811F053}"/>
              </a:ext>
            </a:extLst>
          </p:cNvPr>
          <p:cNvSpPr/>
          <p:nvPr/>
        </p:nvSpPr>
        <p:spPr>
          <a:xfrm>
            <a:off x="8208861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17" name="Rectangle: Rounded Corners 34">
            <a:extLst>
              <a:ext uri="{FF2B5EF4-FFF2-40B4-BE49-F238E27FC236}">
                <a16:creationId xmlns:a16="http://schemas.microsoft.com/office/drawing/2014/main" id="{77C6A2D4-59D3-4EFC-9E30-E8D3C4541F08}"/>
              </a:ext>
            </a:extLst>
          </p:cNvPr>
          <p:cNvSpPr/>
          <p:nvPr/>
        </p:nvSpPr>
        <p:spPr>
          <a:xfrm>
            <a:off x="8042506" y="2566460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80%</a:t>
            </a:r>
          </a:p>
        </p:txBody>
      </p:sp>
      <p:sp>
        <p:nvSpPr>
          <p:cNvPr id="18" name="Rectangle: Rounded Corners 35">
            <a:extLst>
              <a:ext uri="{FF2B5EF4-FFF2-40B4-BE49-F238E27FC236}">
                <a16:creationId xmlns:a16="http://schemas.microsoft.com/office/drawing/2014/main" id="{E76F61F7-A578-4C86-B5FA-A26D7DF5A56A}"/>
              </a:ext>
            </a:extLst>
          </p:cNvPr>
          <p:cNvSpPr/>
          <p:nvPr/>
        </p:nvSpPr>
        <p:spPr>
          <a:xfrm>
            <a:off x="9158965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19" name="Rectangle: Rounded Corners 36">
            <a:extLst>
              <a:ext uri="{FF2B5EF4-FFF2-40B4-BE49-F238E27FC236}">
                <a16:creationId xmlns:a16="http://schemas.microsoft.com/office/drawing/2014/main" id="{26F00A37-437F-4A27-8014-3BCF8606CD59}"/>
              </a:ext>
            </a:extLst>
          </p:cNvPr>
          <p:cNvSpPr/>
          <p:nvPr/>
        </p:nvSpPr>
        <p:spPr>
          <a:xfrm>
            <a:off x="8992610" y="3132506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50%</a:t>
            </a:r>
          </a:p>
        </p:txBody>
      </p:sp>
      <p:sp>
        <p:nvSpPr>
          <p:cNvPr id="20" name="Rectangle: Rounded Corners 37">
            <a:extLst>
              <a:ext uri="{FF2B5EF4-FFF2-40B4-BE49-F238E27FC236}">
                <a16:creationId xmlns:a16="http://schemas.microsoft.com/office/drawing/2014/main" id="{C6DDE5A0-B0A3-454B-944A-EE031D97A78A}"/>
              </a:ext>
            </a:extLst>
          </p:cNvPr>
          <p:cNvSpPr/>
          <p:nvPr/>
        </p:nvSpPr>
        <p:spPr>
          <a:xfrm>
            <a:off x="10109069" y="2136522"/>
            <a:ext cx="342950" cy="2643996"/>
          </a:xfrm>
          <a:prstGeom prst="roundRect">
            <a:avLst/>
          </a:prstGeom>
          <a:solidFill>
            <a:schemeClr val="bg1">
              <a:lumMod val="75000"/>
              <a:alpha val="50000"/>
            </a:schemeClr>
          </a:solidFill>
          <a:ln w="793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solidFill>
                <a:srgbClr val="D3AC55"/>
              </a:solidFill>
              <a:cs typeface="+mn-ea"/>
              <a:sym typeface="+mn-lt"/>
            </a:endParaRPr>
          </a:p>
        </p:txBody>
      </p:sp>
      <p:sp>
        <p:nvSpPr>
          <p:cNvPr id="21" name="Rectangle: Rounded Corners 38">
            <a:extLst>
              <a:ext uri="{FF2B5EF4-FFF2-40B4-BE49-F238E27FC236}">
                <a16:creationId xmlns:a16="http://schemas.microsoft.com/office/drawing/2014/main" id="{40854BBE-0D1A-4241-8BD0-1CC39E2874D7}"/>
              </a:ext>
            </a:extLst>
          </p:cNvPr>
          <p:cNvSpPr/>
          <p:nvPr/>
        </p:nvSpPr>
        <p:spPr>
          <a:xfrm>
            <a:off x="9942714" y="3279356"/>
            <a:ext cx="643033" cy="64303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tIns="121920" bIns="121920" anchor="b" anchorCtr="0">
            <a:normAutofit/>
          </a:bodyPr>
          <a:lstStyle/>
          <a:p>
            <a:pPr algn="ctr"/>
            <a:r>
              <a:rPr lang="en-US" sz="1333">
                <a:solidFill>
                  <a:schemeClr val="tx1"/>
                </a:solidFill>
                <a:cs typeface="+mn-ea"/>
                <a:sym typeface="+mn-lt"/>
              </a:rPr>
              <a:t>40%</a:t>
            </a:r>
          </a:p>
        </p:txBody>
      </p:sp>
      <p:grpSp>
        <p:nvGrpSpPr>
          <p:cNvPr id="22" name="Group 43">
            <a:extLst>
              <a:ext uri="{FF2B5EF4-FFF2-40B4-BE49-F238E27FC236}">
                <a16:creationId xmlns:a16="http://schemas.microsoft.com/office/drawing/2014/main" id="{FB7A1696-7F1B-462E-A677-6552E7660943}"/>
              </a:ext>
            </a:extLst>
          </p:cNvPr>
          <p:cNvGrpSpPr/>
          <p:nvPr/>
        </p:nvGrpSpPr>
        <p:grpSpPr>
          <a:xfrm>
            <a:off x="2475960" y="5380954"/>
            <a:ext cx="6978823" cy="199649"/>
            <a:chOff x="1257331" y="5337021"/>
            <a:chExt cx="7530935" cy="215444"/>
          </a:xfrm>
        </p:grpSpPr>
        <p:sp>
          <p:nvSpPr>
            <p:cNvPr id="23" name="Rectangle 55">
              <a:extLst>
                <a:ext uri="{FF2B5EF4-FFF2-40B4-BE49-F238E27FC236}">
                  <a16:creationId xmlns:a16="http://schemas.microsoft.com/office/drawing/2014/main" id="{3F87C68A-B7A2-42C4-93D5-98856B5B623A}"/>
                </a:ext>
              </a:extLst>
            </p:cNvPr>
            <p:cNvSpPr/>
            <p:nvPr/>
          </p:nvSpPr>
          <p:spPr>
            <a:xfrm>
              <a:off x="1257331" y="5337021"/>
              <a:ext cx="1077218" cy="215444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3AC5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Rectangle 53">
              <a:extLst>
                <a:ext uri="{FF2B5EF4-FFF2-40B4-BE49-F238E27FC236}">
                  <a16:creationId xmlns:a16="http://schemas.microsoft.com/office/drawing/2014/main" id="{4DA6D892-2208-4CE0-934D-57C9F4625B1B}"/>
                </a:ext>
              </a:extLst>
            </p:cNvPr>
            <p:cNvSpPr/>
            <p:nvPr/>
          </p:nvSpPr>
          <p:spPr>
            <a:xfrm>
              <a:off x="3408570" y="5337021"/>
              <a:ext cx="1077218" cy="215444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3AC5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5" name="Rectangle 51">
              <a:extLst>
                <a:ext uri="{FF2B5EF4-FFF2-40B4-BE49-F238E27FC236}">
                  <a16:creationId xmlns:a16="http://schemas.microsoft.com/office/drawing/2014/main" id="{521AAD8B-B809-4E49-8F9A-6635AA9B8FEE}"/>
                </a:ext>
              </a:extLst>
            </p:cNvPr>
            <p:cNvSpPr/>
            <p:nvPr/>
          </p:nvSpPr>
          <p:spPr>
            <a:xfrm>
              <a:off x="5559809" y="5337021"/>
              <a:ext cx="1077218" cy="215444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>
                  <a:solidFill>
                    <a:srgbClr val="D3AC5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Rectangle 49">
              <a:extLst>
                <a:ext uri="{FF2B5EF4-FFF2-40B4-BE49-F238E27FC236}">
                  <a16:creationId xmlns:a16="http://schemas.microsoft.com/office/drawing/2014/main" id="{FA013B78-C623-43E5-8B36-9C0059D25C74}"/>
                </a:ext>
              </a:extLst>
            </p:cNvPr>
            <p:cNvSpPr/>
            <p:nvPr/>
          </p:nvSpPr>
          <p:spPr>
            <a:xfrm>
              <a:off x="7711048" y="5337021"/>
              <a:ext cx="1077218" cy="215444"/>
            </a:xfrm>
            <a:prstGeom prst="rect">
              <a:avLst/>
            </a:prstGeom>
            <a:ln>
              <a:noFill/>
            </a:ln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zh-CN" altLang="en-US" sz="2000" b="1" dirty="0">
                  <a:solidFill>
                    <a:srgbClr val="D3AC5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148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252ea92-df7e-4735-8996-cd9a29b3e00a">
            <a:extLst>
              <a:ext uri="{FF2B5EF4-FFF2-40B4-BE49-F238E27FC236}">
                <a16:creationId xmlns:a16="http://schemas.microsoft.com/office/drawing/2014/main" id="{5801EFAD-1DC3-4239-A7E3-9FB57C27E323}"/>
              </a:ext>
            </a:extLst>
          </p:cNvPr>
          <p:cNvGrpSpPr>
            <a:grpSpLocks noChangeAspect="1"/>
          </p:cNvGrpSpPr>
          <p:nvPr/>
        </p:nvGrpSpPr>
        <p:grpSpPr>
          <a:xfrm>
            <a:off x="1942849" y="1209832"/>
            <a:ext cx="8007724" cy="4323210"/>
            <a:chOff x="2092139" y="1325117"/>
            <a:chExt cx="8007724" cy="432321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79A8BB2-4A5C-43D6-98DE-A76C29E7A3DD}"/>
                </a:ext>
              </a:extLst>
            </p:cNvPr>
            <p:cNvSpPr txBox="1"/>
            <p:nvPr/>
          </p:nvSpPr>
          <p:spPr>
            <a:xfrm>
              <a:off x="2092140" y="1325117"/>
              <a:ext cx="8007723" cy="424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</a:t>
              </a:r>
              <a:endParaRPr lang="en-US" altLang="zh-CN" sz="1600" dirty="0">
                <a:solidFill>
                  <a:srgbClr val="D3AC5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4" name="Straight Connector 10">
              <a:extLst>
                <a:ext uri="{FF2B5EF4-FFF2-40B4-BE49-F238E27FC236}">
                  <a16:creationId xmlns:a16="http://schemas.microsoft.com/office/drawing/2014/main" id="{C8DB84A2-529D-4646-A479-83A183AB866D}"/>
                </a:ext>
              </a:extLst>
            </p:cNvPr>
            <p:cNvCxnSpPr/>
            <p:nvPr/>
          </p:nvCxnSpPr>
          <p:spPr>
            <a:xfrm>
              <a:off x="2134724" y="2204864"/>
              <a:ext cx="7965139" cy="0"/>
            </a:xfrm>
            <a:prstGeom prst="line">
              <a:avLst/>
            </a:prstGeom>
            <a:ln w="9525">
              <a:solidFill>
                <a:srgbClr val="D3AC5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13">
              <a:extLst>
                <a:ext uri="{FF2B5EF4-FFF2-40B4-BE49-F238E27FC236}">
                  <a16:creationId xmlns:a16="http://schemas.microsoft.com/office/drawing/2014/main" id="{9ECD421F-7734-4CB8-8287-699E7E80FE83}"/>
                </a:ext>
              </a:extLst>
            </p:cNvPr>
            <p:cNvSpPr txBox="1"/>
            <p:nvPr/>
          </p:nvSpPr>
          <p:spPr>
            <a:xfrm>
              <a:off x="2092140" y="2629781"/>
              <a:ext cx="80077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rgbClr val="D3AC5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  </a:r>
            </a:p>
          </p:txBody>
        </p:sp>
        <p:sp>
          <p:nvSpPr>
            <p:cNvPr id="6" name="Rectangle 11">
              <a:extLst>
                <a:ext uri="{FF2B5EF4-FFF2-40B4-BE49-F238E27FC236}">
                  <a16:creationId xmlns:a16="http://schemas.microsoft.com/office/drawing/2014/main" id="{391A6ABA-8369-4527-85BE-F3EA1BC5023C}"/>
                </a:ext>
              </a:extLst>
            </p:cNvPr>
            <p:cNvSpPr/>
            <p:nvPr/>
          </p:nvSpPr>
          <p:spPr>
            <a:xfrm>
              <a:off x="2092139" y="3944778"/>
              <a:ext cx="2561940" cy="1703549"/>
            </a:xfrm>
            <a:prstGeom prst="rect">
              <a:avLst/>
            </a:prstGeom>
            <a:gradFill>
              <a:gsLst>
                <a:gs pos="0">
                  <a:srgbClr val="DECB9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sz="2000" b="1" dirty="0">
                  <a:solidFill>
                    <a:srgbClr val="0A0602"/>
                  </a:solidFill>
                  <a:cs typeface="+mn-ea"/>
                  <a:sym typeface="+mn-lt"/>
                </a:rPr>
                <a:t>标题文本预设</a:t>
              </a:r>
              <a:endParaRPr lang="en-US" sz="2000" b="1" dirty="0">
                <a:solidFill>
                  <a:srgbClr val="0A0602"/>
                </a:solidFill>
                <a:cs typeface="+mn-ea"/>
                <a:sym typeface="+mn-lt"/>
              </a:endParaRPr>
            </a:p>
          </p:txBody>
        </p:sp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113904DF-36CD-40D4-8971-7DD89E47F0B3}"/>
                </a:ext>
              </a:extLst>
            </p:cNvPr>
            <p:cNvSpPr/>
            <p:nvPr/>
          </p:nvSpPr>
          <p:spPr>
            <a:xfrm>
              <a:off x="4815031" y="3944778"/>
              <a:ext cx="2561940" cy="1703549"/>
            </a:xfrm>
            <a:prstGeom prst="rect">
              <a:avLst/>
            </a:prstGeom>
            <a:gradFill>
              <a:gsLst>
                <a:gs pos="0">
                  <a:srgbClr val="DECB9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sz="2000" b="1" dirty="0">
                  <a:solidFill>
                    <a:srgbClr val="0A0602"/>
                  </a:solidFill>
                  <a:cs typeface="+mn-ea"/>
                  <a:sym typeface="+mn-lt"/>
                </a:rPr>
                <a:t>标题文本预设</a:t>
              </a:r>
              <a:endParaRPr lang="en-US" sz="2000" b="1" dirty="0">
                <a:solidFill>
                  <a:srgbClr val="0A0602"/>
                </a:solidFill>
                <a:cs typeface="+mn-ea"/>
                <a:sym typeface="+mn-lt"/>
              </a:endParaRPr>
            </a:p>
          </p:txBody>
        </p:sp>
        <p:sp>
          <p:nvSpPr>
            <p:cNvPr id="8" name="Rectangle 19">
              <a:extLst>
                <a:ext uri="{FF2B5EF4-FFF2-40B4-BE49-F238E27FC236}">
                  <a16:creationId xmlns:a16="http://schemas.microsoft.com/office/drawing/2014/main" id="{F09D342D-62F4-4D8E-AEE4-7FA878F5C6C8}"/>
                </a:ext>
              </a:extLst>
            </p:cNvPr>
            <p:cNvSpPr/>
            <p:nvPr/>
          </p:nvSpPr>
          <p:spPr>
            <a:xfrm>
              <a:off x="7537923" y="3944778"/>
              <a:ext cx="2561940" cy="1703549"/>
            </a:xfrm>
            <a:prstGeom prst="rect">
              <a:avLst/>
            </a:prstGeom>
            <a:gradFill>
              <a:gsLst>
                <a:gs pos="0">
                  <a:srgbClr val="DECB96"/>
                </a:gs>
                <a:gs pos="100000">
                  <a:srgbClr val="C8932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432000" rtlCol="0" anchor="b"/>
            <a:lstStyle/>
            <a:p>
              <a:pPr algn="ctr"/>
              <a:r>
                <a:rPr lang="zh-CN" altLang="en-US" sz="2000" b="1" dirty="0">
                  <a:solidFill>
                    <a:srgbClr val="0A0602"/>
                  </a:solidFill>
                  <a:cs typeface="+mn-ea"/>
                  <a:sym typeface="+mn-lt"/>
                </a:rPr>
                <a:t>标题文本预设</a:t>
              </a:r>
              <a:endParaRPr lang="en-US" sz="2000" b="1" dirty="0">
                <a:solidFill>
                  <a:srgbClr val="0A0602"/>
                </a:solidFill>
                <a:cs typeface="+mn-ea"/>
                <a:sym typeface="+mn-lt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38BF05-E30D-45A5-AC17-1B5320A010B2}"/>
                </a:ext>
              </a:extLst>
            </p:cNvPr>
            <p:cNvSpPr/>
            <p:nvPr/>
          </p:nvSpPr>
          <p:spPr>
            <a:xfrm>
              <a:off x="2988395" y="420165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D3AC55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B3318B5A-BAA2-49C8-9007-4A3D08864D20}"/>
                </a:ext>
              </a:extLst>
            </p:cNvPr>
            <p:cNvSpPr/>
            <p:nvPr/>
          </p:nvSpPr>
          <p:spPr>
            <a:xfrm>
              <a:off x="5711286" y="420165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D3AC55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173F5B80-79A6-42C6-99BF-2B48E750B8B8}"/>
                </a:ext>
              </a:extLst>
            </p:cNvPr>
            <p:cNvSpPr/>
            <p:nvPr/>
          </p:nvSpPr>
          <p:spPr>
            <a:xfrm>
              <a:off x="8434178" y="4201657"/>
              <a:ext cx="769429" cy="502116"/>
            </a:xfrm>
            <a:custGeom>
              <a:avLst/>
              <a:gdLst>
                <a:gd name="connsiteX0" fmla="*/ 6350 w 338138"/>
                <a:gd name="connsiteY0" fmla="*/ 196850 h 220663"/>
                <a:gd name="connsiteX1" fmla="*/ 6350 w 338138"/>
                <a:gd name="connsiteY1" fmla="*/ 203654 h 220663"/>
                <a:gd name="connsiteX2" fmla="*/ 115798 w 338138"/>
                <a:gd name="connsiteY2" fmla="*/ 203654 h 220663"/>
                <a:gd name="connsiteX3" fmla="*/ 118435 w 338138"/>
                <a:gd name="connsiteY3" fmla="*/ 206375 h 220663"/>
                <a:gd name="connsiteX4" fmla="*/ 115798 w 338138"/>
                <a:gd name="connsiteY4" fmla="*/ 209097 h 220663"/>
                <a:gd name="connsiteX5" fmla="*/ 6350 w 338138"/>
                <a:gd name="connsiteY5" fmla="*/ 209097 h 220663"/>
                <a:gd name="connsiteX6" fmla="*/ 6350 w 338138"/>
                <a:gd name="connsiteY6" fmla="*/ 211818 h 220663"/>
                <a:gd name="connsiteX7" fmla="*/ 10306 w 338138"/>
                <a:gd name="connsiteY7" fmla="*/ 215900 h 220663"/>
                <a:gd name="connsiteX8" fmla="*/ 329419 w 338138"/>
                <a:gd name="connsiteY8" fmla="*/ 215900 h 220663"/>
                <a:gd name="connsiteX9" fmla="*/ 333375 w 338138"/>
                <a:gd name="connsiteY9" fmla="*/ 211818 h 220663"/>
                <a:gd name="connsiteX10" fmla="*/ 333375 w 338138"/>
                <a:gd name="connsiteY10" fmla="*/ 196850 h 220663"/>
                <a:gd name="connsiteX11" fmla="*/ 6350 w 338138"/>
                <a:gd name="connsiteY11" fmla="*/ 196850 h 220663"/>
                <a:gd name="connsiteX12" fmla="*/ 25400 w 338138"/>
                <a:gd name="connsiteY12" fmla="*/ 176212 h 220663"/>
                <a:gd name="connsiteX13" fmla="*/ 25400 w 338138"/>
                <a:gd name="connsiteY13" fmla="*/ 190500 h 220663"/>
                <a:gd name="connsiteX14" fmla="*/ 312738 w 338138"/>
                <a:gd name="connsiteY14" fmla="*/ 190500 h 220663"/>
                <a:gd name="connsiteX15" fmla="*/ 312738 w 338138"/>
                <a:gd name="connsiteY15" fmla="*/ 176212 h 220663"/>
                <a:gd name="connsiteX16" fmla="*/ 91503 w 338138"/>
                <a:gd name="connsiteY16" fmla="*/ 28320 h 220663"/>
                <a:gd name="connsiteX17" fmla="*/ 95504 w 338138"/>
                <a:gd name="connsiteY17" fmla="*/ 28320 h 220663"/>
                <a:gd name="connsiteX18" fmla="*/ 95504 w 338138"/>
                <a:gd name="connsiteY18" fmla="*/ 32321 h 220663"/>
                <a:gd name="connsiteX19" fmla="*/ 35496 w 338138"/>
                <a:gd name="connsiteY19" fmla="*/ 92328 h 220663"/>
                <a:gd name="connsiteX20" fmla="*/ 32829 w 338138"/>
                <a:gd name="connsiteY20" fmla="*/ 93662 h 220663"/>
                <a:gd name="connsiteX21" fmla="*/ 30162 w 338138"/>
                <a:gd name="connsiteY21" fmla="*/ 92328 h 220663"/>
                <a:gd name="connsiteX22" fmla="*/ 30162 w 338138"/>
                <a:gd name="connsiteY22" fmla="*/ 88328 h 220663"/>
                <a:gd name="connsiteX23" fmla="*/ 91503 w 338138"/>
                <a:gd name="connsiteY23" fmla="*/ 28320 h 220663"/>
                <a:gd name="connsiteX24" fmla="*/ 56621 w 338138"/>
                <a:gd name="connsiteY24" fmla="*/ 28310 h 220663"/>
                <a:gd name="connsiteX25" fmla="*/ 60589 w 338138"/>
                <a:gd name="connsiteY25" fmla="*/ 28310 h 220663"/>
                <a:gd name="connsiteX26" fmla="*/ 60589 w 338138"/>
                <a:gd name="connsiteY26" fmla="*/ 32278 h 220663"/>
                <a:gd name="connsiteX27" fmla="*/ 35454 w 338138"/>
                <a:gd name="connsiteY27" fmla="*/ 57414 h 220663"/>
                <a:gd name="connsiteX28" fmla="*/ 32808 w 338138"/>
                <a:gd name="connsiteY28" fmla="*/ 58737 h 220663"/>
                <a:gd name="connsiteX29" fmla="*/ 30162 w 338138"/>
                <a:gd name="connsiteY29" fmla="*/ 57414 h 220663"/>
                <a:gd name="connsiteX30" fmla="*/ 30162 w 338138"/>
                <a:gd name="connsiteY30" fmla="*/ 53445 h 220663"/>
                <a:gd name="connsiteX31" fmla="*/ 56621 w 338138"/>
                <a:gd name="connsiteY31" fmla="*/ 28310 h 220663"/>
                <a:gd name="connsiteX32" fmla="*/ 126415 w 338138"/>
                <a:gd name="connsiteY32" fmla="*/ 28303 h 220663"/>
                <a:gd name="connsiteX33" fmla="*/ 130425 w 338138"/>
                <a:gd name="connsiteY33" fmla="*/ 28303 h 220663"/>
                <a:gd name="connsiteX34" fmla="*/ 130425 w 338138"/>
                <a:gd name="connsiteY34" fmla="*/ 32251 h 220663"/>
                <a:gd name="connsiteX35" fmla="*/ 35510 w 338138"/>
                <a:gd name="connsiteY35" fmla="*/ 125684 h 220663"/>
                <a:gd name="connsiteX36" fmla="*/ 32836 w 338138"/>
                <a:gd name="connsiteY36" fmla="*/ 127000 h 220663"/>
                <a:gd name="connsiteX37" fmla="*/ 30162 w 338138"/>
                <a:gd name="connsiteY37" fmla="*/ 125684 h 220663"/>
                <a:gd name="connsiteX38" fmla="*/ 30162 w 338138"/>
                <a:gd name="connsiteY38" fmla="*/ 121736 h 220663"/>
                <a:gd name="connsiteX39" fmla="*/ 126415 w 338138"/>
                <a:gd name="connsiteY39" fmla="*/ 28303 h 220663"/>
                <a:gd name="connsiteX40" fmla="*/ 25400 w 338138"/>
                <a:gd name="connsiteY40" fmla="*/ 19050 h 220663"/>
                <a:gd name="connsiteX41" fmla="*/ 25400 w 338138"/>
                <a:gd name="connsiteY41" fmla="*/ 169863 h 220663"/>
                <a:gd name="connsiteX42" fmla="*/ 312738 w 338138"/>
                <a:gd name="connsiteY42" fmla="*/ 169863 h 220663"/>
                <a:gd name="connsiteX43" fmla="*/ 312738 w 338138"/>
                <a:gd name="connsiteY43" fmla="*/ 160602 h 220663"/>
                <a:gd name="connsiteX44" fmla="*/ 265288 w 338138"/>
                <a:gd name="connsiteY44" fmla="*/ 160602 h 220663"/>
                <a:gd name="connsiteX45" fmla="*/ 262652 w 338138"/>
                <a:gd name="connsiteY45" fmla="*/ 157956 h 220663"/>
                <a:gd name="connsiteX46" fmla="*/ 265288 w 338138"/>
                <a:gd name="connsiteY46" fmla="*/ 153988 h 220663"/>
                <a:gd name="connsiteX47" fmla="*/ 312738 w 338138"/>
                <a:gd name="connsiteY47" fmla="*/ 153988 h 220663"/>
                <a:gd name="connsiteX48" fmla="*/ 312738 w 338138"/>
                <a:gd name="connsiteY48" fmla="*/ 146050 h 220663"/>
                <a:gd name="connsiteX49" fmla="*/ 233654 w 338138"/>
                <a:gd name="connsiteY49" fmla="*/ 146050 h 220663"/>
                <a:gd name="connsiteX50" fmla="*/ 231018 w 338138"/>
                <a:gd name="connsiteY50" fmla="*/ 143404 h 220663"/>
                <a:gd name="connsiteX51" fmla="*/ 233654 w 338138"/>
                <a:gd name="connsiteY51" fmla="*/ 139436 h 220663"/>
                <a:gd name="connsiteX52" fmla="*/ 312738 w 338138"/>
                <a:gd name="connsiteY52" fmla="*/ 139436 h 220663"/>
                <a:gd name="connsiteX53" fmla="*/ 312738 w 338138"/>
                <a:gd name="connsiteY53" fmla="*/ 19050 h 220663"/>
                <a:gd name="connsiteX54" fmla="*/ 25400 w 338138"/>
                <a:gd name="connsiteY54" fmla="*/ 19050 h 220663"/>
                <a:gd name="connsiteX55" fmla="*/ 35945 w 338138"/>
                <a:gd name="connsiteY55" fmla="*/ 4762 h 220663"/>
                <a:gd name="connsiteX56" fmla="*/ 25400 w 338138"/>
                <a:gd name="connsiteY56" fmla="*/ 14287 h 220663"/>
                <a:gd name="connsiteX57" fmla="*/ 312738 w 338138"/>
                <a:gd name="connsiteY57" fmla="*/ 14287 h 220663"/>
                <a:gd name="connsiteX58" fmla="*/ 302194 w 338138"/>
                <a:gd name="connsiteY58" fmla="*/ 4762 h 220663"/>
                <a:gd name="connsiteX59" fmla="*/ 35945 w 338138"/>
                <a:gd name="connsiteY59" fmla="*/ 4762 h 220663"/>
                <a:gd name="connsiteX60" fmla="*/ 35663 w 338138"/>
                <a:gd name="connsiteY60" fmla="*/ 0 h 220663"/>
                <a:gd name="connsiteX61" fmla="*/ 302475 w 338138"/>
                <a:gd name="connsiteY61" fmla="*/ 0 h 220663"/>
                <a:gd name="connsiteX62" fmla="*/ 318325 w 338138"/>
                <a:gd name="connsiteY62" fmla="*/ 15761 h 220663"/>
                <a:gd name="connsiteX63" fmla="*/ 318325 w 338138"/>
                <a:gd name="connsiteY63" fmla="*/ 190453 h 220663"/>
                <a:gd name="connsiteX64" fmla="*/ 335497 w 338138"/>
                <a:gd name="connsiteY64" fmla="*/ 190453 h 220663"/>
                <a:gd name="connsiteX65" fmla="*/ 338138 w 338138"/>
                <a:gd name="connsiteY65" fmla="*/ 194393 h 220663"/>
                <a:gd name="connsiteX66" fmla="*/ 338138 w 338138"/>
                <a:gd name="connsiteY66" fmla="*/ 211469 h 220663"/>
                <a:gd name="connsiteX67" fmla="*/ 328892 w 338138"/>
                <a:gd name="connsiteY67" fmla="*/ 220663 h 220663"/>
                <a:gd name="connsiteX68" fmla="*/ 9246 w 338138"/>
                <a:gd name="connsiteY68" fmla="*/ 220663 h 220663"/>
                <a:gd name="connsiteX69" fmla="*/ 0 w 338138"/>
                <a:gd name="connsiteY69" fmla="*/ 211469 h 220663"/>
                <a:gd name="connsiteX70" fmla="*/ 0 w 338138"/>
                <a:gd name="connsiteY70" fmla="*/ 194393 h 220663"/>
                <a:gd name="connsiteX71" fmla="*/ 2641 w 338138"/>
                <a:gd name="connsiteY71" fmla="*/ 190453 h 220663"/>
                <a:gd name="connsiteX72" fmla="*/ 19813 w 338138"/>
                <a:gd name="connsiteY72" fmla="*/ 190453 h 220663"/>
                <a:gd name="connsiteX73" fmla="*/ 19813 w 338138"/>
                <a:gd name="connsiteY73" fmla="*/ 15761 h 220663"/>
                <a:gd name="connsiteX74" fmla="*/ 35663 w 338138"/>
                <a:gd name="connsiteY74" fmla="*/ 0 h 220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338138" h="220663">
                  <a:moveTo>
                    <a:pt x="6350" y="196850"/>
                  </a:moveTo>
                  <a:cubicBezTo>
                    <a:pt x="6350" y="196850"/>
                    <a:pt x="6350" y="196850"/>
                    <a:pt x="6350" y="203654"/>
                  </a:cubicBezTo>
                  <a:cubicBezTo>
                    <a:pt x="6350" y="203654"/>
                    <a:pt x="6350" y="203654"/>
                    <a:pt x="115798" y="203654"/>
                  </a:cubicBezTo>
                  <a:cubicBezTo>
                    <a:pt x="117117" y="203654"/>
                    <a:pt x="118435" y="205015"/>
                    <a:pt x="118435" y="206375"/>
                  </a:cubicBezTo>
                  <a:cubicBezTo>
                    <a:pt x="118435" y="207736"/>
                    <a:pt x="117117" y="209097"/>
                    <a:pt x="115798" y="209097"/>
                  </a:cubicBezTo>
                  <a:cubicBezTo>
                    <a:pt x="115798" y="209097"/>
                    <a:pt x="115798" y="209097"/>
                    <a:pt x="6350" y="209097"/>
                  </a:cubicBezTo>
                  <a:cubicBezTo>
                    <a:pt x="6350" y="209097"/>
                    <a:pt x="6350" y="209097"/>
                    <a:pt x="6350" y="211818"/>
                  </a:cubicBezTo>
                  <a:cubicBezTo>
                    <a:pt x="6350" y="213179"/>
                    <a:pt x="8988" y="215900"/>
                    <a:pt x="10306" y="215900"/>
                  </a:cubicBezTo>
                  <a:cubicBezTo>
                    <a:pt x="10306" y="215900"/>
                    <a:pt x="10306" y="215900"/>
                    <a:pt x="329419" y="215900"/>
                  </a:cubicBezTo>
                  <a:cubicBezTo>
                    <a:pt x="330738" y="215900"/>
                    <a:pt x="333375" y="213179"/>
                    <a:pt x="333375" y="211818"/>
                  </a:cubicBezTo>
                  <a:lnTo>
                    <a:pt x="333375" y="196850"/>
                  </a:lnTo>
                  <a:cubicBezTo>
                    <a:pt x="333375" y="196850"/>
                    <a:pt x="333375" y="196850"/>
                    <a:pt x="6350" y="196850"/>
                  </a:cubicBezTo>
                  <a:close/>
                  <a:moveTo>
                    <a:pt x="25400" y="176212"/>
                  </a:moveTo>
                  <a:lnTo>
                    <a:pt x="25400" y="190500"/>
                  </a:lnTo>
                  <a:lnTo>
                    <a:pt x="312738" y="190500"/>
                  </a:lnTo>
                  <a:lnTo>
                    <a:pt x="312738" y="176212"/>
                  </a:lnTo>
                  <a:close/>
                  <a:moveTo>
                    <a:pt x="91503" y="28320"/>
                  </a:moveTo>
                  <a:cubicBezTo>
                    <a:pt x="92837" y="26987"/>
                    <a:pt x="94170" y="26987"/>
                    <a:pt x="95504" y="28320"/>
                  </a:cubicBezTo>
                  <a:cubicBezTo>
                    <a:pt x="96837" y="28320"/>
                    <a:pt x="96837" y="30987"/>
                    <a:pt x="95504" y="32321"/>
                  </a:cubicBezTo>
                  <a:cubicBezTo>
                    <a:pt x="95504" y="32321"/>
                    <a:pt x="95504" y="32321"/>
                    <a:pt x="35496" y="92328"/>
                  </a:cubicBezTo>
                  <a:cubicBezTo>
                    <a:pt x="34163" y="93662"/>
                    <a:pt x="34163" y="93662"/>
                    <a:pt x="32829" y="93662"/>
                  </a:cubicBezTo>
                  <a:cubicBezTo>
                    <a:pt x="31496" y="93662"/>
                    <a:pt x="31496" y="93662"/>
                    <a:pt x="30162" y="92328"/>
                  </a:cubicBezTo>
                  <a:cubicBezTo>
                    <a:pt x="30162" y="92328"/>
                    <a:pt x="30162" y="89661"/>
                    <a:pt x="30162" y="88328"/>
                  </a:cubicBezTo>
                  <a:cubicBezTo>
                    <a:pt x="30162" y="88328"/>
                    <a:pt x="30162" y="88328"/>
                    <a:pt x="91503" y="28320"/>
                  </a:cubicBezTo>
                  <a:close/>
                  <a:moveTo>
                    <a:pt x="56621" y="28310"/>
                  </a:moveTo>
                  <a:cubicBezTo>
                    <a:pt x="57943" y="26987"/>
                    <a:pt x="59266" y="26987"/>
                    <a:pt x="60589" y="28310"/>
                  </a:cubicBezTo>
                  <a:cubicBezTo>
                    <a:pt x="61912" y="28310"/>
                    <a:pt x="61912" y="30956"/>
                    <a:pt x="60589" y="32278"/>
                  </a:cubicBezTo>
                  <a:cubicBezTo>
                    <a:pt x="60589" y="32278"/>
                    <a:pt x="60589" y="32278"/>
                    <a:pt x="35454" y="57414"/>
                  </a:cubicBezTo>
                  <a:cubicBezTo>
                    <a:pt x="34131" y="58737"/>
                    <a:pt x="34131" y="58737"/>
                    <a:pt x="32808" y="58737"/>
                  </a:cubicBezTo>
                  <a:cubicBezTo>
                    <a:pt x="31485" y="58737"/>
                    <a:pt x="31485" y="58737"/>
                    <a:pt x="30162" y="57414"/>
                  </a:cubicBezTo>
                  <a:cubicBezTo>
                    <a:pt x="30162" y="56091"/>
                    <a:pt x="30162" y="54768"/>
                    <a:pt x="30162" y="53445"/>
                  </a:cubicBezTo>
                  <a:cubicBezTo>
                    <a:pt x="30162" y="53445"/>
                    <a:pt x="30162" y="53445"/>
                    <a:pt x="56621" y="28310"/>
                  </a:cubicBezTo>
                  <a:close/>
                  <a:moveTo>
                    <a:pt x="126415" y="28303"/>
                  </a:moveTo>
                  <a:cubicBezTo>
                    <a:pt x="127752" y="26987"/>
                    <a:pt x="129089" y="26987"/>
                    <a:pt x="130425" y="28303"/>
                  </a:cubicBezTo>
                  <a:cubicBezTo>
                    <a:pt x="131762" y="28303"/>
                    <a:pt x="131762" y="30935"/>
                    <a:pt x="130425" y="32251"/>
                  </a:cubicBezTo>
                  <a:cubicBezTo>
                    <a:pt x="130425" y="32251"/>
                    <a:pt x="130425" y="32251"/>
                    <a:pt x="35510" y="125684"/>
                  </a:cubicBezTo>
                  <a:cubicBezTo>
                    <a:pt x="34173" y="127000"/>
                    <a:pt x="34173" y="127000"/>
                    <a:pt x="32836" y="127000"/>
                  </a:cubicBezTo>
                  <a:cubicBezTo>
                    <a:pt x="31499" y="127000"/>
                    <a:pt x="31499" y="127000"/>
                    <a:pt x="30162" y="125684"/>
                  </a:cubicBezTo>
                  <a:cubicBezTo>
                    <a:pt x="30162" y="125684"/>
                    <a:pt x="30162" y="123052"/>
                    <a:pt x="30162" y="121736"/>
                  </a:cubicBezTo>
                  <a:cubicBezTo>
                    <a:pt x="30162" y="121736"/>
                    <a:pt x="30162" y="121736"/>
                    <a:pt x="126415" y="28303"/>
                  </a:cubicBezTo>
                  <a:close/>
                  <a:moveTo>
                    <a:pt x="25400" y="19050"/>
                  </a:moveTo>
                  <a:lnTo>
                    <a:pt x="25400" y="169863"/>
                  </a:lnTo>
                  <a:cubicBezTo>
                    <a:pt x="25400" y="169863"/>
                    <a:pt x="25400" y="169863"/>
                    <a:pt x="312738" y="169863"/>
                  </a:cubicBezTo>
                  <a:cubicBezTo>
                    <a:pt x="312738" y="169863"/>
                    <a:pt x="312738" y="169863"/>
                    <a:pt x="312738" y="160602"/>
                  </a:cubicBezTo>
                  <a:cubicBezTo>
                    <a:pt x="312738" y="160602"/>
                    <a:pt x="312738" y="160602"/>
                    <a:pt x="265288" y="160602"/>
                  </a:cubicBezTo>
                  <a:cubicBezTo>
                    <a:pt x="263970" y="160602"/>
                    <a:pt x="262652" y="159279"/>
                    <a:pt x="262652" y="157956"/>
                  </a:cubicBezTo>
                  <a:cubicBezTo>
                    <a:pt x="262652" y="155311"/>
                    <a:pt x="263970" y="153988"/>
                    <a:pt x="265288" y="153988"/>
                  </a:cubicBezTo>
                  <a:cubicBezTo>
                    <a:pt x="265288" y="153988"/>
                    <a:pt x="265288" y="153988"/>
                    <a:pt x="312738" y="153988"/>
                  </a:cubicBezTo>
                  <a:cubicBezTo>
                    <a:pt x="312738" y="153988"/>
                    <a:pt x="312738" y="153988"/>
                    <a:pt x="312738" y="146050"/>
                  </a:cubicBezTo>
                  <a:cubicBezTo>
                    <a:pt x="312738" y="146050"/>
                    <a:pt x="312738" y="146050"/>
                    <a:pt x="233654" y="146050"/>
                  </a:cubicBezTo>
                  <a:cubicBezTo>
                    <a:pt x="232336" y="146050"/>
                    <a:pt x="231018" y="144727"/>
                    <a:pt x="231018" y="143404"/>
                  </a:cubicBezTo>
                  <a:cubicBezTo>
                    <a:pt x="231018" y="140758"/>
                    <a:pt x="232336" y="139436"/>
                    <a:pt x="233654" y="139436"/>
                  </a:cubicBezTo>
                  <a:cubicBezTo>
                    <a:pt x="233654" y="139436"/>
                    <a:pt x="233654" y="139436"/>
                    <a:pt x="312738" y="139436"/>
                  </a:cubicBezTo>
                  <a:cubicBezTo>
                    <a:pt x="312738" y="139436"/>
                    <a:pt x="312738" y="139436"/>
                    <a:pt x="312738" y="19050"/>
                  </a:cubicBezTo>
                  <a:cubicBezTo>
                    <a:pt x="312738" y="19050"/>
                    <a:pt x="312738" y="19050"/>
                    <a:pt x="25400" y="19050"/>
                  </a:cubicBezTo>
                  <a:close/>
                  <a:moveTo>
                    <a:pt x="35945" y="4762"/>
                  </a:moveTo>
                  <a:cubicBezTo>
                    <a:pt x="30673" y="4762"/>
                    <a:pt x="26718" y="8844"/>
                    <a:pt x="25400" y="14287"/>
                  </a:cubicBezTo>
                  <a:cubicBezTo>
                    <a:pt x="25400" y="14287"/>
                    <a:pt x="25400" y="14287"/>
                    <a:pt x="312738" y="14287"/>
                  </a:cubicBezTo>
                  <a:cubicBezTo>
                    <a:pt x="311420" y="8844"/>
                    <a:pt x="307466" y="4762"/>
                    <a:pt x="302194" y="4762"/>
                  </a:cubicBezTo>
                  <a:cubicBezTo>
                    <a:pt x="302194" y="4762"/>
                    <a:pt x="302194" y="4762"/>
                    <a:pt x="35945" y="4762"/>
                  </a:cubicBezTo>
                  <a:close/>
                  <a:moveTo>
                    <a:pt x="35663" y="0"/>
                  </a:moveTo>
                  <a:cubicBezTo>
                    <a:pt x="35663" y="0"/>
                    <a:pt x="35663" y="0"/>
                    <a:pt x="302475" y="0"/>
                  </a:cubicBezTo>
                  <a:cubicBezTo>
                    <a:pt x="311721" y="0"/>
                    <a:pt x="318325" y="6567"/>
                    <a:pt x="318325" y="15761"/>
                  </a:cubicBezTo>
                  <a:cubicBezTo>
                    <a:pt x="318325" y="15761"/>
                    <a:pt x="318325" y="15761"/>
                    <a:pt x="318325" y="190453"/>
                  </a:cubicBezTo>
                  <a:cubicBezTo>
                    <a:pt x="318325" y="190453"/>
                    <a:pt x="318325" y="190453"/>
                    <a:pt x="335497" y="190453"/>
                  </a:cubicBezTo>
                  <a:cubicBezTo>
                    <a:pt x="336817" y="190453"/>
                    <a:pt x="338138" y="191766"/>
                    <a:pt x="338138" y="194393"/>
                  </a:cubicBezTo>
                  <a:cubicBezTo>
                    <a:pt x="338138" y="194393"/>
                    <a:pt x="338138" y="194393"/>
                    <a:pt x="338138" y="211469"/>
                  </a:cubicBezTo>
                  <a:cubicBezTo>
                    <a:pt x="338138" y="216723"/>
                    <a:pt x="334176" y="220663"/>
                    <a:pt x="328892" y="220663"/>
                  </a:cubicBezTo>
                  <a:cubicBezTo>
                    <a:pt x="328892" y="220663"/>
                    <a:pt x="328892" y="220663"/>
                    <a:pt x="9246" y="220663"/>
                  </a:cubicBezTo>
                  <a:cubicBezTo>
                    <a:pt x="3962" y="220663"/>
                    <a:pt x="0" y="216723"/>
                    <a:pt x="0" y="211469"/>
                  </a:cubicBezTo>
                  <a:cubicBezTo>
                    <a:pt x="0" y="211469"/>
                    <a:pt x="0" y="211469"/>
                    <a:pt x="0" y="194393"/>
                  </a:cubicBezTo>
                  <a:cubicBezTo>
                    <a:pt x="0" y="191766"/>
                    <a:pt x="1321" y="190453"/>
                    <a:pt x="2641" y="190453"/>
                  </a:cubicBezTo>
                  <a:cubicBezTo>
                    <a:pt x="2641" y="190453"/>
                    <a:pt x="2641" y="190453"/>
                    <a:pt x="19813" y="190453"/>
                  </a:cubicBezTo>
                  <a:cubicBezTo>
                    <a:pt x="19813" y="190453"/>
                    <a:pt x="19813" y="190453"/>
                    <a:pt x="19813" y="15761"/>
                  </a:cubicBezTo>
                  <a:cubicBezTo>
                    <a:pt x="19813" y="6567"/>
                    <a:pt x="26417" y="0"/>
                    <a:pt x="35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>
                <a:solidFill>
                  <a:srgbClr val="D3AC55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76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16="http://schemas.microsoft.com/office/drawing/2014/main" xmlns:a14="http://schemas.microsoft.com/office/drawing/2010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CEC5180-0662-4E2E-AD96-AB0A0AD4A776}"/>
              </a:ext>
            </a:extLst>
          </p:cNvPr>
          <p:cNvGrpSpPr/>
          <p:nvPr/>
        </p:nvGrpSpPr>
        <p:grpSpPr>
          <a:xfrm>
            <a:off x="7908928" y="1289641"/>
            <a:ext cx="3164514" cy="769442"/>
            <a:chOff x="8548025" y="1459078"/>
            <a:chExt cx="3164514" cy="769442"/>
          </a:xfrm>
          <a:effectLst/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DEC0EA23-64B1-4F75-A8E5-F53A26AE1206}"/>
                </a:ext>
              </a:extLst>
            </p:cNvPr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4C14D0A-F926-4492-A093-FB91C4E3549A}"/>
                </a:ext>
              </a:extLst>
            </p:cNvPr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D1E0338-02FE-4F4A-9CA4-1CDBC7BC3FB7}"/>
              </a:ext>
            </a:extLst>
          </p:cNvPr>
          <p:cNvGrpSpPr/>
          <p:nvPr/>
        </p:nvGrpSpPr>
        <p:grpSpPr>
          <a:xfrm>
            <a:off x="7908928" y="2564203"/>
            <a:ext cx="3164514" cy="769442"/>
            <a:chOff x="8548025" y="1459078"/>
            <a:chExt cx="3164514" cy="769442"/>
          </a:xfrm>
          <a:effectLst/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B42EE6B-915E-4480-8B17-E4A502A8BA32}"/>
                </a:ext>
              </a:extLst>
            </p:cNvPr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8EA0C389-92DB-4DA3-AA03-2CE10794DADA}"/>
                </a:ext>
              </a:extLst>
            </p:cNvPr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D0AC544-1161-44F6-A9C4-36290753A34A}"/>
              </a:ext>
            </a:extLst>
          </p:cNvPr>
          <p:cNvGrpSpPr/>
          <p:nvPr/>
        </p:nvGrpSpPr>
        <p:grpSpPr>
          <a:xfrm>
            <a:off x="7908928" y="3835919"/>
            <a:ext cx="3164514" cy="769442"/>
            <a:chOff x="8548025" y="1459078"/>
            <a:chExt cx="3164514" cy="769442"/>
          </a:xfrm>
          <a:effectLst/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AB206E13-BE9E-4CEF-A18F-8410F15DEC36}"/>
                </a:ext>
              </a:extLst>
            </p:cNvPr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0924345-C219-4D34-B7B9-1595E6AB6583}"/>
                </a:ext>
              </a:extLst>
            </p:cNvPr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4E3D45A-E1F0-4F8A-8CFE-76E5BEE23ED6}"/>
              </a:ext>
            </a:extLst>
          </p:cNvPr>
          <p:cNvGrpSpPr/>
          <p:nvPr/>
        </p:nvGrpSpPr>
        <p:grpSpPr>
          <a:xfrm>
            <a:off x="7908928" y="5110481"/>
            <a:ext cx="3164514" cy="769442"/>
            <a:chOff x="8548025" y="1459078"/>
            <a:chExt cx="3164514" cy="769442"/>
          </a:xfrm>
          <a:effectLst/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4F2749DF-72D9-414E-A482-1C8DB62A7C2F}"/>
                </a:ext>
              </a:extLst>
            </p:cNvPr>
            <p:cNvSpPr/>
            <p:nvPr/>
          </p:nvSpPr>
          <p:spPr>
            <a:xfrm>
              <a:off x="8548025" y="1766855"/>
              <a:ext cx="3164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请在此处添加详细描述文本，尽量与标题文本语言风格相符合，语言描述尽量简洁生动。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BC39D66-A0F2-4E6E-8130-4EB1D6C33ACA}"/>
                </a:ext>
              </a:extLst>
            </p:cNvPr>
            <p:cNvSpPr/>
            <p:nvPr/>
          </p:nvSpPr>
          <p:spPr>
            <a:xfrm>
              <a:off x="8548025" y="1459078"/>
              <a:ext cx="13562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rgbClr val="D4BB76"/>
                  </a:solidFill>
                  <a:latin typeface="Segoe UI Semilight" panose="020B0402040204020203" pitchFamily="34" charset="0"/>
                  <a:ea typeface="Dotum" panose="020B0600000101010101" pitchFamily="34" charset="-127"/>
                  <a:cs typeface="Segoe UI Semilight" panose="020B0402040204020203" pitchFamily="34" charset="0"/>
                </a:rPr>
                <a:t>Your title here</a:t>
              </a:r>
              <a:endParaRPr lang="zh-CN" altLang="en-US" sz="1400" b="1" dirty="0">
                <a:solidFill>
                  <a:srgbClr val="D4BB76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endParaRPr>
            </a:p>
          </p:txBody>
        </p:sp>
      </p:grpSp>
      <p:sp>
        <p:nvSpPr>
          <p:cNvPr id="14" name="椭圆 13">
            <a:extLst>
              <a:ext uri="{FF2B5EF4-FFF2-40B4-BE49-F238E27FC236}">
                <a16:creationId xmlns:a16="http://schemas.microsoft.com/office/drawing/2014/main" id="{12E8CA3E-446B-45DA-A6BC-99845AAFFECE}"/>
              </a:ext>
            </a:extLst>
          </p:cNvPr>
          <p:cNvSpPr/>
          <p:nvPr/>
        </p:nvSpPr>
        <p:spPr>
          <a:xfrm>
            <a:off x="6849323" y="1416978"/>
            <a:ext cx="688368" cy="688368"/>
          </a:xfrm>
          <a:prstGeom prst="ellipse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A0602"/>
              </a:solidFill>
            </a:endParaRP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C7976842-4BE5-46A3-99F5-1D2D58A9DFD7}"/>
              </a:ext>
            </a:extLst>
          </p:cNvPr>
          <p:cNvSpPr/>
          <p:nvPr/>
        </p:nvSpPr>
        <p:spPr>
          <a:xfrm>
            <a:off x="6849323" y="2646287"/>
            <a:ext cx="688368" cy="688368"/>
          </a:xfrm>
          <a:prstGeom prst="ellipse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A0602"/>
              </a:solidFill>
            </a:endParaRPr>
          </a:p>
        </p:txBody>
      </p:sp>
      <p:sp>
        <p:nvSpPr>
          <p:cNvPr id="16" name="椭圆 15">
            <a:extLst>
              <a:ext uri="{FF2B5EF4-FFF2-40B4-BE49-F238E27FC236}">
                <a16:creationId xmlns:a16="http://schemas.microsoft.com/office/drawing/2014/main" id="{957E81BC-94C8-4D51-A553-6F885F7A2296}"/>
              </a:ext>
            </a:extLst>
          </p:cNvPr>
          <p:cNvSpPr/>
          <p:nvPr/>
        </p:nvSpPr>
        <p:spPr>
          <a:xfrm>
            <a:off x="6849323" y="3916993"/>
            <a:ext cx="688368" cy="688368"/>
          </a:xfrm>
          <a:prstGeom prst="ellipse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A0602"/>
              </a:solidFill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8DF8A85C-0D7F-481E-85EA-34F336F46ED0}"/>
              </a:ext>
            </a:extLst>
          </p:cNvPr>
          <p:cNvSpPr/>
          <p:nvPr/>
        </p:nvSpPr>
        <p:spPr>
          <a:xfrm>
            <a:off x="6854062" y="5187699"/>
            <a:ext cx="688368" cy="688368"/>
          </a:xfrm>
          <a:prstGeom prst="ellipse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0"/>
          </a:gra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A0602"/>
              </a:solidFill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30E7BF52-747B-49F8-911F-1642740C91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80" y="3585904"/>
            <a:ext cx="928687" cy="2168525"/>
          </a:xfrm>
          <a:prstGeom prst="rect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39AEF122-897F-49DD-8F90-416BD140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505" y="2752466"/>
            <a:ext cx="927100" cy="3001962"/>
          </a:xfrm>
          <a:prstGeom prst="rect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 w="28575"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7">
            <a:extLst>
              <a:ext uri="{FF2B5EF4-FFF2-40B4-BE49-F238E27FC236}">
                <a16:creationId xmlns:a16="http://schemas.microsoft.com/office/drawing/2014/main" id="{7322A8AA-835C-4F83-9A10-226F909A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2980" y="1433254"/>
            <a:ext cx="928687" cy="4321175"/>
          </a:xfrm>
          <a:prstGeom prst="rect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E8FBF430-515A-43C1-829A-1D59038DB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4742" y="2055554"/>
            <a:ext cx="927100" cy="3698875"/>
          </a:xfrm>
          <a:prstGeom prst="rect">
            <a:avLst/>
          </a:prstGeom>
          <a:gradFill>
            <a:gsLst>
              <a:gs pos="0">
                <a:srgbClr val="DECB96"/>
              </a:gs>
              <a:gs pos="100000">
                <a:srgbClr val="C89324"/>
              </a:gs>
            </a:gsLst>
            <a:lin ang="5400000" scaled="1"/>
          </a:gra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Oval 9">
            <a:extLst>
              <a:ext uri="{FF2B5EF4-FFF2-40B4-BE49-F238E27FC236}">
                <a16:creationId xmlns:a16="http://schemas.microsoft.com/office/drawing/2014/main" id="{14C644CD-E79A-4BEA-9B58-6FEFEC408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605" y="5409941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4141FE7D-5603-4A7D-8A14-819F6043B8B1}"/>
              </a:ext>
            </a:extLst>
          </p:cNvPr>
          <p:cNvGrpSpPr/>
          <p:nvPr/>
        </p:nvGrpSpPr>
        <p:grpSpPr>
          <a:xfrm>
            <a:off x="1296405" y="5587741"/>
            <a:ext cx="268287" cy="269875"/>
            <a:chOff x="1725613" y="5727700"/>
            <a:chExt cx="268287" cy="269875"/>
          </a:xfrm>
          <a:solidFill>
            <a:srgbClr val="D3AC55"/>
          </a:solidFill>
          <a:effectLst/>
        </p:grpSpPr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CCA7346D-3F0B-493C-B4EC-C80918917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6888" y="5757863"/>
              <a:ext cx="31750" cy="31750"/>
            </a:xfrm>
            <a:custGeom>
              <a:avLst/>
              <a:gdLst>
                <a:gd name="T0" fmla="*/ 10 w 12"/>
                <a:gd name="T1" fmla="*/ 6 h 12"/>
                <a:gd name="T2" fmla="*/ 6 w 12"/>
                <a:gd name="T3" fmla="*/ 2 h 12"/>
                <a:gd name="T4" fmla="*/ 2 w 12"/>
                <a:gd name="T5" fmla="*/ 2 h 12"/>
                <a:gd name="T6" fmla="*/ 2 w 12"/>
                <a:gd name="T7" fmla="*/ 6 h 12"/>
                <a:gd name="T8" fmla="*/ 6 w 12"/>
                <a:gd name="T9" fmla="*/ 10 h 12"/>
                <a:gd name="T10" fmla="*/ 10 w 12"/>
                <a:gd name="T11" fmla="*/ 10 h 12"/>
                <a:gd name="T12" fmla="*/ 10 w 12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0" y="6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0"/>
                    <a:pt x="3" y="0"/>
                    <a:pt x="2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9" y="12"/>
                    <a:pt x="10" y="10"/>
                  </a:cubicBezTo>
                  <a:cubicBezTo>
                    <a:pt x="12" y="9"/>
                    <a:pt x="12" y="7"/>
                    <a:pt x="10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E0463758-F083-4DC5-80F7-96179D1FB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613" y="5846763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9D53D611-87E4-4956-9C4A-CDA40535D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5862638"/>
              <a:ext cx="33337" cy="15875"/>
            </a:xfrm>
            <a:custGeom>
              <a:avLst/>
              <a:gdLst>
                <a:gd name="T0" fmla="*/ 9 w 12"/>
                <a:gd name="T1" fmla="*/ 0 h 6"/>
                <a:gd name="T2" fmla="*/ 3 w 12"/>
                <a:gd name="T3" fmla="*/ 0 h 6"/>
                <a:gd name="T4" fmla="*/ 0 w 12"/>
                <a:gd name="T5" fmla="*/ 3 h 6"/>
                <a:gd name="T6" fmla="*/ 3 w 12"/>
                <a:gd name="T7" fmla="*/ 6 h 6"/>
                <a:gd name="T8" fmla="*/ 9 w 12"/>
                <a:gd name="T9" fmla="*/ 6 h 6"/>
                <a:gd name="T10" fmla="*/ 12 w 12"/>
                <a:gd name="T11" fmla="*/ 3 h 6"/>
                <a:gd name="T12" fmla="*/ 9 w 12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6">
                  <a:moveTo>
                    <a:pt x="9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1" y="6"/>
                    <a:pt x="12" y="5"/>
                    <a:pt x="12" y="3"/>
                  </a:cubicBezTo>
                  <a:cubicBezTo>
                    <a:pt x="12" y="1"/>
                    <a:pt x="11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2DAF240B-4C50-4D68-8DBF-A6609DF64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575" y="5770563"/>
              <a:ext cx="30162" cy="30162"/>
            </a:xfrm>
            <a:custGeom>
              <a:avLst/>
              <a:gdLst>
                <a:gd name="T0" fmla="*/ 10 w 11"/>
                <a:gd name="T1" fmla="*/ 1 h 11"/>
                <a:gd name="T2" fmla="*/ 5 w 11"/>
                <a:gd name="T3" fmla="*/ 1 h 11"/>
                <a:gd name="T4" fmla="*/ 1 w 11"/>
                <a:gd name="T5" fmla="*/ 5 h 11"/>
                <a:gd name="T6" fmla="*/ 1 w 11"/>
                <a:gd name="T7" fmla="*/ 10 h 11"/>
                <a:gd name="T8" fmla="*/ 5 w 11"/>
                <a:gd name="T9" fmla="*/ 10 h 11"/>
                <a:gd name="T10" fmla="*/ 10 w 11"/>
                <a:gd name="T11" fmla="*/ 5 h 11"/>
                <a:gd name="T12" fmla="*/ 10 w 11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10" y="1"/>
                  </a:moveTo>
                  <a:cubicBezTo>
                    <a:pt x="9" y="0"/>
                    <a:pt x="7" y="0"/>
                    <a:pt x="5" y="1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7"/>
                    <a:pt x="0" y="9"/>
                    <a:pt x="1" y="10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4"/>
                    <a:pt x="11" y="2"/>
                    <a:pt x="1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3F6D62A1-BFD4-4370-B68D-13E53EFA2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0550" y="5727700"/>
              <a:ext cx="17462" cy="34925"/>
            </a:xfrm>
            <a:custGeom>
              <a:avLst/>
              <a:gdLst>
                <a:gd name="T0" fmla="*/ 3 w 6"/>
                <a:gd name="T1" fmla="*/ 13 h 13"/>
                <a:gd name="T2" fmla="*/ 5 w 6"/>
                <a:gd name="T3" fmla="*/ 12 h 13"/>
                <a:gd name="T4" fmla="*/ 6 w 6"/>
                <a:gd name="T5" fmla="*/ 10 h 13"/>
                <a:gd name="T6" fmla="*/ 6 w 6"/>
                <a:gd name="T7" fmla="*/ 3 h 13"/>
                <a:gd name="T8" fmla="*/ 3 w 6"/>
                <a:gd name="T9" fmla="*/ 0 h 13"/>
                <a:gd name="T10" fmla="*/ 0 w 6"/>
                <a:gd name="T11" fmla="*/ 2 h 13"/>
                <a:gd name="T12" fmla="*/ 0 w 6"/>
                <a:gd name="T13" fmla="*/ 3 h 13"/>
                <a:gd name="T14" fmla="*/ 0 w 6"/>
                <a:gd name="T15" fmla="*/ 10 h 13"/>
                <a:gd name="T16" fmla="*/ 3 w 6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3" y="13"/>
                    <a:pt x="4" y="12"/>
                    <a:pt x="5" y="12"/>
                  </a:cubicBezTo>
                  <a:cubicBezTo>
                    <a:pt x="5" y="11"/>
                    <a:pt x="6" y="11"/>
                    <a:pt x="6" y="10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3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5">
              <a:extLst>
                <a:ext uri="{FF2B5EF4-FFF2-40B4-BE49-F238E27FC236}">
                  <a16:creationId xmlns:a16="http://schemas.microsoft.com/office/drawing/2014/main" id="{76E17C5D-2751-42AC-A529-2C4F62238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3875" y="5794375"/>
              <a:ext cx="131762" cy="152400"/>
            </a:xfrm>
            <a:custGeom>
              <a:avLst/>
              <a:gdLst>
                <a:gd name="T0" fmla="*/ 25 w 49"/>
                <a:gd name="T1" fmla="*/ 0 h 56"/>
                <a:gd name="T2" fmla="*/ 0 w 49"/>
                <a:gd name="T3" fmla="*/ 25 h 56"/>
                <a:gd name="T4" fmla="*/ 12 w 49"/>
                <a:gd name="T5" fmla="*/ 46 h 56"/>
                <a:gd name="T6" fmla="*/ 12 w 49"/>
                <a:gd name="T7" fmla="*/ 56 h 56"/>
                <a:gd name="T8" fmla="*/ 37 w 49"/>
                <a:gd name="T9" fmla="*/ 56 h 56"/>
                <a:gd name="T10" fmla="*/ 37 w 49"/>
                <a:gd name="T11" fmla="*/ 46 h 56"/>
                <a:gd name="T12" fmla="*/ 49 w 49"/>
                <a:gd name="T13" fmla="*/ 25 h 56"/>
                <a:gd name="T14" fmla="*/ 25 w 49"/>
                <a:gd name="T1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56"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4"/>
                    <a:pt x="5" y="42"/>
                    <a:pt x="12" y="4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4" y="42"/>
                    <a:pt x="49" y="34"/>
                    <a:pt x="49" y="25"/>
                  </a:cubicBezTo>
                  <a:cubicBezTo>
                    <a:pt x="49" y="11"/>
                    <a:pt x="38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16">
              <a:extLst>
                <a:ext uri="{FF2B5EF4-FFF2-40B4-BE49-F238E27FC236}">
                  <a16:creationId xmlns:a16="http://schemas.microsoft.com/office/drawing/2014/main" id="{22B38BBD-CCAB-4C2F-B6FA-60CFF5EF9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5" y="5962650"/>
              <a:ext cx="68262" cy="34925"/>
            </a:xfrm>
            <a:custGeom>
              <a:avLst/>
              <a:gdLst>
                <a:gd name="T0" fmla="*/ 0 w 25"/>
                <a:gd name="T1" fmla="*/ 6 h 13"/>
                <a:gd name="T2" fmla="*/ 7 w 25"/>
                <a:gd name="T3" fmla="*/ 6 h 13"/>
                <a:gd name="T4" fmla="*/ 6 w 25"/>
                <a:gd name="T5" fmla="*/ 7 h 13"/>
                <a:gd name="T6" fmla="*/ 13 w 25"/>
                <a:gd name="T7" fmla="*/ 13 h 13"/>
                <a:gd name="T8" fmla="*/ 19 w 25"/>
                <a:gd name="T9" fmla="*/ 7 h 13"/>
                <a:gd name="T10" fmla="*/ 19 w 25"/>
                <a:gd name="T11" fmla="*/ 6 h 13"/>
                <a:gd name="T12" fmla="*/ 25 w 25"/>
                <a:gd name="T13" fmla="*/ 6 h 13"/>
                <a:gd name="T14" fmla="*/ 25 w 25"/>
                <a:gd name="T15" fmla="*/ 0 h 13"/>
                <a:gd name="T16" fmla="*/ 0 w 25"/>
                <a:gd name="T17" fmla="*/ 0 h 13"/>
                <a:gd name="T18" fmla="*/ 0 w 25"/>
                <a:gd name="T19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3">
                  <a:moveTo>
                    <a:pt x="0" y="6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10"/>
                    <a:pt x="9" y="13"/>
                    <a:pt x="13" y="13"/>
                  </a:cubicBezTo>
                  <a:cubicBezTo>
                    <a:pt x="16" y="13"/>
                    <a:pt x="19" y="10"/>
                    <a:pt x="19" y="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1" name="Oval 17">
            <a:extLst>
              <a:ext uri="{FF2B5EF4-FFF2-40B4-BE49-F238E27FC236}">
                <a16:creationId xmlns:a16="http://schemas.microsoft.com/office/drawing/2014/main" id="{E0D6120F-7B49-4680-A09D-497F4F3A7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255" y="540994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682519B1-8668-4EC4-9928-5CCC4A30DA47}"/>
              </a:ext>
            </a:extLst>
          </p:cNvPr>
          <p:cNvSpPr>
            <a:spLocks/>
          </p:cNvSpPr>
          <p:nvPr/>
        </p:nvSpPr>
        <p:spPr bwMode="auto">
          <a:xfrm>
            <a:off x="2452105" y="5630604"/>
            <a:ext cx="228600" cy="211137"/>
          </a:xfrm>
          <a:custGeom>
            <a:avLst/>
            <a:gdLst>
              <a:gd name="T0" fmla="*/ 63 w 85"/>
              <a:gd name="T1" fmla="*/ 4 h 78"/>
              <a:gd name="T2" fmla="*/ 35 w 85"/>
              <a:gd name="T3" fmla="*/ 6 h 78"/>
              <a:gd name="T4" fmla="*/ 6 w 85"/>
              <a:gd name="T5" fmla="*/ 11 h 78"/>
              <a:gd name="T6" fmla="*/ 2 w 85"/>
              <a:gd name="T7" fmla="*/ 11 h 78"/>
              <a:gd name="T8" fmla="*/ 1 w 85"/>
              <a:gd name="T9" fmla="*/ 16 h 78"/>
              <a:gd name="T10" fmla="*/ 38 w 85"/>
              <a:gd name="T11" fmla="*/ 76 h 78"/>
              <a:gd name="T12" fmla="*/ 42 w 85"/>
              <a:gd name="T13" fmla="*/ 78 h 78"/>
              <a:gd name="T14" fmla="*/ 43 w 85"/>
              <a:gd name="T15" fmla="*/ 77 h 78"/>
              <a:gd name="T16" fmla="*/ 45 w 85"/>
              <a:gd name="T17" fmla="*/ 72 h 78"/>
              <a:gd name="T18" fmla="*/ 28 w 85"/>
              <a:gd name="T19" fmla="*/ 45 h 78"/>
              <a:gd name="T20" fmla="*/ 57 w 85"/>
              <a:gd name="T21" fmla="*/ 40 h 78"/>
              <a:gd name="T22" fmla="*/ 85 w 85"/>
              <a:gd name="T23" fmla="*/ 39 h 78"/>
              <a:gd name="T24" fmla="*/ 63 w 85"/>
              <a:gd name="T25" fmla="*/ 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" h="78">
                <a:moveTo>
                  <a:pt x="63" y="4"/>
                </a:moveTo>
                <a:cubicBezTo>
                  <a:pt x="63" y="4"/>
                  <a:pt x="49" y="11"/>
                  <a:pt x="35" y="6"/>
                </a:cubicBezTo>
                <a:cubicBezTo>
                  <a:pt x="20" y="0"/>
                  <a:pt x="13" y="3"/>
                  <a:pt x="6" y="11"/>
                </a:cubicBezTo>
                <a:cubicBezTo>
                  <a:pt x="5" y="10"/>
                  <a:pt x="4" y="10"/>
                  <a:pt x="2" y="11"/>
                </a:cubicBezTo>
                <a:cubicBezTo>
                  <a:pt x="1" y="12"/>
                  <a:pt x="0" y="14"/>
                  <a:pt x="1" y="16"/>
                </a:cubicBezTo>
                <a:cubicBezTo>
                  <a:pt x="38" y="76"/>
                  <a:pt x="38" y="76"/>
                  <a:pt x="38" y="76"/>
                </a:cubicBezTo>
                <a:cubicBezTo>
                  <a:pt x="39" y="77"/>
                  <a:pt x="40" y="78"/>
                  <a:pt x="42" y="78"/>
                </a:cubicBezTo>
                <a:cubicBezTo>
                  <a:pt x="42" y="78"/>
                  <a:pt x="43" y="77"/>
                  <a:pt x="43" y="77"/>
                </a:cubicBezTo>
                <a:cubicBezTo>
                  <a:pt x="45" y="76"/>
                  <a:pt x="46" y="74"/>
                  <a:pt x="45" y="72"/>
                </a:cubicBezTo>
                <a:cubicBezTo>
                  <a:pt x="28" y="45"/>
                  <a:pt x="28" y="45"/>
                  <a:pt x="28" y="45"/>
                </a:cubicBezTo>
                <a:cubicBezTo>
                  <a:pt x="35" y="37"/>
                  <a:pt x="41" y="35"/>
                  <a:pt x="57" y="40"/>
                </a:cubicBezTo>
                <a:cubicBezTo>
                  <a:pt x="71" y="45"/>
                  <a:pt x="85" y="39"/>
                  <a:pt x="85" y="39"/>
                </a:cubicBezTo>
                <a:lnTo>
                  <a:pt x="63" y="4"/>
                </a:lnTo>
                <a:close/>
              </a:path>
            </a:pathLst>
          </a:custGeom>
          <a:solidFill>
            <a:srgbClr val="D3AC5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Oval 19">
            <a:extLst>
              <a:ext uri="{FF2B5EF4-FFF2-40B4-BE49-F238E27FC236}">
                <a16:creationId xmlns:a16="http://schemas.microsoft.com/office/drawing/2014/main" id="{E6E2EFC3-608B-4C66-BB41-7762F7C78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317" y="5409941"/>
            <a:ext cx="627062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181D6109-4B6A-4C7E-9670-23293CDA00E4}"/>
              </a:ext>
            </a:extLst>
          </p:cNvPr>
          <p:cNvSpPr>
            <a:spLocks/>
          </p:cNvSpPr>
          <p:nvPr/>
        </p:nvSpPr>
        <p:spPr bwMode="auto">
          <a:xfrm>
            <a:off x="3571292" y="5595679"/>
            <a:ext cx="266700" cy="242887"/>
          </a:xfrm>
          <a:custGeom>
            <a:avLst/>
            <a:gdLst>
              <a:gd name="T0" fmla="*/ 82 w 168"/>
              <a:gd name="T1" fmla="*/ 0 h 153"/>
              <a:gd name="T2" fmla="*/ 106 w 168"/>
              <a:gd name="T3" fmla="*/ 59 h 153"/>
              <a:gd name="T4" fmla="*/ 168 w 168"/>
              <a:gd name="T5" fmla="*/ 59 h 153"/>
              <a:gd name="T6" fmla="*/ 114 w 168"/>
              <a:gd name="T7" fmla="*/ 95 h 153"/>
              <a:gd name="T8" fmla="*/ 136 w 168"/>
              <a:gd name="T9" fmla="*/ 153 h 153"/>
              <a:gd name="T10" fmla="*/ 82 w 168"/>
              <a:gd name="T11" fmla="*/ 119 h 153"/>
              <a:gd name="T12" fmla="*/ 33 w 168"/>
              <a:gd name="T13" fmla="*/ 153 h 153"/>
              <a:gd name="T14" fmla="*/ 49 w 168"/>
              <a:gd name="T15" fmla="*/ 95 h 153"/>
              <a:gd name="T16" fmla="*/ 0 w 168"/>
              <a:gd name="T17" fmla="*/ 59 h 153"/>
              <a:gd name="T18" fmla="*/ 63 w 168"/>
              <a:gd name="T19" fmla="*/ 59 h 153"/>
              <a:gd name="T20" fmla="*/ 82 w 168"/>
              <a:gd name="T21" fmla="*/ 0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8" h="153">
                <a:moveTo>
                  <a:pt x="82" y="0"/>
                </a:moveTo>
                <a:lnTo>
                  <a:pt x="106" y="59"/>
                </a:lnTo>
                <a:lnTo>
                  <a:pt x="168" y="59"/>
                </a:lnTo>
                <a:lnTo>
                  <a:pt x="114" y="95"/>
                </a:lnTo>
                <a:lnTo>
                  <a:pt x="136" y="153"/>
                </a:lnTo>
                <a:lnTo>
                  <a:pt x="82" y="119"/>
                </a:lnTo>
                <a:lnTo>
                  <a:pt x="33" y="153"/>
                </a:lnTo>
                <a:lnTo>
                  <a:pt x="49" y="95"/>
                </a:lnTo>
                <a:lnTo>
                  <a:pt x="0" y="59"/>
                </a:lnTo>
                <a:lnTo>
                  <a:pt x="63" y="59"/>
                </a:lnTo>
                <a:lnTo>
                  <a:pt x="82" y="0"/>
                </a:lnTo>
                <a:close/>
              </a:path>
            </a:pathLst>
          </a:custGeom>
          <a:solidFill>
            <a:srgbClr val="D3AC55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5E13C774-9B54-401C-8C78-6E9CAAC0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6967" y="5409941"/>
            <a:ext cx="625475" cy="625475"/>
          </a:xfrm>
          <a:prstGeom prst="ellipse">
            <a:avLst/>
          </a:prstGeom>
          <a:gradFill>
            <a:gsLst>
              <a:gs pos="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5000000" scaled="0"/>
          </a:gradFill>
          <a:ln w="25400"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CACA99BC-CBA0-4EDC-B339-2521BD602E75}"/>
              </a:ext>
            </a:extLst>
          </p:cNvPr>
          <p:cNvGrpSpPr/>
          <p:nvPr/>
        </p:nvGrpSpPr>
        <p:grpSpPr>
          <a:xfrm>
            <a:off x="4723817" y="5571866"/>
            <a:ext cx="231775" cy="231775"/>
            <a:chOff x="5153025" y="5711825"/>
            <a:chExt cx="231775" cy="231775"/>
          </a:xfrm>
          <a:solidFill>
            <a:srgbClr val="D3AC55"/>
          </a:solidFill>
          <a:effectLst/>
        </p:grpSpPr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03AF46F-3BA7-4938-A5E3-86CFD8C4C9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14938" y="5711825"/>
              <a:ext cx="169862" cy="169862"/>
            </a:xfrm>
            <a:custGeom>
              <a:avLst/>
              <a:gdLst>
                <a:gd name="T0" fmla="*/ 44 w 63"/>
                <a:gd name="T1" fmla="*/ 7 h 63"/>
                <a:gd name="T2" fmla="*/ 26 w 63"/>
                <a:gd name="T3" fmla="*/ 18 h 63"/>
                <a:gd name="T4" fmla="*/ 2 w 63"/>
                <a:gd name="T5" fmla="*/ 41 h 63"/>
                <a:gd name="T6" fmla="*/ 2 w 63"/>
                <a:gd name="T7" fmla="*/ 49 h 63"/>
                <a:gd name="T8" fmla="*/ 14 w 63"/>
                <a:gd name="T9" fmla="*/ 61 h 63"/>
                <a:gd name="T10" fmla="*/ 22 w 63"/>
                <a:gd name="T11" fmla="*/ 61 h 63"/>
                <a:gd name="T12" fmla="*/ 45 w 63"/>
                <a:gd name="T13" fmla="*/ 37 h 63"/>
                <a:gd name="T14" fmla="*/ 56 w 63"/>
                <a:gd name="T15" fmla="*/ 19 h 63"/>
                <a:gd name="T16" fmla="*/ 63 w 63"/>
                <a:gd name="T17" fmla="*/ 0 h 63"/>
                <a:gd name="T18" fmla="*/ 44 w 63"/>
                <a:gd name="T19" fmla="*/ 7 h 63"/>
                <a:gd name="T20" fmla="*/ 43 w 63"/>
                <a:gd name="T21" fmla="*/ 31 h 63"/>
                <a:gd name="T22" fmla="*/ 32 w 63"/>
                <a:gd name="T23" fmla="*/ 31 h 63"/>
                <a:gd name="T24" fmla="*/ 32 w 63"/>
                <a:gd name="T25" fmla="*/ 20 h 63"/>
                <a:gd name="T26" fmla="*/ 43 w 63"/>
                <a:gd name="T27" fmla="*/ 20 h 63"/>
                <a:gd name="T28" fmla="*/ 43 w 63"/>
                <a:gd name="T29" fmla="*/ 3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" h="63">
                  <a:moveTo>
                    <a:pt x="44" y="7"/>
                  </a:moveTo>
                  <a:cubicBezTo>
                    <a:pt x="38" y="9"/>
                    <a:pt x="30" y="14"/>
                    <a:pt x="26" y="18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3"/>
                    <a:pt x="0" y="47"/>
                    <a:pt x="2" y="49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6" y="63"/>
                    <a:pt x="20" y="63"/>
                    <a:pt x="22" y="61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9" y="33"/>
                    <a:pt x="55" y="25"/>
                    <a:pt x="56" y="19"/>
                  </a:cubicBezTo>
                  <a:cubicBezTo>
                    <a:pt x="63" y="0"/>
                    <a:pt x="63" y="0"/>
                    <a:pt x="63" y="0"/>
                  </a:cubicBezTo>
                  <a:lnTo>
                    <a:pt x="44" y="7"/>
                  </a:lnTo>
                  <a:close/>
                  <a:moveTo>
                    <a:pt x="43" y="31"/>
                  </a:moveTo>
                  <a:cubicBezTo>
                    <a:pt x="40" y="35"/>
                    <a:pt x="35" y="35"/>
                    <a:pt x="32" y="31"/>
                  </a:cubicBezTo>
                  <a:cubicBezTo>
                    <a:pt x="28" y="28"/>
                    <a:pt x="28" y="23"/>
                    <a:pt x="32" y="20"/>
                  </a:cubicBezTo>
                  <a:cubicBezTo>
                    <a:pt x="35" y="17"/>
                    <a:pt x="40" y="17"/>
                    <a:pt x="43" y="20"/>
                  </a:cubicBezTo>
                  <a:cubicBezTo>
                    <a:pt x="47" y="23"/>
                    <a:pt x="47" y="28"/>
                    <a:pt x="4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8FD47AC5-4077-4522-8354-2B33CFEFF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3025" y="5778500"/>
              <a:ext cx="77787" cy="69850"/>
            </a:xfrm>
            <a:custGeom>
              <a:avLst/>
              <a:gdLst>
                <a:gd name="T0" fmla="*/ 10 w 29"/>
                <a:gd name="T1" fmla="*/ 24 h 26"/>
                <a:gd name="T2" fmla="*/ 29 w 29"/>
                <a:gd name="T3" fmla="*/ 5 h 26"/>
                <a:gd name="T4" fmla="*/ 14 w 29"/>
                <a:gd name="T5" fmla="*/ 5 h 26"/>
                <a:gd name="T6" fmla="*/ 2 w 29"/>
                <a:gd name="T7" fmla="*/ 16 h 26"/>
                <a:gd name="T8" fmla="*/ 2 w 29"/>
                <a:gd name="T9" fmla="*/ 24 h 26"/>
                <a:gd name="T10" fmla="*/ 10 w 29"/>
                <a:gd name="T1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6">
                  <a:moveTo>
                    <a:pt x="10" y="24"/>
                  </a:moveTo>
                  <a:cubicBezTo>
                    <a:pt x="29" y="5"/>
                    <a:pt x="29" y="5"/>
                    <a:pt x="29" y="5"/>
                  </a:cubicBezTo>
                  <a:cubicBezTo>
                    <a:pt x="25" y="0"/>
                    <a:pt x="18" y="0"/>
                    <a:pt x="14" y="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2" y="24"/>
                  </a:cubicBezTo>
                  <a:cubicBezTo>
                    <a:pt x="4" y="26"/>
                    <a:pt x="8" y="26"/>
                    <a:pt x="1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F44BA4E7-6A21-4E8B-A3AE-A3CFE24F9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6688" y="5865813"/>
              <a:ext cx="71437" cy="77787"/>
            </a:xfrm>
            <a:custGeom>
              <a:avLst/>
              <a:gdLst>
                <a:gd name="T0" fmla="*/ 2 w 26"/>
                <a:gd name="T1" fmla="*/ 19 h 29"/>
                <a:gd name="T2" fmla="*/ 2 w 26"/>
                <a:gd name="T3" fmla="*/ 27 h 29"/>
                <a:gd name="T4" fmla="*/ 10 w 26"/>
                <a:gd name="T5" fmla="*/ 27 h 29"/>
                <a:gd name="T6" fmla="*/ 22 w 26"/>
                <a:gd name="T7" fmla="*/ 15 h 29"/>
                <a:gd name="T8" fmla="*/ 22 w 26"/>
                <a:gd name="T9" fmla="*/ 0 h 29"/>
                <a:gd name="T10" fmla="*/ 2 w 26"/>
                <a:gd name="T11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9">
                  <a:moveTo>
                    <a:pt x="2" y="19"/>
                  </a:moveTo>
                  <a:cubicBezTo>
                    <a:pt x="0" y="21"/>
                    <a:pt x="0" y="25"/>
                    <a:pt x="2" y="27"/>
                  </a:cubicBezTo>
                  <a:cubicBezTo>
                    <a:pt x="4" y="29"/>
                    <a:pt x="8" y="29"/>
                    <a:pt x="10" y="27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6" y="11"/>
                    <a:pt x="26" y="4"/>
                    <a:pt x="22" y="0"/>
                  </a:cubicBezTo>
                  <a:lnTo>
                    <a:pt x="2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8955855D-2356-4715-8AB4-41F943C58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4938" y="5843588"/>
              <a:ext cx="38100" cy="38100"/>
            </a:xfrm>
            <a:custGeom>
              <a:avLst/>
              <a:gdLst>
                <a:gd name="T0" fmla="*/ 1 w 14"/>
                <a:gd name="T1" fmla="*/ 2 h 14"/>
                <a:gd name="T2" fmla="*/ 1 w 14"/>
                <a:gd name="T3" fmla="*/ 6 h 14"/>
                <a:gd name="T4" fmla="*/ 9 w 14"/>
                <a:gd name="T5" fmla="*/ 13 h 14"/>
                <a:gd name="T6" fmla="*/ 12 w 14"/>
                <a:gd name="T7" fmla="*/ 13 h 14"/>
                <a:gd name="T8" fmla="*/ 14 w 14"/>
                <a:gd name="T9" fmla="*/ 11 h 14"/>
                <a:gd name="T10" fmla="*/ 3 w 14"/>
                <a:gd name="T11" fmla="*/ 0 h 14"/>
                <a:gd name="T12" fmla="*/ 1 w 1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4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0" y="14"/>
                    <a:pt x="11" y="14"/>
                    <a:pt x="12" y="13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3" y="0"/>
                    <a:pt x="3" y="0"/>
                    <a:pt x="3" y="0"/>
                  </a:cubicBezTo>
                  <a:lnTo>
                    <a:pt x="1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17173578-9F9C-4FE3-A77F-A68E2BC0F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5865813"/>
              <a:ext cx="76200" cy="74612"/>
            </a:xfrm>
            <a:custGeom>
              <a:avLst/>
              <a:gdLst>
                <a:gd name="T0" fmla="*/ 0 w 28"/>
                <a:gd name="T1" fmla="*/ 28 h 28"/>
                <a:gd name="T2" fmla="*/ 22 w 28"/>
                <a:gd name="T3" fmla="*/ 6 h 28"/>
                <a:gd name="T4" fmla="*/ 0 w 28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8">
                  <a:moveTo>
                    <a:pt x="0" y="28"/>
                  </a:moveTo>
                  <a:cubicBezTo>
                    <a:pt x="11" y="22"/>
                    <a:pt x="28" y="11"/>
                    <a:pt x="22" y="6"/>
                  </a:cubicBezTo>
                  <a:cubicBezTo>
                    <a:pt x="17" y="0"/>
                    <a:pt x="6" y="17"/>
                    <a:pt x="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4635B5E-70F0-4CFF-9A9C-F310236405CB}"/>
              </a:ext>
            </a:extLst>
          </p:cNvPr>
          <p:cNvGrpSpPr/>
          <p:nvPr/>
        </p:nvGrpSpPr>
        <p:grpSpPr>
          <a:xfrm>
            <a:off x="999542" y="2493704"/>
            <a:ext cx="871538" cy="1031874"/>
            <a:chOff x="1428750" y="2633663"/>
            <a:chExt cx="871538" cy="1031874"/>
          </a:xfrm>
          <a:solidFill>
            <a:srgbClr val="D3AC55"/>
          </a:solidFill>
          <a:effectLst/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BA3EFC64-E5D4-4E3B-9E7F-7E07668E6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5475" y="2633663"/>
              <a:ext cx="280987" cy="279400"/>
            </a:xfrm>
            <a:custGeom>
              <a:avLst/>
              <a:gdLst>
                <a:gd name="T0" fmla="*/ 99 w 104"/>
                <a:gd name="T1" fmla="*/ 44 h 104"/>
                <a:gd name="T2" fmla="*/ 60 w 104"/>
                <a:gd name="T3" fmla="*/ 100 h 104"/>
                <a:gd name="T4" fmla="*/ 4 w 104"/>
                <a:gd name="T5" fmla="*/ 60 h 104"/>
                <a:gd name="T6" fmla="*/ 44 w 104"/>
                <a:gd name="T7" fmla="*/ 4 h 104"/>
                <a:gd name="T8" fmla="*/ 99 w 104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04">
                  <a:moveTo>
                    <a:pt x="99" y="44"/>
                  </a:moveTo>
                  <a:cubicBezTo>
                    <a:pt x="104" y="70"/>
                    <a:pt x="86" y="95"/>
                    <a:pt x="60" y="100"/>
                  </a:cubicBezTo>
                  <a:cubicBezTo>
                    <a:pt x="34" y="104"/>
                    <a:pt x="9" y="87"/>
                    <a:pt x="4" y="60"/>
                  </a:cubicBezTo>
                  <a:cubicBezTo>
                    <a:pt x="0" y="34"/>
                    <a:pt x="17" y="9"/>
                    <a:pt x="44" y="4"/>
                  </a:cubicBezTo>
                  <a:cubicBezTo>
                    <a:pt x="70" y="0"/>
                    <a:pt x="95" y="17"/>
                    <a:pt x="99" y="44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3931D482-A463-43C6-94AC-8226518B0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3" y="2965450"/>
              <a:ext cx="333375" cy="231775"/>
            </a:xfrm>
            <a:custGeom>
              <a:avLst/>
              <a:gdLst>
                <a:gd name="T0" fmla="*/ 97 w 124"/>
                <a:gd name="T1" fmla="*/ 28 h 86"/>
                <a:gd name="T2" fmla="*/ 35 w 124"/>
                <a:gd name="T3" fmla="*/ 38 h 86"/>
                <a:gd name="T4" fmla="*/ 14 w 124"/>
                <a:gd name="T5" fmla="*/ 0 h 86"/>
                <a:gd name="T6" fmla="*/ 12 w 124"/>
                <a:gd name="T7" fmla="*/ 44 h 86"/>
                <a:gd name="T8" fmla="*/ 0 w 124"/>
                <a:gd name="T9" fmla="*/ 67 h 86"/>
                <a:gd name="T10" fmla="*/ 4 w 124"/>
                <a:gd name="T11" fmla="*/ 74 h 86"/>
                <a:gd name="T12" fmla="*/ 28 w 124"/>
                <a:gd name="T13" fmla="*/ 85 h 86"/>
                <a:gd name="T14" fmla="*/ 104 w 124"/>
                <a:gd name="T15" fmla="*/ 71 h 86"/>
                <a:gd name="T16" fmla="*/ 122 w 124"/>
                <a:gd name="T17" fmla="*/ 46 h 86"/>
                <a:gd name="T18" fmla="*/ 97 w 124"/>
                <a:gd name="T19" fmla="*/ 2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86">
                  <a:moveTo>
                    <a:pt x="97" y="28"/>
                  </a:moveTo>
                  <a:cubicBezTo>
                    <a:pt x="35" y="38"/>
                    <a:pt x="35" y="38"/>
                    <a:pt x="35" y="38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14"/>
                    <a:pt x="20" y="30"/>
                    <a:pt x="12" y="44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9" y="82"/>
                    <a:pt x="18" y="86"/>
                    <a:pt x="28" y="85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16" y="69"/>
                    <a:pt x="124" y="58"/>
                    <a:pt x="122" y="46"/>
                  </a:cubicBezTo>
                  <a:cubicBezTo>
                    <a:pt x="120" y="34"/>
                    <a:pt x="109" y="26"/>
                    <a:pt x="97" y="28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32FF7310-6121-4A82-B24C-753877094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2835275"/>
              <a:ext cx="592137" cy="736600"/>
            </a:xfrm>
            <a:custGeom>
              <a:avLst/>
              <a:gdLst>
                <a:gd name="T0" fmla="*/ 203 w 219"/>
                <a:gd name="T1" fmla="*/ 169 h 273"/>
                <a:gd name="T2" fmla="*/ 176 w 219"/>
                <a:gd name="T3" fmla="*/ 159 h 273"/>
                <a:gd name="T4" fmla="*/ 165 w 219"/>
                <a:gd name="T5" fmla="*/ 155 h 273"/>
                <a:gd name="T6" fmla="*/ 203 w 219"/>
                <a:gd name="T7" fmla="*/ 81 h 273"/>
                <a:gd name="T8" fmla="*/ 187 w 219"/>
                <a:gd name="T9" fmla="*/ 28 h 273"/>
                <a:gd name="T10" fmla="*/ 182 w 219"/>
                <a:gd name="T11" fmla="*/ 26 h 273"/>
                <a:gd name="T12" fmla="*/ 177 w 219"/>
                <a:gd name="T13" fmla="*/ 24 h 273"/>
                <a:gd name="T14" fmla="*/ 109 w 219"/>
                <a:gd name="T15" fmla="*/ 2 h 273"/>
                <a:gd name="T16" fmla="*/ 91 w 219"/>
                <a:gd name="T17" fmla="*/ 4 h 273"/>
                <a:gd name="T18" fmla="*/ 14 w 219"/>
                <a:gd name="T19" fmla="*/ 51 h 273"/>
                <a:gd name="T20" fmla="*/ 6 w 219"/>
                <a:gd name="T21" fmla="*/ 81 h 273"/>
                <a:gd name="T22" fmla="*/ 29 w 219"/>
                <a:gd name="T23" fmla="*/ 92 h 273"/>
                <a:gd name="T24" fmla="*/ 36 w 219"/>
                <a:gd name="T25" fmla="*/ 89 h 273"/>
                <a:gd name="T26" fmla="*/ 105 w 219"/>
                <a:gd name="T27" fmla="*/ 48 h 273"/>
                <a:gd name="T28" fmla="*/ 128 w 219"/>
                <a:gd name="T29" fmla="*/ 55 h 273"/>
                <a:gd name="T30" fmla="*/ 92 w 219"/>
                <a:gd name="T31" fmla="*/ 127 h 273"/>
                <a:gd name="T32" fmla="*/ 107 w 219"/>
                <a:gd name="T33" fmla="*/ 180 h 273"/>
                <a:gd name="T34" fmla="*/ 110 w 219"/>
                <a:gd name="T35" fmla="*/ 181 h 273"/>
                <a:gd name="T36" fmla="*/ 109 w 219"/>
                <a:gd name="T37" fmla="*/ 181 h 273"/>
                <a:gd name="T38" fmla="*/ 141 w 219"/>
                <a:gd name="T39" fmla="*/ 194 h 273"/>
                <a:gd name="T40" fmla="*/ 154 w 219"/>
                <a:gd name="T41" fmla="*/ 198 h 273"/>
                <a:gd name="T42" fmla="*/ 115 w 219"/>
                <a:gd name="T43" fmla="*/ 234 h 273"/>
                <a:gd name="T44" fmla="*/ 114 w 219"/>
                <a:gd name="T45" fmla="*/ 265 h 273"/>
                <a:gd name="T46" fmla="*/ 134 w 219"/>
                <a:gd name="T47" fmla="*/ 272 h 273"/>
                <a:gd name="T48" fmla="*/ 146 w 219"/>
                <a:gd name="T49" fmla="*/ 266 h 273"/>
                <a:gd name="T50" fmla="*/ 210 w 219"/>
                <a:gd name="T51" fmla="*/ 206 h 273"/>
                <a:gd name="T52" fmla="*/ 217 w 219"/>
                <a:gd name="T53" fmla="*/ 185 h 273"/>
                <a:gd name="T54" fmla="*/ 203 w 219"/>
                <a:gd name="T55" fmla="*/ 169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19" h="273">
                  <a:moveTo>
                    <a:pt x="203" y="169"/>
                  </a:moveTo>
                  <a:cubicBezTo>
                    <a:pt x="176" y="159"/>
                    <a:pt x="176" y="159"/>
                    <a:pt x="176" y="159"/>
                  </a:cubicBezTo>
                  <a:cubicBezTo>
                    <a:pt x="165" y="155"/>
                    <a:pt x="165" y="155"/>
                    <a:pt x="165" y="155"/>
                  </a:cubicBezTo>
                  <a:cubicBezTo>
                    <a:pt x="203" y="81"/>
                    <a:pt x="203" y="81"/>
                    <a:pt x="203" y="81"/>
                  </a:cubicBezTo>
                  <a:cubicBezTo>
                    <a:pt x="213" y="62"/>
                    <a:pt x="206" y="38"/>
                    <a:pt x="187" y="28"/>
                  </a:cubicBezTo>
                  <a:cubicBezTo>
                    <a:pt x="185" y="27"/>
                    <a:pt x="183" y="26"/>
                    <a:pt x="182" y="26"/>
                  </a:cubicBezTo>
                  <a:cubicBezTo>
                    <a:pt x="180" y="25"/>
                    <a:pt x="179" y="24"/>
                    <a:pt x="177" y="24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3" y="0"/>
                    <a:pt x="96" y="1"/>
                    <a:pt x="91" y="4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3" y="57"/>
                    <a:pt x="0" y="71"/>
                    <a:pt x="6" y="81"/>
                  </a:cubicBezTo>
                  <a:cubicBezTo>
                    <a:pt x="11" y="89"/>
                    <a:pt x="20" y="93"/>
                    <a:pt x="29" y="92"/>
                  </a:cubicBezTo>
                  <a:cubicBezTo>
                    <a:pt x="31" y="91"/>
                    <a:pt x="34" y="90"/>
                    <a:pt x="36" y="89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128" y="55"/>
                    <a:pt x="128" y="55"/>
                    <a:pt x="128" y="55"/>
                  </a:cubicBezTo>
                  <a:cubicBezTo>
                    <a:pt x="92" y="127"/>
                    <a:pt x="92" y="127"/>
                    <a:pt x="92" y="127"/>
                  </a:cubicBezTo>
                  <a:cubicBezTo>
                    <a:pt x="81" y="146"/>
                    <a:pt x="88" y="170"/>
                    <a:pt x="107" y="180"/>
                  </a:cubicBezTo>
                  <a:cubicBezTo>
                    <a:pt x="108" y="180"/>
                    <a:pt x="109" y="181"/>
                    <a:pt x="110" y="181"/>
                  </a:cubicBezTo>
                  <a:cubicBezTo>
                    <a:pt x="110" y="181"/>
                    <a:pt x="110" y="181"/>
                    <a:pt x="109" y="181"/>
                  </a:cubicBezTo>
                  <a:cubicBezTo>
                    <a:pt x="141" y="194"/>
                    <a:pt x="141" y="194"/>
                    <a:pt x="141" y="194"/>
                  </a:cubicBezTo>
                  <a:cubicBezTo>
                    <a:pt x="154" y="198"/>
                    <a:pt x="154" y="198"/>
                    <a:pt x="154" y="198"/>
                  </a:cubicBezTo>
                  <a:cubicBezTo>
                    <a:pt x="115" y="234"/>
                    <a:pt x="115" y="234"/>
                    <a:pt x="115" y="234"/>
                  </a:cubicBezTo>
                  <a:cubicBezTo>
                    <a:pt x="106" y="242"/>
                    <a:pt x="106" y="256"/>
                    <a:pt x="114" y="265"/>
                  </a:cubicBezTo>
                  <a:cubicBezTo>
                    <a:pt x="120" y="271"/>
                    <a:pt x="127" y="273"/>
                    <a:pt x="134" y="272"/>
                  </a:cubicBezTo>
                  <a:cubicBezTo>
                    <a:pt x="138" y="271"/>
                    <a:pt x="142" y="269"/>
                    <a:pt x="146" y="266"/>
                  </a:cubicBezTo>
                  <a:cubicBezTo>
                    <a:pt x="210" y="206"/>
                    <a:pt x="210" y="206"/>
                    <a:pt x="210" y="206"/>
                  </a:cubicBezTo>
                  <a:cubicBezTo>
                    <a:pt x="216" y="200"/>
                    <a:pt x="219" y="193"/>
                    <a:pt x="217" y="185"/>
                  </a:cubicBezTo>
                  <a:cubicBezTo>
                    <a:pt x="215" y="177"/>
                    <a:pt x="210" y="171"/>
                    <a:pt x="203" y="169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0CBE89D9-EE60-488F-83A9-F1F85DEDF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750" y="3289300"/>
              <a:ext cx="315912" cy="376237"/>
            </a:xfrm>
            <a:custGeom>
              <a:avLst/>
              <a:gdLst>
                <a:gd name="T0" fmla="*/ 82 w 117"/>
                <a:gd name="T1" fmla="*/ 0 h 140"/>
                <a:gd name="T2" fmla="*/ 7 w 117"/>
                <a:gd name="T3" fmla="*/ 105 h 140"/>
                <a:gd name="T4" fmla="*/ 12 w 117"/>
                <a:gd name="T5" fmla="*/ 135 h 140"/>
                <a:gd name="T6" fmla="*/ 29 w 117"/>
                <a:gd name="T7" fmla="*/ 139 h 140"/>
                <a:gd name="T8" fmla="*/ 43 w 117"/>
                <a:gd name="T9" fmla="*/ 130 h 140"/>
                <a:gd name="T10" fmla="*/ 117 w 117"/>
                <a:gd name="T11" fmla="*/ 26 h 140"/>
                <a:gd name="T12" fmla="*/ 102 w 117"/>
                <a:gd name="T13" fmla="*/ 21 h 140"/>
                <a:gd name="T14" fmla="*/ 82 w 117"/>
                <a:gd name="T1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140">
                  <a:moveTo>
                    <a:pt x="82" y="0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0" y="114"/>
                    <a:pt x="2" y="128"/>
                    <a:pt x="12" y="135"/>
                  </a:cubicBezTo>
                  <a:cubicBezTo>
                    <a:pt x="17" y="139"/>
                    <a:pt x="23" y="140"/>
                    <a:pt x="29" y="139"/>
                  </a:cubicBezTo>
                  <a:cubicBezTo>
                    <a:pt x="35" y="138"/>
                    <a:pt x="40" y="135"/>
                    <a:pt x="43" y="130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2" y="25"/>
                    <a:pt x="107" y="24"/>
                    <a:pt x="102" y="21"/>
                  </a:cubicBezTo>
                  <a:cubicBezTo>
                    <a:pt x="93" y="16"/>
                    <a:pt x="86" y="9"/>
                    <a:pt x="82" y="0"/>
                  </a:cubicBezTo>
                  <a:close/>
                </a:path>
              </a:pathLst>
            </a:custGeom>
            <a:grpFill/>
            <a:ln w="285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47" name="矩形 46">
            <a:extLst>
              <a:ext uri="{FF2B5EF4-FFF2-40B4-BE49-F238E27FC236}">
                <a16:creationId xmlns:a16="http://schemas.microsoft.com/office/drawing/2014/main" id="{CB0FBC36-F834-4DD2-98DB-D71157B0FED9}"/>
              </a:ext>
            </a:extLst>
          </p:cNvPr>
          <p:cNvSpPr/>
          <p:nvPr/>
        </p:nvSpPr>
        <p:spPr>
          <a:xfrm rot="16200000">
            <a:off x="732699" y="4349348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A0602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rgbClr val="0A0602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773DE9C3-A5FC-4895-8237-48E8F488669D}"/>
              </a:ext>
            </a:extLst>
          </p:cNvPr>
          <p:cNvSpPr/>
          <p:nvPr/>
        </p:nvSpPr>
        <p:spPr>
          <a:xfrm rot="16200000">
            <a:off x="1875270" y="3913036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A0602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rgbClr val="0A0602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AABEA356-06E8-496E-A664-B92E7A35D501}"/>
              </a:ext>
            </a:extLst>
          </p:cNvPr>
          <p:cNvSpPr/>
          <p:nvPr/>
        </p:nvSpPr>
        <p:spPr>
          <a:xfrm rot="16200000">
            <a:off x="3047951" y="3299394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A0602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rgbClr val="0A0602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DC6ED52-BCFE-447B-9D70-980A3D7090C1}"/>
              </a:ext>
            </a:extLst>
          </p:cNvPr>
          <p:cNvSpPr/>
          <p:nvPr/>
        </p:nvSpPr>
        <p:spPr>
          <a:xfrm rot="16200000">
            <a:off x="4159219" y="2836582"/>
            <a:ext cx="1356208" cy="307777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r>
              <a:rPr lang="en-US" altLang="zh-CN" sz="1400" b="1" dirty="0">
                <a:solidFill>
                  <a:srgbClr val="0A0602"/>
                </a:solidFill>
                <a:latin typeface="Segoe UI Semilight" panose="020B0402040204020203" pitchFamily="34" charset="0"/>
                <a:ea typeface="Dotum" panose="020B0600000101010101" pitchFamily="34" charset="-127"/>
                <a:cs typeface="Segoe UI Semilight" panose="020B0402040204020203" pitchFamily="34" charset="0"/>
              </a:rPr>
              <a:t>Your title here</a:t>
            </a:r>
            <a:endParaRPr lang="zh-CN" altLang="en-US" sz="1400" b="1" dirty="0">
              <a:solidFill>
                <a:srgbClr val="0A0602"/>
              </a:solidFill>
              <a:latin typeface="Segoe UI Semilight" panose="020B0402040204020203" pitchFamily="34" charset="0"/>
              <a:ea typeface="Dotum" panose="020B0600000101010101" pitchFamily="34" charset="-127"/>
              <a:cs typeface="Segoe UI Semilight" panose="020B0402040204020203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7B87D2A-AFCD-4EFB-AF8D-A54A36D2D7DE}"/>
              </a:ext>
            </a:extLst>
          </p:cNvPr>
          <p:cNvSpPr/>
          <p:nvPr/>
        </p:nvSpPr>
        <p:spPr>
          <a:xfrm>
            <a:off x="6734021" y="4061122"/>
            <a:ext cx="897143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A060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03%</a:t>
            </a:r>
            <a:endParaRPr lang="zh-CN" altLang="en-US" sz="2000" b="1" dirty="0">
              <a:solidFill>
                <a:srgbClr val="0A060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9474BC7-9F3C-47B3-AB11-0B10990364F9}"/>
              </a:ext>
            </a:extLst>
          </p:cNvPr>
          <p:cNvSpPr/>
          <p:nvPr/>
        </p:nvSpPr>
        <p:spPr>
          <a:xfrm>
            <a:off x="6745571" y="1562786"/>
            <a:ext cx="897143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A060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01%</a:t>
            </a:r>
            <a:endParaRPr lang="zh-CN" altLang="en-US" sz="2000" b="1" dirty="0">
              <a:solidFill>
                <a:srgbClr val="0A060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9EDC3CFB-6E6D-49DB-836B-04FD2A0D3C17}"/>
              </a:ext>
            </a:extLst>
          </p:cNvPr>
          <p:cNvSpPr/>
          <p:nvPr/>
        </p:nvSpPr>
        <p:spPr>
          <a:xfrm>
            <a:off x="6772809" y="2800771"/>
            <a:ext cx="897143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A060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02%</a:t>
            </a:r>
            <a:endParaRPr lang="zh-CN" altLang="en-US" sz="2000" b="1" dirty="0">
              <a:solidFill>
                <a:srgbClr val="0A060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D65E793-2FE5-4FF6-835F-334089132E56}"/>
              </a:ext>
            </a:extLst>
          </p:cNvPr>
          <p:cNvSpPr/>
          <p:nvPr/>
        </p:nvSpPr>
        <p:spPr>
          <a:xfrm>
            <a:off x="6784526" y="5337969"/>
            <a:ext cx="897143" cy="400110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0A0602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04%</a:t>
            </a:r>
            <a:endParaRPr lang="zh-CN" altLang="en-US" sz="2000" b="1" dirty="0">
              <a:solidFill>
                <a:srgbClr val="0A0602"/>
              </a:solidFill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43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9.xml><?xml version="1.0" encoding="utf-8"?>
<p:sld xmlns:a16="http://schemas.microsoft.com/office/drawing/2014/main" xmlns:p14="http://schemas.microsoft.com/office/powerpoint/2010/main" xmlns:mc="http://schemas.openxmlformats.org/markup-compatibility/2006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c69eb51f-793d-4b9c-9cd8-2403d0ec3da5">
            <a:extLst>
              <a:ext uri="{FF2B5EF4-FFF2-40B4-BE49-F238E27FC236}">
                <a16:creationId xmlns:a16="http://schemas.microsoft.com/office/drawing/2014/main" id="{AD125B31-11C6-41DD-A7C0-61C014FFDD57}"/>
              </a:ext>
            </a:extLst>
          </p:cNvPr>
          <p:cNvGrpSpPr>
            <a:grpSpLocks noChangeAspect="1"/>
          </p:cNvGrpSpPr>
          <p:nvPr/>
        </p:nvGrpSpPr>
        <p:grpSpPr>
          <a:xfrm>
            <a:off x="835868" y="1976431"/>
            <a:ext cx="10540583" cy="3361263"/>
            <a:chOff x="1318356" y="2400585"/>
            <a:chExt cx="9480320" cy="3023158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5716DB80-78FB-4020-9935-0C19B2416B0C}"/>
                </a:ext>
              </a:extLst>
            </p:cNvPr>
            <p:cNvGrpSpPr/>
            <p:nvPr/>
          </p:nvGrpSpPr>
          <p:grpSpPr>
            <a:xfrm>
              <a:off x="4458065" y="2420888"/>
              <a:ext cx="1061518" cy="1061518"/>
              <a:chOff x="5015880" y="2348880"/>
              <a:chExt cx="1061518" cy="1061518"/>
            </a:xfrm>
          </p:grpSpPr>
          <p:grpSp>
            <p:nvGrpSpPr>
              <p:cNvPr id="61" name="组合 60">
                <a:extLst>
                  <a:ext uri="{FF2B5EF4-FFF2-40B4-BE49-F238E27FC236}">
                    <a16:creationId xmlns:a16="http://schemas.microsoft.com/office/drawing/2014/main" id="{8347051B-6487-44AB-A097-6C1CE91CF681}"/>
                  </a:ext>
                </a:extLst>
              </p:cNvPr>
              <p:cNvGrpSpPr/>
              <p:nvPr/>
            </p:nvGrpSpPr>
            <p:grpSpPr>
              <a:xfrm>
                <a:off x="5015880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D32F46D1-0135-4495-A3A3-A8FADA024D91}"/>
                    </a:ext>
                  </a:extLst>
                </p:cNvPr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noFill/>
                <a:ln>
                  <a:solidFill>
                    <a:srgbClr val="D3AC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椭圆 63">
                  <a:extLst>
                    <a:ext uri="{FF2B5EF4-FFF2-40B4-BE49-F238E27FC236}">
                      <a16:creationId xmlns:a16="http://schemas.microsoft.com/office/drawing/2014/main" id="{A8B450D4-A651-4A40-8C28-5973C04221B8}"/>
                    </a:ext>
                  </a:extLst>
                </p:cNvPr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椭圆 64">
                  <a:extLst>
                    <a:ext uri="{FF2B5EF4-FFF2-40B4-BE49-F238E27FC236}">
                      <a16:creationId xmlns:a16="http://schemas.microsoft.com/office/drawing/2014/main" id="{29B6DD3E-1E23-450F-A561-82481FA80381}"/>
                    </a:ext>
                  </a:extLst>
                </p:cNvPr>
                <p:cNvSpPr/>
                <p:nvPr/>
              </p:nvSpPr>
              <p:spPr>
                <a:xfrm>
                  <a:off x="4264748" y="1988839"/>
                  <a:ext cx="2736305" cy="2736306"/>
                </a:xfrm>
                <a:prstGeom prst="ellipse">
                  <a:avLst/>
                </a:prstGeom>
                <a:gradFill>
                  <a:gsLst>
                    <a:gs pos="0">
                      <a:srgbClr val="D3AC55"/>
                    </a:gs>
                    <a:gs pos="100000">
                      <a:srgbClr val="C8932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任意多边形: 形状 3">
                <a:extLst>
                  <a:ext uri="{FF2B5EF4-FFF2-40B4-BE49-F238E27FC236}">
                    <a16:creationId xmlns:a16="http://schemas.microsoft.com/office/drawing/2014/main" id="{55A4C825-F5FB-4C36-8C65-5022F28CFFF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flipV="1">
                <a:off x="5326970" y="2631677"/>
                <a:ext cx="456609" cy="455317"/>
              </a:xfrm>
              <a:custGeom>
                <a:avLst/>
                <a:gdLst>
                  <a:gd name="connsiteX0" fmla="*/ 303461 w 607465"/>
                  <a:gd name="connsiteY0" fmla="*/ 241994 h 605749"/>
                  <a:gd name="connsiteX1" fmla="*/ 354648 w 607465"/>
                  <a:gd name="connsiteY1" fmla="*/ 293112 h 605749"/>
                  <a:gd name="connsiteX2" fmla="*/ 303461 w 607465"/>
                  <a:gd name="connsiteY2" fmla="*/ 344230 h 605749"/>
                  <a:gd name="connsiteX3" fmla="*/ 252274 w 607465"/>
                  <a:gd name="connsiteY3" fmla="*/ 293112 h 605749"/>
                  <a:gd name="connsiteX4" fmla="*/ 303461 w 607465"/>
                  <a:gd name="connsiteY4" fmla="*/ 241994 h 605749"/>
                  <a:gd name="connsiteX5" fmla="*/ 303860 w 607465"/>
                  <a:gd name="connsiteY5" fmla="*/ 130222 h 605749"/>
                  <a:gd name="connsiteX6" fmla="*/ 141170 w 607465"/>
                  <a:gd name="connsiteY6" fmla="*/ 292690 h 605749"/>
                  <a:gd name="connsiteX7" fmla="*/ 303860 w 607465"/>
                  <a:gd name="connsiteY7" fmla="*/ 456018 h 605749"/>
                  <a:gd name="connsiteX8" fmla="*/ 466549 w 607465"/>
                  <a:gd name="connsiteY8" fmla="*/ 292690 h 605749"/>
                  <a:gd name="connsiteX9" fmla="*/ 303860 w 607465"/>
                  <a:gd name="connsiteY9" fmla="*/ 130222 h 605749"/>
                  <a:gd name="connsiteX10" fmla="*/ 390369 w 607465"/>
                  <a:gd name="connsiteY10" fmla="*/ 527 h 605749"/>
                  <a:gd name="connsiteX11" fmla="*/ 418345 w 607465"/>
                  <a:gd name="connsiteY11" fmla="*/ 8156 h 605749"/>
                  <a:gd name="connsiteX12" fmla="*/ 455359 w 607465"/>
                  <a:gd name="connsiteY12" fmla="*/ 34804 h 605749"/>
                  <a:gd name="connsiteX13" fmla="*/ 459663 w 607465"/>
                  <a:gd name="connsiteY13" fmla="*/ 73487 h 605749"/>
                  <a:gd name="connsiteX14" fmla="*/ 450194 w 607465"/>
                  <a:gd name="connsiteY14" fmla="*/ 97556 h 605749"/>
                  <a:gd name="connsiteX15" fmla="*/ 458802 w 607465"/>
                  <a:gd name="connsiteY15" fmla="*/ 131941 h 605749"/>
                  <a:gd name="connsiteX16" fmla="*/ 465688 w 607465"/>
                  <a:gd name="connsiteY16" fmla="*/ 137958 h 605749"/>
                  <a:gd name="connsiteX17" fmla="*/ 500120 w 607465"/>
                  <a:gd name="connsiteY17" fmla="*/ 144835 h 605749"/>
                  <a:gd name="connsiteX18" fmla="*/ 524222 w 607465"/>
                  <a:gd name="connsiteY18" fmla="*/ 134520 h 605749"/>
                  <a:gd name="connsiteX19" fmla="*/ 562958 w 607465"/>
                  <a:gd name="connsiteY19" fmla="*/ 136239 h 605749"/>
                  <a:gd name="connsiteX20" fmla="*/ 594807 w 607465"/>
                  <a:gd name="connsiteY20" fmla="*/ 179220 h 605749"/>
                  <a:gd name="connsiteX21" fmla="*/ 601694 w 607465"/>
                  <a:gd name="connsiteY21" fmla="*/ 222201 h 605749"/>
                  <a:gd name="connsiteX22" fmla="*/ 576731 w 607465"/>
                  <a:gd name="connsiteY22" fmla="*/ 252288 h 605749"/>
                  <a:gd name="connsiteX23" fmla="*/ 549185 w 607465"/>
                  <a:gd name="connsiteY23" fmla="*/ 264323 h 605749"/>
                  <a:gd name="connsiteX24" fmla="*/ 530248 w 607465"/>
                  <a:gd name="connsiteY24" fmla="*/ 283234 h 605749"/>
                  <a:gd name="connsiteX25" fmla="*/ 530248 w 607465"/>
                  <a:gd name="connsiteY25" fmla="*/ 292690 h 605749"/>
                  <a:gd name="connsiteX26" fmla="*/ 530248 w 607465"/>
                  <a:gd name="connsiteY26" fmla="*/ 307303 h 605749"/>
                  <a:gd name="connsiteX27" fmla="*/ 549185 w 607465"/>
                  <a:gd name="connsiteY27" fmla="*/ 328794 h 605749"/>
                  <a:gd name="connsiteX28" fmla="*/ 579313 w 607465"/>
                  <a:gd name="connsiteY28" fmla="*/ 340829 h 605749"/>
                  <a:gd name="connsiteX29" fmla="*/ 605998 w 607465"/>
                  <a:gd name="connsiteY29" fmla="*/ 369196 h 605749"/>
                  <a:gd name="connsiteX30" fmla="*/ 599111 w 607465"/>
                  <a:gd name="connsiteY30" fmla="*/ 425071 h 605749"/>
                  <a:gd name="connsiteX31" fmla="*/ 573288 w 607465"/>
                  <a:gd name="connsiteY31" fmla="*/ 459456 h 605749"/>
                  <a:gd name="connsiteX32" fmla="*/ 533691 w 607465"/>
                  <a:gd name="connsiteY32" fmla="*/ 461175 h 605749"/>
                  <a:gd name="connsiteX33" fmla="*/ 494095 w 607465"/>
                  <a:gd name="connsiteY33" fmla="*/ 446562 h 605749"/>
                  <a:gd name="connsiteX34" fmla="*/ 459663 w 607465"/>
                  <a:gd name="connsiteY34" fmla="*/ 452579 h 605749"/>
                  <a:gd name="connsiteX35" fmla="*/ 453637 w 607465"/>
                  <a:gd name="connsiteY35" fmla="*/ 484385 h 605749"/>
                  <a:gd name="connsiteX36" fmla="*/ 471714 w 607465"/>
                  <a:gd name="connsiteY36" fmla="*/ 525647 h 605749"/>
                  <a:gd name="connsiteX37" fmla="*/ 472575 w 607465"/>
                  <a:gd name="connsiteY37" fmla="*/ 565189 h 605749"/>
                  <a:gd name="connsiteX38" fmla="*/ 435561 w 607465"/>
                  <a:gd name="connsiteY38" fmla="*/ 593557 h 605749"/>
                  <a:gd name="connsiteX39" fmla="*/ 384774 w 607465"/>
                  <a:gd name="connsiteY39" fmla="*/ 602153 h 605749"/>
                  <a:gd name="connsiteX40" fmla="*/ 354646 w 607465"/>
                  <a:gd name="connsiteY40" fmla="*/ 578943 h 605749"/>
                  <a:gd name="connsiteX41" fmla="*/ 332266 w 607465"/>
                  <a:gd name="connsiteY41" fmla="*/ 528226 h 605749"/>
                  <a:gd name="connsiteX42" fmla="*/ 318493 w 607465"/>
                  <a:gd name="connsiteY42" fmla="*/ 508454 h 605749"/>
                  <a:gd name="connsiteX43" fmla="*/ 314189 w 607465"/>
                  <a:gd name="connsiteY43" fmla="*/ 508454 h 605749"/>
                  <a:gd name="connsiteX44" fmla="*/ 303860 w 607465"/>
                  <a:gd name="connsiteY44" fmla="*/ 508454 h 605749"/>
                  <a:gd name="connsiteX45" fmla="*/ 286644 w 607465"/>
                  <a:gd name="connsiteY45" fmla="*/ 528226 h 605749"/>
                  <a:gd name="connsiteX46" fmla="*/ 266846 w 607465"/>
                  <a:gd name="connsiteY46" fmla="*/ 579803 h 605749"/>
                  <a:gd name="connsiteX47" fmla="*/ 238439 w 607465"/>
                  <a:gd name="connsiteY47" fmla="*/ 605591 h 605749"/>
                  <a:gd name="connsiteX48" fmla="*/ 189374 w 607465"/>
                  <a:gd name="connsiteY48" fmla="*/ 596136 h 605749"/>
                  <a:gd name="connsiteX49" fmla="*/ 148917 w 607465"/>
                  <a:gd name="connsiteY49" fmla="*/ 572926 h 605749"/>
                  <a:gd name="connsiteX50" fmla="*/ 146335 w 607465"/>
                  <a:gd name="connsiteY50" fmla="*/ 533383 h 605749"/>
                  <a:gd name="connsiteX51" fmla="*/ 166994 w 607465"/>
                  <a:gd name="connsiteY51" fmla="*/ 479227 h 605749"/>
                  <a:gd name="connsiteX52" fmla="*/ 165272 w 607465"/>
                  <a:gd name="connsiteY52" fmla="*/ 450000 h 605749"/>
                  <a:gd name="connsiteX53" fmla="*/ 136005 w 607465"/>
                  <a:gd name="connsiteY53" fmla="*/ 450000 h 605749"/>
                  <a:gd name="connsiteX54" fmla="*/ 82636 w 607465"/>
                  <a:gd name="connsiteY54" fmla="*/ 474070 h 605749"/>
                  <a:gd name="connsiteX55" fmla="*/ 43900 w 607465"/>
                  <a:gd name="connsiteY55" fmla="*/ 472350 h 605749"/>
                  <a:gd name="connsiteX56" fmla="*/ 15494 w 607465"/>
                  <a:gd name="connsiteY56" fmla="*/ 431089 h 605749"/>
                  <a:gd name="connsiteX57" fmla="*/ 3443 w 607465"/>
                  <a:gd name="connsiteY57" fmla="*/ 386388 h 605749"/>
                  <a:gd name="connsiteX58" fmla="*/ 29267 w 607465"/>
                  <a:gd name="connsiteY58" fmla="*/ 356302 h 605749"/>
                  <a:gd name="connsiteX59" fmla="*/ 80054 w 607465"/>
                  <a:gd name="connsiteY59" fmla="*/ 333952 h 605749"/>
                  <a:gd name="connsiteX60" fmla="*/ 98130 w 607465"/>
                  <a:gd name="connsiteY60" fmla="*/ 310742 h 605749"/>
                  <a:gd name="connsiteX61" fmla="*/ 76610 w 607465"/>
                  <a:gd name="connsiteY61" fmla="*/ 288392 h 605749"/>
                  <a:gd name="connsiteX62" fmla="*/ 26685 w 607465"/>
                  <a:gd name="connsiteY62" fmla="*/ 269480 h 605749"/>
                  <a:gd name="connsiteX63" fmla="*/ 0 w 607465"/>
                  <a:gd name="connsiteY63" fmla="*/ 241113 h 605749"/>
                  <a:gd name="connsiteX64" fmla="*/ 9469 w 607465"/>
                  <a:gd name="connsiteY64" fmla="*/ 192114 h 605749"/>
                  <a:gd name="connsiteX65" fmla="*/ 33571 w 607465"/>
                  <a:gd name="connsiteY65" fmla="*/ 151712 h 605749"/>
                  <a:gd name="connsiteX66" fmla="*/ 72307 w 607465"/>
                  <a:gd name="connsiteY66" fmla="*/ 148274 h 605749"/>
                  <a:gd name="connsiteX67" fmla="*/ 113625 w 607465"/>
                  <a:gd name="connsiteY67" fmla="*/ 163747 h 605749"/>
                  <a:gd name="connsiteX68" fmla="*/ 145474 w 607465"/>
                  <a:gd name="connsiteY68" fmla="*/ 156870 h 605749"/>
                  <a:gd name="connsiteX69" fmla="*/ 148917 w 607465"/>
                  <a:gd name="connsiteY69" fmla="*/ 122485 h 605749"/>
                  <a:gd name="connsiteX70" fmla="*/ 131701 w 607465"/>
                  <a:gd name="connsiteY70" fmla="*/ 84662 h 605749"/>
                  <a:gd name="connsiteX71" fmla="*/ 133423 w 607465"/>
                  <a:gd name="connsiteY71" fmla="*/ 45979 h 605749"/>
                  <a:gd name="connsiteX72" fmla="*/ 174741 w 607465"/>
                  <a:gd name="connsiteY72" fmla="*/ 18471 h 605749"/>
                  <a:gd name="connsiteX73" fmla="*/ 220363 w 607465"/>
                  <a:gd name="connsiteY73" fmla="*/ 6437 h 605749"/>
                  <a:gd name="connsiteX74" fmla="*/ 249630 w 607465"/>
                  <a:gd name="connsiteY74" fmla="*/ 32225 h 605749"/>
                  <a:gd name="connsiteX75" fmla="*/ 262542 w 607465"/>
                  <a:gd name="connsiteY75" fmla="*/ 60593 h 605749"/>
                  <a:gd name="connsiteX76" fmla="*/ 292669 w 607465"/>
                  <a:gd name="connsiteY76" fmla="*/ 76925 h 605749"/>
                  <a:gd name="connsiteX77" fmla="*/ 314189 w 607465"/>
                  <a:gd name="connsiteY77" fmla="*/ 76066 h 605749"/>
                  <a:gd name="connsiteX78" fmla="*/ 316772 w 607465"/>
                  <a:gd name="connsiteY78" fmla="*/ 76066 h 605749"/>
                  <a:gd name="connsiteX79" fmla="*/ 327962 w 607465"/>
                  <a:gd name="connsiteY79" fmla="*/ 56295 h 605749"/>
                  <a:gd name="connsiteX80" fmla="*/ 338291 w 607465"/>
                  <a:gd name="connsiteY80" fmla="*/ 27068 h 605749"/>
                  <a:gd name="connsiteX81" fmla="*/ 367558 w 607465"/>
                  <a:gd name="connsiteY81" fmla="*/ 1279 h 605749"/>
                  <a:gd name="connsiteX82" fmla="*/ 390369 w 607465"/>
                  <a:gd name="connsiteY82" fmla="*/ 527 h 605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607465" h="605749">
                    <a:moveTo>
                      <a:pt x="303461" y="241994"/>
                    </a:moveTo>
                    <a:cubicBezTo>
                      <a:pt x="331731" y="241994"/>
                      <a:pt x="354648" y="264880"/>
                      <a:pt x="354648" y="293112"/>
                    </a:cubicBezTo>
                    <a:cubicBezTo>
                      <a:pt x="354648" y="321344"/>
                      <a:pt x="331731" y="344230"/>
                      <a:pt x="303461" y="344230"/>
                    </a:cubicBezTo>
                    <a:cubicBezTo>
                      <a:pt x="275191" y="344230"/>
                      <a:pt x="252274" y="321344"/>
                      <a:pt x="252274" y="293112"/>
                    </a:cubicBezTo>
                    <a:cubicBezTo>
                      <a:pt x="252274" y="264880"/>
                      <a:pt x="275191" y="241994"/>
                      <a:pt x="303461" y="241994"/>
                    </a:cubicBezTo>
                    <a:close/>
                    <a:moveTo>
                      <a:pt x="303860" y="130222"/>
                    </a:moveTo>
                    <a:cubicBezTo>
                      <a:pt x="213476" y="130222"/>
                      <a:pt x="141170" y="203290"/>
                      <a:pt x="141170" y="292690"/>
                    </a:cubicBezTo>
                    <a:cubicBezTo>
                      <a:pt x="141170" y="382950"/>
                      <a:pt x="213476" y="456018"/>
                      <a:pt x="303860" y="456018"/>
                    </a:cubicBezTo>
                    <a:cubicBezTo>
                      <a:pt x="393382" y="456018"/>
                      <a:pt x="466549" y="382950"/>
                      <a:pt x="466549" y="292690"/>
                    </a:cubicBezTo>
                    <a:cubicBezTo>
                      <a:pt x="466549" y="203290"/>
                      <a:pt x="393382" y="130222"/>
                      <a:pt x="303860" y="130222"/>
                    </a:cubicBezTo>
                    <a:close/>
                    <a:moveTo>
                      <a:pt x="390369" y="527"/>
                    </a:moveTo>
                    <a:cubicBezTo>
                      <a:pt x="398977" y="1494"/>
                      <a:pt x="408446" y="3858"/>
                      <a:pt x="418345" y="8156"/>
                    </a:cubicBezTo>
                    <a:cubicBezTo>
                      <a:pt x="436422" y="15892"/>
                      <a:pt x="448473" y="26208"/>
                      <a:pt x="455359" y="34804"/>
                    </a:cubicBezTo>
                    <a:cubicBezTo>
                      <a:pt x="463967" y="43400"/>
                      <a:pt x="463967" y="62312"/>
                      <a:pt x="459663" y="73487"/>
                    </a:cubicBezTo>
                    <a:lnTo>
                      <a:pt x="450194" y="97556"/>
                    </a:lnTo>
                    <a:cubicBezTo>
                      <a:pt x="445890" y="109591"/>
                      <a:pt x="450194" y="124205"/>
                      <a:pt x="458802" y="131941"/>
                    </a:cubicBezTo>
                    <a:cubicBezTo>
                      <a:pt x="461385" y="133660"/>
                      <a:pt x="463106" y="136239"/>
                      <a:pt x="465688" y="137958"/>
                    </a:cubicBezTo>
                    <a:cubicBezTo>
                      <a:pt x="474296" y="146555"/>
                      <a:pt x="488930" y="149993"/>
                      <a:pt x="500120" y="144835"/>
                    </a:cubicBezTo>
                    <a:lnTo>
                      <a:pt x="524222" y="134520"/>
                    </a:lnTo>
                    <a:cubicBezTo>
                      <a:pt x="534552" y="129362"/>
                      <a:pt x="553489" y="129362"/>
                      <a:pt x="562958" y="136239"/>
                    </a:cubicBezTo>
                    <a:cubicBezTo>
                      <a:pt x="573288" y="143976"/>
                      <a:pt x="586199" y="157730"/>
                      <a:pt x="594807" y="179220"/>
                    </a:cubicBezTo>
                    <a:cubicBezTo>
                      <a:pt x="601694" y="196413"/>
                      <a:pt x="602554" y="211026"/>
                      <a:pt x="601694" y="222201"/>
                    </a:cubicBezTo>
                    <a:cubicBezTo>
                      <a:pt x="600833" y="234236"/>
                      <a:pt x="587921" y="247130"/>
                      <a:pt x="576731" y="252288"/>
                    </a:cubicBezTo>
                    <a:lnTo>
                      <a:pt x="549185" y="264323"/>
                    </a:lnTo>
                    <a:cubicBezTo>
                      <a:pt x="537995" y="269480"/>
                      <a:pt x="530248" y="277217"/>
                      <a:pt x="530248" y="283234"/>
                    </a:cubicBezTo>
                    <a:cubicBezTo>
                      <a:pt x="530248" y="285813"/>
                      <a:pt x="530248" y="289251"/>
                      <a:pt x="530248" y="292690"/>
                    </a:cubicBezTo>
                    <a:cubicBezTo>
                      <a:pt x="530248" y="296988"/>
                      <a:pt x="530248" y="302146"/>
                      <a:pt x="530248" y="307303"/>
                    </a:cubicBezTo>
                    <a:cubicBezTo>
                      <a:pt x="529387" y="315040"/>
                      <a:pt x="537134" y="324496"/>
                      <a:pt x="549185" y="328794"/>
                    </a:cubicBezTo>
                    <a:lnTo>
                      <a:pt x="579313" y="340829"/>
                    </a:lnTo>
                    <a:cubicBezTo>
                      <a:pt x="590503" y="345127"/>
                      <a:pt x="603415" y="357161"/>
                      <a:pt x="605998" y="369196"/>
                    </a:cubicBezTo>
                    <a:cubicBezTo>
                      <a:pt x="608580" y="383810"/>
                      <a:pt x="608580" y="403581"/>
                      <a:pt x="599111" y="425071"/>
                    </a:cubicBezTo>
                    <a:cubicBezTo>
                      <a:pt x="591364" y="442264"/>
                      <a:pt x="581895" y="453439"/>
                      <a:pt x="573288" y="459456"/>
                    </a:cubicBezTo>
                    <a:cubicBezTo>
                      <a:pt x="563819" y="467193"/>
                      <a:pt x="544881" y="465473"/>
                      <a:pt x="533691" y="461175"/>
                    </a:cubicBezTo>
                    <a:lnTo>
                      <a:pt x="494095" y="446562"/>
                    </a:lnTo>
                    <a:cubicBezTo>
                      <a:pt x="482904" y="442264"/>
                      <a:pt x="467410" y="444843"/>
                      <a:pt x="459663" y="452579"/>
                    </a:cubicBezTo>
                    <a:cubicBezTo>
                      <a:pt x="451916" y="459456"/>
                      <a:pt x="448473" y="474070"/>
                      <a:pt x="453637" y="484385"/>
                    </a:cubicBezTo>
                    <a:lnTo>
                      <a:pt x="471714" y="525647"/>
                    </a:lnTo>
                    <a:cubicBezTo>
                      <a:pt x="476879" y="536822"/>
                      <a:pt x="479461" y="555734"/>
                      <a:pt x="472575" y="565189"/>
                    </a:cubicBezTo>
                    <a:cubicBezTo>
                      <a:pt x="466549" y="575505"/>
                      <a:pt x="455359" y="585820"/>
                      <a:pt x="435561" y="593557"/>
                    </a:cubicBezTo>
                    <a:cubicBezTo>
                      <a:pt x="415763" y="601293"/>
                      <a:pt x="397686" y="602153"/>
                      <a:pt x="384774" y="602153"/>
                    </a:cubicBezTo>
                    <a:cubicBezTo>
                      <a:pt x="372723" y="601293"/>
                      <a:pt x="358950" y="589259"/>
                      <a:pt x="354646" y="578943"/>
                    </a:cubicBezTo>
                    <a:lnTo>
                      <a:pt x="332266" y="528226"/>
                    </a:lnTo>
                    <a:cubicBezTo>
                      <a:pt x="327101" y="517910"/>
                      <a:pt x="321075" y="508454"/>
                      <a:pt x="318493" y="508454"/>
                    </a:cubicBezTo>
                    <a:cubicBezTo>
                      <a:pt x="316772" y="508454"/>
                      <a:pt x="315050" y="508454"/>
                      <a:pt x="314189" y="508454"/>
                    </a:cubicBezTo>
                    <a:cubicBezTo>
                      <a:pt x="310746" y="508454"/>
                      <a:pt x="307303" y="508454"/>
                      <a:pt x="303860" y="508454"/>
                    </a:cubicBezTo>
                    <a:cubicBezTo>
                      <a:pt x="298695" y="508454"/>
                      <a:pt x="290948" y="517051"/>
                      <a:pt x="286644" y="528226"/>
                    </a:cubicBezTo>
                    <a:lnTo>
                      <a:pt x="266846" y="579803"/>
                    </a:lnTo>
                    <a:cubicBezTo>
                      <a:pt x="262542" y="590978"/>
                      <a:pt x="250490" y="605591"/>
                      <a:pt x="238439" y="605591"/>
                    </a:cubicBezTo>
                    <a:cubicBezTo>
                      <a:pt x="228110" y="606451"/>
                      <a:pt x="211755" y="603872"/>
                      <a:pt x="189374" y="596136"/>
                    </a:cubicBezTo>
                    <a:cubicBezTo>
                      <a:pt x="168715" y="589259"/>
                      <a:pt x="156664" y="580663"/>
                      <a:pt x="148917" y="572926"/>
                    </a:cubicBezTo>
                    <a:cubicBezTo>
                      <a:pt x="141170" y="564330"/>
                      <a:pt x="142031" y="544558"/>
                      <a:pt x="146335" y="533383"/>
                    </a:cubicBezTo>
                    <a:lnTo>
                      <a:pt x="166994" y="479227"/>
                    </a:lnTo>
                    <a:cubicBezTo>
                      <a:pt x="171298" y="467193"/>
                      <a:pt x="170437" y="455158"/>
                      <a:pt x="165272" y="450000"/>
                    </a:cubicBezTo>
                    <a:cubicBezTo>
                      <a:pt x="160107" y="444843"/>
                      <a:pt x="147195" y="444843"/>
                      <a:pt x="136005" y="450000"/>
                    </a:cubicBezTo>
                    <a:lnTo>
                      <a:pt x="82636" y="474070"/>
                    </a:lnTo>
                    <a:cubicBezTo>
                      <a:pt x="71446" y="479227"/>
                      <a:pt x="52508" y="480947"/>
                      <a:pt x="43900" y="472350"/>
                    </a:cubicBezTo>
                    <a:cubicBezTo>
                      <a:pt x="35292" y="465473"/>
                      <a:pt x="25824" y="452579"/>
                      <a:pt x="15494" y="431089"/>
                    </a:cubicBezTo>
                    <a:cubicBezTo>
                      <a:pt x="6026" y="411317"/>
                      <a:pt x="3443" y="396704"/>
                      <a:pt x="3443" y="386388"/>
                    </a:cubicBezTo>
                    <a:cubicBezTo>
                      <a:pt x="4304" y="374354"/>
                      <a:pt x="18077" y="361460"/>
                      <a:pt x="29267" y="356302"/>
                    </a:cubicBezTo>
                    <a:lnTo>
                      <a:pt x="80054" y="333952"/>
                    </a:lnTo>
                    <a:cubicBezTo>
                      <a:pt x="90383" y="328794"/>
                      <a:pt x="98991" y="318479"/>
                      <a:pt x="98130" y="310742"/>
                    </a:cubicBezTo>
                    <a:cubicBezTo>
                      <a:pt x="97270" y="302146"/>
                      <a:pt x="87801" y="292690"/>
                      <a:pt x="76610" y="288392"/>
                    </a:cubicBezTo>
                    <a:lnTo>
                      <a:pt x="26685" y="269480"/>
                    </a:lnTo>
                    <a:cubicBezTo>
                      <a:pt x="15494" y="265182"/>
                      <a:pt x="861" y="253147"/>
                      <a:pt x="0" y="241113"/>
                    </a:cubicBezTo>
                    <a:cubicBezTo>
                      <a:pt x="0" y="229938"/>
                      <a:pt x="1722" y="214465"/>
                      <a:pt x="9469" y="192114"/>
                    </a:cubicBezTo>
                    <a:cubicBezTo>
                      <a:pt x="17216" y="170624"/>
                      <a:pt x="25824" y="158589"/>
                      <a:pt x="33571" y="151712"/>
                    </a:cubicBezTo>
                    <a:cubicBezTo>
                      <a:pt x="42179" y="143116"/>
                      <a:pt x="61116" y="143976"/>
                      <a:pt x="72307" y="148274"/>
                    </a:cubicBezTo>
                    <a:lnTo>
                      <a:pt x="113625" y="163747"/>
                    </a:lnTo>
                    <a:cubicBezTo>
                      <a:pt x="124815" y="168045"/>
                      <a:pt x="138588" y="164607"/>
                      <a:pt x="145474" y="156870"/>
                    </a:cubicBezTo>
                    <a:cubicBezTo>
                      <a:pt x="152360" y="148274"/>
                      <a:pt x="154082" y="133660"/>
                      <a:pt x="148917" y="122485"/>
                    </a:cubicBezTo>
                    <a:lnTo>
                      <a:pt x="131701" y="84662"/>
                    </a:lnTo>
                    <a:cubicBezTo>
                      <a:pt x="127397" y="73487"/>
                      <a:pt x="125676" y="54575"/>
                      <a:pt x="133423" y="45979"/>
                    </a:cubicBezTo>
                    <a:cubicBezTo>
                      <a:pt x="141170" y="38243"/>
                      <a:pt x="153221" y="27927"/>
                      <a:pt x="174741" y="18471"/>
                    </a:cubicBezTo>
                    <a:cubicBezTo>
                      <a:pt x="194539" y="9015"/>
                      <a:pt x="209172" y="6437"/>
                      <a:pt x="220363" y="6437"/>
                    </a:cubicBezTo>
                    <a:cubicBezTo>
                      <a:pt x="232414" y="6437"/>
                      <a:pt x="244465" y="21050"/>
                      <a:pt x="249630" y="32225"/>
                    </a:cubicBezTo>
                    <a:lnTo>
                      <a:pt x="262542" y="60593"/>
                    </a:lnTo>
                    <a:cubicBezTo>
                      <a:pt x="267706" y="71768"/>
                      <a:pt x="280618" y="78645"/>
                      <a:pt x="292669" y="76925"/>
                    </a:cubicBezTo>
                    <a:cubicBezTo>
                      <a:pt x="299556" y="76925"/>
                      <a:pt x="306442" y="76066"/>
                      <a:pt x="314189" y="76066"/>
                    </a:cubicBezTo>
                    <a:cubicBezTo>
                      <a:pt x="315050" y="76066"/>
                      <a:pt x="315911" y="76066"/>
                      <a:pt x="316772" y="76066"/>
                    </a:cubicBezTo>
                    <a:cubicBezTo>
                      <a:pt x="318493" y="76066"/>
                      <a:pt x="323658" y="67470"/>
                      <a:pt x="327962" y="56295"/>
                    </a:cubicBezTo>
                    <a:lnTo>
                      <a:pt x="338291" y="27068"/>
                    </a:lnTo>
                    <a:cubicBezTo>
                      <a:pt x="342595" y="15892"/>
                      <a:pt x="355507" y="2998"/>
                      <a:pt x="367558" y="1279"/>
                    </a:cubicBezTo>
                    <a:cubicBezTo>
                      <a:pt x="374014" y="-10"/>
                      <a:pt x="381761" y="-440"/>
                      <a:pt x="390369" y="527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5F3AC6D8-4DC7-4828-99A5-F547D7EF4750}"/>
                </a:ext>
              </a:extLst>
            </p:cNvPr>
            <p:cNvGrpSpPr/>
            <p:nvPr/>
          </p:nvGrpSpPr>
          <p:grpSpPr>
            <a:xfrm>
              <a:off x="6670898" y="2400585"/>
              <a:ext cx="1061518" cy="1061518"/>
              <a:chOff x="6117115" y="2348880"/>
              <a:chExt cx="1061518" cy="1061518"/>
            </a:xfrm>
          </p:grpSpPr>
          <p:grpSp>
            <p:nvGrpSpPr>
              <p:cNvPr id="56" name="组合 55">
                <a:extLst>
                  <a:ext uri="{FF2B5EF4-FFF2-40B4-BE49-F238E27FC236}">
                    <a16:creationId xmlns:a16="http://schemas.microsoft.com/office/drawing/2014/main" id="{0F33BC06-2DAF-42FE-84DA-A3385938DEB9}"/>
                  </a:ext>
                </a:extLst>
              </p:cNvPr>
              <p:cNvGrpSpPr/>
              <p:nvPr/>
            </p:nvGrpSpPr>
            <p:grpSpPr>
              <a:xfrm rot="10800000">
                <a:off x="6117115" y="2348880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34A893E8-F07C-4C15-BCE6-A723CDAE6A4E}"/>
                    </a:ext>
                  </a:extLst>
                </p:cNvPr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noFill/>
                <a:ln>
                  <a:solidFill>
                    <a:srgbClr val="D3AC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7CFCB03C-6F3B-4BA6-A691-9D6595A1694A}"/>
                    </a:ext>
                  </a:extLst>
                </p:cNvPr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DC0C87B2-DABF-4248-834E-E406407EF8BF}"/>
                    </a:ext>
                  </a:extLst>
                </p:cNvPr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gradFill>
                  <a:gsLst>
                    <a:gs pos="0">
                      <a:srgbClr val="D3AC55"/>
                    </a:gs>
                    <a:gs pos="100000">
                      <a:srgbClr val="C8932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7" name="任意多边形: 形状 9">
                <a:extLst>
                  <a:ext uri="{FF2B5EF4-FFF2-40B4-BE49-F238E27FC236}">
                    <a16:creationId xmlns:a16="http://schemas.microsoft.com/office/drawing/2014/main" id="{992C1F9C-88C0-47C2-B92F-ADFF42F3C4D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49075" y="2647003"/>
                <a:ext cx="510497" cy="465270"/>
              </a:xfrm>
              <a:custGeom>
                <a:avLst/>
                <a:gdLst>
                  <a:gd name="connsiteX0" fmla="*/ 373273 h 605239"/>
                  <a:gd name="connsiteY0" fmla="*/ 373273 h 605239"/>
                  <a:gd name="connsiteX1" fmla="*/ 373273 h 605239"/>
                  <a:gd name="connsiteY1" fmla="*/ 373273 h 605239"/>
                  <a:gd name="connsiteX2" fmla="*/ 373273 h 605239"/>
                  <a:gd name="connsiteY2" fmla="*/ 373273 h 605239"/>
                  <a:gd name="connsiteX3" fmla="*/ 373273 h 605239"/>
                  <a:gd name="connsiteY3" fmla="*/ 373273 h 605239"/>
                  <a:gd name="connsiteX4" fmla="*/ 373273 h 605239"/>
                  <a:gd name="connsiteY4" fmla="*/ 373273 h 605239"/>
                  <a:gd name="connsiteX5" fmla="*/ 373273 h 605239"/>
                  <a:gd name="connsiteY5" fmla="*/ 373273 h 605239"/>
                  <a:gd name="connsiteX6" fmla="*/ 373273 h 605239"/>
                  <a:gd name="connsiteY6" fmla="*/ 373273 h 605239"/>
                  <a:gd name="connsiteX7" fmla="*/ 373273 h 605239"/>
                  <a:gd name="connsiteY7" fmla="*/ 373273 h 605239"/>
                  <a:gd name="connsiteX8" fmla="*/ 373273 h 605239"/>
                  <a:gd name="connsiteY8" fmla="*/ 373273 h 605239"/>
                  <a:gd name="connsiteX9" fmla="*/ 373273 h 605239"/>
                  <a:gd name="connsiteY9" fmla="*/ 373273 h 605239"/>
                  <a:gd name="connsiteX10" fmla="*/ 373273 h 605239"/>
                  <a:gd name="connsiteY10" fmla="*/ 373273 h 605239"/>
                  <a:gd name="connsiteX11" fmla="*/ 373273 h 605239"/>
                  <a:gd name="connsiteY11" fmla="*/ 373273 h 605239"/>
                  <a:gd name="connsiteX12" fmla="*/ 373273 h 605239"/>
                  <a:gd name="connsiteY12" fmla="*/ 373273 h 605239"/>
                  <a:gd name="connsiteX13" fmla="*/ 373273 h 605239"/>
                  <a:gd name="connsiteY13" fmla="*/ 373273 h 605239"/>
                  <a:gd name="connsiteX14" fmla="*/ 373273 h 605239"/>
                  <a:gd name="connsiteY14" fmla="*/ 373273 h 605239"/>
                  <a:gd name="connsiteX15" fmla="*/ 373273 h 605239"/>
                  <a:gd name="connsiteY15" fmla="*/ 373273 h 605239"/>
                  <a:gd name="connsiteX16" fmla="*/ 373273 h 605239"/>
                  <a:gd name="connsiteY16" fmla="*/ 373273 h 605239"/>
                  <a:gd name="connsiteX17" fmla="*/ 373273 h 605239"/>
                  <a:gd name="connsiteY17" fmla="*/ 373273 h 605239"/>
                  <a:gd name="connsiteX18" fmla="*/ 373273 h 605239"/>
                  <a:gd name="connsiteY18" fmla="*/ 373273 h 605239"/>
                  <a:gd name="connsiteX19" fmla="*/ 373273 h 605239"/>
                  <a:gd name="connsiteY19" fmla="*/ 373273 h 605239"/>
                  <a:gd name="connsiteX20" fmla="*/ 373273 h 605239"/>
                  <a:gd name="connsiteY20" fmla="*/ 373273 h 605239"/>
                  <a:gd name="connsiteX21" fmla="*/ 373273 h 605239"/>
                  <a:gd name="connsiteY21" fmla="*/ 373273 h 605239"/>
                  <a:gd name="connsiteX22" fmla="*/ 373273 h 605239"/>
                  <a:gd name="connsiteY22" fmla="*/ 373273 h 605239"/>
                  <a:gd name="connsiteX23" fmla="*/ 373273 h 605239"/>
                  <a:gd name="connsiteY23" fmla="*/ 373273 h 605239"/>
                  <a:gd name="connsiteX24" fmla="*/ 373273 h 605239"/>
                  <a:gd name="connsiteY24" fmla="*/ 373273 h 605239"/>
                  <a:gd name="connsiteX25" fmla="*/ 373273 h 605239"/>
                  <a:gd name="connsiteY25" fmla="*/ 373273 h 605239"/>
                  <a:gd name="connsiteX26" fmla="*/ 373273 h 605239"/>
                  <a:gd name="connsiteY26" fmla="*/ 373273 h 605239"/>
                  <a:gd name="connsiteX27" fmla="*/ 373273 h 605239"/>
                  <a:gd name="connsiteY27" fmla="*/ 373273 h 605239"/>
                  <a:gd name="connsiteX28" fmla="*/ 373273 h 605239"/>
                  <a:gd name="connsiteY28" fmla="*/ 373273 h 605239"/>
                  <a:gd name="connsiteX29" fmla="*/ 373273 h 605239"/>
                  <a:gd name="connsiteY29" fmla="*/ 373273 h 605239"/>
                  <a:gd name="connsiteX30" fmla="*/ 373273 h 605239"/>
                  <a:gd name="connsiteY30" fmla="*/ 373273 h 605239"/>
                  <a:gd name="connsiteX31" fmla="*/ 373273 h 605239"/>
                  <a:gd name="connsiteY31" fmla="*/ 373273 h 605239"/>
                  <a:gd name="connsiteX32" fmla="*/ 373273 h 605239"/>
                  <a:gd name="connsiteY32" fmla="*/ 373273 h 605239"/>
                  <a:gd name="connsiteX33" fmla="*/ 373273 h 605239"/>
                  <a:gd name="connsiteY33" fmla="*/ 373273 h 605239"/>
                  <a:gd name="connsiteX34" fmla="*/ 373273 h 605239"/>
                  <a:gd name="connsiteY34" fmla="*/ 373273 h 605239"/>
                  <a:gd name="connsiteX35" fmla="*/ 373273 h 605239"/>
                  <a:gd name="connsiteY35" fmla="*/ 373273 h 605239"/>
                  <a:gd name="connsiteX36" fmla="*/ 373273 h 605239"/>
                  <a:gd name="connsiteY36" fmla="*/ 373273 h 605239"/>
                  <a:gd name="connsiteX37" fmla="*/ 373273 h 605239"/>
                  <a:gd name="connsiteY37" fmla="*/ 373273 h 605239"/>
                  <a:gd name="connsiteX38" fmla="*/ 373273 h 605239"/>
                  <a:gd name="connsiteY38" fmla="*/ 373273 h 605239"/>
                  <a:gd name="connsiteX39" fmla="*/ 373273 h 605239"/>
                  <a:gd name="connsiteY39" fmla="*/ 373273 h 605239"/>
                  <a:gd name="connsiteX40" fmla="*/ 373273 h 605239"/>
                  <a:gd name="connsiteY40" fmla="*/ 373273 h 605239"/>
                  <a:gd name="connsiteX41" fmla="*/ 373273 h 605239"/>
                  <a:gd name="connsiteY41" fmla="*/ 373273 h 605239"/>
                  <a:gd name="connsiteX42" fmla="*/ 373273 h 605239"/>
                  <a:gd name="connsiteY42" fmla="*/ 373273 h 605239"/>
                  <a:gd name="connsiteX43" fmla="*/ 373273 h 605239"/>
                  <a:gd name="connsiteY43" fmla="*/ 373273 h 605239"/>
                  <a:gd name="connsiteX44" fmla="*/ 373273 h 605239"/>
                  <a:gd name="connsiteY44" fmla="*/ 373273 h 605239"/>
                  <a:gd name="connsiteX45" fmla="*/ 373273 h 605239"/>
                  <a:gd name="connsiteY45" fmla="*/ 373273 h 605239"/>
                  <a:gd name="connsiteX46" fmla="*/ 373273 h 605239"/>
                  <a:gd name="connsiteY46" fmla="*/ 373273 h 605239"/>
                  <a:gd name="connsiteX47" fmla="*/ 373273 h 605239"/>
                  <a:gd name="connsiteY47" fmla="*/ 373273 h 605239"/>
                  <a:gd name="connsiteX48" fmla="*/ 373273 h 605239"/>
                  <a:gd name="connsiteY48" fmla="*/ 373273 h 605239"/>
                  <a:gd name="connsiteX49" fmla="*/ 373273 h 605239"/>
                  <a:gd name="connsiteY49" fmla="*/ 373273 h 605239"/>
                  <a:gd name="connsiteX50" fmla="*/ 373273 h 605239"/>
                  <a:gd name="connsiteY50" fmla="*/ 373273 h 605239"/>
                  <a:gd name="connsiteX51" fmla="*/ 373273 h 605239"/>
                  <a:gd name="connsiteY51" fmla="*/ 373273 h 605239"/>
                  <a:gd name="connsiteX52" fmla="*/ 373273 h 605239"/>
                  <a:gd name="connsiteY52" fmla="*/ 373273 h 605239"/>
                  <a:gd name="connsiteX53" fmla="*/ 373273 h 605239"/>
                  <a:gd name="connsiteY53" fmla="*/ 373273 h 605239"/>
                  <a:gd name="connsiteX54" fmla="*/ 373273 h 605239"/>
                  <a:gd name="connsiteY54" fmla="*/ 373273 h 605239"/>
                  <a:gd name="connsiteX55" fmla="*/ 373273 h 605239"/>
                  <a:gd name="connsiteY55" fmla="*/ 373273 h 605239"/>
                  <a:gd name="connsiteX56" fmla="*/ 373273 h 605239"/>
                  <a:gd name="connsiteY56" fmla="*/ 373273 h 605239"/>
                  <a:gd name="connsiteX57" fmla="*/ 373273 h 605239"/>
                  <a:gd name="connsiteY57" fmla="*/ 373273 h 605239"/>
                  <a:gd name="connsiteX58" fmla="*/ 373273 h 605239"/>
                  <a:gd name="connsiteY58" fmla="*/ 373273 h 605239"/>
                  <a:gd name="connsiteX59" fmla="*/ 373273 h 605239"/>
                  <a:gd name="connsiteY59" fmla="*/ 373273 h 605239"/>
                  <a:gd name="connsiteX60" fmla="*/ 373273 h 605239"/>
                  <a:gd name="connsiteY60" fmla="*/ 373273 h 605239"/>
                  <a:gd name="connsiteX61" fmla="*/ 373273 h 605239"/>
                  <a:gd name="connsiteY61" fmla="*/ 373273 h 605239"/>
                  <a:gd name="connsiteX62" fmla="*/ 373273 h 605239"/>
                  <a:gd name="connsiteY62" fmla="*/ 373273 h 605239"/>
                  <a:gd name="connsiteX63" fmla="*/ 373273 h 605239"/>
                  <a:gd name="connsiteY63" fmla="*/ 373273 h 605239"/>
                  <a:gd name="connsiteX64" fmla="*/ 373273 h 605239"/>
                  <a:gd name="connsiteY64" fmla="*/ 373273 h 605239"/>
                  <a:gd name="connsiteX65" fmla="*/ 373273 h 605239"/>
                  <a:gd name="connsiteY65" fmla="*/ 373273 h 605239"/>
                  <a:gd name="connsiteX66" fmla="*/ 373273 h 605239"/>
                  <a:gd name="connsiteY66" fmla="*/ 373273 h 605239"/>
                  <a:gd name="connsiteX67" fmla="*/ 373273 h 605239"/>
                  <a:gd name="connsiteY67" fmla="*/ 373273 h 605239"/>
                  <a:gd name="connsiteX68" fmla="*/ 373273 h 605239"/>
                  <a:gd name="connsiteY68" fmla="*/ 373273 h 605239"/>
                  <a:gd name="connsiteX69" fmla="*/ 373273 h 605239"/>
                  <a:gd name="connsiteY69" fmla="*/ 373273 h 605239"/>
                  <a:gd name="connsiteX70" fmla="*/ 373273 h 605239"/>
                  <a:gd name="connsiteY70" fmla="*/ 373273 h 605239"/>
                  <a:gd name="connsiteX71" fmla="*/ 373273 h 605239"/>
                  <a:gd name="connsiteY71" fmla="*/ 373273 h 605239"/>
                  <a:gd name="connsiteX72" fmla="*/ 373273 h 605239"/>
                  <a:gd name="connsiteY72" fmla="*/ 373273 h 605239"/>
                  <a:gd name="connsiteX73" fmla="*/ 373273 h 605239"/>
                  <a:gd name="connsiteY73" fmla="*/ 373273 h 605239"/>
                  <a:gd name="connsiteX74" fmla="*/ 373273 h 605239"/>
                  <a:gd name="connsiteY74" fmla="*/ 373273 h 605239"/>
                  <a:gd name="connsiteX75" fmla="*/ 373273 h 605239"/>
                  <a:gd name="connsiteY75" fmla="*/ 373273 h 605239"/>
                  <a:gd name="connsiteX76" fmla="*/ 373273 h 605239"/>
                  <a:gd name="connsiteY76" fmla="*/ 373273 h 605239"/>
                  <a:gd name="connsiteX77" fmla="*/ 373273 h 605239"/>
                  <a:gd name="connsiteY77" fmla="*/ 373273 h 605239"/>
                  <a:gd name="connsiteX78" fmla="*/ 373273 h 605239"/>
                  <a:gd name="connsiteY78" fmla="*/ 373273 h 605239"/>
                  <a:gd name="connsiteX79" fmla="*/ 373273 h 605239"/>
                  <a:gd name="connsiteY79" fmla="*/ 373273 h 605239"/>
                  <a:gd name="connsiteX80" fmla="*/ 373273 h 605239"/>
                  <a:gd name="connsiteY80" fmla="*/ 373273 h 605239"/>
                  <a:gd name="connsiteX81" fmla="*/ 373273 h 605239"/>
                  <a:gd name="connsiteY81" fmla="*/ 373273 h 605239"/>
                  <a:gd name="connsiteX82" fmla="*/ 373273 h 605239"/>
                  <a:gd name="connsiteY82" fmla="*/ 373273 h 605239"/>
                  <a:gd name="connsiteX83" fmla="*/ 373273 h 605239"/>
                  <a:gd name="connsiteY83" fmla="*/ 373273 h 605239"/>
                  <a:gd name="connsiteX84" fmla="*/ 373273 h 605239"/>
                  <a:gd name="connsiteY84" fmla="*/ 373273 h 605239"/>
                  <a:gd name="connsiteX85" fmla="*/ 373273 h 605239"/>
                  <a:gd name="connsiteY85" fmla="*/ 373273 h 605239"/>
                  <a:gd name="connsiteX86" fmla="*/ 373273 h 605239"/>
                  <a:gd name="connsiteY86" fmla="*/ 373273 h 605239"/>
                  <a:gd name="connsiteX87" fmla="*/ 373273 h 605239"/>
                  <a:gd name="connsiteY87" fmla="*/ 373273 h 605239"/>
                  <a:gd name="connsiteX88" fmla="*/ 373273 h 605239"/>
                  <a:gd name="connsiteY88" fmla="*/ 373273 h 605239"/>
                  <a:gd name="connsiteX89" fmla="*/ 373273 h 605239"/>
                  <a:gd name="connsiteY89" fmla="*/ 373273 h 605239"/>
                  <a:gd name="connsiteX90" fmla="*/ 373273 h 605239"/>
                  <a:gd name="connsiteY90" fmla="*/ 373273 h 605239"/>
                  <a:gd name="connsiteX91" fmla="*/ 373273 h 605239"/>
                  <a:gd name="connsiteY91" fmla="*/ 373273 h 605239"/>
                  <a:gd name="connsiteX92" fmla="*/ 373273 h 605239"/>
                  <a:gd name="connsiteY92" fmla="*/ 373273 h 605239"/>
                  <a:gd name="connsiteX93" fmla="*/ 373273 h 605239"/>
                  <a:gd name="connsiteY93" fmla="*/ 373273 h 605239"/>
                  <a:gd name="connsiteX94" fmla="*/ 373273 h 605239"/>
                  <a:gd name="connsiteY94" fmla="*/ 373273 h 605239"/>
                  <a:gd name="connsiteX95" fmla="*/ 373273 h 605239"/>
                  <a:gd name="connsiteY95" fmla="*/ 373273 h 605239"/>
                  <a:gd name="connsiteX96" fmla="*/ 373273 h 605239"/>
                  <a:gd name="connsiteY96" fmla="*/ 373273 h 605239"/>
                  <a:gd name="connsiteX97" fmla="*/ 373273 h 605239"/>
                  <a:gd name="connsiteY97" fmla="*/ 373273 h 605239"/>
                  <a:gd name="connsiteX98" fmla="*/ 373273 h 605239"/>
                  <a:gd name="connsiteY98" fmla="*/ 373273 h 605239"/>
                  <a:gd name="connsiteX99" fmla="*/ 373273 h 605239"/>
                  <a:gd name="connsiteY99" fmla="*/ 373273 h 605239"/>
                  <a:gd name="connsiteX100" fmla="*/ 373273 h 605239"/>
                  <a:gd name="connsiteY100" fmla="*/ 373273 h 605239"/>
                  <a:gd name="connsiteX101" fmla="*/ 373273 h 605239"/>
                  <a:gd name="connsiteY101" fmla="*/ 373273 h 605239"/>
                  <a:gd name="connsiteX102" fmla="*/ 373273 h 605239"/>
                  <a:gd name="connsiteY102" fmla="*/ 373273 h 605239"/>
                  <a:gd name="connsiteX103" fmla="*/ 373273 h 605239"/>
                  <a:gd name="connsiteY103" fmla="*/ 373273 h 605239"/>
                  <a:gd name="connsiteX104" fmla="*/ 373273 h 605239"/>
                  <a:gd name="connsiteY104" fmla="*/ 373273 h 605239"/>
                  <a:gd name="connsiteX105" fmla="*/ 373273 h 605239"/>
                  <a:gd name="connsiteY105" fmla="*/ 373273 h 605239"/>
                  <a:gd name="connsiteX106" fmla="*/ 373273 h 605239"/>
                  <a:gd name="connsiteY106" fmla="*/ 373273 h 605239"/>
                  <a:gd name="connsiteX107" fmla="*/ 373273 h 605239"/>
                  <a:gd name="connsiteY107" fmla="*/ 373273 h 605239"/>
                  <a:gd name="connsiteX108" fmla="*/ 373273 h 605239"/>
                  <a:gd name="connsiteY108" fmla="*/ 373273 h 605239"/>
                  <a:gd name="connsiteX109" fmla="*/ 373273 h 605239"/>
                  <a:gd name="connsiteY109" fmla="*/ 373273 h 605239"/>
                  <a:gd name="connsiteX110" fmla="*/ 373273 h 605239"/>
                  <a:gd name="connsiteY110" fmla="*/ 373273 h 605239"/>
                  <a:gd name="connsiteX111" fmla="*/ 373273 h 605239"/>
                  <a:gd name="connsiteY111" fmla="*/ 373273 h 605239"/>
                  <a:gd name="connsiteX112" fmla="*/ 373273 h 605239"/>
                  <a:gd name="connsiteY112" fmla="*/ 373273 h 605239"/>
                  <a:gd name="connsiteX113" fmla="*/ 373273 h 605239"/>
                  <a:gd name="connsiteY113" fmla="*/ 373273 h 605239"/>
                  <a:gd name="connsiteX114" fmla="*/ 373273 h 605239"/>
                  <a:gd name="connsiteY114" fmla="*/ 373273 h 605239"/>
                  <a:gd name="connsiteX115" fmla="*/ 373273 h 605239"/>
                  <a:gd name="connsiteY115" fmla="*/ 373273 h 605239"/>
                  <a:gd name="connsiteX116" fmla="*/ 373273 h 605239"/>
                  <a:gd name="connsiteY116" fmla="*/ 373273 h 605239"/>
                  <a:gd name="connsiteX117" fmla="*/ 373273 h 605239"/>
                  <a:gd name="connsiteY117" fmla="*/ 373273 h 605239"/>
                  <a:gd name="connsiteX118" fmla="*/ 373273 h 605239"/>
                  <a:gd name="connsiteY118" fmla="*/ 373273 h 605239"/>
                  <a:gd name="connsiteX119" fmla="*/ 373273 h 605239"/>
                  <a:gd name="connsiteY119" fmla="*/ 373273 h 605239"/>
                  <a:gd name="connsiteX120" fmla="*/ 373273 h 605239"/>
                  <a:gd name="connsiteY120" fmla="*/ 373273 h 605239"/>
                  <a:gd name="connsiteX121" fmla="*/ 373273 h 605239"/>
                  <a:gd name="connsiteY121" fmla="*/ 373273 h 605239"/>
                  <a:gd name="connsiteX122" fmla="*/ 373273 h 605239"/>
                  <a:gd name="connsiteY122" fmla="*/ 373273 h 605239"/>
                  <a:gd name="connsiteX123" fmla="*/ 373273 h 605239"/>
                  <a:gd name="connsiteY123" fmla="*/ 373273 h 605239"/>
                  <a:gd name="connsiteX124" fmla="*/ 373273 h 605239"/>
                  <a:gd name="connsiteY124" fmla="*/ 373273 h 605239"/>
                  <a:gd name="connsiteX125" fmla="*/ 373273 h 605239"/>
                  <a:gd name="connsiteY125" fmla="*/ 373273 h 605239"/>
                  <a:gd name="connsiteX126" fmla="*/ 373273 h 605239"/>
                  <a:gd name="connsiteY126" fmla="*/ 373273 h 605239"/>
                  <a:gd name="connsiteX127" fmla="*/ 373273 h 605239"/>
                  <a:gd name="connsiteY127" fmla="*/ 373273 h 60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606933" h="553162">
                    <a:moveTo>
                      <a:pt x="443700" y="443503"/>
                    </a:moveTo>
                    <a:cubicBezTo>
                      <a:pt x="461035" y="453606"/>
                      <a:pt x="477310" y="465825"/>
                      <a:pt x="492334" y="479775"/>
                    </a:cubicBezTo>
                    <a:cubicBezTo>
                      <a:pt x="460939" y="509024"/>
                      <a:pt x="424150" y="530383"/>
                      <a:pt x="384087" y="542506"/>
                    </a:cubicBezTo>
                    <a:cubicBezTo>
                      <a:pt x="407971" y="518838"/>
                      <a:pt x="428580" y="484875"/>
                      <a:pt x="443700" y="443503"/>
                    </a:cubicBezTo>
                    <a:close/>
                    <a:moveTo>
                      <a:pt x="163232" y="443503"/>
                    </a:moveTo>
                    <a:cubicBezTo>
                      <a:pt x="178352" y="484875"/>
                      <a:pt x="198865" y="518838"/>
                      <a:pt x="222845" y="542506"/>
                    </a:cubicBezTo>
                    <a:cubicBezTo>
                      <a:pt x="182686" y="530383"/>
                      <a:pt x="145897" y="509024"/>
                      <a:pt x="114598" y="479775"/>
                    </a:cubicBezTo>
                    <a:cubicBezTo>
                      <a:pt x="129622" y="465825"/>
                      <a:pt x="145897" y="453606"/>
                      <a:pt x="163232" y="443503"/>
                    </a:cubicBezTo>
                    <a:close/>
                    <a:moveTo>
                      <a:pt x="316062" y="405892"/>
                    </a:moveTo>
                    <a:cubicBezTo>
                      <a:pt x="353060" y="407528"/>
                      <a:pt x="388613" y="416377"/>
                      <a:pt x="421275" y="431672"/>
                    </a:cubicBezTo>
                    <a:cubicBezTo>
                      <a:pt x="397573" y="499968"/>
                      <a:pt x="359034" y="545563"/>
                      <a:pt x="316062" y="553162"/>
                    </a:cubicBezTo>
                    <a:close/>
                    <a:moveTo>
                      <a:pt x="290729" y="405892"/>
                    </a:moveTo>
                    <a:lnTo>
                      <a:pt x="290729" y="553162"/>
                    </a:lnTo>
                    <a:cubicBezTo>
                      <a:pt x="247883" y="545563"/>
                      <a:pt x="209369" y="499968"/>
                      <a:pt x="185587" y="431672"/>
                    </a:cubicBezTo>
                    <a:cubicBezTo>
                      <a:pt x="218227" y="416377"/>
                      <a:pt x="253852" y="407528"/>
                      <a:pt x="290729" y="405892"/>
                    </a:cubicBezTo>
                    <a:close/>
                    <a:moveTo>
                      <a:pt x="463924" y="364965"/>
                    </a:moveTo>
                    <a:lnTo>
                      <a:pt x="567205" y="364965"/>
                    </a:lnTo>
                    <a:lnTo>
                      <a:pt x="543818" y="416184"/>
                    </a:lnTo>
                    <a:cubicBezTo>
                      <a:pt x="534304" y="432408"/>
                      <a:pt x="523128" y="447695"/>
                      <a:pt x="510459" y="461780"/>
                    </a:cubicBezTo>
                    <a:cubicBezTo>
                      <a:pt x="492442" y="444859"/>
                      <a:pt x="472692" y="430534"/>
                      <a:pt x="451689" y="418708"/>
                    </a:cubicBezTo>
                    <a:close/>
                    <a:moveTo>
                      <a:pt x="316062" y="364965"/>
                    </a:moveTo>
                    <a:lnTo>
                      <a:pt x="438281" y="364965"/>
                    </a:lnTo>
                    <a:lnTo>
                      <a:pt x="428843" y="407092"/>
                    </a:lnTo>
                    <a:cubicBezTo>
                      <a:pt x="393689" y="391126"/>
                      <a:pt x="355646" y="381989"/>
                      <a:pt x="316062" y="380450"/>
                    </a:cubicBezTo>
                    <a:close/>
                    <a:moveTo>
                      <a:pt x="168651" y="364965"/>
                    </a:moveTo>
                    <a:lnTo>
                      <a:pt x="290729" y="364965"/>
                    </a:lnTo>
                    <a:lnTo>
                      <a:pt x="290729" y="380450"/>
                    </a:lnTo>
                    <a:cubicBezTo>
                      <a:pt x="251256" y="381989"/>
                      <a:pt x="213131" y="391126"/>
                      <a:pt x="178086" y="407092"/>
                    </a:cubicBezTo>
                    <a:close/>
                    <a:moveTo>
                      <a:pt x="39659" y="364965"/>
                    </a:moveTo>
                    <a:lnTo>
                      <a:pt x="143035" y="364965"/>
                    </a:lnTo>
                    <a:lnTo>
                      <a:pt x="155174" y="418708"/>
                    </a:lnTo>
                    <a:cubicBezTo>
                      <a:pt x="134171" y="430534"/>
                      <a:pt x="114421" y="444859"/>
                      <a:pt x="96501" y="461780"/>
                    </a:cubicBezTo>
                    <a:cubicBezTo>
                      <a:pt x="83832" y="447695"/>
                      <a:pt x="72632" y="432408"/>
                      <a:pt x="63094" y="416184"/>
                    </a:cubicBezTo>
                    <a:close/>
                    <a:moveTo>
                      <a:pt x="417814" y="222493"/>
                    </a:moveTo>
                    <a:lnTo>
                      <a:pt x="435824" y="283675"/>
                    </a:lnTo>
                    <a:lnTo>
                      <a:pt x="445648" y="252507"/>
                    </a:lnTo>
                    <a:lnTo>
                      <a:pt x="469822" y="252507"/>
                    </a:lnTo>
                    <a:lnTo>
                      <a:pt x="479550" y="283675"/>
                    </a:lnTo>
                    <a:lnTo>
                      <a:pt x="497657" y="222493"/>
                    </a:lnTo>
                    <a:lnTo>
                      <a:pt x="521831" y="229612"/>
                    </a:lnTo>
                    <a:lnTo>
                      <a:pt x="492167" y="330619"/>
                    </a:lnTo>
                    <a:lnTo>
                      <a:pt x="467992" y="330811"/>
                    </a:lnTo>
                    <a:lnTo>
                      <a:pt x="457687" y="298393"/>
                    </a:lnTo>
                    <a:lnTo>
                      <a:pt x="447478" y="330811"/>
                    </a:lnTo>
                    <a:lnTo>
                      <a:pt x="423304" y="330619"/>
                    </a:lnTo>
                    <a:lnTo>
                      <a:pt x="393543" y="229612"/>
                    </a:lnTo>
                    <a:close/>
                    <a:moveTo>
                      <a:pt x="263629" y="222493"/>
                    </a:moveTo>
                    <a:lnTo>
                      <a:pt x="281639" y="283675"/>
                    </a:lnTo>
                    <a:lnTo>
                      <a:pt x="291463" y="252507"/>
                    </a:lnTo>
                    <a:lnTo>
                      <a:pt x="315541" y="252507"/>
                    </a:lnTo>
                    <a:lnTo>
                      <a:pt x="325365" y="283675"/>
                    </a:lnTo>
                    <a:lnTo>
                      <a:pt x="343375" y="222493"/>
                    </a:lnTo>
                    <a:lnTo>
                      <a:pt x="367646" y="229612"/>
                    </a:lnTo>
                    <a:lnTo>
                      <a:pt x="337886" y="330619"/>
                    </a:lnTo>
                    <a:lnTo>
                      <a:pt x="313711" y="330811"/>
                    </a:lnTo>
                    <a:lnTo>
                      <a:pt x="303502" y="298393"/>
                    </a:lnTo>
                    <a:lnTo>
                      <a:pt x="293197" y="330811"/>
                    </a:lnTo>
                    <a:lnTo>
                      <a:pt x="269022" y="330619"/>
                    </a:lnTo>
                    <a:lnTo>
                      <a:pt x="239358" y="229612"/>
                    </a:lnTo>
                    <a:close/>
                    <a:moveTo>
                      <a:pt x="109302" y="222493"/>
                    </a:moveTo>
                    <a:lnTo>
                      <a:pt x="127312" y="283675"/>
                    </a:lnTo>
                    <a:lnTo>
                      <a:pt x="137136" y="252507"/>
                    </a:lnTo>
                    <a:lnTo>
                      <a:pt x="161214" y="252507"/>
                    </a:lnTo>
                    <a:lnTo>
                      <a:pt x="171038" y="283675"/>
                    </a:lnTo>
                    <a:lnTo>
                      <a:pt x="189048" y="222493"/>
                    </a:lnTo>
                    <a:lnTo>
                      <a:pt x="213319" y="229612"/>
                    </a:lnTo>
                    <a:lnTo>
                      <a:pt x="183655" y="330619"/>
                    </a:lnTo>
                    <a:lnTo>
                      <a:pt x="159384" y="330811"/>
                    </a:lnTo>
                    <a:lnTo>
                      <a:pt x="149175" y="298393"/>
                    </a:lnTo>
                    <a:lnTo>
                      <a:pt x="138966" y="330811"/>
                    </a:lnTo>
                    <a:lnTo>
                      <a:pt x="114792" y="330619"/>
                    </a:lnTo>
                    <a:lnTo>
                      <a:pt x="85031" y="229612"/>
                    </a:lnTo>
                    <a:close/>
                    <a:moveTo>
                      <a:pt x="25329" y="213374"/>
                    </a:moveTo>
                    <a:lnTo>
                      <a:pt x="25329" y="339668"/>
                    </a:lnTo>
                    <a:lnTo>
                      <a:pt x="581604" y="339668"/>
                    </a:lnTo>
                    <a:lnTo>
                      <a:pt x="581604" y="213374"/>
                    </a:lnTo>
                    <a:close/>
                    <a:moveTo>
                      <a:pt x="96501" y="91312"/>
                    </a:moveTo>
                    <a:cubicBezTo>
                      <a:pt x="114414" y="108145"/>
                      <a:pt x="134157" y="122573"/>
                      <a:pt x="155152" y="134404"/>
                    </a:cubicBezTo>
                    <a:cubicBezTo>
                      <a:pt x="150241" y="151333"/>
                      <a:pt x="146196" y="169320"/>
                      <a:pt x="143017" y="188173"/>
                    </a:cubicBezTo>
                    <a:lnTo>
                      <a:pt x="168635" y="188173"/>
                    </a:lnTo>
                    <a:cubicBezTo>
                      <a:pt x="171236" y="173456"/>
                      <a:pt x="174318" y="159413"/>
                      <a:pt x="178074" y="145947"/>
                    </a:cubicBezTo>
                    <a:cubicBezTo>
                      <a:pt x="213130" y="161914"/>
                      <a:pt x="251268" y="171052"/>
                      <a:pt x="290754" y="172687"/>
                    </a:cubicBezTo>
                    <a:lnTo>
                      <a:pt x="290754" y="188173"/>
                    </a:lnTo>
                    <a:lnTo>
                      <a:pt x="316083" y="188173"/>
                    </a:lnTo>
                    <a:lnTo>
                      <a:pt x="316083" y="172687"/>
                    </a:lnTo>
                    <a:cubicBezTo>
                      <a:pt x="355665" y="171052"/>
                      <a:pt x="393707" y="161914"/>
                      <a:pt x="428860" y="145947"/>
                    </a:cubicBezTo>
                    <a:cubicBezTo>
                      <a:pt x="432519" y="159413"/>
                      <a:pt x="435697" y="173456"/>
                      <a:pt x="438298" y="188173"/>
                    </a:cubicBezTo>
                    <a:lnTo>
                      <a:pt x="463916" y="188173"/>
                    </a:lnTo>
                    <a:cubicBezTo>
                      <a:pt x="460737" y="169320"/>
                      <a:pt x="456693" y="151333"/>
                      <a:pt x="451685" y="134404"/>
                    </a:cubicBezTo>
                    <a:cubicBezTo>
                      <a:pt x="472776" y="122573"/>
                      <a:pt x="492423" y="108145"/>
                      <a:pt x="510432" y="91312"/>
                    </a:cubicBezTo>
                    <a:cubicBezTo>
                      <a:pt x="535761" y="119399"/>
                      <a:pt x="555119" y="152487"/>
                      <a:pt x="567158" y="188173"/>
                    </a:cubicBezTo>
                    <a:lnTo>
                      <a:pt x="606933" y="188173"/>
                    </a:lnTo>
                    <a:lnTo>
                      <a:pt x="606933" y="364965"/>
                    </a:lnTo>
                    <a:lnTo>
                      <a:pt x="567205" y="364965"/>
                    </a:lnTo>
                    <a:lnTo>
                      <a:pt x="567205" y="364964"/>
                    </a:lnTo>
                    <a:lnTo>
                      <a:pt x="463925" y="364964"/>
                    </a:lnTo>
                    <a:lnTo>
                      <a:pt x="463924" y="364965"/>
                    </a:lnTo>
                    <a:lnTo>
                      <a:pt x="438281" y="364965"/>
                    </a:lnTo>
                    <a:lnTo>
                      <a:pt x="438281" y="364964"/>
                    </a:lnTo>
                    <a:lnTo>
                      <a:pt x="316062" y="364964"/>
                    </a:lnTo>
                    <a:lnTo>
                      <a:pt x="316062" y="364965"/>
                    </a:lnTo>
                    <a:lnTo>
                      <a:pt x="290729" y="364965"/>
                    </a:lnTo>
                    <a:lnTo>
                      <a:pt x="290729" y="364964"/>
                    </a:lnTo>
                    <a:lnTo>
                      <a:pt x="168651" y="364964"/>
                    </a:lnTo>
                    <a:lnTo>
                      <a:pt x="168651" y="364965"/>
                    </a:lnTo>
                    <a:lnTo>
                      <a:pt x="143035" y="364965"/>
                    </a:lnTo>
                    <a:lnTo>
                      <a:pt x="143035" y="364964"/>
                    </a:lnTo>
                    <a:lnTo>
                      <a:pt x="39658" y="364964"/>
                    </a:lnTo>
                    <a:lnTo>
                      <a:pt x="39659" y="364965"/>
                    </a:lnTo>
                    <a:lnTo>
                      <a:pt x="0" y="364965"/>
                    </a:lnTo>
                    <a:lnTo>
                      <a:pt x="0" y="188173"/>
                    </a:lnTo>
                    <a:lnTo>
                      <a:pt x="39679" y="188173"/>
                    </a:lnTo>
                    <a:cubicBezTo>
                      <a:pt x="51717" y="152487"/>
                      <a:pt x="71075" y="119399"/>
                      <a:pt x="96501" y="91312"/>
                    </a:cubicBezTo>
                    <a:close/>
                    <a:moveTo>
                      <a:pt x="384087" y="10655"/>
                    </a:moveTo>
                    <a:cubicBezTo>
                      <a:pt x="424150" y="22673"/>
                      <a:pt x="460939" y="44114"/>
                      <a:pt x="492334" y="73246"/>
                    </a:cubicBezTo>
                    <a:cubicBezTo>
                      <a:pt x="477310" y="87283"/>
                      <a:pt x="461035" y="99397"/>
                      <a:pt x="443700" y="109588"/>
                    </a:cubicBezTo>
                    <a:cubicBezTo>
                      <a:pt x="428580" y="68150"/>
                      <a:pt x="407971" y="34211"/>
                      <a:pt x="384087" y="10655"/>
                    </a:cubicBezTo>
                    <a:close/>
                    <a:moveTo>
                      <a:pt x="222845" y="10655"/>
                    </a:moveTo>
                    <a:cubicBezTo>
                      <a:pt x="198865" y="34211"/>
                      <a:pt x="178352" y="68150"/>
                      <a:pt x="163232" y="109588"/>
                    </a:cubicBezTo>
                    <a:cubicBezTo>
                      <a:pt x="145897" y="99397"/>
                      <a:pt x="129622" y="87283"/>
                      <a:pt x="114598" y="73246"/>
                    </a:cubicBezTo>
                    <a:cubicBezTo>
                      <a:pt x="145897" y="44114"/>
                      <a:pt x="182686" y="22673"/>
                      <a:pt x="222845" y="10655"/>
                    </a:cubicBezTo>
                    <a:close/>
                    <a:moveTo>
                      <a:pt x="316062" y="0"/>
                    </a:moveTo>
                    <a:cubicBezTo>
                      <a:pt x="358937" y="7501"/>
                      <a:pt x="397477" y="53178"/>
                      <a:pt x="421275" y="121358"/>
                    </a:cubicBezTo>
                    <a:cubicBezTo>
                      <a:pt x="388613" y="136744"/>
                      <a:pt x="353060" y="145494"/>
                      <a:pt x="316062" y="147129"/>
                    </a:cubicBezTo>
                    <a:close/>
                    <a:moveTo>
                      <a:pt x="290729" y="0"/>
                    </a:moveTo>
                    <a:lnTo>
                      <a:pt x="290729" y="147129"/>
                    </a:lnTo>
                    <a:cubicBezTo>
                      <a:pt x="253852" y="145494"/>
                      <a:pt x="218227" y="136744"/>
                      <a:pt x="185587" y="121358"/>
                    </a:cubicBezTo>
                    <a:cubicBezTo>
                      <a:pt x="209369" y="53178"/>
                      <a:pt x="247883" y="7501"/>
                      <a:pt x="29072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77C7319E-AF56-4E4C-B4E0-6A749BDED294}"/>
                </a:ext>
              </a:extLst>
            </p:cNvPr>
            <p:cNvGrpSpPr/>
            <p:nvPr/>
          </p:nvGrpSpPr>
          <p:grpSpPr>
            <a:xfrm>
              <a:off x="6706649" y="4362225"/>
              <a:ext cx="1061518" cy="1061518"/>
              <a:chOff x="6122546" y="3522676"/>
              <a:chExt cx="1061518" cy="1061518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43F24F2F-4755-41C5-8D7D-6D4BC204C085}"/>
                  </a:ext>
                </a:extLst>
              </p:cNvPr>
              <p:cNvGrpSpPr/>
              <p:nvPr/>
            </p:nvGrpSpPr>
            <p:grpSpPr>
              <a:xfrm rot="10800000">
                <a:off x="6122546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8DFEE503-D30F-498C-AC86-1402DDF64A3D}"/>
                    </a:ext>
                  </a:extLst>
                </p:cNvPr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noFill/>
                <a:ln>
                  <a:solidFill>
                    <a:srgbClr val="D3AC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07B31A15-C03D-4775-B7E9-BB4E68D41106}"/>
                    </a:ext>
                  </a:extLst>
                </p:cNvPr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2A41F47D-824C-4A50-B3D4-D15E851E8521}"/>
                    </a:ext>
                  </a:extLst>
                </p:cNvPr>
                <p:cNvSpPr/>
                <p:nvPr/>
              </p:nvSpPr>
              <p:spPr>
                <a:xfrm>
                  <a:off x="4264748" y="1988839"/>
                  <a:ext cx="2736305" cy="2736305"/>
                </a:xfrm>
                <a:prstGeom prst="ellipse">
                  <a:avLst/>
                </a:prstGeom>
                <a:gradFill>
                  <a:gsLst>
                    <a:gs pos="0">
                      <a:srgbClr val="D3AC55"/>
                    </a:gs>
                    <a:gs pos="100000">
                      <a:srgbClr val="C8932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2" name="任意多边形: 形状 15">
                <a:extLst>
                  <a:ext uri="{FF2B5EF4-FFF2-40B4-BE49-F238E27FC236}">
                    <a16:creationId xmlns:a16="http://schemas.microsoft.com/office/drawing/2014/main" id="{FDBE549F-A8A9-499C-BDFA-EB51D54F066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480113" y="3907580"/>
                <a:ext cx="342114" cy="323360"/>
              </a:xfrm>
              <a:custGeom>
                <a:avLst/>
                <a:gdLst>
                  <a:gd name="connsiteX0" fmla="*/ 7031 w 607639"/>
                  <a:gd name="connsiteY0" fmla="*/ 350992 h 574332"/>
                  <a:gd name="connsiteX1" fmla="*/ 600519 w 607639"/>
                  <a:gd name="connsiteY1" fmla="*/ 350992 h 574332"/>
                  <a:gd name="connsiteX2" fmla="*/ 607639 w 607639"/>
                  <a:gd name="connsiteY2" fmla="*/ 358013 h 574332"/>
                  <a:gd name="connsiteX3" fmla="*/ 607639 w 607639"/>
                  <a:gd name="connsiteY3" fmla="*/ 393207 h 574332"/>
                  <a:gd name="connsiteX4" fmla="*/ 558152 w 607639"/>
                  <a:gd name="connsiteY4" fmla="*/ 442621 h 574332"/>
                  <a:gd name="connsiteX5" fmla="*/ 383613 w 607639"/>
                  <a:gd name="connsiteY5" fmla="*/ 442621 h 574332"/>
                  <a:gd name="connsiteX6" fmla="*/ 405330 w 607639"/>
                  <a:gd name="connsiteY6" fmla="*/ 532028 h 574332"/>
                  <a:gd name="connsiteX7" fmla="*/ 432121 w 607639"/>
                  <a:gd name="connsiteY7" fmla="*/ 532028 h 574332"/>
                  <a:gd name="connsiteX8" fmla="*/ 453304 w 607639"/>
                  <a:gd name="connsiteY8" fmla="*/ 553180 h 574332"/>
                  <a:gd name="connsiteX9" fmla="*/ 432121 w 607639"/>
                  <a:gd name="connsiteY9" fmla="*/ 574332 h 574332"/>
                  <a:gd name="connsiteX10" fmla="*/ 175429 w 607639"/>
                  <a:gd name="connsiteY10" fmla="*/ 574332 h 574332"/>
                  <a:gd name="connsiteX11" fmla="*/ 154246 w 607639"/>
                  <a:gd name="connsiteY11" fmla="*/ 553180 h 574332"/>
                  <a:gd name="connsiteX12" fmla="*/ 175429 w 607639"/>
                  <a:gd name="connsiteY12" fmla="*/ 532028 h 574332"/>
                  <a:gd name="connsiteX13" fmla="*/ 202309 w 607639"/>
                  <a:gd name="connsiteY13" fmla="*/ 532028 h 574332"/>
                  <a:gd name="connsiteX14" fmla="*/ 224026 w 607639"/>
                  <a:gd name="connsiteY14" fmla="*/ 442621 h 574332"/>
                  <a:gd name="connsiteX15" fmla="*/ 49487 w 607639"/>
                  <a:gd name="connsiteY15" fmla="*/ 442621 h 574332"/>
                  <a:gd name="connsiteX16" fmla="*/ 0 w 607639"/>
                  <a:gd name="connsiteY16" fmla="*/ 393207 h 574332"/>
                  <a:gd name="connsiteX17" fmla="*/ 0 w 607639"/>
                  <a:gd name="connsiteY17" fmla="*/ 358013 h 574332"/>
                  <a:gd name="connsiteX18" fmla="*/ 7031 w 607639"/>
                  <a:gd name="connsiteY18" fmla="*/ 350992 h 574332"/>
                  <a:gd name="connsiteX19" fmla="*/ 459979 w 607639"/>
                  <a:gd name="connsiteY19" fmla="*/ 139441 h 574332"/>
                  <a:gd name="connsiteX20" fmla="*/ 445827 w 607639"/>
                  <a:gd name="connsiteY20" fmla="*/ 153572 h 574332"/>
                  <a:gd name="connsiteX21" fmla="*/ 445827 w 607639"/>
                  <a:gd name="connsiteY21" fmla="*/ 256042 h 574332"/>
                  <a:gd name="connsiteX22" fmla="*/ 459979 w 607639"/>
                  <a:gd name="connsiteY22" fmla="*/ 270173 h 574332"/>
                  <a:gd name="connsiteX23" fmla="*/ 521749 w 607639"/>
                  <a:gd name="connsiteY23" fmla="*/ 270173 h 574332"/>
                  <a:gd name="connsiteX24" fmla="*/ 535901 w 607639"/>
                  <a:gd name="connsiteY24" fmla="*/ 256042 h 574332"/>
                  <a:gd name="connsiteX25" fmla="*/ 535901 w 607639"/>
                  <a:gd name="connsiteY25" fmla="*/ 153572 h 574332"/>
                  <a:gd name="connsiteX26" fmla="*/ 521749 w 607639"/>
                  <a:gd name="connsiteY26" fmla="*/ 139441 h 574332"/>
                  <a:gd name="connsiteX27" fmla="*/ 85890 w 607639"/>
                  <a:gd name="connsiteY27" fmla="*/ 124955 h 574332"/>
                  <a:gd name="connsiteX28" fmla="*/ 71738 w 607639"/>
                  <a:gd name="connsiteY28" fmla="*/ 139086 h 574332"/>
                  <a:gd name="connsiteX29" fmla="*/ 71738 w 607639"/>
                  <a:gd name="connsiteY29" fmla="*/ 256042 h 574332"/>
                  <a:gd name="connsiteX30" fmla="*/ 85890 w 607639"/>
                  <a:gd name="connsiteY30" fmla="*/ 270173 h 574332"/>
                  <a:gd name="connsiteX31" fmla="*/ 147571 w 607639"/>
                  <a:gd name="connsiteY31" fmla="*/ 270173 h 574332"/>
                  <a:gd name="connsiteX32" fmla="*/ 161723 w 607639"/>
                  <a:gd name="connsiteY32" fmla="*/ 256042 h 574332"/>
                  <a:gd name="connsiteX33" fmla="*/ 161723 w 607639"/>
                  <a:gd name="connsiteY33" fmla="*/ 139086 h 574332"/>
                  <a:gd name="connsiteX34" fmla="*/ 147571 w 607639"/>
                  <a:gd name="connsiteY34" fmla="*/ 124955 h 574332"/>
                  <a:gd name="connsiteX35" fmla="*/ 210586 w 607639"/>
                  <a:gd name="connsiteY35" fmla="*/ 81585 h 574332"/>
                  <a:gd name="connsiteX36" fmla="*/ 196435 w 607639"/>
                  <a:gd name="connsiteY36" fmla="*/ 95627 h 574332"/>
                  <a:gd name="connsiteX37" fmla="*/ 196435 w 607639"/>
                  <a:gd name="connsiteY37" fmla="*/ 256042 h 574332"/>
                  <a:gd name="connsiteX38" fmla="*/ 210586 w 607639"/>
                  <a:gd name="connsiteY38" fmla="*/ 270173 h 574332"/>
                  <a:gd name="connsiteX39" fmla="*/ 272356 w 607639"/>
                  <a:gd name="connsiteY39" fmla="*/ 270173 h 574332"/>
                  <a:gd name="connsiteX40" fmla="*/ 286419 w 607639"/>
                  <a:gd name="connsiteY40" fmla="*/ 256042 h 574332"/>
                  <a:gd name="connsiteX41" fmla="*/ 286419 w 607639"/>
                  <a:gd name="connsiteY41" fmla="*/ 95627 h 574332"/>
                  <a:gd name="connsiteX42" fmla="*/ 272356 w 607639"/>
                  <a:gd name="connsiteY42" fmla="*/ 81585 h 574332"/>
                  <a:gd name="connsiteX43" fmla="*/ 335283 w 607639"/>
                  <a:gd name="connsiteY43" fmla="*/ 52613 h 574332"/>
                  <a:gd name="connsiteX44" fmla="*/ 321131 w 607639"/>
                  <a:gd name="connsiteY44" fmla="*/ 66743 h 574332"/>
                  <a:gd name="connsiteX45" fmla="*/ 321131 w 607639"/>
                  <a:gd name="connsiteY45" fmla="*/ 256042 h 574332"/>
                  <a:gd name="connsiteX46" fmla="*/ 335283 w 607639"/>
                  <a:gd name="connsiteY46" fmla="*/ 270173 h 574332"/>
                  <a:gd name="connsiteX47" fmla="*/ 397053 w 607639"/>
                  <a:gd name="connsiteY47" fmla="*/ 270173 h 574332"/>
                  <a:gd name="connsiteX48" fmla="*/ 411115 w 607639"/>
                  <a:gd name="connsiteY48" fmla="*/ 256042 h 574332"/>
                  <a:gd name="connsiteX49" fmla="*/ 411115 w 607639"/>
                  <a:gd name="connsiteY49" fmla="*/ 66743 h 574332"/>
                  <a:gd name="connsiteX50" fmla="*/ 397053 w 607639"/>
                  <a:gd name="connsiteY50" fmla="*/ 52613 h 574332"/>
                  <a:gd name="connsiteX51" fmla="*/ 49487 w 607639"/>
                  <a:gd name="connsiteY51" fmla="*/ 0 h 574332"/>
                  <a:gd name="connsiteX52" fmla="*/ 558152 w 607639"/>
                  <a:gd name="connsiteY52" fmla="*/ 0 h 574332"/>
                  <a:gd name="connsiteX53" fmla="*/ 607639 w 607639"/>
                  <a:gd name="connsiteY53" fmla="*/ 49413 h 574332"/>
                  <a:gd name="connsiteX54" fmla="*/ 607639 w 607639"/>
                  <a:gd name="connsiteY54" fmla="*/ 315675 h 574332"/>
                  <a:gd name="connsiteX55" fmla="*/ 600519 w 607639"/>
                  <a:gd name="connsiteY55" fmla="*/ 322696 h 574332"/>
                  <a:gd name="connsiteX56" fmla="*/ 7031 w 607639"/>
                  <a:gd name="connsiteY56" fmla="*/ 322696 h 574332"/>
                  <a:gd name="connsiteX57" fmla="*/ 0 w 607639"/>
                  <a:gd name="connsiteY57" fmla="*/ 315675 h 574332"/>
                  <a:gd name="connsiteX58" fmla="*/ 0 w 607639"/>
                  <a:gd name="connsiteY58" fmla="*/ 49413 h 574332"/>
                  <a:gd name="connsiteX59" fmla="*/ 49487 w 607639"/>
                  <a:gd name="connsiteY59" fmla="*/ 0 h 574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7639" h="574332">
                    <a:moveTo>
                      <a:pt x="7031" y="350992"/>
                    </a:moveTo>
                    <a:lnTo>
                      <a:pt x="600519" y="350992"/>
                    </a:lnTo>
                    <a:cubicBezTo>
                      <a:pt x="604435" y="350992"/>
                      <a:pt x="607639" y="354103"/>
                      <a:pt x="607639" y="358013"/>
                    </a:cubicBezTo>
                    <a:lnTo>
                      <a:pt x="607639" y="393207"/>
                    </a:lnTo>
                    <a:cubicBezTo>
                      <a:pt x="607639" y="420492"/>
                      <a:pt x="585477" y="442621"/>
                      <a:pt x="558152" y="442621"/>
                    </a:cubicBezTo>
                    <a:lnTo>
                      <a:pt x="383613" y="442621"/>
                    </a:lnTo>
                    <a:lnTo>
                      <a:pt x="405330" y="532028"/>
                    </a:lnTo>
                    <a:lnTo>
                      <a:pt x="432121" y="532028"/>
                    </a:lnTo>
                    <a:cubicBezTo>
                      <a:pt x="443869" y="532028"/>
                      <a:pt x="453304" y="541538"/>
                      <a:pt x="453304" y="553180"/>
                    </a:cubicBezTo>
                    <a:cubicBezTo>
                      <a:pt x="453304" y="564912"/>
                      <a:pt x="443869" y="574332"/>
                      <a:pt x="432121" y="574332"/>
                    </a:cubicBezTo>
                    <a:lnTo>
                      <a:pt x="175429" y="574332"/>
                    </a:lnTo>
                    <a:cubicBezTo>
                      <a:pt x="163770" y="574332"/>
                      <a:pt x="154246" y="564912"/>
                      <a:pt x="154246" y="553180"/>
                    </a:cubicBezTo>
                    <a:cubicBezTo>
                      <a:pt x="154246" y="541538"/>
                      <a:pt x="163770" y="532028"/>
                      <a:pt x="175429" y="532028"/>
                    </a:cubicBezTo>
                    <a:lnTo>
                      <a:pt x="202309" y="532028"/>
                    </a:lnTo>
                    <a:lnTo>
                      <a:pt x="224026" y="442621"/>
                    </a:lnTo>
                    <a:lnTo>
                      <a:pt x="49487" y="442621"/>
                    </a:lnTo>
                    <a:cubicBezTo>
                      <a:pt x="22162" y="442621"/>
                      <a:pt x="0" y="420492"/>
                      <a:pt x="0" y="393207"/>
                    </a:cubicBezTo>
                    <a:lnTo>
                      <a:pt x="0" y="358013"/>
                    </a:lnTo>
                    <a:cubicBezTo>
                      <a:pt x="0" y="354103"/>
                      <a:pt x="3204" y="350992"/>
                      <a:pt x="7031" y="350992"/>
                    </a:cubicBezTo>
                    <a:close/>
                    <a:moveTo>
                      <a:pt x="459979" y="139441"/>
                    </a:moveTo>
                    <a:cubicBezTo>
                      <a:pt x="452236" y="139441"/>
                      <a:pt x="445827" y="145751"/>
                      <a:pt x="445827" y="153572"/>
                    </a:cubicBezTo>
                    <a:lnTo>
                      <a:pt x="445827" y="256042"/>
                    </a:lnTo>
                    <a:cubicBezTo>
                      <a:pt x="445827" y="263863"/>
                      <a:pt x="452236" y="270173"/>
                      <a:pt x="459979" y="270173"/>
                    </a:cubicBezTo>
                    <a:lnTo>
                      <a:pt x="521749" y="270173"/>
                    </a:lnTo>
                    <a:cubicBezTo>
                      <a:pt x="529492" y="270173"/>
                      <a:pt x="535901" y="263863"/>
                      <a:pt x="535901" y="256042"/>
                    </a:cubicBezTo>
                    <a:lnTo>
                      <a:pt x="535901" y="153572"/>
                    </a:lnTo>
                    <a:cubicBezTo>
                      <a:pt x="535901" y="145751"/>
                      <a:pt x="529492" y="139441"/>
                      <a:pt x="521749" y="139441"/>
                    </a:cubicBezTo>
                    <a:close/>
                    <a:moveTo>
                      <a:pt x="85890" y="124955"/>
                    </a:moveTo>
                    <a:cubicBezTo>
                      <a:pt x="78058" y="124955"/>
                      <a:pt x="71738" y="131265"/>
                      <a:pt x="71738" y="139086"/>
                    </a:cubicBezTo>
                    <a:lnTo>
                      <a:pt x="71738" y="256042"/>
                    </a:lnTo>
                    <a:cubicBezTo>
                      <a:pt x="71738" y="263863"/>
                      <a:pt x="78058" y="270173"/>
                      <a:pt x="85890" y="270173"/>
                    </a:cubicBezTo>
                    <a:lnTo>
                      <a:pt x="147571" y="270173"/>
                    </a:lnTo>
                    <a:cubicBezTo>
                      <a:pt x="155403" y="270173"/>
                      <a:pt x="161723" y="263863"/>
                      <a:pt x="161723" y="256042"/>
                    </a:cubicBezTo>
                    <a:lnTo>
                      <a:pt x="161723" y="139086"/>
                    </a:lnTo>
                    <a:cubicBezTo>
                      <a:pt x="161723" y="131265"/>
                      <a:pt x="155403" y="124955"/>
                      <a:pt x="147571" y="124955"/>
                    </a:cubicBezTo>
                    <a:close/>
                    <a:moveTo>
                      <a:pt x="210586" y="81585"/>
                    </a:moveTo>
                    <a:cubicBezTo>
                      <a:pt x="202754" y="81585"/>
                      <a:pt x="196435" y="87895"/>
                      <a:pt x="196435" y="95627"/>
                    </a:cubicBezTo>
                    <a:lnTo>
                      <a:pt x="196435" y="256042"/>
                    </a:lnTo>
                    <a:cubicBezTo>
                      <a:pt x="196435" y="263863"/>
                      <a:pt x="202754" y="270173"/>
                      <a:pt x="210586" y="270173"/>
                    </a:cubicBezTo>
                    <a:lnTo>
                      <a:pt x="272356" y="270173"/>
                    </a:lnTo>
                    <a:cubicBezTo>
                      <a:pt x="280100" y="270173"/>
                      <a:pt x="286419" y="263863"/>
                      <a:pt x="286419" y="256042"/>
                    </a:cubicBezTo>
                    <a:lnTo>
                      <a:pt x="286419" y="95627"/>
                    </a:lnTo>
                    <a:cubicBezTo>
                      <a:pt x="286419" y="87895"/>
                      <a:pt x="280100" y="81585"/>
                      <a:pt x="272356" y="81585"/>
                    </a:cubicBezTo>
                    <a:close/>
                    <a:moveTo>
                      <a:pt x="335283" y="52613"/>
                    </a:moveTo>
                    <a:cubicBezTo>
                      <a:pt x="327450" y="52613"/>
                      <a:pt x="321131" y="58923"/>
                      <a:pt x="321131" y="66743"/>
                    </a:cubicBezTo>
                    <a:lnTo>
                      <a:pt x="321131" y="256042"/>
                    </a:lnTo>
                    <a:cubicBezTo>
                      <a:pt x="321131" y="263863"/>
                      <a:pt x="327450" y="270173"/>
                      <a:pt x="335283" y="270173"/>
                    </a:cubicBezTo>
                    <a:lnTo>
                      <a:pt x="397053" y="270173"/>
                    </a:lnTo>
                    <a:cubicBezTo>
                      <a:pt x="404796" y="270173"/>
                      <a:pt x="411115" y="263863"/>
                      <a:pt x="411115" y="256042"/>
                    </a:cubicBezTo>
                    <a:lnTo>
                      <a:pt x="411115" y="66743"/>
                    </a:lnTo>
                    <a:cubicBezTo>
                      <a:pt x="411115" y="58923"/>
                      <a:pt x="404796" y="52613"/>
                      <a:pt x="397053" y="52613"/>
                    </a:cubicBezTo>
                    <a:close/>
                    <a:moveTo>
                      <a:pt x="49487" y="0"/>
                    </a:moveTo>
                    <a:lnTo>
                      <a:pt x="558152" y="0"/>
                    </a:lnTo>
                    <a:cubicBezTo>
                      <a:pt x="585477" y="0"/>
                      <a:pt x="607639" y="22129"/>
                      <a:pt x="607639" y="49413"/>
                    </a:cubicBezTo>
                    <a:lnTo>
                      <a:pt x="607639" y="315675"/>
                    </a:lnTo>
                    <a:cubicBezTo>
                      <a:pt x="607639" y="319586"/>
                      <a:pt x="604435" y="322696"/>
                      <a:pt x="600519" y="322696"/>
                    </a:cubicBezTo>
                    <a:lnTo>
                      <a:pt x="7031" y="322696"/>
                    </a:lnTo>
                    <a:cubicBezTo>
                      <a:pt x="3204" y="322696"/>
                      <a:pt x="0" y="319586"/>
                      <a:pt x="0" y="315675"/>
                    </a:cubicBezTo>
                    <a:lnTo>
                      <a:pt x="0" y="49413"/>
                    </a:lnTo>
                    <a:cubicBezTo>
                      <a:pt x="0" y="22129"/>
                      <a:pt x="22162" y="0"/>
                      <a:pt x="4948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9759BC0C-8B23-40ED-941F-9A8BA755E4C6}"/>
                </a:ext>
              </a:extLst>
            </p:cNvPr>
            <p:cNvGrpSpPr/>
            <p:nvPr/>
          </p:nvGrpSpPr>
          <p:grpSpPr>
            <a:xfrm>
              <a:off x="4385689" y="4362225"/>
              <a:ext cx="1061518" cy="1061518"/>
              <a:chOff x="5034651" y="3522676"/>
              <a:chExt cx="1061518" cy="1061518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B44F3CBA-BC0A-44E8-8371-1D642B0CA5EC}"/>
                  </a:ext>
                </a:extLst>
              </p:cNvPr>
              <p:cNvGrpSpPr/>
              <p:nvPr/>
            </p:nvGrpSpPr>
            <p:grpSpPr>
              <a:xfrm>
                <a:off x="5034651" y="3522676"/>
                <a:ext cx="1061518" cy="1061518"/>
                <a:chOff x="4007768" y="1772816"/>
                <a:chExt cx="3168352" cy="3168352"/>
              </a:xfrm>
            </p:grpSpPr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997F929E-0D17-4561-8C32-6CA588C88979}"/>
                    </a:ext>
                  </a:extLst>
                </p:cNvPr>
                <p:cNvSpPr/>
                <p:nvPr/>
              </p:nvSpPr>
              <p:spPr>
                <a:xfrm>
                  <a:off x="4007768" y="1772816"/>
                  <a:ext cx="3168352" cy="3168352"/>
                </a:xfrm>
                <a:prstGeom prst="ellipse">
                  <a:avLst/>
                </a:prstGeom>
                <a:noFill/>
                <a:ln>
                  <a:solidFill>
                    <a:srgbClr val="D3AC5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E699D90D-2B15-4F56-A41D-1D618AA39C4D}"/>
                    </a:ext>
                  </a:extLst>
                </p:cNvPr>
                <p:cNvSpPr/>
                <p:nvPr/>
              </p:nvSpPr>
              <p:spPr>
                <a:xfrm>
                  <a:off x="4223792" y="1988840"/>
                  <a:ext cx="2736304" cy="2736304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D1B7DD19-5F07-4796-8965-FDD3CBF23922}"/>
                    </a:ext>
                  </a:extLst>
                </p:cNvPr>
                <p:cNvSpPr/>
                <p:nvPr/>
              </p:nvSpPr>
              <p:spPr>
                <a:xfrm>
                  <a:off x="4264748" y="1988840"/>
                  <a:ext cx="2736304" cy="2736304"/>
                </a:xfrm>
                <a:prstGeom prst="ellipse">
                  <a:avLst/>
                </a:prstGeom>
                <a:gradFill>
                  <a:gsLst>
                    <a:gs pos="0">
                      <a:srgbClr val="D3AC55"/>
                    </a:gs>
                    <a:gs pos="100000">
                      <a:srgbClr val="C89324"/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solidFill>
                      <a:srgbClr val="D4BB76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7" name="任意多边形: 形状 21">
                <a:extLst>
                  <a:ext uri="{FF2B5EF4-FFF2-40B4-BE49-F238E27FC236}">
                    <a16:creationId xmlns:a16="http://schemas.microsoft.com/office/drawing/2014/main" id="{5C794823-5243-4C82-A246-69F044C7D58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6822" y="3907580"/>
                <a:ext cx="550567" cy="310736"/>
              </a:xfrm>
              <a:custGeom>
                <a:avLst/>
                <a:gdLst>
                  <a:gd name="T0" fmla="*/ 5639 w 6827"/>
                  <a:gd name="T1" fmla="*/ 1484 h 3859"/>
                  <a:gd name="T2" fmla="*/ 5302 w 6827"/>
                  <a:gd name="T3" fmla="*/ 1533 h 3859"/>
                  <a:gd name="T4" fmla="*/ 3413 w 6827"/>
                  <a:gd name="T5" fmla="*/ 0 h 3859"/>
                  <a:gd name="T6" fmla="*/ 1525 w 6827"/>
                  <a:gd name="T7" fmla="*/ 1533 h 3859"/>
                  <a:gd name="T8" fmla="*/ 1187 w 6827"/>
                  <a:gd name="T9" fmla="*/ 1484 h 3859"/>
                  <a:gd name="T10" fmla="*/ 0 w 6827"/>
                  <a:gd name="T11" fmla="*/ 2671 h 3859"/>
                  <a:gd name="T12" fmla="*/ 1187 w 6827"/>
                  <a:gd name="T13" fmla="*/ 3859 h 3859"/>
                  <a:gd name="T14" fmla="*/ 5639 w 6827"/>
                  <a:gd name="T15" fmla="*/ 3859 h 3859"/>
                  <a:gd name="T16" fmla="*/ 6827 w 6827"/>
                  <a:gd name="T17" fmla="*/ 2671 h 3859"/>
                  <a:gd name="T18" fmla="*/ 5639 w 6827"/>
                  <a:gd name="T19" fmla="*/ 1484 h 3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27" h="3859">
                    <a:moveTo>
                      <a:pt x="5639" y="1484"/>
                    </a:moveTo>
                    <a:cubicBezTo>
                      <a:pt x="5522" y="1484"/>
                      <a:pt x="5409" y="1501"/>
                      <a:pt x="5302" y="1533"/>
                    </a:cubicBezTo>
                    <a:cubicBezTo>
                      <a:pt x="5119" y="658"/>
                      <a:pt x="4343" y="0"/>
                      <a:pt x="3413" y="0"/>
                    </a:cubicBezTo>
                    <a:cubicBezTo>
                      <a:pt x="2484" y="0"/>
                      <a:pt x="1708" y="658"/>
                      <a:pt x="1525" y="1533"/>
                    </a:cubicBezTo>
                    <a:cubicBezTo>
                      <a:pt x="1418" y="1501"/>
                      <a:pt x="1305" y="1484"/>
                      <a:pt x="1187" y="1484"/>
                    </a:cubicBezTo>
                    <a:cubicBezTo>
                      <a:pt x="532" y="1484"/>
                      <a:pt x="0" y="2016"/>
                      <a:pt x="0" y="2671"/>
                    </a:cubicBezTo>
                    <a:cubicBezTo>
                      <a:pt x="0" y="3327"/>
                      <a:pt x="532" y="3859"/>
                      <a:pt x="1187" y="3859"/>
                    </a:cubicBezTo>
                    <a:lnTo>
                      <a:pt x="5639" y="3859"/>
                    </a:lnTo>
                    <a:cubicBezTo>
                      <a:pt x="6295" y="3859"/>
                      <a:pt x="6827" y="3327"/>
                      <a:pt x="6827" y="2671"/>
                    </a:cubicBezTo>
                    <a:cubicBezTo>
                      <a:pt x="6827" y="2016"/>
                      <a:pt x="6295" y="1484"/>
                      <a:pt x="5639" y="148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B905B066-B04E-4DC6-AF9D-F1F47B14DB16}"/>
                </a:ext>
              </a:extLst>
            </p:cNvPr>
            <p:cNvCxnSpPr>
              <a:cxnSpLocks/>
              <a:stCxn id="63" idx="5"/>
              <a:endCxn id="53" idx="5"/>
            </p:cNvCxnSpPr>
            <p:nvPr/>
          </p:nvCxnSpPr>
          <p:spPr>
            <a:xfrm>
              <a:off x="5364127" y="3326950"/>
              <a:ext cx="1497978" cy="1190731"/>
            </a:xfrm>
            <a:prstGeom prst="line">
              <a:avLst/>
            </a:prstGeom>
            <a:ln w="9525">
              <a:solidFill>
                <a:srgbClr val="D3AC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075969A6-5290-4BB8-A0CC-E9FFC469E35C}"/>
                </a:ext>
              </a:extLst>
            </p:cNvPr>
            <p:cNvCxnSpPr>
              <a:cxnSpLocks/>
              <a:stCxn id="48" idx="7"/>
              <a:endCxn id="58" idx="7"/>
            </p:cNvCxnSpPr>
            <p:nvPr/>
          </p:nvCxnSpPr>
          <p:spPr>
            <a:xfrm flipV="1">
              <a:off x="5291751" y="3306647"/>
              <a:ext cx="1534603" cy="1211034"/>
            </a:xfrm>
            <a:prstGeom prst="line">
              <a:avLst/>
            </a:prstGeom>
            <a:ln w="9525">
              <a:solidFill>
                <a:srgbClr val="D3AC55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50B6F021-9470-4FCE-AD87-633C665D78C1}"/>
                </a:ext>
              </a:extLst>
            </p:cNvPr>
            <p:cNvGrpSpPr/>
            <p:nvPr/>
          </p:nvGrpSpPr>
          <p:grpSpPr>
            <a:xfrm>
              <a:off x="1320050" y="2519357"/>
              <a:ext cx="2449051" cy="778680"/>
              <a:chOff x="719666" y="2048993"/>
              <a:chExt cx="3288101" cy="778680"/>
            </a:xfrm>
          </p:grpSpPr>
          <p:sp>
            <p:nvSpPr>
              <p:cNvPr id="44" name="文本框 28">
                <a:extLst>
                  <a:ext uri="{FF2B5EF4-FFF2-40B4-BE49-F238E27FC236}">
                    <a16:creationId xmlns:a16="http://schemas.microsoft.com/office/drawing/2014/main" id="{F3779232-5A7E-439E-87DF-97B1817409C7}"/>
                  </a:ext>
                </a:extLst>
              </p:cNvPr>
              <p:cNvSpPr txBox="1"/>
              <p:nvPr/>
            </p:nvSpPr>
            <p:spPr>
              <a:xfrm>
                <a:off x="719666" y="2350042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D4BB76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FD316F06-4A35-4D24-8523-4F685974EBE3}"/>
                  </a:ext>
                </a:extLst>
              </p:cNvPr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2000" b="1" dirty="0">
                    <a:solidFill>
                      <a:srgbClr val="D4BB7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49F10661-3629-4FEB-A015-58F0354A6221}"/>
                </a:ext>
              </a:extLst>
            </p:cNvPr>
            <p:cNvGrpSpPr/>
            <p:nvPr/>
          </p:nvGrpSpPr>
          <p:grpSpPr>
            <a:xfrm>
              <a:off x="1318356" y="4517640"/>
              <a:ext cx="2449051" cy="778680"/>
              <a:chOff x="719666" y="2048993"/>
              <a:chExt cx="3288101" cy="778680"/>
            </a:xfrm>
          </p:grpSpPr>
          <p:sp>
            <p:nvSpPr>
              <p:cNvPr id="42" name="文本框 31">
                <a:extLst>
                  <a:ext uri="{FF2B5EF4-FFF2-40B4-BE49-F238E27FC236}">
                    <a16:creationId xmlns:a16="http://schemas.microsoft.com/office/drawing/2014/main" id="{A60B9F6C-A517-4719-A88E-DE580E7F3497}"/>
                  </a:ext>
                </a:extLst>
              </p:cNvPr>
              <p:cNvSpPr txBox="1"/>
              <p:nvPr/>
            </p:nvSpPr>
            <p:spPr>
              <a:xfrm>
                <a:off x="719666" y="2350042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7500" lnSpcReduction="20000"/>
              </a:bodyPr>
              <a:lstStyle/>
              <a:p>
                <a:pPr algn="r"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D4BB76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2C414678-239D-4805-80D1-0F46EF7E79CF}"/>
                  </a:ext>
                </a:extLst>
              </p:cNvPr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algn="r" defTabSz="914378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rgbClr val="D4BB76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 dirty="0"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CB117EA0-E873-419C-9A89-9C23438D637A}"/>
                </a:ext>
              </a:extLst>
            </p:cNvPr>
            <p:cNvGrpSpPr/>
            <p:nvPr/>
          </p:nvGrpSpPr>
          <p:grpSpPr>
            <a:xfrm>
              <a:off x="8349625" y="4517640"/>
              <a:ext cx="2449051" cy="778680"/>
              <a:chOff x="719666" y="2048993"/>
              <a:chExt cx="3288101" cy="778680"/>
            </a:xfrm>
          </p:grpSpPr>
          <p:sp>
            <p:nvSpPr>
              <p:cNvPr id="40" name="文本框 34">
                <a:extLst>
                  <a:ext uri="{FF2B5EF4-FFF2-40B4-BE49-F238E27FC236}">
                    <a16:creationId xmlns:a16="http://schemas.microsoft.com/office/drawing/2014/main" id="{6C8D9345-CE4E-4591-87A6-CB18520F62C8}"/>
                  </a:ext>
                </a:extLst>
              </p:cNvPr>
              <p:cNvSpPr txBox="1"/>
              <p:nvPr/>
            </p:nvSpPr>
            <p:spPr>
              <a:xfrm>
                <a:off x="719666" y="2350042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7500" lnSpcReduction="200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D4BB76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41" name="矩形 40">
                <a:extLst>
                  <a:ext uri="{FF2B5EF4-FFF2-40B4-BE49-F238E27FC236}">
                    <a16:creationId xmlns:a16="http://schemas.microsoft.com/office/drawing/2014/main" id="{E65DA82F-C9F9-44FF-B5B6-9E5C0A174244}"/>
                  </a:ext>
                </a:extLst>
              </p:cNvPr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rgbClr val="D4BB76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 dirty="0"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03C9A58D-CE89-4236-BEA0-461DAC4A25B9}"/>
                </a:ext>
              </a:extLst>
            </p:cNvPr>
            <p:cNvGrpSpPr/>
            <p:nvPr/>
          </p:nvGrpSpPr>
          <p:grpSpPr>
            <a:xfrm>
              <a:off x="8322985" y="2476181"/>
              <a:ext cx="2449051" cy="778680"/>
              <a:chOff x="719666" y="2048993"/>
              <a:chExt cx="3288101" cy="778680"/>
            </a:xfrm>
          </p:grpSpPr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76AB6E57-4F4C-4565-BA6B-9123E19BDFEE}"/>
                  </a:ext>
                </a:extLst>
              </p:cNvPr>
              <p:cNvSpPr txBox="1"/>
              <p:nvPr/>
            </p:nvSpPr>
            <p:spPr>
              <a:xfrm>
                <a:off x="719666" y="2350042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7500" lnSpcReduction="20000"/>
              </a:bodyPr>
              <a:lstStyle/>
              <a:p>
                <a:pPr defTabSz="914378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400" dirty="0">
                    <a:solidFill>
                      <a:srgbClr val="D4BB76"/>
                    </a:solidFill>
                    <a:cs typeface="+mn-ea"/>
                    <a:sym typeface="+mn-lt"/>
                  </a:rPr>
                  <a:t>请在此处添加详细描述文本，尽量与标题文本语言风格相符合，语言描述尽量简洁生动。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0A937C99-9E9C-425E-B020-CAD0F512848E}"/>
                  </a:ext>
                </a:extLst>
              </p:cNvPr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Autofit/>
              </a:bodyPr>
              <a:lstStyle/>
              <a:p>
                <a:pPr lvl="0" defTabSz="914378">
                  <a:spcBef>
                    <a:spcPct val="0"/>
                  </a:spcBef>
                  <a:defRPr/>
                </a:pPr>
                <a:r>
                  <a:rPr lang="zh-CN" altLang="en-US" sz="2000" b="1">
                    <a:solidFill>
                      <a:srgbClr val="D4BB76"/>
                    </a:solidFill>
                    <a:cs typeface="+mn-ea"/>
                    <a:sym typeface="+mn-lt"/>
                  </a:rPr>
                  <a:t>标题文本预设</a:t>
                </a:r>
                <a:endParaRPr lang="zh-CN" altLang="en-US" sz="2000" b="1" dirty="0">
                  <a:solidFill>
                    <a:srgbClr val="D4BB76"/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29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6="http://schemas.microsoft.com/office/drawing/2014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ttps://www.freeppt7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2008</Words>
  <Application>Microsoft Office PowerPoint</Application>
  <PresentationFormat>宽屏</PresentationFormat>
  <Paragraphs>246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Dotum</vt:lpstr>
      <vt:lpstr>等线</vt:lpstr>
      <vt:lpstr>等线 Light</vt:lpstr>
      <vt:lpstr>微软雅黑</vt:lpstr>
      <vt:lpstr>Arial</vt:lpstr>
      <vt:lpstr>Calibri</vt:lpstr>
      <vt:lpstr>Open Sans</vt:lpstr>
      <vt:lpstr>Segoe UI Semilight</vt:lpstr>
      <vt:lpstr>https://www.freeppt7.com​​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https://www.freeppt7.com</Manager>
  <Company>https://www.freeppt7.com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god PowerPoint template</dc:title>
  <dc:subject>freeppt7.com</dc:subject>
  <dc:creator>https://www.freeppt7.com</dc:creator>
  <dc:description>https://www.freeppt7.com</dc:description>
  <cp:lastModifiedBy>之灵 宇</cp:lastModifiedBy>
  <cp:revision>24</cp:revision>
  <dcterms:created xsi:type="dcterms:W3CDTF">2017-08-22T04:32:16Z</dcterms:created>
  <dcterms:modified xsi:type="dcterms:W3CDTF">2019-01-05T13:43:35Z</dcterms:modified>
</cp:coreProperties>
</file>