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259" r:id="rId7"/>
    <p:sldId id="260" r:id="rId8"/>
    <p:sldId id="261" r:id="rId9"/>
    <p:sldId id="264" r:id="rId10"/>
    <p:sldId id="265" r:id="rId11"/>
    <p:sldId id="281" r:id="rId12"/>
    <p:sldId id="266" r:id="rId13"/>
    <p:sldId id="267" r:id="rId14"/>
    <p:sldId id="268" r:id="rId15"/>
    <p:sldId id="269" r:id="rId16"/>
    <p:sldId id="282" r:id="rId17"/>
    <p:sldId id="270" r:id="rId18"/>
    <p:sldId id="272" r:id="rId19"/>
    <p:sldId id="273" r:id="rId20"/>
    <p:sldId id="274" r:id="rId21"/>
    <p:sldId id="275" r:id="rId22"/>
    <p:sldId id="283" r:id="rId23"/>
    <p:sldId id="276" r:id="rId24"/>
    <p:sldId id="280" r:id="rId25"/>
    <p:sldId id="277" r:id="rId26"/>
    <p:sldId id="278" r:id="rId27"/>
    <p:sldId id="284" r:id="rId28"/>
  </p:sldIdLst>
  <p:sldSz cx="9001125" cy="5039995"/>
  <p:notesSz cx="6858000" cy="9144000"/>
  <p:defaultTextStyle>
    <a:defPPr>
      <a:defRPr lang="zh-CN"/>
    </a:defPPr>
    <a:lvl1pPr marL="0" algn="l" defTabSz="802005" rtl="0" eaLnBrk="1" latinLnBrk="0" hangingPunct="1">
      <a:defRPr sz="1600" kern="1200">
        <a:solidFill>
          <a:schemeClr val="tx1"/>
        </a:solidFill>
        <a:latin typeface="+mn-lt"/>
        <a:ea typeface="+mn-ea"/>
        <a:cs typeface="+mn-cs"/>
      </a:defRPr>
    </a:lvl1pPr>
    <a:lvl2pPr marL="401320" algn="l" defTabSz="802005" rtl="0" eaLnBrk="1" latinLnBrk="0" hangingPunct="1">
      <a:defRPr sz="1600" kern="1200">
        <a:solidFill>
          <a:schemeClr val="tx1"/>
        </a:solidFill>
        <a:latin typeface="+mn-lt"/>
        <a:ea typeface="+mn-ea"/>
        <a:cs typeface="+mn-cs"/>
      </a:defRPr>
    </a:lvl2pPr>
    <a:lvl3pPr marL="802005" algn="l" defTabSz="802005" rtl="0" eaLnBrk="1" latinLnBrk="0" hangingPunct="1">
      <a:defRPr sz="1600" kern="1200">
        <a:solidFill>
          <a:schemeClr val="tx1"/>
        </a:solidFill>
        <a:latin typeface="+mn-lt"/>
        <a:ea typeface="+mn-ea"/>
        <a:cs typeface="+mn-cs"/>
      </a:defRPr>
    </a:lvl3pPr>
    <a:lvl4pPr marL="1203325" algn="l" defTabSz="802005" rtl="0" eaLnBrk="1" latinLnBrk="0" hangingPunct="1">
      <a:defRPr sz="1600" kern="1200">
        <a:solidFill>
          <a:schemeClr val="tx1"/>
        </a:solidFill>
        <a:latin typeface="+mn-lt"/>
        <a:ea typeface="+mn-ea"/>
        <a:cs typeface="+mn-cs"/>
      </a:defRPr>
    </a:lvl4pPr>
    <a:lvl5pPr marL="1604645" algn="l" defTabSz="802005" rtl="0" eaLnBrk="1" latinLnBrk="0" hangingPunct="1">
      <a:defRPr sz="1600" kern="1200">
        <a:solidFill>
          <a:schemeClr val="tx1"/>
        </a:solidFill>
        <a:latin typeface="+mn-lt"/>
        <a:ea typeface="+mn-ea"/>
        <a:cs typeface="+mn-cs"/>
      </a:defRPr>
    </a:lvl5pPr>
    <a:lvl6pPr marL="2005965" algn="l" defTabSz="802005" rtl="0" eaLnBrk="1" latinLnBrk="0" hangingPunct="1">
      <a:defRPr sz="1600" kern="1200">
        <a:solidFill>
          <a:schemeClr val="tx1"/>
        </a:solidFill>
        <a:latin typeface="+mn-lt"/>
        <a:ea typeface="+mn-ea"/>
        <a:cs typeface="+mn-cs"/>
      </a:defRPr>
    </a:lvl6pPr>
    <a:lvl7pPr marL="2406650" algn="l" defTabSz="802005" rtl="0" eaLnBrk="1" latinLnBrk="0" hangingPunct="1">
      <a:defRPr sz="1600" kern="1200">
        <a:solidFill>
          <a:schemeClr val="tx1"/>
        </a:solidFill>
        <a:latin typeface="+mn-lt"/>
        <a:ea typeface="+mn-ea"/>
        <a:cs typeface="+mn-cs"/>
      </a:defRPr>
    </a:lvl7pPr>
    <a:lvl8pPr marL="2807970" algn="l" defTabSz="802005" rtl="0" eaLnBrk="1" latinLnBrk="0" hangingPunct="1">
      <a:defRPr sz="1600" kern="1200">
        <a:solidFill>
          <a:schemeClr val="tx1"/>
        </a:solidFill>
        <a:latin typeface="+mn-lt"/>
        <a:ea typeface="+mn-ea"/>
        <a:cs typeface="+mn-cs"/>
      </a:defRPr>
    </a:lvl8pPr>
    <a:lvl9pPr marL="3209290" algn="l" defTabSz="802005" rtl="0" eaLnBrk="1" latinLnBrk="0" hangingPunct="1">
      <a:defRPr sz="1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9DCB"/>
    <a:srgbClr val="C1CBE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0" d="100"/>
          <a:sy n="90" d="100"/>
        </p:scale>
        <p:origin x="1032" y="84"/>
      </p:cViewPr>
      <p:guideLst>
        <p:guide orient="horz" pos="1588"/>
        <p:guide pos="283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Sheet1!$B$1</c:f>
              <c:strCache>
                <c:ptCount val="1"/>
                <c:pt idx="0">
                  <c:v>系列 1</c:v>
                </c:pt>
              </c:strCache>
            </c:strRef>
          </c:tx>
          <c:spPr>
            <a:solidFill>
              <a:srgbClr val="919DCB"/>
            </a:solidFill>
            <a:effectLst>
              <a:outerShdw blurRad="152400" dist="139700" dir="7800000" algn="tr" rotWithShape="0">
                <a:prstClr val="black">
                  <a:alpha val="40000"/>
                </a:prstClr>
              </a:outerShdw>
            </a:effectLst>
          </c:spPr>
          <c:invertIfNegative val="1"/>
          <c:dPt>
            <c:idx val="0"/>
            <c:invertIfNegative val="1"/>
            <c:bubble3D val="0"/>
            <c:spPr>
              <a:solidFill>
                <a:srgbClr val="919DCB"/>
              </a:solidFill>
              <a:effectLst>
                <a:outerShdw blurRad="152400" dist="139700" dir="7800000" algn="tr" rotWithShape="0">
                  <a:prstClr val="black">
                    <a:alpha val="40000"/>
                  </a:prstClr>
                </a:outerShdw>
              </a:effectLst>
            </c:spPr>
          </c:dPt>
          <c:dPt>
            <c:idx val="1"/>
            <c:invertIfNegative val="1"/>
            <c:bubble3D val="0"/>
            <c:spPr>
              <a:solidFill>
                <a:srgbClr val="919DCB"/>
              </a:solidFill>
              <a:effectLst>
                <a:outerShdw blurRad="152400" dist="139700" dir="7800000" algn="tr" rotWithShape="0">
                  <a:prstClr val="black">
                    <a:alpha val="40000"/>
                  </a:prstClr>
                </a:outerShdw>
              </a:effectLst>
            </c:spPr>
          </c:dPt>
          <c:dPt>
            <c:idx val="2"/>
            <c:invertIfNegative val="1"/>
            <c:bubble3D val="0"/>
            <c:spPr>
              <a:solidFill>
                <a:srgbClr val="919DCB"/>
              </a:solidFill>
              <a:effectLst>
                <a:outerShdw blurRad="152400" dist="139700" dir="7800000" algn="tr" rotWithShape="0">
                  <a:prstClr val="black">
                    <a:alpha val="40000"/>
                  </a:prstClr>
                </a:outerShdw>
              </a:effectLst>
            </c:spPr>
          </c:dPt>
          <c:dPt>
            <c:idx val="3"/>
            <c:invertIfNegative val="1"/>
            <c:bubble3D val="0"/>
            <c:spPr>
              <a:solidFill>
                <a:srgbClr val="919DCB"/>
              </a:solidFill>
              <a:effectLst>
                <a:outerShdw blurRad="152400" dist="139700" dir="7800000" algn="tr" rotWithShape="0">
                  <a:prstClr val="black">
                    <a:alpha val="40000"/>
                  </a:prstClr>
                </a:outerShdw>
              </a:effectLst>
            </c:spPr>
          </c:dPt>
          <c:dLbls>
            <c:delete val="1"/>
          </c:dLbls>
          <c:cat>
            <c:strRef>
              <c:f>Sheet1!$A$2:$A$5</c:f>
              <c:strCache>
                <c:ptCount val="4"/>
                <c:pt idx="0">
                  <c:v>SEASON 1</c:v>
                </c:pt>
                <c:pt idx="1">
                  <c:v>SEASON 2</c:v>
                </c:pt>
                <c:pt idx="2">
                  <c:v>SEASON 3</c:v>
                </c:pt>
                <c:pt idx="3">
                  <c:v>SEASON 4</c:v>
                </c:pt>
              </c:strCache>
            </c:strRef>
          </c:cat>
          <c:val>
            <c:numRef>
              <c:f>Sheet1!$B$2:$B$5</c:f>
              <c:numCache>
                <c:formatCode>General</c:formatCode>
                <c:ptCount val="4"/>
                <c:pt idx="0">
                  <c:v>4.3</c:v>
                </c:pt>
                <c:pt idx="1">
                  <c:v>2.5</c:v>
                </c:pt>
                <c:pt idx="2">
                  <c:v>3.5</c:v>
                </c:pt>
                <c:pt idx="3">
                  <c:v>4.5</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1"/>
          <c:order val="1"/>
          <c:tx>
            <c:strRef>
              <c:f>Sheet1!$C$1</c:f>
              <c:strCache>
                <c:ptCount val="1"/>
                <c:pt idx="0">
                  <c:v>系列 2</c:v>
                </c:pt>
              </c:strCache>
            </c:strRef>
          </c:tx>
          <c:spPr>
            <a:solidFill>
              <a:srgbClr val="C1CBE6"/>
            </a:solidFill>
            <a:effectLst>
              <a:outerShdw blurRad="152400" dist="127000" dir="7800000" algn="tr" rotWithShape="0">
                <a:prstClr val="black">
                  <a:alpha val="40000"/>
                </a:prstClr>
              </a:outerShdw>
            </a:effectLst>
          </c:spPr>
          <c:invertIfNegative val="1"/>
          <c:dPt>
            <c:idx val="0"/>
            <c:invertIfNegative val="1"/>
            <c:bubble3D val="0"/>
            <c:spPr>
              <a:solidFill>
                <a:srgbClr val="C1CBE6"/>
              </a:solidFill>
              <a:effectLst>
                <a:outerShdw blurRad="152400" dist="127000" dir="7800000" algn="tr" rotWithShape="0">
                  <a:prstClr val="black">
                    <a:alpha val="40000"/>
                  </a:prstClr>
                </a:outerShdw>
              </a:effectLst>
            </c:spPr>
          </c:dPt>
          <c:dPt>
            <c:idx val="1"/>
            <c:invertIfNegative val="1"/>
            <c:bubble3D val="0"/>
            <c:spPr>
              <a:solidFill>
                <a:srgbClr val="C1CBE6"/>
              </a:solidFill>
              <a:effectLst>
                <a:outerShdw blurRad="152400" dist="127000" dir="7800000" algn="tr" rotWithShape="0">
                  <a:prstClr val="black">
                    <a:alpha val="40000"/>
                  </a:prstClr>
                </a:outerShdw>
              </a:effectLst>
            </c:spPr>
          </c:dPt>
          <c:dPt>
            <c:idx val="2"/>
            <c:invertIfNegative val="1"/>
            <c:bubble3D val="0"/>
            <c:spPr>
              <a:solidFill>
                <a:srgbClr val="C1CBE6"/>
              </a:solidFill>
              <a:effectLst>
                <a:outerShdw blurRad="152400" dist="127000" dir="7800000" algn="tr" rotWithShape="0">
                  <a:prstClr val="black">
                    <a:alpha val="40000"/>
                  </a:prstClr>
                </a:outerShdw>
              </a:effectLst>
            </c:spPr>
          </c:dPt>
          <c:dPt>
            <c:idx val="3"/>
            <c:invertIfNegative val="1"/>
            <c:bubble3D val="0"/>
            <c:spPr>
              <a:solidFill>
                <a:srgbClr val="C1CBE6"/>
              </a:solidFill>
              <a:effectLst>
                <a:outerShdw blurRad="152400" dist="127000" dir="7800000" algn="tr" rotWithShape="0">
                  <a:prstClr val="black">
                    <a:alpha val="40000"/>
                  </a:prstClr>
                </a:outerShdw>
              </a:effectLst>
            </c:spPr>
          </c:dPt>
          <c:dLbls>
            <c:delete val="1"/>
          </c:dLbls>
          <c:cat>
            <c:strRef>
              <c:f>Sheet1!$A$2:$A$5</c:f>
              <c:strCache>
                <c:ptCount val="4"/>
                <c:pt idx="0">
                  <c:v>SEASON 1</c:v>
                </c:pt>
                <c:pt idx="1">
                  <c:v>SEASON 2</c:v>
                </c:pt>
                <c:pt idx="2">
                  <c:v>SEASON 3</c:v>
                </c:pt>
                <c:pt idx="3">
                  <c:v>SEASON 4</c:v>
                </c:pt>
              </c:strCache>
            </c:strRef>
          </c:cat>
          <c:val>
            <c:numRef>
              <c:f>Sheet1!$C$2:$C$5</c:f>
              <c:numCache>
                <c:formatCode>General</c:formatCode>
                <c:ptCount val="4"/>
                <c:pt idx="0">
                  <c:v>2.4</c:v>
                </c:pt>
                <c:pt idx="1">
                  <c:v>4.4</c:v>
                </c:pt>
                <c:pt idx="2">
                  <c:v>2</c:v>
                </c:pt>
                <c:pt idx="3">
                  <c:v>2.8</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dLbls>
          <c:showLegendKey val="0"/>
          <c:showVal val="0"/>
          <c:showCatName val="0"/>
          <c:showSerName val="0"/>
          <c:showPercent val="0"/>
          <c:showBubbleSize val="0"/>
        </c:dLbls>
        <c:gapWidth val="150"/>
        <c:axId val="236451328"/>
        <c:axId val="236452864"/>
      </c:barChart>
      <c:catAx>
        <c:axId val="236451328"/>
        <c:scaling>
          <c:orientation val="minMax"/>
        </c:scaling>
        <c:delete val="1"/>
        <c:axPos val="b"/>
        <c:numFmt formatCode="General" sourceLinked="0"/>
        <c:majorTickMark val="cross"/>
        <c:minorTickMark val="cross"/>
        <c:tickLblPos val="nextTo"/>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cs"/>
              </a:defRPr>
            </a:pPr>
          </a:p>
        </c:txPr>
        <c:crossAx val="236452864"/>
        <c:crosses val="autoZero"/>
        <c:auto val="1"/>
        <c:lblAlgn val="ctr"/>
        <c:lblOffset val="100"/>
        <c:noMultiLvlLbl val="1"/>
      </c:catAx>
      <c:valAx>
        <c:axId val="236452864"/>
        <c:scaling>
          <c:orientation val="minMax"/>
        </c:scaling>
        <c:delete val="1"/>
        <c:axPos val="l"/>
        <c:majorGridlines/>
        <c:numFmt formatCode="General" sourceLinked="1"/>
        <c:majorTickMark val="cross"/>
        <c:minorTickMark val="cross"/>
        <c:tickLblPos val="nextTo"/>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cs"/>
              </a:defRPr>
            </a:pPr>
          </a:p>
        </c:txPr>
        <c:crossAx val="236451328"/>
        <c:crosses val="autoZero"/>
        <c:crossBetween val="between"/>
        <c:majorUnit val="1"/>
      </c:valAx>
    </c:plotArea>
    <c:plotVisOnly val="1"/>
    <c:dispBlanksAs val="zero"/>
    <c:showDLblsOverMax val="1"/>
  </c:chart>
  <c:txPr>
    <a:bodyPr/>
    <a:lstStyle/>
    <a:p>
      <a:pPr>
        <a:defRPr lang="zh-CN" sz="1800"/>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1AB398-9F21-423B-B22B-1C9484A4DD8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74688" y="1143000"/>
            <a:ext cx="55086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136873-609B-492A-87B1-54A93CD1BD9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136873-609B-492A-87B1-54A93CD1BD9C}"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136873-609B-492A-87B1-54A93CD1BD9C}"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136873-609B-492A-87B1-54A93CD1BD9C}"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136873-609B-492A-87B1-54A93CD1BD9C}"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136873-609B-492A-87B1-54A93CD1BD9C}"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136873-609B-492A-87B1-54A93CD1BD9C}"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136873-609B-492A-87B1-54A93CD1BD9C}"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136873-609B-492A-87B1-54A93CD1BD9C}"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136873-609B-492A-87B1-54A93CD1BD9C}"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136873-609B-492A-87B1-54A93CD1BD9C}"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136873-609B-492A-87B1-54A93CD1BD9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136873-609B-492A-87B1-54A93CD1BD9C}"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136873-609B-492A-87B1-54A93CD1BD9C}"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136873-609B-492A-87B1-54A93CD1BD9C}"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136873-609B-492A-87B1-54A93CD1BD9C}"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136873-609B-492A-87B1-54A93CD1BD9C}"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136873-609B-492A-87B1-54A93CD1BD9C}"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136873-609B-492A-87B1-54A93CD1BD9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136873-609B-492A-87B1-54A93CD1BD9C}"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136873-609B-492A-87B1-54A93CD1BD9C}"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136873-609B-492A-87B1-54A93CD1BD9C}"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136873-609B-492A-87B1-54A93CD1BD9C}"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136873-609B-492A-87B1-54A93CD1BD9C}"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136873-609B-492A-87B1-54A93CD1BD9C}"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136873-609B-492A-87B1-54A93CD1BD9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75085" y="1565764"/>
            <a:ext cx="7650956" cy="1080400"/>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50169" y="2856177"/>
            <a:ext cx="6300788" cy="1288080"/>
          </a:xfrm>
        </p:spPr>
        <p:txBody>
          <a:bodyPr/>
          <a:lstStyle>
            <a:lvl1pPr marL="0" indent="0" algn="ctr">
              <a:buNone/>
              <a:defRPr>
                <a:solidFill>
                  <a:schemeClr val="tx1">
                    <a:tint val="75000"/>
                  </a:schemeClr>
                </a:solidFill>
              </a:defRPr>
            </a:lvl1pPr>
            <a:lvl2pPr marL="401320" indent="0" algn="ctr">
              <a:buNone/>
              <a:defRPr>
                <a:solidFill>
                  <a:schemeClr val="tx1">
                    <a:tint val="75000"/>
                  </a:schemeClr>
                </a:solidFill>
              </a:defRPr>
            </a:lvl2pPr>
            <a:lvl3pPr marL="802005" indent="0" algn="ctr">
              <a:buNone/>
              <a:defRPr>
                <a:solidFill>
                  <a:schemeClr val="tx1">
                    <a:tint val="75000"/>
                  </a:schemeClr>
                </a:solidFill>
              </a:defRPr>
            </a:lvl3pPr>
            <a:lvl4pPr marL="1203325" indent="0" algn="ctr">
              <a:buNone/>
              <a:defRPr>
                <a:solidFill>
                  <a:schemeClr val="tx1">
                    <a:tint val="75000"/>
                  </a:schemeClr>
                </a:solidFill>
              </a:defRPr>
            </a:lvl4pPr>
            <a:lvl5pPr marL="1604645" indent="0" algn="ctr">
              <a:buNone/>
              <a:defRPr>
                <a:solidFill>
                  <a:schemeClr val="tx1">
                    <a:tint val="75000"/>
                  </a:schemeClr>
                </a:solidFill>
              </a:defRPr>
            </a:lvl5pPr>
            <a:lvl6pPr marL="2005965" indent="0" algn="ctr">
              <a:buNone/>
              <a:defRPr>
                <a:solidFill>
                  <a:schemeClr val="tx1">
                    <a:tint val="75000"/>
                  </a:schemeClr>
                </a:solidFill>
              </a:defRPr>
            </a:lvl6pPr>
            <a:lvl7pPr marL="2406650" indent="0" algn="ctr">
              <a:buNone/>
              <a:defRPr>
                <a:solidFill>
                  <a:schemeClr val="tx1">
                    <a:tint val="75000"/>
                  </a:schemeClr>
                </a:solidFill>
              </a:defRPr>
            </a:lvl7pPr>
            <a:lvl8pPr marL="2807970" indent="0" algn="ctr">
              <a:buNone/>
              <a:defRPr>
                <a:solidFill>
                  <a:schemeClr val="tx1">
                    <a:tint val="75000"/>
                  </a:schemeClr>
                </a:solidFill>
              </a:defRPr>
            </a:lvl8pPr>
            <a:lvl9pPr marL="320929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2376">
        <p:fade/>
      </p:transition>
    </mc:Choice>
    <mc:Fallback>
      <p:transition spd="med" advTm="2376">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2376">
        <p:fade/>
      </p:transition>
    </mc:Choice>
    <mc:Fallback>
      <p:transition spd="med" advTm="2376">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25816" y="201847"/>
            <a:ext cx="2025253" cy="4300600"/>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0056" y="201847"/>
            <a:ext cx="5925741" cy="4300600"/>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2376">
        <p:fade/>
      </p:transition>
    </mc:Choice>
    <mc:Fallback>
      <p:transition spd="med" advTm="2376">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2376">
        <p:fade/>
      </p:transition>
    </mc:Choice>
    <mc:Fallback>
      <p:transition spd="med" advTm="2376">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11027" y="3238868"/>
            <a:ext cx="7650956" cy="1001062"/>
          </a:xfrm>
        </p:spPr>
        <p:txBody>
          <a:bodyPr anchor="t"/>
          <a:lstStyle>
            <a:lvl1pPr algn="l">
              <a:defRPr sz="35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11027" y="2136300"/>
            <a:ext cx="7650956" cy="1102568"/>
          </a:xfrm>
        </p:spPr>
        <p:txBody>
          <a:bodyPr anchor="b"/>
          <a:lstStyle>
            <a:lvl1pPr marL="0" indent="0">
              <a:buNone/>
              <a:defRPr sz="1800">
                <a:solidFill>
                  <a:schemeClr val="tx1">
                    <a:tint val="75000"/>
                  </a:schemeClr>
                </a:solidFill>
              </a:defRPr>
            </a:lvl1pPr>
            <a:lvl2pPr marL="401320" indent="0">
              <a:buNone/>
              <a:defRPr sz="1600">
                <a:solidFill>
                  <a:schemeClr val="tx1">
                    <a:tint val="75000"/>
                  </a:schemeClr>
                </a:solidFill>
              </a:defRPr>
            </a:lvl2pPr>
            <a:lvl3pPr marL="802005" indent="0">
              <a:buNone/>
              <a:defRPr sz="1400">
                <a:solidFill>
                  <a:schemeClr val="tx1">
                    <a:tint val="75000"/>
                  </a:schemeClr>
                </a:solidFill>
              </a:defRPr>
            </a:lvl3pPr>
            <a:lvl4pPr marL="1203325" indent="0">
              <a:buNone/>
              <a:defRPr sz="1200">
                <a:solidFill>
                  <a:schemeClr val="tx1">
                    <a:tint val="75000"/>
                  </a:schemeClr>
                </a:solidFill>
              </a:defRPr>
            </a:lvl4pPr>
            <a:lvl5pPr marL="1604645" indent="0">
              <a:buNone/>
              <a:defRPr sz="1200">
                <a:solidFill>
                  <a:schemeClr val="tx1">
                    <a:tint val="75000"/>
                  </a:schemeClr>
                </a:solidFill>
              </a:defRPr>
            </a:lvl5pPr>
            <a:lvl6pPr marL="2005965" indent="0">
              <a:buNone/>
              <a:defRPr sz="1200">
                <a:solidFill>
                  <a:schemeClr val="tx1">
                    <a:tint val="75000"/>
                  </a:schemeClr>
                </a:solidFill>
              </a:defRPr>
            </a:lvl6pPr>
            <a:lvl7pPr marL="2406650" indent="0">
              <a:buNone/>
              <a:defRPr sz="1200">
                <a:solidFill>
                  <a:schemeClr val="tx1">
                    <a:tint val="75000"/>
                  </a:schemeClr>
                </a:solidFill>
              </a:defRPr>
            </a:lvl7pPr>
            <a:lvl8pPr marL="2807970" indent="0">
              <a:buNone/>
              <a:defRPr sz="1200">
                <a:solidFill>
                  <a:schemeClr val="tx1">
                    <a:tint val="75000"/>
                  </a:schemeClr>
                </a:solidFill>
              </a:defRPr>
            </a:lvl8pPr>
            <a:lvl9pPr marL="320929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2376">
        <p:fade/>
      </p:transition>
    </mc:Choice>
    <mc:Fallback>
      <p:transition spd="med" advTm="2376">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0056" y="1176073"/>
            <a:ext cx="3975497" cy="3326374"/>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575572" y="1176073"/>
            <a:ext cx="3975497" cy="3326374"/>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2376">
        <p:fade/>
      </p:transition>
    </mc:Choice>
    <mc:Fallback>
      <p:transition spd="med" advTm="2376">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0056" y="1128237"/>
            <a:ext cx="3977060" cy="470195"/>
          </a:xfrm>
        </p:spPr>
        <p:txBody>
          <a:bodyPr anchor="b"/>
          <a:lstStyle>
            <a:lvl1pPr marL="0" indent="0">
              <a:buNone/>
              <a:defRPr sz="2100" b="1"/>
            </a:lvl1pPr>
            <a:lvl2pPr marL="401320" indent="0">
              <a:buNone/>
              <a:defRPr sz="1800" b="1"/>
            </a:lvl2pPr>
            <a:lvl3pPr marL="802005" indent="0">
              <a:buNone/>
              <a:defRPr sz="1600" b="1"/>
            </a:lvl3pPr>
            <a:lvl4pPr marL="1203325" indent="0">
              <a:buNone/>
              <a:defRPr sz="1400" b="1"/>
            </a:lvl4pPr>
            <a:lvl5pPr marL="1604645" indent="0">
              <a:buNone/>
              <a:defRPr sz="1400" b="1"/>
            </a:lvl5pPr>
            <a:lvl6pPr marL="2005965" indent="0">
              <a:buNone/>
              <a:defRPr sz="1400" b="1"/>
            </a:lvl6pPr>
            <a:lvl7pPr marL="2406650" indent="0">
              <a:buNone/>
              <a:defRPr sz="1400" b="1"/>
            </a:lvl7pPr>
            <a:lvl8pPr marL="2807970" indent="0">
              <a:buNone/>
              <a:defRPr sz="1400" b="1"/>
            </a:lvl8pPr>
            <a:lvl9pPr marL="3209290" indent="0">
              <a:buNone/>
              <a:defRPr sz="14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0056" y="1598433"/>
            <a:ext cx="3977060"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572447" y="1128237"/>
            <a:ext cx="3978622" cy="470195"/>
          </a:xfrm>
        </p:spPr>
        <p:txBody>
          <a:bodyPr anchor="b"/>
          <a:lstStyle>
            <a:lvl1pPr marL="0" indent="0">
              <a:buNone/>
              <a:defRPr sz="2100" b="1"/>
            </a:lvl1pPr>
            <a:lvl2pPr marL="401320" indent="0">
              <a:buNone/>
              <a:defRPr sz="1800" b="1"/>
            </a:lvl2pPr>
            <a:lvl3pPr marL="802005" indent="0">
              <a:buNone/>
              <a:defRPr sz="1600" b="1"/>
            </a:lvl3pPr>
            <a:lvl4pPr marL="1203325" indent="0">
              <a:buNone/>
              <a:defRPr sz="1400" b="1"/>
            </a:lvl4pPr>
            <a:lvl5pPr marL="1604645" indent="0">
              <a:buNone/>
              <a:defRPr sz="1400" b="1"/>
            </a:lvl5pPr>
            <a:lvl6pPr marL="2005965" indent="0">
              <a:buNone/>
              <a:defRPr sz="1400" b="1"/>
            </a:lvl6pPr>
            <a:lvl7pPr marL="2406650" indent="0">
              <a:buNone/>
              <a:defRPr sz="1400" b="1"/>
            </a:lvl7pPr>
            <a:lvl8pPr marL="2807970" indent="0">
              <a:buNone/>
              <a:defRPr sz="1400" b="1"/>
            </a:lvl8pPr>
            <a:lvl9pPr marL="3209290" indent="0">
              <a:buNone/>
              <a:defRPr sz="14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572447" y="1598433"/>
            <a:ext cx="3978622"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2376">
        <p:fade/>
      </p:transition>
    </mc:Choice>
    <mc:Fallback>
      <p:transition spd="med" advTm="2376">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2376">
        <p:fade/>
      </p:transition>
    </mc:Choice>
    <mc:Fallback>
      <p:transition spd="med" advTm="2376">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2376">
        <p:fade/>
      </p:transition>
    </mc:Choice>
    <mc:Fallback>
      <p:transition spd="med" advTm="2376">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0057" y="200679"/>
            <a:ext cx="2961308" cy="854053"/>
          </a:xfrm>
        </p:spPr>
        <p:txBody>
          <a:bodyPr anchor="b"/>
          <a:lstStyle>
            <a:lvl1pPr algn="l">
              <a:defRPr sz="1800" b="1"/>
            </a:lvl1pPr>
          </a:lstStyle>
          <a:p>
            <a:r>
              <a:rPr lang="zh-CN" altLang="en-US"/>
              <a:t>单击此处编辑母版标题样式</a:t>
            </a:r>
            <a:endParaRPr lang="zh-CN" altLang="en-US"/>
          </a:p>
        </p:txBody>
      </p:sp>
      <p:sp>
        <p:nvSpPr>
          <p:cNvPr id="3" name="内容占位符 2"/>
          <p:cNvSpPr>
            <a:spLocks noGrp="1"/>
          </p:cNvSpPr>
          <p:nvPr>
            <p:ph idx="1"/>
          </p:nvPr>
        </p:nvSpPr>
        <p:spPr>
          <a:xfrm>
            <a:off x="3519190" y="200679"/>
            <a:ext cx="5031879" cy="4301768"/>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0057" y="1054733"/>
            <a:ext cx="2961308" cy="3447714"/>
          </a:xfrm>
        </p:spPr>
        <p:txBody>
          <a:bodyPr/>
          <a:lstStyle>
            <a:lvl1pPr marL="0" indent="0">
              <a:buNone/>
              <a:defRPr sz="1200"/>
            </a:lvl1pPr>
            <a:lvl2pPr marL="401320" indent="0">
              <a:buNone/>
              <a:defRPr sz="1100"/>
            </a:lvl2pPr>
            <a:lvl3pPr marL="802005" indent="0">
              <a:buNone/>
              <a:defRPr sz="900"/>
            </a:lvl3pPr>
            <a:lvl4pPr marL="1203325" indent="0">
              <a:buNone/>
              <a:defRPr sz="800"/>
            </a:lvl4pPr>
            <a:lvl5pPr marL="1604645" indent="0">
              <a:buNone/>
              <a:defRPr sz="800"/>
            </a:lvl5pPr>
            <a:lvl6pPr marL="2005965" indent="0">
              <a:buNone/>
              <a:defRPr sz="800"/>
            </a:lvl6pPr>
            <a:lvl7pPr marL="2406650" indent="0">
              <a:buNone/>
              <a:defRPr sz="800"/>
            </a:lvl7pPr>
            <a:lvl8pPr marL="2807970" indent="0">
              <a:buNone/>
              <a:defRPr sz="800"/>
            </a:lvl8pPr>
            <a:lvl9pPr marL="3209290" indent="0">
              <a:buNone/>
              <a:defRPr sz="8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2376">
        <p:fade/>
      </p:transition>
    </mc:Choice>
    <mc:Fallback>
      <p:transition spd="med" advTm="2376">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64284" y="3528219"/>
            <a:ext cx="5400675" cy="416526"/>
          </a:xfrm>
        </p:spPr>
        <p:txBody>
          <a:bodyPr anchor="b"/>
          <a:lstStyle>
            <a:lvl1pPr algn="l">
              <a:defRPr sz="18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64284" y="450361"/>
            <a:ext cx="5400675" cy="3024188"/>
          </a:xfrm>
        </p:spPr>
        <p:txBody>
          <a:bodyPr/>
          <a:lstStyle>
            <a:lvl1pPr marL="0" indent="0">
              <a:buNone/>
              <a:defRPr sz="2800"/>
            </a:lvl1pPr>
            <a:lvl2pPr marL="401320" indent="0">
              <a:buNone/>
              <a:defRPr sz="2500"/>
            </a:lvl2pPr>
            <a:lvl3pPr marL="802005" indent="0">
              <a:buNone/>
              <a:defRPr sz="2100"/>
            </a:lvl3pPr>
            <a:lvl4pPr marL="1203325" indent="0">
              <a:buNone/>
              <a:defRPr sz="1800"/>
            </a:lvl4pPr>
            <a:lvl5pPr marL="1604645" indent="0">
              <a:buNone/>
              <a:defRPr sz="1800"/>
            </a:lvl5pPr>
            <a:lvl6pPr marL="2005965" indent="0">
              <a:buNone/>
              <a:defRPr sz="1800"/>
            </a:lvl6pPr>
            <a:lvl7pPr marL="2406650" indent="0">
              <a:buNone/>
              <a:defRPr sz="1800"/>
            </a:lvl7pPr>
            <a:lvl8pPr marL="2807970" indent="0">
              <a:buNone/>
              <a:defRPr sz="1800"/>
            </a:lvl8pPr>
            <a:lvl9pPr marL="3209290" indent="0">
              <a:buNone/>
              <a:defRPr sz="1800"/>
            </a:lvl9pPr>
          </a:lstStyle>
          <a:p>
            <a:endParaRPr lang="zh-CN" altLang="en-US"/>
          </a:p>
        </p:txBody>
      </p:sp>
      <p:sp>
        <p:nvSpPr>
          <p:cNvPr id="4" name="文本占位符 3"/>
          <p:cNvSpPr>
            <a:spLocks noGrp="1"/>
          </p:cNvSpPr>
          <p:nvPr>
            <p:ph type="body" sz="half" idx="2"/>
          </p:nvPr>
        </p:nvSpPr>
        <p:spPr>
          <a:xfrm>
            <a:off x="1764284" y="3944746"/>
            <a:ext cx="5400675" cy="591536"/>
          </a:xfrm>
        </p:spPr>
        <p:txBody>
          <a:bodyPr/>
          <a:lstStyle>
            <a:lvl1pPr marL="0" indent="0">
              <a:buNone/>
              <a:defRPr sz="1200"/>
            </a:lvl1pPr>
            <a:lvl2pPr marL="401320" indent="0">
              <a:buNone/>
              <a:defRPr sz="1100"/>
            </a:lvl2pPr>
            <a:lvl3pPr marL="802005" indent="0">
              <a:buNone/>
              <a:defRPr sz="900"/>
            </a:lvl3pPr>
            <a:lvl4pPr marL="1203325" indent="0">
              <a:buNone/>
              <a:defRPr sz="800"/>
            </a:lvl4pPr>
            <a:lvl5pPr marL="1604645" indent="0">
              <a:buNone/>
              <a:defRPr sz="800"/>
            </a:lvl5pPr>
            <a:lvl6pPr marL="2005965" indent="0">
              <a:buNone/>
              <a:defRPr sz="800"/>
            </a:lvl6pPr>
            <a:lvl7pPr marL="2406650" indent="0">
              <a:buNone/>
              <a:defRPr sz="800"/>
            </a:lvl7pPr>
            <a:lvl8pPr marL="2807970" indent="0">
              <a:buNone/>
              <a:defRPr sz="800"/>
            </a:lvl8pPr>
            <a:lvl9pPr marL="3209290" indent="0">
              <a:buNone/>
              <a:defRPr sz="8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2376">
        <p:fade/>
      </p:transition>
    </mc:Choice>
    <mc:Fallback>
      <p:transition spd="med" advTm="2376">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0056" y="201846"/>
            <a:ext cx="8101013" cy="840052"/>
          </a:xfrm>
          <a:prstGeom prst="rect">
            <a:avLst/>
          </a:prstGeom>
        </p:spPr>
        <p:txBody>
          <a:bodyPr vert="horz" lIns="80229" tIns="40115" rIns="80229" bIns="40115"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0056" y="1176073"/>
            <a:ext cx="8101013" cy="3326374"/>
          </a:xfrm>
          <a:prstGeom prst="rect">
            <a:avLst/>
          </a:prstGeom>
        </p:spPr>
        <p:txBody>
          <a:bodyPr vert="horz" lIns="80229" tIns="40115" rIns="80229" bIns="40115"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0056" y="4671624"/>
            <a:ext cx="2100263" cy="268350"/>
          </a:xfrm>
          <a:prstGeom prst="rect">
            <a:avLst/>
          </a:prstGeom>
        </p:spPr>
        <p:txBody>
          <a:bodyPr vert="horz" lIns="80229" tIns="40115" rIns="80229" bIns="40115" rtlCol="0" anchor="ctr"/>
          <a:lstStyle>
            <a:lvl1pPr algn="l">
              <a:defRPr sz="11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075385" y="4671624"/>
            <a:ext cx="2850356" cy="268350"/>
          </a:xfrm>
          <a:prstGeom prst="rect">
            <a:avLst/>
          </a:prstGeom>
        </p:spPr>
        <p:txBody>
          <a:bodyPr vert="horz" lIns="80229" tIns="40115" rIns="80229" bIns="40115" rtlCol="0" anchor="ctr"/>
          <a:lstStyle>
            <a:lvl1pPr algn="ctr">
              <a:defRPr sz="11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0806" y="4671624"/>
            <a:ext cx="2100263" cy="268350"/>
          </a:xfrm>
          <a:prstGeom prst="rect">
            <a:avLst/>
          </a:prstGeom>
        </p:spPr>
        <p:txBody>
          <a:bodyPr vert="horz" lIns="80229" tIns="40115" rIns="80229" bIns="40115" rtlCol="0" anchor="ctr"/>
          <a:lstStyle>
            <a:lvl1pPr algn="r">
              <a:defRPr sz="11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advTm="2376">
        <p:fade/>
      </p:transition>
    </mc:Choice>
    <mc:Fallback>
      <p:transition spd="med" advTm="2376">
        <p:fade/>
      </p:transition>
    </mc:Fallback>
  </mc:AlternateContent>
  <p:txStyles>
    <p:titleStyle>
      <a:lvl1pPr algn="ctr" defTabSz="802005" rtl="0" eaLnBrk="1" latinLnBrk="0" hangingPunct="1">
        <a:spcBef>
          <a:spcPct val="0"/>
        </a:spcBef>
        <a:buNone/>
        <a:defRPr sz="3900" kern="1200">
          <a:solidFill>
            <a:schemeClr val="tx1"/>
          </a:solidFill>
          <a:latin typeface="+mj-lt"/>
          <a:ea typeface="+mj-ea"/>
          <a:cs typeface="+mj-cs"/>
        </a:defRPr>
      </a:lvl1pPr>
    </p:titleStyle>
    <p:bodyStyle>
      <a:lvl1pPr marL="300990" indent="-300990" algn="l" defTabSz="80200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652145" indent="-250825" algn="l" defTabSz="802005"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002665" indent="-200660" algn="l" defTabSz="802005"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3pPr>
      <a:lvl4pPr marL="1403985" indent="-200660" algn="l" defTabSz="8020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05305" indent="-200660" algn="l" defTabSz="8020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06625" indent="-200660" algn="l" defTabSz="8020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07310" indent="-200660" algn="l" defTabSz="8020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08630" indent="-200660" algn="l" defTabSz="8020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09950" indent="-200660" algn="l" defTabSz="8020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802005" rtl="0" eaLnBrk="1" latinLnBrk="0" hangingPunct="1">
        <a:defRPr sz="1600" kern="1200">
          <a:solidFill>
            <a:schemeClr val="tx1"/>
          </a:solidFill>
          <a:latin typeface="+mn-lt"/>
          <a:ea typeface="+mn-ea"/>
          <a:cs typeface="+mn-cs"/>
        </a:defRPr>
      </a:lvl1pPr>
      <a:lvl2pPr marL="401320" algn="l" defTabSz="802005" rtl="0" eaLnBrk="1" latinLnBrk="0" hangingPunct="1">
        <a:defRPr sz="1600" kern="1200">
          <a:solidFill>
            <a:schemeClr val="tx1"/>
          </a:solidFill>
          <a:latin typeface="+mn-lt"/>
          <a:ea typeface="+mn-ea"/>
          <a:cs typeface="+mn-cs"/>
        </a:defRPr>
      </a:lvl2pPr>
      <a:lvl3pPr marL="802005" algn="l" defTabSz="802005" rtl="0" eaLnBrk="1" latinLnBrk="0" hangingPunct="1">
        <a:defRPr sz="1600" kern="1200">
          <a:solidFill>
            <a:schemeClr val="tx1"/>
          </a:solidFill>
          <a:latin typeface="+mn-lt"/>
          <a:ea typeface="+mn-ea"/>
          <a:cs typeface="+mn-cs"/>
        </a:defRPr>
      </a:lvl3pPr>
      <a:lvl4pPr marL="1203325" algn="l" defTabSz="802005" rtl="0" eaLnBrk="1" latinLnBrk="0" hangingPunct="1">
        <a:defRPr sz="1600" kern="1200">
          <a:solidFill>
            <a:schemeClr val="tx1"/>
          </a:solidFill>
          <a:latin typeface="+mn-lt"/>
          <a:ea typeface="+mn-ea"/>
          <a:cs typeface="+mn-cs"/>
        </a:defRPr>
      </a:lvl4pPr>
      <a:lvl5pPr marL="1604645" algn="l" defTabSz="802005" rtl="0" eaLnBrk="1" latinLnBrk="0" hangingPunct="1">
        <a:defRPr sz="1600" kern="1200">
          <a:solidFill>
            <a:schemeClr val="tx1"/>
          </a:solidFill>
          <a:latin typeface="+mn-lt"/>
          <a:ea typeface="+mn-ea"/>
          <a:cs typeface="+mn-cs"/>
        </a:defRPr>
      </a:lvl5pPr>
      <a:lvl6pPr marL="2005965" algn="l" defTabSz="802005" rtl="0" eaLnBrk="1" latinLnBrk="0" hangingPunct="1">
        <a:defRPr sz="1600" kern="1200">
          <a:solidFill>
            <a:schemeClr val="tx1"/>
          </a:solidFill>
          <a:latin typeface="+mn-lt"/>
          <a:ea typeface="+mn-ea"/>
          <a:cs typeface="+mn-cs"/>
        </a:defRPr>
      </a:lvl6pPr>
      <a:lvl7pPr marL="2406650" algn="l" defTabSz="802005" rtl="0" eaLnBrk="1" latinLnBrk="0" hangingPunct="1">
        <a:defRPr sz="1600" kern="1200">
          <a:solidFill>
            <a:schemeClr val="tx1"/>
          </a:solidFill>
          <a:latin typeface="+mn-lt"/>
          <a:ea typeface="+mn-ea"/>
          <a:cs typeface="+mn-cs"/>
        </a:defRPr>
      </a:lvl7pPr>
      <a:lvl8pPr marL="2807970" algn="l" defTabSz="802005" rtl="0" eaLnBrk="1" latinLnBrk="0" hangingPunct="1">
        <a:defRPr sz="1600" kern="1200">
          <a:solidFill>
            <a:schemeClr val="tx1"/>
          </a:solidFill>
          <a:latin typeface="+mn-lt"/>
          <a:ea typeface="+mn-ea"/>
          <a:cs typeface="+mn-cs"/>
        </a:defRPr>
      </a:lvl8pPr>
      <a:lvl9pPr marL="3209290" algn="l" defTabSz="802005"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xml"/><Relationship Id="rId2" Type="http://schemas.openxmlformats.org/officeDocument/2006/relationships/image" Target="../media/image6.jpeg"/><Relationship Id="rId1"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1.xml"/><Relationship Id="rId2" Type="http://schemas.openxmlformats.org/officeDocument/2006/relationships/image" Target="../media/image7.jpeg"/><Relationship Id="rId1"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1.xml"/><Relationship Id="rId2" Type="http://schemas.openxmlformats.org/officeDocument/2006/relationships/image" Target="../media/image8.png"/><Relationship Id="rId1"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istrator\桌面\新建文件夹 (2)\5.15封面参考\复件 (27) 新建文件夹\0f1ac98d7ad0e38211.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6871"/>
            <a:ext cx="9001125" cy="5063132"/>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24"/>
          <p:cNvSpPr txBox="1"/>
          <p:nvPr/>
        </p:nvSpPr>
        <p:spPr>
          <a:xfrm>
            <a:off x="396106" y="1297761"/>
            <a:ext cx="5695116" cy="646331"/>
          </a:xfrm>
          <a:prstGeom prst="rect">
            <a:avLst/>
          </a:prstGeom>
          <a:noFill/>
        </p:spPr>
        <p:txBody>
          <a:bodyPr wrap="square" rtlCol="0">
            <a:spAutoFit/>
          </a:bodyPr>
          <a:lstStyle/>
          <a:p>
            <a:pPr algn="ctr"/>
            <a:r>
              <a:rPr lang="zh-CN" altLang="en-US" sz="3600" dirty="0">
                <a:solidFill>
                  <a:srgbClr val="919DCB"/>
                </a:solidFill>
                <a:latin typeface="微软雅黑" panose="020B0503020204020204" charset="-122"/>
                <a:ea typeface="微软雅黑" panose="020B0503020204020204" charset="-122"/>
              </a:rPr>
              <a:t>简约小清新学术报告</a:t>
            </a:r>
            <a:r>
              <a:rPr lang="en-US" altLang="zh-CN" sz="3600" dirty="0">
                <a:solidFill>
                  <a:srgbClr val="919DCB"/>
                </a:solidFill>
                <a:latin typeface="微软雅黑" panose="020B0503020204020204" charset="-122"/>
                <a:ea typeface="微软雅黑" panose="020B0503020204020204" charset="-122"/>
              </a:rPr>
              <a:t>PPT</a:t>
            </a:r>
            <a:endParaRPr lang="zh-CN" altLang="en-US" sz="3600" dirty="0">
              <a:solidFill>
                <a:srgbClr val="919DCB"/>
              </a:solidFill>
              <a:latin typeface="微软雅黑" panose="020B0503020204020204" charset="-122"/>
              <a:ea typeface="微软雅黑" panose="020B0503020204020204" charset="-122"/>
            </a:endParaRPr>
          </a:p>
        </p:txBody>
      </p:sp>
      <p:sp>
        <p:nvSpPr>
          <p:cNvPr id="5" name="文本框 24"/>
          <p:cNvSpPr txBox="1"/>
          <p:nvPr/>
        </p:nvSpPr>
        <p:spPr>
          <a:xfrm>
            <a:off x="108074" y="1944092"/>
            <a:ext cx="5695116" cy="323165"/>
          </a:xfrm>
          <a:prstGeom prst="rect">
            <a:avLst/>
          </a:prstGeom>
          <a:noFill/>
        </p:spPr>
        <p:txBody>
          <a:bodyPr wrap="square" rtlCol="0">
            <a:spAutoFit/>
          </a:bodyPr>
          <a:lstStyle/>
          <a:p>
            <a:pPr algn="ctr"/>
            <a:r>
              <a:rPr lang="en-US" altLang="zh-CN" sz="1500" dirty="0">
                <a:solidFill>
                  <a:srgbClr val="919DCB"/>
                </a:solidFill>
                <a:latin typeface="微软雅黑" panose="020B0503020204020204" charset="-122"/>
                <a:ea typeface="微软雅黑" panose="020B0503020204020204" charset="-122"/>
              </a:rPr>
              <a:t>CONCISE LITTLE FRESH ACADEMIC REPORT PPT</a:t>
            </a:r>
            <a:endParaRPr lang="zh-CN" altLang="en-US" sz="1500" dirty="0">
              <a:solidFill>
                <a:srgbClr val="919DCB"/>
              </a:solidFill>
              <a:latin typeface="微软雅黑" panose="020B0503020204020204" charset="-122"/>
              <a:ea typeface="微软雅黑" panose="020B0503020204020204" charset="-122"/>
            </a:endParaRPr>
          </a:p>
        </p:txBody>
      </p:sp>
      <p:sp>
        <p:nvSpPr>
          <p:cNvPr id="6" name="文本框 24"/>
          <p:cNvSpPr txBox="1"/>
          <p:nvPr/>
        </p:nvSpPr>
        <p:spPr>
          <a:xfrm>
            <a:off x="756146" y="2356395"/>
            <a:ext cx="2880320" cy="306705"/>
          </a:xfrm>
          <a:prstGeom prst="rect">
            <a:avLst/>
          </a:prstGeom>
          <a:solidFill>
            <a:srgbClr val="919DCB"/>
          </a:solidFill>
        </p:spPr>
        <p:txBody>
          <a:bodyPr wrap="square" rtlCol="0">
            <a:spAutoFit/>
          </a:bodyPr>
          <a:lstStyle/>
          <a:p>
            <a:pPr algn="ctr"/>
            <a:r>
              <a:rPr lang="zh-CN" altLang="en-US" sz="1400" dirty="0">
                <a:solidFill>
                  <a:schemeClr val="bg1"/>
                </a:solidFill>
                <a:latin typeface="微软雅黑" panose="020B0503020204020204" charset="-122"/>
                <a:ea typeface="微软雅黑" panose="020B0503020204020204" charset="-122"/>
              </a:rPr>
              <a:t>报告人：</a:t>
            </a:r>
            <a:r>
              <a:rPr lang="en-US" altLang="zh-CN" sz="1400" dirty="0">
                <a:solidFill>
                  <a:schemeClr val="bg1"/>
                </a:solidFill>
                <a:latin typeface="微软雅黑" panose="020B0503020204020204" charset="-122"/>
                <a:ea typeface="微软雅黑" panose="020B0503020204020204" charset="-122"/>
              </a:rPr>
              <a:t>XXX</a:t>
            </a:r>
            <a:r>
              <a:rPr lang="zh-CN" altLang="en-US" sz="1400" dirty="0">
                <a:solidFill>
                  <a:schemeClr val="bg1"/>
                </a:solidFill>
                <a:latin typeface="微软雅黑" panose="020B0503020204020204" charset="-122"/>
                <a:ea typeface="微软雅黑" panose="020B0503020204020204" charset="-122"/>
              </a:rPr>
              <a:t>           部门：</a:t>
            </a:r>
            <a:r>
              <a:rPr lang="en-US" altLang="zh-CN" sz="1400" dirty="0">
                <a:solidFill>
                  <a:schemeClr val="bg1"/>
                </a:solidFill>
                <a:latin typeface="微软雅黑" panose="020B0503020204020204" charset="-122"/>
                <a:ea typeface="微软雅黑" panose="020B0503020204020204" charset="-122"/>
              </a:rPr>
              <a:t>XXX</a:t>
            </a:r>
            <a:endParaRPr lang="en-US" altLang="zh-CN" sz="1400" dirty="0">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2376">
        <p:fade/>
      </p:transition>
    </mc:Choice>
    <mc:Fallback>
      <p:transition spd="med" advTm="237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直接连接符 22"/>
          <p:cNvCxnSpPr/>
          <p:nvPr/>
        </p:nvCxnSpPr>
        <p:spPr>
          <a:xfrm>
            <a:off x="180082" y="431924"/>
            <a:ext cx="8280920" cy="0"/>
          </a:xfrm>
          <a:prstGeom prst="line">
            <a:avLst/>
          </a:prstGeom>
        </p:spPr>
        <p:style>
          <a:lnRef idx="1">
            <a:schemeClr val="accent1"/>
          </a:lnRef>
          <a:fillRef idx="0">
            <a:schemeClr val="accent1"/>
          </a:fillRef>
          <a:effectRef idx="0">
            <a:schemeClr val="accent1"/>
          </a:effectRef>
          <a:fontRef idx="minor">
            <a:schemeClr val="tx1"/>
          </a:fontRef>
        </p:style>
      </p:cxnSp>
      <p:pic>
        <p:nvPicPr>
          <p:cNvPr id="24" name="Picture 2" descr="C:\Documents and Settings\Administrator\桌面\新建文件夹 (2)\5.15封面参考\复件 (27) 新建文件夹\0f1ac98d7ad0e38211.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15970416">
            <a:off x="7198970" y="309105"/>
            <a:ext cx="2526441" cy="1421123"/>
          </a:xfrm>
          <a:prstGeom prst="rect">
            <a:avLst/>
          </a:prstGeom>
          <a:noFill/>
          <a:extLst>
            <a:ext uri="{909E8E84-426E-40DD-AFC4-6F175D3DCCD1}">
              <a14:hiddenFill xmlns:a14="http://schemas.microsoft.com/office/drawing/2010/main">
                <a:solidFill>
                  <a:srgbClr val="FFFFFF"/>
                </a:solidFill>
              </a14:hiddenFill>
            </a:ext>
          </a:extLst>
        </p:spPr>
      </p:pic>
      <p:sp>
        <p:nvSpPr>
          <p:cNvPr id="25" name="矩形 24"/>
          <p:cNvSpPr/>
          <p:nvPr/>
        </p:nvSpPr>
        <p:spPr>
          <a:xfrm>
            <a:off x="7740922" y="1224012"/>
            <a:ext cx="936104" cy="129614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4"/>
          <p:cNvSpPr txBox="1"/>
          <p:nvPr/>
        </p:nvSpPr>
        <p:spPr>
          <a:xfrm>
            <a:off x="36066" y="154925"/>
            <a:ext cx="1872208" cy="276999"/>
          </a:xfrm>
          <a:prstGeom prst="rect">
            <a:avLst/>
          </a:prstGeom>
          <a:noFill/>
        </p:spPr>
        <p:txBody>
          <a:bodyPr wrap="square" rtlCol="0">
            <a:spAutoFit/>
          </a:bodyPr>
          <a:lstStyle/>
          <a:p>
            <a:pPr algn="ctr"/>
            <a:r>
              <a:rPr lang="en-US" altLang="zh-CN" sz="1200" spc="600" dirty="0">
                <a:solidFill>
                  <a:srgbClr val="919DCB"/>
                </a:solidFill>
                <a:latin typeface="微软雅黑" panose="020B0503020204020204" charset="-122"/>
                <a:ea typeface="微软雅黑" panose="020B0503020204020204" charset="-122"/>
              </a:rPr>
              <a:t>1.</a:t>
            </a:r>
            <a:r>
              <a:rPr lang="zh-CN" altLang="en-US" sz="1200" spc="600" dirty="0">
                <a:solidFill>
                  <a:srgbClr val="919DCB"/>
                </a:solidFill>
                <a:latin typeface="微软雅黑" panose="020B0503020204020204" charset="-122"/>
                <a:ea typeface="微软雅黑" panose="020B0503020204020204" charset="-122"/>
              </a:rPr>
              <a:t>单击添加标题</a:t>
            </a:r>
            <a:endParaRPr lang="zh-CN" altLang="en-US" sz="1200" spc="600" dirty="0">
              <a:solidFill>
                <a:srgbClr val="919DCB"/>
              </a:solidFill>
              <a:latin typeface="微软雅黑" panose="020B0503020204020204" charset="-122"/>
              <a:ea typeface="微软雅黑" panose="020B0503020204020204" charset="-122"/>
            </a:endParaRPr>
          </a:p>
        </p:txBody>
      </p:sp>
      <p:sp>
        <p:nvSpPr>
          <p:cNvPr id="2" name="Freeform 22"/>
          <p:cNvSpPr/>
          <p:nvPr/>
        </p:nvSpPr>
        <p:spPr bwMode="auto">
          <a:xfrm>
            <a:off x="4602638" y="1014172"/>
            <a:ext cx="1068388" cy="1281508"/>
          </a:xfrm>
          <a:custGeom>
            <a:avLst/>
            <a:gdLst>
              <a:gd name="T0" fmla="*/ 0 w 285"/>
              <a:gd name="T1" fmla="*/ 0 h 342"/>
              <a:gd name="T2" fmla="*/ 0 w 285"/>
              <a:gd name="T3" fmla="*/ 68 h 342"/>
              <a:gd name="T4" fmla="*/ 52 w 285"/>
              <a:gd name="T5" fmla="*/ 143 h 342"/>
              <a:gd name="T6" fmla="*/ 0 w 285"/>
              <a:gd name="T7" fmla="*/ 217 h 342"/>
              <a:gd name="T8" fmla="*/ 0 w 285"/>
              <a:gd name="T9" fmla="*/ 285 h 342"/>
              <a:gd name="T10" fmla="*/ 86 w 285"/>
              <a:gd name="T11" fmla="*/ 285 h 342"/>
              <a:gd name="T12" fmla="*/ 142 w 285"/>
              <a:gd name="T13" fmla="*/ 342 h 342"/>
              <a:gd name="T14" fmla="*/ 199 w 285"/>
              <a:gd name="T15" fmla="*/ 285 h 342"/>
              <a:gd name="T16" fmla="*/ 285 w 285"/>
              <a:gd name="T17" fmla="*/ 285 h 342"/>
              <a:gd name="T18" fmla="*/ 285 w 285"/>
              <a:gd name="T19" fmla="*/ 0 h 342"/>
              <a:gd name="T20" fmla="*/ 0 w 285"/>
              <a:gd name="T21"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5" h="342">
                <a:moveTo>
                  <a:pt x="0" y="0"/>
                </a:moveTo>
                <a:cubicBezTo>
                  <a:pt x="0" y="68"/>
                  <a:pt x="0" y="68"/>
                  <a:pt x="0" y="68"/>
                </a:cubicBezTo>
                <a:cubicBezTo>
                  <a:pt x="30" y="79"/>
                  <a:pt x="52" y="108"/>
                  <a:pt x="52" y="143"/>
                </a:cubicBezTo>
                <a:cubicBezTo>
                  <a:pt x="52" y="177"/>
                  <a:pt x="30" y="206"/>
                  <a:pt x="0" y="217"/>
                </a:cubicBezTo>
                <a:cubicBezTo>
                  <a:pt x="0" y="285"/>
                  <a:pt x="0" y="285"/>
                  <a:pt x="0" y="285"/>
                </a:cubicBezTo>
                <a:cubicBezTo>
                  <a:pt x="86" y="285"/>
                  <a:pt x="86" y="285"/>
                  <a:pt x="86" y="285"/>
                </a:cubicBezTo>
                <a:cubicBezTo>
                  <a:pt x="86" y="316"/>
                  <a:pt x="111" y="342"/>
                  <a:pt x="142" y="342"/>
                </a:cubicBezTo>
                <a:cubicBezTo>
                  <a:pt x="173" y="342"/>
                  <a:pt x="199" y="316"/>
                  <a:pt x="199" y="285"/>
                </a:cubicBezTo>
                <a:cubicBezTo>
                  <a:pt x="285" y="285"/>
                  <a:pt x="285" y="285"/>
                  <a:pt x="285" y="285"/>
                </a:cubicBezTo>
                <a:cubicBezTo>
                  <a:pt x="285" y="0"/>
                  <a:pt x="285" y="0"/>
                  <a:pt x="285" y="0"/>
                </a:cubicBezTo>
                <a:lnTo>
                  <a:pt x="0" y="0"/>
                </a:lnTo>
                <a:close/>
              </a:path>
            </a:pathLst>
          </a:custGeom>
          <a:solidFill>
            <a:srgbClr val="919DCB"/>
          </a:solidFill>
          <a:ln>
            <a:noFill/>
          </a:ln>
        </p:spPr>
        <p:txBody>
          <a:bodyPr/>
          <a:lstStyle/>
          <a:p>
            <a:endParaRPr lang="zh-CN" altLang="en-US">
              <a:solidFill>
                <a:prstClr val="black"/>
              </a:solidFill>
            </a:endParaRPr>
          </a:p>
        </p:txBody>
      </p:sp>
      <p:grpSp>
        <p:nvGrpSpPr>
          <p:cNvPr id="3" name="组合 1"/>
          <p:cNvGrpSpPr/>
          <p:nvPr/>
        </p:nvGrpSpPr>
        <p:grpSpPr>
          <a:xfrm>
            <a:off x="5034438" y="1292785"/>
            <a:ext cx="292100" cy="401762"/>
            <a:chOff x="5054600" y="1884362"/>
            <a:chExt cx="292100" cy="401638"/>
          </a:xfrm>
          <a:solidFill>
            <a:srgbClr val="F8F8F8"/>
          </a:solidFill>
        </p:grpSpPr>
        <p:sp>
          <p:nvSpPr>
            <p:cNvPr id="4" name="Freeform 26"/>
            <p:cNvSpPr/>
            <p:nvPr/>
          </p:nvSpPr>
          <p:spPr bwMode="auto">
            <a:xfrm>
              <a:off x="5099050" y="1884362"/>
              <a:ext cx="209550" cy="123825"/>
            </a:xfrm>
            <a:custGeom>
              <a:avLst/>
              <a:gdLst>
                <a:gd name="T0" fmla="*/ 13 w 56"/>
                <a:gd name="T1" fmla="*/ 33 h 33"/>
                <a:gd name="T2" fmla="*/ 13 w 56"/>
                <a:gd name="T3" fmla="*/ 22 h 33"/>
                <a:gd name="T4" fmla="*/ 22 w 56"/>
                <a:gd name="T5" fmla="*/ 12 h 33"/>
                <a:gd name="T6" fmla="*/ 33 w 56"/>
                <a:gd name="T7" fmla="*/ 12 h 33"/>
                <a:gd name="T8" fmla="*/ 43 w 56"/>
                <a:gd name="T9" fmla="*/ 22 h 33"/>
                <a:gd name="T10" fmla="*/ 43 w 56"/>
                <a:gd name="T11" fmla="*/ 33 h 33"/>
                <a:gd name="T12" fmla="*/ 56 w 56"/>
                <a:gd name="T13" fmla="*/ 33 h 33"/>
                <a:gd name="T14" fmla="*/ 56 w 56"/>
                <a:gd name="T15" fmla="*/ 22 h 33"/>
                <a:gd name="T16" fmla="*/ 33 w 56"/>
                <a:gd name="T17" fmla="*/ 0 h 33"/>
                <a:gd name="T18" fmla="*/ 22 w 56"/>
                <a:gd name="T19" fmla="*/ 0 h 33"/>
                <a:gd name="T20" fmla="*/ 0 w 56"/>
                <a:gd name="T21" fmla="*/ 22 h 33"/>
                <a:gd name="T22" fmla="*/ 0 w 56"/>
                <a:gd name="T23" fmla="*/ 33 h 33"/>
                <a:gd name="T24" fmla="*/ 13 w 56"/>
                <a:gd name="T25"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33">
                  <a:moveTo>
                    <a:pt x="13" y="33"/>
                  </a:moveTo>
                  <a:cubicBezTo>
                    <a:pt x="13" y="22"/>
                    <a:pt x="13" y="22"/>
                    <a:pt x="13" y="22"/>
                  </a:cubicBezTo>
                  <a:cubicBezTo>
                    <a:pt x="13" y="17"/>
                    <a:pt x="17" y="13"/>
                    <a:pt x="22" y="12"/>
                  </a:cubicBezTo>
                  <a:cubicBezTo>
                    <a:pt x="33" y="12"/>
                    <a:pt x="33" y="12"/>
                    <a:pt x="33" y="12"/>
                  </a:cubicBezTo>
                  <a:cubicBezTo>
                    <a:pt x="39" y="13"/>
                    <a:pt x="43" y="17"/>
                    <a:pt x="43" y="22"/>
                  </a:cubicBezTo>
                  <a:cubicBezTo>
                    <a:pt x="43" y="33"/>
                    <a:pt x="43" y="33"/>
                    <a:pt x="43" y="33"/>
                  </a:cubicBezTo>
                  <a:cubicBezTo>
                    <a:pt x="56" y="33"/>
                    <a:pt x="56" y="33"/>
                    <a:pt x="56" y="33"/>
                  </a:cubicBezTo>
                  <a:cubicBezTo>
                    <a:pt x="56" y="22"/>
                    <a:pt x="56" y="22"/>
                    <a:pt x="56" y="22"/>
                  </a:cubicBezTo>
                  <a:cubicBezTo>
                    <a:pt x="56" y="10"/>
                    <a:pt x="46" y="0"/>
                    <a:pt x="33" y="0"/>
                  </a:cubicBezTo>
                  <a:cubicBezTo>
                    <a:pt x="22" y="0"/>
                    <a:pt x="22" y="0"/>
                    <a:pt x="22" y="0"/>
                  </a:cubicBezTo>
                  <a:cubicBezTo>
                    <a:pt x="10" y="0"/>
                    <a:pt x="0" y="10"/>
                    <a:pt x="0" y="22"/>
                  </a:cubicBezTo>
                  <a:cubicBezTo>
                    <a:pt x="0" y="33"/>
                    <a:pt x="0" y="33"/>
                    <a:pt x="0" y="33"/>
                  </a:cubicBezTo>
                  <a:lnTo>
                    <a:pt x="13"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5" name="Freeform 27"/>
            <p:cNvSpPr>
              <a:spLocks noEditPoints="1"/>
            </p:cNvSpPr>
            <p:nvPr/>
          </p:nvSpPr>
          <p:spPr bwMode="auto">
            <a:xfrm>
              <a:off x="5054600" y="2030412"/>
              <a:ext cx="292100" cy="255588"/>
            </a:xfrm>
            <a:custGeom>
              <a:avLst/>
              <a:gdLst>
                <a:gd name="T0" fmla="*/ 0 w 78"/>
                <a:gd name="T1" fmla="*/ 0 h 68"/>
                <a:gd name="T2" fmla="*/ 0 w 78"/>
                <a:gd name="T3" fmla="*/ 35 h 68"/>
                <a:gd name="T4" fmla="*/ 34 w 78"/>
                <a:gd name="T5" fmla="*/ 68 h 68"/>
                <a:gd name="T6" fmla="*/ 44 w 78"/>
                <a:gd name="T7" fmla="*/ 68 h 68"/>
                <a:gd name="T8" fmla="*/ 78 w 78"/>
                <a:gd name="T9" fmla="*/ 35 h 68"/>
                <a:gd name="T10" fmla="*/ 78 w 78"/>
                <a:gd name="T11" fmla="*/ 0 h 68"/>
                <a:gd name="T12" fmla="*/ 0 w 78"/>
                <a:gd name="T13" fmla="*/ 0 h 68"/>
                <a:gd name="T14" fmla="*/ 44 w 78"/>
                <a:gd name="T15" fmla="*/ 31 h 68"/>
                <a:gd name="T16" fmla="*/ 44 w 78"/>
                <a:gd name="T17" fmla="*/ 46 h 68"/>
                <a:gd name="T18" fmla="*/ 41 w 78"/>
                <a:gd name="T19" fmla="*/ 50 h 68"/>
                <a:gd name="T20" fmla="*/ 37 w 78"/>
                <a:gd name="T21" fmla="*/ 46 h 68"/>
                <a:gd name="T22" fmla="*/ 37 w 78"/>
                <a:gd name="T23" fmla="*/ 31 h 68"/>
                <a:gd name="T24" fmla="*/ 32 w 78"/>
                <a:gd name="T25" fmla="*/ 23 h 68"/>
                <a:gd name="T26" fmla="*/ 41 w 78"/>
                <a:gd name="T27" fmla="*/ 14 h 68"/>
                <a:gd name="T28" fmla="*/ 50 w 78"/>
                <a:gd name="T29" fmla="*/ 23 h 68"/>
                <a:gd name="T30" fmla="*/ 44 w 78"/>
                <a:gd name="T31" fmla="*/ 3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 h="68">
                  <a:moveTo>
                    <a:pt x="0" y="0"/>
                  </a:moveTo>
                  <a:cubicBezTo>
                    <a:pt x="0" y="35"/>
                    <a:pt x="0" y="35"/>
                    <a:pt x="0" y="35"/>
                  </a:cubicBezTo>
                  <a:cubicBezTo>
                    <a:pt x="0" y="53"/>
                    <a:pt x="15" y="68"/>
                    <a:pt x="34" y="68"/>
                  </a:cubicBezTo>
                  <a:cubicBezTo>
                    <a:pt x="44" y="68"/>
                    <a:pt x="44" y="68"/>
                    <a:pt x="44" y="68"/>
                  </a:cubicBezTo>
                  <a:cubicBezTo>
                    <a:pt x="63" y="68"/>
                    <a:pt x="78" y="53"/>
                    <a:pt x="78" y="35"/>
                  </a:cubicBezTo>
                  <a:cubicBezTo>
                    <a:pt x="78" y="0"/>
                    <a:pt x="78" y="0"/>
                    <a:pt x="78" y="0"/>
                  </a:cubicBezTo>
                  <a:lnTo>
                    <a:pt x="0" y="0"/>
                  </a:lnTo>
                  <a:close/>
                  <a:moveTo>
                    <a:pt x="44" y="31"/>
                  </a:moveTo>
                  <a:cubicBezTo>
                    <a:pt x="44" y="46"/>
                    <a:pt x="44" y="46"/>
                    <a:pt x="44" y="46"/>
                  </a:cubicBezTo>
                  <a:cubicBezTo>
                    <a:pt x="44" y="48"/>
                    <a:pt x="43" y="50"/>
                    <a:pt x="41" y="50"/>
                  </a:cubicBezTo>
                  <a:cubicBezTo>
                    <a:pt x="39" y="50"/>
                    <a:pt x="37" y="48"/>
                    <a:pt x="37" y="46"/>
                  </a:cubicBezTo>
                  <a:cubicBezTo>
                    <a:pt x="37" y="31"/>
                    <a:pt x="37" y="31"/>
                    <a:pt x="37" y="31"/>
                  </a:cubicBezTo>
                  <a:cubicBezTo>
                    <a:pt x="34" y="30"/>
                    <a:pt x="32" y="27"/>
                    <a:pt x="32" y="23"/>
                  </a:cubicBezTo>
                  <a:cubicBezTo>
                    <a:pt x="32" y="18"/>
                    <a:pt x="36" y="14"/>
                    <a:pt x="41" y="14"/>
                  </a:cubicBezTo>
                  <a:cubicBezTo>
                    <a:pt x="46" y="14"/>
                    <a:pt x="50" y="18"/>
                    <a:pt x="50" y="23"/>
                  </a:cubicBezTo>
                  <a:cubicBezTo>
                    <a:pt x="50" y="27"/>
                    <a:pt x="47" y="30"/>
                    <a:pt x="44"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grpSp>
      <p:sp>
        <p:nvSpPr>
          <p:cNvPr id="6" name="Freeform 23"/>
          <p:cNvSpPr/>
          <p:nvPr/>
        </p:nvSpPr>
        <p:spPr bwMode="auto">
          <a:xfrm>
            <a:off x="4393089" y="2170945"/>
            <a:ext cx="1281113" cy="1068717"/>
          </a:xfrm>
          <a:custGeom>
            <a:avLst/>
            <a:gdLst>
              <a:gd name="T0" fmla="*/ 274 w 342"/>
              <a:gd name="T1" fmla="*/ 0 h 285"/>
              <a:gd name="T2" fmla="*/ 199 w 342"/>
              <a:gd name="T3" fmla="*/ 52 h 285"/>
              <a:gd name="T4" fmla="*/ 124 w 342"/>
              <a:gd name="T5" fmla="*/ 0 h 285"/>
              <a:gd name="T6" fmla="*/ 57 w 342"/>
              <a:gd name="T7" fmla="*/ 0 h 285"/>
              <a:gd name="T8" fmla="*/ 57 w 342"/>
              <a:gd name="T9" fmla="*/ 86 h 285"/>
              <a:gd name="T10" fmla="*/ 0 w 342"/>
              <a:gd name="T11" fmla="*/ 142 h 285"/>
              <a:gd name="T12" fmla="*/ 57 w 342"/>
              <a:gd name="T13" fmla="*/ 199 h 285"/>
              <a:gd name="T14" fmla="*/ 57 w 342"/>
              <a:gd name="T15" fmla="*/ 285 h 285"/>
              <a:gd name="T16" fmla="*/ 342 w 342"/>
              <a:gd name="T17" fmla="*/ 285 h 285"/>
              <a:gd name="T18" fmla="*/ 342 w 342"/>
              <a:gd name="T19" fmla="*/ 0 h 285"/>
              <a:gd name="T20" fmla="*/ 274 w 342"/>
              <a:gd name="T21"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2" h="285">
                <a:moveTo>
                  <a:pt x="274" y="0"/>
                </a:moveTo>
                <a:cubicBezTo>
                  <a:pt x="263" y="30"/>
                  <a:pt x="234" y="52"/>
                  <a:pt x="199" y="52"/>
                </a:cubicBezTo>
                <a:cubicBezTo>
                  <a:pt x="165" y="52"/>
                  <a:pt x="136" y="30"/>
                  <a:pt x="124" y="0"/>
                </a:cubicBezTo>
                <a:cubicBezTo>
                  <a:pt x="57" y="0"/>
                  <a:pt x="57" y="0"/>
                  <a:pt x="57" y="0"/>
                </a:cubicBezTo>
                <a:cubicBezTo>
                  <a:pt x="57" y="86"/>
                  <a:pt x="57" y="86"/>
                  <a:pt x="57" y="86"/>
                </a:cubicBezTo>
                <a:cubicBezTo>
                  <a:pt x="25" y="86"/>
                  <a:pt x="0" y="111"/>
                  <a:pt x="0" y="142"/>
                </a:cubicBezTo>
                <a:cubicBezTo>
                  <a:pt x="0" y="173"/>
                  <a:pt x="25" y="199"/>
                  <a:pt x="57" y="199"/>
                </a:cubicBezTo>
                <a:cubicBezTo>
                  <a:pt x="57" y="285"/>
                  <a:pt x="57" y="285"/>
                  <a:pt x="57" y="285"/>
                </a:cubicBezTo>
                <a:cubicBezTo>
                  <a:pt x="342" y="285"/>
                  <a:pt x="342" y="285"/>
                  <a:pt x="342" y="285"/>
                </a:cubicBezTo>
                <a:cubicBezTo>
                  <a:pt x="342" y="0"/>
                  <a:pt x="342" y="0"/>
                  <a:pt x="342" y="0"/>
                </a:cubicBezTo>
                <a:lnTo>
                  <a:pt x="274" y="0"/>
                </a:lnTo>
                <a:close/>
              </a:path>
            </a:pathLst>
          </a:custGeom>
          <a:solidFill>
            <a:srgbClr val="C1CBE6"/>
          </a:solidFill>
          <a:ln>
            <a:noFill/>
          </a:ln>
        </p:spPr>
        <p:txBody>
          <a:bodyPr/>
          <a:lstStyle/>
          <a:p>
            <a:endParaRPr lang="zh-CN" altLang="en-US">
              <a:solidFill>
                <a:prstClr val="black"/>
              </a:solidFill>
            </a:endParaRPr>
          </a:p>
        </p:txBody>
      </p:sp>
      <p:grpSp>
        <p:nvGrpSpPr>
          <p:cNvPr id="7" name="组合 3"/>
          <p:cNvGrpSpPr/>
          <p:nvPr/>
        </p:nvGrpSpPr>
        <p:grpSpPr>
          <a:xfrm>
            <a:off x="4966177" y="2567942"/>
            <a:ext cx="434975" cy="427169"/>
            <a:chOff x="4986338" y="3159125"/>
            <a:chExt cx="434975" cy="427037"/>
          </a:xfrm>
          <a:solidFill>
            <a:srgbClr val="F8F8F8"/>
          </a:solidFill>
        </p:grpSpPr>
        <p:sp>
          <p:nvSpPr>
            <p:cNvPr id="8" name="Freeform 28"/>
            <p:cNvSpPr/>
            <p:nvPr/>
          </p:nvSpPr>
          <p:spPr bwMode="auto">
            <a:xfrm>
              <a:off x="5129213" y="3302000"/>
              <a:ext cx="146050" cy="142875"/>
            </a:xfrm>
            <a:custGeom>
              <a:avLst/>
              <a:gdLst>
                <a:gd name="T0" fmla="*/ 37 w 39"/>
                <a:gd name="T1" fmla="*/ 2 h 38"/>
                <a:gd name="T2" fmla="*/ 37 w 39"/>
                <a:gd name="T3" fmla="*/ 9 h 38"/>
                <a:gd name="T4" fmla="*/ 9 w 39"/>
                <a:gd name="T5" fmla="*/ 36 h 38"/>
                <a:gd name="T6" fmla="*/ 2 w 39"/>
                <a:gd name="T7" fmla="*/ 36 h 38"/>
                <a:gd name="T8" fmla="*/ 2 w 39"/>
                <a:gd name="T9" fmla="*/ 36 h 38"/>
                <a:gd name="T10" fmla="*/ 2 w 39"/>
                <a:gd name="T11" fmla="*/ 30 h 38"/>
                <a:gd name="T12" fmla="*/ 30 w 39"/>
                <a:gd name="T13" fmla="*/ 2 h 38"/>
                <a:gd name="T14" fmla="*/ 37 w 39"/>
                <a:gd name="T15" fmla="*/ 2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8">
                  <a:moveTo>
                    <a:pt x="37" y="2"/>
                  </a:moveTo>
                  <a:cubicBezTo>
                    <a:pt x="39" y="4"/>
                    <a:pt x="39" y="7"/>
                    <a:pt x="37" y="9"/>
                  </a:cubicBezTo>
                  <a:cubicBezTo>
                    <a:pt x="9" y="36"/>
                    <a:pt x="9" y="36"/>
                    <a:pt x="9" y="36"/>
                  </a:cubicBezTo>
                  <a:cubicBezTo>
                    <a:pt x="7" y="38"/>
                    <a:pt x="4" y="38"/>
                    <a:pt x="2" y="36"/>
                  </a:cubicBezTo>
                  <a:cubicBezTo>
                    <a:pt x="2" y="36"/>
                    <a:pt x="2" y="36"/>
                    <a:pt x="2" y="36"/>
                  </a:cubicBezTo>
                  <a:cubicBezTo>
                    <a:pt x="0" y="35"/>
                    <a:pt x="0" y="32"/>
                    <a:pt x="2" y="30"/>
                  </a:cubicBezTo>
                  <a:cubicBezTo>
                    <a:pt x="30" y="2"/>
                    <a:pt x="30" y="2"/>
                    <a:pt x="30" y="2"/>
                  </a:cubicBezTo>
                  <a:cubicBezTo>
                    <a:pt x="32" y="0"/>
                    <a:pt x="35" y="0"/>
                    <a:pt x="3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9" name="Freeform 29"/>
            <p:cNvSpPr>
              <a:spLocks noEditPoints="1"/>
            </p:cNvSpPr>
            <p:nvPr/>
          </p:nvSpPr>
          <p:spPr bwMode="auto">
            <a:xfrm>
              <a:off x="4986338" y="3159125"/>
              <a:ext cx="434975" cy="427037"/>
            </a:xfrm>
            <a:custGeom>
              <a:avLst/>
              <a:gdLst>
                <a:gd name="T0" fmla="*/ 28 w 116"/>
                <a:gd name="T1" fmla="*/ 96 h 114"/>
                <a:gd name="T2" fmla="*/ 20 w 116"/>
                <a:gd name="T3" fmla="*/ 96 h 114"/>
                <a:gd name="T4" fmla="*/ 18 w 116"/>
                <a:gd name="T5" fmla="*/ 94 h 114"/>
                <a:gd name="T6" fmla="*/ 18 w 116"/>
                <a:gd name="T7" fmla="*/ 86 h 114"/>
                <a:gd name="T8" fmla="*/ 32 w 116"/>
                <a:gd name="T9" fmla="*/ 73 h 114"/>
                <a:gd name="T10" fmla="*/ 41 w 116"/>
                <a:gd name="T11" fmla="*/ 57 h 114"/>
                <a:gd name="T12" fmla="*/ 22 w 116"/>
                <a:gd name="T13" fmla="*/ 62 h 114"/>
                <a:gd name="T14" fmla="*/ 8 w 116"/>
                <a:gd name="T15" fmla="*/ 76 h 114"/>
                <a:gd name="T16" fmla="*/ 8 w 116"/>
                <a:gd name="T17" fmla="*/ 104 h 114"/>
                <a:gd name="T18" fmla="*/ 9 w 116"/>
                <a:gd name="T19" fmla="*/ 106 h 114"/>
                <a:gd name="T20" fmla="*/ 38 w 116"/>
                <a:gd name="T21" fmla="*/ 106 h 114"/>
                <a:gd name="T22" fmla="*/ 53 w 116"/>
                <a:gd name="T23" fmla="*/ 92 h 114"/>
                <a:gd name="T24" fmla="*/ 58 w 116"/>
                <a:gd name="T25" fmla="*/ 73 h 114"/>
                <a:gd name="T26" fmla="*/ 42 w 116"/>
                <a:gd name="T27" fmla="*/ 82 h 114"/>
                <a:gd name="T28" fmla="*/ 28 w 116"/>
                <a:gd name="T29" fmla="*/ 96 h 114"/>
                <a:gd name="T30" fmla="*/ 77 w 116"/>
                <a:gd name="T31" fmla="*/ 8 h 114"/>
                <a:gd name="T32" fmla="*/ 63 w 116"/>
                <a:gd name="T33" fmla="*/ 22 h 114"/>
                <a:gd name="T34" fmla="*/ 57 w 116"/>
                <a:gd name="T35" fmla="*/ 40 h 114"/>
                <a:gd name="T36" fmla="*/ 74 w 116"/>
                <a:gd name="T37" fmla="*/ 32 h 114"/>
                <a:gd name="T38" fmla="*/ 88 w 116"/>
                <a:gd name="T39" fmla="*/ 18 h 114"/>
                <a:gd name="T40" fmla="*/ 96 w 116"/>
                <a:gd name="T41" fmla="*/ 18 h 114"/>
                <a:gd name="T42" fmla="*/ 98 w 116"/>
                <a:gd name="T43" fmla="*/ 20 h 114"/>
                <a:gd name="T44" fmla="*/ 98 w 116"/>
                <a:gd name="T45" fmla="*/ 28 h 114"/>
                <a:gd name="T46" fmla="*/ 84 w 116"/>
                <a:gd name="T47" fmla="*/ 42 h 114"/>
                <a:gd name="T48" fmla="*/ 75 w 116"/>
                <a:gd name="T49" fmla="*/ 57 h 114"/>
                <a:gd name="T50" fmla="*/ 94 w 116"/>
                <a:gd name="T51" fmla="*/ 52 h 114"/>
                <a:gd name="T52" fmla="*/ 108 w 116"/>
                <a:gd name="T53" fmla="*/ 38 h 114"/>
                <a:gd name="T54" fmla="*/ 108 w 116"/>
                <a:gd name="T55" fmla="*/ 10 h 114"/>
                <a:gd name="T56" fmla="*/ 106 w 116"/>
                <a:gd name="T57" fmla="*/ 8 h 114"/>
                <a:gd name="T58" fmla="*/ 77 w 116"/>
                <a:gd name="T59" fmla="*/ 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4">
                  <a:moveTo>
                    <a:pt x="28" y="96"/>
                  </a:moveTo>
                  <a:cubicBezTo>
                    <a:pt x="26" y="98"/>
                    <a:pt x="22" y="98"/>
                    <a:pt x="20" y="96"/>
                  </a:cubicBezTo>
                  <a:cubicBezTo>
                    <a:pt x="18" y="94"/>
                    <a:pt x="18" y="94"/>
                    <a:pt x="18" y="94"/>
                  </a:cubicBezTo>
                  <a:cubicBezTo>
                    <a:pt x="16" y="92"/>
                    <a:pt x="16" y="88"/>
                    <a:pt x="18" y="86"/>
                  </a:cubicBezTo>
                  <a:cubicBezTo>
                    <a:pt x="32" y="73"/>
                    <a:pt x="32" y="73"/>
                    <a:pt x="32" y="73"/>
                  </a:cubicBezTo>
                  <a:cubicBezTo>
                    <a:pt x="33" y="71"/>
                    <a:pt x="38" y="65"/>
                    <a:pt x="41" y="57"/>
                  </a:cubicBezTo>
                  <a:cubicBezTo>
                    <a:pt x="34" y="55"/>
                    <a:pt x="27" y="57"/>
                    <a:pt x="22" y="62"/>
                  </a:cubicBezTo>
                  <a:cubicBezTo>
                    <a:pt x="8" y="76"/>
                    <a:pt x="8" y="76"/>
                    <a:pt x="8" y="76"/>
                  </a:cubicBezTo>
                  <a:cubicBezTo>
                    <a:pt x="0" y="84"/>
                    <a:pt x="0" y="97"/>
                    <a:pt x="8" y="104"/>
                  </a:cubicBezTo>
                  <a:cubicBezTo>
                    <a:pt x="9" y="106"/>
                    <a:pt x="9" y="106"/>
                    <a:pt x="9" y="106"/>
                  </a:cubicBezTo>
                  <a:cubicBezTo>
                    <a:pt x="17" y="114"/>
                    <a:pt x="30" y="114"/>
                    <a:pt x="38" y="106"/>
                  </a:cubicBezTo>
                  <a:cubicBezTo>
                    <a:pt x="53" y="92"/>
                    <a:pt x="53" y="92"/>
                    <a:pt x="53" y="92"/>
                  </a:cubicBezTo>
                  <a:cubicBezTo>
                    <a:pt x="58" y="87"/>
                    <a:pt x="60" y="80"/>
                    <a:pt x="58" y="73"/>
                  </a:cubicBezTo>
                  <a:cubicBezTo>
                    <a:pt x="52" y="76"/>
                    <a:pt x="46" y="79"/>
                    <a:pt x="42" y="82"/>
                  </a:cubicBezTo>
                  <a:lnTo>
                    <a:pt x="28" y="96"/>
                  </a:lnTo>
                  <a:close/>
                  <a:moveTo>
                    <a:pt x="77" y="8"/>
                  </a:moveTo>
                  <a:cubicBezTo>
                    <a:pt x="63" y="22"/>
                    <a:pt x="63" y="22"/>
                    <a:pt x="63" y="22"/>
                  </a:cubicBezTo>
                  <a:cubicBezTo>
                    <a:pt x="58" y="27"/>
                    <a:pt x="56" y="34"/>
                    <a:pt x="57" y="40"/>
                  </a:cubicBezTo>
                  <a:cubicBezTo>
                    <a:pt x="62" y="38"/>
                    <a:pt x="67" y="36"/>
                    <a:pt x="74" y="32"/>
                  </a:cubicBezTo>
                  <a:cubicBezTo>
                    <a:pt x="88" y="18"/>
                    <a:pt x="88" y="18"/>
                    <a:pt x="88" y="18"/>
                  </a:cubicBezTo>
                  <a:cubicBezTo>
                    <a:pt x="90" y="16"/>
                    <a:pt x="94" y="16"/>
                    <a:pt x="96" y="18"/>
                  </a:cubicBezTo>
                  <a:cubicBezTo>
                    <a:pt x="98" y="20"/>
                    <a:pt x="98" y="20"/>
                    <a:pt x="98" y="20"/>
                  </a:cubicBezTo>
                  <a:cubicBezTo>
                    <a:pt x="100" y="22"/>
                    <a:pt x="100" y="26"/>
                    <a:pt x="98" y="28"/>
                  </a:cubicBezTo>
                  <a:cubicBezTo>
                    <a:pt x="84" y="42"/>
                    <a:pt x="84" y="42"/>
                    <a:pt x="84" y="42"/>
                  </a:cubicBezTo>
                  <a:cubicBezTo>
                    <a:pt x="78" y="49"/>
                    <a:pt x="76" y="54"/>
                    <a:pt x="75" y="57"/>
                  </a:cubicBezTo>
                  <a:cubicBezTo>
                    <a:pt x="82" y="59"/>
                    <a:pt x="89" y="57"/>
                    <a:pt x="94" y="52"/>
                  </a:cubicBezTo>
                  <a:cubicBezTo>
                    <a:pt x="108" y="38"/>
                    <a:pt x="108" y="38"/>
                    <a:pt x="108" y="38"/>
                  </a:cubicBezTo>
                  <a:cubicBezTo>
                    <a:pt x="116" y="30"/>
                    <a:pt x="116" y="17"/>
                    <a:pt x="108" y="10"/>
                  </a:cubicBezTo>
                  <a:cubicBezTo>
                    <a:pt x="106" y="8"/>
                    <a:pt x="106" y="8"/>
                    <a:pt x="106" y="8"/>
                  </a:cubicBezTo>
                  <a:cubicBezTo>
                    <a:pt x="98" y="0"/>
                    <a:pt x="85" y="0"/>
                    <a:pt x="7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grpSp>
      <p:sp>
        <p:nvSpPr>
          <p:cNvPr id="10" name="Freeform 24"/>
          <p:cNvSpPr/>
          <p:nvPr/>
        </p:nvSpPr>
        <p:spPr bwMode="auto">
          <a:xfrm>
            <a:off x="3432652" y="1956565"/>
            <a:ext cx="1068387" cy="1283096"/>
          </a:xfrm>
          <a:custGeom>
            <a:avLst/>
            <a:gdLst>
              <a:gd name="T0" fmla="*/ 285 w 285"/>
              <a:gd name="T1" fmla="*/ 124 h 342"/>
              <a:gd name="T2" fmla="*/ 285 w 285"/>
              <a:gd name="T3" fmla="*/ 57 h 342"/>
              <a:gd name="T4" fmla="*/ 199 w 285"/>
              <a:gd name="T5" fmla="*/ 57 h 342"/>
              <a:gd name="T6" fmla="*/ 142 w 285"/>
              <a:gd name="T7" fmla="*/ 0 h 342"/>
              <a:gd name="T8" fmla="*/ 86 w 285"/>
              <a:gd name="T9" fmla="*/ 57 h 342"/>
              <a:gd name="T10" fmla="*/ 0 w 285"/>
              <a:gd name="T11" fmla="*/ 57 h 342"/>
              <a:gd name="T12" fmla="*/ 0 w 285"/>
              <a:gd name="T13" fmla="*/ 342 h 342"/>
              <a:gd name="T14" fmla="*/ 285 w 285"/>
              <a:gd name="T15" fmla="*/ 342 h 342"/>
              <a:gd name="T16" fmla="*/ 285 w 285"/>
              <a:gd name="T17" fmla="*/ 274 h 342"/>
              <a:gd name="T18" fmla="*/ 233 w 285"/>
              <a:gd name="T19" fmla="*/ 199 h 342"/>
              <a:gd name="T20" fmla="*/ 285 w 285"/>
              <a:gd name="T21" fmla="*/ 124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5" h="342">
                <a:moveTo>
                  <a:pt x="285" y="124"/>
                </a:moveTo>
                <a:cubicBezTo>
                  <a:pt x="285" y="57"/>
                  <a:pt x="285" y="57"/>
                  <a:pt x="285" y="57"/>
                </a:cubicBezTo>
                <a:cubicBezTo>
                  <a:pt x="199" y="57"/>
                  <a:pt x="199" y="57"/>
                  <a:pt x="199" y="57"/>
                </a:cubicBezTo>
                <a:cubicBezTo>
                  <a:pt x="199" y="25"/>
                  <a:pt x="174" y="0"/>
                  <a:pt x="142" y="0"/>
                </a:cubicBezTo>
                <a:cubicBezTo>
                  <a:pt x="111" y="0"/>
                  <a:pt x="86" y="25"/>
                  <a:pt x="86" y="57"/>
                </a:cubicBezTo>
                <a:cubicBezTo>
                  <a:pt x="0" y="57"/>
                  <a:pt x="0" y="57"/>
                  <a:pt x="0" y="57"/>
                </a:cubicBezTo>
                <a:cubicBezTo>
                  <a:pt x="0" y="342"/>
                  <a:pt x="0" y="342"/>
                  <a:pt x="0" y="342"/>
                </a:cubicBezTo>
                <a:cubicBezTo>
                  <a:pt x="285" y="342"/>
                  <a:pt x="285" y="342"/>
                  <a:pt x="285" y="342"/>
                </a:cubicBezTo>
                <a:cubicBezTo>
                  <a:pt x="285" y="274"/>
                  <a:pt x="285" y="274"/>
                  <a:pt x="285" y="274"/>
                </a:cubicBezTo>
                <a:cubicBezTo>
                  <a:pt x="255" y="263"/>
                  <a:pt x="233" y="234"/>
                  <a:pt x="233" y="199"/>
                </a:cubicBezTo>
                <a:cubicBezTo>
                  <a:pt x="233" y="165"/>
                  <a:pt x="255" y="136"/>
                  <a:pt x="285" y="124"/>
                </a:cubicBezTo>
                <a:close/>
              </a:path>
            </a:pathLst>
          </a:custGeom>
          <a:solidFill>
            <a:srgbClr val="919DCB"/>
          </a:solidFill>
          <a:ln>
            <a:noFill/>
          </a:ln>
        </p:spPr>
        <p:txBody>
          <a:bodyPr/>
          <a:lstStyle/>
          <a:p>
            <a:endParaRPr lang="zh-CN" altLang="en-US">
              <a:solidFill>
                <a:prstClr val="black"/>
              </a:solidFill>
            </a:endParaRPr>
          </a:p>
        </p:txBody>
      </p:sp>
      <p:grpSp>
        <p:nvGrpSpPr>
          <p:cNvPr id="11" name="组合 2"/>
          <p:cNvGrpSpPr/>
          <p:nvPr/>
        </p:nvGrpSpPr>
        <p:grpSpPr>
          <a:xfrm>
            <a:off x="3781901" y="2474250"/>
            <a:ext cx="352424" cy="479573"/>
            <a:chOff x="3802063" y="3065462"/>
            <a:chExt cx="352424" cy="479425"/>
          </a:xfrm>
          <a:solidFill>
            <a:srgbClr val="F8F8F8"/>
          </a:solidFill>
        </p:grpSpPr>
        <p:sp>
          <p:nvSpPr>
            <p:cNvPr id="12" name="Freeform 30"/>
            <p:cNvSpPr>
              <a:spLocks noEditPoints="1"/>
            </p:cNvSpPr>
            <p:nvPr/>
          </p:nvSpPr>
          <p:spPr bwMode="auto">
            <a:xfrm>
              <a:off x="3862388" y="3117850"/>
              <a:ext cx="157162" cy="195263"/>
            </a:xfrm>
            <a:custGeom>
              <a:avLst/>
              <a:gdLst>
                <a:gd name="T0" fmla="*/ 40 w 42"/>
                <a:gd name="T1" fmla="*/ 10 h 52"/>
                <a:gd name="T2" fmla="*/ 1 w 42"/>
                <a:gd name="T3" fmla="*/ 10 h 52"/>
                <a:gd name="T4" fmla="*/ 0 w 42"/>
                <a:gd name="T5" fmla="*/ 11 h 52"/>
                <a:gd name="T6" fmla="*/ 1 w 42"/>
                <a:gd name="T7" fmla="*/ 13 h 52"/>
                <a:gd name="T8" fmla="*/ 40 w 42"/>
                <a:gd name="T9" fmla="*/ 13 h 52"/>
                <a:gd name="T10" fmla="*/ 42 w 42"/>
                <a:gd name="T11" fmla="*/ 11 h 52"/>
                <a:gd name="T12" fmla="*/ 40 w 42"/>
                <a:gd name="T13" fmla="*/ 10 h 52"/>
                <a:gd name="T14" fmla="*/ 1 w 42"/>
                <a:gd name="T15" fmla="*/ 3 h 52"/>
                <a:gd name="T16" fmla="*/ 40 w 42"/>
                <a:gd name="T17" fmla="*/ 3 h 52"/>
                <a:gd name="T18" fmla="*/ 42 w 42"/>
                <a:gd name="T19" fmla="*/ 1 h 52"/>
                <a:gd name="T20" fmla="*/ 40 w 42"/>
                <a:gd name="T21" fmla="*/ 0 h 52"/>
                <a:gd name="T22" fmla="*/ 1 w 42"/>
                <a:gd name="T23" fmla="*/ 0 h 52"/>
                <a:gd name="T24" fmla="*/ 0 w 42"/>
                <a:gd name="T25" fmla="*/ 1 h 52"/>
                <a:gd name="T26" fmla="*/ 1 w 42"/>
                <a:gd name="T27" fmla="*/ 3 h 52"/>
                <a:gd name="T28" fmla="*/ 0 w 42"/>
                <a:gd name="T29" fmla="*/ 21 h 52"/>
                <a:gd name="T30" fmla="*/ 1 w 42"/>
                <a:gd name="T31" fmla="*/ 23 h 52"/>
                <a:gd name="T32" fmla="*/ 29 w 42"/>
                <a:gd name="T33" fmla="*/ 23 h 52"/>
                <a:gd name="T34" fmla="*/ 39 w 42"/>
                <a:gd name="T35" fmla="*/ 19 h 52"/>
                <a:gd name="T36" fmla="*/ 1 w 42"/>
                <a:gd name="T37" fmla="*/ 19 h 52"/>
                <a:gd name="T38" fmla="*/ 0 w 42"/>
                <a:gd name="T39" fmla="*/ 21 h 52"/>
                <a:gd name="T40" fmla="*/ 0 w 42"/>
                <a:gd name="T41" fmla="*/ 31 h 52"/>
                <a:gd name="T42" fmla="*/ 1 w 42"/>
                <a:gd name="T43" fmla="*/ 33 h 52"/>
                <a:gd name="T44" fmla="*/ 18 w 42"/>
                <a:gd name="T45" fmla="*/ 33 h 52"/>
                <a:gd name="T46" fmla="*/ 21 w 42"/>
                <a:gd name="T47" fmla="*/ 29 h 52"/>
                <a:gd name="T48" fmla="*/ 1 w 42"/>
                <a:gd name="T49" fmla="*/ 29 h 52"/>
                <a:gd name="T50" fmla="*/ 0 w 42"/>
                <a:gd name="T51" fmla="*/ 31 h 52"/>
                <a:gd name="T52" fmla="*/ 0 w 42"/>
                <a:gd name="T53" fmla="*/ 41 h 52"/>
                <a:gd name="T54" fmla="*/ 1 w 42"/>
                <a:gd name="T55" fmla="*/ 43 h 52"/>
                <a:gd name="T56" fmla="*/ 12 w 42"/>
                <a:gd name="T57" fmla="*/ 43 h 52"/>
                <a:gd name="T58" fmla="*/ 14 w 42"/>
                <a:gd name="T59" fmla="*/ 39 h 52"/>
                <a:gd name="T60" fmla="*/ 1 w 42"/>
                <a:gd name="T61" fmla="*/ 39 h 52"/>
                <a:gd name="T62" fmla="*/ 0 w 42"/>
                <a:gd name="T63" fmla="*/ 41 h 52"/>
                <a:gd name="T64" fmla="*/ 0 w 42"/>
                <a:gd name="T65" fmla="*/ 51 h 52"/>
                <a:gd name="T66" fmla="*/ 1 w 42"/>
                <a:gd name="T67" fmla="*/ 52 h 52"/>
                <a:gd name="T68" fmla="*/ 11 w 42"/>
                <a:gd name="T69" fmla="*/ 52 h 52"/>
                <a:gd name="T70" fmla="*/ 11 w 42"/>
                <a:gd name="T71" fmla="*/ 49 h 52"/>
                <a:gd name="T72" fmla="*/ 1 w 42"/>
                <a:gd name="T73" fmla="*/ 49 h 52"/>
                <a:gd name="T74" fmla="*/ 0 w 42"/>
                <a:gd name="T75"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 h="52">
                  <a:moveTo>
                    <a:pt x="40" y="10"/>
                  </a:moveTo>
                  <a:cubicBezTo>
                    <a:pt x="1" y="10"/>
                    <a:pt x="1" y="10"/>
                    <a:pt x="1" y="10"/>
                  </a:cubicBezTo>
                  <a:cubicBezTo>
                    <a:pt x="0" y="10"/>
                    <a:pt x="0" y="10"/>
                    <a:pt x="0" y="11"/>
                  </a:cubicBezTo>
                  <a:cubicBezTo>
                    <a:pt x="0" y="12"/>
                    <a:pt x="0" y="13"/>
                    <a:pt x="1" y="13"/>
                  </a:cubicBezTo>
                  <a:cubicBezTo>
                    <a:pt x="40" y="13"/>
                    <a:pt x="40" y="13"/>
                    <a:pt x="40" y="13"/>
                  </a:cubicBezTo>
                  <a:cubicBezTo>
                    <a:pt x="41" y="13"/>
                    <a:pt x="42" y="12"/>
                    <a:pt x="42" y="11"/>
                  </a:cubicBezTo>
                  <a:cubicBezTo>
                    <a:pt x="42" y="10"/>
                    <a:pt x="41" y="10"/>
                    <a:pt x="40" y="10"/>
                  </a:cubicBezTo>
                  <a:close/>
                  <a:moveTo>
                    <a:pt x="1" y="3"/>
                  </a:moveTo>
                  <a:cubicBezTo>
                    <a:pt x="40" y="3"/>
                    <a:pt x="40" y="3"/>
                    <a:pt x="40" y="3"/>
                  </a:cubicBezTo>
                  <a:cubicBezTo>
                    <a:pt x="41" y="3"/>
                    <a:pt x="42" y="2"/>
                    <a:pt x="42" y="1"/>
                  </a:cubicBezTo>
                  <a:cubicBezTo>
                    <a:pt x="42" y="0"/>
                    <a:pt x="41" y="0"/>
                    <a:pt x="40" y="0"/>
                  </a:cubicBezTo>
                  <a:cubicBezTo>
                    <a:pt x="1" y="0"/>
                    <a:pt x="1" y="0"/>
                    <a:pt x="1" y="0"/>
                  </a:cubicBezTo>
                  <a:cubicBezTo>
                    <a:pt x="0" y="0"/>
                    <a:pt x="0" y="0"/>
                    <a:pt x="0" y="1"/>
                  </a:cubicBezTo>
                  <a:cubicBezTo>
                    <a:pt x="0" y="2"/>
                    <a:pt x="0" y="3"/>
                    <a:pt x="1" y="3"/>
                  </a:cubicBezTo>
                  <a:close/>
                  <a:moveTo>
                    <a:pt x="0" y="21"/>
                  </a:moveTo>
                  <a:cubicBezTo>
                    <a:pt x="0" y="22"/>
                    <a:pt x="0" y="23"/>
                    <a:pt x="1" y="23"/>
                  </a:cubicBezTo>
                  <a:cubicBezTo>
                    <a:pt x="29" y="23"/>
                    <a:pt x="29" y="23"/>
                    <a:pt x="29" y="23"/>
                  </a:cubicBezTo>
                  <a:cubicBezTo>
                    <a:pt x="32" y="21"/>
                    <a:pt x="36" y="20"/>
                    <a:pt x="39" y="19"/>
                  </a:cubicBezTo>
                  <a:cubicBezTo>
                    <a:pt x="1" y="19"/>
                    <a:pt x="1" y="19"/>
                    <a:pt x="1" y="19"/>
                  </a:cubicBezTo>
                  <a:cubicBezTo>
                    <a:pt x="0" y="19"/>
                    <a:pt x="0" y="20"/>
                    <a:pt x="0" y="21"/>
                  </a:cubicBezTo>
                  <a:close/>
                  <a:moveTo>
                    <a:pt x="0" y="31"/>
                  </a:moveTo>
                  <a:cubicBezTo>
                    <a:pt x="0" y="32"/>
                    <a:pt x="0" y="33"/>
                    <a:pt x="1" y="33"/>
                  </a:cubicBezTo>
                  <a:cubicBezTo>
                    <a:pt x="18" y="33"/>
                    <a:pt x="18" y="33"/>
                    <a:pt x="18" y="33"/>
                  </a:cubicBezTo>
                  <a:cubicBezTo>
                    <a:pt x="19" y="32"/>
                    <a:pt x="20" y="30"/>
                    <a:pt x="21" y="29"/>
                  </a:cubicBezTo>
                  <a:cubicBezTo>
                    <a:pt x="1" y="29"/>
                    <a:pt x="1" y="29"/>
                    <a:pt x="1" y="29"/>
                  </a:cubicBezTo>
                  <a:cubicBezTo>
                    <a:pt x="0" y="29"/>
                    <a:pt x="0" y="30"/>
                    <a:pt x="0" y="31"/>
                  </a:cubicBezTo>
                  <a:close/>
                  <a:moveTo>
                    <a:pt x="0" y="41"/>
                  </a:moveTo>
                  <a:cubicBezTo>
                    <a:pt x="0" y="42"/>
                    <a:pt x="0" y="43"/>
                    <a:pt x="1" y="43"/>
                  </a:cubicBezTo>
                  <a:cubicBezTo>
                    <a:pt x="12" y="43"/>
                    <a:pt x="12" y="43"/>
                    <a:pt x="12" y="43"/>
                  </a:cubicBezTo>
                  <a:cubicBezTo>
                    <a:pt x="13" y="41"/>
                    <a:pt x="13" y="40"/>
                    <a:pt x="14" y="39"/>
                  </a:cubicBezTo>
                  <a:cubicBezTo>
                    <a:pt x="1" y="39"/>
                    <a:pt x="1" y="39"/>
                    <a:pt x="1" y="39"/>
                  </a:cubicBezTo>
                  <a:cubicBezTo>
                    <a:pt x="0" y="39"/>
                    <a:pt x="0" y="40"/>
                    <a:pt x="0" y="41"/>
                  </a:cubicBezTo>
                  <a:close/>
                  <a:moveTo>
                    <a:pt x="0" y="51"/>
                  </a:moveTo>
                  <a:cubicBezTo>
                    <a:pt x="0" y="52"/>
                    <a:pt x="0" y="52"/>
                    <a:pt x="1" y="52"/>
                  </a:cubicBezTo>
                  <a:cubicBezTo>
                    <a:pt x="11" y="52"/>
                    <a:pt x="11" y="52"/>
                    <a:pt x="11" y="52"/>
                  </a:cubicBezTo>
                  <a:cubicBezTo>
                    <a:pt x="11" y="51"/>
                    <a:pt x="11" y="50"/>
                    <a:pt x="11" y="49"/>
                  </a:cubicBezTo>
                  <a:cubicBezTo>
                    <a:pt x="1" y="49"/>
                    <a:pt x="1" y="49"/>
                    <a:pt x="1" y="49"/>
                  </a:cubicBezTo>
                  <a:cubicBezTo>
                    <a:pt x="0" y="49"/>
                    <a:pt x="0" y="50"/>
                    <a:pt x="0"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3" name="Freeform 31"/>
            <p:cNvSpPr>
              <a:spLocks noEditPoints="1"/>
            </p:cNvSpPr>
            <p:nvPr/>
          </p:nvSpPr>
          <p:spPr bwMode="auto">
            <a:xfrm>
              <a:off x="3917950" y="3205162"/>
              <a:ext cx="236537" cy="231775"/>
            </a:xfrm>
            <a:custGeom>
              <a:avLst/>
              <a:gdLst>
                <a:gd name="T0" fmla="*/ 52 w 63"/>
                <a:gd name="T1" fmla="*/ 11 h 62"/>
                <a:gd name="T2" fmla="*/ 11 w 63"/>
                <a:gd name="T3" fmla="*/ 11 h 62"/>
                <a:gd name="T4" fmla="*/ 11 w 63"/>
                <a:gd name="T5" fmla="*/ 51 h 62"/>
                <a:gd name="T6" fmla="*/ 52 w 63"/>
                <a:gd name="T7" fmla="*/ 51 h 62"/>
                <a:gd name="T8" fmla="*/ 52 w 63"/>
                <a:gd name="T9" fmla="*/ 11 h 62"/>
                <a:gd name="T10" fmla="*/ 17 w 63"/>
                <a:gd name="T11" fmla="*/ 45 h 62"/>
                <a:gd name="T12" fmla="*/ 17 w 63"/>
                <a:gd name="T13" fmla="*/ 17 h 62"/>
                <a:gd name="T14" fmla="*/ 46 w 63"/>
                <a:gd name="T15" fmla="*/ 17 h 62"/>
                <a:gd name="T16" fmla="*/ 46 w 63"/>
                <a:gd name="T17" fmla="*/ 45 h 62"/>
                <a:gd name="T18" fmla="*/ 17 w 63"/>
                <a:gd name="T19" fmla="*/ 4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2">
                  <a:moveTo>
                    <a:pt x="52" y="11"/>
                  </a:moveTo>
                  <a:cubicBezTo>
                    <a:pt x="40" y="0"/>
                    <a:pt x="22" y="0"/>
                    <a:pt x="11" y="11"/>
                  </a:cubicBezTo>
                  <a:cubicBezTo>
                    <a:pt x="0" y="22"/>
                    <a:pt x="0" y="40"/>
                    <a:pt x="11" y="51"/>
                  </a:cubicBezTo>
                  <a:cubicBezTo>
                    <a:pt x="22" y="62"/>
                    <a:pt x="40" y="62"/>
                    <a:pt x="52" y="51"/>
                  </a:cubicBezTo>
                  <a:cubicBezTo>
                    <a:pt x="63" y="40"/>
                    <a:pt x="63" y="22"/>
                    <a:pt x="52" y="11"/>
                  </a:cubicBezTo>
                  <a:close/>
                  <a:moveTo>
                    <a:pt x="17" y="45"/>
                  </a:moveTo>
                  <a:cubicBezTo>
                    <a:pt x="9" y="37"/>
                    <a:pt x="9" y="25"/>
                    <a:pt x="17" y="17"/>
                  </a:cubicBezTo>
                  <a:cubicBezTo>
                    <a:pt x="25" y="9"/>
                    <a:pt x="38" y="9"/>
                    <a:pt x="46" y="17"/>
                  </a:cubicBezTo>
                  <a:cubicBezTo>
                    <a:pt x="53" y="25"/>
                    <a:pt x="53" y="37"/>
                    <a:pt x="46" y="45"/>
                  </a:cubicBezTo>
                  <a:cubicBezTo>
                    <a:pt x="38" y="53"/>
                    <a:pt x="25" y="53"/>
                    <a:pt x="17"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4" name="Freeform 32"/>
            <p:cNvSpPr>
              <a:spLocks noEditPoints="1"/>
            </p:cNvSpPr>
            <p:nvPr/>
          </p:nvSpPr>
          <p:spPr bwMode="auto">
            <a:xfrm>
              <a:off x="3802063" y="3398837"/>
              <a:ext cx="149225" cy="146050"/>
            </a:xfrm>
            <a:custGeom>
              <a:avLst/>
              <a:gdLst>
                <a:gd name="T0" fmla="*/ 38 w 40"/>
                <a:gd name="T1" fmla="*/ 2 h 39"/>
                <a:gd name="T2" fmla="*/ 30 w 40"/>
                <a:gd name="T3" fmla="*/ 2 h 39"/>
                <a:gd name="T4" fmla="*/ 30 w 40"/>
                <a:gd name="T5" fmla="*/ 2 h 39"/>
                <a:gd name="T6" fmla="*/ 38 w 40"/>
                <a:gd name="T7" fmla="*/ 11 h 39"/>
                <a:gd name="T8" fmla="*/ 38 w 40"/>
                <a:gd name="T9" fmla="*/ 10 h 39"/>
                <a:gd name="T10" fmla="*/ 38 w 40"/>
                <a:gd name="T11" fmla="*/ 2 h 39"/>
                <a:gd name="T12" fmla="*/ 2 w 40"/>
                <a:gd name="T13" fmla="*/ 29 h 39"/>
                <a:gd name="T14" fmla="*/ 2 w 40"/>
                <a:gd name="T15" fmla="*/ 37 h 39"/>
                <a:gd name="T16" fmla="*/ 11 w 40"/>
                <a:gd name="T17" fmla="*/ 37 h 39"/>
                <a:gd name="T18" fmla="*/ 35 w 40"/>
                <a:gd name="T19" fmla="*/ 13 h 39"/>
                <a:gd name="T20" fmla="*/ 27 w 40"/>
                <a:gd name="T21" fmla="*/ 5 h 39"/>
                <a:gd name="T22" fmla="*/ 2 w 40"/>
                <a:gd name="T23"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39">
                  <a:moveTo>
                    <a:pt x="38" y="2"/>
                  </a:moveTo>
                  <a:cubicBezTo>
                    <a:pt x="36" y="0"/>
                    <a:pt x="32" y="0"/>
                    <a:pt x="30" y="2"/>
                  </a:cubicBezTo>
                  <a:cubicBezTo>
                    <a:pt x="30" y="2"/>
                    <a:pt x="30" y="2"/>
                    <a:pt x="30" y="2"/>
                  </a:cubicBezTo>
                  <a:cubicBezTo>
                    <a:pt x="38" y="11"/>
                    <a:pt x="38" y="11"/>
                    <a:pt x="38" y="11"/>
                  </a:cubicBezTo>
                  <a:cubicBezTo>
                    <a:pt x="38" y="10"/>
                    <a:pt x="38" y="10"/>
                    <a:pt x="38" y="10"/>
                  </a:cubicBezTo>
                  <a:cubicBezTo>
                    <a:pt x="40" y="8"/>
                    <a:pt x="40" y="4"/>
                    <a:pt x="38" y="2"/>
                  </a:cubicBezTo>
                  <a:close/>
                  <a:moveTo>
                    <a:pt x="2" y="29"/>
                  </a:moveTo>
                  <a:cubicBezTo>
                    <a:pt x="0" y="31"/>
                    <a:pt x="0" y="35"/>
                    <a:pt x="2" y="37"/>
                  </a:cubicBezTo>
                  <a:cubicBezTo>
                    <a:pt x="5" y="39"/>
                    <a:pt x="8" y="39"/>
                    <a:pt x="11" y="37"/>
                  </a:cubicBezTo>
                  <a:cubicBezTo>
                    <a:pt x="35" y="13"/>
                    <a:pt x="35" y="13"/>
                    <a:pt x="35" y="13"/>
                  </a:cubicBezTo>
                  <a:cubicBezTo>
                    <a:pt x="27" y="5"/>
                    <a:pt x="27" y="5"/>
                    <a:pt x="27" y="5"/>
                  </a:cubicBezTo>
                  <a:lnTo>
                    <a:pt x="2"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5" name="Freeform 33"/>
            <p:cNvSpPr/>
            <p:nvPr/>
          </p:nvSpPr>
          <p:spPr bwMode="auto">
            <a:xfrm>
              <a:off x="3810000" y="3065462"/>
              <a:ext cx="261937" cy="296863"/>
            </a:xfrm>
            <a:custGeom>
              <a:avLst/>
              <a:gdLst>
                <a:gd name="T0" fmla="*/ 33 w 70"/>
                <a:gd name="T1" fmla="*/ 73 h 79"/>
                <a:gd name="T2" fmla="*/ 11 w 70"/>
                <a:gd name="T3" fmla="*/ 73 h 79"/>
                <a:gd name="T4" fmla="*/ 7 w 70"/>
                <a:gd name="T5" fmla="*/ 69 h 79"/>
                <a:gd name="T6" fmla="*/ 7 w 70"/>
                <a:gd name="T7" fmla="*/ 10 h 79"/>
                <a:gd name="T8" fmla="*/ 11 w 70"/>
                <a:gd name="T9" fmla="*/ 6 h 79"/>
                <a:gd name="T10" fmla="*/ 59 w 70"/>
                <a:gd name="T11" fmla="*/ 6 h 79"/>
                <a:gd name="T12" fmla="*/ 63 w 70"/>
                <a:gd name="T13" fmla="*/ 10 h 79"/>
                <a:gd name="T14" fmla="*/ 63 w 70"/>
                <a:gd name="T15" fmla="*/ 41 h 79"/>
                <a:gd name="T16" fmla="*/ 70 w 70"/>
                <a:gd name="T17" fmla="*/ 42 h 79"/>
                <a:gd name="T18" fmla="*/ 70 w 70"/>
                <a:gd name="T19" fmla="*/ 10 h 79"/>
                <a:gd name="T20" fmla="*/ 59 w 70"/>
                <a:gd name="T21" fmla="*/ 0 h 79"/>
                <a:gd name="T22" fmla="*/ 11 w 70"/>
                <a:gd name="T23" fmla="*/ 0 h 79"/>
                <a:gd name="T24" fmla="*/ 0 w 70"/>
                <a:gd name="T25" fmla="*/ 10 h 79"/>
                <a:gd name="T26" fmla="*/ 0 w 70"/>
                <a:gd name="T27" fmla="*/ 69 h 79"/>
                <a:gd name="T28" fmla="*/ 11 w 70"/>
                <a:gd name="T29" fmla="*/ 79 h 79"/>
                <a:gd name="T30" fmla="*/ 36 w 70"/>
                <a:gd name="T31" fmla="*/ 79 h 79"/>
                <a:gd name="T32" fmla="*/ 33 w 70"/>
                <a:gd name="T33" fmla="*/ 7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79">
                  <a:moveTo>
                    <a:pt x="33" y="73"/>
                  </a:moveTo>
                  <a:cubicBezTo>
                    <a:pt x="11" y="73"/>
                    <a:pt x="11" y="73"/>
                    <a:pt x="11" y="73"/>
                  </a:cubicBezTo>
                  <a:cubicBezTo>
                    <a:pt x="9" y="73"/>
                    <a:pt x="7" y="71"/>
                    <a:pt x="7" y="69"/>
                  </a:cubicBezTo>
                  <a:cubicBezTo>
                    <a:pt x="7" y="10"/>
                    <a:pt x="7" y="10"/>
                    <a:pt x="7" y="10"/>
                  </a:cubicBezTo>
                  <a:cubicBezTo>
                    <a:pt x="7" y="8"/>
                    <a:pt x="9" y="6"/>
                    <a:pt x="11" y="6"/>
                  </a:cubicBezTo>
                  <a:cubicBezTo>
                    <a:pt x="59" y="6"/>
                    <a:pt x="59" y="6"/>
                    <a:pt x="59" y="6"/>
                  </a:cubicBezTo>
                  <a:cubicBezTo>
                    <a:pt x="61" y="6"/>
                    <a:pt x="63" y="8"/>
                    <a:pt x="63" y="10"/>
                  </a:cubicBezTo>
                  <a:cubicBezTo>
                    <a:pt x="63" y="41"/>
                    <a:pt x="63" y="41"/>
                    <a:pt x="63" y="41"/>
                  </a:cubicBezTo>
                  <a:cubicBezTo>
                    <a:pt x="65" y="41"/>
                    <a:pt x="68" y="41"/>
                    <a:pt x="70" y="42"/>
                  </a:cubicBezTo>
                  <a:cubicBezTo>
                    <a:pt x="70" y="10"/>
                    <a:pt x="70" y="10"/>
                    <a:pt x="70" y="10"/>
                  </a:cubicBezTo>
                  <a:cubicBezTo>
                    <a:pt x="70" y="4"/>
                    <a:pt x="65" y="0"/>
                    <a:pt x="59" y="0"/>
                  </a:cubicBezTo>
                  <a:cubicBezTo>
                    <a:pt x="11" y="0"/>
                    <a:pt x="11" y="0"/>
                    <a:pt x="11" y="0"/>
                  </a:cubicBezTo>
                  <a:cubicBezTo>
                    <a:pt x="5" y="0"/>
                    <a:pt x="0" y="4"/>
                    <a:pt x="0" y="10"/>
                  </a:cubicBezTo>
                  <a:cubicBezTo>
                    <a:pt x="0" y="69"/>
                    <a:pt x="0" y="69"/>
                    <a:pt x="0" y="69"/>
                  </a:cubicBezTo>
                  <a:cubicBezTo>
                    <a:pt x="0" y="75"/>
                    <a:pt x="5" y="79"/>
                    <a:pt x="11" y="79"/>
                  </a:cubicBezTo>
                  <a:cubicBezTo>
                    <a:pt x="36" y="79"/>
                    <a:pt x="36" y="79"/>
                    <a:pt x="36" y="79"/>
                  </a:cubicBezTo>
                  <a:cubicBezTo>
                    <a:pt x="35" y="77"/>
                    <a:pt x="34" y="75"/>
                    <a:pt x="33"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grpSp>
      <p:sp>
        <p:nvSpPr>
          <p:cNvPr id="16" name="Freeform 25"/>
          <p:cNvSpPr/>
          <p:nvPr/>
        </p:nvSpPr>
        <p:spPr bwMode="auto">
          <a:xfrm>
            <a:off x="3432652" y="997419"/>
            <a:ext cx="1277937" cy="1068718"/>
          </a:xfrm>
          <a:custGeom>
            <a:avLst/>
            <a:gdLst>
              <a:gd name="T0" fmla="*/ 217 w 341"/>
              <a:gd name="T1" fmla="*/ 285 h 285"/>
              <a:gd name="T2" fmla="*/ 285 w 341"/>
              <a:gd name="T3" fmla="*/ 285 h 285"/>
              <a:gd name="T4" fmla="*/ 285 w 341"/>
              <a:gd name="T5" fmla="*/ 199 h 285"/>
              <a:gd name="T6" fmla="*/ 341 w 341"/>
              <a:gd name="T7" fmla="*/ 143 h 285"/>
              <a:gd name="T8" fmla="*/ 285 w 341"/>
              <a:gd name="T9" fmla="*/ 86 h 285"/>
              <a:gd name="T10" fmla="*/ 285 w 341"/>
              <a:gd name="T11" fmla="*/ 0 h 285"/>
              <a:gd name="T12" fmla="*/ 0 w 341"/>
              <a:gd name="T13" fmla="*/ 0 h 285"/>
              <a:gd name="T14" fmla="*/ 0 w 341"/>
              <a:gd name="T15" fmla="*/ 285 h 285"/>
              <a:gd name="T16" fmla="*/ 68 w 341"/>
              <a:gd name="T17" fmla="*/ 285 h 285"/>
              <a:gd name="T18" fmla="*/ 142 w 341"/>
              <a:gd name="T19" fmla="*/ 233 h 285"/>
              <a:gd name="T20" fmla="*/ 217 w 341"/>
              <a:gd name="T21"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1" h="285">
                <a:moveTo>
                  <a:pt x="217" y="285"/>
                </a:moveTo>
                <a:cubicBezTo>
                  <a:pt x="285" y="285"/>
                  <a:pt x="285" y="285"/>
                  <a:pt x="285" y="285"/>
                </a:cubicBezTo>
                <a:cubicBezTo>
                  <a:pt x="285" y="199"/>
                  <a:pt x="285" y="199"/>
                  <a:pt x="285" y="199"/>
                </a:cubicBezTo>
                <a:cubicBezTo>
                  <a:pt x="316" y="199"/>
                  <a:pt x="341" y="174"/>
                  <a:pt x="341" y="143"/>
                </a:cubicBezTo>
                <a:cubicBezTo>
                  <a:pt x="341" y="111"/>
                  <a:pt x="316" y="86"/>
                  <a:pt x="285" y="86"/>
                </a:cubicBezTo>
                <a:cubicBezTo>
                  <a:pt x="285" y="0"/>
                  <a:pt x="285" y="0"/>
                  <a:pt x="285" y="0"/>
                </a:cubicBezTo>
                <a:cubicBezTo>
                  <a:pt x="0" y="0"/>
                  <a:pt x="0" y="0"/>
                  <a:pt x="0" y="0"/>
                </a:cubicBezTo>
                <a:cubicBezTo>
                  <a:pt x="0" y="285"/>
                  <a:pt x="0" y="285"/>
                  <a:pt x="0" y="285"/>
                </a:cubicBezTo>
                <a:cubicBezTo>
                  <a:pt x="68" y="285"/>
                  <a:pt x="68" y="285"/>
                  <a:pt x="68" y="285"/>
                </a:cubicBezTo>
                <a:cubicBezTo>
                  <a:pt x="79" y="255"/>
                  <a:pt x="108" y="233"/>
                  <a:pt x="142" y="233"/>
                </a:cubicBezTo>
                <a:cubicBezTo>
                  <a:pt x="177" y="233"/>
                  <a:pt x="206" y="255"/>
                  <a:pt x="217" y="285"/>
                </a:cubicBezTo>
                <a:close/>
              </a:path>
            </a:pathLst>
          </a:custGeom>
          <a:solidFill>
            <a:srgbClr val="C1CBE6"/>
          </a:solidFill>
          <a:ln>
            <a:noFill/>
          </a:ln>
        </p:spPr>
        <p:txBody>
          <a:bodyPr/>
          <a:lstStyle/>
          <a:p>
            <a:endParaRPr lang="zh-CN" altLang="en-US">
              <a:solidFill>
                <a:prstClr val="black"/>
              </a:solidFill>
            </a:endParaRPr>
          </a:p>
        </p:txBody>
      </p:sp>
      <p:sp>
        <p:nvSpPr>
          <p:cNvPr id="17" name="Freeform 34"/>
          <p:cNvSpPr>
            <a:spLocks noEditPoints="1"/>
          </p:cNvSpPr>
          <p:nvPr/>
        </p:nvSpPr>
        <p:spPr bwMode="auto">
          <a:xfrm>
            <a:off x="3710464" y="1292786"/>
            <a:ext cx="415925" cy="390646"/>
          </a:xfrm>
          <a:custGeom>
            <a:avLst/>
            <a:gdLst>
              <a:gd name="T0" fmla="*/ 18 w 111"/>
              <a:gd name="T1" fmla="*/ 67 h 104"/>
              <a:gd name="T2" fmla="*/ 16 w 111"/>
              <a:gd name="T3" fmla="*/ 60 h 104"/>
              <a:gd name="T4" fmla="*/ 14 w 111"/>
              <a:gd name="T5" fmla="*/ 16 h 104"/>
              <a:gd name="T6" fmla="*/ 34 w 111"/>
              <a:gd name="T7" fmla="*/ 17 h 104"/>
              <a:gd name="T8" fmla="*/ 34 w 111"/>
              <a:gd name="T9" fmla="*/ 0 h 104"/>
              <a:gd name="T10" fmla="*/ 77 w 111"/>
              <a:gd name="T11" fmla="*/ 18 h 104"/>
              <a:gd name="T12" fmla="*/ 80 w 111"/>
              <a:gd name="T13" fmla="*/ 20 h 104"/>
              <a:gd name="T14" fmla="*/ 111 w 111"/>
              <a:gd name="T15" fmla="*/ 54 h 104"/>
              <a:gd name="T16" fmla="*/ 93 w 111"/>
              <a:gd name="T17" fmla="*/ 64 h 104"/>
              <a:gd name="T18" fmla="*/ 104 w 111"/>
              <a:gd name="T19" fmla="*/ 78 h 104"/>
              <a:gd name="T20" fmla="*/ 60 w 111"/>
              <a:gd name="T21" fmla="*/ 90 h 104"/>
              <a:gd name="T22" fmla="*/ 55 w 111"/>
              <a:gd name="T23" fmla="*/ 90 h 104"/>
              <a:gd name="T24" fmla="*/ 54 w 111"/>
              <a:gd name="T25" fmla="*/ 90 h 104"/>
              <a:gd name="T26" fmla="*/ 9 w 111"/>
              <a:gd name="T27" fmla="*/ 79 h 104"/>
              <a:gd name="T28" fmla="*/ 25 w 111"/>
              <a:gd name="T29" fmla="*/ 53 h 104"/>
              <a:gd name="T30" fmla="*/ 29 w 111"/>
              <a:gd name="T31" fmla="*/ 65 h 104"/>
              <a:gd name="T32" fmla="*/ 30 w 111"/>
              <a:gd name="T33" fmla="*/ 68 h 104"/>
              <a:gd name="T34" fmla="*/ 42 w 111"/>
              <a:gd name="T35" fmla="*/ 90 h 104"/>
              <a:gd name="T36" fmla="*/ 52 w 111"/>
              <a:gd name="T37" fmla="*/ 80 h 104"/>
              <a:gd name="T38" fmla="*/ 55 w 111"/>
              <a:gd name="T39" fmla="*/ 80 h 104"/>
              <a:gd name="T40" fmla="*/ 61 w 111"/>
              <a:gd name="T41" fmla="*/ 80 h 104"/>
              <a:gd name="T42" fmla="*/ 72 w 111"/>
              <a:gd name="T43" fmla="*/ 89 h 104"/>
              <a:gd name="T44" fmla="*/ 82 w 111"/>
              <a:gd name="T45" fmla="*/ 65 h 104"/>
              <a:gd name="T46" fmla="*/ 85 w 111"/>
              <a:gd name="T47" fmla="*/ 55 h 104"/>
              <a:gd name="T48" fmla="*/ 86 w 111"/>
              <a:gd name="T49" fmla="*/ 52 h 104"/>
              <a:gd name="T50" fmla="*/ 92 w 111"/>
              <a:gd name="T51" fmla="*/ 26 h 104"/>
              <a:gd name="T52" fmla="*/ 76 w 111"/>
              <a:gd name="T53" fmla="*/ 29 h 104"/>
              <a:gd name="T54" fmla="*/ 69 w 111"/>
              <a:gd name="T55" fmla="*/ 25 h 104"/>
              <a:gd name="T56" fmla="*/ 67 w 111"/>
              <a:gd name="T57" fmla="*/ 10 h 104"/>
              <a:gd name="T58" fmla="*/ 44 w 111"/>
              <a:gd name="T59" fmla="*/ 23 h 104"/>
              <a:gd name="T60" fmla="*/ 34 w 111"/>
              <a:gd name="T61" fmla="*/ 30 h 104"/>
              <a:gd name="T62" fmla="*/ 32 w 111"/>
              <a:gd name="T63" fmla="*/ 32 h 104"/>
              <a:gd name="T64" fmla="*/ 13 w 111"/>
              <a:gd name="T65" fmla="*/ 49 h 104"/>
              <a:gd name="T66" fmla="*/ 56 w 111"/>
              <a:gd name="T67" fmla="*/ 33 h 104"/>
              <a:gd name="T68" fmla="*/ 74 w 111"/>
              <a:gd name="T69" fmla="*/ 51 h 104"/>
              <a:gd name="T70" fmla="*/ 56 w 111"/>
              <a:gd name="T71" fmla="*/ 68 h 104"/>
              <a:gd name="T72" fmla="*/ 56 w 111"/>
              <a:gd name="T73" fmla="*/ 63 h 104"/>
              <a:gd name="T74" fmla="*/ 64 w 111"/>
              <a:gd name="T75" fmla="*/ 51 h 104"/>
              <a:gd name="T76" fmla="*/ 56 w 111"/>
              <a:gd name="T77" fmla="*/ 43 h 104"/>
              <a:gd name="T78" fmla="*/ 49 w 111"/>
              <a:gd name="T79" fmla="*/ 51 h 104"/>
              <a:gd name="T80" fmla="*/ 56 w 111"/>
              <a:gd name="T81" fmla="*/ 58 h 104"/>
              <a:gd name="T82" fmla="*/ 56 w 111"/>
              <a:gd name="T83" fmla="*/ 63 h 104"/>
              <a:gd name="T84" fmla="*/ 39 w 111"/>
              <a:gd name="T85" fmla="*/ 5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 h="104">
                <a:moveTo>
                  <a:pt x="9" y="79"/>
                </a:moveTo>
                <a:cubicBezTo>
                  <a:pt x="18" y="67"/>
                  <a:pt x="18" y="67"/>
                  <a:pt x="18" y="67"/>
                </a:cubicBezTo>
                <a:cubicBezTo>
                  <a:pt x="18" y="65"/>
                  <a:pt x="17" y="62"/>
                  <a:pt x="16" y="60"/>
                </a:cubicBezTo>
                <a:cubicBezTo>
                  <a:pt x="16" y="60"/>
                  <a:pt x="16" y="60"/>
                  <a:pt x="16" y="60"/>
                </a:cubicBezTo>
                <a:cubicBezTo>
                  <a:pt x="0" y="55"/>
                  <a:pt x="0" y="55"/>
                  <a:pt x="0" y="55"/>
                </a:cubicBezTo>
                <a:cubicBezTo>
                  <a:pt x="14" y="16"/>
                  <a:pt x="14" y="16"/>
                  <a:pt x="14" y="16"/>
                </a:cubicBezTo>
                <a:cubicBezTo>
                  <a:pt x="29" y="21"/>
                  <a:pt x="29" y="21"/>
                  <a:pt x="29" y="21"/>
                </a:cubicBezTo>
                <a:cubicBezTo>
                  <a:pt x="31" y="19"/>
                  <a:pt x="32" y="18"/>
                  <a:pt x="34" y="17"/>
                </a:cubicBezTo>
                <a:cubicBezTo>
                  <a:pt x="34" y="17"/>
                  <a:pt x="34" y="17"/>
                  <a:pt x="34" y="17"/>
                </a:cubicBezTo>
                <a:cubicBezTo>
                  <a:pt x="34" y="0"/>
                  <a:pt x="34" y="0"/>
                  <a:pt x="34" y="0"/>
                </a:cubicBezTo>
                <a:cubicBezTo>
                  <a:pt x="77" y="0"/>
                  <a:pt x="77" y="0"/>
                  <a:pt x="77" y="0"/>
                </a:cubicBezTo>
                <a:cubicBezTo>
                  <a:pt x="77" y="18"/>
                  <a:pt x="77" y="18"/>
                  <a:pt x="77" y="18"/>
                </a:cubicBezTo>
                <a:cubicBezTo>
                  <a:pt x="78" y="18"/>
                  <a:pt x="79" y="19"/>
                  <a:pt x="80" y="20"/>
                </a:cubicBezTo>
                <a:cubicBezTo>
                  <a:pt x="80" y="20"/>
                  <a:pt x="80" y="20"/>
                  <a:pt x="80" y="20"/>
                </a:cubicBezTo>
                <a:cubicBezTo>
                  <a:pt x="98" y="14"/>
                  <a:pt x="98" y="14"/>
                  <a:pt x="98" y="14"/>
                </a:cubicBezTo>
                <a:cubicBezTo>
                  <a:pt x="111" y="54"/>
                  <a:pt x="111" y="54"/>
                  <a:pt x="111" y="54"/>
                </a:cubicBezTo>
                <a:cubicBezTo>
                  <a:pt x="94" y="59"/>
                  <a:pt x="94" y="59"/>
                  <a:pt x="94" y="59"/>
                </a:cubicBezTo>
                <a:cubicBezTo>
                  <a:pt x="94" y="61"/>
                  <a:pt x="94" y="62"/>
                  <a:pt x="93" y="64"/>
                </a:cubicBezTo>
                <a:cubicBezTo>
                  <a:pt x="93" y="64"/>
                  <a:pt x="93" y="64"/>
                  <a:pt x="93" y="64"/>
                </a:cubicBezTo>
                <a:cubicBezTo>
                  <a:pt x="104" y="78"/>
                  <a:pt x="104" y="78"/>
                  <a:pt x="104" y="78"/>
                </a:cubicBezTo>
                <a:cubicBezTo>
                  <a:pt x="70" y="103"/>
                  <a:pt x="70" y="103"/>
                  <a:pt x="70" y="103"/>
                </a:cubicBezTo>
                <a:cubicBezTo>
                  <a:pt x="60" y="90"/>
                  <a:pt x="60" y="90"/>
                  <a:pt x="60" y="90"/>
                </a:cubicBezTo>
                <a:cubicBezTo>
                  <a:pt x="58" y="90"/>
                  <a:pt x="57" y="90"/>
                  <a:pt x="55" y="90"/>
                </a:cubicBezTo>
                <a:cubicBezTo>
                  <a:pt x="55" y="90"/>
                  <a:pt x="55" y="90"/>
                  <a:pt x="55" y="90"/>
                </a:cubicBezTo>
                <a:cubicBezTo>
                  <a:pt x="55" y="90"/>
                  <a:pt x="54" y="90"/>
                  <a:pt x="54" y="90"/>
                </a:cubicBezTo>
                <a:cubicBezTo>
                  <a:pt x="54" y="90"/>
                  <a:pt x="54" y="90"/>
                  <a:pt x="54" y="90"/>
                </a:cubicBezTo>
                <a:cubicBezTo>
                  <a:pt x="44" y="104"/>
                  <a:pt x="44" y="104"/>
                  <a:pt x="44" y="104"/>
                </a:cubicBezTo>
                <a:cubicBezTo>
                  <a:pt x="9" y="79"/>
                  <a:pt x="9" y="79"/>
                  <a:pt x="9" y="79"/>
                </a:cubicBezTo>
                <a:close/>
                <a:moveTo>
                  <a:pt x="13" y="49"/>
                </a:moveTo>
                <a:cubicBezTo>
                  <a:pt x="25" y="53"/>
                  <a:pt x="25" y="53"/>
                  <a:pt x="25" y="53"/>
                </a:cubicBezTo>
                <a:cubicBezTo>
                  <a:pt x="25" y="56"/>
                  <a:pt x="25" y="56"/>
                  <a:pt x="25" y="56"/>
                </a:cubicBezTo>
                <a:cubicBezTo>
                  <a:pt x="26" y="59"/>
                  <a:pt x="27" y="62"/>
                  <a:pt x="29" y="65"/>
                </a:cubicBezTo>
                <a:cubicBezTo>
                  <a:pt x="29" y="65"/>
                  <a:pt x="29" y="65"/>
                  <a:pt x="29" y="65"/>
                </a:cubicBezTo>
                <a:cubicBezTo>
                  <a:pt x="30" y="68"/>
                  <a:pt x="30" y="68"/>
                  <a:pt x="30" y="68"/>
                </a:cubicBezTo>
                <a:cubicBezTo>
                  <a:pt x="23" y="77"/>
                  <a:pt x="23" y="77"/>
                  <a:pt x="23" y="77"/>
                </a:cubicBezTo>
                <a:cubicBezTo>
                  <a:pt x="42" y="90"/>
                  <a:pt x="42" y="90"/>
                  <a:pt x="42" y="90"/>
                </a:cubicBezTo>
                <a:cubicBezTo>
                  <a:pt x="49" y="80"/>
                  <a:pt x="49" y="80"/>
                  <a:pt x="49" y="80"/>
                </a:cubicBezTo>
                <a:cubicBezTo>
                  <a:pt x="52" y="80"/>
                  <a:pt x="52" y="80"/>
                  <a:pt x="52" y="80"/>
                </a:cubicBezTo>
                <a:cubicBezTo>
                  <a:pt x="53" y="80"/>
                  <a:pt x="54" y="80"/>
                  <a:pt x="55" y="80"/>
                </a:cubicBezTo>
                <a:cubicBezTo>
                  <a:pt x="55" y="80"/>
                  <a:pt x="55" y="80"/>
                  <a:pt x="55" y="80"/>
                </a:cubicBezTo>
                <a:cubicBezTo>
                  <a:pt x="57" y="80"/>
                  <a:pt x="59" y="80"/>
                  <a:pt x="61" y="80"/>
                </a:cubicBezTo>
                <a:cubicBezTo>
                  <a:pt x="61" y="80"/>
                  <a:pt x="61" y="80"/>
                  <a:pt x="61" y="80"/>
                </a:cubicBezTo>
                <a:cubicBezTo>
                  <a:pt x="64" y="79"/>
                  <a:pt x="64" y="79"/>
                  <a:pt x="64" y="79"/>
                </a:cubicBezTo>
                <a:cubicBezTo>
                  <a:pt x="72" y="89"/>
                  <a:pt x="72" y="89"/>
                  <a:pt x="72" y="89"/>
                </a:cubicBezTo>
                <a:cubicBezTo>
                  <a:pt x="90" y="76"/>
                  <a:pt x="90" y="76"/>
                  <a:pt x="90" y="76"/>
                </a:cubicBezTo>
                <a:cubicBezTo>
                  <a:pt x="82" y="65"/>
                  <a:pt x="82" y="65"/>
                  <a:pt x="82" y="65"/>
                </a:cubicBezTo>
                <a:cubicBezTo>
                  <a:pt x="83" y="62"/>
                  <a:pt x="83" y="62"/>
                  <a:pt x="83" y="62"/>
                </a:cubicBezTo>
                <a:cubicBezTo>
                  <a:pt x="84" y="60"/>
                  <a:pt x="85" y="58"/>
                  <a:pt x="85" y="55"/>
                </a:cubicBezTo>
                <a:cubicBezTo>
                  <a:pt x="85" y="55"/>
                  <a:pt x="85" y="55"/>
                  <a:pt x="85" y="55"/>
                </a:cubicBezTo>
                <a:cubicBezTo>
                  <a:pt x="86" y="52"/>
                  <a:pt x="86" y="52"/>
                  <a:pt x="86" y="52"/>
                </a:cubicBezTo>
                <a:cubicBezTo>
                  <a:pt x="99" y="48"/>
                  <a:pt x="99" y="48"/>
                  <a:pt x="99" y="48"/>
                </a:cubicBezTo>
                <a:cubicBezTo>
                  <a:pt x="92" y="26"/>
                  <a:pt x="92" y="26"/>
                  <a:pt x="92" y="26"/>
                </a:cubicBezTo>
                <a:cubicBezTo>
                  <a:pt x="78" y="31"/>
                  <a:pt x="78" y="31"/>
                  <a:pt x="78" y="31"/>
                </a:cubicBezTo>
                <a:cubicBezTo>
                  <a:pt x="76" y="29"/>
                  <a:pt x="76" y="29"/>
                  <a:pt x="76" y="29"/>
                </a:cubicBezTo>
                <a:cubicBezTo>
                  <a:pt x="74" y="27"/>
                  <a:pt x="72" y="26"/>
                  <a:pt x="69" y="25"/>
                </a:cubicBezTo>
                <a:cubicBezTo>
                  <a:pt x="69" y="25"/>
                  <a:pt x="69" y="25"/>
                  <a:pt x="69" y="25"/>
                </a:cubicBezTo>
                <a:cubicBezTo>
                  <a:pt x="67" y="23"/>
                  <a:pt x="67" y="23"/>
                  <a:pt x="67" y="23"/>
                </a:cubicBezTo>
                <a:cubicBezTo>
                  <a:pt x="67" y="10"/>
                  <a:pt x="67" y="10"/>
                  <a:pt x="67" y="10"/>
                </a:cubicBezTo>
                <a:cubicBezTo>
                  <a:pt x="44" y="10"/>
                  <a:pt x="44" y="10"/>
                  <a:pt x="44" y="10"/>
                </a:cubicBezTo>
                <a:cubicBezTo>
                  <a:pt x="44" y="23"/>
                  <a:pt x="44" y="23"/>
                  <a:pt x="44" y="23"/>
                </a:cubicBezTo>
                <a:cubicBezTo>
                  <a:pt x="41" y="25"/>
                  <a:pt x="41" y="25"/>
                  <a:pt x="41" y="25"/>
                </a:cubicBezTo>
                <a:cubicBezTo>
                  <a:pt x="39" y="26"/>
                  <a:pt x="36" y="28"/>
                  <a:pt x="34" y="30"/>
                </a:cubicBezTo>
                <a:cubicBezTo>
                  <a:pt x="34" y="30"/>
                  <a:pt x="34" y="30"/>
                  <a:pt x="34" y="30"/>
                </a:cubicBezTo>
                <a:cubicBezTo>
                  <a:pt x="32" y="32"/>
                  <a:pt x="32" y="32"/>
                  <a:pt x="32" y="32"/>
                </a:cubicBezTo>
                <a:cubicBezTo>
                  <a:pt x="20" y="28"/>
                  <a:pt x="20" y="28"/>
                  <a:pt x="20" y="28"/>
                </a:cubicBezTo>
                <a:cubicBezTo>
                  <a:pt x="13" y="49"/>
                  <a:pt x="13" y="49"/>
                  <a:pt x="13" y="49"/>
                </a:cubicBezTo>
                <a:close/>
                <a:moveTo>
                  <a:pt x="39" y="51"/>
                </a:moveTo>
                <a:cubicBezTo>
                  <a:pt x="39" y="41"/>
                  <a:pt x="46" y="33"/>
                  <a:pt x="56" y="33"/>
                </a:cubicBezTo>
                <a:cubicBezTo>
                  <a:pt x="56" y="33"/>
                  <a:pt x="56" y="33"/>
                  <a:pt x="56" y="33"/>
                </a:cubicBezTo>
                <a:cubicBezTo>
                  <a:pt x="66" y="33"/>
                  <a:pt x="74" y="41"/>
                  <a:pt x="74" y="51"/>
                </a:cubicBezTo>
                <a:cubicBezTo>
                  <a:pt x="74" y="51"/>
                  <a:pt x="74" y="51"/>
                  <a:pt x="74" y="51"/>
                </a:cubicBezTo>
                <a:cubicBezTo>
                  <a:pt x="74" y="60"/>
                  <a:pt x="66" y="68"/>
                  <a:pt x="56" y="68"/>
                </a:cubicBezTo>
                <a:cubicBezTo>
                  <a:pt x="56" y="68"/>
                  <a:pt x="56" y="68"/>
                  <a:pt x="56" y="68"/>
                </a:cubicBezTo>
                <a:cubicBezTo>
                  <a:pt x="56" y="63"/>
                  <a:pt x="56" y="63"/>
                  <a:pt x="56" y="63"/>
                </a:cubicBezTo>
                <a:cubicBezTo>
                  <a:pt x="56" y="58"/>
                  <a:pt x="56" y="58"/>
                  <a:pt x="56" y="58"/>
                </a:cubicBezTo>
                <a:cubicBezTo>
                  <a:pt x="60" y="58"/>
                  <a:pt x="64" y="55"/>
                  <a:pt x="64" y="51"/>
                </a:cubicBezTo>
                <a:cubicBezTo>
                  <a:pt x="64" y="51"/>
                  <a:pt x="64" y="51"/>
                  <a:pt x="64" y="51"/>
                </a:cubicBezTo>
                <a:cubicBezTo>
                  <a:pt x="64" y="46"/>
                  <a:pt x="60" y="43"/>
                  <a:pt x="56" y="43"/>
                </a:cubicBezTo>
                <a:cubicBezTo>
                  <a:pt x="56" y="43"/>
                  <a:pt x="56" y="43"/>
                  <a:pt x="56" y="43"/>
                </a:cubicBezTo>
                <a:cubicBezTo>
                  <a:pt x="52" y="43"/>
                  <a:pt x="49" y="46"/>
                  <a:pt x="49" y="51"/>
                </a:cubicBezTo>
                <a:cubicBezTo>
                  <a:pt x="49" y="51"/>
                  <a:pt x="49" y="51"/>
                  <a:pt x="49" y="51"/>
                </a:cubicBezTo>
                <a:cubicBezTo>
                  <a:pt x="49" y="55"/>
                  <a:pt x="52" y="58"/>
                  <a:pt x="56" y="58"/>
                </a:cubicBezTo>
                <a:cubicBezTo>
                  <a:pt x="56" y="58"/>
                  <a:pt x="56" y="58"/>
                  <a:pt x="56" y="58"/>
                </a:cubicBezTo>
                <a:cubicBezTo>
                  <a:pt x="56" y="63"/>
                  <a:pt x="56" y="63"/>
                  <a:pt x="56" y="63"/>
                </a:cubicBezTo>
                <a:cubicBezTo>
                  <a:pt x="56" y="68"/>
                  <a:pt x="56" y="68"/>
                  <a:pt x="56" y="68"/>
                </a:cubicBezTo>
                <a:cubicBezTo>
                  <a:pt x="46" y="68"/>
                  <a:pt x="39" y="60"/>
                  <a:pt x="39" y="51"/>
                </a:cubicBezTo>
                <a:close/>
              </a:path>
            </a:pathLst>
          </a:custGeom>
          <a:solidFill>
            <a:srgbClr val="F8F8F8"/>
          </a:solidFill>
          <a:ln>
            <a:noFill/>
          </a:ln>
        </p:spPr>
        <p:txBody>
          <a:bodyPr/>
          <a:lstStyle/>
          <a:p>
            <a:endParaRPr lang="zh-CN" altLang="en-US">
              <a:solidFill>
                <a:prstClr val="black"/>
              </a:solidFill>
            </a:endParaRPr>
          </a:p>
        </p:txBody>
      </p:sp>
      <p:sp>
        <p:nvSpPr>
          <p:cNvPr id="18" name="Rectangle 39"/>
          <p:cNvSpPr>
            <a:spLocks noChangeArrowheads="1"/>
          </p:cNvSpPr>
          <p:nvPr/>
        </p:nvSpPr>
        <p:spPr bwMode="auto">
          <a:xfrm>
            <a:off x="689451" y="1229266"/>
            <a:ext cx="2447925" cy="62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lnSpc>
                <a:spcPct val="120000"/>
              </a:lnSpc>
              <a:buFont typeface="Arial" panose="020B0604020202020204" pitchFamily="34" charset="0"/>
              <a:buNone/>
            </a:pPr>
            <a:r>
              <a:rPr lang="zh-CN" altLang="en-US" sz="1000" b="1" dirty="0">
                <a:solidFill>
                  <a:schemeClr val="bg1">
                    <a:lumMod val="50000"/>
                  </a:schemeClr>
                </a:solidFill>
                <a:latin typeface="微软雅黑 Light" panose="020B0502040204020203" pitchFamily="34" charset="-122"/>
                <a:ea typeface="微软雅黑 Light" panose="020B0502040204020203" pitchFamily="34" charset="-122"/>
              </a:rPr>
              <a:t>输入标题</a:t>
            </a:r>
            <a:endParaRPr lang="en-US" altLang="zh-CN" sz="1000" b="1" dirty="0">
              <a:solidFill>
                <a:schemeClr val="bg1">
                  <a:lumMod val="50000"/>
                </a:schemeClr>
              </a:solidFill>
              <a:latin typeface="微软雅黑 Light" panose="020B0502040204020203" pitchFamily="34" charset="-122"/>
              <a:ea typeface="微软雅黑 Light" panose="020B0502040204020203" pitchFamily="34" charset="-122"/>
            </a:endParaRPr>
          </a:p>
          <a:p>
            <a:pPr algn="r">
              <a:lnSpc>
                <a:spcPct val="120000"/>
              </a:lnSpc>
            </a:pPr>
            <a:r>
              <a:rPr lang="zh-CN" altLang="en-US" sz="800" dirty="0">
                <a:solidFill>
                  <a:schemeClr val="bg1">
                    <a:lumMod val="50000"/>
                  </a:schemeClr>
                </a:solidFill>
                <a:latin typeface="微软雅黑 Light" panose="020B0502040204020203" pitchFamily="34" charset="-122"/>
                <a:ea typeface="微软雅黑 Light" panose="020B0502040204020203" pitchFamily="34" charset="-122"/>
              </a:rPr>
              <a:t>输入文字内容输入文字内容输入文字内容输入文字内容输入文字内容输入文字内容输入文字内容输入文字内容输入文字内容输入文字内容输入文字内容输入文字内容</a:t>
            </a:r>
            <a:endParaRPr lang="zh-CN" altLang="en-US" sz="800" dirty="0">
              <a:solidFill>
                <a:schemeClr val="bg1">
                  <a:lumMod val="50000"/>
                </a:schemeClr>
              </a:solidFill>
              <a:latin typeface="微软雅黑 Light" panose="020B0502040204020203" pitchFamily="34" charset="-122"/>
              <a:ea typeface="微软雅黑 Light" panose="020B0502040204020203" pitchFamily="34" charset="-122"/>
            </a:endParaRPr>
          </a:p>
        </p:txBody>
      </p:sp>
      <p:sp>
        <p:nvSpPr>
          <p:cNvPr id="19" name="Rectangle 43"/>
          <p:cNvSpPr>
            <a:spLocks noChangeArrowheads="1"/>
          </p:cNvSpPr>
          <p:nvPr/>
        </p:nvSpPr>
        <p:spPr bwMode="auto">
          <a:xfrm>
            <a:off x="661639" y="3806730"/>
            <a:ext cx="7664996"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zh-CN" altLang="en-US" sz="800" dirty="0">
                <a:solidFill>
                  <a:schemeClr val="bg1">
                    <a:lumMod val="50000"/>
                  </a:schemeClr>
                </a:solidFill>
                <a:latin typeface="微软雅黑 Light" panose="020B0502040204020203" pitchFamily="34" charset="-122"/>
                <a:ea typeface="微软雅黑 Light" panose="020B0502040204020203" pitchFamily="34" charset="-122"/>
              </a:rPr>
              <a:t>输入文字内容输入文字内容输入文字内容输入文字内容输入文字内容输入文字内容输入文字内容输入文字内容输入文字内容输入文字内容输入文字内容输入文字内容输入文字内容输入文字内容输入文字内容输入文字内容输入文字内容输入文字内容输入文字内容输入文字内容输入文字内容输入文字内容输入文字内容输入文字内容输入文字内容输入文字内容输入文字内容输入文字内容输入文字内容输入文字内容输入文字内容输入文字内容输入文字内容输入文字内容输入文字内容输入文字内容</a:t>
            </a:r>
            <a:endParaRPr lang="zh-CN" altLang="en-US" sz="800" dirty="0">
              <a:solidFill>
                <a:schemeClr val="bg1">
                  <a:lumMod val="50000"/>
                </a:schemeClr>
              </a:solidFill>
              <a:latin typeface="微软雅黑 Light" panose="020B0502040204020203" pitchFamily="34" charset="-122"/>
              <a:ea typeface="微软雅黑 Light" panose="020B0502040204020203" pitchFamily="34" charset="-122"/>
            </a:endParaRPr>
          </a:p>
          <a:p>
            <a:pPr>
              <a:lnSpc>
                <a:spcPct val="120000"/>
              </a:lnSpc>
            </a:pPr>
            <a:endParaRPr lang="zh-CN" altLang="en-US" sz="800" dirty="0">
              <a:solidFill>
                <a:schemeClr val="bg1">
                  <a:lumMod val="50000"/>
                </a:schemeClr>
              </a:solidFill>
              <a:latin typeface="微软雅黑 Light" panose="020B0502040204020203" pitchFamily="34" charset="-122"/>
              <a:ea typeface="微软雅黑 Light" panose="020B0502040204020203" pitchFamily="34" charset="-122"/>
            </a:endParaRPr>
          </a:p>
        </p:txBody>
      </p:sp>
      <p:sp>
        <p:nvSpPr>
          <p:cNvPr id="20" name="Rectangle 39"/>
          <p:cNvSpPr>
            <a:spLocks noChangeArrowheads="1"/>
          </p:cNvSpPr>
          <p:nvPr/>
        </p:nvSpPr>
        <p:spPr bwMode="auto">
          <a:xfrm>
            <a:off x="5906522" y="1312156"/>
            <a:ext cx="2447925" cy="62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panose="020B0604020202020204" pitchFamily="34" charset="0"/>
              <a:buNone/>
            </a:pPr>
            <a:r>
              <a:rPr lang="zh-CN" altLang="en-US" sz="1000" b="1" dirty="0">
                <a:solidFill>
                  <a:schemeClr val="bg1">
                    <a:lumMod val="50000"/>
                  </a:schemeClr>
                </a:solidFill>
                <a:latin typeface="微软雅黑 Light" panose="020B0502040204020203" pitchFamily="34" charset="-122"/>
                <a:ea typeface="微软雅黑 Light" panose="020B0502040204020203" pitchFamily="34" charset="-122"/>
              </a:rPr>
              <a:t>输入标题</a:t>
            </a:r>
            <a:endParaRPr lang="en-US" altLang="zh-CN" sz="1000" b="1" dirty="0">
              <a:solidFill>
                <a:schemeClr val="bg1">
                  <a:lumMod val="50000"/>
                </a:schemeClr>
              </a:solidFill>
              <a:latin typeface="微软雅黑 Light" panose="020B0502040204020203" pitchFamily="34" charset="-122"/>
              <a:ea typeface="微软雅黑 Light" panose="020B0502040204020203" pitchFamily="34" charset="-122"/>
            </a:endParaRPr>
          </a:p>
          <a:p>
            <a:pPr>
              <a:lnSpc>
                <a:spcPct val="120000"/>
              </a:lnSpc>
            </a:pPr>
            <a:r>
              <a:rPr lang="zh-CN" altLang="en-US" sz="800" dirty="0">
                <a:solidFill>
                  <a:schemeClr val="bg1">
                    <a:lumMod val="50000"/>
                  </a:schemeClr>
                </a:solidFill>
                <a:latin typeface="微软雅黑 Light" panose="020B0502040204020203" pitchFamily="34" charset="-122"/>
                <a:ea typeface="微软雅黑 Light" panose="020B0502040204020203" pitchFamily="34" charset="-122"/>
              </a:rPr>
              <a:t>输入文字内容输入文字内容输入文字内容输入文字内容输入文字内容输入文字内容输入文字内容输入文字内容输入文字内容输入文字内容输入文字内容输入文字内容</a:t>
            </a:r>
            <a:endParaRPr lang="zh-CN" altLang="en-US" sz="800" dirty="0">
              <a:solidFill>
                <a:schemeClr val="bg1">
                  <a:lumMod val="50000"/>
                </a:schemeClr>
              </a:solidFill>
              <a:latin typeface="微软雅黑 Light" panose="020B0502040204020203" pitchFamily="34" charset="-122"/>
              <a:ea typeface="微软雅黑 Light" panose="020B0502040204020203" pitchFamily="34" charset="-122"/>
            </a:endParaRPr>
          </a:p>
        </p:txBody>
      </p:sp>
      <p:sp>
        <p:nvSpPr>
          <p:cNvPr id="21" name="Rectangle 39"/>
          <p:cNvSpPr>
            <a:spLocks noChangeArrowheads="1"/>
          </p:cNvSpPr>
          <p:nvPr/>
        </p:nvSpPr>
        <p:spPr bwMode="auto">
          <a:xfrm>
            <a:off x="721576" y="2567508"/>
            <a:ext cx="2447925" cy="62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lnSpc>
                <a:spcPct val="120000"/>
              </a:lnSpc>
              <a:buFont typeface="Arial" panose="020B0604020202020204" pitchFamily="34" charset="0"/>
              <a:buNone/>
            </a:pPr>
            <a:r>
              <a:rPr lang="zh-CN" altLang="en-US" sz="1000" b="1" dirty="0">
                <a:solidFill>
                  <a:schemeClr val="bg1">
                    <a:lumMod val="50000"/>
                  </a:schemeClr>
                </a:solidFill>
                <a:latin typeface="微软雅黑 Light" panose="020B0502040204020203" pitchFamily="34" charset="-122"/>
                <a:ea typeface="微软雅黑 Light" panose="020B0502040204020203" pitchFamily="34" charset="-122"/>
              </a:rPr>
              <a:t>输入标题</a:t>
            </a:r>
            <a:endParaRPr lang="en-US" altLang="zh-CN" sz="1000" b="1" dirty="0">
              <a:solidFill>
                <a:schemeClr val="bg1">
                  <a:lumMod val="50000"/>
                </a:schemeClr>
              </a:solidFill>
              <a:latin typeface="微软雅黑 Light" panose="020B0502040204020203" pitchFamily="34" charset="-122"/>
              <a:ea typeface="微软雅黑 Light" panose="020B0502040204020203" pitchFamily="34" charset="-122"/>
            </a:endParaRPr>
          </a:p>
          <a:p>
            <a:pPr algn="r">
              <a:lnSpc>
                <a:spcPct val="120000"/>
              </a:lnSpc>
            </a:pPr>
            <a:r>
              <a:rPr lang="zh-CN" altLang="en-US" sz="800" dirty="0">
                <a:solidFill>
                  <a:schemeClr val="bg1">
                    <a:lumMod val="50000"/>
                  </a:schemeClr>
                </a:solidFill>
                <a:latin typeface="微软雅黑 Light" panose="020B0502040204020203" pitchFamily="34" charset="-122"/>
                <a:ea typeface="微软雅黑 Light" panose="020B0502040204020203" pitchFamily="34" charset="-122"/>
              </a:rPr>
              <a:t>输入文字内容输入文字内容输入文字内容输入文字内容输入文字内容输入文字内容输入文字内容输入文字内容输入文字内容输入文字内容输入文字内容输入文字内容</a:t>
            </a:r>
            <a:endParaRPr lang="zh-CN" altLang="en-US" sz="800" dirty="0">
              <a:solidFill>
                <a:schemeClr val="bg1">
                  <a:lumMod val="50000"/>
                </a:schemeClr>
              </a:solidFill>
              <a:latin typeface="微软雅黑 Light" panose="020B0502040204020203" pitchFamily="34" charset="-122"/>
              <a:ea typeface="微软雅黑 Light" panose="020B0502040204020203" pitchFamily="34" charset="-122"/>
            </a:endParaRPr>
          </a:p>
        </p:txBody>
      </p:sp>
      <p:sp>
        <p:nvSpPr>
          <p:cNvPr id="22" name="Rectangle 39"/>
          <p:cNvSpPr>
            <a:spLocks noChangeArrowheads="1"/>
          </p:cNvSpPr>
          <p:nvPr/>
        </p:nvSpPr>
        <p:spPr bwMode="auto">
          <a:xfrm>
            <a:off x="5878710" y="2611797"/>
            <a:ext cx="2447925" cy="62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panose="020B0604020202020204" pitchFamily="34" charset="0"/>
              <a:buNone/>
            </a:pPr>
            <a:r>
              <a:rPr lang="zh-CN" altLang="en-US" sz="1000" b="1" dirty="0">
                <a:solidFill>
                  <a:schemeClr val="bg1">
                    <a:lumMod val="50000"/>
                  </a:schemeClr>
                </a:solidFill>
                <a:latin typeface="微软雅黑 Light" panose="020B0502040204020203" pitchFamily="34" charset="-122"/>
                <a:ea typeface="微软雅黑 Light" panose="020B0502040204020203" pitchFamily="34" charset="-122"/>
              </a:rPr>
              <a:t>输入标题</a:t>
            </a:r>
            <a:endParaRPr lang="en-US" altLang="zh-CN" sz="1000" b="1" dirty="0">
              <a:solidFill>
                <a:schemeClr val="bg1">
                  <a:lumMod val="50000"/>
                </a:schemeClr>
              </a:solidFill>
              <a:latin typeface="微软雅黑 Light" panose="020B0502040204020203" pitchFamily="34" charset="-122"/>
              <a:ea typeface="微软雅黑 Light" panose="020B0502040204020203" pitchFamily="34" charset="-122"/>
            </a:endParaRPr>
          </a:p>
          <a:p>
            <a:pPr>
              <a:lnSpc>
                <a:spcPct val="120000"/>
              </a:lnSpc>
            </a:pPr>
            <a:r>
              <a:rPr lang="zh-CN" altLang="en-US" sz="800" dirty="0">
                <a:solidFill>
                  <a:schemeClr val="bg1">
                    <a:lumMod val="50000"/>
                  </a:schemeClr>
                </a:solidFill>
                <a:latin typeface="微软雅黑 Light" panose="020B0502040204020203" pitchFamily="34" charset="-122"/>
                <a:ea typeface="微软雅黑 Light" panose="020B0502040204020203" pitchFamily="34" charset="-122"/>
              </a:rPr>
              <a:t>输入文字内容输入文字内容输入文字内容输入文字内容输入文字内容输入文字内容输入文字内容输入文字内容输入文字内容输入文字内容输入文字内容输入文字内容</a:t>
            </a:r>
            <a:endParaRPr lang="zh-CN" altLang="en-US" sz="800" dirty="0">
              <a:solidFill>
                <a:schemeClr val="bg1">
                  <a:lumMod val="50000"/>
                </a:schemeClr>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2376">
        <p:fade/>
      </p:transition>
    </mc:Choice>
    <mc:Fallback>
      <p:transition spd="med" advTm="237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downLeft)">
                                      <p:cBhvr>
                                        <p:cTn id="7" dur="500"/>
                                        <p:tgtEl>
                                          <p:spTgt spid="16"/>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trips(downLeft)">
                                      <p:cBhvr>
                                        <p:cTn id="11" dur="500"/>
                                        <p:tgtEl>
                                          <p:spTgt spid="2"/>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p:tgtEl>
                                          <p:spTgt spid="6"/>
                                        </p:tgtEl>
                                        <p:attrNameLst>
                                          <p:attrName>ppt_y</p:attrName>
                                        </p:attrNameLst>
                                      </p:cBhvr>
                                      <p:tavLst>
                                        <p:tav tm="0">
                                          <p:val>
                                            <p:strVal val="#ppt_y+#ppt_h*1.125000"/>
                                          </p:val>
                                        </p:tav>
                                        <p:tav tm="100000">
                                          <p:val>
                                            <p:strVal val="#ppt_y"/>
                                          </p:val>
                                        </p:tav>
                                      </p:tavLst>
                                    </p:anim>
                                    <p:animEffect transition="in" filter="wipe(up)">
                                      <p:cBhvr>
                                        <p:cTn id="20" dur="500"/>
                                        <p:tgtEl>
                                          <p:spTgt spid="6"/>
                                        </p:tgtEl>
                                      </p:cBhvr>
                                    </p:animEffect>
                                  </p:childTnLst>
                                </p:cTn>
                              </p:par>
                            </p:childTnLst>
                          </p:cTn>
                        </p:par>
                        <p:par>
                          <p:cTn id="21" fill="hold">
                            <p:stCondLst>
                              <p:cond delay="2000"/>
                            </p:stCondLst>
                            <p:childTnLst>
                              <p:par>
                                <p:cTn id="22" presetID="5" presetClass="entr" presetSubtype="1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checkerboard(across)">
                                      <p:cBhvr>
                                        <p:cTn id="24" dur="500"/>
                                        <p:tgtEl>
                                          <p:spTgt spid="18"/>
                                        </p:tgtEl>
                                      </p:cBhvr>
                                    </p:animEffect>
                                  </p:childTnLst>
                                </p:cTn>
                              </p:par>
                            </p:childTnLst>
                          </p:cTn>
                        </p:par>
                        <p:par>
                          <p:cTn id="25" fill="hold">
                            <p:stCondLst>
                              <p:cond delay="2500"/>
                            </p:stCondLst>
                            <p:childTnLst>
                              <p:par>
                                <p:cTn id="26" presetID="5" presetClass="entr" presetSubtype="10"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checkerboard(across)">
                                      <p:cBhvr>
                                        <p:cTn id="28" dur="500"/>
                                        <p:tgtEl>
                                          <p:spTgt spid="20"/>
                                        </p:tgtEl>
                                      </p:cBhvr>
                                    </p:animEffect>
                                  </p:childTnLst>
                                </p:cTn>
                              </p:par>
                            </p:childTnLst>
                          </p:cTn>
                        </p:par>
                        <p:par>
                          <p:cTn id="29" fill="hold">
                            <p:stCondLst>
                              <p:cond delay="3000"/>
                            </p:stCondLst>
                            <p:childTnLst>
                              <p:par>
                                <p:cTn id="30" presetID="5" presetClass="entr" presetSubtype="10"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checkerboard(across)">
                                      <p:cBhvr>
                                        <p:cTn id="32" dur="500"/>
                                        <p:tgtEl>
                                          <p:spTgt spid="21"/>
                                        </p:tgtEl>
                                      </p:cBhvr>
                                    </p:animEffect>
                                  </p:childTnLst>
                                </p:cTn>
                              </p:par>
                            </p:childTnLst>
                          </p:cTn>
                        </p:par>
                        <p:par>
                          <p:cTn id="33" fill="hold">
                            <p:stCondLst>
                              <p:cond delay="3500"/>
                            </p:stCondLst>
                            <p:childTnLst>
                              <p:par>
                                <p:cTn id="34" presetID="5" presetClass="entr" presetSubtype="10"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checkerboard(across)">
                                      <p:cBhvr>
                                        <p:cTn id="36" dur="500"/>
                                        <p:tgtEl>
                                          <p:spTgt spid="22"/>
                                        </p:tgtEl>
                                      </p:cBhvr>
                                    </p:animEffect>
                                  </p:childTnLst>
                                </p:cTn>
                              </p:par>
                            </p:childTnLst>
                          </p:cTn>
                        </p:par>
                        <p:par>
                          <p:cTn id="37" fill="hold">
                            <p:stCondLst>
                              <p:cond delay="4000"/>
                            </p:stCondLst>
                            <p:childTnLst>
                              <p:par>
                                <p:cTn id="38" presetID="3" presetClass="entr" presetSubtype="1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blinds(horizontal)">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6" grpId="0" animBg="1"/>
      <p:bldP spid="18" grpId="0"/>
      <p:bldP spid="19" grpId="0"/>
      <p:bldP spid="20"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直接连接符 31"/>
          <p:cNvCxnSpPr/>
          <p:nvPr/>
        </p:nvCxnSpPr>
        <p:spPr>
          <a:xfrm>
            <a:off x="180082" y="431924"/>
            <a:ext cx="8280920" cy="0"/>
          </a:xfrm>
          <a:prstGeom prst="line">
            <a:avLst/>
          </a:prstGeom>
        </p:spPr>
        <p:style>
          <a:lnRef idx="1">
            <a:schemeClr val="accent1"/>
          </a:lnRef>
          <a:fillRef idx="0">
            <a:schemeClr val="accent1"/>
          </a:fillRef>
          <a:effectRef idx="0">
            <a:schemeClr val="accent1"/>
          </a:effectRef>
          <a:fontRef idx="minor">
            <a:schemeClr val="tx1"/>
          </a:fontRef>
        </p:style>
      </p:cxnSp>
      <p:pic>
        <p:nvPicPr>
          <p:cNvPr id="33" name="Picture 2" descr="C:\Documents and Settings\Administrator\桌面\新建文件夹 (2)\5.15封面参考\复件 (27) 新建文件夹\0f1ac98d7ad0e38211.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15970416">
            <a:off x="7198970" y="309105"/>
            <a:ext cx="2526441" cy="1421123"/>
          </a:xfrm>
          <a:prstGeom prst="rect">
            <a:avLst/>
          </a:prstGeom>
          <a:noFill/>
          <a:extLst>
            <a:ext uri="{909E8E84-426E-40DD-AFC4-6F175D3DCCD1}">
              <a14:hiddenFill xmlns:a14="http://schemas.microsoft.com/office/drawing/2010/main">
                <a:solidFill>
                  <a:srgbClr val="FFFFFF"/>
                </a:solidFill>
              </a14:hiddenFill>
            </a:ext>
          </a:extLst>
        </p:spPr>
      </p:pic>
      <p:sp>
        <p:nvSpPr>
          <p:cNvPr id="34" name="矩形 33"/>
          <p:cNvSpPr/>
          <p:nvPr/>
        </p:nvSpPr>
        <p:spPr>
          <a:xfrm>
            <a:off x="7740922" y="1224012"/>
            <a:ext cx="936104" cy="129614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24"/>
          <p:cNvSpPr txBox="1"/>
          <p:nvPr/>
        </p:nvSpPr>
        <p:spPr>
          <a:xfrm>
            <a:off x="36066" y="154925"/>
            <a:ext cx="1872208" cy="276999"/>
          </a:xfrm>
          <a:prstGeom prst="rect">
            <a:avLst/>
          </a:prstGeom>
          <a:noFill/>
        </p:spPr>
        <p:txBody>
          <a:bodyPr wrap="square" rtlCol="0">
            <a:spAutoFit/>
          </a:bodyPr>
          <a:lstStyle/>
          <a:p>
            <a:pPr algn="ctr"/>
            <a:r>
              <a:rPr lang="en-US" altLang="zh-CN" sz="1200" spc="600" dirty="0">
                <a:solidFill>
                  <a:srgbClr val="919DCB"/>
                </a:solidFill>
                <a:latin typeface="微软雅黑" panose="020B0503020204020204" charset="-122"/>
                <a:ea typeface="微软雅黑" panose="020B0503020204020204" charset="-122"/>
              </a:rPr>
              <a:t>1.</a:t>
            </a:r>
            <a:r>
              <a:rPr lang="zh-CN" altLang="en-US" sz="1200" spc="600" dirty="0">
                <a:solidFill>
                  <a:srgbClr val="919DCB"/>
                </a:solidFill>
                <a:latin typeface="微软雅黑" panose="020B0503020204020204" charset="-122"/>
                <a:ea typeface="微软雅黑" panose="020B0503020204020204" charset="-122"/>
              </a:rPr>
              <a:t>单击添加标题</a:t>
            </a:r>
            <a:endParaRPr lang="zh-CN" altLang="en-US" sz="1200" spc="600" dirty="0">
              <a:solidFill>
                <a:srgbClr val="919DCB"/>
              </a:solidFill>
              <a:latin typeface="微软雅黑" panose="020B0503020204020204" charset="-122"/>
              <a:ea typeface="微软雅黑" panose="020B0503020204020204" charset="-122"/>
            </a:endParaRPr>
          </a:p>
        </p:txBody>
      </p:sp>
      <p:grpSp>
        <p:nvGrpSpPr>
          <p:cNvPr id="3" name="组合 2"/>
          <p:cNvGrpSpPr/>
          <p:nvPr/>
        </p:nvGrpSpPr>
        <p:grpSpPr>
          <a:xfrm>
            <a:off x="1745640" y="1779977"/>
            <a:ext cx="5823988" cy="1682438"/>
            <a:chOff x="2347913" y="2421930"/>
            <a:chExt cx="7923212" cy="2289200"/>
          </a:xfrm>
        </p:grpSpPr>
        <p:sp>
          <p:nvSpPr>
            <p:cNvPr id="4" name="Line 11"/>
            <p:cNvSpPr>
              <a:spLocks noChangeShapeType="1"/>
            </p:cNvSpPr>
            <p:nvPr/>
          </p:nvSpPr>
          <p:spPr bwMode="auto">
            <a:xfrm>
              <a:off x="2728911" y="4210644"/>
              <a:ext cx="7542213" cy="0"/>
            </a:xfrm>
            <a:prstGeom prst="line">
              <a:avLst/>
            </a:prstGeom>
            <a:noFill/>
            <a:ln w="12700">
              <a:solidFill>
                <a:srgbClr val="9DC6D7"/>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975"/>
            </a:p>
          </p:txBody>
        </p:sp>
        <p:sp>
          <p:nvSpPr>
            <p:cNvPr id="5" name="Line 11"/>
            <p:cNvSpPr>
              <a:spLocks noChangeShapeType="1"/>
            </p:cNvSpPr>
            <p:nvPr/>
          </p:nvSpPr>
          <p:spPr bwMode="auto">
            <a:xfrm>
              <a:off x="2728911" y="3709044"/>
              <a:ext cx="7542213" cy="0"/>
            </a:xfrm>
            <a:prstGeom prst="line">
              <a:avLst/>
            </a:prstGeom>
            <a:noFill/>
            <a:ln w="12700">
              <a:solidFill>
                <a:srgbClr val="9DC6D7"/>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975"/>
            </a:p>
          </p:txBody>
        </p:sp>
        <p:sp>
          <p:nvSpPr>
            <p:cNvPr id="6" name="Line 11"/>
            <p:cNvSpPr>
              <a:spLocks noChangeShapeType="1"/>
            </p:cNvSpPr>
            <p:nvPr/>
          </p:nvSpPr>
          <p:spPr bwMode="auto">
            <a:xfrm>
              <a:off x="2728911" y="3286026"/>
              <a:ext cx="7542213" cy="0"/>
            </a:xfrm>
            <a:prstGeom prst="line">
              <a:avLst/>
            </a:prstGeom>
            <a:noFill/>
            <a:ln w="12700">
              <a:solidFill>
                <a:srgbClr val="9DC6D7"/>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975"/>
            </a:p>
          </p:txBody>
        </p:sp>
        <p:sp>
          <p:nvSpPr>
            <p:cNvPr id="7" name="Line 11"/>
            <p:cNvSpPr>
              <a:spLocks noChangeShapeType="1"/>
            </p:cNvSpPr>
            <p:nvPr/>
          </p:nvSpPr>
          <p:spPr bwMode="auto">
            <a:xfrm>
              <a:off x="2728911" y="2853978"/>
              <a:ext cx="7542213" cy="0"/>
            </a:xfrm>
            <a:prstGeom prst="line">
              <a:avLst/>
            </a:prstGeom>
            <a:noFill/>
            <a:ln w="12700">
              <a:solidFill>
                <a:srgbClr val="9DC6D7"/>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975"/>
            </a:p>
          </p:txBody>
        </p:sp>
        <p:sp>
          <p:nvSpPr>
            <p:cNvPr id="8" name="Line 11"/>
            <p:cNvSpPr>
              <a:spLocks noChangeShapeType="1"/>
            </p:cNvSpPr>
            <p:nvPr/>
          </p:nvSpPr>
          <p:spPr bwMode="auto">
            <a:xfrm>
              <a:off x="2728911" y="2421930"/>
              <a:ext cx="7542213" cy="0"/>
            </a:xfrm>
            <a:prstGeom prst="line">
              <a:avLst/>
            </a:prstGeom>
            <a:noFill/>
            <a:ln w="12700">
              <a:solidFill>
                <a:srgbClr val="9DC6D7"/>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975"/>
            </a:p>
          </p:txBody>
        </p:sp>
        <p:sp>
          <p:nvSpPr>
            <p:cNvPr id="9" name="Line 11"/>
            <p:cNvSpPr>
              <a:spLocks noChangeShapeType="1"/>
            </p:cNvSpPr>
            <p:nvPr/>
          </p:nvSpPr>
          <p:spPr bwMode="auto">
            <a:xfrm>
              <a:off x="2347913" y="4711130"/>
              <a:ext cx="7923212" cy="0"/>
            </a:xfrm>
            <a:prstGeom prst="line">
              <a:avLst/>
            </a:prstGeom>
            <a:noFill/>
            <a:ln w="12700">
              <a:solidFill>
                <a:srgbClr val="9DC6D7"/>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975"/>
            </a:p>
          </p:txBody>
        </p:sp>
      </p:grpSp>
      <p:sp>
        <p:nvSpPr>
          <p:cNvPr id="10" name="Line 12"/>
          <p:cNvSpPr>
            <a:spLocks noChangeShapeType="1"/>
          </p:cNvSpPr>
          <p:nvPr/>
        </p:nvSpPr>
        <p:spPr bwMode="auto">
          <a:xfrm rot="16200000" flipV="1">
            <a:off x="878102" y="2481887"/>
            <a:ext cx="2294742" cy="0"/>
          </a:xfrm>
          <a:prstGeom prst="line">
            <a:avLst/>
          </a:prstGeom>
          <a:noFill/>
          <a:ln w="12700">
            <a:solidFill>
              <a:srgbClr val="9DC6D7"/>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975"/>
          </a:p>
        </p:txBody>
      </p:sp>
      <p:sp>
        <p:nvSpPr>
          <p:cNvPr id="11" name="Rectangle 13"/>
          <p:cNvSpPr>
            <a:spLocks noChangeArrowheads="1"/>
          </p:cNvSpPr>
          <p:nvPr/>
        </p:nvSpPr>
        <p:spPr bwMode="auto">
          <a:xfrm>
            <a:off x="2568102" y="2230338"/>
            <a:ext cx="392093" cy="1232076"/>
          </a:xfrm>
          <a:prstGeom prst="rect">
            <a:avLst/>
          </a:prstGeom>
          <a:solidFill>
            <a:srgbClr val="919DCB"/>
          </a:solidFill>
          <a:ln>
            <a:noFill/>
          </a:ln>
          <a:effectLst/>
        </p:spPr>
        <p:txBody>
          <a:bodyPr wrap="none"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2060"/>
          </a:p>
        </p:txBody>
      </p:sp>
      <p:sp>
        <p:nvSpPr>
          <p:cNvPr id="12" name="Rectangle 14"/>
          <p:cNvSpPr>
            <a:spLocks noChangeArrowheads="1"/>
          </p:cNvSpPr>
          <p:nvPr/>
        </p:nvSpPr>
        <p:spPr bwMode="auto">
          <a:xfrm>
            <a:off x="3363025" y="2006324"/>
            <a:ext cx="392093" cy="1456090"/>
          </a:xfrm>
          <a:prstGeom prst="rect">
            <a:avLst/>
          </a:prstGeom>
          <a:solidFill>
            <a:srgbClr val="919DCB"/>
          </a:solidFill>
          <a:ln>
            <a:noFill/>
          </a:ln>
          <a:effectLst/>
        </p:spPr>
        <p:txBody>
          <a:bodyPr wrap="none"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2060"/>
          </a:p>
        </p:txBody>
      </p:sp>
      <p:sp>
        <p:nvSpPr>
          <p:cNvPr id="13" name="Rectangle 15"/>
          <p:cNvSpPr>
            <a:spLocks noChangeArrowheads="1"/>
          </p:cNvSpPr>
          <p:nvPr/>
        </p:nvSpPr>
        <p:spPr bwMode="auto">
          <a:xfrm>
            <a:off x="4157481" y="2510355"/>
            <a:ext cx="392093" cy="952059"/>
          </a:xfrm>
          <a:prstGeom prst="rect">
            <a:avLst/>
          </a:prstGeom>
          <a:solidFill>
            <a:srgbClr val="919DCB"/>
          </a:solidFill>
          <a:ln>
            <a:noFill/>
          </a:ln>
          <a:effectLst/>
        </p:spPr>
        <p:txBody>
          <a:bodyPr wrap="none"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2060"/>
          </a:p>
        </p:txBody>
      </p:sp>
      <p:sp>
        <p:nvSpPr>
          <p:cNvPr id="14" name="Rectangle 16"/>
          <p:cNvSpPr>
            <a:spLocks noChangeArrowheads="1"/>
          </p:cNvSpPr>
          <p:nvPr/>
        </p:nvSpPr>
        <p:spPr bwMode="auto">
          <a:xfrm>
            <a:off x="4953337" y="1726307"/>
            <a:ext cx="392093" cy="1736108"/>
          </a:xfrm>
          <a:prstGeom prst="rect">
            <a:avLst/>
          </a:prstGeom>
          <a:solidFill>
            <a:srgbClr val="919DCB"/>
          </a:solidFill>
          <a:ln>
            <a:noFill/>
          </a:ln>
          <a:effectLst/>
        </p:spPr>
        <p:txBody>
          <a:bodyPr wrap="none"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2060"/>
          </a:p>
        </p:txBody>
      </p:sp>
      <p:sp>
        <p:nvSpPr>
          <p:cNvPr id="15" name="Rectangle 17"/>
          <p:cNvSpPr>
            <a:spLocks noChangeArrowheads="1"/>
          </p:cNvSpPr>
          <p:nvPr/>
        </p:nvSpPr>
        <p:spPr bwMode="auto">
          <a:xfrm>
            <a:off x="5748260" y="2230338"/>
            <a:ext cx="392093" cy="1232076"/>
          </a:xfrm>
          <a:prstGeom prst="rect">
            <a:avLst/>
          </a:prstGeom>
          <a:solidFill>
            <a:srgbClr val="919DCB"/>
          </a:solidFill>
          <a:ln>
            <a:noFill/>
          </a:ln>
          <a:effectLst/>
        </p:spPr>
        <p:txBody>
          <a:bodyPr wrap="none"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2060"/>
          </a:p>
        </p:txBody>
      </p:sp>
      <p:sp>
        <p:nvSpPr>
          <p:cNvPr id="16" name="Rectangle 18"/>
          <p:cNvSpPr>
            <a:spLocks noChangeArrowheads="1"/>
          </p:cNvSpPr>
          <p:nvPr/>
        </p:nvSpPr>
        <p:spPr bwMode="auto">
          <a:xfrm>
            <a:off x="6544116" y="1166272"/>
            <a:ext cx="392093" cy="2296142"/>
          </a:xfrm>
          <a:prstGeom prst="rect">
            <a:avLst/>
          </a:prstGeom>
          <a:solidFill>
            <a:srgbClr val="919DCB"/>
          </a:solidFill>
          <a:ln>
            <a:noFill/>
          </a:ln>
          <a:effectLst/>
        </p:spPr>
        <p:txBody>
          <a:bodyPr wrap="none"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2060"/>
          </a:p>
        </p:txBody>
      </p:sp>
      <p:grpSp>
        <p:nvGrpSpPr>
          <p:cNvPr id="17" name="组合 16"/>
          <p:cNvGrpSpPr/>
          <p:nvPr/>
        </p:nvGrpSpPr>
        <p:grpSpPr>
          <a:xfrm>
            <a:off x="1432899" y="1671704"/>
            <a:ext cx="517941" cy="1556920"/>
            <a:chOff x="1922711" y="2214181"/>
            <a:chExt cx="704383" cy="2118514"/>
          </a:xfrm>
        </p:grpSpPr>
        <p:sp>
          <p:nvSpPr>
            <p:cNvPr id="18" name="TextBox 17"/>
            <p:cNvSpPr txBox="1"/>
            <p:nvPr/>
          </p:nvSpPr>
          <p:spPr>
            <a:xfrm>
              <a:off x="2079374" y="4002895"/>
              <a:ext cx="547720" cy="329800"/>
            </a:xfrm>
            <a:prstGeom prst="rect">
              <a:avLst/>
            </a:prstGeom>
            <a:noFill/>
          </p:spPr>
          <p:txBody>
            <a:bodyPr wrap="none" rtlCol="0">
              <a:spAutoFit/>
            </a:bodyPr>
            <a:lstStyle/>
            <a:p>
              <a:r>
                <a:rPr lang="en-US" altLang="zh-CN" sz="975" dirty="0"/>
                <a:t>20%</a:t>
              </a:r>
              <a:endParaRPr lang="zh-CN" altLang="en-US" sz="975" dirty="0"/>
            </a:p>
          </p:txBody>
        </p:sp>
        <p:sp>
          <p:nvSpPr>
            <p:cNvPr id="19" name="TextBox 18"/>
            <p:cNvSpPr txBox="1"/>
            <p:nvPr/>
          </p:nvSpPr>
          <p:spPr>
            <a:xfrm>
              <a:off x="2079374" y="3501295"/>
              <a:ext cx="547720" cy="329800"/>
            </a:xfrm>
            <a:prstGeom prst="rect">
              <a:avLst/>
            </a:prstGeom>
            <a:noFill/>
          </p:spPr>
          <p:txBody>
            <a:bodyPr wrap="none" rtlCol="0">
              <a:spAutoFit/>
            </a:bodyPr>
            <a:lstStyle/>
            <a:p>
              <a:r>
                <a:rPr lang="en-US" altLang="zh-CN" sz="975" dirty="0"/>
                <a:t>40%</a:t>
              </a:r>
              <a:endParaRPr lang="zh-CN" altLang="en-US" sz="975" dirty="0"/>
            </a:p>
          </p:txBody>
        </p:sp>
        <p:sp>
          <p:nvSpPr>
            <p:cNvPr id="20" name="TextBox 19"/>
            <p:cNvSpPr txBox="1"/>
            <p:nvPr/>
          </p:nvSpPr>
          <p:spPr>
            <a:xfrm>
              <a:off x="2079374" y="3074417"/>
              <a:ext cx="547720" cy="329800"/>
            </a:xfrm>
            <a:prstGeom prst="rect">
              <a:avLst/>
            </a:prstGeom>
            <a:noFill/>
          </p:spPr>
          <p:txBody>
            <a:bodyPr wrap="none" rtlCol="0">
              <a:spAutoFit/>
            </a:bodyPr>
            <a:lstStyle/>
            <a:p>
              <a:r>
                <a:rPr lang="en-US" altLang="zh-CN" sz="975" dirty="0"/>
                <a:t>60%</a:t>
              </a:r>
              <a:endParaRPr lang="zh-CN" altLang="en-US" sz="975" dirty="0"/>
            </a:p>
          </p:txBody>
        </p:sp>
        <p:sp>
          <p:nvSpPr>
            <p:cNvPr id="21" name="TextBox 28"/>
            <p:cNvSpPr txBox="1"/>
            <p:nvPr/>
          </p:nvSpPr>
          <p:spPr>
            <a:xfrm>
              <a:off x="2079374" y="2646229"/>
              <a:ext cx="547720" cy="329800"/>
            </a:xfrm>
            <a:prstGeom prst="rect">
              <a:avLst/>
            </a:prstGeom>
            <a:noFill/>
          </p:spPr>
          <p:txBody>
            <a:bodyPr wrap="none" rtlCol="0">
              <a:spAutoFit/>
            </a:bodyPr>
            <a:lstStyle/>
            <a:p>
              <a:r>
                <a:rPr lang="en-US" altLang="zh-CN" sz="975" dirty="0"/>
                <a:t>80%</a:t>
              </a:r>
              <a:endParaRPr lang="zh-CN" altLang="en-US" sz="975" dirty="0"/>
            </a:p>
          </p:txBody>
        </p:sp>
        <p:sp>
          <p:nvSpPr>
            <p:cNvPr id="22" name="TextBox 29"/>
            <p:cNvSpPr txBox="1"/>
            <p:nvPr/>
          </p:nvSpPr>
          <p:spPr>
            <a:xfrm>
              <a:off x="1922711" y="2214181"/>
              <a:ext cx="634936" cy="329800"/>
            </a:xfrm>
            <a:prstGeom prst="rect">
              <a:avLst/>
            </a:prstGeom>
            <a:noFill/>
          </p:spPr>
          <p:txBody>
            <a:bodyPr wrap="none" rtlCol="0">
              <a:spAutoFit/>
            </a:bodyPr>
            <a:lstStyle/>
            <a:p>
              <a:r>
                <a:rPr lang="en-US" altLang="zh-CN" sz="975" dirty="0"/>
                <a:t>100%</a:t>
              </a:r>
              <a:endParaRPr lang="zh-CN" altLang="en-US" sz="975" dirty="0"/>
            </a:p>
          </p:txBody>
        </p:sp>
      </p:grpSp>
      <p:grpSp>
        <p:nvGrpSpPr>
          <p:cNvPr id="23" name="组合 22"/>
          <p:cNvGrpSpPr/>
          <p:nvPr/>
        </p:nvGrpSpPr>
        <p:grpSpPr>
          <a:xfrm>
            <a:off x="2508203" y="3537080"/>
            <a:ext cx="4522470" cy="246244"/>
            <a:chOff x="3385910" y="4752074"/>
            <a:chExt cx="6152608" cy="334853"/>
          </a:xfrm>
        </p:grpSpPr>
        <p:sp>
          <p:nvSpPr>
            <p:cNvPr id="24" name="TextBox 23"/>
            <p:cNvSpPr txBox="1"/>
            <p:nvPr/>
          </p:nvSpPr>
          <p:spPr>
            <a:xfrm>
              <a:off x="3409031" y="4752074"/>
              <a:ext cx="251362" cy="329590"/>
            </a:xfrm>
            <a:prstGeom prst="rect">
              <a:avLst/>
            </a:prstGeom>
            <a:noFill/>
          </p:spPr>
          <p:txBody>
            <a:bodyPr wrap="none" rtlCol="0">
              <a:spAutoFit/>
            </a:bodyPr>
            <a:lstStyle/>
            <a:p>
              <a:endParaRPr lang="zh-CN" altLang="en-US" sz="975" dirty="0"/>
            </a:p>
          </p:txBody>
        </p:sp>
        <p:sp>
          <p:nvSpPr>
            <p:cNvPr id="25" name="TextBox 24"/>
            <p:cNvSpPr txBox="1"/>
            <p:nvPr/>
          </p:nvSpPr>
          <p:spPr>
            <a:xfrm>
              <a:off x="3385910" y="4752074"/>
              <a:ext cx="691877" cy="329590"/>
            </a:xfrm>
            <a:prstGeom prst="rect">
              <a:avLst/>
            </a:prstGeom>
            <a:noFill/>
          </p:spPr>
          <p:txBody>
            <a:bodyPr wrap="none" rtlCol="0">
              <a:spAutoFit/>
            </a:bodyPr>
            <a:lstStyle/>
            <a:p>
              <a:pPr algn="ctr"/>
              <a:r>
                <a:rPr lang="en-US" altLang="zh-CN" sz="975" dirty="0">
                  <a:latin typeface="微软雅黑" panose="020B0503020204020204" charset="-122"/>
                  <a:ea typeface="微软雅黑" panose="020B0503020204020204" charset="-122"/>
                </a:rPr>
                <a:t>2</a:t>
              </a:r>
              <a:r>
                <a:rPr lang="zh-CN" altLang="en-US" sz="975" dirty="0">
                  <a:latin typeface="微软雅黑" panose="020B0503020204020204" charset="-122"/>
                  <a:ea typeface="微软雅黑" panose="020B0503020204020204" charset="-122"/>
                </a:rPr>
                <a:t>月份</a:t>
              </a:r>
              <a:endParaRPr lang="zh-CN" altLang="en-US" sz="975" dirty="0">
                <a:latin typeface="微软雅黑" panose="020B0503020204020204" charset="-122"/>
                <a:ea typeface="微软雅黑" panose="020B0503020204020204" charset="-122"/>
              </a:endParaRPr>
            </a:p>
          </p:txBody>
        </p:sp>
        <p:sp>
          <p:nvSpPr>
            <p:cNvPr id="26" name="TextBox 25"/>
            <p:cNvSpPr txBox="1"/>
            <p:nvPr/>
          </p:nvSpPr>
          <p:spPr>
            <a:xfrm>
              <a:off x="4468948" y="4757337"/>
              <a:ext cx="691877" cy="329590"/>
            </a:xfrm>
            <a:prstGeom prst="rect">
              <a:avLst/>
            </a:prstGeom>
            <a:noFill/>
          </p:spPr>
          <p:txBody>
            <a:bodyPr wrap="none" rtlCol="0">
              <a:spAutoFit/>
            </a:bodyPr>
            <a:lstStyle/>
            <a:p>
              <a:pPr algn="ctr"/>
              <a:r>
                <a:rPr lang="en-US" altLang="zh-CN" sz="975" dirty="0">
                  <a:latin typeface="微软雅黑" panose="020B0503020204020204" charset="-122"/>
                  <a:ea typeface="微软雅黑" panose="020B0503020204020204" charset="-122"/>
                </a:rPr>
                <a:t>4</a:t>
              </a:r>
              <a:r>
                <a:rPr lang="zh-CN" altLang="en-US" sz="975" dirty="0">
                  <a:latin typeface="微软雅黑" panose="020B0503020204020204" charset="-122"/>
                  <a:ea typeface="微软雅黑" panose="020B0503020204020204" charset="-122"/>
                </a:rPr>
                <a:t>月份</a:t>
              </a:r>
              <a:endParaRPr lang="zh-CN" altLang="en-US" sz="975" dirty="0">
                <a:latin typeface="微软雅黑" panose="020B0503020204020204" charset="-122"/>
                <a:ea typeface="微软雅黑" panose="020B0503020204020204" charset="-122"/>
              </a:endParaRPr>
            </a:p>
          </p:txBody>
        </p:sp>
        <p:sp>
          <p:nvSpPr>
            <p:cNvPr id="27" name="TextBox 26"/>
            <p:cNvSpPr txBox="1"/>
            <p:nvPr/>
          </p:nvSpPr>
          <p:spPr>
            <a:xfrm>
              <a:off x="5522592" y="4757337"/>
              <a:ext cx="691877" cy="329590"/>
            </a:xfrm>
            <a:prstGeom prst="rect">
              <a:avLst/>
            </a:prstGeom>
            <a:noFill/>
          </p:spPr>
          <p:txBody>
            <a:bodyPr wrap="none" rtlCol="0">
              <a:spAutoFit/>
            </a:bodyPr>
            <a:lstStyle/>
            <a:p>
              <a:pPr algn="ctr"/>
              <a:r>
                <a:rPr lang="en-US" altLang="zh-CN" sz="975" dirty="0">
                  <a:latin typeface="微软雅黑" panose="020B0503020204020204" charset="-122"/>
                  <a:ea typeface="微软雅黑" panose="020B0503020204020204" charset="-122"/>
                </a:rPr>
                <a:t>6</a:t>
              </a:r>
              <a:r>
                <a:rPr lang="zh-CN" altLang="en-US" sz="975" dirty="0">
                  <a:latin typeface="微软雅黑" panose="020B0503020204020204" charset="-122"/>
                  <a:ea typeface="微软雅黑" panose="020B0503020204020204" charset="-122"/>
                </a:rPr>
                <a:t>月份</a:t>
              </a:r>
              <a:endParaRPr lang="zh-CN" altLang="en-US" sz="975" dirty="0">
                <a:latin typeface="微软雅黑" panose="020B0503020204020204" charset="-122"/>
                <a:ea typeface="微软雅黑" panose="020B0503020204020204" charset="-122"/>
              </a:endParaRPr>
            </a:p>
          </p:txBody>
        </p:sp>
        <p:sp>
          <p:nvSpPr>
            <p:cNvPr id="28" name="TextBox 27"/>
            <p:cNvSpPr txBox="1"/>
            <p:nvPr/>
          </p:nvSpPr>
          <p:spPr>
            <a:xfrm>
              <a:off x="6632711" y="4757337"/>
              <a:ext cx="691877" cy="329590"/>
            </a:xfrm>
            <a:prstGeom prst="rect">
              <a:avLst/>
            </a:prstGeom>
            <a:noFill/>
          </p:spPr>
          <p:txBody>
            <a:bodyPr wrap="none" rtlCol="0">
              <a:spAutoFit/>
            </a:bodyPr>
            <a:lstStyle/>
            <a:p>
              <a:pPr algn="ctr"/>
              <a:r>
                <a:rPr lang="en-US" altLang="zh-CN" sz="975" dirty="0">
                  <a:latin typeface="微软雅黑" panose="020B0503020204020204" charset="-122"/>
                  <a:ea typeface="微软雅黑" panose="020B0503020204020204" charset="-122"/>
                </a:rPr>
                <a:t>8</a:t>
              </a:r>
              <a:r>
                <a:rPr lang="zh-CN" altLang="en-US" sz="975" dirty="0">
                  <a:latin typeface="微软雅黑" panose="020B0503020204020204" charset="-122"/>
                  <a:ea typeface="微软雅黑" panose="020B0503020204020204" charset="-122"/>
                </a:rPr>
                <a:t>月份</a:t>
              </a:r>
              <a:endParaRPr lang="zh-CN" altLang="en-US" sz="975" dirty="0">
                <a:latin typeface="微软雅黑" panose="020B0503020204020204" charset="-122"/>
                <a:ea typeface="微软雅黑" panose="020B0503020204020204" charset="-122"/>
              </a:endParaRPr>
            </a:p>
          </p:txBody>
        </p:sp>
        <p:sp>
          <p:nvSpPr>
            <p:cNvPr id="29" name="TextBox 28"/>
            <p:cNvSpPr txBox="1"/>
            <p:nvPr/>
          </p:nvSpPr>
          <p:spPr>
            <a:xfrm>
              <a:off x="7663632" y="4757337"/>
              <a:ext cx="792212" cy="329590"/>
            </a:xfrm>
            <a:prstGeom prst="rect">
              <a:avLst/>
            </a:prstGeom>
            <a:noFill/>
          </p:spPr>
          <p:txBody>
            <a:bodyPr wrap="none" rtlCol="0">
              <a:spAutoFit/>
            </a:bodyPr>
            <a:lstStyle/>
            <a:p>
              <a:pPr algn="ctr"/>
              <a:r>
                <a:rPr lang="en-US" altLang="zh-CN" sz="975" dirty="0">
                  <a:latin typeface="微软雅黑" panose="020B0503020204020204" charset="-122"/>
                  <a:ea typeface="微软雅黑" panose="020B0503020204020204" charset="-122"/>
                </a:rPr>
                <a:t>10</a:t>
              </a:r>
              <a:r>
                <a:rPr lang="zh-CN" altLang="en-US" sz="975" dirty="0">
                  <a:latin typeface="微软雅黑" panose="020B0503020204020204" charset="-122"/>
                  <a:ea typeface="微软雅黑" panose="020B0503020204020204" charset="-122"/>
                </a:rPr>
                <a:t>月份</a:t>
              </a:r>
              <a:endParaRPr lang="zh-CN" altLang="en-US" sz="975" dirty="0">
                <a:latin typeface="微软雅黑" panose="020B0503020204020204" charset="-122"/>
                <a:ea typeface="微软雅黑" panose="020B0503020204020204" charset="-122"/>
              </a:endParaRPr>
            </a:p>
          </p:txBody>
        </p:sp>
        <p:sp>
          <p:nvSpPr>
            <p:cNvPr id="30" name="TextBox 29"/>
            <p:cNvSpPr txBox="1"/>
            <p:nvPr/>
          </p:nvSpPr>
          <p:spPr>
            <a:xfrm>
              <a:off x="8746306" y="4757337"/>
              <a:ext cx="792212" cy="329590"/>
            </a:xfrm>
            <a:prstGeom prst="rect">
              <a:avLst/>
            </a:prstGeom>
            <a:noFill/>
          </p:spPr>
          <p:txBody>
            <a:bodyPr wrap="none" rtlCol="0">
              <a:spAutoFit/>
            </a:bodyPr>
            <a:lstStyle/>
            <a:p>
              <a:pPr algn="ctr"/>
              <a:r>
                <a:rPr lang="en-US" altLang="zh-CN" sz="975" dirty="0">
                  <a:latin typeface="微软雅黑" panose="020B0503020204020204" charset="-122"/>
                  <a:ea typeface="微软雅黑" panose="020B0503020204020204" charset="-122"/>
                </a:rPr>
                <a:t>12</a:t>
              </a:r>
              <a:r>
                <a:rPr lang="zh-CN" altLang="en-US" sz="975" dirty="0">
                  <a:latin typeface="微软雅黑" panose="020B0503020204020204" charset="-122"/>
                  <a:ea typeface="微软雅黑" panose="020B0503020204020204" charset="-122"/>
                </a:rPr>
                <a:t>月份</a:t>
              </a:r>
              <a:endParaRPr lang="zh-CN" altLang="en-US" sz="975" dirty="0">
                <a:latin typeface="微软雅黑" panose="020B0503020204020204" charset="-122"/>
                <a:ea typeface="微软雅黑" panose="020B0503020204020204" charset="-122"/>
              </a:endParaRPr>
            </a:p>
          </p:txBody>
        </p:sp>
      </p:grpSp>
      <p:sp>
        <p:nvSpPr>
          <p:cNvPr id="31" name="矩形 30"/>
          <p:cNvSpPr/>
          <p:nvPr/>
        </p:nvSpPr>
        <p:spPr>
          <a:xfrm>
            <a:off x="1013266" y="4016382"/>
            <a:ext cx="7304607" cy="666908"/>
          </a:xfrm>
          <a:prstGeom prst="rect">
            <a:avLst/>
          </a:prstGeom>
        </p:spPr>
        <p:txBody>
          <a:bodyPr/>
          <a:lstStyle/>
          <a:p>
            <a:pPr algn="l">
              <a:lnSpc>
                <a:spcPct val="130000"/>
              </a:lnSpc>
            </a:pPr>
            <a:r>
              <a:rPr lang="zh-CN" altLang="en-US" sz="1030" dirty="0">
                <a:solidFill>
                  <a:schemeClr val="bg2">
                    <a:lumMod val="25000"/>
                  </a:schemeClr>
                </a:solidFill>
                <a:latin typeface="微软雅黑" panose="020B0503020204020204" charset="-122"/>
                <a:ea typeface="微软雅黑" panose="020B0503020204020204" charset="-122"/>
                <a:sym typeface="+mn-ea"/>
              </a:rPr>
              <a:t>请在此添加您的文字内容，请在此添加您的文字内容。请在此添加您的文字内容，请在此添加您的文字内容。请在此添加您的文字内容，请在此添加您的文字内容。请在此添加您的文字内容，请在此添加您的文字内容。</a:t>
            </a:r>
            <a:endParaRPr lang="zh-CN" altLang="en-US" sz="1030" dirty="0">
              <a:solidFill>
                <a:schemeClr val="bg2">
                  <a:lumMod val="25000"/>
                </a:schemeClr>
              </a:solidFill>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Tm="2376">
        <p:fade/>
      </p:transition>
    </mc:Choice>
    <mc:Fallback>
      <p:transition spd="med" advTm="2376">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接连接符 33"/>
          <p:cNvCxnSpPr/>
          <p:nvPr/>
        </p:nvCxnSpPr>
        <p:spPr>
          <a:xfrm>
            <a:off x="180082" y="431924"/>
            <a:ext cx="8280920" cy="0"/>
          </a:xfrm>
          <a:prstGeom prst="line">
            <a:avLst/>
          </a:prstGeom>
        </p:spPr>
        <p:style>
          <a:lnRef idx="1">
            <a:schemeClr val="accent1"/>
          </a:lnRef>
          <a:fillRef idx="0">
            <a:schemeClr val="accent1"/>
          </a:fillRef>
          <a:effectRef idx="0">
            <a:schemeClr val="accent1"/>
          </a:effectRef>
          <a:fontRef idx="minor">
            <a:schemeClr val="tx1"/>
          </a:fontRef>
        </p:style>
      </p:cxnSp>
      <p:pic>
        <p:nvPicPr>
          <p:cNvPr id="35" name="Picture 2" descr="C:\Documents and Settings\Administrator\桌面\新建文件夹 (2)\5.15封面参考\复件 (27) 新建文件夹\0f1ac98d7ad0e38211.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15970416">
            <a:off x="7198970" y="309105"/>
            <a:ext cx="2526441" cy="1421123"/>
          </a:xfrm>
          <a:prstGeom prst="rect">
            <a:avLst/>
          </a:prstGeom>
          <a:noFill/>
          <a:extLst>
            <a:ext uri="{909E8E84-426E-40DD-AFC4-6F175D3DCCD1}">
              <a14:hiddenFill xmlns:a14="http://schemas.microsoft.com/office/drawing/2010/main">
                <a:solidFill>
                  <a:srgbClr val="FFFFFF"/>
                </a:solidFill>
              </a14:hiddenFill>
            </a:ext>
          </a:extLst>
        </p:spPr>
      </p:pic>
      <p:sp>
        <p:nvSpPr>
          <p:cNvPr id="36" name="矩形 35"/>
          <p:cNvSpPr/>
          <p:nvPr/>
        </p:nvSpPr>
        <p:spPr>
          <a:xfrm>
            <a:off x="7740922" y="1224012"/>
            <a:ext cx="936104" cy="129614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24"/>
          <p:cNvSpPr txBox="1"/>
          <p:nvPr/>
        </p:nvSpPr>
        <p:spPr>
          <a:xfrm>
            <a:off x="36066" y="154925"/>
            <a:ext cx="1872208" cy="276999"/>
          </a:xfrm>
          <a:prstGeom prst="rect">
            <a:avLst/>
          </a:prstGeom>
          <a:noFill/>
        </p:spPr>
        <p:txBody>
          <a:bodyPr wrap="square" rtlCol="0">
            <a:spAutoFit/>
          </a:bodyPr>
          <a:lstStyle/>
          <a:p>
            <a:pPr algn="ctr"/>
            <a:r>
              <a:rPr lang="en-US" altLang="zh-CN" sz="1200" spc="600" dirty="0">
                <a:solidFill>
                  <a:srgbClr val="919DCB"/>
                </a:solidFill>
                <a:latin typeface="微软雅黑" panose="020B0503020204020204" charset="-122"/>
                <a:ea typeface="微软雅黑" panose="020B0503020204020204" charset="-122"/>
              </a:rPr>
              <a:t>1.</a:t>
            </a:r>
            <a:r>
              <a:rPr lang="zh-CN" altLang="en-US" sz="1200" spc="600" dirty="0">
                <a:solidFill>
                  <a:srgbClr val="919DCB"/>
                </a:solidFill>
                <a:latin typeface="微软雅黑" panose="020B0503020204020204" charset="-122"/>
                <a:ea typeface="微软雅黑" panose="020B0503020204020204" charset="-122"/>
              </a:rPr>
              <a:t>单击添加标题</a:t>
            </a:r>
            <a:endParaRPr lang="zh-CN" altLang="en-US" sz="1200" spc="600" dirty="0">
              <a:solidFill>
                <a:srgbClr val="919DCB"/>
              </a:solidFill>
              <a:latin typeface="微软雅黑" panose="020B0503020204020204" charset="-122"/>
              <a:ea typeface="微软雅黑" panose="020B0503020204020204" charset="-122"/>
            </a:endParaRPr>
          </a:p>
        </p:txBody>
      </p:sp>
      <p:sp>
        <p:nvSpPr>
          <p:cNvPr id="2" name="等腰三角形 21"/>
          <p:cNvSpPr/>
          <p:nvPr/>
        </p:nvSpPr>
        <p:spPr>
          <a:xfrm>
            <a:off x="2529126" y="1720706"/>
            <a:ext cx="1853109" cy="1597266"/>
          </a:xfrm>
          <a:prstGeom prst="triangle">
            <a:avLst/>
          </a:prstGeom>
          <a:solidFill>
            <a:srgbClr val="C1CBE6"/>
          </a:solidFill>
          <a:ln w="12700">
            <a:noFill/>
          </a:ln>
        </p:spPr>
        <p:txBody>
          <a:bodyPr anchor="ctr"/>
          <a:lstStyle/>
          <a:p>
            <a:pPr lvl="0" algn="ctr" eaLnBrk="1" hangingPunct="1"/>
            <a:endParaRPr lang="zh-CN" altLang="zh-CN" sz="975"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 name="等腰三角形 25"/>
          <p:cNvSpPr/>
          <p:nvPr/>
        </p:nvSpPr>
        <p:spPr>
          <a:xfrm>
            <a:off x="4673037" y="1721408"/>
            <a:ext cx="1853109" cy="1597265"/>
          </a:xfrm>
          <a:prstGeom prst="triangle">
            <a:avLst/>
          </a:prstGeom>
          <a:solidFill>
            <a:srgbClr val="919DCB"/>
          </a:solidFill>
          <a:ln w="12700">
            <a:noFill/>
          </a:ln>
        </p:spPr>
        <p:txBody>
          <a:bodyPr anchor="ctr"/>
          <a:lstStyle/>
          <a:p>
            <a:pPr lvl="0" algn="ctr" eaLnBrk="1" hangingPunct="1"/>
            <a:endParaRPr lang="zh-CN" altLang="zh-CN" sz="975"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4" name="组合 41"/>
          <p:cNvGrpSpPr/>
          <p:nvPr/>
        </p:nvGrpSpPr>
        <p:grpSpPr>
          <a:xfrm>
            <a:off x="3226959" y="2629597"/>
            <a:ext cx="420100" cy="401358"/>
            <a:chOff x="0" y="0"/>
            <a:chExt cx="2438400" cy="2332038"/>
          </a:xfrm>
        </p:grpSpPr>
        <p:sp>
          <p:nvSpPr>
            <p:cNvPr id="5" name="Freeform 25"/>
            <p:cNvSpPr/>
            <p:nvPr/>
          </p:nvSpPr>
          <p:spPr>
            <a:xfrm>
              <a:off x="893763" y="1676400"/>
              <a:ext cx="655638" cy="655638"/>
            </a:xfrm>
            <a:custGeom>
              <a:avLst/>
              <a:gdLst>
                <a:gd name="txL" fmla="*/ 0 w 413"/>
                <a:gd name="txT" fmla="*/ 0 h 413"/>
                <a:gd name="txR" fmla="*/ 413 w 413"/>
                <a:gd name="txB" fmla="*/ 413 h 413"/>
              </a:gdLst>
              <a:ahLst/>
              <a:cxnLst>
                <a:cxn ang="0">
                  <a:pos x="327025" y="655638"/>
                </a:cxn>
                <a:cxn ang="0">
                  <a:pos x="0" y="0"/>
                </a:cxn>
                <a:cxn ang="0">
                  <a:pos x="655638" y="0"/>
                </a:cxn>
                <a:cxn ang="0">
                  <a:pos x="327025" y="655638"/>
                </a:cxn>
              </a:cxnLst>
              <a:rect l="txL" t="txT" r="txR" b="txB"/>
              <a:pathLst>
                <a:path w="413" h="413">
                  <a:moveTo>
                    <a:pt x="206" y="413"/>
                  </a:moveTo>
                  <a:lnTo>
                    <a:pt x="0" y="0"/>
                  </a:lnTo>
                  <a:lnTo>
                    <a:pt x="413" y="0"/>
                  </a:lnTo>
                  <a:lnTo>
                    <a:pt x="206" y="413"/>
                  </a:lnTo>
                  <a:close/>
                </a:path>
              </a:pathLst>
            </a:custGeom>
            <a:solidFill>
              <a:srgbClr val="FDFDFD">
                <a:alpha val="100000"/>
              </a:srgbClr>
            </a:solidFill>
            <a:ln w="9525">
              <a:noFill/>
            </a:ln>
          </p:spPr>
          <p:txBody>
            <a:bodyPr/>
            <a:lstStyle/>
            <a:p>
              <a:endParaRPr lang="zh-CN" altLang="en-US" sz="975"/>
            </a:p>
          </p:txBody>
        </p:sp>
        <p:sp>
          <p:nvSpPr>
            <p:cNvPr id="6" name="任意多边形 43"/>
            <p:cNvSpPr/>
            <p:nvPr/>
          </p:nvSpPr>
          <p:spPr>
            <a:xfrm>
              <a:off x="0" y="0"/>
              <a:ext cx="2438400" cy="1774825"/>
            </a:xfrm>
            <a:custGeom>
              <a:avLst/>
              <a:gdLst>
                <a:gd name="txL" fmla="*/ 0 w 2438400"/>
                <a:gd name="txT" fmla="*/ 0 h 1774825"/>
                <a:gd name="txR" fmla="*/ 2438400 w 2438400"/>
                <a:gd name="txB" fmla="*/ 1774825 h 1774825"/>
              </a:gdLst>
              <a:ahLst/>
              <a:cxnLst>
                <a:cxn ang="0">
                  <a:pos x="290196" y="0"/>
                </a:cxn>
                <a:cxn ang="0">
                  <a:pos x="2151973" y="0"/>
                </a:cxn>
                <a:cxn ang="0">
                  <a:pos x="2438400" y="286384"/>
                </a:cxn>
                <a:cxn ang="0">
                  <a:pos x="2438400" y="1484673"/>
                </a:cxn>
                <a:cxn ang="0">
                  <a:pos x="2151973" y="1774825"/>
                </a:cxn>
                <a:cxn ang="0">
                  <a:pos x="290196" y="1774825"/>
                </a:cxn>
                <a:cxn ang="0">
                  <a:pos x="0" y="1484673"/>
                </a:cxn>
                <a:cxn ang="0">
                  <a:pos x="0" y="286384"/>
                </a:cxn>
                <a:cxn ang="0">
                  <a:pos x="290196" y="0"/>
                </a:cxn>
                <a:cxn ang="0">
                  <a:pos x="471488" y="425450"/>
                </a:cxn>
                <a:cxn ang="0">
                  <a:pos x="471488" y="598488"/>
                </a:cxn>
                <a:cxn ang="0">
                  <a:pos x="1971676" y="598488"/>
                </a:cxn>
                <a:cxn ang="0">
                  <a:pos x="1971676" y="425450"/>
                </a:cxn>
                <a:cxn ang="0">
                  <a:pos x="471488" y="425450"/>
                </a:cxn>
                <a:cxn ang="0">
                  <a:pos x="471488" y="801688"/>
                </a:cxn>
                <a:cxn ang="0">
                  <a:pos x="471488" y="971551"/>
                </a:cxn>
                <a:cxn ang="0">
                  <a:pos x="1971676" y="971551"/>
                </a:cxn>
                <a:cxn ang="0">
                  <a:pos x="1971676" y="801688"/>
                </a:cxn>
                <a:cxn ang="0">
                  <a:pos x="471488" y="801688"/>
                </a:cxn>
                <a:cxn ang="0">
                  <a:pos x="471488" y="1174750"/>
                </a:cxn>
                <a:cxn ang="0">
                  <a:pos x="471488" y="1347788"/>
                </a:cxn>
                <a:cxn ang="0">
                  <a:pos x="1971676" y="1347788"/>
                </a:cxn>
                <a:cxn ang="0">
                  <a:pos x="1971676" y="1174750"/>
                </a:cxn>
                <a:cxn ang="0">
                  <a:pos x="471488" y="1174750"/>
                </a:cxn>
              </a:cxnLst>
              <a:rect l="txL" t="txT" r="txR" b="tx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solidFill>
              <a:srgbClr val="FDFDFD">
                <a:alpha val="100000"/>
              </a:srgbClr>
            </a:solidFill>
            <a:ln w="9525">
              <a:noFill/>
            </a:ln>
          </p:spPr>
          <p:txBody>
            <a:bodyPr/>
            <a:lstStyle/>
            <a:p>
              <a:endParaRPr lang="zh-CN" altLang="en-US" sz="975"/>
            </a:p>
          </p:txBody>
        </p:sp>
      </p:grpSp>
      <p:grpSp>
        <p:nvGrpSpPr>
          <p:cNvPr id="7" name="组合 44"/>
          <p:cNvGrpSpPr/>
          <p:nvPr/>
        </p:nvGrpSpPr>
        <p:grpSpPr>
          <a:xfrm>
            <a:off x="5317424" y="2580361"/>
            <a:ext cx="418700" cy="450361"/>
            <a:chOff x="0" y="0"/>
            <a:chExt cx="466184" cy="501686"/>
          </a:xfrm>
        </p:grpSpPr>
        <p:sp>
          <p:nvSpPr>
            <p:cNvPr id="8" name="Freeform 154"/>
            <p:cNvSpPr/>
            <p:nvPr/>
          </p:nvSpPr>
          <p:spPr>
            <a:xfrm>
              <a:off x="141070" y="426012"/>
              <a:ext cx="50449" cy="46712"/>
            </a:xfrm>
            <a:custGeom>
              <a:avLst/>
              <a:gdLst>
                <a:gd name="txL" fmla="*/ 0 w 23"/>
                <a:gd name="txT" fmla="*/ 0 h 21"/>
                <a:gd name="txR" fmla="*/ 23 w 23"/>
                <a:gd name="txB" fmla="*/ 21 h 21"/>
              </a:gdLst>
              <a:ahLst/>
              <a:cxnLst>
                <a:cxn ang="0">
                  <a:pos x="35095" y="0"/>
                </a:cxn>
                <a:cxn ang="0">
                  <a:pos x="35095" y="8898"/>
                </a:cxn>
                <a:cxn ang="0">
                  <a:pos x="41675" y="24468"/>
                </a:cxn>
                <a:cxn ang="0">
                  <a:pos x="21934" y="37814"/>
                </a:cxn>
                <a:cxn ang="0">
                  <a:pos x="8774" y="20019"/>
                </a:cxn>
                <a:cxn ang="0">
                  <a:pos x="13161" y="11122"/>
                </a:cxn>
                <a:cxn ang="0">
                  <a:pos x="13161" y="0"/>
                </a:cxn>
                <a:cxn ang="0">
                  <a:pos x="0" y="22244"/>
                </a:cxn>
                <a:cxn ang="0">
                  <a:pos x="24128" y="46712"/>
                </a:cxn>
                <a:cxn ang="0">
                  <a:pos x="50449" y="22244"/>
                </a:cxn>
                <a:cxn ang="0">
                  <a:pos x="35095" y="0"/>
                </a:cxn>
              </a:cxnLst>
              <a:rect l="txL" t="txT" r="txR" b="txB"/>
              <a:pathLst>
                <a:path w="23" h="21">
                  <a:moveTo>
                    <a:pt x="16" y="0"/>
                  </a:moveTo>
                  <a:cubicBezTo>
                    <a:pt x="16" y="4"/>
                    <a:pt x="16" y="4"/>
                    <a:pt x="16" y="4"/>
                  </a:cubicBezTo>
                  <a:cubicBezTo>
                    <a:pt x="18" y="5"/>
                    <a:pt x="19" y="8"/>
                    <a:pt x="19" y="11"/>
                  </a:cubicBezTo>
                  <a:cubicBezTo>
                    <a:pt x="18" y="15"/>
                    <a:pt x="15" y="18"/>
                    <a:pt x="10" y="17"/>
                  </a:cubicBezTo>
                  <a:cubicBezTo>
                    <a:pt x="6" y="17"/>
                    <a:pt x="3" y="13"/>
                    <a:pt x="4" y="9"/>
                  </a:cubicBezTo>
                  <a:cubicBezTo>
                    <a:pt x="4" y="7"/>
                    <a:pt x="5" y="6"/>
                    <a:pt x="6" y="5"/>
                  </a:cubicBezTo>
                  <a:cubicBezTo>
                    <a:pt x="6" y="0"/>
                    <a:pt x="6" y="0"/>
                    <a:pt x="6" y="0"/>
                  </a:cubicBezTo>
                  <a:cubicBezTo>
                    <a:pt x="3" y="2"/>
                    <a:pt x="0" y="6"/>
                    <a:pt x="0" y="10"/>
                  </a:cubicBezTo>
                  <a:cubicBezTo>
                    <a:pt x="0" y="16"/>
                    <a:pt x="5" y="21"/>
                    <a:pt x="11" y="21"/>
                  </a:cubicBezTo>
                  <a:cubicBezTo>
                    <a:pt x="18" y="21"/>
                    <a:pt x="23" y="16"/>
                    <a:pt x="23" y="10"/>
                  </a:cubicBezTo>
                  <a:cubicBezTo>
                    <a:pt x="23" y="5"/>
                    <a:pt x="20" y="1"/>
                    <a:pt x="16" y="0"/>
                  </a:cubicBezTo>
                  <a:close/>
                </a:path>
              </a:pathLst>
            </a:custGeom>
            <a:solidFill>
              <a:srgbClr val="FDFDFD">
                <a:alpha val="100000"/>
              </a:srgbClr>
            </a:solidFill>
            <a:ln w="9525">
              <a:noFill/>
            </a:ln>
          </p:spPr>
          <p:txBody>
            <a:bodyPr/>
            <a:lstStyle/>
            <a:p>
              <a:endParaRPr lang="zh-CN" altLang="en-US" sz="975"/>
            </a:p>
          </p:txBody>
        </p:sp>
        <p:sp>
          <p:nvSpPr>
            <p:cNvPr id="9" name="Rectangle 155"/>
            <p:cNvSpPr/>
            <p:nvPr/>
          </p:nvSpPr>
          <p:spPr>
            <a:xfrm>
              <a:off x="160689" y="419472"/>
              <a:ext cx="9342" cy="32698"/>
            </a:xfrm>
            <a:prstGeom prst="rect">
              <a:avLst/>
            </a:prstGeom>
            <a:solidFill>
              <a:srgbClr val="FDFDFD"/>
            </a:solidFill>
            <a:ln w="9525">
              <a:noFill/>
            </a:ln>
          </p:spPr>
          <p:txBody>
            <a:bodyPr/>
            <a:lstStyle/>
            <a:p>
              <a:pPr lvl="0" eaLnBrk="1" hangingPunct="1"/>
              <a:endParaRPr lang="zh-CN" altLang="zh-CN" sz="975"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0" name="Freeform 156"/>
            <p:cNvSpPr>
              <a:spLocks noEditPoints="1"/>
            </p:cNvSpPr>
            <p:nvPr/>
          </p:nvSpPr>
          <p:spPr>
            <a:xfrm>
              <a:off x="39238" y="81278"/>
              <a:ext cx="260652" cy="260652"/>
            </a:xfrm>
            <a:custGeom>
              <a:avLst/>
              <a:gdLst>
                <a:gd name="txL" fmla="*/ 0 w 118"/>
                <a:gd name="txT" fmla="*/ 0 h 118"/>
                <a:gd name="txR" fmla="*/ 118 w 118"/>
                <a:gd name="txB" fmla="*/ 118 h 118"/>
              </a:gdLst>
              <a:ahLst/>
              <a:cxnLst>
                <a:cxn ang="0">
                  <a:pos x="53014" y="41969"/>
                </a:cxn>
                <a:cxn ang="0">
                  <a:pos x="41969" y="207638"/>
                </a:cxn>
                <a:cxn ang="0">
                  <a:pos x="207638" y="218683"/>
                </a:cxn>
                <a:cxn ang="0">
                  <a:pos x="218683" y="53014"/>
                </a:cxn>
                <a:cxn ang="0">
                  <a:pos x="53014" y="41969"/>
                </a:cxn>
                <a:cxn ang="0">
                  <a:pos x="141371" y="185549"/>
                </a:cxn>
                <a:cxn ang="0">
                  <a:pos x="141371" y="205429"/>
                </a:cxn>
                <a:cxn ang="0">
                  <a:pos x="123699" y="205429"/>
                </a:cxn>
                <a:cxn ang="0">
                  <a:pos x="123699" y="187758"/>
                </a:cxn>
                <a:cxn ang="0">
                  <a:pos x="90566" y="178922"/>
                </a:cxn>
                <a:cxn ang="0">
                  <a:pos x="94983" y="156833"/>
                </a:cxn>
                <a:cxn ang="0">
                  <a:pos x="128117" y="165669"/>
                </a:cxn>
                <a:cxn ang="0">
                  <a:pos x="145788" y="154624"/>
                </a:cxn>
                <a:cxn ang="0">
                  <a:pos x="125908" y="136953"/>
                </a:cxn>
                <a:cxn ang="0">
                  <a:pos x="90566" y="101610"/>
                </a:cxn>
                <a:cxn ang="0">
                  <a:pos x="123699" y="68476"/>
                </a:cxn>
                <a:cxn ang="0">
                  <a:pos x="123699" y="50805"/>
                </a:cxn>
                <a:cxn ang="0">
                  <a:pos x="141371" y="50805"/>
                </a:cxn>
                <a:cxn ang="0">
                  <a:pos x="141371" y="66267"/>
                </a:cxn>
                <a:cxn ang="0">
                  <a:pos x="170086" y="72894"/>
                </a:cxn>
                <a:cxn ang="0">
                  <a:pos x="163460" y="94983"/>
                </a:cxn>
                <a:cxn ang="0">
                  <a:pos x="136953" y="88357"/>
                </a:cxn>
                <a:cxn ang="0">
                  <a:pos x="121490" y="99401"/>
                </a:cxn>
                <a:cxn ang="0">
                  <a:pos x="143579" y="114864"/>
                </a:cxn>
                <a:cxn ang="0">
                  <a:pos x="174504" y="152415"/>
                </a:cxn>
                <a:cxn ang="0">
                  <a:pos x="141371" y="185549"/>
                </a:cxn>
              </a:cxnLst>
              <a:rect l="txL" t="txT" r="txR" b="txB"/>
              <a:pathLst>
                <a:path w="118" h="118">
                  <a:moveTo>
                    <a:pt x="24" y="19"/>
                  </a:moveTo>
                  <a:cubicBezTo>
                    <a:pt x="2" y="39"/>
                    <a:pt x="0" y="72"/>
                    <a:pt x="19" y="94"/>
                  </a:cubicBezTo>
                  <a:cubicBezTo>
                    <a:pt x="38" y="116"/>
                    <a:pt x="72" y="118"/>
                    <a:pt x="94" y="99"/>
                  </a:cubicBezTo>
                  <a:cubicBezTo>
                    <a:pt x="115" y="79"/>
                    <a:pt x="118" y="46"/>
                    <a:pt x="99" y="24"/>
                  </a:cubicBezTo>
                  <a:cubicBezTo>
                    <a:pt x="79" y="2"/>
                    <a:pt x="46" y="0"/>
                    <a:pt x="24" y="19"/>
                  </a:cubicBezTo>
                  <a:close/>
                  <a:moveTo>
                    <a:pt x="64" y="84"/>
                  </a:moveTo>
                  <a:cubicBezTo>
                    <a:pt x="64" y="93"/>
                    <a:pt x="64" y="93"/>
                    <a:pt x="64" y="93"/>
                  </a:cubicBezTo>
                  <a:cubicBezTo>
                    <a:pt x="56" y="93"/>
                    <a:pt x="56" y="93"/>
                    <a:pt x="56" y="93"/>
                  </a:cubicBezTo>
                  <a:cubicBezTo>
                    <a:pt x="56" y="85"/>
                    <a:pt x="56" y="85"/>
                    <a:pt x="56" y="85"/>
                  </a:cubicBezTo>
                  <a:cubicBezTo>
                    <a:pt x="50" y="85"/>
                    <a:pt x="44" y="83"/>
                    <a:pt x="41" y="81"/>
                  </a:cubicBezTo>
                  <a:cubicBezTo>
                    <a:pt x="43" y="71"/>
                    <a:pt x="43" y="71"/>
                    <a:pt x="43" y="71"/>
                  </a:cubicBezTo>
                  <a:cubicBezTo>
                    <a:pt x="47" y="73"/>
                    <a:pt x="52" y="75"/>
                    <a:pt x="58" y="75"/>
                  </a:cubicBezTo>
                  <a:cubicBezTo>
                    <a:pt x="63" y="75"/>
                    <a:pt x="66" y="73"/>
                    <a:pt x="66" y="70"/>
                  </a:cubicBezTo>
                  <a:cubicBezTo>
                    <a:pt x="66" y="66"/>
                    <a:pt x="63" y="64"/>
                    <a:pt x="57" y="62"/>
                  </a:cubicBezTo>
                  <a:cubicBezTo>
                    <a:pt x="48" y="59"/>
                    <a:pt x="41" y="55"/>
                    <a:pt x="41" y="46"/>
                  </a:cubicBezTo>
                  <a:cubicBezTo>
                    <a:pt x="41" y="39"/>
                    <a:pt x="47" y="33"/>
                    <a:pt x="56" y="31"/>
                  </a:cubicBezTo>
                  <a:cubicBezTo>
                    <a:pt x="56" y="23"/>
                    <a:pt x="56" y="23"/>
                    <a:pt x="56" y="23"/>
                  </a:cubicBezTo>
                  <a:cubicBezTo>
                    <a:pt x="64" y="23"/>
                    <a:pt x="64" y="23"/>
                    <a:pt x="64" y="23"/>
                  </a:cubicBezTo>
                  <a:cubicBezTo>
                    <a:pt x="64" y="30"/>
                    <a:pt x="64" y="30"/>
                    <a:pt x="64" y="30"/>
                  </a:cubicBezTo>
                  <a:cubicBezTo>
                    <a:pt x="70" y="30"/>
                    <a:pt x="74" y="32"/>
                    <a:pt x="77" y="33"/>
                  </a:cubicBezTo>
                  <a:cubicBezTo>
                    <a:pt x="74" y="43"/>
                    <a:pt x="74" y="43"/>
                    <a:pt x="74" y="43"/>
                  </a:cubicBezTo>
                  <a:cubicBezTo>
                    <a:pt x="72" y="42"/>
                    <a:pt x="68" y="40"/>
                    <a:pt x="62" y="40"/>
                  </a:cubicBezTo>
                  <a:cubicBezTo>
                    <a:pt x="56" y="40"/>
                    <a:pt x="55" y="42"/>
                    <a:pt x="55" y="45"/>
                  </a:cubicBezTo>
                  <a:cubicBezTo>
                    <a:pt x="55" y="48"/>
                    <a:pt x="58" y="50"/>
                    <a:pt x="65" y="52"/>
                  </a:cubicBezTo>
                  <a:cubicBezTo>
                    <a:pt x="75" y="56"/>
                    <a:pt x="79" y="61"/>
                    <a:pt x="79" y="69"/>
                  </a:cubicBezTo>
                  <a:cubicBezTo>
                    <a:pt x="79" y="76"/>
                    <a:pt x="74" y="83"/>
                    <a:pt x="64" y="84"/>
                  </a:cubicBezTo>
                  <a:close/>
                </a:path>
              </a:pathLst>
            </a:custGeom>
            <a:solidFill>
              <a:srgbClr val="FDFDFD">
                <a:alpha val="100000"/>
              </a:srgbClr>
            </a:solidFill>
            <a:ln w="9525">
              <a:noFill/>
            </a:ln>
          </p:spPr>
          <p:txBody>
            <a:bodyPr/>
            <a:lstStyle/>
            <a:p>
              <a:endParaRPr lang="zh-CN" altLang="en-US" sz="975"/>
            </a:p>
          </p:txBody>
        </p:sp>
        <p:sp>
          <p:nvSpPr>
            <p:cNvPr id="11" name="Freeform 157"/>
            <p:cNvSpPr>
              <a:spLocks noEditPoints="1"/>
            </p:cNvSpPr>
            <p:nvPr/>
          </p:nvSpPr>
          <p:spPr>
            <a:xfrm>
              <a:off x="0" y="0"/>
              <a:ext cx="338194" cy="501686"/>
            </a:xfrm>
            <a:custGeom>
              <a:avLst/>
              <a:gdLst>
                <a:gd name="txL" fmla="*/ 0 w 153"/>
                <a:gd name="txT" fmla="*/ 0 h 227"/>
                <a:gd name="txR" fmla="*/ 153 w 153"/>
                <a:gd name="txB" fmla="*/ 227 h 227"/>
              </a:gdLst>
              <a:ahLst/>
              <a:cxnLst>
                <a:cxn ang="0">
                  <a:pos x="305038" y="391182"/>
                </a:cxn>
                <a:cxn ang="0">
                  <a:pos x="35367" y="391182"/>
                </a:cxn>
                <a:cxn ang="0">
                  <a:pos x="35367" y="35361"/>
                </a:cxn>
                <a:cxn ang="0">
                  <a:pos x="305038" y="35361"/>
                </a:cxn>
                <a:cxn ang="0">
                  <a:pos x="305038" y="227637"/>
                </a:cxn>
                <a:cxn ang="0">
                  <a:pos x="307248" y="225427"/>
                </a:cxn>
                <a:cxn ang="0">
                  <a:pos x="338194" y="207747"/>
                </a:cxn>
                <a:cxn ang="0">
                  <a:pos x="338194" y="28731"/>
                </a:cxn>
                <a:cxn ang="0">
                  <a:pos x="311669" y="0"/>
                </a:cxn>
                <a:cxn ang="0">
                  <a:pos x="26525" y="0"/>
                </a:cxn>
                <a:cxn ang="0">
                  <a:pos x="0" y="28731"/>
                </a:cxn>
                <a:cxn ang="0">
                  <a:pos x="0" y="475165"/>
                </a:cxn>
                <a:cxn ang="0">
                  <a:pos x="26525" y="501686"/>
                </a:cxn>
                <a:cxn ang="0">
                  <a:pos x="311669" y="501686"/>
                </a:cxn>
                <a:cxn ang="0">
                  <a:pos x="338194" y="475165"/>
                </a:cxn>
                <a:cxn ang="0">
                  <a:pos x="338194" y="388972"/>
                </a:cxn>
                <a:cxn ang="0">
                  <a:pos x="305038" y="366872"/>
                </a:cxn>
                <a:cxn ang="0">
                  <a:pos x="305038" y="391182"/>
                </a:cxn>
                <a:cxn ang="0">
                  <a:pos x="165781" y="488426"/>
                </a:cxn>
                <a:cxn ang="0">
                  <a:pos x="123783" y="444224"/>
                </a:cxn>
                <a:cxn ang="0">
                  <a:pos x="165781" y="402233"/>
                </a:cxn>
                <a:cxn ang="0">
                  <a:pos x="209990" y="444224"/>
                </a:cxn>
                <a:cxn ang="0">
                  <a:pos x="165781" y="488426"/>
                </a:cxn>
              </a:cxnLst>
              <a:rect l="txL" t="txT" r="txR" b="txB"/>
              <a:pathLst>
                <a:path w="153" h="227">
                  <a:moveTo>
                    <a:pt x="138" y="177"/>
                  </a:moveTo>
                  <a:cubicBezTo>
                    <a:pt x="16" y="177"/>
                    <a:pt x="16" y="177"/>
                    <a:pt x="16" y="177"/>
                  </a:cubicBezTo>
                  <a:cubicBezTo>
                    <a:pt x="16" y="16"/>
                    <a:pt x="16" y="16"/>
                    <a:pt x="16" y="16"/>
                  </a:cubicBezTo>
                  <a:cubicBezTo>
                    <a:pt x="138" y="16"/>
                    <a:pt x="138" y="16"/>
                    <a:pt x="138" y="16"/>
                  </a:cubicBezTo>
                  <a:cubicBezTo>
                    <a:pt x="138" y="103"/>
                    <a:pt x="138" y="103"/>
                    <a:pt x="138" y="103"/>
                  </a:cubicBezTo>
                  <a:cubicBezTo>
                    <a:pt x="138" y="103"/>
                    <a:pt x="139" y="102"/>
                    <a:pt x="139" y="102"/>
                  </a:cubicBezTo>
                  <a:cubicBezTo>
                    <a:pt x="144" y="98"/>
                    <a:pt x="148" y="95"/>
                    <a:pt x="153" y="94"/>
                  </a:cubicBezTo>
                  <a:cubicBezTo>
                    <a:pt x="153" y="13"/>
                    <a:pt x="153" y="13"/>
                    <a:pt x="153" y="13"/>
                  </a:cubicBezTo>
                  <a:cubicBezTo>
                    <a:pt x="153" y="6"/>
                    <a:pt x="148" y="0"/>
                    <a:pt x="141" y="0"/>
                  </a:cubicBezTo>
                  <a:cubicBezTo>
                    <a:pt x="12" y="0"/>
                    <a:pt x="12" y="0"/>
                    <a:pt x="12" y="0"/>
                  </a:cubicBezTo>
                  <a:cubicBezTo>
                    <a:pt x="6" y="0"/>
                    <a:pt x="0" y="6"/>
                    <a:pt x="0" y="13"/>
                  </a:cubicBezTo>
                  <a:cubicBezTo>
                    <a:pt x="0" y="215"/>
                    <a:pt x="0" y="215"/>
                    <a:pt x="0" y="215"/>
                  </a:cubicBezTo>
                  <a:cubicBezTo>
                    <a:pt x="0" y="222"/>
                    <a:pt x="6" y="227"/>
                    <a:pt x="12" y="227"/>
                  </a:cubicBezTo>
                  <a:cubicBezTo>
                    <a:pt x="141" y="227"/>
                    <a:pt x="141" y="227"/>
                    <a:pt x="141" y="227"/>
                  </a:cubicBezTo>
                  <a:cubicBezTo>
                    <a:pt x="148" y="227"/>
                    <a:pt x="153" y="222"/>
                    <a:pt x="153" y="215"/>
                  </a:cubicBezTo>
                  <a:cubicBezTo>
                    <a:pt x="153" y="176"/>
                    <a:pt x="153" y="176"/>
                    <a:pt x="153" y="176"/>
                  </a:cubicBezTo>
                  <a:cubicBezTo>
                    <a:pt x="148" y="174"/>
                    <a:pt x="142" y="170"/>
                    <a:pt x="138" y="166"/>
                  </a:cubicBezTo>
                  <a:lnTo>
                    <a:pt x="138" y="177"/>
                  </a:lnTo>
                  <a:close/>
                  <a:moveTo>
                    <a:pt x="75" y="221"/>
                  </a:moveTo>
                  <a:cubicBezTo>
                    <a:pt x="65" y="221"/>
                    <a:pt x="56" y="212"/>
                    <a:pt x="56" y="201"/>
                  </a:cubicBezTo>
                  <a:cubicBezTo>
                    <a:pt x="56" y="191"/>
                    <a:pt x="65" y="182"/>
                    <a:pt x="75" y="182"/>
                  </a:cubicBezTo>
                  <a:cubicBezTo>
                    <a:pt x="86" y="182"/>
                    <a:pt x="95" y="191"/>
                    <a:pt x="95" y="201"/>
                  </a:cubicBezTo>
                  <a:cubicBezTo>
                    <a:pt x="95" y="212"/>
                    <a:pt x="86" y="221"/>
                    <a:pt x="75" y="221"/>
                  </a:cubicBezTo>
                  <a:close/>
                </a:path>
              </a:pathLst>
            </a:custGeom>
            <a:solidFill>
              <a:srgbClr val="FDFDFD">
                <a:alpha val="100000"/>
              </a:srgbClr>
            </a:solidFill>
            <a:ln w="9525">
              <a:noFill/>
            </a:ln>
          </p:spPr>
          <p:txBody>
            <a:bodyPr/>
            <a:lstStyle/>
            <a:p>
              <a:endParaRPr lang="zh-CN" altLang="en-US" sz="975"/>
            </a:p>
          </p:txBody>
        </p:sp>
        <p:sp>
          <p:nvSpPr>
            <p:cNvPr id="12" name="Freeform 158"/>
            <p:cNvSpPr>
              <a:spLocks noEditPoints="1"/>
            </p:cNvSpPr>
            <p:nvPr/>
          </p:nvSpPr>
          <p:spPr>
            <a:xfrm>
              <a:off x="275600" y="202729"/>
              <a:ext cx="190584" cy="190584"/>
            </a:xfrm>
            <a:custGeom>
              <a:avLst/>
              <a:gdLst>
                <a:gd name="txL" fmla="*/ 0 w 86"/>
                <a:gd name="txT" fmla="*/ 0 h 86"/>
                <a:gd name="txR" fmla="*/ 86 w 86"/>
                <a:gd name="txB" fmla="*/ 86 h 86"/>
              </a:gdLst>
              <a:ahLst/>
              <a:cxnLst>
                <a:cxn ang="0">
                  <a:pos x="159559" y="37674"/>
                </a:cxn>
                <a:cxn ang="0">
                  <a:pos x="39890" y="31025"/>
                </a:cxn>
                <a:cxn ang="0">
                  <a:pos x="31025" y="150694"/>
                </a:cxn>
                <a:cxn ang="0">
                  <a:pos x="152910" y="159559"/>
                </a:cxn>
                <a:cxn ang="0">
                  <a:pos x="159559" y="37674"/>
                </a:cxn>
                <a:cxn ang="0">
                  <a:pos x="101940" y="139614"/>
                </a:cxn>
                <a:cxn ang="0">
                  <a:pos x="101940" y="155127"/>
                </a:cxn>
                <a:cxn ang="0">
                  <a:pos x="88644" y="155127"/>
                </a:cxn>
                <a:cxn ang="0">
                  <a:pos x="88644" y="141830"/>
                </a:cxn>
                <a:cxn ang="0">
                  <a:pos x="62051" y="135182"/>
                </a:cxn>
                <a:cxn ang="0">
                  <a:pos x="66483" y="117453"/>
                </a:cxn>
                <a:cxn ang="0">
                  <a:pos x="90860" y="124101"/>
                </a:cxn>
                <a:cxn ang="0">
                  <a:pos x="106372" y="115237"/>
                </a:cxn>
                <a:cxn ang="0">
                  <a:pos x="90860" y="101940"/>
                </a:cxn>
                <a:cxn ang="0">
                  <a:pos x="64267" y="75347"/>
                </a:cxn>
                <a:cxn ang="0">
                  <a:pos x="88644" y="48754"/>
                </a:cxn>
                <a:cxn ang="0">
                  <a:pos x="88644" y="33241"/>
                </a:cxn>
                <a:cxn ang="0">
                  <a:pos x="104156" y="33241"/>
                </a:cxn>
                <a:cxn ang="0">
                  <a:pos x="104156" y="46538"/>
                </a:cxn>
                <a:cxn ang="0">
                  <a:pos x="124101" y="50970"/>
                </a:cxn>
                <a:cxn ang="0">
                  <a:pos x="119669" y="68699"/>
                </a:cxn>
                <a:cxn ang="0">
                  <a:pos x="99724" y="64267"/>
                </a:cxn>
                <a:cxn ang="0">
                  <a:pos x="86428" y="70915"/>
                </a:cxn>
                <a:cxn ang="0">
                  <a:pos x="104156" y="84212"/>
                </a:cxn>
                <a:cxn ang="0">
                  <a:pos x="128533" y="113021"/>
                </a:cxn>
                <a:cxn ang="0">
                  <a:pos x="101940" y="139614"/>
                </a:cxn>
              </a:cxnLst>
              <a:rect l="txL" t="txT" r="txR" b="txB"/>
              <a:pathLst>
                <a:path w="86" h="86">
                  <a:moveTo>
                    <a:pt x="72" y="17"/>
                  </a:moveTo>
                  <a:cubicBezTo>
                    <a:pt x="58" y="1"/>
                    <a:pt x="34" y="0"/>
                    <a:pt x="18" y="14"/>
                  </a:cubicBezTo>
                  <a:cubicBezTo>
                    <a:pt x="2" y="28"/>
                    <a:pt x="0" y="52"/>
                    <a:pt x="14" y="68"/>
                  </a:cubicBezTo>
                  <a:cubicBezTo>
                    <a:pt x="28" y="84"/>
                    <a:pt x="53" y="86"/>
                    <a:pt x="69" y="72"/>
                  </a:cubicBezTo>
                  <a:cubicBezTo>
                    <a:pt x="85" y="58"/>
                    <a:pt x="86" y="33"/>
                    <a:pt x="72" y="17"/>
                  </a:cubicBezTo>
                  <a:close/>
                  <a:moveTo>
                    <a:pt x="46" y="63"/>
                  </a:moveTo>
                  <a:cubicBezTo>
                    <a:pt x="46" y="70"/>
                    <a:pt x="46" y="70"/>
                    <a:pt x="46" y="70"/>
                  </a:cubicBezTo>
                  <a:cubicBezTo>
                    <a:pt x="40" y="70"/>
                    <a:pt x="40" y="70"/>
                    <a:pt x="40" y="70"/>
                  </a:cubicBezTo>
                  <a:cubicBezTo>
                    <a:pt x="40" y="64"/>
                    <a:pt x="40" y="64"/>
                    <a:pt x="40" y="64"/>
                  </a:cubicBezTo>
                  <a:cubicBezTo>
                    <a:pt x="35" y="64"/>
                    <a:pt x="31" y="62"/>
                    <a:pt x="28" y="61"/>
                  </a:cubicBezTo>
                  <a:cubicBezTo>
                    <a:pt x="30" y="53"/>
                    <a:pt x="30" y="53"/>
                    <a:pt x="30" y="53"/>
                  </a:cubicBezTo>
                  <a:cubicBezTo>
                    <a:pt x="33" y="55"/>
                    <a:pt x="37" y="56"/>
                    <a:pt x="41" y="56"/>
                  </a:cubicBezTo>
                  <a:cubicBezTo>
                    <a:pt x="45" y="56"/>
                    <a:pt x="48" y="54"/>
                    <a:pt x="48" y="52"/>
                  </a:cubicBezTo>
                  <a:cubicBezTo>
                    <a:pt x="48" y="49"/>
                    <a:pt x="46" y="48"/>
                    <a:pt x="41" y="46"/>
                  </a:cubicBezTo>
                  <a:cubicBezTo>
                    <a:pt x="34" y="44"/>
                    <a:pt x="29" y="40"/>
                    <a:pt x="29" y="34"/>
                  </a:cubicBezTo>
                  <a:cubicBezTo>
                    <a:pt x="29" y="28"/>
                    <a:pt x="33" y="23"/>
                    <a:pt x="40" y="22"/>
                  </a:cubicBezTo>
                  <a:cubicBezTo>
                    <a:pt x="40" y="15"/>
                    <a:pt x="40" y="15"/>
                    <a:pt x="40" y="15"/>
                  </a:cubicBezTo>
                  <a:cubicBezTo>
                    <a:pt x="47" y="15"/>
                    <a:pt x="47" y="15"/>
                    <a:pt x="47" y="15"/>
                  </a:cubicBezTo>
                  <a:cubicBezTo>
                    <a:pt x="47" y="21"/>
                    <a:pt x="47" y="21"/>
                    <a:pt x="47" y="21"/>
                  </a:cubicBezTo>
                  <a:cubicBezTo>
                    <a:pt x="51" y="21"/>
                    <a:pt x="54" y="22"/>
                    <a:pt x="56" y="23"/>
                  </a:cubicBezTo>
                  <a:cubicBezTo>
                    <a:pt x="54" y="31"/>
                    <a:pt x="54" y="31"/>
                    <a:pt x="54" y="31"/>
                  </a:cubicBezTo>
                  <a:cubicBezTo>
                    <a:pt x="53" y="30"/>
                    <a:pt x="50" y="29"/>
                    <a:pt x="45" y="29"/>
                  </a:cubicBezTo>
                  <a:cubicBezTo>
                    <a:pt x="40" y="29"/>
                    <a:pt x="39" y="31"/>
                    <a:pt x="39" y="32"/>
                  </a:cubicBezTo>
                  <a:cubicBezTo>
                    <a:pt x="39" y="35"/>
                    <a:pt x="41" y="36"/>
                    <a:pt x="47" y="38"/>
                  </a:cubicBezTo>
                  <a:cubicBezTo>
                    <a:pt x="55" y="41"/>
                    <a:pt x="58" y="45"/>
                    <a:pt x="58" y="51"/>
                  </a:cubicBezTo>
                  <a:cubicBezTo>
                    <a:pt x="58" y="57"/>
                    <a:pt x="54" y="62"/>
                    <a:pt x="46" y="63"/>
                  </a:cubicBezTo>
                  <a:close/>
                </a:path>
              </a:pathLst>
            </a:custGeom>
            <a:solidFill>
              <a:srgbClr val="FDFDFD">
                <a:alpha val="100000"/>
              </a:srgbClr>
            </a:solidFill>
            <a:ln w="9525">
              <a:noFill/>
            </a:ln>
          </p:spPr>
          <p:txBody>
            <a:bodyPr/>
            <a:lstStyle/>
            <a:p>
              <a:endParaRPr lang="zh-CN" altLang="en-US" sz="975"/>
            </a:p>
          </p:txBody>
        </p:sp>
      </p:grpSp>
      <p:sp>
        <p:nvSpPr>
          <p:cNvPr id="13" name="等腰三角形 21"/>
          <p:cNvSpPr/>
          <p:nvPr/>
        </p:nvSpPr>
        <p:spPr>
          <a:xfrm>
            <a:off x="452898" y="1721640"/>
            <a:ext cx="1853109" cy="1597266"/>
          </a:xfrm>
          <a:prstGeom prst="triangle">
            <a:avLst/>
          </a:prstGeom>
          <a:solidFill>
            <a:srgbClr val="919DCB"/>
          </a:solidFill>
          <a:ln w="12700">
            <a:noFill/>
          </a:ln>
        </p:spPr>
        <p:txBody>
          <a:bodyPr anchor="ctr"/>
          <a:lstStyle/>
          <a:p>
            <a:pPr lvl="0" algn="ctr" eaLnBrk="1" hangingPunct="1"/>
            <a:endParaRPr lang="zh-CN" altLang="zh-CN" sz="975"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4" name="组合 13"/>
          <p:cNvGrpSpPr/>
          <p:nvPr/>
        </p:nvGrpSpPr>
        <p:grpSpPr>
          <a:xfrm>
            <a:off x="6655209" y="1721640"/>
            <a:ext cx="1853109" cy="1597032"/>
            <a:chOff x="12803" y="4627"/>
            <a:chExt cx="3970" cy="3422"/>
          </a:xfrm>
          <a:solidFill>
            <a:srgbClr val="C1CBE6"/>
          </a:solidFill>
        </p:grpSpPr>
        <p:sp>
          <p:nvSpPr>
            <p:cNvPr id="15" name="等腰三角形 25"/>
            <p:cNvSpPr/>
            <p:nvPr/>
          </p:nvSpPr>
          <p:spPr>
            <a:xfrm>
              <a:off x="12803" y="4627"/>
              <a:ext cx="3970" cy="3422"/>
            </a:xfrm>
            <a:prstGeom prst="triangle">
              <a:avLst/>
            </a:prstGeom>
            <a:grpFill/>
            <a:ln w="12700">
              <a:noFill/>
            </a:ln>
          </p:spPr>
          <p:txBody>
            <a:bodyPr anchor="ctr"/>
            <a:lstStyle/>
            <a:p>
              <a:pPr lvl="0" algn="ctr" eaLnBrk="1" hangingPunct="1"/>
              <a:endParaRPr lang="zh-CN" altLang="zh-CN" sz="975"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6" name="组合 30"/>
            <p:cNvGrpSpPr/>
            <p:nvPr/>
          </p:nvGrpSpPr>
          <p:grpSpPr>
            <a:xfrm>
              <a:off x="14351" y="6427"/>
              <a:ext cx="875" cy="980"/>
              <a:chOff x="0" y="0"/>
              <a:chExt cx="402656" cy="450303"/>
            </a:xfrm>
            <a:grpFill/>
          </p:grpSpPr>
          <p:sp>
            <p:nvSpPr>
              <p:cNvPr id="17" name="Freeform 108"/>
              <p:cNvSpPr>
                <a:spLocks noEditPoints="1"/>
              </p:cNvSpPr>
              <p:nvPr/>
            </p:nvSpPr>
            <p:spPr>
              <a:xfrm>
                <a:off x="69134" y="167228"/>
                <a:ext cx="56988" cy="57923"/>
              </a:xfrm>
              <a:custGeom>
                <a:avLst/>
                <a:gdLst>
                  <a:gd name="txL" fmla="*/ 0 w 26"/>
                  <a:gd name="txT" fmla="*/ 0 h 26"/>
                  <a:gd name="txR" fmla="*/ 26 w 26"/>
                  <a:gd name="txB" fmla="*/ 26 h 26"/>
                </a:gdLst>
                <a:ahLst/>
                <a:cxnLst>
                  <a:cxn ang="0">
                    <a:pos x="28494" y="0"/>
                  </a:cxn>
                  <a:cxn ang="0">
                    <a:pos x="0" y="28962"/>
                  </a:cxn>
                  <a:cxn ang="0">
                    <a:pos x="28494" y="57923"/>
                  </a:cxn>
                  <a:cxn ang="0">
                    <a:pos x="56988" y="28962"/>
                  </a:cxn>
                  <a:cxn ang="0">
                    <a:pos x="28494" y="0"/>
                  </a:cxn>
                  <a:cxn ang="0">
                    <a:pos x="28494" y="51240"/>
                  </a:cxn>
                  <a:cxn ang="0">
                    <a:pos x="6576" y="28962"/>
                  </a:cxn>
                  <a:cxn ang="0">
                    <a:pos x="28494" y="6683"/>
                  </a:cxn>
                  <a:cxn ang="0">
                    <a:pos x="50412" y="28962"/>
                  </a:cxn>
                  <a:cxn ang="0">
                    <a:pos x="28494" y="51240"/>
                  </a:cxn>
                </a:cxnLst>
                <a:rect l="txL" t="txT" r="txR" b="txB"/>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w="9525">
                <a:noFill/>
              </a:ln>
            </p:spPr>
            <p:txBody>
              <a:bodyPr/>
              <a:lstStyle/>
              <a:p>
                <a:endParaRPr lang="zh-CN" altLang="en-US" sz="975"/>
              </a:p>
            </p:txBody>
          </p:sp>
          <p:sp>
            <p:nvSpPr>
              <p:cNvPr id="18" name="Freeform 109"/>
              <p:cNvSpPr>
                <a:spLocks noEditPoints="1"/>
              </p:cNvSpPr>
              <p:nvPr/>
            </p:nvSpPr>
            <p:spPr>
              <a:xfrm>
                <a:off x="197125" y="129859"/>
                <a:ext cx="48580" cy="48580"/>
              </a:xfrm>
              <a:custGeom>
                <a:avLst/>
                <a:gdLst>
                  <a:gd name="txL" fmla="*/ 0 w 22"/>
                  <a:gd name="txT" fmla="*/ 0 h 22"/>
                  <a:gd name="txR" fmla="*/ 22 w 22"/>
                  <a:gd name="txB" fmla="*/ 22 h 22"/>
                </a:gdLst>
                <a:ahLst/>
                <a:cxnLst>
                  <a:cxn ang="0">
                    <a:pos x="24290" y="0"/>
                  </a:cxn>
                  <a:cxn ang="0">
                    <a:pos x="0" y="24290"/>
                  </a:cxn>
                  <a:cxn ang="0">
                    <a:pos x="24290" y="48580"/>
                  </a:cxn>
                  <a:cxn ang="0">
                    <a:pos x="48580" y="24290"/>
                  </a:cxn>
                  <a:cxn ang="0">
                    <a:pos x="24290" y="0"/>
                  </a:cxn>
                  <a:cxn ang="0">
                    <a:pos x="24290" y="37539"/>
                  </a:cxn>
                  <a:cxn ang="0">
                    <a:pos x="11041" y="24290"/>
                  </a:cxn>
                  <a:cxn ang="0">
                    <a:pos x="24290" y="11041"/>
                  </a:cxn>
                  <a:cxn ang="0">
                    <a:pos x="37539" y="24290"/>
                  </a:cxn>
                  <a:cxn ang="0">
                    <a:pos x="24290" y="37539"/>
                  </a:cxn>
                </a:cxnLst>
                <a:rect l="txL" t="txT" r="txR" b="tx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w="9525">
                <a:noFill/>
              </a:ln>
            </p:spPr>
            <p:txBody>
              <a:bodyPr/>
              <a:lstStyle/>
              <a:p>
                <a:endParaRPr lang="zh-CN" altLang="en-US" sz="975" dirty="0"/>
              </a:p>
            </p:txBody>
          </p:sp>
          <p:sp>
            <p:nvSpPr>
              <p:cNvPr id="19" name="Freeform 110"/>
              <p:cNvSpPr>
                <a:spLocks noEditPoints="1"/>
              </p:cNvSpPr>
              <p:nvPr/>
            </p:nvSpPr>
            <p:spPr>
              <a:xfrm>
                <a:off x="82213" y="181242"/>
                <a:ext cx="30830" cy="30830"/>
              </a:xfrm>
              <a:custGeom>
                <a:avLst/>
                <a:gdLst>
                  <a:gd name="txL" fmla="*/ 0 w 14"/>
                  <a:gd name="txT" fmla="*/ 0 h 14"/>
                  <a:gd name="txR" fmla="*/ 14 w 14"/>
                  <a:gd name="txB" fmla="*/ 14 h 14"/>
                </a:gdLst>
                <a:ahLst/>
                <a:cxnLst>
                  <a:cxn ang="0">
                    <a:pos x="15415" y="0"/>
                  </a:cxn>
                  <a:cxn ang="0">
                    <a:pos x="0" y="15415"/>
                  </a:cxn>
                  <a:cxn ang="0">
                    <a:pos x="15415" y="30830"/>
                  </a:cxn>
                  <a:cxn ang="0">
                    <a:pos x="30830" y="15415"/>
                  </a:cxn>
                  <a:cxn ang="0">
                    <a:pos x="15415" y="0"/>
                  </a:cxn>
                  <a:cxn ang="0">
                    <a:pos x="15415" y="22021"/>
                  </a:cxn>
                  <a:cxn ang="0">
                    <a:pos x="8809" y="15415"/>
                  </a:cxn>
                  <a:cxn ang="0">
                    <a:pos x="15415" y="6606"/>
                  </a:cxn>
                  <a:cxn ang="0">
                    <a:pos x="24224" y="15415"/>
                  </a:cxn>
                  <a:cxn ang="0">
                    <a:pos x="15415" y="22021"/>
                  </a:cxn>
                </a:cxnLst>
                <a:rect l="txL" t="txT" r="txR" b="txB"/>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w="9525">
                <a:noFill/>
              </a:ln>
            </p:spPr>
            <p:txBody>
              <a:bodyPr/>
              <a:lstStyle/>
              <a:p>
                <a:endParaRPr lang="zh-CN" altLang="en-US" sz="975"/>
              </a:p>
            </p:txBody>
          </p:sp>
          <p:sp>
            <p:nvSpPr>
              <p:cNvPr id="20" name="Freeform 111"/>
              <p:cNvSpPr>
                <a:spLocks noEditPoints="1"/>
              </p:cNvSpPr>
              <p:nvPr/>
            </p:nvSpPr>
            <p:spPr>
              <a:xfrm>
                <a:off x="172834" y="105568"/>
                <a:ext cx="97161" cy="97161"/>
              </a:xfrm>
              <a:custGeom>
                <a:avLst/>
                <a:gdLst>
                  <a:gd name="txL" fmla="*/ 0 w 44"/>
                  <a:gd name="txT" fmla="*/ 0 h 44"/>
                  <a:gd name="txR" fmla="*/ 44 w 44"/>
                  <a:gd name="txB" fmla="*/ 44 h 44"/>
                </a:gdLst>
                <a:ahLst/>
                <a:cxnLst>
                  <a:cxn ang="0">
                    <a:pos x="48581" y="0"/>
                  </a:cxn>
                  <a:cxn ang="0">
                    <a:pos x="0" y="48581"/>
                  </a:cxn>
                  <a:cxn ang="0">
                    <a:pos x="48581" y="97161"/>
                  </a:cxn>
                  <a:cxn ang="0">
                    <a:pos x="97161" y="48581"/>
                  </a:cxn>
                  <a:cxn ang="0">
                    <a:pos x="48581" y="0"/>
                  </a:cxn>
                  <a:cxn ang="0">
                    <a:pos x="48581" y="86120"/>
                  </a:cxn>
                  <a:cxn ang="0">
                    <a:pos x="11041" y="48581"/>
                  </a:cxn>
                  <a:cxn ang="0">
                    <a:pos x="48581" y="13249"/>
                  </a:cxn>
                  <a:cxn ang="0">
                    <a:pos x="86120" y="48581"/>
                  </a:cxn>
                  <a:cxn ang="0">
                    <a:pos x="48581" y="86120"/>
                  </a:cxn>
                </a:cxnLst>
                <a:rect l="txL" t="txT" r="txR" b="tx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grpFill/>
              <a:ln w="9525">
                <a:noFill/>
              </a:ln>
            </p:spPr>
            <p:txBody>
              <a:bodyPr/>
              <a:lstStyle/>
              <a:p>
                <a:endParaRPr lang="zh-CN" altLang="en-US" sz="975"/>
              </a:p>
            </p:txBody>
          </p:sp>
          <p:sp>
            <p:nvSpPr>
              <p:cNvPr id="21" name="Freeform 112"/>
              <p:cNvSpPr>
                <a:spLocks noEditPoints="1"/>
              </p:cNvSpPr>
              <p:nvPr/>
            </p:nvSpPr>
            <p:spPr>
              <a:xfrm>
                <a:off x="0" y="0"/>
                <a:ext cx="402656" cy="450303"/>
              </a:xfrm>
              <a:custGeom>
                <a:avLst/>
                <a:gdLst>
                  <a:gd name="txL" fmla="*/ 0 w 182"/>
                  <a:gd name="txT" fmla="*/ 0 h 204"/>
                  <a:gd name="txR" fmla="*/ 182 w 182"/>
                  <a:gd name="txB" fmla="*/ 204 h 204"/>
                </a:gdLst>
                <a:ahLst/>
                <a:cxnLst>
                  <a:cxn ang="0">
                    <a:pos x="347346" y="211907"/>
                  </a:cxn>
                  <a:cxn ang="0">
                    <a:pos x="338497" y="105954"/>
                  </a:cxn>
                  <a:cxn ang="0">
                    <a:pos x="172567" y="0"/>
                  </a:cxn>
                  <a:cxn ang="0">
                    <a:pos x="2212" y="174382"/>
                  </a:cxn>
                  <a:cxn ang="0">
                    <a:pos x="0" y="450303"/>
                  </a:cxn>
                  <a:cxn ang="0">
                    <a:pos x="250001" y="388497"/>
                  </a:cxn>
                  <a:cxn ang="0">
                    <a:pos x="325222" y="388497"/>
                  </a:cxn>
                  <a:cxn ang="0">
                    <a:pos x="325222" y="388497"/>
                  </a:cxn>
                  <a:cxn ang="0">
                    <a:pos x="345134" y="333313"/>
                  </a:cxn>
                  <a:cxn ang="0">
                    <a:pos x="323010" y="320068"/>
                  </a:cxn>
                  <a:cxn ang="0">
                    <a:pos x="345134" y="309031"/>
                  </a:cxn>
                  <a:cxn ang="0">
                    <a:pos x="342921" y="304617"/>
                  </a:cxn>
                  <a:cxn ang="0">
                    <a:pos x="376107" y="245018"/>
                  </a:cxn>
                  <a:cxn ang="0">
                    <a:pos x="137169" y="205285"/>
                  </a:cxn>
                  <a:cxn ang="0">
                    <a:pos x="137169" y="225152"/>
                  </a:cxn>
                  <a:cxn ang="0">
                    <a:pos x="119469" y="231774"/>
                  </a:cxn>
                  <a:cxn ang="0">
                    <a:pos x="106195" y="242810"/>
                  </a:cxn>
                  <a:cxn ang="0">
                    <a:pos x="88496" y="236188"/>
                  </a:cxn>
                  <a:cxn ang="0">
                    <a:pos x="70797" y="236188"/>
                  </a:cxn>
                  <a:cxn ang="0">
                    <a:pos x="61947" y="218529"/>
                  </a:cxn>
                  <a:cxn ang="0">
                    <a:pos x="48673" y="205285"/>
                  </a:cxn>
                  <a:cxn ang="0">
                    <a:pos x="57522" y="187626"/>
                  </a:cxn>
                  <a:cxn ang="0">
                    <a:pos x="57522" y="167760"/>
                  </a:cxn>
                  <a:cxn ang="0">
                    <a:pos x="75221" y="161138"/>
                  </a:cxn>
                  <a:cxn ang="0">
                    <a:pos x="88496" y="150101"/>
                  </a:cxn>
                  <a:cxn ang="0">
                    <a:pos x="106195" y="156723"/>
                  </a:cxn>
                  <a:cxn ang="0">
                    <a:pos x="126107" y="156723"/>
                  </a:cxn>
                  <a:cxn ang="0">
                    <a:pos x="132744" y="174382"/>
                  </a:cxn>
                  <a:cxn ang="0">
                    <a:pos x="146018" y="187626"/>
                  </a:cxn>
                  <a:cxn ang="0">
                    <a:pos x="300886" y="169967"/>
                  </a:cxn>
                  <a:cxn ang="0">
                    <a:pos x="278762" y="192041"/>
                  </a:cxn>
                  <a:cxn ang="0">
                    <a:pos x="267700" y="220737"/>
                  </a:cxn>
                  <a:cxn ang="0">
                    <a:pos x="236726" y="220737"/>
                  </a:cxn>
                  <a:cxn ang="0">
                    <a:pos x="207965" y="231774"/>
                  </a:cxn>
                  <a:cxn ang="0">
                    <a:pos x="183629" y="211907"/>
                  </a:cxn>
                  <a:cxn ang="0">
                    <a:pos x="154868" y="200870"/>
                  </a:cxn>
                  <a:cxn ang="0">
                    <a:pos x="154868" y="169967"/>
                  </a:cxn>
                  <a:cxn ang="0">
                    <a:pos x="141593" y="141272"/>
                  </a:cxn>
                  <a:cxn ang="0">
                    <a:pos x="163717" y="116990"/>
                  </a:cxn>
                  <a:cxn ang="0">
                    <a:pos x="174779" y="88295"/>
                  </a:cxn>
                  <a:cxn ang="0">
                    <a:pos x="207965" y="88295"/>
                  </a:cxn>
                  <a:cxn ang="0">
                    <a:pos x="236726" y="77258"/>
                  </a:cxn>
                  <a:cxn ang="0">
                    <a:pos x="258850" y="97124"/>
                  </a:cxn>
                  <a:cxn ang="0">
                    <a:pos x="287611" y="108161"/>
                  </a:cxn>
                  <a:cxn ang="0">
                    <a:pos x="287611" y="141272"/>
                  </a:cxn>
                  <a:cxn ang="0">
                    <a:pos x="300886" y="169967"/>
                  </a:cxn>
                </a:cxnLst>
                <a:rect l="txL" t="txT" r="txR" b="txB"/>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solidFill>
                <a:schemeClr val="bg1"/>
              </a:solidFill>
              <a:ln w="9525">
                <a:noFill/>
              </a:ln>
            </p:spPr>
            <p:txBody>
              <a:bodyPr/>
              <a:lstStyle/>
              <a:p>
                <a:endParaRPr lang="zh-CN" altLang="en-US" sz="975"/>
              </a:p>
            </p:txBody>
          </p:sp>
        </p:grpSp>
      </p:grpSp>
      <p:grpSp>
        <p:nvGrpSpPr>
          <p:cNvPr id="22" name="组合 50"/>
          <p:cNvGrpSpPr/>
          <p:nvPr/>
        </p:nvGrpSpPr>
        <p:grpSpPr>
          <a:xfrm>
            <a:off x="1198577" y="2522023"/>
            <a:ext cx="361753" cy="464362"/>
            <a:chOff x="0" y="0"/>
            <a:chExt cx="563562" cy="720725"/>
          </a:xfrm>
        </p:grpSpPr>
        <p:sp>
          <p:nvSpPr>
            <p:cNvPr id="23" name="Freeform 32"/>
            <p:cNvSpPr/>
            <p:nvPr/>
          </p:nvSpPr>
          <p:spPr>
            <a:xfrm>
              <a:off x="209550" y="0"/>
              <a:ext cx="142875" cy="720725"/>
            </a:xfrm>
            <a:custGeom>
              <a:avLst/>
              <a:gdLst>
                <a:gd name="txL" fmla="*/ 0 w 64"/>
                <a:gd name="txT" fmla="*/ 0 h 321"/>
                <a:gd name="txR" fmla="*/ 64 w 64"/>
                <a:gd name="txB" fmla="*/ 321 h 321"/>
              </a:gdLst>
              <a:ahLst/>
              <a:cxnLst>
                <a:cxn ang="0">
                  <a:pos x="142875" y="648877"/>
                </a:cxn>
                <a:cxn ang="0">
                  <a:pos x="71438" y="720725"/>
                </a:cxn>
                <a:cxn ang="0">
                  <a:pos x="0" y="648877"/>
                </a:cxn>
                <a:cxn ang="0">
                  <a:pos x="0" y="71848"/>
                </a:cxn>
                <a:cxn ang="0">
                  <a:pos x="71438" y="0"/>
                </a:cxn>
                <a:cxn ang="0">
                  <a:pos x="142875" y="71848"/>
                </a:cxn>
                <a:cxn ang="0">
                  <a:pos x="142875" y="648877"/>
                </a:cxn>
              </a:cxnLst>
              <a:rect l="txL" t="txT" r="txR" b="tx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solidFill>
              <a:srgbClr val="FDFDFD">
                <a:alpha val="100000"/>
              </a:srgbClr>
            </a:solidFill>
            <a:ln w="9525">
              <a:noFill/>
            </a:ln>
          </p:spPr>
          <p:txBody>
            <a:bodyPr/>
            <a:lstStyle/>
            <a:p>
              <a:endParaRPr lang="zh-CN" altLang="en-US" sz="975"/>
            </a:p>
          </p:txBody>
        </p:sp>
        <p:sp>
          <p:nvSpPr>
            <p:cNvPr id="24" name="Freeform 33"/>
            <p:cNvSpPr/>
            <p:nvPr/>
          </p:nvSpPr>
          <p:spPr>
            <a:xfrm>
              <a:off x="0" y="439737"/>
              <a:ext cx="141288" cy="280988"/>
            </a:xfrm>
            <a:custGeom>
              <a:avLst/>
              <a:gdLst>
                <a:gd name="txL" fmla="*/ 0 w 63"/>
                <a:gd name="txT" fmla="*/ 0 h 125"/>
                <a:gd name="txR" fmla="*/ 63 w 63"/>
                <a:gd name="txB" fmla="*/ 125 h 125"/>
              </a:gdLst>
              <a:ahLst/>
              <a:cxnLst>
                <a:cxn ang="0">
                  <a:pos x="141288" y="209055"/>
                </a:cxn>
                <a:cxn ang="0">
                  <a:pos x="71765" y="280988"/>
                </a:cxn>
                <a:cxn ang="0">
                  <a:pos x="0" y="209055"/>
                </a:cxn>
                <a:cxn ang="0">
                  <a:pos x="0" y="71933"/>
                </a:cxn>
                <a:cxn ang="0">
                  <a:pos x="71765" y="0"/>
                </a:cxn>
                <a:cxn ang="0">
                  <a:pos x="141288" y="71933"/>
                </a:cxn>
                <a:cxn ang="0">
                  <a:pos x="141288" y="209055"/>
                </a:cxn>
              </a:cxnLst>
              <a:rect l="txL" t="txT" r="txR" b="tx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solidFill>
              <a:srgbClr val="FDFDFD">
                <a:alpha val="100000"/>
              </a:srgbClr>
            </a:solidFill>
            <a:ln w="9525">
              <a:noFill/>
            </a:ln>
          </p:spPr>
          <p:txBody>
            <a:bodyPr/>
            <a:lstStyle/>
            <a:p>
              <a:endParaRPr lang="zh-CN" altLang="en-US" sz="975"/>
            </a:p>
          </p:txBody>
        </p:sp>
        <p:sp>
          <p:nvSpPr>
            <p:cNvPr id="25" name="Freeform 34"/>
            <p:cNvSpPr/>
            <p:nvPr/>
          </p:nvSpPr>
          <p:spPr>
            <a:xfrm>
              <a:off x="420687" y="231775"/>
              <a:ext cx="142875" cy="488950"/>
            </a:xfrm>
            <a:custGeom>
              <a:avLst/>
              <a:gdLst>
                <a:gd name="txL" fmla="*/ 0 w 64"/>
                <a:gd name="txT" fmla="*/ 0 h 218"/>
                <a:gd name="txR" fmla="*/ 64 w 64"/>
                <a:gd name="txB" fmla="*/ 218 h 218"/>
              </a:gdLst>
              <a:ahLst/>
              <a:cxnLst>
                <a:cxn ang="0">
                  <a:pos x="142875" y="417178"/>
                </a:cxn>
                <a:cxn ang="0">
                  <a:pos x="71438" y="488950"/>
                </a:cxn>
                <a:cxn ang="0">
                  <a:pos x="0" y="417178"/>
                </a:cxn>
                <a:cxn ang="0">
                  <a:pos x="0" y="71772"/>
                </a:cxn>
                <a:cxn ang="0">
                  <a:pos x="71438" y="0"/>
                </a:cxn>
                <a:cxn ang="0">
                  <a:pos x="142875" y="71772"/>
                </a:cxn>
                <a:cxn ang="0">
                  <a:pos x="142875" y="417178"/>
                </a:cxn>
              </a:cxnLst>
              <a:rect l="txL" t="txT" r="txR" b="tx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solidFill>
              <a:srgbClr val="FDFDFD">
                <a:alpha val="100000"/>
              </a:srgbClr>
            </a:solidFill>
            <a:ln w="9525">
              <a:noFill/>
            </a:ln>
          </p:spPr>
          <p:txBody>
            <a:bodyPr/>
            <a:lstStyle/>
            <a:p>
              <a:endParaRPr lang="zh-CN" altLang="en-US" sz="975"/>
            </a:p>
          </p:txBody>
        </p:sp>
      </p:grpSp>
      <p:sp>
        <p:nvSpPr>
          <p:cNvPr id="26" name="文本框 4"/>
          <p:cNvSpPr txBox="1"/>
          <p:nvPr/>
        </p:nvSpPr>
        <p:spPr>
          <a:xfrm>
            <a:off x="972685" y="3545019"/>
            <a:ext cx="684924" cy="242374"/>
          </a:xfrm>
          <a:prstGeom prst="rect">
            <a:avLst/>
          </a:prstGeom>
          <a:noFill/>
        </p:spPr>
        <p:txBody>
          <a:bodyPr wrap="none" rtlCol="0" anchor="t">
            <a:spAutoFit/>
          </a:bodyPr>
          <a:lstStyle/>
          <a:p>
            <a:r>
              <a:rPr lang="zh-CN" altLang="en-US" sz="975" dirty="0">
                <a:solidFill>
                  <a:schemeClr val="bg2">
                    <a:lumMod val="25000"/>
                  </a:schemeClr>
                </a:solidFill>
                <a:latin typeface="微软雅黑" panose="020B0503020204020204" charset="-122"/>
                <a:ea typeface="微软雅黑" panose="020B0503020204020204" charset="-122"/>
                <a:sym typeface="+mn-ea"/>
              </a:rPr>
              <a:t>添加标题</a:t>
            </a:r>
            <a:endParaRPr lang="zh-CN" altLang="en-US" sz="975" dirty="0">
              <a:solidFill>
                <a:schemeClr val="bg2">
                  <a:lumMod val="25000"/>
                </a:schemeClr>
              </a:solidFill>
              <a:latin typeface="微软雅黑" panose="020B0503020204020204" charset="-122"/>
              <a:ea typeface="微软雅黑" panose="020B0503020204020204" charset="-122"/>
              <a:sym typeface="+mn-ea"/>
            </a:endParaRPr>
          </a:p>
        </p:txBody>
      </p:sp>
      <p:sp>
        <p:nvSpPr>
          <p:cNvPr id="27" name="文本框 6"/>
          <p:cNvSpPr txBox="1"/>
          <p:nvPr/>
        </p:nvSpPr>
        <p:spPr>
          <a:xfrm>
            <a:off x="609969" y="3813836"/>
            <a:ext cx="1539901" cy="445250"/>
          </a:xfrm>
          <a:prstGeom prst="rect">
            <a:avLst/>
          </a:prstGeom>
          <a:noFill/>
        </p:spPr>
        <p:txBody>
          <a:bodyPr wrap="square" rtlCol="0" anchor="t">
            <a:spAutoFit/>
          </a:bodyPr>
          <a:lstStyle/>
          <a:p>
            <a:pPr>
              <a:lnSpc>
                <a:spcPct val="130000"/>
              </a:lnSpc>
            </a:pPr>
            <a:r>
              <a:rPr lang="zh-CN" altLang="en-US" sz="880" dirty="0">
                <a:solidFill>
                  <a:schemeClr val="bg2">
                    <a:lumMod val="25000"/>
                  </a:schemeClr>
                </a:solidFill>
                <a:latin typeface="微软雅黑" panose="020B0503020204020204" charset="-122"/>
                <a:ea typeface="微软雅黑" panose="020B0503020204020204" charset="-122"/>
                <a:sym typeface="+mn-ea"/>
              </a:rPr>
              <a:t>请在此添加您的文字内容，请在此添加您的文字内容。</a:t>
            </a:r>
            <a:endParaRPr lang="zh-CN" altLang="en-US" sz="880" dirty="0">
              <a:solidFill>
                <a:schemeClr val="bg2">
                  <a:lumMod val="25000"/>
                </a:schemeClr>
              </a:solidFill>
              <a:latin typeface="微软雅黑" panose="020B0503020204020204" charset="-122"/>
              <a:ea typeface="微软雅黑" panose="020B0503020204020204" charset="-122"/>
              <a:sym typeface="+mn-ea"/>
            </a:endParaRPr>
          </a:p>
        </p:txBody>
      </p:sp>
      <p:sp>
        <p:nvSpPr>
          <p:cNvPr id="28" name="文本框 8"/>
          <p:cNvSpPr txBox="1"/>
          <p:nvPr/>
        </p:nvSpPr>
        <p:spPr>
          <a:xfrm>
            <a:off x="3048446" y="3545019"/>
            <a:ext cx="684924" cy="242374"/>
          </a:xfrm>
          <a:prstGeom prst="rect">
            <a:avLst/>
          </a:prstGeom>
          <a:noFill/>
        </p:spPr>
        <p:txBody>
          <a:bodyPr wrap="none" rtlCol="0" anchor="t">
            <a:spAutoFit/>
          </a:bodyPr>
          <a:lstStyle/>
          <a:p>
            <a:r>
              <a:rPr lang="zh-CN" altLang="en-US" sz="975" dirty="0">
                <a:solidFill>
                  <a:schemeClr val="bg2">
                    <a:lumMod val="25000"/>
                  </a:schemeClr>
                </a:solidFill>
                <a:latin typeface="微软雅黑" panose="020B0503020204020204" charset="-122"/>
                <a:ea typeface="微软雅黑" panose="020B0503020204020204" charset="-122"/>
                <a:sym typeface="+mn-ea"/>
              </a:rPr>
              <a:t>添加标题</a:t>
            </a:r>
            <a:endParaRPr lang="zh-CN" altLang="en-US" sz="975" dirty="0">
              <a:solidFill>
                <a:schemeClr val="bg2">
                  <a:lumMod val="25000"/>
                </a:schemeClr>
              </a:solidFill>
              <a:latin typeface="微软雅黑" panose="020B0503020204020204" charset="-122"/>
              <a:ea typeface="微软雅黑" panose="020B0503020204020204" charset="-122"/>
              <a:sym typeface="+mn-ea"/>
            </a:endParaRPr>
          </a:p>
        </p:txBody>
      </p:sp>
      <p:sp>
        <p:nvSpPr>
          <p:cNvPr id="29" name="文本框 9"/>
          <p:cNvSpPr txBox="1"/>
          <p:nvPr/>
        </p:nvSpPr>
        <p:spPr>
          <a:xfrm>
            <a:off x="2685731" y="3813836"/>
            <a:ext cx="1539901" cy="445250"/>
          </a:xfrm>
          <a:prstGeom prst="rect">
            <a:avLst/>
          </a:prstGeom>
          <a:noFill/>
        </p:spPr>
        <p:txBody>
          <a:bodyPr wrap="square" rtlCol="0" anchor="t">
            <a:spAutoFit/>
          </a:bodyPr>
          <a:lstStyle/>
          <a:p>
            <a:pPr>
              <a:lnSpc>
                <a:spcPct val="130000"/>
              </a:lnSpc>
            </a:pPr>
            <a:r>
              <a:rPr lang="zh-CN" altLang="en-US" sz="880" dirty="0">
                <a:solidFill>
                  <a:schemeClr val="bg2">
                    <a:lumMod val="25000"/>
                  </a:schemeClr>
                </a:solidFill>
                <a:latin typeface="微软雅黑" panose="020B0503020204020204" charset="-122"/>
                <a:ea typeface="微软雅黑" panose="020B0503020204020204" charset="-122"/>
                <a:sym typeface="+mn-ea"/>
              </a:rPr>
              <a:t>请在此添加您的文字内容，请在此添加您的文字内容。</a:t>
            </a:r>
            <a:endParaRPr lang="zh-CN" altLang="en-US" sz="880" dirty="0">
              <a:solidFill>
                <a:schemeClr val="bg2">
                  <a:lumMod val="25000"/>
                </a:schemeClr>
              </a:solidFill>
              <a:latin typeface="微软雅黑" panose="020B0503020204020204" charset="-122"/>
              <a:ea typeface="微软雅黑" panose="020B0503020204020204" charset="-122"/>
              <a:sym typeface="+mn-ea"/>
            </a:endParaRPr>
          </a:p>
        </p:txBody>
      </p:sp>
      <p:sp>
        <p:nvSpPr>
          <p:cNvPr id="30" name="文本框 10"/>
          <p:cNvSpPr txBox="1"/>
          <p:nvPr/>
        </p:nvSpPr>
        <p:spPr>
          <a:xfrm>
            <a:off x="5062593" y="3545019"/>
            <a:ext cx="684924" cy="242374"/>
          </a:xfrm>
          <a:prstGeom prst="rect">
            <a:avLst/>
          </a:prstGeom>
          <a:noFill/>
        </p:spPr>
        <p:txBody>
          <a:bodyPr wrap="none" rtlCol="0" anchor="t">
            <a:spAutoFit/>
          </a:bodyPr>
          <a:lstStyle/>
          <a:p>
            <a:r>
              <a:rPr lang="zh-CN" altLang="en-US" sz="975" dirty="0">
                <a:solidFill>
                  <a:schemeClr val="bg2">
                    <a:lumMod val="25000"/>
                  </a:schemeClr>
                </a:solidFill>
                <a:latin typeface="微软雅黑" panose="020B0503020204020204" charset="-122"/>
                <a:ea typeface="微软雅黑" panose="020B0503020204020204" charset="-122"/>
                <a:sym typeface="+mn-ea"/>
              </a:rPr>
              <a:t>添加标题</a:t>
            </a:r>
            <a:endParaRPr lang="zh-CN" altLang="en-US" sz="975" dirty="0">
              <a:solidFill>
                <a:schemeClr val="bg2">
                  <a:lumMod val="25000"/>
                </a:schemeClr>
              </a:solidFill>
              <a:latin typeface="微软雅黑" panose="020B0503020204020204" charset="-122"/>
              <a:ea typeface="微软雅黑" panose="020B0503020204020204" charset="-122"/>
              <a:sym typeface="+mn-ea"/>
            </a:endParaRPr>
          </a:p>
        </p:txBody>
      </p:sp>
      <p:sp>
        <p:nvSpPr>
          <p:cNvPr id="31" name="文本框 11"/>
          <p:cNvSpPr txBox="1"/>
          <p:nvPr/>
        </p:nvSpPr>
        <p:spPr>
          <a:xfrm>
            <a:off x="4699877" y="3813836"/>
            <a:ext cx="1539901" cy="445250"/>
          </a:xfrm>
          <a:prstGeom prst="rect">
            <a:avLst/>
          </a:prstGeom>
          <a:noFill/>
        </p:spPr>
        <p:txBody>
          <a:bodyPr wrap="square" rtlCol="0" anchor="t">
            <a:spAutoFit/>
          </a:bodyPr>
          <a:lstStyle/>
          <a:p>
            <a:pPr>
              <a:lnSpc>
                <a:spcPct val="130000"/>
              </a:lnSpc>
            </a:pPr>
            <a:r>
              <a:rPr lang="zh-CN" altLang="en-US" sz="880" dirty="0">
                <a:solidFill>
                  <a:schemeClr val="bg2">
                    <a:lumMod val="25000"/>
                  </a:schemeClr>
                </a:solidFill>
                <a:latin typeface="微软雅黑" panose="020B0503020204020204" charset="-122"/>
                <a:ea typeface="微软雅黑" panose="020B0503020204020204" charset="-122"/>
                <a:sym typeface="+mn-ea"/>
              </a:rPr>
              <a:t>请在此添加您的文字内容，请在此添加您的文字内容。</a:t>
            </a:r>
            <a:endParaRPr lang="zh-CN" altLang="en-US" sz="880" dirty="0">
              <a:solidFill>
                <a:schemeClr val="bg2">
                  <a:lumMod val="25000"/>
                </a:schemeClr>
              </a:solidFill>
              <a:latin typeface="微软雅黑" panose="020B0503020204020204" charset="-122"/>
              <a:ea typeface="微软雅黑" panose="020B0503020204020204" charset="-122"/>
              <a:sym typeface="+mn-ea"/>
            </a:endParaRPr>
          </a:p>
        </p:txBody>
      </p:sp>
      <p:sp>
        <p:nvSpPr>
          <p:cNvPr id="32" name="文本框 12"/>
          <p:cNvSpPr txBox="1"/>
          <p:nvPr/>
        </p:nvSpPr>
        <p:spPr>
          <a:xfrm>
            <a:off x="7195301" y="3545019"/>
            <a:ext cx="684924" cy="242374"/>
          </a:xfrm>
          <a:prstGeom prst="rect">
            <a:avLst/>
          </a:prstGeom>
          <a:noFill/>
        </p:spPr>
        <p:txBody>
          <a:bodyPr wrap="none" rtlCol="0" anchor="t">
            <a:spAutoFit/>
          </a:bodyPr>
          <a:lstStyle/>
          <a:p>
            <a:r>
              <a:rPr lang="zh-CN" altLang="en-US" sz="975" dirty="0">
                <a:solidFill>
                  <a:schemeClr val="bg2">
                    <a:lumMod val="25000"/>
                  </a:schemeClr>
                </a:solidFill>
                <a:latin typeface="微软雅黑" panose="020B0503020204020204" charset="-122"/>
                <a:ea typeface="微软雅黑" panose="020B0503020204020204" charset="-122"/>
                <a:sym typeface="+mn-ea"/>
              </a:rPr>
              <a:t>添加标题</a:t>
            </a:r>
            <a:endParaRPr lang="zh-CN" altLang="en-US" sz="975" dirty="0">
              <a:solidFill>
                <a:schemeClr val="bg2">
                  <a:lumMod val="25000"/>
                </a:schemeClr>
              </a:solidFill>
              <a:latin typeface="微软雅黑" panose="020B0503020204020204" charset="-122"/>
              <a:ea typeface="微软雅黑" panose="020B0503020204020204" charset="-122"/>
              <a:sym typeface="+mn-ea"/>
            </a:endParaRPr>
          </a:p>
        </p:txBody>
      </p:sp>
      <p:sp>
        <p:nvSpPr>
          <p:cNvPr id="33" name="文本框 13"/>
          <p:cNvSpPr txBox="1"/>
          <p:nvPr/>
        </p:nvSpPr>
        <p:spPr>
          <a:xfrm>
            <a:off x="6832585" y="3813836"/>
            <a:ext cx="1539901" cy="445250"/>
          </a:xfrm>
          <a:prstGeom prst="rect">
            <a:avLst/>
          </a:prstGeom>
          <a:noFill/>
        </p:spPr>
        <p:txBody>
          <a:bodyPr wrap="square" rtlCol="0" anchor="t">
            <a:spAutoFit/>
          </a:bodyPr>
          <a:lstStyle/>
          <a:p>
            <a:pPr>
              <a:lnSpc>
                <a:spcPct val="130000"/>
              </a:lnSpc>
            </a:pPr>
            <a:r>
              <a:rPr lang="zh-CN" altLang="en-US" sz="880" dirty="0">
                <a:solidFill>
                  <a:schemeClr val="bg2">
                    <a:lumMod val="25000"/>
                  </a:schemeClr>
                </a:solidFill>
                <a:latin typeface="微软雅黑" panose="020B0503020204020204" charset="-122"/>
                <a:ea typeface="微软雅黑" panose="020B0503020204020204" charset="-122"/>
                <a:sym typeface="+mn-ea"/>
              </a:rPr>
              <a:t>请在此添加您的文字内容，请在此添加您的文字内容。</a:t>
            </a:r>
            <a:endParaRPr lang="zh-CN" altLang="en-US" sz="880" dirty="0">
              <a:solidFill>
                <a:schemeClr val="bg2">
                  <a:lumMod val="25000"/>
                </a:schemeClr>
              </a:solidFill>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Tm="2376">
        <p:fade/>
      </p:transition>
    </mc:Choice>
    <mc:Fallback>
      <p:transition spd="med" advTm="2376">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21"/>
          <p:cNvSpPr/>
          <p:nvPr/>
        </p:nvSpPr>
        <p:spPr>
          <a:xfrm>
            <a:off x="1333526" y="2247140"/>
            <a:ext cx="1861170" cy="1597266"/>
          </a:xfrm>
          <a:prstGeom prst="triangle">
            <a:avLst>
              <a:gd name="adj" fmla="val 50000"/>
            </a:avLst>
          </a:prstGeom>
          <a:solidFill>
            <a:srgbClr val="919DCB"/>
          </a:solidFill>
          <a:ln w="12700">
            <a:noFill/>
          </a:ln>
        </p:spPr>
        <p:txBody>
          <a:bodyPr lIns="67391" tIns="33696" rIns="67391" bIns="33696" anchor="ctr"/>
          <a:lstStyle/>
          <a:p>
            <a:pPr lvl="0" algn="ctr" eaLnBrk="1" hangingPunct="1"/>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 name="等腰三角形 25"/>
          <p:cNvSpPr/>
          <p:nvPr/>
        </p:nvSpPr>
        <p:spPr>
          <a:xfrm>
            <a:off x="3569743" y="2241307"/>
            <a:ext cx="1861170" cy="1597265"/>
          </a:xfrm>
          <a:prstGeom prst="triangle">
            <a:avLst>
              <a:gd name="adj" fmla="val 50000"/>
            </a:avLst>
          </a:prstGeom>
          <a:solidFill>
            <a:srgbClr val="919DCB"/>
          </a:solidFill>
          <a:ln w="12700">
            <a:noFill/>
          </a:ln>
        </p:spPr>
        <p:txBody>
          <a:bodyPr lIns="67391" tIns="33696" rIns="67391" bIns="33696" anchor="ctr"/>
          <a:lstStyle/>
          <a:p>
            <a:pPr lvl="0" algn="ctr" eaLnBrk="1" hangingPunct="1"/>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 name="等腰三角形 27"/>
          <p:cNvSpPr/>
          <p:nvPr/>
        </p:nvSpPr>
        <p:spPr>
          <a:xfrm>
            <a:off x="5829401" y="2241307"/>
            <a:ext cx="1861170" cy="1597265"/>
          </a:xfrm>
          <a:prstGeom prst="triangle">
            <a:avLst>
              <a:gd name="adj" fmla="val 50000"/>
            </a:avLst>
          </a:prstGeom>
          <a:solidFill>
            <a:srgbClr val="919DCB"/>
          </a:solidFill>
          <a:ln w="12700">
            <a:noFill/>
          </a:ln>
          <a:effectLst>
            <a:outerShdw dist="38100" dir="2700000" sx="102000" sy="102000" algn="tl" rotWithShape="0">
              <a:srgbClr val="1878A8">
                <a:alpha val="0"/>
              </a:srgbClr>
            </a:outerShdw>
          </a:effectLst>
        </p:spPr>
        <p:txBody>
          <a:bodyPr lIns="67391" tIns="33696" rIns="67391" bIns="33696" anchor="ctr"/>
          <a:lstStyle/>
          <a:p>
            <a:pPr lvl="0" algn="ctr" eaLnBrk="1" hangingPunct="1"/>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 name="等腰三角形 28"/>
          <p:cNvSpPr/>
          <p:nvPr/>
        </p:nvSpPr>
        <p:spPr>
          <a:xfrm flipV="1">
            <a:off x="4700744" y="2252974"/>
            <a:ext cx="1861170" cy="1597265"/>
          </a:xfrm>
          <a:prstGeom prst="triangle">
            <a:avLst>
              <a:gd name="adj" fmla="val 50000"/>
            </a:avLst>
          </a:prstGeom>
          <a:solidFill>
            <a:srgbClr val="C1CBE6"/>
          </a:solidFill>
          <a:ln w="12700">
            <a:noFill/>
          </a:ln>
        </p:spPr>
        <p:txBody>
          <a:bodyPr lIns="67391" tIns="33696" rIns="67391" bIns="33696" anchor="ctr"/>
          <a:lstStyle/>
          <a:p>
            <a:pPr lvl="0" algn="ctr" eaLnBrk="1" hangingPunct="1"/>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6" name="等腰三角形 29"/>
          <p:cNvSpPr/>
          <p:nvPr/>
        </p:nvSpPr>
        <p:spPr>
          <a:xfrm flipV="1">
            <a:off x="2455151" y="2235472"/>
            <a:ext cx="1861170" cy="1597266"/>
          </a:xfrm>
          <a:prstGeom prst="triangle">
            <a:avLst>
              <a:gd name="adj" fmla="val 50000"/>
            </a:avLst>
          </a:prstGeom>
          <a:solidFill>
            <a:srgbClr val="C1CBE6"/>
          </a:solidFill>
          <a:ln w="12700">
            <a:noFill/>
          </a:ln>
        </p:spPr>
        <p:txBody>
          <a:bodyPr lIns="67391" tIns="33696" rIns="67391" bIns="33696" anchor="ctr"/>
          <a:lstStyle/>
          <a:p>
            <a:pPr lvl="0" algn="ctr" eaLnBrk="1" hangingPunct="1"/>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7" name="组合 30"/>
          <p:cNvGrpSpPr/>
          <p:nvPr/>
        </p:nvGrpSpPr>
        <p:grpSpPr>
          <a:xfrm>
            <a:off x="5484827" y="2473487"/>
            <a:ext cx="410208" cy="457362"/>
            <a:chOff x="0" y="0"/>
            <a:chExt cx="402656" cy="450303"/>
          </a:xfrm>
        </p:grpSpPr>
        <p:sp>
          <p:nvSpPr>
            <p:cNvPr id="8" name="Freeform 108"/>
            <p:cNvSpPr>
              <a:spLocks noEditPoints="1"/>
            </p:cNvSpPr>
            <p:nvPr/>
          </p:nvSpPr>
          <p:spPr>
            <a:xfrm>
              <a:off x="69134" y="167228"/>
              <a:ext cx="56988" cy="57923"/>
            </a:xfrm>
            <a:custGeom>
              <a:avLst/>
              <a:gdLst>
                <a:gd name="txL" fmla="*/ 0 w 26"/>
                <a:gd name="txT" fmla="*/ 0 h 26"/>
                <a:gd name="txR" fmla="*/ 26 w 26"/>
                <a:gd name="txB" fmla="*/ 26 h 26"/>
              </a:gdLst>
              <a:ahLst/>
              <a:cxnLst>
                <a:cxn ang="0">
                  <a:pos x="28494" y="0"/>
                </a:cxn>
                <a:cxn ang="0">
                  <a:pos x="0" y="28962"/>
                </a:cxn>
                <a:cxn ang="0">
                  <a:pos x="28494" y="57923"/>
                </a:cxn>
                <a:cxn ang="0">
                  <a:pos x="56988" y="28962"/>
                </a:cxn>
                <a:cxn ang="0">
                  <a:pos x="28494" y="0"/>
                </a:cxn>
                <a:cxn ang="0">
                  <a:pos x="28494" y="51240"/>
                </a:cxn>
                <a:cxn ang="0">
                  <a:pos x="6576" y="28962"/>
                </a:cxn>
                <a:cxn ang="0">
                  <a:pos x="28494" y="6683"/>
                </a:cxn>
                <a:cxn ang="0">
                  <a:pos x="50412" y="28962"/>
                </a:cxn>
                <a:cxn ang="0">
                  <a:pos x="28494" y="51240"/>
                </a:cxn>
              </a:cxnLst>
              <a:rect l="txL" t="txT" r="txR" b="txB"/>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solidFill>
              <a:srgbClr val="FDFDFD">
                <a:alpha val="100000"/>
              </a:srgbClr>
            </a:solidFill>
            <a:ln w="9525">
              <a:noFill/>
            </a:ln>
          </p:spPr>
          <p:txBody>
            <a:bodyPr/>
            <a:lstStyle/>
            <a:p>
              <a:endParaRPr lang="zh-CN" altLang="en-US"/>
            </a:p>
          </p:txBody>
        </p:sp>
        <p:sp>
          <p:nvSpPr>
            <p:cNvPr id="9" name="Freeform 109"/>
            <p:cNvSpPr>
              <a:spLocks noEditPoints="1"/>
            </p:cNvSpPr>
            <p:nvPr/>
          </p:nvSpPr>
          <p:spPr>
            <a:xfrm>
              <a:off x="197125" y="129859"/>
              <a:ext cx="48580" cy="48580"/>
            </a:xfrm>
            <a:custGeom>
              <a:avLst/>
              <a:gdLst>
                <a:gd name="txL" fmla="*/ 0 w 22"/>
                <a:gd name="txT" fmla="*/ 0 h 22"/>
                <a:gd name="txR" fmla="*/ 22 w 22"/>
                <a:gd name="txB" fmla="*/ 22 h 22"/>
              </a:gdLst>
              <a:ahLst/>
              <a:cxnLst>
                <a:cxn ang="0">
                  <a:pos x="24290" y="0"/>
                </a:cxn>
                <a:cxn ang="0">
                  <a:pos x="0" y="24290"/>
                </a:cxn>
                <a:cxn ang="0">
                  <a:pos x="24290" y="48580"/>
                </a:cxn>
                <a:cxn ang="0">
                  <a:pos x="48580" y="24290"/>
                </a:cxn>
                <a:cxn ang="0">
                  <a:pos x="24290" y="0"/>
                </a:cxn>
                <a:cxn ang="0">
                  <a:pos x="24290" y="37539"/>
                </a:cxn>
                <a:cxn ang="0">
                  <a:pos x="11041" y="24290"/>
                </a:cxn>
                <a:cxn ang="0">
                  <a:pos x="24290" y="11041"/>
                </a:cxn>
                <a:cxn ang="0">
                  <a:pos x="37539" y="24290"/>
                </a:cxn>
                <a:cxn ang="0">
                  <a:pos x="24290" y="37539"/>
                </a:cxn>
              </a:cxnLst>
              <a:rect l="txL" t="txT" r="txR" b="tx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solidFill>
              <a:srgbClr val="FDFDFD">
                <a:alpha val="100000"/>
              </a:srgbClr>
            </a:solidFill>
            <a:ln w="9525">
              <a:noFill/>
            </a:ln>
          </p:spPr>
          <p:txBody>
            <a:bodyPr/>
            <a:lstStyle/>
            <a:p>
              <a:endParaRPr lang="zh-CN" altLang="en-US"/>
            </a:p>
          </p:txBody>
        </p:sp>
        <p:sp>
          <p:nvSpPr>
            <p:cNvPr id="10" name="Freeform 110"/>
            <p:cNvSpPr>
              <a:spLocks noEditPoints="1"/>
            </p:cNvSpPr>
            <p:nvPr/>
          </p:nvSpPr>
          <p:spPr>
            <a:xfrm>
              <a:off x="82213" y="181242"/>
              <a:ext cx="30830" cy="30830"/>
            </a:xfrm>
            <a:custGeom>
              <a:avLst/>
              <a:gdLst>
                <a:gd name="txL" fmla="*/ 0 w 14"/>
                <a:gd name="txT" fmla="*/ 0 h 14"/>
                <a:gd name="txR" fmla="*/ 14 w 14"/>
                <a:gd name="txB" fmla="*/ 14 h 14"/>
              </a:gdLst>
              <a:ahLst/>
              <a:cxnLst>
                <a:cxn ang="0">
                  <a:pos x="15415" y="0"/>
                </a:cxn>
                <a:cxn ang="0">
                  <a:pos x="0" y="15415"/>
                </a:cxn>
                <a:cxn ang="0">
                  <a:pos x="15415" y="30830"/>
                </a:cxn>
                <a:cxn ang="0">
                  <a:pos x="30830" y="15415"/>
                </a:cxn>
                <a:cxn ang="0">
                  <a:pos x="15415" y="0"/>
                </a:cxn>
                <a:cxn ang="0">
                  <a:pos x="15415" y="22021"/>
                </a:cxn>
                <a:cxn ang="0">
                  <a:pos x="8809" y="15415"/>
                </a:cxn>
                <a:cxn ang="0">
                  <a:pos x="15415" y="6606"/>
                </a:cxn>
                <a:cxn ang="0">
                  <a:pos x="24224" y="15415"/>
                </a:cxn>
                <a:cxn ang="0">
                  <a:pos x="15415" y="22021"/>
                </a:cxn>
              </a:cxnLst>
              <a:rect l="txL" t="txT" r="txR" b="txB"/>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solidFill>
              <a:srgbClr val="FDFDFD">
                <a:alpha val="100000"/>
              </a:srgbClr>
            </a:solidFill>
            <a:ln w="9525">
              <a:noFill/>
            </a:ln>
          </p:spPr>
          <p:txBody>
            <a:bodyPr/>
            <a:lstStyle/>
            <a:p>
              <a:endParaRPr lang="zh-CN" altLang="en-US"/>
            </a:p>
          </p:txBody>
        </p:sp>
        <p:sp>
          <p:nvSpPr>
            <p:cNvPr id="11" name="Freeform 111"/>
            <p:cNvSpPr>
              <a:spLocks noEditPoints="1"/>
            </p:cNvSpPr>
            <p:nvPr/>
          </p:nvSpPr>
          <p:spPr>
            <a:xfrm>
              <a:off x="172834" y="105568"/>
              <a:ext cx="97161" cy="97161"/>
            </a:xfrm>
            <a:custGeom>
              <a:avLst/>
              <a:gdLst>
                <a:gd name="txL" fmla="*/ 0 w 44"/>
                <a:gd name="txT" fmla="*/ 0 h 44"/>
                <a:gd name="txR" fmla="*/ 44 w 44"/>
                <a:gd name="txB" fmla="*/ 44 h 44"/>
              </a:gdLst>
              <a:ahLst/>
              <a:cxnLst>
                <a:cxn ang="0">
                  <a:pos x="48581" y="0"/>
                </a:cxn>
                <a:cxn ang="0">
                  <a:pos x="0" y="48581"/>
                </a:cxn>
                <a:cxn ang="0">
                  <a:pos x="48581" y="97161"/>
                </a:cxn>
                <a:cxn ang="0">
                  <a:pos x="97161" y="48581"/>
                </a:cxn>
                <a:cxn ang="0">
                  <a:pos x="48581" y="0"/>
                </a:cxn>
                <a:cxn ang="0">
                  <a:pos x="48581" y="86120"/>
                </a:cxn>
                <a:cxn ang="0">
                  <a:pos x="11041" y="48581"/>
                </a:cxn>
                <a:cxn ang="0">
                  <a:pos x="48581" y="13249"/>
                </a:cxn>
                <a:cxn ang="0">
                  <a:pos x="86120" y="48581"/>
                </a:cxn>
                <a:cxn ang="0">
                  <a:pos x="48581" y="86120"/>
                </a:cxn>
              </a:cxnLst>
              <a:rect l="txL" t="txT" r="txR" b="tx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solidFill>
              <a:srgbClr val="FDFDFD">
                <a:alpha val="100000"/>
              </a:srgbClr>
            </a:solidFill>
            <a:ln w="9525">
              <a:noFill/>
            </a:ln>
          </p:spPr>
          <p:txBody>
            <a:bodyPr/>
            <a:lstStyle/>
            <a:p>
              <a:endParaRPr lang="zh-CN" altLang="en-US"/>
            </a:p>
          </p:txBody>
        </p:sp>
        <p:sp>
          <p:nvSpPr>
            <p:cNvPr id="12" name="Freeform 112"/>
            <p:cNvSpPr>
              <a:spLocks noEditPoints="1"/>
            </p:cNvSpPr>
            <p:nvPr/>
          </p:nvSpPr>
          <p:spPr>
            <a:xfrm>
              <a:off x="0" y="0"/>
              <a:ext cx="402656" cy="450303"/>
            </a:xfrm>
            <a:custGeom>
              <a:avLst/>
              <a:gdLst>
                <a:gd name="txL" fmla="*/ 0 w 182"/>
                <a:gd name="txT" fmla="*/ 0 h 204"/>
                <a:gd name="txR" fmla="*/ 182 w 182"/>
                <a:gd name="txB" fmla="*/ 204 h 204"/>
              </a:gdLst>
              <a:ahLst/>
              <a:cxnLst>
                <a:cxn ang="0">
                  <a:pos x="347346" y="211907"/>
                </a:cxn>
                <a:cxn ang="0">
                  <a:pos x="338497" y="105954"/>
                </a:cxn>
                <a:cxn ang="0">
                  <a:pos x="172567" y="0"/>
                </a:cxn>
                <a:cxn ang="0">
                  <a:pos x="2212" y="174382"/>
                </a:cxn>
                <a:cxn ang="0">
                  <a:pos x="0" y="450303"/>
                </a:cxn>
                <a:cxn ang="0">
                  <a:pos x="250001" y="388497"/>
                </a:cxn>
                <a:cxn ang="0">
                  <a:pos x="325222" y="388497"/>
                </a:cxn>
                <a:cxn ang="0">
                  <a:pos x="325222" y="388497"/>
                </a:cxn>
                <a:cxn ang="0">
                  <a:pos x="345134" y="333313"/>
                </a:cxn>
                <a:cxn ang="0">
                  <a:pos x="323010" y="320068"/>
                </a:cxn>
                <a:cxn ang="0">
                  <a:pos x="345134" y="309031"/>
                </a:cxn>
                <a:cxn ang="0">
                  <a:pos x="342921" y="304617"/>
                </a:cxn>
                <a:cxn ang="0">
                  <a:pos x="376107" y="245018"/>
                </a:cxn>
                <a:cxn ang="0">
                  <a:pos x="137169" y="205285"/>
                </a:cxn>
                <a:cxn ang="0">
                  <a:pos x="137169" y="225152"/>
                </a:cxn>
                <a:cxn ang="0">
                  <a:pos x="119469" y="231774"/>
                </a:cxn>
                <a:cxn ang="0">
                  <a:pos x="106195" y="242810"/>
                </a:cxn>
                <a:cxn ang="0">
                  <a:pos x="88496" y="236188"/>
                </a:cxn>
                <a:cxn ang="0">
                  <a:pos x="70797" y="236188"/>
                </a:cxn>
                <a:cxn ang="0">
                  <a:pos x="61947" y="218529"/>
                </a:cxn>
                <a:cxn ang="0">
                  <a:pos x="48673" y="205285"/>
                </a:cxn>
                <a:cxn ang="0">
                  <a:pos x="57522" y="187626"/>
                </a:cxn>
                <a:cxn ang="0">
                  <a:pos x="57522" y="167760"/>
                </a:cxn>
                <a:cxn ang="0">
                  <a:pos x="75221" y="161138"/>
                </a:cxn>
                <a:cxn ang="0">
                  <a:pos x="88496" y="150101"/>
                </a:cxn>
                <a:cxn ang="0">
                  <a:pos x="106195" y="156723"/>
                </a:cxn>
                <a:cxn ang="0">
                  <a:pos x="126107" y="156723"/>
                </a:cxn>
                <a:cxn ang="0">
                  <a:pos x="132744" y="174382"/>
                </a:cxn>
                <a:cxn ang="0">
                  <a:pos x="146018" y="187626"/>
                </a:cxn>
                <a:cxn ang="0">
                  <a:pos x="300886" y="169967"/>
                </a:cxn>
                <a:cxn ang="0">
                  <a:pos x="278762" y="192041"/>
                </a:cxn>
                <a:cxn ang="0">
                  <a:pos x="267700" y="220737"/>
                </a:cxn>
                <a:cxn ang="0">
                  <a:pos x="236726" y="220737"/>
                </a:cxn>
                <a:cxn ang="0">
                  <a:pos x="207965" y="231774"/>
                </a:cxn>
                <a:cxn ang="0">
                  <a:pos x="183629" y="211907"/>
                </a:cxn>
                <a:cxn ang="0">
                  <a:pos x="154868" y="200870"/>
                </a:cxn>
                <a:cxn ang="0">
                  <a:pos x="154868" y="169967"/>
                </a:cxn>
                <a:cxn ang="0">
                  <a:pos x="141593" y="141272"/>
                </a:cxn>
                <a:cxn ang="0">
                  <a:pos x="163717" y="116990"/>
                </a:cxn>
                <a:cxn ang="0">
                  <a:pos x="174779" y="88295"/>
                </a:cxn>
                <a:cxn ang="0">
                  <a:pos x="207965" y="88295"/>
                </a:cxn>
                <a:cxn ang="0">
                  <a:pos x="236726" y="77258"/>
                </a:cxn>
                <a:cxn ang="0">
                  <a:pos x="258850" y="97124"/>
                </a:cxn>
                <a:cxn ang="0">
                  <a:pos x="287611" y="108161"/>
                </a:cxn>
                <a:cxn ang="0">
                  <a:pos x="287611" y="141272"/>
                </a:cxn>
                <a:cxn ang="0">
                  <a:pos x="300886" y="169967"/>
                </a:cxn>
              </a:cxnLst>
              <a:rect l="txL" t="txT" r="txR" b="txB"/>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solidFill>
              <a:srgbClr val="FDFDFD">
                <a:alpha val="100000"/>
              </a:srgbClr>
            </a:solidFill>
            <a:ln w="9525">
              <a:noFill/>
            </a:ln>
          </p:spPr>
          <p:txBody>
            <a:bodyPr/>
            <a:lstStyle/>
            <a:p>
              <a:endParaRPr lang="zh-CN" altLang="en-US"/>
            </a:p>
          </p:txBody>
        </p:sp>
      </p:grpSp>
      <p:grpSp>
        <p:nvGrpSpPr>
          <p:cNvPr id="13" name="组合 37"/>
          <p:cNvGrpSpPr/>
          <p:nvPr/>
        </p:nvGrpSpPr>
        <p:grpSpPr>
          <a:xfrm>
            <a:off x="6522066" y="3067358"/>
            <a:ext cx="438336" cy="493530"/>
            <a:chOff x="0" y="0"/>
            <a:chExt cx="406393" cy="459645"/>
          </a:xfrm>
        </p:grpSpPr>
        <p:sp>
          <p:nvSpPr>
            <p:cNvPr id="14" name="Freeform 148"/>
            <p:cNvSpPr>
              <a:spLocks noEditPoints="1"/>
            </p:cNvSpPr>
            <p:nvPr/>
          </p:nvSpPr>
          <p:spPr>
            <a:xfrm>
              <a:off x="55120" y="0"/>
              <a:ext cx="351273" cy="456842"/>
            </a:xfrm>
            <a:custGeom>
              <a:avLst/>
              <a:gdLst>
                <a:gd name="txL" fmla="*/ 0 w 159"/>
                <a:gd name="txT" fmla="*/ 0 h 207"/>
                <a:gd name="txR" fmla="*/ 159 w 159"/>
                <a:gd name="txB" fmla="*/ 207 h 207"/>
              </a:gdLst>
              <a:ahLst/>
              <a:cxnLst>
                <a:cxn ang="0">
                  <a:pos x="346854" y="408289"/>
                </a:cxn>
                <a:cxn ang="0">
                  <a:pos x="196625" y="174350"/>
                </a:cxn>
                <a:cxn ang="0">
                  <a:pos x="203252" y="52967"/>
                </a:cxn>
                <a:cxn ang="0">
                  <a:pos x="92789" y="8828"/>
                </a:cxn>
                <a:cxn ang="0">
                  <a:pos x="154648" y="105934"/>
                </a:cxn>
                <a:cxn ang="0">
                  <a:pos x="81743" y="152281"/>
                </a:cxn>
                <a:cxn ang="0">
                  <a:pos x="22093" y="59588"/>
                </a:cxn>
                <a:cxn ang="0">
                  <a:pos x="22093" y="169936"/>
                </a:cxn>
                <a:cxn ang="0">
                  <a:pos x="136974" y="211869"/>
                </a:cxn>
                <a:cxn ang="0">
                  <a:pos x="287204" y="445807"/>
                </a:cxn>
                <a:cxn ang="0">
                  <a:pos x="315925" y="452428"/>
                </a:cxn>
                <a:cxn ang="0">
                  <a:pos x="340227" y="434772"/>
                </a:cxn>
                <a:cxn ang="0">
                  <a:pos x="346854" y="408289"/>
                </a:cxn>
                <a:cxn ang="0">
                  <a:pos x="318134" y="425944"/>
                </a:cxn>
                <a:cxn ang="0">
                  <a:pos x="296041" y="421531"/>
                </a:cxn>
                <a:cxn ang="0">
                  <a:pos x="302669" y="401668"/>
                </a:cxn>
                <a:cxn ang="0">
                  <a:pos x="322553" y="406082"/>
                </a:cxn>
                <a:cxn ang="0">
                  <a:pos x="318134" y="425944"/>
                </a:cxn>
              </a:cxnLst>
              <a:rect l="txL" t="txT" r="txR" b="txB"/>
              <a:pathLst>
                <a:path w="159" h="207">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solidFill>
              <a:srgbClr val="FDFDFD">
                <a:alpha val="100000"/>
              </a:srgbClr>
            </a:solidFill>
            <a:ln w="9525">
              <a:noFill/>
            </a:ln>
          </p:spPr>
          <p:txBody>
            <a:bodyPr/>
            <a:lstStyle/>
            <a:p>
              <a:endParaRPr lang="zh-CN" altLang="en-US"/>
            </a:p>
          </p:txBody>
        </p:sp>
        <p:sp>
          <p:nvSpPr>
            <p:cNvPr id="15" name="Freeform 149"/>
            <p:cNvSpPr>
              <a:spLocks noEditPoints="1"/>
            </p:cNvSpPr>
            <p:nvPr/>
          </p:nvSpPr>
          <p:spPr>
            <a:xfrm>
              <a:off x="0" y="231691"/>
              <a:ext cx="231691" cy="227954"/>
            </a:xfrm>
            <a:custGeom>
              <a:avLst/>
              <a:gdLst>
                <a:gd name="txL" fmla="*/ 0 w 105"/>
                <a:gd name="txT" fmla="*/ 0 h 103"/>
                <a:gd name="txR" fmla="*/ 105 w 105"/>
                <a:gd name="txB" fmla="*/ 103 h 103"/>
              </a:gdLst>
              <a:ahLst/>
              <a:cxnLst>
                <a:cxn ang="0">
                  <a:pos x="200799" y="57542"/>
                </a:cxn>
                <a:cxn ang="0">
                  <a:pos x="214038" y="44263"/>
                </a:cxn>
                <a:cxn ang="0">
                  <a:pos x="185353" y="15492"/>
                </a:cxn>
                <a:cxn ang="0">
                  <a:pos x="172113" y="28771"/>
                </a:cxn>
                <a:cxn ang="0">
                  <a:pos x="136808" y="15492"/>
                </a:cxn>
                <a:cxn ang="0">
                  <a:pos x="136808" y="0"/>
                </a:cxn>
                <a:cxn ang="0">
                  <a:pos x="94883" y="0"/>
                </a:cxn>
                <a:cxn ang="0">
                  <a:pos x="94883" y="15492"/>
                </a:cxn>
                <a:cxn ang="0">
                  <a:pos x="61784" y="28771"/>
                </a:cxn>
                <a:cxn ang="0">
                  <a:pos x="48545" y="15492"/>
                </a:cxn>
                <a:cxn ang="0">
                  <a:pos x="17653" y="44263"/>
                </a:cxn>
                <a:cxn ang="0">
                  <a:pos x="33099" y="59755"/>
                </a:cxn>
                <a:cxn ang="0">
                  <a:pos x="17653" y="92952"/>
                </a:cxn>
                <a:cxn ang="0">
                  <a:pos x="0" y="92952"/>
                </a:cxn>
                <a:cxn ang="0">
                  <a:pos x="0" y="135002"/>
                </a:cxn>
                <a:cxn ang="0">
                  <a:pos x="19859" y="135002"/>
                </a:cxn>
                <a:cxn ang="0">
                  <a:pos x="33099" y="168199"/>
                </a:cxn>
                <a:cxn ang="0">
                  <a:pos x="19859" y="181478"/>
                </a:cxn>
                <a:cxn ang="0">
                  <a:pos x="48545" y="210249"/>
                </a:cxn>
                <a:cxn ang="0">
                  <a:pos x="61784" y="196970"/>
                </a:cxn>
                <a:cxn ang="0">
                  <a:pos x="94883" y="210249"/>
                </a:cxn>
                <a:cxn ang="0">
                  <a:pos x="94883" y="227954"/>
                </a:cxn>
                <a:cxn ang="0">
                  <a:pos x="136808" y="227954"/>
                </a:cxn>
                <a:cxn ang="0">
                  <a:pos x="136808" y="210249"/>
                </a:cxn>
                <a:cxn ang="0">
                  <a:pos x="169907" y="196970"/>
                </a:cxn>
                <a:cxn ang="0">
                  <a:pos x="183146" y="210249"/>
                </a:cxn>
                <a:cxn ang="0">
                  <a:pos x="211832" y="181478"/>
                </a:cxn>
                <a:cxn ang="0">
                  <a:pos x="200799" y="168199"/>
                </a:cxn>
                <a:cxn ang="0">
                  <a:pos x="214038" y="135002"/>
                </a:cxn>
                <a:cxn ang="0">
                  <a:pos x="231691" y="135002"/>
                </a:cxn>
                <a:cxn ang="0">
                  <a:pos x="231691" y="92952"/>
                </a:cxn>
                <a:cxn ang="0">
                  <a:pos x="214038" y="92952"/>
                </a:cxn>
                <a:cxn ang="0">
                  <a:pos x="200799" y="57542"/>
                </a:cxn>
                <a:cxn ang="0">
                  <a:pos x="116949" y="183691"/>
                </a:cxn>
                <a:cxn ang="0">
                  <a:pos x="46338" y="112870"/>
                </a:cxn>
                <a:cxn ang="0">
                  <a:pos x="116949" y="42050"/>
                </a:cxn>
                <a:cxn ang="0">
                  <a:pos x="187559" y="112870"/>
                </a:cxn>
                <a:cxn ang="0">
                  <a:pos x="116949" y="183691"/>
                </a:cxn>
              </a:cxnLst>
              <a:rect l="txL" t="txT" r="txR" b="txB"/>
              <a:pathLst>
                <a:path w="105" h="103">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solidFill>
              <a:srgbClr val="FDFDFD">
                <a:alpha val="100000"/>
              </a:srgbClr>
            </a:solidFill>
            <a:ln w="9525">
              <a:noFill/>
            </a:ln>
          </p:spPr>
          <p:txBody>
            <a:bodyPr/>
            <a:lstStyle/>
            <a:p>
              <a:endParaRPr lang="zh-CN" altLang="en-US"/>
            </a:p>
          </p:txBody>
        </p:sp>
        <p:sp>
          <p:nvSpPr>
            <p:cNvPr id="16" name="Oval 150"/>
            <p:cNvSpPr/>
            <p:nvPr/>
          </p:nvSpPr>
          <p:spPr>
            <a:xfrm>
              <a:off x="97160" y="326983"/>
              <a:ext cx="37370" cy="37370"/>
            </a:xfrm>
            <a:prstGeom prst="ellipse">
              <a:avLst/>
            </a:prstGeom>
            <a:solidFill>
              <a:srgbClr val="FDFDFD"/>
            </a:solidFill>
            <a:ln w="9525">
              <a:noFill/>
            </a:ln>
          </p:spPr>
          <p:txBody>
            <a:bodyPr/>
            <a:lstStyle/>
            <a:p>
              <a:pPr lvl="0" eaLnBrk="1" hangingPunct="1"/>
              <a:endParaRPr lang="zh-CN" altLang="zh-CN"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grpSp>
        <p:nvGrpSpPr>
          <p:cNvPr id="17" name="组合 41"/>
          <p:cNvGrpSpPr/>
          <p:nvPr/>
        </p:nvGrpSpPr>
        <p:grpSpPr>
          <a:xfrm>
            <a:off x="2034395" y="3156030"/>
            <a:ext cx="421928" cy="401358"/>
            <a:chOff x="0" y="0"/>
            <a:chExt cx="2438400" cy="2332038"/>
          </a:xfrm>
        </p:grpSpPr>
        <p:sp>
          <p:nvSpPr>
            <p:cNvPr id="18" name="Freeform 25"/>
            <p:cNvSpPr/>
            <p:nvPr/>
          </p:nvSpPr>
          <p:spPr>
            <a:xfrm>
              <a:off x="893763" y="1676400"/>
              <a:ext cx="655638" cy="655638"/>
            </a:xfrm>
            <a:custGeom>
              <a:avLst/>
              <a:gdLst>
                <a:gd name="txL" fmla="*/ 0 w 413"/>
                <a:gd name="txT" fmla="*/ 0 h 413"/>
                <a:gd name="txR" fmla="*/ 413 w 413"/>
                <a:gd name="txB" fmla="*/ 413 h 413"/>
              </a:gdLst>
              <a:ahLst/>
              <a:cxnLst>
                <a:cxn ang="0">
                  <a:pos x="327025" y="655638"/>
                </a:cxn>
                <a:cxn ang="0">
                  <a:pos x="0" y="0"/>
                </a:cxn>
                <a:cxn ang="0">
                  <a:pos x="655638" y="0"/>
                </a:cxn>
                <a:cxn ang="0">
                  <a:pos x="327025" y="655638"/>
                </a:cxn>
              </a:cxnLst>
              <a:rect l="txL" t="txT" r="txR" b="txB"/>
              <a:pathLst>
                <a:path w="413" h="413">
                  <a:moveTo>
                    <a:pt x="206" y="413"/>
                  </a:moveTo>
                  <a:lnTo>
                    <a:pt x="0" y="0"/>
                  </a:lnTo>
                  <a:lnTo>
                    <a:pt x="413" y="0"/>
                  </a:lnTo>
                  <a:lnTo>
                    <a:pt x="206" y="413"/>
                  </a:lnTo>
                  <a:close/>
                </a:path>
              </a:pathLst>
            </a:custGeom>
            <a:solidFill>
              <a:srgbClr val="FDFDFD">
                <a:alpha val="100000"/>
              </a:srgbClr>
            </a:solidFill>
            <a:ln w="9525">
              <a:noFill/>
            </a:ln>
          </p:spPr>
          <p:txBody>
            <a:bodyPr/>
            <a:lstStyle/>
            <a:p>
              <a:endParaRPr lang="zh-CN" altLang="en-US"/>
            </a:p>
          </p:txBody>
        </p:sp>
        <p:sp>
          <p:nvSpPr>
            <p:cNvPr id="19" name="任意多边形 43"/>
            <p:cNvSpPr/>
            <p:nvPr/>
          </p:nvSpPr>
          <p:spPr>
            <a:xfrm>
              <a:off x="0" y="0"/>
              <a:ext cx="2438400" cy="1774825"/>
            </a:xfrm>
            <a:custGeom>
              <a:avLst/>
              <a:gdLst>
                <a:gd name="txL" fmla="*/ 0 w 2438400"/>
                <a:gd name="txT" fmla="*/ 0 h 1774825"/>
                <a:gd name="txR" fmla="*/ 2438400 w 2438400"/>
                <a:gd name="txB" fmla="*/ 1774825 h 1774825"/>
              </a:gdLst>
              <a:ahLst/>
              <a:cxnLst>
                <a:cxn ang="0">
                  <a:pos x="290196" y="0"/>
                </a:cxn>
                <a:cxn ang="0">
                  <a:pos x="2151973" y="0"/>
                </a:cxn>
                <a:cxn ang="0">
                  <a:pos x="2438400" y="286384"/>
                </a:cxn>
                <a:cxn ang="0">
                  <a:pos x="2438400" y="1484673"/>
                </a:cxn>
                <a:cxn ang="0">
                  <a:pos x="2151973" y="1774825"/>
                </a:cxn>
                <a:cxn ang="0">
                  <a:pos x="290196" y="1774825"/>
                </a:cxn>
                <a:cxn ang="0">
                  <a:pos x="0" y="1484673"/>
                </a:cxn>
                <a:cxn ang="0">
                  <a:pos x="0" y="286384"/>
                </a:cxn>
                <a:cxn ang="0">
                  <a:pos x="290196" y="0"/>
                </a:cxn>
                <a:cxn ang="0">
                  <a:pos x="471488" y="425450"/>
                </a:cxn>
                <a:cxn ang="0">
                  <a:pos x="471488" y="598488"/>
                </a:cxn>
                <a:cxn ang="0">
                  <a:pos x="1971676" y="598488"/>
                </a:cxn>
                <a:cxn ang="0">
                  <a:pos x="1971676" y="425450"/>
                </a:cxn>
                <a:cxn ang="0">
                  <a:pos x="471488" y="425450"/>
                </a:cxn>
                <a:cxn ang="0">
                  <a:pos x="471488" y="801688"/>
                </a:cxn>
                <a:cxn ang="0">
                  <a:pos x="471488" y="971551"/>
                </a:cxn>
                <a:cxn ang="0">
                  <a:pos x="1971676" y="971551"/>
                </a:cxn>
                <a:cxn ang="0">
                  <a:pos x="1971676" y="801688"/>
                </a:cxn>
                <a:cxn ang="0">
                  <a:pos x="471488" y="801688"/>
                </a:cxn>
                <a:cxn ang="0">
                  <a:pos x="471488" y="1174750"/>
                </a:cxn>
                <a:cxn ang="0">
                  <a:pos x="471488" y="1347788"/>
                </a:cxn>
                <a:cxn ang="0">
                  <a:pos x="1971676" y="1347788"/>
                </a:cxn>
                <a:cxn ang="0">
                  <a:pos x="1971676" y="1174750"/>
                </a:cxn>
                <a:cxn ang="0">
                  <a:pos x="471488" y="1174750"/>
                </a:cxn>
              </a:cxnLst>
              <a:rect l="txL" t="txT" r="txR" b="tx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solidFill>
              <a:srgbClr val="FDFDFD">
                <a:alpha val="100000"/>
              </a:srgbClr>
            </a:solidFill>
            <a:ln w="9525">
              <a:noFill/>
            </a:ln>
          </p:spPr>
          <p:txBody>
            <a:bodyPr/>
            <a:lstStyle/>
            <a:p>
              <a:endParaRPr lang="zh-CN" altLang="en-US"/>
            </a:p>
          </p:txBody>
        </p:sp>
      </p:grpSp>
      <p:grpSp>
        <p:nvGrpSpPr>
          <p:cNvPr id="20" name="组合 44"/>
          <p:cNvGrpSpPr/>
          <p:nvPr/>
        </p:nvGrpSpPr>
        <p:grpSpPr>
          <a:xfrm>
            <a:off x="4305773" y="3100027"/>
            <a:ext cx="420755" cy="450361"/>
            <a:chOff x="0" y="0"/>
            <a:chExt cx="466184" cy="501686"/>
          </a:xfrm>
        </p:grpSpPr>
        <p:sp>
          <p:nvSpPr>
            <p:cNvPr id="21" name="Freeform 154"/>
            <p:cNvSpPr/>
            <p:nvPr/>
          </p:nvSpPr>
          <p:spPr>
            <a:xfrm>
              <a:off x="141070" y="426012"/>
              <a:ext cx="50449" cy="46712"/>
            </a:xfrm>
            <a:custGeom>
              <a:avLst/>
              <a:gdLst>
                <a:gd name="txL" fmla="*/ 0 w 23"/>
                <a:gd name="txT" fmla="*/ 0 h 21"/>
                <a:gd name="txR" fmla="*/ 23 w 23"/>
                <a:gd name="txB" fmla="*/ 21 h 21"/>
              </a:gdLst>
              <a:ahLst/>
              <a:cxnLst>
                <a:cxn ang="0">
                  <a:pos x="35095" y="0"/>
                </a:cxn>
                <a:cxn ang="0">
                  <a:pos x="35095" y="8898"/>
                </a:cxn>
                <a:cxn ang="0">
                  <a:pos x="41675" y="24468"/>
                </a:cxn>
                <a:cxn ang="0">
                  <a:pos x="21934" y="37814"/>
                </a:cxn>
                <a:cxn ang="0">
                  <a:pos x="8774" y="20019"/>
                </a:cxn>
                <a:cxn ang="0">
                  <a:pos x="13161" y="11122"/>
                </a:cxn>
                <a:cxn ang="0">
                  <a:pos x="13161" y="0"/>
                </a:cxn>
                <a:cxn ang="0">
                  <a:pos x="0" y="22244"/>
                </a:cxn>
                <a:cxn ang="0">
                  <a:pos x="24128" y="46712"/>
                </a:cxn>
                <a:cxn ang="0">
                  <a:pos x="50449" y="22244"/>
                </a:cxn>
                <a:cxn ang="0">
                  <a:pos x="35095" y="0"/>
                </a:cxn>
              </a:cxnLst>
              <a:rect l="txL" t="txT" r="txR" b="txB"/>
              <a:pathLst>
                <a:path w="23" h="21">
                  <a:moveTo>
                    <a:pt x="16" y="0"/>
                  </a:moveTo>
                  <a:cubicBezTo>
                    <a:pt x="16" y="4"/>
                    <a:pt x="16" y="4"/>
                    <a:pt x="16" y="4"/>
                  </a:cubicBezTo>
                  <a:cubicBezTo>
                    <a:pt x="18" y="5"/>
                    <a:pt x="19" y="8"/>
                    <a:pt x="19" y="11"/>
                  </a:cubicBezTo>
                  <a:cubicBezTo>
                    <a:pt x="18" y="15"/>
                    <a:pt x="15" y="18"/>
                    <a:pt x="10" y="17"/>
                  </a:cubicBezTo>
                  <a:cubicBezTo>
                    <a:pt x="6" y="17"/>
                    <a:pt x="3" y="13"/>
                    <a:pt x="4" y="9"/>
                  </a:cubicBezTo>
                  <a:cubicBezTo>
                    <a:pt x="4" y="7"/>
                    <a:pt x="5" y="6"/>
                    <a:pt x="6" y="5"/>
                  </a:cubicBezTo>
                  <a:cubicBezTo>
                    <a:pt x="6" y="0"/>
                    <a:pt x="6" y="0"/>
                    <a:pt x="6" y="0"/>
                  </a:cubicBezTo>
                  <a:cubicBezTo>
                    <a:pt x="3" y="2"/>
                    <a:pt x="0" y="6"/>
                    <a:pt x="0" y="10"/>
                  </a:cubicBezTo>
                  <a:cubicBezTo>
                    <a:pt x="0" y="16"/>
                    <a:pt x="5" y="21"/>
                    <a:pt x="11" y="21"/>
                  </a:cubicBezTo>
                  <a:cubicBezTo>
                    <a:pt x="18" y="21"/>
                    <a:pt x="23" y="16"/>
                    <a:pt x="23" y="10"/>
                  </a:cubicBezTo>
                  <a:cubicBezTo>
                    <a:pt x="23" y="5"/>
                    <a:pt x="20" y="1"/>
                    <a:pt x="16" y="0"/>
                  </a:cubicBezTo>
                  <a:close/>
                </a:path>
              </a:pathLst>
            </a:custGeom>
            <a:solidFill>
              <a:srgbClr val="FDFDFD">
                <a:alpha val="100000"/>
              </a:srgbClr>
            </a:solidFill>
            <a:ln w="9525">
              <a:noFill/>
            </a:ln>
          </p:spPr>
          <p:txBody>
            <a:bodyPr/>
            <a:lstStyle/>
            <a:p>
              <a:endParaRPr lang="zh-CN" altLang="en-US"/>
            </a:p>
          </p:txBody>
        </p:sp>
        <p:sp>
          <p:nvSpPr>
            <p:cNvPr id="22" name="Rectangle 155"/>
            <p:cNvSpPr/>
            <p:nvPr/>
          </p:nvSpPr>
          <p:spPr>
            <a:xfrm>
              <a:off x="160689" y="419472"/>
              <a:ext cx="9342" cy="32698"/>
            </a:xfrm>
            <a:prstGeom prst="rect">
              <a:avLst/>
            </a:prstGeom>
            <a:solidFill>
              <a:srgbClr val="FDFDFD"/>
            </a:solidFill>
            <a:ln w="9525">
              <a:noFill/>
            </a:ln>
          </p:spPr>
          <p:txBody>
            <a:bodyPr/>
            <a:lstStyle/>
            <a:p>
              <a:pPr lvl="0" eaLnBrk="1" hangingPunct="1"/>
              <a:endParaRPr lang="zh-CN" altLang="zh-CN"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23" name="Freeform 156"/>
            <p:cNvSpPr>
              <a:spLocks noEditPoints="1"/>
            </p:cNvSpPr>
            <p:nvPr/>
          </p:nvSpPr>
          <p:spPr>
            <a:xfrm>
              <a:off x="39238" y="81278"/>
              <a:ext cx="260652" cy="260652"/>
            </a:xfrm>
            <a:custGeom>
              <a:avLst/>
              <a:gdLst>
                <a:gd name="txL" fmla="*/ 0 w 118"/>
                <a:gd name="txT" fmla="*/ 0 h 118"/>
                <a:gd name="txR" fmla="*/ 118 w 118"/>
                <a:gd name="txB" fmla="*/ 118 h 118"/>
              </a:gdLst>
              <a:ahLst/>
              <a:cxnLst>
                <a:cxn ang="0">
                  <a:pos x="53014" y="41969"/>
                </a:cxn>
                <a:cxn ang="0">
                  <a:pos x="41969" y="207638"/>
                </a:cxn>
                <a:cxn ang="0">
                  <a:pos x="207638" y="218683"/>
                </a:cxn>
                <a:cxn ang="0">
                  <a:pos x="218683" y="53014"/>
                </a:cxn>
                <a:cxn ang="0">
                  <a:pos x="53014" y="41969"/>
                </a:cxn>
                <a:cxn ang="0">
                  <a:pos x="141371" y="185549"/>
                </a:cxn>
                <a:cxn ang="0">
                  <a:pos x="141371" y="205429"/>
                </a:cxn>
                <a:cxn ang="0">
                  <a:pos x="123699" y="205429"/>
                </a:cxn>
                <a:cxn ang="0">
                  <a:pos x="123699" y="187758"/>
                </a:cxn>
                <a:cxn ang="0">
                  <a:pos x="90566" y="178922"/>
                </a:cxn>
                <a:cxn ang="0">
                  <a:pos x="94983" y="156833"/>
                </a:cxn>
                <a:cxn ang="0">
                  <a:pos x="128117" y="165669"/>
                </a:cxn>
                <a:cxn ang="0">
                  <a:pos x="145788" y="154624"/>
                </a:cxn>
                <a:cxn ang="0">
                  <a:pos x="125908" y="136953"/>
                </a:cxn>
                <a:cxn ang="0">
                  <a:pos x="90566" y="101610"/>
                </a:cxn>
                <a:cxn ang="0">
                  <a:pos x="123699" y="68476"/>
                </a:cxn>
                <a:cxn ang="0">
                  <a:pos x="123699" y="50805"/>
                </a:cxn>
                <a:cxn ang="0">
                  <a:pos x="141371" y="50805"/>
                </a:cxn>
                <a:cxn ang="0">
                  <a:pos x="141371" y="66267"/>
                </a:cxn>
                <a:cxn ang="0">
                  <a:pos x="170086" y="72894"/>
                </a:cxn>
                <a:cxn ang="0">
                  <a:pos x="163460" y="94983"/>
                </a:cxn>
                <a:cxn ang="0">
                  <a:pos x="136953" y="88357"/>
                </a:cxn>
                <a:cxn ang="0">
                  <a:pos x="121490" y="99401"/>
                </a:cxn>
                <a:cxn ang="0">
                  <a:pos x="143579" y="114864"/>
                </a:cxn>
                <a:cxn ang="0">
                  <a:pos x="174504" y="152415"/>
                </a:cxn>
                <a:cxn ang="0">
                  <a:pos x="141371" y="185549"/>
                </a:cxn>
              </a:cxnLst>
              <a:rect l="txL" t="txT" r="txR" b="txB"/>
              <a:pathLst>
                <a:path w="118" h="118">
                  <a:moveTo>
                    <a:pt x="24" y="19"/>
                  </a:moveTo>
                  <a:cubicBezTo>
                    <a:pt x="2" y="39"/>
                    <a:pt x="0" y="72"/>
                    <a:pt x="19" y="94"/>
                  </a:cubicBezTo>
                  <a:cubicBezTo>
                    <a:pt x="38" y="116"/>
                    <a:pt x="72" y="118"/>
                    <a:pt x="94" y="99"/>
                  </a:cubicBezTo>
                  <a:cubicBezTo>
                    <a:pt x="115" y="79"/>
                    <a:pt x="118" y="46"/>
                    <a:pt x="99" y="24"/>
                  </a:cubicBezTo>
                  <a:cubicBezTo>
                    <a:pt x="79" y="2"/>
                    <a:pt x="46" y="0"/>
                    <a:pt x="24" y="19"/>
                  </a:cubicBezTo>
                  <a:close/>
                  <a:moveTo>
                    <a:pt x="64" y="84"/>
                  </a:moveTo>
                  <a:cubicBezTo>
                    <a:pt x="64" y="93"/>
                    <a:pt x="64" y="93"/>
                    <a:pt x="64" y="93"/>
                  </a:cubicBezTo>
                  <a:cubicBezTo>
                    <a:pt x="56" y="93"/>
                    <a:pt x="56" y="93"/>
                    <a:pt x="56" y="93"/>
                  </a:cubicBezTo>
                  <a:cubicBezTo>
                    <a:pt x="56" y="85"/>
                    <a:pt x="56" y="85"/>
                    <a:pt x="56" y="85"/>
                  </a:cubicBezTo>
                  <a:cubicBezTo>
                    <a:pt x="50" y="85"/>
                    <a:pt x="44" y="83"/>
                    <a:pt x="41" y="81"/>
                  </a:cubicBezTo>
                  <a:cubicBezTo>
                    <a:pt x="43" y="71"/>
                    <a:pt x="43" y="71"/>
                    <a:pt x="43" y="71"/>
                  </a:cubicBezTo>
                  <a:cubicBezTo>
                    <a:pt x="47" y="73"/>
                    <a:pt x="52" y="75"/>
                    <a:pt x="58" y="75"/>
                  </a:cubicBezTo>
                  <a:cubicBezTo>
                    <a:pt x="63" y="75"/>
                    <a:pt x="66" y="73"/>
                    <a:pt x="66" y="70"/>
                  </a:cubicBezTo>
                  <a:cubicBezTo>
                    <a:pt x="66" y="66"/>
                    <a:pt x="63" y="64"/>
                    <a:pt x="57" y="62"/>
                  </a:cubicBezTo>
                  <a:cubicBezTo>
                    <a:pt x="48" y="59"/>
                    <a:pt x="41" y="55"/>
                    <a:pt x="41" y="46"/>
                  </a:cubicBezTo>
                  <a:cubicBezTo>
                    <a:pt x="41" y="39"/>
                    <a:pt x="47" y="33"/>
                    <a:pt x="56" y="31"/>
                  </a:cubicBezTo>
                  <a:cubicBezTo>
                    <a:pt x="56" y="23"/>
                    <a:pt x="56" y="23"/>
                    <a:pt x="56" y="23"/>
                  </a:cubicBezTo>
                  <a:cubicBezTo>
                    <a:pt x="64" y="23"/>
                    <a:pt x="64" y="23"/>
                    <a:pt x="64" y="23"/>
                  </a:cubicBezTo>
                  <a:cubicBezTo>
                    <a:pt x="64" y="30"/>
                    <a:pt x="64" y="30"/>
                    <a:pt x="64" y="30"/>
                  </a:cubicBezTo>
                  <a:cubicBezTo>
                    <a:pt x="70" y="30"/>
                    <a:pt x="74" y="32"/>
                    <a:pt x="77" y="33"/>
                  </a:cubicBezTo>
                  <a:cubicBezTo>
                    <a:pt x="74" y="43"/>
                    <a:pt x="74" y="43"/>
                    <a:pt x="74" y="43"/>
                  </a:cubicBezTo>
                  <a:cubicBezTo>
                    <a:pt x="72" y="42"/>
                    <a:pt x="68" y="40"/>
                    <a:pt x="62" y="40"/>
                  </a:cubicBezTo>
                  <a:cubicBezTo>
                    <a:pt x="56" y="40"/>
                    <a:pt x="55" y="42"/>
                    <a:pt x="55" y="45"/>
                  </a:cubicBezTo>
                  <a:cubicBezTo>
                    <a:pt x="55" y="48"/>
                    <a:pt x="58" y="50"/>
                    <a:pt x="65" y="52"/>
                  </a:cubicBezTo>
                  <a:cubicBezTo>
                    <a:pt x="75" y="56"/>
                    <a:pt x="79" y="61"/>
                    <a:pt x="79" y="69"/>
                  </a:cubicBezTo>
                  <a:cubicBezTo>
                    <a:pt x="79" y="76"/>
                    <a:pt x="74" y="83"/>
                    <a:pt x="64" y="84"/>
                  </a:cubicBezTo>
                  <a:close/>
                </a:path>
              </a:pathLst>
            </a:custGeom>
            <a:solidFill>
              <a:srgbClr val="FDFDFD">
                <a:alpha val="100000"/>
              </a:srgbClr>
            </a:solidFill>
            <a:ln w="9525">
              <a:noFill/>
            </a:ln>
          </p:spPr>
          <p:txBody>
            <a:bodyPr/>
            <a:lstStyle/>
            <a:p>
              <a:endParaRPr lang="zh-CN" altLang="en-US"/>
            </a:p>
          </p:txBody>
        </p:sp>
        <p:sp>
          <p:nvSpPr>
            <p:cNvPr id="24" name="Freeform 157"/>
            <p:cNvSpPr>
              <a:spLocks noEditPoints="1"/>
            </p:cNvSpPr>
            <p:nvPr/>
          </p:nvSpPr>
          <p:spPr>
            <a:xfrm>
              <a:off x="0" y="0"/>
              <a:ext cx="338194" cy="501686"/>
            </a:xfrm>
            <a:custGeom>
              <a:avLst/>
              <a:gdLst>
                <a:gd name="txL" fmla="*/ 0 w 153"/>
                <a:gd name="txT" fmla="*/ 0 h 227"/>
                <a:gd name="txR" fmla="*/ 153 w 153"/>
                <a:gd name="txB" fmla="*/ 227 h 227"/>
              </a:gdLst>
              <a:ahLst/>
              <a:cxnLst>
                <a:cxn ang="0">
                  <a:pos x="305038" y="391182"/>
                </a:cxn>
                <a:cxn ang="0">
                  <a:pos x="35367" y="391182"/>
                </a:cxn>
                <a:cxn ang="0">
                  <a:pos x="35367" y="35361"/>
                </a:cxn>
                <a:cxn ang="0">
                  <a:pos x="305038" y="35361"/>
                </a:cxn>
                <a:cxn ang="0">
                  <a:pos x="305038" y="227637"/>
                </a:cxn>
                <a:cxn ang="0">
                  <a:pos x="307248" y="225427"/>
                </a:cxn>
                <a:cxn ang="0">
                  <a:pos x="338194" y="207747"/>
                </a:cxn>
                <a:cxn ang="0">
                  <a:pos x="338194" y="28731"/>
                </a:cxn>
                <a:cxn ang="0">
                  <a:pos x="311669" y="0"/>
                </a:cxn>
                <a:cxn ang="0">
                  <a:pos x="26525" y="0"/>
                </a:cxn>
                <a:cxn ang="0">
                  <a:pos x="0" y="28731"/>
                </a:cxn>
                <a:cxn ang="0">
                  <a:pos x="0" y="475165"/>
                </a:cxn>
                <a:cxn ang="0">
                  <a:pos x="26525" y="501686"/>
                </a:cxn>
                <a:cxn ang="0">
                  <a:pos x="311669" y="501686"/>
                </a:cxn>
                <a:cxn ang="0">
                  <a:pos x="338194" y="475165"/>
                </a:cxn>
                <a:cxn ang="0">
                  <a:pos x="338194" y="388972"/>
                </a:cxn>
                <a:cxn ang="0">
                  <a:pos x="305038" y="366872"/>
                </a:cxn>
                <a:cxn ang="0">
                  <a:pos x="305038" y="391182"/>
                </a:cxn>
                <a:cxn ang="0">
                  <a:pos x="165781" y="488426"/>
                </a:cxn>
                <a:cxn ang="0">
                  <a:pos x="123783" y="444224"/>
                </a:cxn>
                <a:cxn ang="0">
                  <a:pos x="165781" y="402233"/>
                </a:cxn>
                <a:cxn ang="0">
                  <a:pos x="209990" y="444224"/>
                </a:cxn>
                <a:cxn ang="0">
                  <a:pos x="165781" y="488426"/>
                </a:cxn>
              </a:cxnLst>
              <a:rect l="txL" t="txT" r="txR" b="txB"/>
              <a:pathLst>
                <a:path w="153" h="227">
                  <a:moveTo>
                    <a:pt x="138" y="177"/>
                  </a:moveTo>
                  <a:cubicBezTo>
                    <a:pt x="16" y="177"/>
                    <a:pt x="16" y="177"/>
                    <a:pt x="16" y="177"/>
                  </a:cubicBezTo>
                  <a:cubicBezTo>
                    <a:pt x="16" y="16"/>
                    <a:pt x="16" y="16"/>
                    <a:pt x="16" y="16"/>
                  </a:cubicBezTo>
                  <a:cubicBezTo>
                    <a:pt x="138" y="16"/>
                    <a:pt x="138" y="16"/>
                    <a:pt x="138" y="16"/>
                  </a:cubicBezTo>
                  <a:cubicBezTo>
                    <a:pt x="138" y="103"/>
                    <a:pt x="138" y="103"/>
                    <a:pt x="138" y="103"/>
                  </a:cubicBezTo>
                  <a:cubicBezTo>
                    <a:pt x="138" y="103"/>
                    <a:pt x="139" y="102"/>
                    <a:pt x="139" y="102"/>
                  </a:cubicBezTo>
                  <a:cubicBezTo>
                    <a:pt x="144" y="98"/>
                    <a:pt x="148" y="95"/>
                    <a:pt x="153" y="94"/>
                  </a:cubicBezTo>
                  <a:cubicBezTo>
                    <a:pt x="153" y="13"/>
                    <a:pt x="153" y="13"/>
                    <a:pt x="153" y="13"/>
                  </a:cubicBezTo>
                  <a:cubicBezTo>
                    <a:pt x="153" y="6"/>
                    <a:pt x="148" y="0"/>
                    <a:pt x="141" y="0"/>
                  </a:cubicBezTo>
                  <a:cubicBezTo>
                    <a:pt x="12" y="0"/>
                    <a:pt x="12" y="0"/>
                    <a:pt x="12" y="0"/>
                  </a:cubicBezTo>
                  <a:cubicBezTo>
                    <a:pt x="6" y="0"/>
                    <a:pt x="0" y="6"/>
                    <a:pt x="0" y="13"/>
                  </a:cubicBezTo>
                  <a:cubicBezTo>
                    <a:pt x="0" y="215"/>
                    <a:pt x="0" y="215"/>
                    <a:pt x="0" y="215"/>
                  </a:cubicBezTo>
                  <a:cubicBezTo>
                    <a:pt x="0" y="222"/>
                    <a:pt x="6" y="227"/>
                    <a:pt x="12" y="227"/>
                  </a:cubicBezTo>
                  <a:cubicBezTo>
                    <a:pt x="141" y="227"/>
                    <a:pt x="141" y="227"/>
                    <a:pt x="141" y="227"/>
                  </a:cubicBezTo>
                  <a:cubicBezTo>
                    <a:pt x="148" y="227"/>
                    <a:pt x="153" y="222"/>
                    <a:pt x="153" y="215"/>
                  </a:cubicBezTo>
                  <a:cubicBezTo>
                    <a:pt x="153" y="176"/>
                    <a:pt x="153" y="176"/>
                    <a:pt x="153" y="176"/>
                  </a:cubicBezTo>
                  <a:cubicBezTo>
                    <a:pt x="148" y="174"/>
                    <a:pt x="142" y="170"/>
                    <a:pt x="138" y="166"/>
                  </a:cubicBezTo>
                  <a:lnTo>
                    <a:pt x="138" y="177"/>
                  </a:lnTo>
                  <a:close/>
                  <a:moveTo>
                    <a:pt x="75" y="221"/>
                  </a:moveTo>
                  <a:cubicBezTo>
                    <a:pt x="65" y="221"/>
                    <a:pt x="56" y="212"/>
                    <a:pt x="56" y="201"/>
                  </a:cubicBezTo>
                  <a:cubicBezTo>
                    <a:pt x="56" y="191"/>
                    <a:pt x="65" y="182"/>
                    <a:pt x="75" y="182"/>
                  </a:cubicBezTo>
                  <a:cubicBezTo>
                    <a:pt x="86" y="182"/>
                    <a:pt x="95" y="191"/>
                    <a:pt x="95" y="201"/>
                  </a:cubicBezTo>
                  <a:cubicBezTo>
                    <a:pt x="95" y="212"/>
                    <a:pt x="86" y="221"/>
                    <a:pt x="75" y="221"/>
                  </a:cubicBezTo>
                  <a:close/>
                </a:path>
              </a:pathLst>
            </a:custGeom>
            <a:solidFill>
              <a:srgbClr val="FDFDFD">
                <a:alpha val="100000"/>
              </a:srgbClr>
            </a:solidFill>
            <a:ln w="9525">
              <a:noFill/>
            </a:ln>
          </p:spPr>
          <p:txBody>
            <a:bodyPr/>
            <a:lstStyle/>
            <a:p>
              <a:endParaRPr lang="zh-CN" altLang="en-US"/>
            </a:p>
          </p:txBody>
        </p:sp>
        <p:sp>
          <p:nvSpPr>
            <p:cNvPr id="25" name="Freeform 158"/>
            <p:cNvSpPr>
              <a:spLocks noEditPoints="1"/>
            </p:cNvSpPr>
            <p:nvPr/>
          </p:nvSpPr>
          <p:spPr>
            <a:xfrm>
              <a:off x="275600" y="202729"/>
              <a:ext cx="190584" cy="190584"/>
            </a:xfrm>
            <a:custGeom>
              <a:avLst/>
              <a:gdLst>
                <a:gd name="txL" fmla="*/ 0 w 86"/>
                <a:gd name="txT" fmla="*/ 0 h 86"/>
                <a:gd name="txR" fmla="*/ 86 w 86"/>
                <a:gd name="txB" fmla="*/ 86 h 86"/>
              </a:gdLst>
              <a:ahLst/>
              <a:cxnLst>
                <a:cxn ang="0">
                  <a:pos x="159559" y="37674"/>
                </a:cxn>
                <a:cxn ang="0">
                  <a:pos x="39890" y="31025"/>
                </a:cxn>
                <a:cxn ang="0">
                  <a:pos x="31025" y="150694"/>
                </a:cxn>
                <a:cxn ang="0">
                  <a:pos x="152910" y="159559"/>
                </a:cxn>
                <a:cxn ang="0">
                  <a:pos x="159559" y="37674"/>
                </a:cxn>
                <a:cxn ang="0">
                  <a:pos x="101940" y="139614"/>
                </a:cxn>
                <a:cxn ang="0">
                  <a:pos x="101940" y="155127"/>
                </a:cxn>
                <a:cxn ang="0">
                  <a:pos x="88644" y="155127"/>
                </a:cxn>
                <a:cxn ang="0">
                  <a:pos x="88644" y="141830"/>
                </a:cxn>
                <a:cxn ang="0">
                  <a:pos x="62051" y="135182"/>
                </a:cxn>
                <a:cxn ang="0">
                  <a:pos x="66483" y="117453"/>
                </a:cxn>
                <a:cxn ang="0">
                  <a:pos x="90860" y="124101"/>
                </a:cxn>
                <a:cxn ang="0">
                  <a:pos x="106372" y="115237"/>
                </a:cxn>
                <a:cxn ang="0">
                  <a:pos x="90860" y="101940"/>
                </a:cxn>
                <a:cxn ang="0">
                  <a:pos x="64267" y="75347"/>
                </a:cxn>
                <a:cxn ang="0">
                  <a:pos x="88644" y="48754"/>
                </a:cxn>
                <a:cxn ang="0">
                  <a:pos x="88644" y="33241"/>
                </a:cxn>
                <a:cxn ang="0">
                  <a:pos x="104156" y="33241"/>
                </a:cxn>
                <a:cxn ang="0">
                  <a:pos x="104156" y="46538"/>
                </a:cxn>
                <a:cxn ang="0">
                  <a:pos x="124101" y="50970"/>
                </a:cxn>
                <a:cxn ang="0">
                  <a:pos x="119669" y="68699"/>
                </a:cxn>
                <a:cxn ang="0">
                  <a:pos x="99724" y="64267"/>
                </a:cxn>
                <a:cxn ang="0">
                  <a:pos x="86428" y="70915"/>
                </a:cxn>
                <a:cxn ang="0">
                  <a:pos x="104156" y="84212"/>
                </a:cxn>
                <a:cxn ang="0">
                  <a:pos x="128533" y="113021"/>
                </a:cxn>
                <a:cxn ang="0">
                  <a:pos x="101940" y="139614"/>
                </a:cxn>
              </a:cxnLst>
              <a:rect l="txL" t="txT" r="txR" b="txB"/>
              <a:pathLst>
                <a:path w="86" h="86">
                  <a:moveTo>
                    <a:pt x="72" y="17"/>
                  </a:moveTo>
                  <a:cubicBezTo>
                    <a:pt x="58" y="1"/>
                    <a:pt x="34" y="0"/>
                    <a:pt x="18" y="14"/>
                  </a:cubicBezTo>
                  <a:cubicBezTo>
                    <a:pt x="2" y="28"/>
                    <a:pt x="0" y="52"/>
                    <a:pt x="14" y="68"/>
                  </a:cubicBezTo>
                  <a:cubicBezTo>
                    <a:pt x="28" y="84"/>
                    <a:pt x="53" y="86"/>
                    <a:pt x="69" y="72"/>
                  </a:cubicBezTo>
                  <a:cubicBezTo>
                    <a:pt x="85" y="58"/>
                    <a:pt x="86" y="33"/>
                    <a:pt x="72" y="17"/>
                  </a:cubicBezTo>
                  <a:close/>
                  <a:moveTo>
                    <a:pt x="46" y="63"/>
                  </a:moveTo>
                  <a:cubicBezTo>
                    <a:pt x="46" y="70"/>
                    <a:pt x="46" y="70"/>
                    <a:pt x="46" y="70"/>
                  </a:cubicBezTo>
                  <a:cubicBezTo>
                    <a:pt x="40" y="70"/>
                    <a:pt x="40" y="70"/>
                    <a:pt x="40" y="70"/>
                  </a:cubicBezTo>
                  <a:cubicBezTo>
                    <a:pt x="40" y="64"/>
                    <a:pt x="40" y="64"/>
                    <a:pt x="40" y="64"/>
                  </a:cubicBezTo>
                  <a:cubicBezTo>
                    <a:pt x="35" y="64"/>
                    <a:pt x="31" y="62"/>
                    <a:pt x="28" y="61"/>
                  </a:cubicBezTo>
                  <a:cubicBezTo>
                    <a:pt x="30" y="53"/>
                    <a:pt x="30" y="53"/>
                    <a:pt x="30" y="53"/>
                  </a:cubicBezTo>
                  <a:cubicBezTo>
                    <a:pt x="33" y="55"/>
                    <a:pt x="37" y="56"/>
                    <a:pt x="41" y="56"/>
                  </a:cubicBezTo>
                  <a:cubicBezTo>
                    <a:pt x="45" y="56"/>
                    <a:pt x="48" y="54"/>
                    <a:pt x="48" y="52"/>
                  </a:cubicBezTo>
                  <a:cubicBezTo>
                    <a:pt x="48" y="49"/>
                    <a:pt x="46" y="48"/>
                    <a:pt x="41" y="46"/>
                  </a:cubicBezTo>
                  <a:cubicBezTo>
                    <a:pt x="34" y="44"/>
                    <a:pt x="29" y="40"/>
                    <a:pt x="29" y="34"/>
                  </a:cubicBezTo>
                  <a:cubicBezTo>
                    <a:pt x="29" y="28"/>
                    <a:pt x="33" y="23"/>
                    <a:pt x="40" y="22"/>
                  </a:cubicBezTo>
                  <a:cubicBezTo>
                    <a:pt x="40" y="15"/>
                    <a:pt x="40" y="15"/>
                    <a:pt x="40" y="15"/>
                  </a:cubicBezTo>
                  <a:cubicBezTo>
                    <a:pt x="47" y="15"/>
                    <a:pt x="47" y="15"/>
                    <a:pt x="47" y="15"/>
                  </a:cubicBezTo>
                  <a:cubicBezTo>
                    <a:pt x="47" y="21"/>
                    <a:pt x="47" y="21"/>
                    <a:pt x="47" y="21"/>
                  </a:cubicBezTo>
                  <a:cubicBezTo>
                    <a:pt x="51" y="21"/>
                    <a:pt x="54" y="22"/>
                    <a:pt x="56" y="23"/>
                  </a:cubicBezTo>
                  <a:cubicBezTo>
                    <a:pt x="54" y="31"/>
                    <a:pt x="54" y="31"/>
                    <a:pt x="54" y="31"/>
                  </a:cubicBezTo>
                  <a:cubicBezTo>
                    <a:pt x="53" y="30"/>
                    <a:pt x="50" y="29"/>
                    <a:pt x="45" y="29"/>
                  </a:cubicBezTo>
                  <a:cubicBezTo>
                    <a:pt x="40" y="29"/>
                    <a:pt x="39" y="31"/>
                    <a:pt x="39" y="32"/>
                  </a:cubicBezTo>
                  <a:cubicBezTo>
                    <a:pt x="39" y="35"/>
                    <a:pt x="41" y="36"/>
                    <a:pt x="47" y="38"/>
                  </a:cubicBezTo>
                  <a:cubicBezTo>
                    <a:pt x="55" y="41"/>
                    <a:pt x="58" y="45"/>
                    <a:pt x="58" y="51"/>
                  </a:cubicBezTo>
                  <a:cubicBezTo>
                    <a:pt x="58" y="57"/>
                    <a:pt x="54" y="62"/>
                    <a:pt x="46" y="63"/>
                  </a:cubicBezTo>
                  <a:close/>
                </a:path>
              </a:pathLst>
            </a:custGeom>
            <a:solidFill>
              <a:srgbClr val="FDFDFD">
                <a:alpha val="100000"/>
              </a:srgbClr>
            </a:solidFill>
            <a:ln w="9525">
              <a:noFill/>
            </a:ln>
          </p:spPr>
          <p:txBody>
            <a:bodyPr/>
            <a:lstStyle/>
            <a:p>
              <a:endParaRPr lang="zh-CN" altLang="en-US"/>
            </a:p>
          </p:txBody>
        </p:sp>
      </p:grpSp>
      <p:grpSp>
        <p:nvGrpSpPr>
          <p:cNvPr id="26" name="组合 50"/>
          <p:cNvGrpSpPr/>
          <p:nvPr/>
        </p:nvGrpSpPr>
        <p:grpSpPr>
          <a:xfrm>
            <a:off x="3151332" y="2473487"/>
            <a:ext cx="363327" cy="464362"/>
            <a:chOff x="0" y="0"/>
            <a:chExt cx="563562" cy="720725"/>
          </a:xfrm>
        </p:grpSpPr>
        <p:sp>
          <p:nvSpPr>
            <p:cNvPr id="27" name="Freeform 32"/>
            <p:cNvSpPr/>
            <p:nvPr/>
          </p:nvSpPr>
          <p:spPr>
            <a:xfrm>
              <a:off x="209550" y="0"/>
              <a:ext cx="142875" cy="720725"/>
            </a:xfrm>
            <a:custGeom>
              <a:avLst/>
              <a:gdLst>
                <a:gd name="txL" fmla="*/ 0 w 64"/>
                <a:gd name="txT" fmla="*/ 0 h 321"/>
                <a:gd name="txR" fmla="*/ 64 w 64"/>
                <a:gd name="txB" fmla="*/ 321 h 321"/>
              </a:gdLst>
              <a:ahLst/>
              <a:cxnLst>
                <a:cxn ang="0">
                  <a:pos x="142875" y="648877"/>
                </a:cxn>
                <a:cxn ang="0">
                  <a:pos x="71438" y="720725"/>
                </a:cxn>
                <a:cxn ang="0">
                  <a:pos x="0" y="648877"/>
                </a:cxn>
                <a:cxn ang="0">
                  <a:pos x="0" y="71848"/>
                </a:cxn>
                <a:cxn ang="0">
                  <a:pos x="71438" y="0"/>
                </a:cxn>
                <a:cxn ang="0">
                  <a:pos x="142875" y="71848"/>
                </a:cxn>
                <a:cxn ang="0">
                  <a:pos x="142875" y="648877"/>
                </a:cxn>
              </a:cxnLst>
              <a:rect l="txL" t="txT" r="txR" b="tx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solidFill>
              <a:srgbClr val="FDFDFD">
                <a:alpha val="100000"/>
              </a:srgbClr>
            </a:solidFill>
            <a:ln w="9525">
              <a:noFill/>
            </a:ln>
          </p:spPr>
          <p:txBody>
            <a:bodyPr/>
            <a:lstStyle/>
            <a:p>
              <a:endParaRPr lang="zh-CN" altLang="en-US"/>
            </a:p>
          </p:txBody>
        </p:sp>
        <p:sp>
          <p:nvSpPr>
            <p:cNvPr id="28" name="Freeform 33"/>
            <p:cNvSpPr/>
            <p:nvPr/>
          </p:nvSpPr>
          <p:spPr>
            <a:xfrm>
              <a:off x="0" y="439737"/>
              <a:ext cx="141288" cy="280988"/>
            </a:xfrm>
            <a:custGeom>
              <a:avLst/>
              <a:gdLst>
                <a:gd name="txL" fmla="*/ 0 w 63"/>
                <a:gd name="txT" fmla="*/ 0 h 125"/>
                <a:gd name="txR" fmla="*/ 63 w 63"/>
                <a:gd name="txB" fmla="*/ 125 h 125"/>
              </a:gdLst>
              <a:ahLst/>
              <a:cxnLst>
                <a:cxn ang="0">
                  <a:pos x="141288" y="209055"/>
                </a:cxn>
                <a:cxn ang="0">
                  <a:pos x="71765" y="280988"/>
                </a:cxn>
                <a:cxn ang="0">
                  <a:pos x="0" y="209055"/>
                </a:cxn>
                <a:cxn ang="0">
                  <a:pos x="0" y="71933"/>
                </a:cxn>
                <a:cxn ang="0">
                  <a:pos x="71765" y="0"/>
                </a:cxn>
                <a:cxn ang="0">
                  <a:pos x="141288" y="71933"/>
                </a:cxn>
                <a:cxn ang="0">
                  <a:pos x="141288" y="209055"/>
                </a:cxn>
              </a:cxnLst>
              <a:rect l="txL" t="txT" r="txR" b="tx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solidFill>
              <a:srgbClr val="FDFDFD">
                <a:alpha val="100000"/>
              </a:srgbClr>
            </a:solidFill>
            <a:ln w="9525">
              <a:noFill/>
            </a:ln>
          </p:spPr>
          <p:txBody>
            <a:bodyPr/>
            <a:lstStyle/>
            <a:p>
              <a:endParaRPr lang="zh-CN" altLang="en-US"/>
            </a:p>
          </p:txBody>
        </p:sp>
        <p:sp>
          <p:nvSpPr>
            <p:cNvPr id="29" name="Freeform 34"/>
            <p:cNvSpPr/>
            <p:nvPr/>
          </p:nvSpPr>
          <p:spPr>
            <a:xfrm>
              <a:off x="420687" y="231775"/>
              <a:ext cx="142875" cy="488950"/>
            </a:xfrm>
            <a:custGeom>
              <a:avLst/>
              <a:gdLst>
                <a:gd name="txL" fmla="*/ 0 w 64"/>
                <a:gd name="txT" fmla="*/ 0 h 218"/>
                <a:gd name="txR" fmla="*/ 64 w 64"/>
                <a:gd name="txB" fmla="*/ 218 h 218"/>
              </a:gdLst>
              <a:ahLst/>
              <a:cxnLst>
                <a:cxn ang="0">
                  <a:pos x="142875" y="417178"/>
                </a:cxn>
                <a:cxn ang="0">
                  <a:pos x="71438" y="488950"/>
                </a:cxn>
                <a:cxn ang="0">
                  <a:pos x="0" y="417178"/>
                </a:cxn>
                <a:cxn ang="0">
                  <a:pos x="0" y="71772"/>
                </a:cxn>
                <a:cxn ang="0">
                  <a:pos x="71438" y="0"/>
                </a:cxn>
                <a:cxn ang="0">
                  <a:pos x="142875" y="71772"/>
                </a:cxn>
                <a:cxn ang="0">
                  <a:pos x="142875" y="417178"/>
                </a:cxn>
              </a:cxnLst>
              <a:rect l="txL" t="txT" r="txR" b="tx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solidFill>
              <a:srgbClr val="FDFDFD">
                <a:alpha val="100000"/>
              </a:srgbClr>
            </a:solidFill>
            <a:ln w="9525">
              <a:noFill/>
            </a:ln>
          </p:spPr>
          <p:txBody>
            <a:bodyPr/>
            <a:lstStyle/>
            <a:p>
              <a:endParaRPr lang="zh-CN" altLang="en-US"/>
            </a:p>
          </p:txBody>
        </p:sp>
      </p:grpSp>
      <p:sp>
        <p:nvSpPr>
          <p:cNvPr id="30" name="文本框 60"/>
          <p:cNvSpPr txBox="1"/>
          <p:nvPr/>
        </p:nvSpPr>
        <p:spPr>
          <a:xfrm>
            <a:off x="1836792" y="3987914"/>
            <a:ext cx="818013" cy="271442"/>
          </a:xfrm>
          <a:prstGeom prst="rect">
            <a:avLst/>
          </a:prstGeom>
          <a:noFill/>
        </p:spPr>
        <p:txBody>
          <a:bodyPr wrap="none" lIns="67391" tIns="33696" rIns="67391" bIns="33696" rtlCol="0" anchor="t">
            <a:spAutoFit/>
          </a:bodyPr>
          <a:lstStyle/>
          <a:p>
            <a:r>
              <a:rPr lang="zh-CN" altLang="en-US" dirty="0">
                <a:solidFill>
                  <a:schemeClr val="bg2">
                    <a:lumMod val="25000"/>
                  </a:schemeClr>
                </a:solidFill>
                <a:latin typeface="微软雅黑" panose="020B0503020204020204" charset="-122"/>
                <a:ea typeface="微软雅黑" panose="020B0503020204020204" charset="-122"/>
                <a:sym typeface="+mn-ea"/>
              </a:rPr>
              <a:t>添加标题</a:t>
            </a:r>
            <a:endParaRPr lang="zh-CN" altLang="en-US" dirty="0">
              <a:solidFill>
                <a:schemeClr val="bg2">
                  <a:lumMod val="25000"/>
                </a:schemeClr>
              </a:solidFill>
              <a:latin typeface="微软雅黑" panose="020B0503020204020204" charset="-122"/>
              <a:ea typeface="微软雅黑" panose="020B0503020204020204" charset="-122"/>
              <a:sym typeface="+mn-ea"/>
            </a:endParaRPr>
          </a:p>
        </p:txBody>
      </p:sp>
      <p:sp>
        <p:nvSpPr>
          <p:cNvPr id="31" name="文本框 61"/>
          <p:cNvSpPr txBox="1"/>
          <p:nvPr/>
        </p:nvSpPr>
        <p:spPr>
          <a:xfrm>
            <a:off x="1496906" y="4256731"/>
            <a:ext cx="1546600" cy="428149"/>
          </a:xfrm>
          <a:prstGeom prst="rect">
            <a:avLst/>
          </a:prstGeom>
          <a:noFill/>
        </p:spPr>
        <p:txBody>
          <a:bodyPr wrap="square" lIns="67391" tIns="33696" rIns="67391" bIns="33696" rtlCol="0" anchor="t">
            <a:spAutoFit/>
          </a:bodyPr>
          <a:lstStyle/>
          <a:p>
            <a:pPr>
              <a:lnSpc>
                <a:spcPct val="130000"/>
              </a:lnSpc>
            </a:pPr>
            <a:r>
              <a:rPr lang="zh-CN" altLang="en-US" sz="900" dirty="0">
                <a:solidFill>
                  <a:schemeClr val="bg2">
                    <a:lumMod val="25000"/>
                  </a:schemeClr>
                </a:solidFill>
                <a:latin typeface="微软雅黑" panose="020B0503020204020204" charset="-122"/>
                <a:ea typeface="微软雅黑" panose="020B0503020204020204" charset="-122"/>
                <a:sym typeface="+mn-ea"/>
              </a:rPr>
              <a:t>请在此添加您的文字内容，请在此添加您的文字内容。</a:t>
            </a:r>
            <a:endParaRPr lang="zh-CN" altLang="en-US" sz="900" dirty="0">
              <a:solidFill>
                <a:schemeClr val="bg2">
                  <a:lumMod val="25000"/>
                </a:schemeClr>
              </a:solidFill>
              <a:latin typeface="微软雅黑" panose="020B0503020204020204" charset="-122"/>
              <a:ea typeface="微软雅黑" panose="020B0503020204020204" charset="-122"/>
              <a:sym typeface="+mn-ea"/>
            </a:endParaRPr>
          </a:p>
        </p:txBody>
      </p:sp>
      <p:sp>
        <p:nvSpPr>
          <p:cNvPr id="32" name="文本框 62"/>
          <p:cNvSpPr txBox="1"/>
          <p:nvPr/>
        </p:nvSpPr>
        <p:spPr>
          <a:xfrm>
            <a:off x="3035535" y="1480825"/>
            <a:ext cx="818013" cy="271442"/>
          </a:xfrm>
          <a:prstGeom prst="rect">
            <a:avLst/>
          </a:prstGeom>
          <a:noFill/>
        </p:spPr>
        <p:txBody>
          <a:bodyPr wrap="none" lIns="67391" tIns="33696" rIns="67391" bIns="33696" rtlCol="0" anchor="t">
            <a:spAutoFit/>
          </a:bodyPr>
          <a:lstStyle/>
          <a:p>
            <a:r>
              <a:rPr lang="zh-CN" altLang="en-US" dirty="0">
                <a:solidFill>
                  <a:schemeClr val="bg2">
                    <a:lumMod val="25000"/>
                  </a:schemeClr>
                </a:solidFill>
                <a:latin typeface="微软雅黑" panose="020B0503020204020204" charset="-122"/>
                <a:ea typeface="微软雅黑" panose="020B0503020204020204" charset="-122"/>
                <a:sym typeface="+mn-ea"/>
              </a:rPr>
              <a:t>添加标题</a:t>
            </a:r>
            <a:endParaRPr lang="zh-CN" altLang="en-US" dirty="0">
              <a:solidFill>
                <a:schemeClr val="bg2">
                  <a:lumMod val="25000"/>
                </a:schemeClr>
              </a:solidFill>
              <a:latin typeface="微软雅黑" panose="020B0503020204020204" charset="-122"/>
              <a:ea typeface="微软雅黑" panose="020B0503020204020204" charset="-122"/>
              <a:sym typeface="+mn-ea"/>
            </a:endParaRPr>
          </a:p>
        </p:txBody>
      </p:sp>
      <p:sp>
        <p:nvSpPr>
          <p:cNvPr id="33" name="文本框 63"/>
          <p:cNvSpPr txBox="1"/>
          <p:nvPr/>
        </p:nvSpPr>
        <p:spPr>
          <a:xfrm>
            <a:off x="2695650" y="1752442"/>
            <a:ext cx="1546600" cy="428149"/>
          </a:xfrm>
          <a:prstGeom prst="rect">
            <a:avLst/>
          </a:prstGeom>
          <a:noFill/>
        </p:spPr>
        <p:txBody>
          <a:bodyPr wrap="square" lIns="67391" tIns="33696" rIns="67391" bIns="33696" rtlCol="0" anchor="t">
            <a:spAutoFit/>
          </a:bodyPr>
          <a:lstStyle/>
          <a:p>
            <a:pPr>
              <a:lnSpc>
                <a:spcPct val="130000"/>
              </a:lnSpc>
            </a:pPr>
            <a:r>
              <a:rPr lang="zh-CN" altLang="en-US" sz="900" dirty="0">
                <a:solidFill>
                  <a:schemeClr val="bg2">
                    <a:lumMod val="25000"/>
                  </a:schemeClr>
                </a:solidFill>
                <a:latin typeface="微软雅黑" panose="020B0503020204020204" charset="-122"/>
                <a:ea typeface="微软雅黑" panose="020B0503020204020204" charset="-122"/>
                <a:sym typeface="+mn-ea"/>
              </a:rPr>
              <a:t>请在此添加您的文字内容，请在此添加您的文字内容。</a:t>
            </a:r>
            <a:endParaRPr lang="zh-CN" altLang="en-US" sz="900" dirty="0">
              <a:solidFill>
                <a:schemeClr val="bg2">
                  <a:lumMod val="25000"/>
                </a:schemeClr>
              </a:solidFill>
              <a:latin typeface="微软雅黑" panose="020B0503020204020204" charset="-122"/>
              <a:ea typeface="微软雅黑" panose="020B0503020204020204" charset="-122"/>
              <a:sym typeface="+mn-ea"/>
            </a:endParaRPr>
          </a:p>
        </p:txBody>
      </p:sp>
      <p:sp>
        <p:nvSpPr>
          <p:cNvPr id="34" name="文本框 64"/>
          <p:cNvSpPr txBox="1"/>
          <p:nvPr/>
        </p:nvSpPr>
        <p:spPr>
          <a:xfrm>
            <a:off x="5077197" y="1514427"/>
            <a:ext cx="818013" cy="271442"/>
          </a:xfrm>
          <a:prstGeom prst="rect">
            <a:avLst/>
          </a:prstGeom>
          <a:noFill/>
        </p:spPr>
        <p:txBody>
          <a:bodyPr wrap="none" lIns="67391" tIns="33696" rIns="67391" bIns="33696" rtlCol="0" anchor="t">
            <a:spAutoFit/>
          </a:bodyPr>
          <a:lstStyle/>
          <a:p>
            <a:r>
              <a:rPr lang="zh-CN" altLang="en-US" dirty="0">
                <a:solidFill>
                  <a:schemeClr val="bg2">
                    <a:lumMod val="25000"/>
                  </a:schemeClr>
                </a:solidFill>
                <a:latin typeface="微软雅黑" panose="020B0503020204020204" charset="-122"/>
                <a:ea typeface="微软雅黑" panose="020B0503020204020204" charset="-122"/>
                <a:sym typeface="+mn-ea"/>
              </a:rPr>
              <a:t>添加标题</a:t>
            </a:r>
            <a:endParaRPr lang="zh-CN" altLang="en-US" dirty="0">
              <a:solidFill>
                <a:schemeClr val="bg2">
                  <a:lumMod val="25000"/>
                </a:schemeClr>
              </a:solidFill>
              <a:latin typeface="微软雅黑" panose="020B0503020204020204" charset="-122"/>
              <a:ea typeface="微软雅黑" panose="020B0503020204020204" charset="-122"/>
              <a:sym typeface="+mn-ea"/>
            </a:endParaRPr>
          </a:p>
        </p:txBody>
      </p:sp>
      <p:sp>
        <p:nvSpPr>
          <p:cNvPr id="35" name="文本框 65"/>
          <p:cNvSpPr txBox="1"/>
          <p:nvPr/>
        </p:nvSpPr>
        <p:spPr>
          <a:xfrm>
            <a:off x="4745281" y="1786044"/>
            <a:ext cx="1546600" cy="428149"/>
          </a:xfrm>
          <a:prstGeom prst="rect">
            <a:avLst/>
          </a:prstGeom>
          <a:noFill/>
        </p:spPr>
        <p:txBody>
          <a:bodyPr wrap="square" lIns="67391" tIns="33696" rIns="67391" bIns="33696" rtlCol="0" anchor="t">
            <a:spAutoFit/>
          </a:bodyPr>
          <a:lstStyle/>
          <a:p>
            <a:pPr>
              <a:lnSpc>
                <a:spcPct val="130000"/>
              </a:lnSpc>
            </a:pPr>
            <a:r>
              <a:rPr lang="zh-CN" altLang="en-US" sz="900" dirty="0">
                <a:solidFill>
                  <a:schemeClr val="bg2">
                    <a:lumMod val="25000"/>
                  </a:schemeClr>
                </a:solidFill>
                <a:latin typeface="微软雅黑" panose="020B0503020204020204" charset="-122"/>
                <a:ea typeface="微软雅黑" panose="020B0503020204020204" charset="-122"/>
                <a:sym typeface="+mn-ea"/>
              </a:rPr>
              <a:t>请在此添加您的文字内容，请在此添加您的文字内容。</a:t>
            </a:r>
            <a:endParaRPr lang="zh-CN" altLang="en-US" sz="900" dirty="0">
              <a:solidFill>
                <a:schemeClr val="bg2">
                  <a:lumMod val="25000"/>
                </a:schemeClr>
              </a:solidFill>
              <a:latin typeface="微软雅黑" panose="020B0503020204020204" charset="-122"/>
              <a:ea typeface="微软雅黑" panose="020B0503020204020204" charset="-122"/>
              <a:sym typeface="+mn-ea"/>
            </a:endParaRPr>
          </a:p>
        </p:txBody>
      </p:sp>
      <p:sp>
        <p:nvSpPr>
          <p:cNvPr id="36" name="文本框 66"/>
          <p:cNvSpPr txBox="1"/>
          <p:nvPr/>
        </p:nvSpPr>
        <p:spPr>
          <a:xfrm>
            <a:off x="3935179" y="3987914"/>
            <a:ext cx="818013" cy="271442"/>
          </a:xfrm>
          <a:prstGeom prst="rect">
            <a:avLst/>
          </a:prstGeom>
          <a:noFill/>
        </p:spPr>
        <p:txBody>
          <a:bodyPr wrap="none" lIns="67391" tIns="33696" rIns="67391" bIns="33696" rtlCol="0" anchor="t">
            <a:spAutoFit/>
          </a:bodyPr>
          <a:lstStyle/>
          <a:p>
            <a:r>
              <a:rPr lang="zh-CN" altLang="en-US" dirty="0">
                <a:solidFill>
                  <a:schemeClr val="bg2">
                    <a:lumMod val="25000"/>
                  </a:schemeClr>
                </a:solidFill>
                <a:latin typeface="微软雅黑" panose="020B0503020204020204" charset="-122"/>
                <a:ea typeface="微软雅黑" panose="020B0503020204020204" charset="-122"/>
                <a:sym typeface="+mn-ea"/>
              </a:rPr>
              <a:t>添加标题</a:t>
            </a:r>
            <a:endParaRPr lang="zh-CN" altLang="en-US" dirty="0">
              <a:solidFill>
                <a:schemeClr val="bg2">
                  <a:lumMod val="25000"/>
                </a:schemeClr>
              </a:solidFill>
              <a:latin typeface="微软雅黑" panose="020B0503020204020204" charset="-122"/>
              <a:ea typeface="微软雅黑" panose="020B0503020204020204" charset="-122"/>
              <a:sym typeface="+mn-ea"/>
            </a:endParaRPr>
          </a:p>
        </p:txBody>
      </p:sp>
      <p:sp>
        <p:nvSpPr>
          <p:cNvPr id="37" name="文本框 67"/>
          <p:cNvSpPr txBox="1"/>
          <p:nvPr/>
        </p:nvSpPr>
        <p:spPr>
          <a:xfrm>
            <a:off x="3595293" y="4256731"/>
            <a:ext cx="1546600" cy="428149"/>
          </a:xfrm>
          <a:prstGeom prst="rect">
            <a:avLst/>
          </a:prstGeom>
          <a:noFill/>
        </p:spPr>
        <p:txBody>
          <a:bodyPr wrap="square" lIns="67391" tIns="33696" rIns="67391" bIns="33696" rtlCol="0" anchor="t">
            <a:spAutoFit/>
          </a:bodyPr>
          <a:lstStyle/>
          <a:p>
            <a:pPr>
              <a:lnSpc>
                <a:spcPct val="130000"/>
              </a:lnSpc>
            </a:pPr>
            <a:r>
              <a:rPr lang="zh-CN" altLang="en-US" sz="900" dirty="0">
                <a:solidFill>
                  <a:schemeClr val="bg2">
                    <a:lumMod val="25000"/>
                  </a:schemeClr>
                </a:solidFill>
                <a:latin typeface="微软雅黑" panose="020B0503020204020204" charset="-122"/>
                <a:ea typeface="微软雅黑" panose="020B0503020204020204" charset="-122"/>
                <a:sym typeface="+mn-ea"/>
              </a:rPr>
              <a:t>请在此添加您的文字内容，请在此添加您的文字内容。</a:t>
            </a:r>
            <a:endParaRPr lang="zh-CN" altLang="en-US" sz="900" dirty="0">
              <a:solidFill>
                <a:schemeClr val="bg2">
                  <a:lumMod val="25000"/>
                </a:schemeClr>
              </a:solidFill>
              <a:latin typeface="微软雅黑" panose="020B0503020204020204" charset="-122"/>
              <a:ea typeface="微软雅黑" panose="020B0503020204020204" charset="-122"/>
              <a:sym typeface="+mn-ea"/>
            </a:endParaRPr>
          </a:p>
        </p:txBody>
      </p:sp>
      <p:sp>
        <p:nvSpPr>
          <p:cNvPr id="38" name="文本框 68"/>
          <p:cNvSpPr txBox="1"/>
          <p:nvPr/>
        </p:nvSpPr>
        <p:spPr>
          <a:xfrm>
            <a:off x="6347668" y="3987914"/>
            <a:ext cx="818013" cy="271442"/>
          </a:xfrm>
          <a:prstGeom prst="rect">
            <a:avLst/>
          </a:prstGeom>
          <a:noFill/>
        </p:spPr>
        <p:txBody>
          <a:bodyPr wrap="none" lIns="67391" tIns="33696" rIns="67391" bIns="33696" rtlCol="0" anchor="t">
            <a:spAutoFit/>
          </a:bodyPr>
          <a:lstStyle/>
          <a:p>
            <a:r>
              <a:rPr lang="zh-CN" altLang="en-US" dirty="0">
                <a:solidFill>
                  <a:schemeClr val="bg2">
                    <a:lumMod val="25000"/>
                  </a:schemeClr>
                </a:solidFill>
                <a:latin typeface="微软雅黑" panose="020B0503020204020204" charset="-122"/>
                <a:ea typeface="微软雅黑" panose="020B0503020204020204" charset="-122"/>
                <a:sym typeface="+mn-ea"/>
              </a:rPr>
              <a:t>添加标题</a:t>
            </a:r>
            <a:endParaRPr lang="zh-CN" altLang="en-US" dirty="0">
              <a:solidFill>
                <a:schemeClr val="bg2">
                  <a:lumMod val="25000"/>
                </a:schemeClr>
              </a:solidFill>
              <a:latin typeface="微软雅黑" panose="020B0503020204020204" charset="-122"/>
              <a:ea typeface="微软雅黑" panose="020B0503020204020204" charset="-122"/>
              <a:sym typeface="+mn-ea"/>
            </a:endParaRPr>
          </a:p>
        </p:txBody>
      </p:sp>
      <p:sp>
        <p:nvSpPr>
          <p:cNvPr id="39" name="文本框 69"/>
          <p:cNvSpPr txBox="1"/>
          <p:nvPr/>
        </p:nvSpPr>
        <p:spPr>
          <a:xfrm>
            <a:off x="6007782" y="4256731"/>
            <a:ext cx="1546600" cy="428149"/>
          </a:xfrm>
          <a:prstGeom prst="rect">
            <a:avLst/>
          </a:prstGeom>
          <a:noFill/>
        </p:spPr>
        <p:txBody>
          <a:bodyPr wrap="square" lIns="67391" tIns="33696" rIns="67391" bIns="33696" rtlCol="0" anchor="t">
            <a:spAutoFit/>
          </a:bodyPr>
          <a:lstStyle/>
          <a:p>
            <a:pPr>
              <a:lnSpc>
                <a:spcPct val="130000"/>
              </a:lnSpc>
            </a:pPr>
            <a:r>
              <a:rPr lang="zh-CN" altLang="en-US" sz="900" dirty="0">
                <a:solidFill>
                  <a:schemeClr val="bg2">
                    <a:lumMod val="25000"/>
                  </a:schemeClr>
                </a:solidFill>
                <a:latin typeface="微软雅黑" panose="020B0503020204020204" charset="-122"/>
                <a:ea typeface="微软雅黑" panose="020B0503020204020204" charset="-122"/>
                <a:sym typeface="+mn-ea"/>
              </a:rPr>
              <a:t>请在此添加您的文字内容，请在此添加您的文字内容。</a:t>
            </a:r>
            <a:endParaRPr lang="zh-CN" altLang="en-US" sz="900" dirty="0">
              <a:solidFill>
                <a:schemeClr val="bg2">
                  <a:lumMod val="25000"/>
                </a:schemeClr>
              </a:solidFill>
              <a:latin typeface="微软雅黑" panose="020B0503020204020204" charset="-122"/>
              <a:ea typeface="微软雅黑" panose="020B0503020204020204" charset="-122"/>
              <a:sym typeface="+mn-ea"/>
            </a:endParaRPr>
          </a:p>
        </p:txBody>
      </p:sp>
      <p:cxnSp>
        <p:nvCxnSpPr>
          <p:cNvPr id="40" name="直接连接符 39"/>
          <p:cNvCxnSpPr/>
          <p:nvPr/>
        </p:nvCxnSpPr>
        <p:spPr>
          <a:xfrm>
            <a:off x="180082" y="431924"/>
            <a:ext cx="8280920" cy="0"/>
          </a:xfrm>
          <a:prstGeom prst="line">
            <a:avLst/>
          </a:prstGeom>
        </p:spPr>
        <p:style>
          <a:lnRef idx="1">
            <a:schemeClr val="accent1"/>
          </a:lnRef>
          <a:fillRef idx="0">
            <a:schemeClr val="accent1"/>
          </a:fillRef>
          <a:effectRef idx="0">
            <a:schemeClr val="accent1"/>
          </a:effectRef>
          <a:fontRef idx="minor">
            <a:schemeClr val="tx1"/>
          </a:fontRef>
        </p:style>
      </p:cxnSp>
      <p:pic>
        <p:nvPicPr>
          <p:cNvPr id="41" name="Picture 2" descr="C:\Documents and Settings\Administrator\桌面\新建文件夹 (2)\5.15封面参考\复件 (27) 新建文件夹\0f1ac98d7ad0e38211.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15970416">
            <a:off x="7198970" y="309105"/>
            <a:ext cx="2526441" cy="1421123"/>
          </a:xfrm>
          <a:prstGeom prst="rect">
            <a:avLst/>
          </a:prstGeom>
          <a:noFill/>
          <a:extLst>
            <a:ext uri="{909E8E84-426E-40DD-AFC4-6F175D3DCCD1}">
              <a14:hiddenFill xmlns:a14="http://schemas.microsoft.com/office/drawing/2010/main">
                <a:solidFill>
                  <a:srgbClr val="FFFFFF"/>
                </a:solidFill>
              </a14:hiddenFill>
            </a:ext>
          </a:extLst>
        </p:spPr>
      </p:pic>
      <p:sp>
        <p:nvSpPr>
          <p:cNvPr id="42" name="矩形 41"/>
          <p:cNvSpPr/>
          <p:nvPr/>
        </p:nvSpPr>
        <p:spPr>
          <a:xfrm>
            <a:off x="7740922" y="1224012"/>
            <a:ext cx="936104" cy="129614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24"/>
          <p:cNvSpPr txBox="1"/>
          <p:nvPr/>
        </p:nvSpPr>
        <p:spPr>
          <a:xfrm>
            <a:off x="36066" y="154925"/>
            <a:ext cx="1872208" cy="276999"/>
          </a:xfrm>
          <a:prstGeom prst="rect">
            <a:avLst/>
          </a:prstGeom>
          <a:noFill/>
        </p:spPr>
        <p:txBody>
          <a:bodyPr wrap="square" rtlCol="0">
            <a:spAutoFit/>
          </a:bodyPr>
          <a:lstStyle/>
          <a:p>
            <a:pPr algn="ctr"/>
            <a:r>
              <a:rPr lang="en-US" altLang="zh-CN" sz="1200" spc="600" dirty="0">
                <a:solidFill>
                  <a:srgbClr val="919DCB"/>
                </a:solidFill>
                <a:latin typeface="微软雅黑" panose="020B0503020204020204" charset="-122"/>
                <a:ea typeface="微软雅黑" panose="020B0503020204020204" charset="-122"/>
              </a:rPr>
              <a:t>1.</a:t>
            </a:r>
            <a:r>
              <a:rPr lang="zh-CN" altLang="en-US" sz="1200" spc="600" dirty="0">
                <a:solidFill>
                  <a:srgbClr val="919DCB"/>
                </a:solidFill>
                <a:latin typeface="微软雅黑" panose="020B0503020204020204" charset="-122"/>
                <a:ea typeface="微软雅黑" panose="020B0503020204020204" charset="-122"/>
              </a:rPr>
              <a:t>单击添加标题</a:t>
            </a:r>
            <a:endParaRPr lang="zh-CN" altLang="en-US" sz="1200" spc="600" dirty="0">
              <a:solidFill>
                <a:srgbClr val="919DCB"/>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2376">
        <p:fade/>
      </p:transition>
    </mc:Choice>
    <mc:Fallback>
      <p:transition spd="med" advTm="2376">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755" y="-43145"/>
            <a:ext cx="9144636" cy="5125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612130" y="1224012"/>
            <a:ext cx="8136904" cy="25922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1404218" y="1728068"/>
            <a:ext cx="1588572" cy="1588572"/>
          </a:xfrm>
          <a:prstGeom prst="ellipse">
            <a:avLst/>
          </a:prstGeom>
          <a:solidFill>
            <a:srgbClr val="919DCB"/>
          </a:solidFill>
          <a:ln>
            <a:solidFill>
              <a:srgbClr val="919D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t>03</a:t>
            </a:r>
            <a:endParaRPr lang="zh-CN" altLang="en-US" sz="5400" dirty="0"/>
          </a:p>
        </p:txBody>
      </p:sp>
      <p:sp>
        <p:nvSpPr>
          <p:cNvPr id="5" name="文本框 24"/>
          <p:cNvSpPr txBox="1"/>
          <p:nvPr/>
        </p:nvSpPr>
        <p:spPr>
          <a:xfrm>
            <a:off x="2700362" y="2304132"/>
            <a:ext cx="5695116" cy="646331"/>
          </a:xfrm>
          <a:prstGeom prst="rect">
            <a:avLst/>
          </a:prstGeom>
          <a:noFill/>
        </p:spPr>
        <p:txBody>
          <a:bodyPr wrap="square" rtlCol="0">
            <a:spAutoFit/>
          </a:bodyPr>
          <a:lstStyle/>
          <a:p>
            <a:pPr algn="ctr"/>
            <a:r>
              <a:rPr lang="zh-CN" altLang="en-US" sz="3600" spc="600" dirty="0">
                <a:solidFill>
                  <a:srgbClr val="919DCB"/>
                </a:solidFill>
                <a:latin typeface="微软雅黑" panose="020B0503020204020204" charset="-122"/>
                <a:ea typeface="微软雅黑" panose="020B0503020204020204" charset="-122"/>
              </a:rPr>
              <a:t>单击添加标题</a:t>
            </a:r>
            <a:endParaRPr lang="zh-CN" altLang="en-US" sz="3600" spc="600" dirty="0">
              <a:solidFill>
                <a:srgbClr val="919DCB"/>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2376">
        <p:fade/>
      </p:transition>
    </mc:Choice>
    <mc:Fallback>
      <p:transition spd="med" advTm="237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a:off x="180082" y="431924"/>
            <a:ext cx="8280920" cy="0"/>
          </a:xfrm>
          <a:prstGeom prst="line">
            <a:avLst/>
          </a:prstGeom>
        </p:spPr>
        <p:style>
          <a:lnRef idx="1">
            <a:schemeClr val="accent1"/>
          </a:lnRef>
          <a:fillRef idx="0">
            <a:schemeClr val="accent1"/>
          </a:fillRef>
          <a:effectRef idx="0">
            <a:schemeClr val="accent1"/>
          </a:effectRef>
          <a:fontRef idx="minor">
            <a:schemeClr val="tx1"/>
          </a:fontRef>
        </p:style>
      </p:cxnSp>
      <p:pic>
        <p:nvPicPr>
          <p:cNvPr id="26" name="Picture 2" descr="C:\Documents and Settings\Administrator\桌面\新建文件夹 (2)\5.15封面参考\复件 (27) 新建文件夹\0f1ac98d7ad0e38211.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15970416">
            <a:off x="7198970" y="309105"/>
            <a:ext cx="2526441" cy="1421123"/>
          </a:xfrm>
          <a:prstGeom prst="rect">
            <a:avLst/>
          </a:prstGeom>
          <a:noFill/>
          <a:extLst>
            <a:ext uri="{909E8E84-426E-40DD-AFC4-6F175D3DCCD1}">
              <a14:hiddenFill xmlns:a14="http://schemas.microsoft.com/office/drawing/2010/main">
                <a:solidFill>
                  <a:srgbClr val="FFFFFF"/>
                </a:solidFill>
              </a14:hiddenFill>
            </a:ext>
          </a:extLst>
        </p:spPr>
      </p:pic>
      <p:sp>
        <p:nvSpPr>
          <p:cNvPr id="27" name="矩形 26"/>
          <p:cNvSpPr/>
          <p:nvPr/>
        </p:nvSpPr>
        <p:spPr>
          <a:xfrm>
            <a:off x="7740922" y="1224012"/>
            <a:ext cx="936104" cy="129614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4"/>
          <p:cNvSpPr txBox="1"/>
          <p:nvPr/>
        </p:nvSpPr>
        <p:spPr>
          <a:xfrm>
            <a:off x="36066" y="154925"/>
            <a:ext cx="1872208" cy="276999"/>
          </a:xfrm>
          <a:prstGeom prst="rect">
            <a:avLst/>
          </a:prstGeom>
          <a:noFill/>
        </p:spPr>
        <p:txBody>
          <a:bodyPr wrap="square" rtlCol="0">
            <a:spAutoFit/>
          </a:bodyPr>
          <a:lstStyle/>
          <a:p>
            <a:pPr algn="ctr"/>
            <a:r>
              <a:rPr lang="en-US" altLang="zh-CN" sz="1200" spc="600" dirty="0">
                <a:solidFill>
                  <a:srgbClr val="919DCB"/>
                </a:solidFill>
                <a:latin typeface="微软雅黑" panose="020B0503020204020204" charset="-122"/>
                <a:ea typeface="微软雅黑" panose="020B0503020204020204" charset="-122"/>
              </a:rPr>
              <a:t>1.</a:t>
            </a:r>
            <a:r>
              <a:rPr lang="zh-CN" altLang="en-US" sz="1200" spc="600" dirty="0">
                <a:solidFill>
                  <a:srgbClr val="919DCB"/>
                </a:solidFill>
                <a:latin typeface="微软雅黑" panose="020B0503020204020204" charset="-122"/>
                <a:ea typeface="微软雅黑" panose="020B0503020204020204" charset="-122"/>
              </a:rPr>
              <a:t>单击添加标题</a:t>
            </a:r>
            <a:endParaRPr lang="zh-CN" altLang="en-US" sz="1200" spc="600" dirty="0">
              <a:solidFill>
                <a:srgbClr val="919DCB"/>
              </a:solidFill>
              <a:latin typeface="微软雅黑" panose="020B0503020204020204" charset="-122"/>
              <a:ea typeface="微软雅黑" panose="020B0503020204020204" charset="-122"/>
            </a:endParaRPr>
          </a:p>
        </p:txBody>
      </p:sp>
      <p:sp>
        <p:nvSpPr>
          <p:cNvPr id="2" name="同心圆 1"/>
          <p:cNvSpPr/>
          <p:nvPr/>
        </p:nvSpPr>
        <p:spPr>
          <a:xfrm>
            <a:off x="2800194" y="1454691"/>
            <a:ext cx="1230154" cy="1203141"/>
          </a:xfrm>
          <a:prstGeom prst="donut">
            <a:avLst/>
          </a:prstGeom>
          <a:solidFill>
            <a:srgbClr val="C1CBE6"/>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solidFill>
                <a:schemeClr val="tx1"/>
              </a:solidFill>
            </a:endParaRPr>
          </a:p>
        </p:txBody>
      </p:sp>
      <p:sp>
        <p:nvSpPr>
          <p:cNvPr id="3" name="同心圆 2"/>
          <p:cNvSpPr/>
          <p:nvPr/>
        </p:nvSpPr>
        <p:spPr>
          <a:xfrm>
            <a:off x="2799725" y="2657365"/>
            <a:ext cx="1230154" cy="1203141"/>
          </a:xfrm>
          <a:prstGeom prst="donut">
            <a:avLst/>
          </a:prstGeom>
          <a:solidFill>
            <a:srgbClr val="919DCB"/>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solidFill>
                <a:schemeClr val="tx1"/>
              </a:solidFill>
            </a:endParaRPr>
          </a:p>
        </p:txBody>
      </p:sp>
      <p:sp>
        <p:nvSpPr>
          <p:cNvPr id="4" name="同心圆 3"/>
          <p:cNvSpPr/>
          <p:nvPr/>
        </p:nvSpPr>
        <p:spPr>
          <a:xfrm>
            <a:off x="3866733" y="2041794"/>
            <a:ext cx="1230154" cy="1203141"/>
          </a:xfrm>
          <a:prstGeom prst="donut">
            <a:avLst/>
          </a:prstGeom>
          <a:solidFill>
            <a:srgbClr val="C1CBE6"/>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solidFill>
                <a:schemeClr val="tx1"/>
              </a:solidFill>
            </a:endParaRPr>
          </a:p>
        </p:txBody>
      </p:sp>
      <p:sp>
        <p:nvSpPr>
          <p:cNvPr id="5" name="同心圆 4"/>
          <p:cNvSpPr/>
          <p:nvPr/>
        </p:nvSpPr>
        <p:spPr>
          <a:xfrm>
            <a:off x="4947337" y="1454691"/>
            <a:ext cx="1230154" cy="1203141"/>
          </a:xfrm>
          <a:prstGeom prst="donut">
            <a:avLst/>
          </a:prstGeom>
          <a:solidFill>
            <a:srgbClr val="919DCB"/>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solidFill>
                <a:schemeClr val="tx1"/>
              </a:solidFill>
            </a:endParaRPr>
          </a:p>
        </p:txBody>
      </p:sp>
      <p:sp>
        <p:nvSpPr>
          <p:cNvPr id="6" name="同心圆 5"/>
          <p:cNvSpPr/>
          <p:nvPr/>
        </p:nvSpPr>
        <p:spPr>
          <a:xfrm>
            <a:off x="4947337" y="2657365"/>
            <a:ext cx="1230154" cy="1203141"/>
          </a:xfrm>
          <a:prstGeom prst="donut">
            <a:avLst/>
          </a:prstGeom>
          <a:solidFill>
            <a:srgbClr val="C1CBE6"/>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solidFill>
                <a:schemeClr val="tx1"/>
              </a:solidFill>
            </a:endParaRPr>
          </a:p>
        </p:txBody>
      </p:sp>
      <p:sp>
        <p:nvSpPr>
          <p:cNvPr id="7" name="Freeform 21"/>
          <p:cNvSpPr>
            <a:spLocks noEditPoints="1"/>
          </p:cNvSpPr>
          <p:nvPr/>
        </p:nvSpPr>
        <p:spPr bwMode="auto">
          <a:xfrm>
            <a:off x="5441462" y="3075991"/>
            <a:ext cx="242374" cy="366356"/>
          </a:xfrm>
          <a:custGeom>
            <a:avLst/>
            <a:gdLst>
              <a:gd name="T0" fmla="*/ 72 w 401"/>
              <a:gd name="T1" fmla="*/ 59 h 610"/>
              <a:gd name="T2" fmla="*/ 92 w 401"/>
              <a:gd name="T3" fmla="*/ 27 h 610"/>
              <a:gd name="T4" fmla="*/ 130 w 401"/>
              <a:gd name="T5" fmla="*/ 23 h 610"/>
              <a:gd name="T6" fmla="*/ 110 w 401"/>
              <a:gd name="T7" fmla="*/ 55 h 610"/>
              <a:gd name="T8" fmla="*/ 72 w 401"/>
              <a:gd name="T9" fmla="*/ 59 h 610"/>
              <a:gd name="T10" fmla="*/ 150 w 401"/>
              <a:gd name="T11" fmla="*/ 453 h 610"/>
              <a:gd name="T12" fmla="*/ 194 w 401"/>
              <a:gd name="T13" fmla="*/ 458 h 610"/>
              <a:gd name="T14" fmla="*/ 291 w 401"/>
              <a:gd name="T15" fmla="*/ 431 h 610"/>
              <a:gd name="T16" fmla="*/ 297 w 401"/>
              <a:gd name="T17" fmla="*/ 408 h 610"/>
              <a:gd name="T18" fmla="*/ 275 w 401"/>
              <a:gd name="T19" fmla="*/ 403 h 610"/>
              <a:gd name="T20" fmla="*/ 158 w 401"/>
              <a:gd name="T21" fmla="*/ 422 h 610"/>
              <a:gd name="T22" fmla="*/ 62 w 401"/>
              <a:gd name="T23" fmla="*/ 353 h 610"/>
              <a:gd name="T24" fmla="*/ 43 w 401"/>
              <a:gd name="T25" fmla="*/ 236 h 610"/>
              <a:gd name="T26" fmla="*/ 103 w 401"/>
              <a:gd name="T27" fmla="*/ 146 h 610"/>
              <a:gd name="T28" fmla="*/ 207 w 401"/>
              <a:gd name="T29" fmla="*/ 316 h 610"/>
              <a:gd name="T30" fmla="*/ 208 w 401"/>
              <a:gd name="T31" fmla="*/ 318 h 610"/>
              <a:gd name="T32" fmla="*/ 208 w 401"/>
              <a:gd name="T33" fmla="*/ 318 h 610"/>
              <a:gd name="T34" fmla="*/ 267 w 401"/>
              <a:gd name="T35" fmla="*/ 311 h 610"/>
              <a:gd name="T36" fmla="*/ 299 w 401"/>
              <a:gd name="T37" fmla="*/ 262 h 610"/>
              <a:gd name="T38" fmla="*/ 300 w 401"/>
              <a:gd name="T39" fmla="*/ 261 h 610"/>
              <a:gd name="T40" fmla="*/ 147 w 401"/>
              <a:gd name="T41" fmla="*/ 14 h 610"/>
              <a:gd name="T42" fmla="*/ 147 w 401"/>
              <a:gd name="T43" fmla="*/ 14 h 610"/>
              <a:gd name="T44" fmla="*/ 147 w 401"/>
              <a:gd name="T45" fmla="*/ 13 h 610"/>
              <a:gd name="T46" fmla="*/ 87 w 401"/>
              <a:gd name="T47" fmla="*/ 18 h 610"/>
              <a:gd name="T48" fmla="*/ 55 w 401"/>
              <a:gd name="T49" fmla="*/ 69 h 610"/>
              <a:gd name="T50" fmla="*/ 56 w 401"/>
              <a:gd name="T51" fmla="*/ 70 h 610"/>
              <a:gd name="T52" fmla="*/ 56 w 401"/>
              <a:gd name="T53" fmla="*/ 70 h 610"/>
              <a:gd name="T54" fmla="*/ 86 w 401"/>
              <a:gd name="T55" fmla="*/ 119 h 610"/>
              <a:gd name="T56" fmla="*/ 12 w 401"/>
              <a:gd name="T57" fmla="*/ 228 h 610"/>
              <a:gd name="T58" fmla="*/ 35 w 401"/>
              <a:gd name="T59" fmla="*/ 369 h 610"/>
              <a:gd name="T60" fmla="*/ 150 w 401"/>
              <a:gd name="T61" fmla="*/ 453 h 610"/>
              <a:gd name="T62" fmla="*/ 386 w 401"/>
              <a:gd name="T63" fmla="*/ 356 h 610"/>
              <a:gd name="T64" fmla="*/ 163 w 401"/>
              <a:gd name="T65" fmla="*/ 356 h 610"/>
              <a:gd name="T66" fmla="*/ 148 w 401"/>
              <a:gd name="T67" fmla="*/ 371 h 610"/>
              <a:gd name="T68" fmla="*/ 163 w 401"/>
              <a:gd name="T69" fmla="*/ 387 h 610"/>
              <a:gd name="T70" fmla="*/ 386 w 401"/>
              <a:gd name="T71" fmla="*/ 387 h 610"/>
              <a:gd name="T72" fmla="*/ 401 w 401"/>
              <a:gd name="T73" fmla="*/ 371 h 610"/>
              <a:gd name="T74" fmla="*/ 386 w 401"/>
              <a:gd name="T75" fmla="*/ 356 h 610"/>
              <a:gd name="T76" fmla="*/ 202 w 401"/>
              <a:gd name="T77" fmla="*/ 506 h 610"/>
              <a:gd name="T78" fmla="*/ 183 w 401"/>
              <a:gd name="T79" fmla="*/ 526 h 610"/>
              <a:gd name="T80" fmla="*/ 163 w 401"/>
              <a:gd name="T81" fmla="*/ 506 h 610"/>
              <a:gd name="T82" fmla="*/ 183 w 401"/>
              <a:gd name="T83" fmla="*/ 487 h 610"/>
              <a:gd name="T84" fmla="*/ 202 w 401"/>
              <a:gd name="T85" fmla="*/ 506 h 610"/>
              <a:gd name="T86" fmla="*/ 142 w 401"/>
              <a:gd name="T87" fmla="*/ 506 h 610"/>
              <a:gd name="T88" fmla="*/ 183 w 401"/>
              <a:gd name="T89" fmla="*/ 547 h 610"/>
              <a:gd name="T90" fmla="*/ 223 w 401"/>
              <a:gd name="T91" fmla="*/ 506 h 610"/>
              <a:gd name="T92" fmla="*/ 183 w 401"/>
              <a:gd name="T93" fmla="*/ 466 h 610"/>
              <a:gd name="T94" fmla="*/ 142 w 401"/>
              <a:gd name="T95" fmla="*/ 506 h 610"/>
              <a:gd name="T96" fmla="*/ 237 w 401"/>
              <a:gd name="T97" fmla="*/ 525 h 610"/>
              <a:gd name="T98" fmla="*/ 183 w 401"/>
              <a:gd name="T99" fmla="*/ 564 h 610"/>
              <a:gd name="T100" fmla="*/ 128 w 401"/>
              <a:gd name="T101" fmla="*/ 525 h 610"/>
              <a:gd name="T102" fmla="*/ 55 w 401"/>
              <a:gd name="T103" fmla="*/ 594 h 610"/>
              <a:gd name="T104" fmla="*/ 54 w 401"/>
              <a:gd name="T105" fmla="*/ 605 h 610"/>
              <a:gd name="T106" fmla="*/ 64 w 401"/>
              <a:gd name="T107" fmla="*/ 610 h 610"/>
              <a:gd name="T108" fmla="*/ 302 w 401"/>
              <a:gd name="T109" fmla="*/ 610 h 610"/>
              <a:gd name="T110" fmla="*/ 302 w 401"/>
              <a:gd name="T111" fmla="*/ 610 h 610"/>
              <a:gd name="T112" fmla="*/ 312 w 401"/>
              <a:gd name="T113" fmla="*/ 599 h 610"/>
              <a:gd name="T114" fmla="*/ 310 w 401"/>
              <a:gd name="T115" fmla="*/ 593 h 610"/>
              <a:gd name="T116" fmla="*/ 237 w 401"/>
              <a:gd name="T117" fmla="*/ 525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1" h="610">
                <a:moveTo>
                  <a:pt x="72" y="59"/>
                </a:moveTo>
                <a:cubicBezTo>
                  <a:pt x="67" y="51"/>
                  <a:pt x="76" y="36"/>
                  <a:pt x="92" y="27"/>
                </a:cubicBezTo>
                <a:cubicBezTo>
                  <a:pt x="108" y="17"/>
                  <a:pt x="125" y="15"/>
                  <a:pt x="130" y="23"/>
                </a:cubicBezTo>
                <a:cubicBezTo>
                  <a:pt x="134" y="31"/>
                  <a:pt x="126" y="45"/>
                  <a:pt x="110" y="55"/>
                </a:cubicBezTo>
                <a:cubicBezTo>
                  <a:pt x="94" y="65"/>
                  <a:pt x="77" y="67"/>
                  <a:pt x="72" y="59"/>
                </a:cubicBezTo>
                <a:close/>
                <a:moveTo>
                  <a:pt x="150" y="453"/>
                </a:moveTo>
                <a:cubicBezTo>
                  <a:pt x="165" y="457"/>
                  <a:pt x="179" y="458"/>
                  <a:pt x="194" y="458"/>
                </a:cubicBezTo>
                <a:cubicBezTo>
                  <a:pt x="228" y="458"/>
                  <a:pt x="262" y="449"/>
                  <a:pt x="291" y="431"/>
                </a:cubicBezTo>
                <a:cubicBezTo>
                  <a:pt x="299" y="426"/>
                  <a:pt x="301" y="416"/>
                  <a:pt x="297" y="408"/>
                </a:cubicBezTo>
                <a:cubicBezTo>
                  <a:pt x="292" y="401"/>
                  <a:pt x="282" y="399"/>
                  <a:pt x="275" y="403"/>
                </a:cubicBezTo>
                <a:cubicBezTo>
                  <a:pt x="239" y="425"/>
                  <a:pt x="198" y="432"/>
                  <a:pt x="158" y="422"/>
                </a:cubicBezTo>
                <a:cubicBezTo>
                  <a:pt x="118" y="412"/>
                  <a:pt x="84" y="388"/>
                  <a:pt x="62" y="353"/>
                </a:cubicBezTo>
                <a:cubicBezTo>
                  <a:pt x="40" y="317"/>
                  <a:pt x="34" y="276"/>
                  <a:pt x="43" y="236"/>
                </a:cubicBezTo>
                <a:cubicBezTo>
                  <a:pt x="52" y="199"/>
                  <a:pt x="73" y="168"/>
                  <a:pt x="103" y="146"/>
                </a:cubicBezTo>
                <a:lnTo>
                  <a:pt x="207" y="316"/>
                </a:lnTo>
                <a:lnTo>
                  <a:pt x="208" y="318"/>
                </a:lnTo>
                <a:lnTo>
                  <a:pt x="208" y="318"/>
                </a:lnTo>
                <a:cubicBezTo>
                  <a:pt x="217" y="328"/>
                  <a:pt x="243" y="325"/>
                  <a:pt x="267" y="311"/>
                </a:cubicBezTo>
                <a:cubicBezTo>
                  <a:pt x="291" y="296"/>
                  <a:pt x="305" y="274"/>
                  <a:pt x="299" y="262"/>
                </a:cubicBezTo>
                <a:lnTo>
                  <a:pt x="300" y="261"/>
                </a:lnTo>
                <a:lnTo>
                  <a:pt x="147" y="14"/>
                </a:lnTo>
                <a:lnTo>
                  <a:pt x="147" y="14"/>
                </a:lnTo>
                <a:cubicBezTo>
                  <a:pt x="147" y="13"/>
                  <a:pt x="147" y="13"/>
                  <a:pt x="147" y="13"/>
                </a:cubicBezTo>
                <a:cubicBezTo>
                  <a:pt x="139" y="0"/>
                  <a:pt x="112" y="3"/>
                  <a:pt x="87" y="18"/>
                </a:cubicBezTo>
                <a:cubicBezTo>
                  <a:pt x="62" y="34"/>
                  <a:pt x="48" y="57"/>
                  <a:pt x="55" y="69"/>
                </a:cubicBezTo>
                <a:cubicBezTo>
                  <a:pt x="55" y="69"/>
                  <a:pt x="56" y="70"/>
                  <a:pt x="56" y="70"/>
                </a:cubicBezTo>
                <a:lnTo>
                  <a:pt x="56" y="70"/>
                </a:lnTo>
                <a:lnTo>
                  <a:pt x="86" y="119"/>
                </a:lnTo>
                <a:cubicBezTo>
                  <a:pt x="49" y="145"/>
                  <a:pt x="23" y="184"/>
                  <a:pt x="12" y="228"/>
                </a:cubicBezTo>
                <a:cubicBezTo>
                  <a:pt x="0" y="277"/>
                  <a:pt x="9" y="327"/>
                  <a:pt x="35" y="369"/>
                </a:cubicBezTo>
                <a:cubicBezTo>
                  <a:pt x="61" y="412"/>
                  <a:pt x="102" y="442"/>
                  <a:pt x="150" y="453"/>
                </a:cubicBezTo>
                <a:close/>
                <a:moveTo>
                  <a:pt x="386" y="356"/>
                </a:moveTo>
                <a:lnTo>
                  <a:pt x="163" y="356"/>
                </a:lnTo>
                <a:cubicBezTo>
                  <a:pt x="155" y="356"/>
                  <a:pt x="148" y="363"/>
                  <a:pt x="148" y="371"/>
                </a:cubicBezTo>
                <a:cubicBezTo>
                  <a:pt x="148" y="380"/>
                  <a:pt x="155" y="387"/>
                  <a:pt x="163" y="387"/>
                </a:cubicBezTo>
                <a:lnTo>
                  <a:pt x="386" y="387"/>
                </a:lnTo>
                <a:cubicBezTo>
                  <a:pt x="394" y="387"/>
                  <a:pt x="401" y="380"/>
                  <a:pt x="401" y="371"/>
                </a:cubicBezTo>
                <a:cubicBezTo>
                  <a:pt x="401" y="363"/>
                  <a:pt x="394" y="356"/>
                  <a:pt x="386" y="356"/>
                </a:cubicBezTo>
                <a:close/>
                <a:moveTo>
                  <a:pt x="202" y="506"/>
                </a:moveTo>
                <a:cubicBezTo>
                  <a:pt x="202" y="517"/>
                  <a:pt x="193" y="526"/>
                  <a:pt x="183" y="526"/>
                </a:cubicBezTo>
                <a:cubicBezTo>
                  <a:pt x="172" y="526"/>
                  <a:pt x="163" y="517"/>
                  <a:pt x="163" y="506"/>
                </a:cubicBezTo>
                <a:cubicBezTo>
                  <a:pt x="163" y="495"/>
                  <a:pt x="172" y="487"/>
                  <a:pt x="183" y="487"/>
                </a:cubicBezTo>
                <a:cubicBezTo>
                  <a:pt x="193" y="487"/>
                  <a:pt x="202" y="495"/>
                  <a:pt x="202" y="506"/>
                </a:cubicBezTo>
                <a:close/>
                <a:moveTo>
                  <a:pt x="142" y="506"/>
                </a:moveTo>
                <a:cubicBezTo>
                  <a:pt x="142" y="529"/>
                  <a:pt x="160" y="547"/>
                  <a:pt x="183" y="547"/>
                </a:cubicBezTo>
                <a:cubicBezTo>
                  <a:pt x="205" y="547"/>
                  <a:pt x="223" y="529"/>
                  <a:pt x="223" y="506"/>
                </a:cubicBezTo>
                <a:cubicBezTo>
                  <a:pt x="223" y="484"/>
                  <a:pt x="205" y="466"/>
                  <a:pt x="183" y="466"/>
                </a:cubicBezTo>
                <a:cubicBezTo>
                  <a:pt x="160" y="466"/>
                  <a:pt x="142" y="484"/>
                  <a:pt x="142" y="506"/>
                </a:cubicBezTo>
                <a:close/>
                <a:moveTo>
                  <a:pt x="237" y="525"/>
                </a:moveTo>
                <a:cubicBezTo>
                  <a:pt x="229" y="548"/>
                  <a:pt x="208" y="564"/>
                  <a:pt x="183" y="564"/>
                </a:cubicBezTo>
                <a:cubicBezTo>
                  <a:pt x="157" y="564"/>
                  <a:pt x="136" y="548"/>
                  <a:pt x="128" y="525"/>
                </a:cubicBezTo>
                <a:cubicBezTo>
                  <a:pt x="85" y="548"/>
                  <a:pt x="56" y="591"/>
                  <a:pt x="55" y="594"/>
                </a:cubicBezTo>
                <a:cubicBezTo>
                  <a:pt x="52" y="597"/>
                  <a:pt x="52" y="601"/>
                  <a:pt x="54" y="605"/>
                </a:cubicBezTo>
                <a:cubicBezTo>
                  <a:pt x="56" y="608"/>
                  <a:pt x="60" y="610"/>
                  <a:pt x="64" y="610"/>
                </a:cubicBezTo>
                <a:lnTo>
                  <a:pt x="302" y="610"/>
                </a:lnTo>
                <a:lnTo>
                  <a:pt x="302" y="610"/>
                </a:lnTo>
                <a:cubicBezTo>
                  <a:pt x="308" y="610"/>
                  <a:pt x="312" y="605"/>
                  <a:pt x="312" y="599"/>
                </a:cubicBezTo>
                <a:cubicBezTo>
                  <a:pt x="312" y="597"/>
                  <a:pt x="312" y="595"/>
                  <a:pt x="310" y="593"/>
                </a:cubicBezTo>
                <a:cubicBezTo>
                  <a:pt x="306" y="587"/>
                  <a:pt x="278" y="547"/>
                  <a:pt x="237" y="525"/>
                </a:cubicBezTo>
                <a:close/>
              </a:path>
            </a:pathLst>
          </a:custGeom>
          <a:solidFill>
            <a:srgbClr val="C1CBE6"/>
          </a:solidFill>
          <a:ln>
            <a:noFill/>
          </a:ln>
        </p:spPr>
        <p:txBody>
          <a:bodyPr vert="horz" wrap="square" lIns="50537" tIns="25268" rIns="50537" bIns="25268" numCol="1" anchor="t" anchorCtr="0" compatLnSpc="1"/>
          <a:lstStyle/>
          <a:p>
            <a:endParaRPr lang="zh-CN" altLang="en-US"/>
          </a:p>
        </p:txBody>
      </p:sp>
      <p:sp>
        <p:nvSpPr>
          <p:cNvPr id="8" name="Freeform 41"/>
          <p:cNvSpPr>
            <a:spLocks noEditPoints="1"/>
          </p:cNvSpPr>
          <p:nvPr/>
        </p:nvSpPr>
        <p:spPr bwMode="auto">
          <a:xfrm>
            <a:off x="4292880" y="2462286"/>
            <a:ext cx="378329" cy="362156"/>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5 h 600"/>
              <a:gd name="T10" fmla="*/ 424 w 628"/>
              <a:gd name="T11" fmla="*/ 315 h 600"/>
              <a:gd name="T12" fmla="*/ 441 w 628"/>
              <a:gd name="T13" fmla="*/ 330 h 600"/>
              <a:gd name="T14" fmla="*/ 453 w 628"/>
              <a:gd name="T15" fmla="*/ 335 h 600"/>
              <a:gd name="T16" fmla="*/ 478 w 628"/>
              <a:gd name="T17" fmla="*/ 200 h 600"/>
              <a:gd name="T18" fmla="*/ 449 w 628"/>
              <a:gd name="T19" fmla="*/ 207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49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0 w 628"/>
              <a:gd name="T75" fmla="*/ 340 h 600"/>
              <a:gd name="T76" fmla="*/ 186 w 628"/>
              <a:gd name="T77" fmla="*/ 330 h 600"/>
              <a:gd name="T78" fmla="*/ 196 w 628"/>
              <a:gd name="T79" fmla="*/ 323 h 600"/>
              <a:gd name="T80" fmla="*/ 216 w 628"/>
              <a:gd name="T81" fmla="*/ 295 h 600"/>
              <a:gd name="T82" fmla="*/ 219 w 628"/>
              <a:gd name="T83" fmla="*/ 282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0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7"/>
                  <a:pt x="421" y="229"/>
                  <a:pt x="419" y="231"/>
                </a:cubicBezTo>
                <a:cubicBezTo>
                  <a:pt x="419" y="231"/>
                  <a:pt x="419" y="232"/>
                  <a:pt x="419" y="232"/>
                </a:cubicBezTo>
                <a:cubicBezTo>
                  <a:pt x="418" y="234"/>
                  <a:pt x="416" y="237"/>
                  <a:pt x="415" y="239"/>
                </a:cubicBezTo>
                <a:cubicBezTo>
                  <a:pt x="415" y="240"/>
                  <a:pt x="414" y="240"/>
                  <a:pt x="414" y="241"/>
                </a:cubicBezTo>
                <a:cubicBezTo>
                  <a:pt x="413" y="244"/>
                  <a:pt x="412" y="247"/>
                  <a:pt x="411" y="249"/>
                </a:cubicBezTo>
                <a:cubicBezTo>
                  <a:pt x="411" y="250"/>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5"/>
                  <a:pt x="412" y="295"/>
                </a:cubicBezTo>
                <a:cubicBezTo>
                  <a:pt x="414" y="298"/>
                  <a:pt x="415" y="301"/>
                  <a:pt x="417" y="305"/>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2"/>
                  <a:pt x="516" y="200"/>
                  <a:pt x="478" y="200"/>
                </a:cubicBezTo>
                <a:cubicBezTo>
                  <a:pt x="468" y="200"/>
                  <a:pt x="458" y="202"/>
                  <a:pt x="450" y="206"/>
                </a:cubicBezTo>
                <a:cubicBezTo>
                  <a:pt x="450" y="206"/>
                  <a:pt x="450" y="206"/>
                  <a:pt x="450" y="206"/>
                </a:cubicBezTo>
                <a:cubicBezTo>
                  <a:pt x="449" y="206"/>
                  <a:pt x="449" y="206"/>
                  <a:pt x="449" y="207"/>
                </a:cubicBezTo>
                <a:cubicBezTo>
                  <a:pt x="446" y="208"/>
                  <a:pt x="444" y="209"/>
                  <a:pt x="442" y="210"/>
                </a:cubicBezTo>
                <a:cubicBezTo>
                  <a:pt x="441" y="211"/>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49" y="232"/>
                  <a:pt x="249" y="270"/>
                </a:cubicBezTo>
                <a:cubicBezTo>
                  <a:pt x="249" y="278"/>
                  <a:pt x="249" y="286"/>
                  <a:pt x="247" y="293"/>
                </a:cubicBezTo>
                <a:lnTo>
                  <a:pt x="247" y="335"/>
                </a:lnTo>
                <a:cubicBezTo>
                  <a:pt x="276" y="347"/>
                  <a:pt x="299" y="369"/>
                  <a:pt x="314" y="396"/>
                </a:cubicBezTo>
                <a:cubicBezTo>
                  <a:pt x="328" y="369"/>
                  <a:pt x="351"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8"/>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3"/>
                  <a:pt x="361" y="383"/>
                </a:cubicBezTo>
                <a:cubicBezTo>
                  <a:pt x="358" y="385"/>
                  <a:pt x="356" y="388"/>
                  <a:pt x="353" y="390"/>
                </a:cubicBezTo>
                <a:cubicBezTo>
                  <a:pt x="353" y="391"/>
                  <a:pt x="353" y="391"/>
                  <a:pt x="353" y="391"/>
                </a:cubicBezTo>
                <a:cubicBezTo>
                  <a:pt x="337" y="410"/>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0" y="340"/>
                </a:moveTo>
                <a:lnTo>
                  <a:pt x="150"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5"/>
                </a:cubicBezTo>
                <a:cubicBezTo>
                  <a:pt x="213" y="302"/>
                  <a:pt x="214" y="298"/>
                  <a:pt x="216" y="295"/>
                </a:cubicBezTo>
                <a:cubicBezTo>
                  <a:pt x="216" y="295"/>
                  <a:pt x="216" y="294"/>
                  <a:pt x="216" y="293"/>
                </a:cubicBezTo>
                <a:cubicBezTo>
                  <a:pt x="217" y="290"/>
                  <a:pt x="218" y="287"/>
                  <a:pt x="219" y="283"/>
                </a:cubicBezTo>
                <a:cubicBezTo>
                  <a:pt x="219" y="283"/>
                  <a:pt x="219" y="282"/>
                  <a:pt x="219" y="282"/>
                </a:cubicBezTo>
                <a:cubicBezTo>
                  <a:pt x="220" y="278"/>
                  <a:pt x="220" y="274"/>
                  <a:pt x="220" y="270"/>
                </a:cubicBezTo>
                <a:cubicBezTo>
                  <a:pt x="220" y="267"/>
                  <a:pt x="220" y="264"/>
                  <a:pt x="220" y="261"/>
                </a:cubicBezTo>
                <a:cubicBezTo>
                  <a:pt x="219" y="260"/>
                  <a:pt x="219" y="259"/>
                  <a:pt x="219" y="258"/>
                </a:cubicBezTo>
                <a:cubicBezTo>
                  <a:pt x="219" y="255"/>
                  <a:pt x="218" y="253"/>
                  <a:pt x="217" y="250"/>
                </a:cubicBezTo>
                <a:cubicBezTo>
                  <a:pt x="217" y="250"/>
                  <a:pt x="217" y="250"/>
                  <a:pt x="217" y="249"/>
                </a:cubicBezTo>
                <a:cubicBezTo>
                  <a:pt x="216" y="247"/>
                  <a:pt x="215" y="244"/>
                  <a:pt x="214" y="241"/>
                </a:cubicBezTo>
                <a:cubicBezTo>
                  <a:pt x="214" y="240"/>
                  <a:pt x="213" y="240"/>
                  <a:pt x="213" y="239"/>
                </a:cubicBezTo>
                <a:cubicBezTo>
                  <a:pt x="212" y="237"/>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7"/>
                </a:cubicBezTo>
                <a:cubicBezTo>
                  <a:pt x="193" y="215"/>
                  <a:pt x="190" y="213"/>
                  <a:pt x="188" y="211"/>
                </a:cubicBezTo>
                <a:cubicBezTo>
                  <a:pt x="187" y="211"/>
                  <a:pt x="187" y="211"/>
                  <a:pt x="186" y="210"/>
                </a:cubicBezTo>
                <a:cubicBezTo>
                  <a:pt x="184" y="209"/>
                  <a:pt x="181" y="208"/>
                  <a:pt x="179" y="206"/>
                </a:cubicBezTo>
                <a:cubicBezTo>
                  <a:pt x="179" y="206"/>
                  <a:pt x="178" y="206"/>
                  <a:pt x="178" y="206"/>
                </a:cubicBezTo>
                <a:cubicBezTo>
                  <a:pt x="170" y="202"/>
                  <a:pt x="160" y="200"/>
                  <a:pt x="150" y="200"/>
                </a:cubicBezTo>
                <a:cubicBezTo>
                  <a:pt x="112" y="200"/>
                  <a:pt x="81" y="232"/>
                  <a:pt x="81" y="270"/>
                </a:cubicBezTo>
                <a:cubicBezTo>
                  <a:pt x="81" y="309"/>
                  <a:pt x="112" y="340"/>
                  <a:pt x="150" y="340"/>
                </a:cubicBezTo>
                <a:close/>
              </a:path>
            </a:pathLst>
          </a:custGeom>
          <a:solidFill>
            <a:srgbClr val="C1CBE6"/>
          </a:solidFill>
          <a:ln>
            <a:noFill/>
          </a:ln>
        </p:spPr>
        <p:txBody>
          <a:bodyPr vert="horz" wrap="square" lIns="50537" tIns="25268" rIns="50537" bIns="25268" numCol="1" anchor="t" anchorCtr="0" compatLnSpc="1"/>
          <a:lstStyle/>
          <a:p>
            <a:endParaRPr lang="zh-CN" altLang="en-US"/>
          </a:p>
        </p:txBody>
      </p:sp>
      <p:sp>
        <p:nvSpPr>
          <p:cNvPr id="9" name="Freeform 26"/>
          <p:cNvSpPr>
            <a:spLocks noEditPoints="1"/>
          </p:cNvSpPr>
          <p:nvPr/>
        </p:nvSpPr>
        <p:spPr bwMode="auto">
          <a:xfrm>
            <a:off x="5358482" y="1806579"/>
            <a:ext cx="408801" cy="378023"/>
          </a:xfrm>
          <a:custGeom>
            <a:avLst/>
            <a:gdLst>
              <a:gd name="T0" fmla="*/ 373 w 678"/>
              <a:gd name="T1" fmla="*/ 551 h 630"/>
              <a:gd name="T2" fmla="*/ 280 w 678"/>
              <a:gd name="T3" fmla="*/ 593 h 630"/>
              <a:gd name="T4" fmla="*/ 190 w 678"/>
              <a:gd name="T5" fmla="*/ 21 h 630"/>
              <a:gd name="T6" fmla="*/ 210 w 678"/>
              <a:gd name="T7" fmla="*/ 34 h 630"/>
              <a:gd name="T8" fmla="*/ 342 w 678"/>
              <a:gd name="T9" fmla="*/ 1 h 630"/>
              <a:gd name="T10" fmla="*/ 169 w 678"/>
              <a:gd name="T11" fmla="*/ 25 h 630"/>
              <a:gd name="T12" fmla="*/ 207 w 678"/>
              <a:gd name="T13" fmla="*/ 62 h 630"/>
              <a:gd name="T14" fmla="*/ 199 w 678"/>
              <a:gd name="T15" fmla="*/ 340 h 630"/>
              <a:gd name="T16" fmla="*/ 161 w 678"/>
              <a:gd name="T17" fmla="*/ 304 h 630"/>
              <a:gd name="T18" fmla="*/ 169 w 678"/>
              <a:gd name="T19" fmla="*/ 25 h 630"/>
              <a:gd name="T20" fmla="*/ 309 w 678"/>
              <a:gd name="T21" fmla="*/ 120 h 630"/>
              <a:gd name="T22" fmla="*/ 467 w 678"/>
              <a:gd name="T23" fmla="*/ 102 h 630"/>
              <a:gd name="T24" fmla="*/ 291 w 678"/>
              <a:gd name="T25" fmla="*/ 109 h 630"/>
              <a:gd name="T26" fmla="*/ 300 w 678"/>
              <a:gd name="T27" fmla="*/ 133 h 630"/>
              <a:gd name="T28" fmla="*/ 308 w 678"/>
              <a:gd name="T29" fmla="*/ 422 h 630"/>
              <a:gd name="T30" fmla="*/ 270 w 678"/>
              <a:gd name="T31" fmla="*/ 410 h 630"/>
              <a:gd name="T32" fmla="*/ 263 w 678"/>
              <a:gd name="T33" fmla="*/ 122 h 630"/>
              <a:gd name="T34" fmla="*/ 322 w 678"/>
              <a:gd name="T35" fmla="*/ 145 h 630"/>
              <a:gd name="T36" fmla="*/ 511 w 678"/>
              <a:gd name="T37" fmla="*/ 145 h 630"/>
              <a:gd name="T38" fmla="*/ 486 w 678"/>
              <a:gd name="T39" fmla="*/ 406 h 630"/>
              <a:gd name="T40" fmla="*/ 322 w 678"/>
              <a:gd name="T41" fmla="*/ 145 h 630"/>
              <a:gd name="T42" fmla="*/ 481 w 678"/>
              <a:gd name="T43" fmla="*/ 166 h 630"/>
              <a:gd name="T44" fmla="*/ 354 w 678"/>
              <a:gd name="T45" fmla="*/ 240 h 630"/>
              <a:gd name="T46" fmla="*/ 221 w 678"/>
              <a:gd name="T47" fmla="*/ 56 h 630"/>
              <a:gd name="T48" fmla="*/ 410 w 678"/>
              <a:gd name="T49" fmla="*/ 56 h 630"/>
              <a:gd name="T50" fmla="*/ 255 w 678"/>
              <a:gd name="T51" fmla="*/ 83 h 630"/>
              <a:gd name="T52" fmla="*/ 240 w 678"/>
              <a:gd name="T53" fmla="*/ 335 h 630"/>
              <a:gd name="T54" fmla="*/ 221 w 678"/>
              <a:gd name="T55" fmla="*/ 56 h 630"/>
              <a:gd name="T56" fmla="*/ 134 w 678"/>
              <a:gd name="T57" fmla="*/ 188 h 630"/>
              <a:gd name="T58" fmla="*/ 104 w 678"/>
              <a:gd name="T59" fmla="*/ 135 h 630"/>
              <a:gd name="T60" fmla="*/ 54 w 678"/>
              <a:gd name="T61" fmla="*/ 467 h 630"/>
              <a:gd name="T62" fmla="*/ 90 w 678"/>
              <a:gd name="T63" fmla="*/ 515 h 630"/>
              <a:gd name="T64" fmla="*/ 0 w 678"/>
              <a:gd name="T65" fmla="*/ 630 h 630"/>
              <a:gd name="T66" fmla="*/ 678 w 678"/>
              <a:gd name="T67" fmla="*/ 586 h 630"/>
              <a:gd name="T68" fmla="*/ 621 w 678"/>
              <a:gd name="T69" fmla="*/ 467 h 630"/>
              <a:gd name="T70" fmla="*/ 571 w 678"/>
              <a:gd name="T71" fmla="*/ 135 h 630"/>
              <a:gd name="T72" fmla="*/ 541 w 678"/>
              <a:gd name="T73" fmla="*/ 188 h 630"/>
              <a:gd name="T74" fmla="*/ 573 w 678"/>
              <a:gd name="T75" fmla="*/ 474 h 630"/>
              <a:gd name="T76" fmla="*/ 101 w 678"/>
              <a:gd name="T77" fmla="*/ 188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8" h="630">
                <a:moveTo>
                  <a:pt x="301" y="551"/>
                </a:moveTo>
                <a:lnTo>
                  <a:pt x="373" y="551"/>
                </a:lnTo>
                <a:lnTo>
                  <a:pt x="398" y="593"/>
                </a:lnTo>
                <a:lnTo>
                  <a:pt x="280" y="593"/>
                </a:lnTo>
                <a:lnTo>
                  <a:pt x="301" y="551"/>
                </a:lnTo>
                <a:close/>
                <a:moveTo>
                  <a:pt x="190" y="21"/>
                </a:moveTo>
                <a:lnTo>
                  <a:pt x="207" y="32"/>
                </a:lnTo>
                <a:cubicBezTo>
                  <a:pt x="208" y="32"/>
                  <a:pt x="209" y="33"/>
                  <a:pt x="210" y="34"/>
                </a:cubicBezTo>
                <a:lnTo>
                  <a:pt x="366" y="14"/>
                </a:lnTo>
                <a:cubicBezTo>
                  <a:pt x="362" y="5"/>
                  <a:pt x="353" y="0"/>
                  <a:pt x="342" y="1"/>
                </a:cubicBezTo>
                <a:lnTo>
                  <a:pt x="190" y="21"/>
                </a:lnTo>
                <a:close/>
                <a:moveTo>
                  <a:pt x="169" y="25"/>
                </a:moveTo>
                <a:lnTo>
                  <a:pt x="199" y="44"/>
                </a:lnTo>
                <a:cubicBezTo>
                  <a:pt x="203" y="47"/>
                  <a:pt x="207" y="55"/>
                  <a:pt x="207" y="62"/>
                </a:cubicBezTo>
                <a:lnTo>
                  <a:pt x="207" y="333"/>
                </a:lnTo>
                <a:cubicBezTo>
                  <a:pt x="207" y="340"/>
                  <a:pt x="203" y="343"/>
                  <a:pt x="199" y="340"/>
                </a:cubicBezTo>
                <a:lnTo>
                  <a:pt x="169" y="322"/>
                </a:lnTo>
                <a:cubicBezTo>
                  <a:pt x="165" y="319"/>
                  <a:pt x="161" y="311"/>
                  <a:pt x="161" y="304"/>
                </a:cubicBezTo>
                <a:lnTo>
                  <a:pt x="161" y="33"/>
                </a:lnTo>
                <a:cubicBezTo>
                  <a:pt x="161" y="26"/>
                  <a:pt x="165" y="23"/>
                  <a:pt x="169" y="25"/>
                </a:cubicBezTo>
                <a:close/>
                <a:moveTo>
                  <a:pt x="291" y="109"/>
                </a:moveTo>
                <a:lnTo>
                  <a:pt x="309" y="120"/>
                </a:lnTo>
                <a:cubicBezTo>
                  <a:pt x="310" y="121"/>
                  <a:pt x="310" y="122"/>
                  <a:pt x="311" y="122"/>
                </a:cubicBezTo>
                <a:lnTo>
                  <a:pt x="467" y="102"/>
                </a:lnTo>
                <a:cubicBezTo>
                  <a:pt x="464" y="94"/>
                  <a:pt x="454" y="88"/>
                  <a:pt x="443" y="90"/>
                </a:cubicBezTo>
                <a:lnTo>
                  <a:pt x="291" y="109"/>
                </a:lnTo>
                <a:close/>
                <a:moveTo>
                  <a:pt x="270" y="114"/>
                </a:moveTo>
                <a:lnTo>
                  <a:pt x="300" y="133"/>
                </a:lnTo>
                <a:cubicBezTo>
                  <a:pt x="304" y="136"/>
                  <a:pt x="308" y="144"/>
                  <a:pt x="308" y="151"/>
                </a:cubicBezTo>
                <a:lnTo>
                  <a:pt x="308" y="422"/>
                </a:lnTo>
                <a:cubicBezTo>
                  <a:pt x="308" y="428"/>
                  <a:pt x="304" y="432"/>
                  <a:pt x="300" y="429"/>
                </a:cubicBezTo>
                <a:lnTo>
                  <a:pt x="270" y="410"/>
                </a:lnTo>
                <a:cubicBezTo>
                  <a:pt x="266" y="407"/>
                  <a:pt x="263" y="400"/>
                  <a:pt x="263" y="393"/>
                </a:cubicBezTo>
                <a:lnTo>
                  <a:pt x="263" y="122"/>
                </a:lnTo>
                <a:cubicBezTo>
                  <a:pt x="263" y="115"/>
                  <a:pt x="266" y="111"/>
                  <a:pt x="270" y="114"/>
                </a:cubicBezTo>
                <a:close/>
                <a:moveTo>
                  <a:pt x="322" y="145"/>
                </a:moveTo>
                <a:lnTo>
                  <a:pt x="486" y="124"/>
                </a:lnTo>
                <a:cubicBezTo>
                  <a:pt x="500" y="122"/>
                  <a:pt x="511" y="131"/>
                  <a:pt x="511" y="145"/>
                </a:cubicBezTo>
                <a:lnTo>
                  <a:pt x="511" y="378"/>
                </a:lnTo>
                <a:cubicBezTo>
                  <a:pt x="511" y="391"/>
                  <a:pt x="500" y="404"/>
                  <a:pt x="486" y="406"/>
                </a:cubicBezTo>
                <a:lnTo>
                  <a:pt x="322" y="426"/>
                </a:lnTo>
                <a:lnTo>
                  <a:pt x="322" y="145"/>
                </a:lnTo>
                <a:close/>
                <a:moveTo>
                  <a:pt x="354" y="183"/>
                </a:moveTo>
                <a:lnTo>
                  <a:pt x="481" y="166"/>
                </a:lnTo>
                <a:lnTo>
                  <a:pt x="481" y="224"/>
                </a:lnTo>
                <a:lnTo>
                  <a:pt x="354" y="240"/>
                </a:lnTo>
                <a:lnTo>
                  <a:pt x="354" y="183"/>
                </a:lnTo>
                <a:close/>
                <a:moveTo>
                  <a:pt x="221" y="56"/>
                </a:moveTo>
                <a:lnTo>
                  <a:pt x="384" y="35"/>
                </a:lnTo>
                <a:cubicBezTo>
                  <a:pt x="398" y="33"/>
                  <a:pt x="410" y="43"/>
                  <a:pt x="410" y="56"/>
                </a:cubicBezTo>
                <a:lnTo>
                  <a:pt x="410" y="63"/>
                </a:lnTo>
                <a:lnTo>
                  <a:pt x="255" y="83"/>
                </a:lnTo>
                <a:cubicBezTo>
                  <a:pt x="244" y="86"/>
                  <a:pt x="240" y="93"/>
                  <a:pt x="240" y="107"/>
                </a:cubicBezTo>
                <a:lnTo>
                  <a:pt x="240" y="335"/>
                </a:lnTo>
                <a:lnTo>
                  <a:pt x="221" y="338"/>
                </a:lnTo>
                <a:lnTo>
                  <a:pt x="221" y="56"/>
                </a:lnTo>
                <a:close/>
                <a:moveTo>
                  <a:pt x="101" y="188"/>
                </a:moveTo>
                <a:lnTo>
                  <a:pt x="134" y="188"/>
                </a:lnTo>
                <a:lnTo>
                  <a:pt x="134" y="135"/>
                </a:lnTo>
                <a:lnTo>
                  <a:pt x="104" y="135"/>
                </a:lnTo>
                <a:cubicBezTo>
                  <a:pt x="76" y="135"/>
                  <a:pt x="54" y="158"/>
                  <a:pt x="54" y="186"/>
                </a:cubicBezTo>
                <a:lnTo>
                  <a:pt x="54" y="467"/>
                </a:lnTo>
                <a:cubicBezTo>
                  <a:pt x="54" y="490"/>
                  <a:pt x="69" y="509"/>
                  <a:pt x="90" y="515"/>
                </a:cubicBezTo>
                <a:lnTo>
                  <a:pt x="90" y="515"/>
                </a:lnTo>
                <a:lnTo>
                  <a:pt x="0" y="586"/>
                </a:lnTo>
                <a:lnTo>
                  <a:pt x="0" y="630"/>
                </a:lnTo>
                <a:lnTo>
                  <a:pt x="678" y="630"/>
                </a:lnTo>
                <a:lnTo>
                  <a:pt x="678" y="586"/>
                </a:lnTo>
                <a:lnTo>
                  <a:pt x="582" y="516"/>
                </a:lnTo>
                <a:cubicBezTo>
                  <a:pt x="604" y="511"/>
                  <a:pt x="621" y="491"/>
                  <a:pt x="621" y="467"/>
                </a:cubicBezTo>
                <a:lnTo>
                  <a:pt x="621" y="186"/>
                </a:lnTo>
                <a:cubicBezTo>
                  <a:pt x="621" y="158"/>
                  <a:pt x="598" y="135"/>
                  <a:pt x="571" y="135"/>
                </a:cubicBezTo>
                <a:lnTo>
                  <a:pt x="541" y="135"/>
                </a:lnTo>
                <a:lnTo>
                  <a:pt x="541" y="188"/>
                </a:lnTo>
                <a:lnTo>
                  <a:pt x="573" y="188"/>
                </a:lnTo>
                <a:lnTo>
                  <a:pt x="573" y="474"/>
                </a:lnTo>
                <a:lnTo>
                  <a:pt x="101" y="474"/>
                </a:lnTo>
                <a:lnTo>
                  <a:pt x="101" y="188"/>
                </a:lnTo>
                <a:close/>
              </a:path>
            </a:pathLst>
          </a:custGeom>
          <a:solidFill>
            <a:srgbClr val="919DCB"/>
          </a:solidFill>
          <a:ln>
            <a:noFill/>
          </a:ln>
        </p:spPr>
        <p:txBody>
          <a:bodyPr vert="horz" wrap="square" lIns="50537" tIns="25268" rIns="50537" bIns="25268" numCol="1" anchor="t" anchorCtr="0" compatLnSpc="1"/>
          <a:lstStyle/>
          <a:p>
            <a:endParaRPr lang="zh-CN" altLang="en-US"/>
          </a:p>
        </p:txBody>
      </p:sp>
      <p:sp>
        <p:nvSpPr>
          <p:cNvPr id="10" name="Freeform 5"/>
          <p:cNvSpPr/>
          <p:nvPr/>
        </p:nvSpPr>
        <p:spPr bwMode="auto">
          <a:xfrm>
            <a:off x="3237593" y="3082991"/>
            <a:ext cx="354888" cy="359356"/>
          </a:xfrm>
          <a:custGeom>
            <a:avLst/>
            <a:gdLst>
              <a:gd name="T0" fmla="*/ 222 w 589"/>
              <a:gd name="T1" fmla="*/ 0 h 596"/>
              <a:gd name="T2" fmla="*/ 222 w 589"/>
              <a:gd name="T3" fmla="*/ 22 h 596"/>
              <a:gd name="T4" fmla="*/ 222 w 589"/>
              <a:gd name="T5" fmla="*/ 87 h 596"/>
              <a:gd name="T6" fmla="*/ 222 w 589"/>
              <a:gd name="T7" fmla="*/ 378 h 596"/>
              <a:gd name="T8" fmla="*/ 124 w 589"/>
              <a:gd name="T9" fmla="*/ 347 h 596"/>
              <a:gd name="T10" fmla="*/ 0 w 589"/>
              <a:gd name="T11" fmla="*/ 425 h 596"/>
              <a:gd name="T12" fmla="*/ 124 w 589"/>
              <a:gd name="T13" fmla="*/ 504 h 596"/>
              <a:gd name="T14" fmla="*/ 247 w 589"/>
              <a:gd name="T15" fmla="*/ 434 h 596"/>
              <a:gd name="T16" fmla="*/ 247 w 589"/>
              <a:gd name="T17" fmla="*/ 434 h 596"/>
              <a:gd name="T18" fmla="*/ 247 w 589"/>
              <a:gd name="T19" fmla="*/ 92 h 596"/>
              <a:gd name="T20" fmla="*/ 564 w 589"/>
              <a:gd name="T21" fmla="*/ 150 h 596"/>
              <a:gd name="T22" fmla="*/ 564 w 589"/>
              <a:gd name="T23" fmla="*/ 470 h 596"/>
              <a:gd name="T24" fmla="*/ 466 w 589"/>
              <a:gd name="T25" fmla="*/ 439 h 596"/>
              <a:gd name="T26" fmla="*/ 342 w 589"/>
              <a:gd name="T27" fmla="*/ 518 h 596"/>
              <a:gd name="T28" fmla="*/ 466 w 589"/>
              <a:gd name="T29" fmla="*/ 596 h 596"/>
              <a:gd name="T30" fmla="*/ 589 w 589"/>
              <a:gd name="T31" fmla="*/ 518 h 596"/>
              <a:gd name="T32" fmla="*/ 589 w 589"/>
              <a:gd name="T33" fmla="*/ 518 h 596"/>
              <a:gd name="T34" fmla="*/ 589 w 589"/>
              <a:gd name="T35" fmla="*/ 155 h 596"/>
              <a:gd name="T36" fmla="*/ 589 w 589"/>
              <a:gd name="T37" fmla="*/ 107 h 596"/>
              <a:gd name="T38" fmla="*/ 589 w 589"/>
              <a:gd name="T39" fmla="*/ 68 h 596"/>
              <a:gd name="T40" fmla="*/ 222 w 589"/>
              <a:gd name="T41"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9" h="596">
                <a:moveTo>
                  <a:pt x="222" y="0"/>
                </a:moveTo>
                <a:lnTo>
                  <a:pt x="222" y="22"/>
                </a:lnTo>
                <a:lnTo>
                  <a:pt x="222" y="87"/>
                </a:lnTo>
                <a:lnTo>
                  <a:pt x="222" y="378"/>
                </a:lnTo>
                <a:cubicBezTo>
                  <a:pt x="199" y="359"/>
                  <a:pt x="164" y="347"/>
                  <a:pt x="124" y="347"/>
                </a:cubicBezTo>
                <a:cubicBezTo>
                  <a:pt x="55" y="347"/>
                  <a:pt x="0" y="382"/>
                  <a:pt x="0" y="425"/>
                </a:cubicBezTo>
                <a:cubicBezTo>
                  <a:pt x="0" y="469"/>
                  <a:pt x="55" y="504"/>
                  <a:pt x="124" y="504"/>
                </a:cubicBezTo>
                <a:cubicBezTo>
                  <a:pt x="188" y="504"/>
                  <a:pt x="240" y="473"/>
                  <a:pt x="247" y="434"/>
                </a:cubicBezTo>
                <a:lnTo>
                  <a:pt x="247" y="434"/>
                </a:lnTo>
                <a:lnTo>
                  <a:pt x="247" y="92"/>
                </a:lnTo>
                <a:lnTo>
                  <a:pt x="564" y="150"/>
                </a:lnTo>
                <a:lnTo>
                  <a:pt x="564" y="470"/>
                </a:lnTo>
                <a:cubicBezTo>
                  <a:pt x="541" y="451"/>
                  <a:pt x="506" y="439"/>
                  <a:pt x="466" y="439"/>
                </a:cubicBezTo>
                <a:cubicBezTo>
                  <a:pt x="397" y="439"/>
                  <a:pt x="342" y="474"/>
                  <a:pt x="342" y="518"/>
                </a:cubicBezTo>
                <a:cubicBezTo>
                  <a:pt x="342" y="561"/>
                  <a:pt x="397" y="596"/>
                  <a:pt x="466" y="596"/>
                </a:cubicBezTo>
                <a:cubicBezTo>
                  <a:pt x="534" y="596"/>
                  <a:pt x="589" y="561"/>
                  <a:pt x="589" y="518"/>
                </a:cubicBezTo>
                <a:lnTo>
                  <a:pt x="589" y="518"/>
                </a:lnTo>
                <a:lnTo>
                  <a:pt x="589" y="155"/>
                </a:lnTo>
                <a:lnTo>
                  <a:pt x="589" y="107"/>
                </a:lnTo>
                <a:lnTo>
                  <a:pt x="589" y="68"/>
                </a:lnTo>
                <a:lnTo>
                  <a:pt x="222" y="0"/>
                </a:lnTo>
                <a:close/>
              </a:path>
            </a:pathLst>
          </a:custGeom>
          <a:solidFill>
            <a:srgbClr val="919DCB"/>
          </a:solidFill>
          <a:ln>
            <a:noFill/>
          </a:ln>
        </p:spPr>
        <p:txBody>
          <a:bodyPr vert="horz" wrap="square" lIns="50537" tIns="25268" rIns="50537" bIns="25268" numCol="1" anchor="t" anchorCtr="0" compatLnSpc="1"/>
          <a:lstStyle/>
          <a:p>
            <a:endParaRPr lang="zh-CN" altLang="en-US"/>
          </a:p>
        </p:txBody>
      </p:sp>
      <p:sp>
        <p:nvSpPr>
          <p:cNvPr id="11" name="Freeform 8"/>
          <p:cNvSpPr>
            <a:spLocks noEditPoints="1"/>
          </p:cNvSpPr>
          <p:nvPr/>
        </p:nvSpPr>
        <p:spPr bwMode="auto">
          <a:xfrm>
            <a:off x="3237593" y="1864449"/>
            <a:ext cx="391455" cy="384091"/>
          </a:xfrm>
          <a:custGeom>
            <a:avLst/>
            <a:gdLst>
              <a:gd name="T0" fmla="*/ 170 w 648"/>
              <a:gd name="T1" fmla="*/ 280 h 639"/>
              <a:gd name="T2" fmla="*/ 226 w 648"/>
              <a:gd name="T3" fmla="*/ 183 h 639"/>
              <a:gd name="T4" fmla="*/ 240 w 648"/>
              <a:gd name="T5" fmla="*/ 167 h 639"/>
              <a:gd name="T6" fmla="*/ 366 w 648"/>
              <a:gd name="T7" fmla="*/ 177 h 639"/>
              <a:gd name="T8" fmla="*/ 359 w 648"/>
              <a:gd name="T9" fmla="*/ 162 h 639"/>
              <a:gd name="T10" fmla="*/ 388 w 648"/>
              <a:gd name="T11" fmla="*/ 153 h 639"/>
              <a:gd name="T12" fmla="*/ 408 w 648"/>
              <a:gd name="T13" fmla="*/ 154 h 639"/>
              <a:gd name="T14" fmla="*/ 402 w 648"/>
              <a:gd name="T15" fmla="*/ 183 h 639"/>
              <a:gd name="T16" fmla="*/ 391 w 648"/>
              <a:gd name="T17" fmla="*/ 199 h 639"/>
              <a:gd name="T18" fmla="*/ 319 w 648"/>
              <a:gd name="T19" fmla="*/ 265 h 639"/>
              <a:gd name="T20" fmla="*/ 318 w 648"/>
              <a:gd name="T21" fmla="*/ 266 h 639"/>
              <a:gd name="T22" fmla="*/ 616 w 648"/>
              <a:gd name="T23" fmla="*/ 615 h 639"/>
              <a:gd name="T24" fmla="*/ 497 w 648"/>
              <a:gd name="T25" fmla="*/ 615 h 639"/>
              <a:gd name="T26" fmla="*/ 272 w 648"/>
              <a:gd name="T27" fmla="*/ 546 h 639"/>
              <a:gd name="T28" fmla="*/ 272 w 648"/>
              <a:gd name="T29" fmla="*/ 0 h 639"/>
              <a:gd name="T30" fmla="*/ 515 w 648"/>
              <a:gd name="T31" fmla="*/ 397 h 639"/>
              <a:gd name="T32" fmla="*/ 616 w 648"/>
              <a:gd name="T33" fmla="*/ 615 h 639"/>
              <a:gd name="T34" fmla="*/ 272 w 648"/>
              <a:gd name="T35" fmla="*/ 511 h 639"/>
              <a:gd name="T36" fmla="*/ 272 w 648"/>
              <a:gd name="T37" fmla="*/ 35 h 639"/>
              <a:gd name="T38" fmla="*/ 272 w 648"/>
              <a:gd name="T39" fmla="*/ 511 h 639"/>
              <a:gd name="T40" fmla="*/ 445 w 648"/>
              <a:gd name="T41" fmla="*/ 391 h 639"/>
              <a:gd name="T42" fmla="*/ 409 w 648"/>
              <a:gd name="T43" fmla="*/ 401 h 639"/>
              <a:gd name="T44" fmla="*/ 338 w 648"/>
              <a:gd name="T45" fmla="*/ 401 h 639"/>
              <a:gd name="T46" fmla="*/ 266 w 648"/>
              <a:gd name="T47" fmla="*/ 401 h 639"/>
              <a:gd name="T48" fmla="*/ 194 w 648"/>
              <a:gd name="T49" fmla="*/ 401 h 639"/>
              <a:gd name="T50" fmla="*/ 111 w 648"/>
              <a:gd name="T51" fmla="*/ 401 h 639"/>
              <a:gd name="T52" fmla="*/ 100 w 648"/>
              <a:gd name="T53" fmla="*/ 391 h 639"/>
              <a:gd name="T54" fmla="*/ 111 w 648"/>
              <a:gd name="T55" fmla="*/ 145 h 639"/>
              <a:gd name="T56" fmla="*/ 122 w 648"/>
              <a:gd name="T57" fmla="*/ 380 h 639"/>
              <a:gd name="T58" fmla="*/ 152 w 648"/>
              <a:gd name="T59" fmla="*/ 331 h 639"/>
              <a:gd name="T60" fmla="*/ 183 w 648"/>
              <a:gd name="T61" fmla="*/ 320 h 639"/>
              <a:gd name="T62" fmla="*/ 194 w 648"/>
              <a:gd name="T63" fmla="*/ 380 h 639"/>
              <a:gd name="T64" fmla="*/ 224 w 648"/>
              <a:gd name="T65" fmla="*/ 256 h 639"/>
              <a:gd name="T66" fmla="*/ 255 w 648"/>
              <a:gd name="T67" fmla="*/ 245 h 639"/>
              <a:gd name="T68" fmla="*/ 266 w 648"/>
              <a:gd name="T69" fmla="*/ 380 h 639"/>
              <a:gd name="T70" fmla="*/ 296 w 648"/>
              <a:gd name="T71" fmla="*/ 292 h 639"/>
              <a:gd name="T72" fmla="*/ 327 w 648"/>
              <a:gd name="T73" fmla="*/ 282 h 639"/>
              <a:gd name="T74" fmla="*/ 338 w 648"/>
              <a:gd name="T75" fmla="*/ 380 h 639"/>
              <a:gd name="T76" fmla="*/ 368 w 648"/>
              <a:gd name="T77" fmla="*/ 231 h 639"/>
              <a:gd name="T78" fmla="*/ 399 w 648"/>
              <a:gd name="T79" fmla="*/ 220 h 639"/>
              <a:gd name="T80" fmla="*/ 409 w 648"/>
              <a:gd name="T81" fmla="*/ 380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8" h="639">
                <a:moveTo>
                  <a:pt x="242" y="199"/>
                </a:moveTo>
                <a:lnTo>
                  <a:pt x="170" y="280"/>
                </a:lnTo>
                <a:lnTo>
                  <a:pt x="153" y="266"/>
                </a:lnTo>
                <a:lnTo>
                  <a:pt x="226" y="183"/>
                </a:lnTo>
                <a:lnTo>
                  <a:pt x="226" y="183"/>
                </a:lnTo>
                <a:lnTo>
                  <a:pt x="240" y="167"/>
                </a:lnTo>
                <a:lnTo>
                  <a:pt x="316" y="234"/>
                </a:lnTo>
                <a:lnTo>
                  <a:pt x="366" y="177"/>
                </a:lnTo>
                <a:lnTo>
                  <a:pt x="357" y="169"/>
                </a:lnTo>
                <a:cubicBezTo>
                  <a:pt x="354" y="167"/>
                  <a:pt x="355" y="163"/>
                  <a:pt x="359" y="162"/>
                </a:cubicBezTo>
                <a:lnTo>
                  <a:pt x="373" y="158"/>
                </a:lnTo>
                <a:cubicBezTo>
                  <a:pt x="377" y="156"/>
                  <a:pt x="384" y="154"/>
                  <a:pt x="388" y="153"/>
                </a:cubicBezTo>
                <a:lnTo>
                  <a:pt x="402" y="149"/>
                </a:lnTo>
                <a:cubicBezTo>
                  <a:pt x="406" y="147"/>
                  <a:pt x="409" y="150"/>
                  <a:pt x="408" y="154"/>
                </a:cubicBezTo>
                <a:lnTo>
                  <a:pt x="405" y="167"/>
                </a:lnTo>
                <a:cubicBezTo>
                  <a:pt x="404" y="172"/>
                  <a:pt x="402" y="179"/>
                  <a:pt x="402" y="183"/>
                </a:cubicBezTo>
                <a:lnTo>
                  <a:pt x="399" y="196"/>
                </a:lnTo>
                <a:cubicBezTo>
                  <a:pt x="398" y="200"/>
                  <a:pt x="395" y="202"/>
                  <a:pt x="391" y="199"/>
                </a:cubicBezTo>
                <a:lnTo>
                  <a:pt x="383" y="192"/>
                </a:lnTo>
                <a:lnTo>
                  <a:pt x="319" y="265"/>
                </a:lnTo>
                <a:lnTo>
                  <a:pt x="319" y="265"/>
                </a:lnTo>
                <a:lnTo>
                  <a:pt x="318" y="266"/>
                </a:lnTo>
                <a:lnTo>
                  <a:pt x="242" y="199"/>
                </a:lnTo>
                <a:close/>
                <a:moveTo>
                  <a:pt x="616" y="615"/>
                </a:moveTo>
                <a:cubicBezTo>
                  <a:pt x="599" y="631"/>
                  <a:pt x="578" y="639"/>
                  <a:pt x="556" y="639"/>
                </a:cubicBezTo>
                <a:cubicBezTo>
                  <a:pt x="535" y="639"/>
                  <a:pt x="513" y="631"/>
                  <a:pt x="497" y="615"/>
                </a:cubicBezTo>
                <a:lnTo>
                  <a:pt x="396" y="516"/>
                </a:lnTo>
                <a:cubicBezTo>
                  <a:pt x="359" y="535"/>
                  <a:pt x="317" y="546"/>
                  <a:pt x="272" y="546"/>
                </a:cubicBezTo>
                <a:cubicBezTo>
                  <a:pt x="122" y="546"/>
                  <a:pt x="0" y="424"/>
                  <a:pt x="0" y="273"/>
                </a:cubicBezTo>
                <a:cubicBezTo>
                  <a:pt x="0" y="123"/>
                  <a:pt x="122" y="0"/>
                  <a:pt x="272" y="0"/>
                </a:cubicBezTo>
                <a:cubicBezTo>
                  <a:pt x="423" y="0"/>
                  <a:pt x="545" y="123"/>
                  <a:pt x="545" y="273"/>
                </a:cubicBezTo>
                <a:cubicBezTo>
                  <a:pt x="545" y="318"/>
                  <a:pt x="534" y="360"/>
                  <a:pt x="515" y="397"/>
                </a:cubicBezTo>
                <a:lnTo>
                  <a:pt x="616" y="496"/>
                </a:lnTo>
                <a:cubicBezTo>
                  <a:pt x="648" y="529"/>
                  <a:pt x="648" y="582"/>
                  <a:pt x="616" y="615"/>
                </a:cubicBezTo>
                <a:close/>
                <a:moveTo>
                  <a:pt x="272" y="511"/>
                </a:moveTo>
                <a:lnTo>
                  <a:pt x="272" y="511"/>
                </a:lnTo>
                <a:cubicBezTo>
                  <a:pt x="404" y="511"/>
                  <a:pt x="510" y="405"/>
                  <a:pt x="510" y="273"/>
                </a:cubicBezTo>
                <a:cubicBezTo>
                  <a:pt x="510" y="142"/>
                  <a:pt x="404" y="35"/>
                  <a:pt x="272" y="35"/>
                </a:cubicBezTo>
                <a:cubicBezTo>
                  <a:pt x="141" y="35"/>
                  <a:pt x="35" y="142"/>
                  <a:pt x="35" y="273"/>
                </a:cubicBezTo>
                <a:cubicBezTo>
                  <a:pt x="35" y="405"/>
                  <a:pt x="141" y="511"/>
                  <a:pt x="272" y="511"/>
                </a:cubicBezTo>
                <a:close/>
                <a:moveTo>
                  <a:pt x="434" y="380"/>
                </a:moveTo>
                <a:cubicBezTo>
                  <a:pt x="440" y="380"/>
                  <a:pt x="445" y="385"/>
                  <a:pt x="445" y="391"/>
                </a:cubicBezTo>
                <a:cubicBezTo>
                  <a:pt x="445" y="397"/>
                  <a:pt x="440" y="401"/>
                  <a:pt x="434" y="401"/>
                </a:cubicBezTo>
                <a:lnTo>
                  <a:pt x="409" y="401"/>
                </a:lnTo>
                <a:lnTo>
                  <a:pt x="368" y="401"/>
                </a:lnTo>
                <a:lnTo>
                  <a:pt x="338" y="401"/>
                </a:lnTo>
                <a:lnTo>
                  <a:pt x="296" y="401"/>
                </a:lnTo>
                <a:lnTo>
                  <a:pt x="266" y="401"/>
                </a:lnTo>
                <a:lnTo>
                  <a:pt x="224" y="401"/>
                </a:lnTo>
                <a:lnTo>
                  <a:pt x="194" y="401"/>
                </a:lnTo>
                <a:lnTo>
                  <a:pt x="152" y="401"/>
                </a:lnTo>
                <a:lnTo>
                  <a:pt x="111" y="401"/>
                </a:lnTo>
                <a:lnTo>
                  <a:pt x="111" y="401"/>
                </a:lnTo>
                <a:cubicBezTo>
                  <a:pt x="105" y="401"/>
                  <a:pt x="100" y="397"/>
                  <a:pt x="100" y="391"/>
                </a:cubicBezTo>
                <a:lnTo>
                  <a:pt x="100" y="155"/>
                </a:lnTo>
                <a:cubicBezTo>
                  <a:pt x="100" y="150"/>
                  <a:pt x="105" y="145"/>
                  <a:pt x="111" y="145"/>
                </a:cubicBezTo>
                <a:cubicBezTo>
                  <a:pt x="117" y="145"/>
                  <a:pt x="121" y="150"/>
                  <a:pt x="121" y="155"/>
                </a:cubicBezTo>
                <a:lnTo>
                  <a:pt x="122" y="380"/>
                </a:lnTo>
                <a:lnTo>
                  <a:pt x="152" y="380"/>
                </a:lnTo>
                <a:lnTo>
                  <a:pt x="152" y="331"/>
                </a:lnTo>
                <a:cubicBezTo>
                  <a:pt x="152" y="325"/>
                  <a:pt x="157" y="320"/>
                  <a:pt x="163" y="320"/>
                </a:cubicBezTo>
                <a:lnTo>
                  <a:pt x="183" y="320"/>
                </a:lnTo>
                <a:cubicBezTo>
                  <a:pt x="189" y="320"/>
                  <a:pt x="194" y="325"/>
                  <a:pt x="194" y="331"/>
                </a:cubicBezTo>
                <a:lnTo>
                  <a:pt x="194" y="380"/>
                </a:lnTo>
                <a:lnTo>
                  <a:pt x="224" y="380"/>
                </a:lnTo>
                <a:lnTo>
                  <a:pt x="224" y="256"/>
                </a:lnTo>
                <a:cubicBezTo>
                  <a:pt x="224" y="250"/>
                  <a:pt x="229" y="245"/>
                  <a:pt x="235" y="245"/>
                </a:cubicBezTo>
                <a:lnTo>
                  <a:pt x="255" y="245"/>
                </a:lnTo>
                <a:cubicBezTo>
                  <a:pt x="261" y="245"/>
                  <a:pt x="266" y="250"/>
                  <a:pt x="266" y="256"/>
                </a:cubicBezTo>
                <a:lnTo>
                  <a:pt x="266" y="380"/>
                </a:lnTo>
                <a:lnTo>
                  <a:pt x="296" y="380"/>
                </a:lnTo>
                <a:lnTo>
                  <a:pt x="296" y="292"/>
                </a:lnTo>
                <a:cubicBezTo>
                  <a:pt x="296" y="286"/>
                  <a:pt x="300" y="282"/>
                  <a:pt x="307" y="282"/>
                </a:cubicBezTo>
                <a:lnTo>
                  <a:pt x="327" y="282"/>
                </a:lnTo>
                <a:cubicBezTo>
                  <a:pt x="333" y="282"/>
                  <a:pt x="338" y="286"/>
                  <a:pt x="338" y="292"/>
                </a:cubicBezTo>
                <a:lnTo>
                  <a:pt x="338" y="380"/>
                </a:lnTo>
                <a:lnTo>
                  <a:pt x="368" y="380"/>
                </a:lnTo>
                <a:lnTo>
                  <a:pt x="368" y="231"/>
                </a:lnTo>
                <a:cubicBezTo>
                  <a:pt x="368" y="225"/>
                  <a:pt x="372" y="220"/>
                  <a:pt x="378" y="220"/>
                </a:cubicBezTo>
                <a:lnTo>
                  <a:pt x="399" y="220"/>
                </a:lnTo>
                <a:cubicBezTo>
                  <a:pt x="405" y="220"/>
                  <a:pt x="409" y="225"/>
                  <a:pt x="409" y="231"/>
                </a:cubicBezTo>
                <a:lnTo>
                  <a:pt x="409" y="380"/>
                </a:lnTo>
                <a:lnTo>
                  <a:pt x="434" y="380"/>
                </a:lnTo>
                <a:close/>
              </a:path>
            </a:pathLst>
          </a:custGeom>
          <a:solidFill>
            <a:srgbClr val="C1CBE6"/>
          </a:solidFill>
          <a:ln>
            <a:noFill/>
          </a:ln>
        </p:spPr>
        <p:txBody>
          <a:bodyPr vert="horz" wrap="square" lIns="50537" tIns="25268" rIns="50537" bIns="25268" numCol="1" anchor="t" anchorCtr="0" compatLnSpc="1"/>
          <a:lstStyle/>
          <a:p>
            <a:endParaRPr lang="zh-CN" altLang="en-US"/>
          </a:p>
        </p:txBody>
      </p:sp>
      <p:grpSp>
        <p:nvGrpSpPr>
          <p:cNvPr id="12" name="组合 11"/>
          <p:cNvGrpSpPr/>
          <p:nvPr/>
        </p:nvGrpSpPr>
        <p:grpSpPr>
          <a:xfrm>
            <a:off x="251811" y="1502894"/>
            <a:ext cx="2428368" cy="764311"/>
            <a:chOff x="14021" y="2485"/>
            <a:chExt cx="5180" cy="1638"/>
          </a:xfrm>
        </p:grpSpPr>
        <p:sp>
          <p:nvSpPr>
            <p:cNvPr id="13" name="TextBox 76"/>
            <p:cNvSpPr txBox="1"/>
            <p:nvPr/>
          </p:nvSpPr>
          <p:spPr>
            <a:xfrm>
              <a:off x="17470" y="2485"/>
              <a:ext cx="1730" cy="1055"/>
            </a:xfrm>
            <a:prstGeom prst="rect">
              <a:avLst/>
            </a:prstGeom>
            <a:noFill/>
          </p:spPr>
          <p:txBody>
            <a:bodyPr wrap="square" rtlCol="0">
              <a:spAutoFit/>
            </a:bodyPr>
            <a:lstStyle/>
            <a:p>
              <a:pPr algn="r"/>
              <a:r>
                <a:rPr lang="zh-CN" altLang="en-US" dirty="0">
                  <a:solidFill>
                    <a:schemeClr val="bg2">
                      <a:lumMod val="25000"/>
                    </a:schemeClr>
                  </a:solidFill>
                  <a:latin typeface="微软雅黑" panose="020B0503020204020204" charset="-122"/>
                  <a:ea typeface="微软雅黑" panose="020B0503020204020204" charset="-122"/>
                </a:rPr>
                <a:t>添加标题</a:t>
              </a:r>
              <a:endParaRPr lang="zh-CN" altLang="en-US" dirty="0">
                <a:solidFill>
                  <a:schemeClr val="bg2">
                    <a:lumMod val="25000"/>
                  </a:schemeClr>
                </a:solidFill>
                <a:latin typeface="微软雅黑" panose="020B0503020204020204" charset="-122"/>
                <a:ea typeface="微软雅黑" panose="020B0503020204020204" charset="-122"/>
              </a:endParaRPr>
            </a:p>
          </p:txBody>
        </p:sp>
        <p:sp>
          <p:nvSpPr>
            <p:cNvPr id="14" name="文本框 36"/>
            <p:cNvSpPr txBox="1"/>
            <p:nvPr/>
          </p:nvSpPr>
          <p:spPr>
            <a:xfrm>
              <a:off x="14021" y="3067"/>
              <a:ext cx="5179" cy="1055"/>
            </a:xfrm>
            <a:prstGeom prst="rect">
              <a:avLst/>
            </a:prstGeom>
            <a:noFill/>
          </p:spPr>
          <p:txBody>
            <a:bodyPr wrap="square" rtlCol="0">
              <a:spAutoFit/>
            </a:bodyPr>
            <a:lstStyle/>
            <a:p>
              <a:pPr algn="r">
                <a:lnSpc>
                  <a:spcPct val="130000"/>
                </a:lnSpc>
              </a:pPr>
              <a:r>
                <a:rPr lang="zh-CN" altLang="en-US" sz="1000" dirty="0">
                  <a:solidFill>
                    <a:srgbClr val="43A13A"/>
                  </a:solidFill>
                  <a:latin typeface="微软雅黑" panose="020B0503020204020204" charset="-122"/>
                  <a:ea typeface="微软雅黑" panose="020B0503020204020204" charset="-122"/>
                </a:rPr>
                <a:t>请在此添加您的文字内容，</a:t>
              </a:r>
              <a:r>
                <a:rPr lang="zh-CN" altLang="en-US" sz="1000" dirty="0">
                  <a:solidFill>
                    <a:srgbClr val="43A13A"/>
                  </a:solidFill>
                  <a:latin typeface="微软雅黑" panose="020B0503020204020204" charset="-122"/>
                  <a:ea typeface="微软雅黑" panose="020B0503020204020204" charset="-122"/>
                  <a:sym typeface="+mn-ea"/>
                </a:rPr>
                <a:t>请在此添加您的文字内容。</a:t>
              </a:r>
              <a:endParaRPr lang="zh-CN" altLang="en-US" sz="1000" dirty="0">
                <a:solidFill>
                  <a:srgbClr val="43A13A"/>
                </a:solidFill>
                <a:latin typeface="微软雅黑" panose="020B0503020204020204" charset="-122"/>
                <a:ea typeface="微软雅黑" panose="020B0503020204020204" charset="-122"/>
                <a:sym typeface="+mn-ea"/>
              </a:endParaRPr>
            </a:p>
          </p:txBody>
        </p:sp>
        <p:sp>
          <p:nvSpPr>
            <p:cNvPr id="15" name="文本框 38"/>
            <p:cNvSpPr txBox="1"/>
            <p:nvPr/>
          </p:nvSpPr>
          <p:spPr>
            <a:xfrm>
              <a:off x="14022" y="3068"/>
              <a:ext cx="5179" cy="1055"/>
            </a:xfrm>
            <a:prstGeom prst="rect">
              <a:avLst/>
            </a:prstGeom>
            <a:noFill/>
          </p:spPr>
          <p:txBody>
            <a:bodyPr wrap="square" rtlCol="0">
              <a:spAutoFit/>
            </a:bodyPr>
            <a:lstStyle/>
            <a:p>
              <a:pPr algn="r">
                <a:lnSpc>
                  <a:spcPct val="130000"/>
                </a:lnSpc>
              </a:pPr>
              <a:r>
                <a:rPr lang="zh-CN" altLang="en-US" sz="1000" dirty="0">
                  <a:solidFill>
                    <a:schemeClr val="bg2">
                      <a:lumMod val="25000"/>
                    </a:schemeClr>
                  </a:solidFill>
                  <a:latin typeface="微软雅黑" panose="020B0503020204020204" charset="-122"/>
                  <a:ea typeface="微软雅黑" panose="020B0503020204020204" charset="-122"/>
                </a:rPr>
                <a:t>请在此添加您的文字内容，</a:t>
              </a:r>
              <a:r>
                <a:rPr lang="zh-CN" altLang="en-US" sz="1000" dirty="0">
                  <a:solidFill>
                    <a:schemeClr val="bg2">
                      <a:lumMod val="25000"/>
                    </a:schemeClr>
                  </a:solidFill>
                  <a:latin typeface="微软雅黑" panose="020B0503020204020204" charset="-122"/>
                  <a:ea typeface="微软雅黑" panose="020B0503020204020204" charset="-122"/>
                  <a:sym typeface="+mn-ea"/>
                </a:rPr>
                <a:t>请在此添加您的文字内容。</a:t>
              </a:r>
              <a:endParaRPr lang="zh-CN" altLang="en-US" sz="1000" dirty="0">
                <a:solidFill>
                  <a:schemeClr val="bg2">
                    <a:lumMod val="25000"/>
                  </a:schemeClr>
                </a:solidFill>
                <a:latin typeface="微软雅黑" panose="020B0503020204020204" charset="-122"/>
                <a:ea typeface="微软雅黑" panose="020B0503020204020204" charset="-122"/>
                <a:sym typeface="+mn-ea"/>
              </a:endParaRPr>
            </a:p>
          </p:txBody>
        </p:sp>
      </p:grpSp>
      <p:grpSp>
        <p:nvGrpSpPr>
          <p:cNvPr id="16" name="组合 15"/>
          <p:cNvGrpSpPr/>
          <p:nvPr/>
        </p:nvGrpSpPr>
        <p:grpSpPr>
          <a:xfrm>
            <a:off x="251750" y="2996186"/>
            <a:ext cx="2427960" cy="763981"/>
            <a:chOff x="14021" y="2485"/>
            <a:chExt cx="5179" cy="1637"/>
          </a:xfrm>
        </p:grpSpPr>
        <p:sp>
          <p:nvSpPr>
            <p:cNvPr id="17" name="TextBox 76"/>
            <p:cNvSpPr txBox="1"/>
            <p:nvPr/>
          </p:nvSpPr>
          <p:spPr>
            <a:xfrm>
              <a:off x="17470" y="2485"/>
              <a:ext cx="1730" cy="1055"/>
            </a:xfrm>
            <a:prstGeom prst="rect">
              <a:avLst/>
            </a:prstGeom>
            <a:noFill/>
          </p:spPr>
          <p:txBody>
            <a:bodyPr wrap="square" rtlCol="0">
              <a:spAutoFit/>
            </a:bodyPr>
            <a:lstStyle/>
            <a:p>
              <a:pPr algn="r"/>
              <a:r>
                <a:rPr lang="zh-CN" altLang="en-US" dirty="0">
                  <a:solidFill>
                    <a:schemeClr val="bg2">
                      <a:lumMod val="25000"/>
                    </a:schemeClr>
                  </a:solidFill>
                  <a:latin typeface="微软雅黑" panose="020B0503020204020204" charset="-122"/>
                  <a:ea typeface="微软雅黑" panose="020B0503020204020204" charset="-122"/>
                </a:rPr>
                <a:t>添加标题</a:t>
              </a:r>
              <a:endParaRPr lang="zh-CN" altLang="en-US" dirty="0">
                <a:solidFill>
                  <a:schemeClr val="bg2">
                    <a:lumMod val="25000"/>
                  </a:schemeClr>
                </a:solidFill>
                <a:latin typeface="微软雅黑" panose="020B0503020204020204" charset="-122"/>
                <a:ea typeface="微软雅黑" panose="020B0503020204020204" charset="-122"/>
              </a:endParaRPr>
            </a:p>
          </p:txBody>
        </p:sp>
        <p:sp>
          <p:nvSpPr>
            <p:cNvPr id="18" name="文本框 41"/>
            <p:cNvSpPr txBox="1"/>
            <p:nvPr/>
          </p:nvSpPr>
          <p:spPr>
            <a:xfrm>
              <a:off x="14021" y="3067"/>
              <a:ext cx="5179" cy="1055"/>
            </a:xfrm>
            <a:prstGeom prst="rect">
              <a:avLst/>
            </a:prstGeom>
            <a:noFill/>
          </p:spPr>
          <p:txBody>
            <a:bodyPr wrap="square" rtlCol="0">
              <a:spAutoFit/>
            </a:bodyPr>
            <a:lstStyle/>
            <a:p>
              <a:pPr algn="r">
                <a:lnSpc>
                  <a:spcPct val="130000"/>
                </a:lnSpc>
              </a:pPr>
              <a:r>
                <a:rPr lang="zh-CN" altLang="en-US" sz="1000" dirty="0">
                  <a:solidFill>
                    <a:schemeClr val="bg2">
                      <a:lumMod val="25000"/>
                    </a:schemeClr>
                  </a:solidFill>
                  <a:latin typeface="微软雅黑" panose="020B0503020204020204" charset="-122"/>
                  <a:ea typeface="微软雅黑" panose="020B0503020204020204" charset="-122"/>
                </a:rPr>
                <a:t>请在此添加您的文字内容，</a:t>
              </a:r>
              <a:r>
                <a:rPr lang="zh-CN" altLang="en-US" sz="1000" dirty="0">
                  <a:solidFill>
                    <a:schemeClr val="bg2">
                      <a:lumMod val="25000"/>
                    </a:schemeClr>
                  </a:solidFill>
                  <a:latin typeface="微软雅黑" panose="020B0503020204020204" charset="-122"/>
                  <a:ea typeface="微软雅黑" panose="020B0503020204020204" charset="-122"/>
                  <a:sym typeface="+mn-ea"/>
                </a:rPr>
                <a:t>请在此添加您的文字内容。</a:t>
              </a:r>
              <a:endParaRPr lang="zh-CN" altLang="en-US" sz="1000" dirty="0">
                <a:solidFill>
                  <a:schemeClr val="bg2">
                    <a:lumMod val="25000"/>
                  </a:schemeClr>
                </a:solidFill>
                <a:latin typeface="微软雅黑" panose="020B0503020204020204" charset="-122"/>
                <a:ea typeface="微软雅黑" panose="020B0503020204020204" charset="-122"/>
                <a:sym typeface="+mn-ea"/>
              </a:endParaRPr>
            </a:p>
          </p:txBody>
        </p:sp>
      </p:grpSp>
      <p:grpSp>
        <p:nvGrpSpPr>
          <p:cNvPr id="19" name="组合 18"/>
          <p:cNvGrpSpPr/>
          <p:nvPr/>
        </p:nvGrpSpPr>
        <p:grpSpPr>
          <a:xfrm>
            <a:off x="6310633" y="2996186"/>
            <a:ext cx="2427960" cy="763981"/>
            <a:chOff x="12773" y="2810"/>
            <a:chExt cx="5179" cy="1637"/>
          </a:xfrm>
        </p:grpSpPr>
        <p:sp>
          <p:nvSpPr>
            <p:cNvPr id="20" name="TextBox 76"/>
            <p:cNvSpPr txBox="1"/>
            <p:nvPr/>
          </p:nvSpPr>
          <p:spPr>
            <a:xfrm>
              <a:off x="12773" y="2810"/>
              <a:ext cx="1730" cy="1055"/>
            </a:xfrm>
            <a:prstGeom prst="rect">
              <a:avLst/>
            </a:prstGeom>
            <a:noFill/>
          </p:spPr>
          <p:txBody>
            <a:bodyPr wrap="square" rtlCol="0">
              <a:spAutoFit/>
            </a:bodyPr>
            <a:lstStyle/>
            <a:p>
              <a:r>
                <a:rPr lang="zh-CN" altLang="en-US" dirty="0">
                  <a:solidFill>
                    <a:schemeClr val="bg2">
                      <a:lumMod val="25000"/>
                    </a:schemeClr>
                  </a:solidFill>
                  <a:latin typeface="微软雅黑" panose="020B0503020204020204" charset="-122"/>
                  <a:ea typeface="微软雅黑" panose="020B0503020204020204" charset="-122"/>
                </a:rPr>
                <a:t>添加标题</a:t>
              </a:r>
              <a:endParaRPr lang="zh-CN" altLang="en-US" dirty="0">
                <a:solidFill>
                  <a:schemeClr val="bg2">
                    <a:lumMod val="25000"/>
                  </a:schemeClr>
                </a:solidFill>
                <a:latin typeface="微软雅黑" panose="020B0503020204020204" charset="-122"/>
                <a:ea typeface="微软雅黑" panose="020B0503020204020204" charset="-122"/>
              </a:endParaRPr>
            </a:p>
          </p:txBody>
        </p:sp>
        <p:sp>
          <p:nvSpPr>
            <p:cNvPr id="21" name="文本框 44"/>
            <p:cNvSpPr txBox="1"/>
            <p:nvPr/>
          </p:nvSpPr>
          <p:spPr>
            <a:xfrm>
              <a:off x="12773" y="3392"/>
              <a:ext cx="5179" cy="1055"/>
            </a:xfrm>
            <a:prstGeom prst="rect">
              <a:avLst/>
            </a:prstGeom>
            <a:noFill/>
          </p:spPr>
          <p:txBody>
            <a:bodyPr wrap="square" rtlCol="0">
              <a:spAutoFit/>
            </a:bodyPr>
            <a:lstStyle/>
            <a:p>
              <a:pPr>
                <a:lnSpc>
                  <a:spcPct val="130000"/>
                </a:lnSpc>
              </a:pPr>
              <a:r>
                <a:rPr lang="zh-CN" altLang="en-US" sz="1000" dirty="0">
                  <a:solidFill>
                    <a:schemeClr val="bg2">
                      <a:lumMod val="25000"/>
                    </a:schemeClr>
                  </a:solidFill>
                  <a:latin typeface="微软雅黑" panose="020B0503020204020204" charset="-122"/>
                  <a:ea typeface="微软雅黑" panose="020B0503020204020204" charset="-122"/>
                </a:rPr>
                <a:t>请在此添加您的文字内容，</a:t>
              </a:r>
              <a:r>
                <a:rPr lang="zh-CN" altLang="en-US" sz="1000" dirty="0">
                  <a:solidFill>
                    <a:schemeClr val="bg2">
                      <a:lumMod val="25000"/>
                    </a:schemeClr>
                  </a:solidFill>
                  <a:latin typeface="微软雅黑" panose="020B0503020204020204" charset="-122"/>
                  <a:ea typeface="微软雅黑" panose="020B0503020204020204" charset="-122"/>
                  <a:sym typeface="+mn-ea"/>
                </a:rPr>
                <a:t>请在此添加您的文字内容。</a:t>
              </a:r>
              <a:endParaRPr lang="zh-CN" altLang="en-US" sz="1000" dirty="0">
                <a:solidFill>
                  <a:schemeClr val="bg2">
                    <a:lumMod val="25000"/>
                  </a:schemeClr>
                </a:solidFill>
                <a:latin typeface="微软雅黑" panose="020B0503020204020204" charset="-122"/>
                <a:ea typeface="微软雅黑" panose="020B0503020204020204" charset="-122"/>
                <a:sym typeface="+mn-ea"/>
              </a:endParaRPr>
            </a:p>
          </p:txBody>
        </p:sp>
      </p:grpSp>
      <p:grpSp>
        <p:nvGrpSpPr>
          <p:cNvPr id="22" name="组合 21"/>
          <p:cNvGrpSpPr/>
          <p:nvPr/>
        </p:nvGrpSpPr>
        <p:grpSpPr>
          <a:xfrm>
            <a:off x="6310633" y="1550829"/>
            <a:ext cx="2427960" cy="763981"/>
            <a:chOff x="12773" y="2810"/>
            <a:chExt cx="5179" cy="1637"/>
          </a:xfrm>
        </p:grpSpPr>
        <p:sp>
          <p:nvSpPr>
            <p:cNvPr id="23" name="TextBox 76"/>
            <p:cNvSpPr txBox="1"/>
            <p:nvPr/>
          </p:nvSpPr>
          <p:spPr>
            <a:xfrm>
              <a:off x="12773" y="2810"/>
              <a:ext cx="1730" cy="1055"/>
            </a:xfrm>
            <a:prstGeom prst="rect">
              <a:avLst/>
            </a:prstGeom>
            <a:noFill/>
          </p:spPr>
          <p:txBody>
            <a:bodyPr wrap="square" rtlCol="0">
              <a:spAutoFit/>
            </a:bodyPr>
            <a:lstStyle/>
            <a:p>
              <a:r>
                <a:rPr lang="zh-CN" altLang="en-US" dirty="0">
                  <a:solidFill>
                    <a:schemeClr val="bg2">
                      <a:lumMod val="25000"/>
                    </a:schemeClr>
                  </a:solidFill>
                  <a:latin typeface="微软雅黑" panose="020B0503020204020204" charset="-122"/>
                  <a:ea typeface="微软雅黑" panose="020B0503020204020204" charset="-122"/>
                </a:rPr>
                <a:t>添加标题</a:t>
              </a:r>
              <a:endParaRPr lang="zh-CN" altLang="en-US" dirty="0">
                <a:solidFill>
                  <a:schemeClr val="bg2">
                    <a:lumMod val="25000"/>
                  </a:schemeClr>
                </a:solidFill>
                <a:latin typeface="微软雅黑" panose="020B0503020204020204" charset="-122"/>
                <a:ea typeface="微软雅黑" panose="020B0503020204020204" charset="-122"/>
              </a:endParaRPr>
            </a:p>
          </p:txBody>
        </p:sp>
        <p:sp>
          <p:nvSpPr>
            <p:cNvPr id="24" name="文本框 47"/>
            <p:cNvSpPr txBox="1"/>
            <p:nvPr/>
          </p:nvSpPr>
          <p:spPr>
            <a:xfrm>
              <a:off x="12773" y="3392"/>
              <a:ext cx="5179" cy="1055"/>
            </a:xfrm>
            <a:prstGeom prst="rect">
              <a:avLst/>
            </a:prstGeom>
            <a:noFill/>
          </p:spPr>
          <p:txBody>
            <a:bodyPr wrap="square" rtlCol="0">
              <a:spAutoFit/>
            </a:bodyPr>
            <a:lstStyle/>
            <a:p>
              <a:pPr>
                <a:lnSpc>
                  <a:spcPct val="130000"/>
                </a:lnSpc>
              </a:pPr>
              <a:r>
                <a:rPr lang="zh-CN" altLang="en-US" sz="1000" dirty="0">
                  <a:solidFill>
                    <a:schemeClr val="bg2">
                      <a:lumMod val="25000"/>
                    </a:schemeClr>
                  </a:solidFill>
                  <a:latin typeface="微软雅黑" panose="020B0503020204020204" charset="-122"/>
                  <a:ea typeface="微软雅黑" panose="020B0503020204020204" charset="-122"/>
                </a:rPr>
                <a:t>请在此添加您的文字内容，</a:t>
              </a:r>
              <a:r>
                <a:rPr lang="zh-CN" altLang="en-US" sz="1000" dirty="0">
                  <a:solidFill>
                    <a:schemeClr val="bg2">
                      <a:lumMod val="25000"/>
                    </a:schemeClr>
                  </a:solidFill>
                  <a:latin typeface="微软雅黑" panose="020B0503020204020204" charset="-122"/>
                  <a:ea typeface="微软雅黑" panose="020B0503020204020204" charset="-122"/>
                  <a:sym typeface="+mn-ea"/>
                </a:rPr>
                <a:t>请在此添加您的文字内容。</a:t>
              </a:r>
              <a:endParaRPr lang="zh-CN" altLang="en-US" sz="1000" dirty="0">
                <a:solidFill>
                  <a:schemeClr val="bg2">
                    <a:lumMod val="25000"/>
                  </a:schemeClr>
                </a:solidFill>
                <a:latin typeface="微软雅黑" panose="020B0503020204020204" charset="-122"/>
                <a:ea typeface="微软雅黑" panose="020B0503020204020204"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spd="med" p14:dur="700" advTm="2376">
        <p:fade/>
      </p:transition>
    </mc:Choice>
    <mc:Fallback>
      <p:transition spd="med" advTm="2376">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直接连接符 14"/>
          <p:cNvCxnSpPr/>
          <p:nvPr/>
        </p:nvCxnSpPr>
        <p:spPr>
          <a:xfrm>
            <a:off x="180082" y="431924"/>
            <a:ext cx="8280920" cy="0"/>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Picture 2" descr="C:\Documents and Settings\Administrator\桌面\新建文件夹 (2)\5.15封面参考\复件 (27) 新建文件夹\0f1ac98d7ad0e38211.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15970416">
            <a:off x="7198970" y="309105"/>
            <a:ext cx="2526441" cy="1421123"/>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p:cNvSpPr/>
          <p:nvPr/>
        </p:nvSpPr>
        <p:spPr>
          <a:xfrm>
            <a:off x="7740922" y="1224012"/>
            <a:ext cx="936104" cy="129614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24"/>
          <p:cNvSpPr txBox="1"/>
          <p:nvPr/>
        </p:nvSpPr>
        <p:spPr>
          <a:xfrm>
            <a:off x="36066" y="154925"/>
            <a:ext cx="1872208" cy="276999"/>
          </a:xfrm>
          <a:prstGeom prst="rect">
            <a:avLst/>
          </a:prstGeom>
          <a:noFill/>
        </p:spPr>
        <p:txBody>
          <a:bodyPr wrap="square" rtlCol="0">
            <a:spAutoFit/>
          </a:bodyPr>
          <a:lstStyle/>
          <a:p>
            <a:pPr algn="ctr"/>
            <a:r>
              <a:rPr lang="en-US" altLang="zh-CN" sz="1200" spc="600" dirty="0">
                <a:solidFill>
                  <a:srgbClr val="919DCB"/>
                </a:solidFill>
                <a:latin typeface="微软雅黑" panose="020B0503020204020204" charset="-122"/>
                <a:ea typeface="微软雅黑" panose="020B0503020204020204" charset="-122"/>
              </a:rPr>
              <a:t>1.</a:t>
            </a:r>
            <a:r>
              <a:rPr lang="zh-CN" altLang="en-US" sz="1200" spc="600" dirty="0">
                <a:solidFill>
                  <a:srgbClr val="919DCB"/>
                </a:solidFill>
                <a:latin typeface="微软雅黑" panose="020B0503020204020204" charset="-122"/>
                <a:ea typeface="微软雅黑" panose="020B0503020204020204" charset="-122"/>
              </a:rPr>
              <a:t>单击添加标题</a:t>
            </a:r>
            <a:endParaRPr lang="zh-CN" altLang="en-US" sz="1200" spc="600" dirty="0">
              <a:solidFill>
                <a:srgbClr val="919DCB"/>
              </a:solidFill>
              <a:latin typeface="微软雅黑" panose="020B0503020204020204" charset="-122"/>
              <a:ea typeface="微软雅黑" panose="020B0503020204020204" charset="-122"/>
            </a:endParaRPr>
          </a:p>
        </p:txBody>
      </p:sp>
      <p:sp>
        <p:nvSpPr>
          <p:cNvPr id="2" name="椭圆 14"/>
          <p:cNvSpPr/>
          <p:nvPr/>
        </p:nvSpPr>
        <p:spPr>
          <a:xfrm>
            <a:off x="3672647" y="2143767"/>
            <a:ext cx="1591605" cy="1583265"/>
          </a:xfrm>
          <a:prstGeom prst="ellipse">
            <a:avLst/>
          </a:prstGeom>
          <a:blipFill rotWithShape="1">
            <a:blip r:embed="rId2"/>
            <a:stretch>
              <a:fillRect/>
            </a:stretch>
          </a:blipFill>
          <a:ln w="12700">
            <a:noFill/>
          </a:ln>
        </p:spPr>
        <p:txBody>
          <a:bodyPr lIns="67391" tIns="33696" rIns="67391" bIns="33696" anchor="ctr"/>
          <a:lstStyle/>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 name="任意多边形 15"/>
          <p:cNvSpPr/>
          <p:nvPr/>
        </p:nvSpPr>
        <p:spPr>
          <a:xfrm>
            <a:off x="755485" y="1657236"/>
            <a:ext cx="3664911" cy="1233244"/>
          </a:xfrm>
          <a:custGeom>
            <a:avLst/>
            <a:gdLst>
              <a:gd name="txL" fmla="*/ 0 w 4963098"/>
              <a:gd name="txT" fmla="*/ 0 h 1676733"/>
              <a:gd name="txR" fmla="*/ 4963098 w 4963098"/>
              <a:gd name="txB" fmla="*/ 1676733 h 1676733"/>
            </a:gdLst>
            <a:ahLst/>
            <a:cxnLst>
              <a:cxn ang="0">
                <a:pos x="4963098" y="0"/>
              </a:cxn>
              <a:cxn ang="0">
                <a:pos x="4963098" y="529569"/>
              </a:cxn>
              <a:cxn ang="0">
                <a:pos x="4904851" y="532510"/>
              </a:cxn>
              <a:cxn ang="0">
                <a:pos x="3822718" y="1614644"/>
              </a:cxn>
              <a:cxn ang="0">
                <a:pos x="3819744" y="1673539"/>
              </a:cxn>
              <a:cxn ang="0">
                <a:pos x="3461656" y="1673539"/>
              </a:cxn>
              <a:cxn ang="0">
                <a:pos x="3461656" y="1676733"/>
              </a:cxn>
              <a:cxn ang="0">
                <a:pos x="0" y="1676733"/>
              </a:cxn>
              <a:cxn ang="0">
                <a:pos x="0" y="1210789"/>
              </a:cxn>
              <a:cxn ang="0">
                <a:pos x="3317336" y="1210789"/>
              </a:cxn>
              <a:cxn ang="0">
                <a:pos x="3397184" y="997304"/>
              </a:cxn>
              <a:cxn ang="0">
                <a:pos x="4798481" y="8312"/>
              </a:cxn>
            </a:cxnLst>
            <a:rect l="txL" t="txT" r="txR" b="txB"/>
            <a:pathLst>
              <a:path w="4963098" h="1676733">
                <a:moveTo>
                  <a:pt x="4963098" y="0"/>
                </a:moveTo>
                <a:lnTo>
                  <a:pt x="4963098" y="529569"/>
                </a:lnTo>
                <a:lnTo>
                  <a:pt x="4904851" y="532510"/>
                </a:lnTo>
                <a:cubicBezTo>
                  <a:pt x="4334273" y="590456"/>
                  <a:pt x="3880663" y="1044066"/>
                  <a:pt x="3822718" y="1614644"/>
                </a:cubicBezTo>
                <a:lnTo>
                  <a:pt x="3819744" y="1673539"/>
                </a:lnTo>
                <a:lnTo>
                  <a:pt x="3461656" y="1673539"/>
                </a:lnTo>
                <a:lnTo>
                  <a:pt x="3461656" y="1676733"/>
                </a:lnTo>
                <a:lnTo>
                  <a:pt x="0" y="1676733"/>
                </a:lnTo>
                <a:lnTo>
                  <a:pt x="0" y="1210789"/>
                </a:lnTo>
                <a:lnTo>
                  <a:pt x="3317336" y="1210789"/>
                </a:lnTo>
                <a:lnTo>
                  <a:pt x="3397184" y="997304"/>
                </a:lnTo>
                <a:cubicBezTo>
                  <a:pt x="3653890" y="458266"/>
                  <a:pt x="4178296" y="71296"/>
                  <a:pt x="4798481" y="8312"/>
                </a:cubicBezTo>
                <a:close/>
              </a:path>
            </a:pathLst>
          </a:custGeom>
          <a:solidFill>
            <a:srgbClr val="919DCB"/>
          </a:solidFill>
          <a:ln w="12700">
            <a:noFill/>
          </a:ln>
        </p:spPr>
        <p:txBody>
          <a:bodyPr lIns="67391" tIns="33696" rIns="67391" bIns="33696" anchor="ctr"/>
          <a:lstStyle/>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 name="任意多边形 16"/>
          <p:cNvSpPr/>
          <p:nvPr/>
        </p:nvSpPr>
        <p:spPr>
          <a:xfrm rot="-10800000" flipV="1">
            <a:off x="4528222" y="1659570"/>
            <a:ext cx="3652019" cy="1229743"/>
          </a:xfrm>
          <a:custGeom>
            <a:avLst/>
            <a:gdLst>
              <a:gd name="txL" fmla="*/ 0 w 4946769"/>
              <a:gd name="txT" fmla="*/ 0 h 1673539"/>
              <a:gd name="txR" fmla="*/ 4946769 w 4946769"/>
              <a:gd name="txB" fmla="*/ 1673539 h 1673539"/>
            </a:gdLst>
            <a:ahLst/>
            <a:cxnLst>
              <a:cxn ang="0">
                <a:pos x="4946769" y="0"/>
              </a:cxn>
              <a:cxn ang="0">
                <a:pos x="4782152" y="8312"/>
              </a:cxn>
              <a:cxn ang="0">
                <a:pos x="3380855" y="997304"/>
              </a:cxn>
              <a:cxn ang="0">
                <a:pos x="3303396" y="1204401"/>
              </a:cxn>
              <a:cxn ang="0">
                <a:pos x="0" y="1204401"/>
              </a:cxn>
              <a:cxn ang="0">
                <a:pos x="0" y="1670345"/>
              </a:cxn>
              <a:cxn ang="0">
                <a:pos x="3215503" y="1670345"/>
              </a:cxn>
              <a:cxn ang="0">
                <a:pos x="3215352" y="1673539"/>
              </a:cxn>
              <a:cxn ang="0">
                <a:pos x="3803415" y="1673539"/>
              </a:cxn>
              <a:cxn ang="0">
                <a:pos x="3806389" y="1614644"/>
              </a:cxn>
              <a:cxn ang="0">
                <a:pos x="4888522" y="532510"/>
              </a:cxn>
              <a:cxn ang="0">
                <a:pos x="4946769" y="529569"/>
              </a:cxn>
            </a:cxnLst>
            <a:rect l="txL" t="txT" r="txR" b="txB"/>
            <a:pathLst>
              <a:path w="4946769" h="1673539">
                <a:moveTo>
                  <a:pt x="4946769" y="0"/>
                </a:moveTo>
                <a:lnTo>
                  <a:pt x="4782152" y="8312"/>
                </a:lnTo>
                <a:cubicBezTo>
                  <a:pt x="4161967" y="71296"/>
                  <a:pt x="3637561" y="458266"/>
                  <a:pt x="3380855" y="997304"/>
                </a:cubicBezTo>
                <a:lnTo>
                  <a:pt x="3303396" y="1204401"/>
                </a:lnTo>
                <a:lnTo>
                  <a:pt x="0" y="1204401"/>
                </a:lnTo>
                <a:lnTo>
                  <a:pt x="0" y="1670345"/>
                </a:lnTo>
                <a:lnTo>
                  <a:pt x="3215503" y="1670345"/>
                </a:lnTo>
                <a:lnTo>
                  <a:pt x="3215352" y="1673539"/>
                </a:lnTo>
                <a:lnTo>
                  <a:pt x="3803415" y="1673539"/>
                </a:lnTo>
                <a:lnTo>
                  <a:pt x="3806389" y="1614644"/>
                </a:lnTo>
                <a:cubicBezTo>
                  <a:pt x="3864334" y="1044066"/>
                  <a:pt x="4317944" y="590456"/>
                  <a:pt x="4888522" y="532510"/>
                </a:cubicBezTo>
                <a:lnTo>
                  <a:pt x="4946769" y="529569"/>
                </a:lnTo>
                <a:close/>
              </a:path>
            </a:pathLst>
          </a:custGeom>
          <a:solidFill>
            <a:srgbClr val="C1CBE6"/>
          </a:solidFill>
          <a:ln w="12700">
            <a:noFill/>
          </a:ln>
        </p:spPr>
        <p:txBody>
          <a:bodyPr lIns="67391" tIns="33696" rIns="67391" bIns="33696" anchor="ctr"/>
          <a:lstStyle/>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 name="任意多边形 17"/>
          <p:cNvSpPr/>
          <p:nvPr/>
        </p:nvSpPr>
        <p:spPr>
          <a:xfrm rot="10800000">
            <a:off x="4528222" y="2990819"/>
            <a:ext cx="3652019" cy="1232077"/>
          </a:xfrm>
          <a:custGeom>
            <a:avLst/>
            <a:gdLst>
              <a:gd name="txL" fmla="*/ 0 w 4946769"/>
              <a:gd name="txT" fmla="*/ 0 h 1676733"/>
              <a:gd name="txR" fmla="*/ 4946769 w 4946769"/>
              <a:gd name="txB" fmla="*/ 1676733 h 1676733"/>
            </a:gdLst>
            <a:ahLst/>
            <a:cxnLst>
              <a:cxn ang="0">
                <a:pos x="3461656" y="1676733"/>
              </a:cxn>
              <a:cxn ang="0">
                <a:pos x="0" y="1676733"/>
              </a:cxn>
              <a:cxn ang="0">
                <a:pos x="0" y="1210789"/>
              </a:cxn>
              <a:cxn ang="0">
                <a:pos x="3301007" y="1210789"/>
              </a:cxn>
              <a:cxn ang="0">
                <a:pos x="3380855" y="997304"/>
              </a:cxn>
              <a:cxn ang="0">
                <a:pos x="4782152" y="8312"/>
              </a:cxn>
              <a:cxn ang="0">
                <a:pos x="4946769" y="0"/>
              </a:cxn>
              <a:cxn ang="0">
                <a:pos x="4946769" y="529569"/>
              </a:cxn>
              <a:cxn ang="0">
                <a:pos x="4888522" y="532510"/>
              </a:cxn>
              <a:cxn ang="0">
                <a:pos x="3806389" y="1614644"/>
              </a:cxn>
              <a:cxn ang="0">
                <a:pos x="3803415" y="1673539"/>
              </a:cxn>
              <a:cxn ang="0">
                <a:pos x="3461656" y="1673539"/>
              </a:cxn>
            </a:cxnLst>
            <a:rect l="txL" t="txT" r="txR" b="txB"/>
            <a:pathLst>
              <a:path w="4946769" h="1676733">
                <a:moveTo>
                  <a:pt x="3461656" y="1676733"/>
                </a:moveTo>
                <a:lnTo>
                  <a:pt x="0" y="1676733"/>
                </a:lnTo>
                <a:lnTo>
                  <a:pt x="0" y="1210789"/>
                </a:lnTo>
                <a:lnTo>
                  <a:pt x="3301007" y="1210789"/>
                </a:lnTo>
                <a:lnTo>
                  <a:pt x="3380855" y="997304"/>
                </a:lnTo>
                <a:cubicBezTo>
                  <a:pt x="3637561" y="458266"/>
                  <a:pt x="4161967" y="71296"/>
                  <a:pt x="4782152" y="8312"/>
                </a:cubicBezTo>
                <a:lnTo>
                  <a:pt x="4946769" y="0"/>
                </a:lnTo>
                <a:lnTo>
                  <a:pt x="4946769" y="529569"/>
                </a:lnTo>
                <a:lnTo>
                  <a:pt x="4888522" y="532510"/>
                </a:lnTo>
                <a:cubicBezTo>
                  <a:pt x="4317944" y="590456"/>
                  <a:pt x="3864334" y="1044066"/>
                  <a:pt x="3806389" y="1614644"/>
                </a:cubicBezTo>
                <a:lnTo>
                  <a:pt x="3803415" y="1673539"/>
                </a:lnTo>
                <a:lnTo>
                  <a:pt x="3461656" y="1673539"/>
                </a:lnTo>
                <a:close/>
              </a:path>
            </a:pathLst>
          </a:custGeom>
          <a:solidFill>
            <a:srgbClr val="919DCB"/>
          </a:solidFill>
          <a:ln w="12700">
            <a:noFill/>
          </a:ln>
        </p:spPr>
        <p:txBody>
          <a:bodyPr lIns="67391" tIns="33696" rIns="67391" bIns="33696" anchor="ctr"/>
          <a:lstStyle/>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6" name="任意多边形 18"/>
          <p:cNvSpPr/>
          <p:nvPr/>
        </p:nvSpPr>
        <p:spPr>
          <a:xfrm flipV="1">
            <a:off x="755485" y="2993153"/>
            <a:ext cx="3664911" cy="1229743"/>
          </a:xfrm>
          <a:custGeom>
            <a:avLst/>
            <a:gdLst>
              <a:gd name="txL" fmla="*/ 0 w 4963097"/>
              <a:gd name="txT" fmla="*/ 0 h 1673539"/>
              <a:gd name="txR" fmla="*/ 4963097 w 4963097"/>
              <a:gd name="txB" fmla="*/ 1673539 h 1673539"/>
            </a:gdLst>
            <a:ahLst/>
            <a:cxnLst>
              <a:cxn ang="0">
                <a:pos x="3231680" y="1673539"/>
              </a:cxn>
              <a:cxn ang="0">
                <a:pos x="3819743" y="1673539"/>
              </a:cxn>
              <a:cxn ang="0">
                <a:pos x="3822717" y="1614644"/>
              </a:cxn>
              <a:cxn ang="0">
                <a:pos x="4904850" y="532510"/>
              </a:cxn>
              <a:cxn ang="0">
                <a:pos x="4963097" y="529569"/>
              </a:cxn>
              <a:cxn ang="0">
                <a:pos x="4963097" y="0"/>
              </a:cxn>
              <a:cxn ang="0">
                <a:pos x="4798480" y="8312"/>
              </a:cxn>
              <a:cxn ang="0">
                <a:pos x="3397183" y="997304"/>
              </a:cxn>
              <a:cxn ang="0">
                <a:pos x="3319938" y="1203828"/>
              </a:cxn>
              <a:cxn ang="0">
                <a:pos x="0" y="1203828"/>
              </a:cxn>
              <a:cxn ang="0">
                <a:pos x="0" y="1669772"/>
              </a:cxn>
              <a:cxn ang="0">
                <a:pos x="3231859" y="1669772"/>
              </a:cxn>
            </a:cxnLst>
            <a:rect l="txL" t="txT" r="txR" b="txB"/>
            <a:pathLst>
              <a:path w="4963097" h="1673539">
                <a:moveTo>
                  <a:pt x="3231680" y="1673539"/>
                </a:moveTo>
                <a:lnTo>
                  <a:pt x="3819743" y="1673539"/>
                </a:lnTo>
                <a:lnTo>
                  <a:pt x="3822717" y="1614644"/>
                </a:lnTo>
                <a:cubicBezTo>
                  <a:pt x="3880662" y="1044066"/>
                  <a:pt x="4334272" y="590456"/>
                  <a:pt x="4904850" y="532510"/>
                </a:cubicBezTo>
                <a:lnTo>
                  <a:pt x="4963097" y="529569"/>
                </a:lnTo>
                <a:lnTo>
                  <a:pt x="4963097" y="0"/>
                </a:lnTo>
                <a:lnTo>
                  <a:pt x="4798480" y="8312"/>
                </a:lnTo>
                <a:cubicBezTo>
                  <a:pt x="4178295" y="71296"/>
                  <a:pt x="3653889" y="458266"/>
                  <a:pt x="3397183" y="997304"/>
                </a:cubicBezTo>
                <a:lnTo>
                  <a:pt x="3319938" y="1203828"/>
                </a:lnTo>
                <a:lnTo>
                  <a:pt x="0" y="1203828"/>
                </a:lnTo>
                <a:lnTo>
                  <a:pt x="0" y="1669772"/>
                </a:lnTo>
                <a:lnTo>
                  <a:pt x="3231859" y="1669772"/>
                </a:lnTo>
                <a:close/>
              </a:path>
            </a:pathLst>
          </a:custGeom>
          <a:solidFill>
            <a:srgbClr val="C1CBE6"/>
          </a:solidFill>
          <a:ln w="12700">
            <a:noFill/>
          </a:ln>
        </p:spPr>
        <p:txBody>
          <a:bodyPr lIns="67391" tIns="33696" rIns="67391" bIns="33696" anchor="ctr"/>
          <a:lstStyle/>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7" name="文本框 22"/>
          <p:cNvSpPr/>
          <p:nvPr/>
        </p:nvSpPr>
        <p:spPr>
          <a:xfrm>
            <a:off x="6037786" y="2568460"/>
            <a:ext cx="1266216" cy="345049"/>
          </a:xfrm>
          <a:prstGeom prst="rect">
            <a:avLst/>
          </a:prstGeom>
          <a:noFill/>
          <a:ln w="9525">
            <a:noFill/>
          </a:ln>
        </p:spPr>
        <p:txBody>
          <a:bodyPr wrap="none" lIns="67391" tIns="33696" rIns="67391" bIns="33696">
            <a:spAutoFit/>
          </a:bodyPr>
          <a:lstStyle/>
          <a:p>
            <a:pPr lvl="0">
              <a:lnSpc>
                <a:spcPct val="100000"/>
              </a:lnSpc>
            </a:pPr>
            <a:r>
              <a:rPr lang="zh-CN" altLang="en-US" sz="1800" b="1" dirty="0">
                <a:solidFill>
                  <a:schemeClr val="bg1"/>
                </a:solidFill>
                <a:latin typeface="微软雅黑" panose="020B0503020204020204" charset="-122"/>
                <a:ea typeface="微软雅黑" panose="020B0503020204020204" charset="-122"/>
                <a:sym typeface="微软雅黑" panose="020B0503020204020204" charset="-122"/>
              </a:rPr>
              <a:t>添 加 标 题</a:t>
            </a:r>
            <a:endParaRPr lang="zh-CN" altLang="en-US" sz="1800" b="1"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8" name="文本框 22"/>
          <p:cNvSpPr/>
          <p:nvPr/>
        </p:nvSpPr>
        <p:spPr>
          <a:xfrm>
            <a:off x="6009189" y="2990820"/>
            <a:ext cx="1266216" cy="345049"/>
          </a:xfrm>
          <a:prstGeom prst="rect">
            <a:avLst/>
          </a:prstGeom>
          <a:noFill/>
          <a:ln w="9525">
            <a:noFill/>
          </a:ln>
        </p:spPr>
        <p:txBody>
          <a:bodyPr wrap="none" lIns="67391" tIns="33696" rIns="67391" bIns="33696">
            <a:spAutoFit/>
          </a:bodyPr>
          <a:lstStyle/>
          <a:p>
            <a:pPr lvl="0">
              <a:lnSpc>
                <a:spcPct val="100000"/>
              </a:lnSpc>
            </a:pPr>
            <a:r>
              <a:rPr lang="zh-CN" altLang="en-US" sz="1800" b="1" dirty="0">
                <a:solidFill>
                  <a:schemeClr val="bg1"/>
                </a:solidFill>
                <a:latin typeface="微软雅黑" panose="020B0503020204020204" charset="-122"/>
                <a:ea typeface="微软雅黑" panose="020B0503020204020204" charset="-122"/>
                <a:sym typeface="微软雅黑" panose="020B0503020204020204" charset="-122"/>
              </a:rPr>
              <a:t>添 加 标 题</a:t>
            </a:r>
            <a:endParaRPr lang="zh-CN" altLang="en-US" sz="1800" b="1"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9" name="文本框 22"/>
          <p:cNvSpPr/>
          <p:nvPr/>
        </p:nvSpPr>
        <p:spPr>
          <a:xfrm>
            <a:off x="1476748" y="2990820"/>
            <a:ext cx="1266216" cy="345049"/>
          </a:xfrm>
          <a:prstGeom prst="rect">
            <a:avLst/>
          </a:prstGeom>
          <a:noFill/>
          <a:ln w="9525">
            <a:noFill/>
          </a:ln>
        </p:spPr>
        <p:txBody>
          <a:bodyPr wrap="none" lIns="67391" tIns="33696" rIns="67391" bIns="33696">
            <a:spAutoFit/>
          </a:bodyPr>
          <a:lstStyle/>
          <a:p>
            <a:pPr lvl="0">
              <a:lnSpc>
                <a:spcPct val="100000"/>
              </a:lnSpc>
            </a:pPr>
            <a:r>
              <a:rPr lang="zh-CN" altLang="en-US" sz="1800" b="1" dirty="0">
                <a:solidFill>
                  <a:schemeClr val="bg1"/>
                </a:solidFill>
                <a:latin typeface="微软雅黑" panose="020B0503020204020204" charset="-122"/>
                <a:ea typeface="微软雅黑" panose="020B0503020204020204" charset="-122"/>
                <a:sym typeface="微软雅黑" panose="020B0503020204020204" charset="-122"/>
              </a:rPr>
              <a:t>添 加 标 题</a:t>
            </a:r>
            <a:endParaRPr lang="zh-CN" altLang="en-US" sz="1800" b="1"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10" name="文本框 22"/>
          <p:cNvSpPr/>
          <p:nvPr/>
        </p:nvSpPr>
        <p:spPr>
          <a:xfrm>
            <a:off x="1455182" y="2533925"/>
            <a:ext cx="1266216" cy="345049"/>
          </a:xfrm>
          <a:prstGeom prst="rect">
            <a:avLst/>
          </a:prstGeom>
          <a:noFill/>
          <a:ln w="9525">
            <a:noFill/>
          </a:ln>
        </p:spPr>
        <p:txBody>
          <a:bodyPr wrap="none" lIns="67391" tIns="33696" rIns="67391" bIns="33696">
            <a:spAutoFit/>
          </a:bodyPr>
          <a:lstStyle/>
          <a:p>
            <a:pPr lvl="0">
              <a:lnSpc>
                <a:spcPct val="100000"/>
              </a:lnSpc>
            </a:pPr>
            <a:r>
              <a:rPr lang="zh-CN" altLang="en-US" sz="1800" b="1" dirty="0">
                <a:solidFill>
                  <a:schemeClr val="bg1"/>
                </a:solidFill>
                <a:latin typeface="微软雅黑" panose="020B0503020204020204" charset="-122"/>
                <a:ea typeface="微软雅黑" panose="020B0503020204020204" charset="-122"/>
                <a:sym typeface="微软雅黑" panose="020B0503020204020204" charset="-122"/>
              </a:rPr>
              <a:t>添 加 标 题</a:t>
            </a:r>
            <a:endParaRPr lang="zh-CN" altLang="en-US" sz="1800" b="1"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11" name="文本框 6"/>
          <p:cNvSpPr txBox="1"/>
          <p:nvPr/>
        </p:nvSpPr>
        <p:spPr>
          <a:xfrm>
            <a:off x="6037757" y="3406350"/>
            <a:ext cx="1985441" cy="428149"/>
          </a:xfrm>
          <a:prstGeom prst="rect">
            <a:avLst/>
          </a:prstGeom>
          <a:noFill/>
          <a:effectLst/>
        </p:spPr>
        <p:txBody>
          <a:bodyPr wrap="square" lIns="67391" tIns="33696" rIns="67391" bIns="33696" rtlCol="0">
            <a:spAutoFit/>
          </a:bodyPr>
          <a:lstStyle/>
          <a:p>
            <a:pPr>
              <a:lnSpc>
                <a:spcPct val="130000"/>
              </a:lnSpc>
            </a:pPr>
            <a:r>
              <a:rPr lang="zh-CN" altLang="zh-CN" sz="900" dirty="0">
                <a:solidFill>
                  <a:schemeClr val="bg2">
                    <a:lumMod val="25000"/>
                  </a:schemeClr>
                </a:solidFill>
                <a:latin typeface="微软雅黑" panose="020B0503020204020204" charset="-122"/>
                <a:ea typeface="微软雅黑" panose="020B0503020204020204" charset="-122"/>
                <a:sym typeface="+mn-ea"/>
              </a:rPr>
              <a:t>请在此添加您的文字内容，请在此添加您的文字内容。</a:t>
            </a:r>
            <a:endParaRPr lang="zh-CN" altLang="zh-CN" sz="900" dirty="0">
              <a:solidFill>
                <a:schemeClr val="bg2">
                  <a:lumMod val="25000"/>
                </a:schemeClr>
              </a:solidFill>
              <a:latin typeface="微软雅黑" panose="020B0503020204020204" charset="-122"/>
              <a:ea typeface="微软雅黑" panose="020B0503020204020204" charset="-122"/>
              <a:sym typeface="+mn-ea"/>
            </a:endParaRPr>
          </a:p>
        </p:txBody>
      </p:sp>
      <p:sp>
        <p:nvSpPr>
          <p:cNvPr id="12" name="文本框 7"/>
          <p:cNvSpPr txBox="1"/>
          <p:nvPr/>
        </p:nvSpPr>
        <p:spPr>
          <a:xfrm>
            <a:off x="6066354" y="2072534"/>
            <a:ext cx="1985441" cy="428149"/>
          </a:xfrm>
          <a:prstGeom prst="rect">
            <a:avLst/>
          </a:prstGeom>
          <a:noFill/>
          <a:effectLst/>
        </p:spPr>
        <p:txBody>
          <a:bodyPr wrap="square" lIns="67391" tIns="33696" rIns="67391" bIns="33696" rtlCol="0">
            <a:spAutoFit/>
          </a:bodyPr>
          <a:lstStyle/>
          <a:p>
            <a:pPr>
              <a:lnSpc>
                <a:spcPct val="130000"/>
              </a:lnSpc>
            </a:pPr>
            <a:r>
              <a:rPr lang="zh-CN" altLang="zh-CN" sz="900" dirty="0">
                <a:solidFill>
                  <a:schemeClr val="bg2">
                    <a:lumMod val="25000"/>
                  </a:schemeClr>
                </a:solidFill>
                <a:latin typeface="微软雅黑" panose="020B0503020204020204" charset="-122"/>
                <a:ea typeface="微软雅黑" panose="020B0503020204020204" charset="-122"/>
                <a:sym typeface="+mn-ea"/>
              </a:rPr>
              <a:t>请在此添加您的文字内容，请在此添加您的文字内容。</a:t>
            </a:r>
            <a:endParaRPr lang="zh-CN" altLang="zh-CN" sz="900" dirty="0">
              <a:solidFill>
                <a:schemeClr val="bg2">
                  <a:lumMod val="25000"/>
                </a:schemeClr>
              </a:solidFill>
              <a:latin typeface="微软雅黑" panose="020B0503020204020204" charset="-122"/>
              <a:ea typeface="微软雅黑" panose="020B0503020204020204" charset="-122"/>
              <a:sym typeface="+mn-ea"/>
            </a:endParaRPr>
          </a:p>
        </p:txBody>
      </p:sp>
      <p:sp>
        <p:nvSpPr>
          <p:cNvPr id="13" name="文本框 4"/>
          <p:cNvSpPr txBox="1"/>
          <p:nvPr/>
        </p:nvSpPr>
        <p:spPr>
          <a:xfrm>
            <a:off x="811479" y="2022598"/>
            <a:ext cx="1985441" cy="428149"/>
          </a:xfrm>
          <a:prstGeom prst="rect">
            <a:avLst/>
          </a:prstGeom>
          <a:noFill/>
          <a:effectLst/>
        </p:spPr>
        <p:txBody>
          <a:bodyPr wrap="square" lIns="67391" tIns="33696" rIns="67391" bIns="33696" rtlCol="0">
            <a:spAutoFit/>
          </a:bodyPr>
          <a:lstStyle/>
          <a:p>
            <a:pPr algn="r">
              <a:lnSpc>
                <a:spcPct val="130000"/>
              </a:lnSpc>
            </a:pPr>
            <a:r>
              <a:rPr lang="zh-CN" altLang="zh-CN" sz="900" dirty="0">
                <a:solidFill>
                  <a:schemeClr val="bg2">
                    <a:lumMod val="25000"/>
                  </a:schemeClr>
                </a:solidFill>
                <a:latin typeface="微软雅黑" panose="020B0503020204020204" charset="-122"/>
                <a:ea typeface="微软雅黑" panose="020B0503020204020204" charset="-122"/>
                <a:sym typeface="+mn-ea"/>
              </a:rPr>
              <a:t>请在此添加您的文字内容，请在此添加您的文字内容。</a:t>
            </a:r>
            <a:endParaRPr lang="zh-CN" altLang="zh-CN" sz="900" dirty="0">
              <a:solidFill>
                <a:schemeClr val="bg2">
                  <a:lumMod val="25000"/>
                </a:schemeClr>
              </a:solidFill>
              <a:latin typeface="微软雅黑" panose="020B0503020204020204" charset="-122"/>
              <a:ea typeface="微软雅黑" panose="020B0503020204020204" charset="-122"/>
              <a:sym typeface="+mn-ea"/>
            </a:endParaRPr>
          </a:p>
        </p:txBody>
      </p:sp>
      <p:sp>
        <p:nvSpPr>
          <p:cNvPr id="14" name="文本框 10"/>
          <p:cNvSpPr txBox="1"/>
          <p:nvPr/>
        </p:nvSpPr>
        <p:spPr>
          <a:xfrm>
            <a:off x="755690" y="3406350"/>
            <a:ext cx="1985441" cy="428149"/>
          </a:xfrm>
          <a:prstGeom prst="rect">
            <a:avLst/>
          </a:prstGeom>
          <a:noFill/>
          <a:effectLst/>
        </p:spPr>
        <p:txBody>
          <a:bodyPr wrap="square" lIns="67391" tIns="33696" rIns="67391" bIns="33696" rtlCol="0">
            <a:spAutoFit/>
          </a:bodyPr>
          <a:lstStyle/>
          <a:p>
            <a:pPr algn="r">
              <a:lnSpc>
                <a:spcPct val="130000"/>
              </a:lnSpc>
            </a:pPr>
            <a:r>
              <a:rPr lang="zh-CN" altLang="zh-CN" sz="900" dirty="0">
                <a:solidFill>
                  <a:schemeClr val="bg2">
                    <a:lumMod val="25000"/>
                  </a:schemeClr>
                </a:solidFill>
                <a:latin typeface="微软雅黑" panose="020B0503020204020204" charset="-122"/>
                <a:ea typeface="微软雅黑" panose="020B0503020204020204" charset="-122"/>
                <a:sym typeface="+mn-ea"/>
              </a:rPr>
              <a:t>请在此添加您的文字内容，请在此添加您的文字内容。</a:t>
            </a:r>
            <a:endParaRPr lang="zh-CN" altLang="zh-CN" sz="900" dirty="0">
              <a:solidFill>
                <a:schemeClr val="bg2">
                  <a:lumMod val="25000"/>
                </a:schemeClr>
              </a:solidFill>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Tm="2376">
        <p:fade/>
      </p:transition>
    </mc:Choice>
    <mc:Fallback>
      <p:transition spd="med" advTm="2376">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直接连接符 34"/>
          <p:cNvCxnSpPr/>
          <p:nvPr/>
        </p:nvCxnSpPr>
        <p:spPr>
          <a:xfrm>
            <a:off x="180082" y="431924"/>
            <a:ext cx="8280920" cy="0"/>
          </a:xfrm>
          <a:prstGeom prst="line">
            <a:avLst/>
          </a:prstGeom>
        </p:spPr>
        <p:style>
          <a:lnRef idx="1">
            <a:schemeClr val="accent1"/>
          </a:lnRef>
          <a:fillRef idx="0">
            <a:schemeClr val="accent1"/>
          </a:fillRef>
          <a:effectRef idx="0">
            <a:schemeClr val="accent1"/>
          </a:effectRef>
          <a:fontRef idx="minor">
            <a:schemeClr val="tx1"/>
          </a:fontRef>
        </p:style>
      </p:cxnSp>
      <p:pic>
        <p:nvPicPr>
          <p:cNvPr id="36" name="Picture 2" descr="C:\Documents and Settings\Administrator\桌面\新建文件夹 (2)\5.15封面参考\复件 (27) 新建文件夹\0f1ac98d7ad0e38211.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15970416">
            <a:off x="7198970" y="309105"/>
            <a:ext cx="2526441" cy="1421123"/>
          </a:xfrm>
          <a:prstGeom prst="rect">
            <a:avLst/>
          </a:prstGeom>
          <a:noFill/>
          <a:extLst>
            <a:ext uri="{909E8E84-426E-40DD-AFC4-6F175D3DCCD1}">
              <a14:hiddenFill xmlns:a14="http://schemas.microsoft.com/office/drawing/2010/main">
                <a:solidFill>
                  <a:srgbClr val="FFFFFF"/>
                </a:solidFill>
              </a14:hiddenFill>
            </a:ext>
          </a:extLst>
        </p:spPr>
      </p:pic>
      <p:sp>
        <p:nvSpPr>
          <p:cNvPr id="37" name="矩形 36"/>
          <p:cNvSpPr/>
          <p:nvPr/>
        </p:nvSpPr>
        <p:spPr>
          <a:xfrm>
            <a:off x="7740922" y="1224012"/>
            <a:ext cx="936104" cy="129614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24"/>
          <p:cNvSpPr txBox="1"/>
          <p:nvPr/>
        </p:nvSpPr>
        <p:spPr>
          <a:xfrm>
            <a:off x="36066" y="154925"/>
            <a:ext cx="1872208" cy="276999"/>
          </a:xfrm>
          <a:prstGeom prst="rect">
            <a:avLst/>
          </a:prstGeom>
          <a:noFill/>
        </p:spPr>
        <p:txBody>
          <a:bodyPr wrap="square" rtlCol="0">
            <a:spAutoFit/>
          </a:bodyPr>
          <a:lstStyle/>
          <a:p>
            <a:pPr algn="ctr"/>
            <a:r>
              <a:rPr lang="en-US" altLang="zh-CN" sz="1200" spc="600" dirty="0">
                <a:solidFill>
                  <a:srgbClr val="919DCB"/>
                </a:solidFill>
                <a:latin typeface="微软雅黑" panose="020B0503020204020204" charset="-122"/>
                <a:ea typeface="微软雅黑" panose="020B0503020204020204" charset="-122"/>
              </a:rPr>
              <a:t>1.</a:t>
            </a:r>
            <a:r>
              <a:rPr lang="zh-CN" altLang="en-US" sz="1200" spc="600" dirty="0">
                <a:solidFill>
                  <a:srgbClr val="919DCB"/>
                </a:solidFill>
                <a:latin typeface="微软雅黑" panose="020B0503020204020204" charset="-122"/>
                <a:ea typeface="微软雅黑" panose="020B0503020204020204" charset="-122"/>
              </a:rPr>
              <a:t>单击添加标题</a:t>
            </a:r>
            <a:endParaRPr lang="zh-CN" altLang="en-US" sz="1200" spc="600" dirty="0">
              <a:solidFill>
                <a:srgbClr val="919DCB"/>
              </a:solidFill>
              <a:latin typeface="微软雅黑" panose="020B0503020204020204" charset="-122"/>
              <a:ea typeface="微软雅黑" panose="020B0503020204020204" charset="-122"/>
            </a:endParaRPr>
          </a:p>
        </p:txBody>
      </p:sp>
      <p:grpSp>
        <p:nvGrpSpPr>
          <p:cNvPr id="2" name="组合 1"/>
          <p:cNvGrpSpPr/>
          <p:nvPr/>
        </p:nvGrpSpPr>
        <p:grpSpPr>
          <a:xfrm>
            <a:off x="933098" y="1513313"/>
            <a:ext cx="1325612" cy="1325784"/>
            <a:chOff x="1003844" y="1472285"/>
            <a:chExt cx="1352926" cy="1352926"/>
          </a:xfrm>
        </p:grpSpPr>
        <p:sp>
          <p:nvSpPr>
            <p:cNvPr id="3" name="泪滴形 24"/>
            <p:cNvSpPr/>
            <p:nvPr/>
          </p:nvSpPr>
          <p:spPr bwMode="auto">
            <a:xfrm rot="10800000" flipH="1">
              <a:off x="1003844" y="1472285"/>
              <a:ext cx="1352926" cy="1352926"/>
            </a:xfrm>
            <a:custGeom>
              <a:avLst/>
              <a:gdLst>
                <a:gd name="T0" fmla="*/ 679134 w 1680168"/>
                <a:gd name="T1" fmla="*/ 1503514 h 1680168"/>
                <a:gd name="T2" fmla="*/ 176653 w 1680168"/>
                <a:gd name="T3" fmla="*/ 1001034 h 1680168"/>
                <a:gd name="T4" fmla="*/ 679134 w 1680168"/>
                <a:gd name="T5" fmla="*/ 498554 h 1680168"/>
                <a:gd name="T6" fmla="*/ 1181615 w 1680168"/>
                <a:gd name="T7" fmla="*/ 1001034 h 1680168"/>
                <a:gd name="T8" fmla="*/ 679134 w 1680168"/>
                <a:gd name="T9" fmla="*/ 1503514 h 1680168"/>
                <a:gd name="T10" fmla="*/ 840084 w 1680168"/>
                <a:gd name="T11" fmla="*/ 1680168 h 1680168"/>
                <a:gd name="T12" fmla="*/ 1680168 w 1680168"/>
                <a:gd name="T13" fmla="*/ 840084 h 1680168"/>
                <a:gd name="T14" fmla="*/ 1680168 w 1680168"/>
                <a:gd name="T15" fmla="*/ 0 h 1680168"/>
                <a:gd name="T16" fmla="*/ 840084 w 1680168"/>
                <a:gd name="T17" fmla="*/ 0 h 1680168"/>
                <a:gd name="T18" fmla="*/ 0 w 1680168"/>
                <a:gd name="T19" fmla="*/ 840084 h 1680168"/>
                <a:gd name="T20" fmla="*/ 840084 w 1680168"/>
                <a:gd name="T21" fmla="*/ 1680168 h 1680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80168" h="1680168">
                  <a:moveTo>
                    <a:pt x="679134" y="1503514"/>
                  </a:moveTo>
                  <a:cubicBezTo>
                    <a:pt x="401621" y="1503514"/>
                    <a:pt x="176653" y="1278546"/>
                    <a:pt x="176653" y="1001034"/>
                  </a:cubicBezTo>
                  <a:cubicBezTo>
                    <a:pt x="176653" y="723522"/>
                    <a:pt x="401621" y="498554"/>
                    <a:pt x="679134" y="498554"/>
                  </a:cubicBezTo>
                  <a:cubicBezTo>
                    <a:pt x="956647" y="498554"/>
                    <a:pt x="1181615" y="723522"/>
                    <a:pt x="1181615" y="1001034"/>
                  </a:cubicBezTo>
                  <a:cubicBezTo>
                    <a:pt x="1181615" y="1278546"/>
                    <a:pt x="956647" y="1503514"/>
                    <a:pt x="679134" y="1503514"/>
                  </a:cubicBezTo>
                  <a:close/>
                  <a:moveTo>
                    <a:pt x="840084" y="1680168"/>
                  </a:moveTo>
                  <a:cubicBezTo>
                    <a:pt x="1304050" y="1680168"/>
                    <a:pt x="1680168" y="1304050"/>
                    <a:pt x="1680168" y="840084"/>
                  </a:cubicBezTo>
                  <a:lnTo>
                    <a:pt x="1680168" y="0"/>
                  </a:lnTo>
                  <a:lnTo>
                    <a:pt x="840084" y="0"/>
                  </a:lnTo>
                  <a:cubicBezTo>
                    <a:pt x="376118" y="0"/>
                    <a:pt x="0" y="376118"/>
                    <a:pt x="0" y="840084"/>
                  </a:cubicBezTo>
                  <a:cubicBezTo>
                    <a:pt x="0" y="1304050"/>
                    <a:pt x="376118" y="1680168"/>
                    <a:pt x="840084" y="1680168"/>
                  </a:cubicBezTo>
                  <a:close/>
                </a:path>
              </a:pathLst>
            </a:custGeom>
            <a:solidFill>
              <a:srgbClr val="919DCB"/>
            </a:solidFill>
            <a:ln>
              <a:noFill/>
            </a:ln>
          </p:spPr>
          <p:txBody>
            <a:bodyPr anchor="ctr"/>
            <a:lstStyle/>
            <a:p>
              <a:pPr defTabSz="895985">
                <a:defRPr/>
              </a:pPr>
              <a:endParaRPr lang="zh-CN" altLang="en-US" sz="1765" kern="0" dirty="0">
                <a:solidFill>
                  <a:sysClr val="windowText" lastClr="000000"/>
                </a:solidFill>
              </a:endParaRPr>
            </a:p>
          </p:txBody>
        </p:sp>
        <p:sp>
          <p:nvSpPr>
            <p:cNvPr id="4" name="TextBox 3"/>
            <p:cNvSpPr txBox="1"/>
            <p:nvPr/>
          </p:nvSpPr>
          <p:spPr>
            <a:xfrm>
              <a:off x="1202218" y="1811239"/>
              <a:ext cx="723454" cy="463592"/>
            </a:xfrm>
            <a:prstGeom prst="rect">
              <a:avLst/>
            </a:prstGeom>
            <a:noFill/>
          </p:spPr>
          <p:txBody>
            <a:bodyPr wrap="none" rtlCol="0">
              <a:spAutoFit/>
            </a:bodyPr>
            <a:lstStyle/>
            <a:p>
              <a:pPr defTabSz="895985">
                <a:defRPr/>
              </a:pPr>
              <a:r>
                <a:rPr lang="en-US" altLang="zh-CN" sz="2350" b="1" kern="0" dirty="0">
                  <a:solidFill>
                    <a:sysClr val="windowText" lastClr="000000"/>
                  </a:solidFill>
                  <a:latin typeface="Charlemagne Std" pitchFamily="82" charset="0"/>
                  <a:ea typeface="微软雅黑" panose="020B0503020204020204" charset="-122"/>
                </a:rPr>
                <a:t>35%</a:t>
              </a:r>
              <a:endParaRPr lang="zh-CN" altLang="en-US" sz="2350" b="1" kern="0" dirty="0">
                <a:solidFill>
                  <a:sysClr val="windowText" lastClr="000000"/>
                </a:solidFill>
                <a:latin typeface="Charlemagne Std" pitchFamily="82" charset="0"/>
                <a:ea typeface="微软雅黑" panose="020B0503020204020204" charset="-122"/>
              </a:endParaRPr>
            </a:p>
          </p:txBody>
        </p:sp>
      </p:grpSp>
      <p:grpSp>
        <p:nvGrpSpPr>
          <p:cNvPr id="5" name="组合 4"/>
          <p:cNvGrpSpPr/>
          <p:nvPr/>
        </p:nvGrpSpPr>
        <p:grpSpPr>
          <a:xfrm>
            <a:off x="760397" y="2873899"/>
            <a:ext cx="1482081" cy="1483527"/>
            <a:chOff x="827584" y="2860726"/>
            <a:chExt cx="1512620" cy="1513898"/>
          </a:xfrm>
        </p:grpSpPr>
        <p:sp>
          <p:nvSpPr>
            <p:cNvPr id="6" name="泪滴形 38"/>
            <p:cNvSpPr/>
            <p:nvPr/>
          </p:nvSpPr>
          <p:spPr bwMode="auto">
            <a:xfrm>
              <a:off x="827584" y="2860726"/>
              <a:ext cx="1512620" cy="1513898"/>
            </a:xfrm>
            <a:custGeom>
              <a:avLst/>
              <a:gdLst>
                <a:gd name="T0" fmla="*/ 811275 w 1879944"/>
                <a:gd name="T1" fmla="*/ 455670 h 1880638"/>
                <a:gd name="T2" fmla="*/ 198108 w 1879944"/>
                <a:gd name="T3" fmla="*/ 1069063 h 1880638"/>
                <a:gd name="T4" fmla="*/ 811275 w 1879944"/>
                <a:gd name="T5" fmla="*/ 1682456 h 1880638"/>
                <a:gd name="T6" fmla="*/ 1424442 w 1879944"/>
                <a:gd name="T7" fmla="*/ 1069063 h 1880638"/>
                <a:gd name="T8" fmla="*/ 811275 w 1879944"/>
                <a:gd name="T9" fmla="*/ 455670 h 1880638"/>
                <a:gd name="T10" fmla="*/ 939973 w 1879944"/>
                <a:gd name="T11" fmla="*/ 0 h 1880638"/>
                <a:gd name="T12" fmla="*/ 1879944 w 1879944"/>
                <a:gd name="T13" fmla="*/ 0 h 1880638"/>
                <a:gd name="T14" fmla="*/ 1879944 w 1879944"/>
                <a:gd name="T15" fmla="*/ 940319 h 1880638"/>
                <a:gd name="T16" fmla="*/ 939972 w 1879944"/>
                <a:gd name="T17" fmla="*/ 1880638 h 1880638"/>
                <a:gd name="T18" fmla="*/ 0 w 1879944"/>
                <a:gd name="T19" fmla="*/ 940319 h 1880638"/>
                <a:gd name="T20" fmla="*/ 1 w 1879944"/>
                <a:gd name="T21" fmla="*/ 940319 h 1880638"/>
                <a:gd name="T22" fmla="*/ 939973 w 1879944"/>
                <a:gd name="T23" fmla="*/ 0 h 1880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79944" h="1880638">
                  <a:moveTo>
                    <a:pt x="811275" y="455670"/>
                  </a:moveTo>
                  <a:cubicBezTo>
                    <a:pt x="472632" y="455670"/>
                    <a:pt x="198108" y="730295"/>
                    <a:pt x="198108" y="1069063"/>
                  </a:cubicBezTo>
                  <a:cubicBezTo>
                    <a:pt x="198108" y="1407831"/>
                    <a:pt x="472632" y="1682456"/>
                    <a:pt x="811275" y="1682456"/>
                  </a:cubicBezTo>
                  <a:cubicBezTo>
                    <a:pt x="1149918" y="1682456"/>
                    <a:pt x="1424442" y="1407831"/>
                    <a:pt x="1424442" y="1069063"/>
                  </a:cubicBezTo>
                  <a:cubicBezTo>
                    <a:pt x="1424442" y="730295"/>
                    <a:pt x="1149918" y="455670"/>
                    <a:pt x="811275" y="455670"/>
                  </a:cubicBezTo>
                  <a:close/>
                  <a:moveTo>
                    <a:pt x="939973" y="0"/>
                  </a:moveTo>
                  <a:lnTo>
                    <a:pt x="1879944" y="0"/>
                  </a:lnTo>
                  <a:lnTo>
                    <a:pt x="1879944" y="940319"/>
                  </a:lnTo>
                  <a:cubicBezTo>
                    <a:pt x="1879944" y="1459643"/>
                    <a:pt x="1459104" y="1880638"/>
                    <a:pt x="939972" y="1880638"/>
                  </a:cubicBezTo>
                  <a:cubicBezTo>
                    <a:pt x="420840" y="1880638"/>
                    <a:pt x="0" y="1459643"/>
                    <a:pt x="0" y="940319"/>
                  </a:cubicBezTo>
                  <a:lnTo>
                    <a:pt x="1" y="940319"/>
                  </a:lnTo>
                  <a:cubicBezTo>
                    <a:pt x="1" y="420995"/>
                    <a:pt x="420841" y="0"/>
                    <a:pt x="939973" y="0"/>
                  </a:cubicBezTo>
                  <a:close/>
                </a:path>
              </a:pathLst>
            </a:custGeom>
            <a:solidFill>
              <a:srgbClr val="C1CBE6"/>
            </a:solidFill>
            <a:ln>
              <a:noFill/>
            </a:ln>
          </p:spPr>
          <p:txBody>
            <a:bodyPr anchor="ctr"/>
            <a:lstStyle/>
            <a:p>
              <a:pPr defTabSz="895985">
                <a:defRPr/>
              </a:pPr>
              <a:endParaRPr lang="zh-CN" altLang="en-US" sz="1765" kern="0" dirty="0">
                <a:solidFill>
                  <a:sysClr val="windowText" lastClr="000000"/>
                </a:solidFill>
              </a:endParaRPr>
            </a:p>
          </p:txBody>
        </p:sp>
        <p:sp>
          <p:nvSpPr>
            <p:cNvPr id="7" name="TextBox 6"/>
            <p:cNvSpPr txBox="1"/>
            <p:nvPr/>
          </p:nvSpPr>
          <p:spPr>
            <a:xfrm>
              <a:off x="1115616" y="3493517"/>
              <a:ext cx="723454" cy="463592"/>
            </a:xfrm>
            <a:prstGeom prst="rect">
              <a:avLst/>
            </a:prstGeom>
            <a:noFill/>
          </p:spPr>
          <p:txBody>
            <a:bodyPr wrap="none" rtlCol="0">
              <a:spAutoFit/>
            </a:bodyPr>
            <a:lstStyle/>
            <a:p>
              <a:pPr defTabSz="895985">
                <a:defRPr/>
              </a:pPr>
              <a:r>
                <a:rPr lang="en-US" altLang="zh-CN" sz="2350" b="1" kern="0" dirty="0">
                  <a:solidFill>
                    <a:sysClr val="windowText" lastClr="000000"/>
                  </a:solidFill>
                  <a:latin typeface="Charlemagne Std" pitchFamily="82" charset="0"/>
                  <a:ea typeface="微软雅黑" panose="020B0503020204020204" charset="-122"/>
                </a:rPr>
                <a:t>50%</a:t>
              </a:r>
              <a:endParaRPr lang="zh-CN" altLang="en-US" sz="2350" b="1" kern="0" dirty="0">
                <a:solidFill>
                  <a:sysClr val="windowText" lastClr="000000"/>
                </a:solidFill>
                <a:latin typeface="Charlemagne Std" pitchFamily="82" charset="0"/>
                <a:ea typeface="微软雅黑" panose="020B0503020204020204" charset="-122"/>
              </a:endParaRPr>
            </a:p>
          </p:txBody>
        </p:sp>
      </p:grpSp>
      <p:grpSp>
        <p:nvGrpSpPr>
          <p:cNvPr id="8" name="组合 7"/>
          <p:cNvGrpSpPr/>
          <p:nvPr/>
        </p:nvGrpSpPr>
        <p:grpSpPr>
          <a:xfrm>
            <a:off x="2276693" y="1304242"/>
            <a:ext cx="1535907" cy="1534855"/>
            <a:chOff x="2375123" y="1258934"/>
            <a:chExt cx="1567555" cy="1566277"/>
          </a:xfrm>
        </p:grpSpPr>
        <p:sp>
          <p:nvSpPr>
            <p:cNvPr id="9" name="泪滴形 34"/>
            <p:cNvSpPr/>
            <p:nvPr/>
          </p:nvSpPr>
          <p:spPr bwMode="auto">
            <a:xfrm rot="16200000" flipH="1">
              <a:off x="2375762" y="1258295"/>
              <a:ext cx="1566277" cy="1567555"/>
            </a:xfrm>
            <a:custGeom>
              <a:avLst/>
              <a:gdLst>
                <a:gd name="T0" fmla="*/ 205247 w 1947680"/>
                <a:gd name="T1" fmla="*/ 1146936 h 1946960"/>
                <a:gd name="T2" fmla="*/ 800320 w 1947680"/>
                <a:gd name="T3" fmla="*/ 552082 h 1946960"/>
                <a:gd name="T4" fmla="*/ 1395393 w 1947680"/>
                <a:gd name="T5" fmla="*/ 1146936 h 1946960"/>
                <a:gd name="T6" fmla="*/ 800320 w 1947680"/>
                <a:gd name="T7" fmla="*/ 1741790 h 1946960"/>
                <a:gd name="T8" fmla="*/ 205247 w 1947680"/>
                <a:gd name="T9" fmla="*/ 1146936 h 1946960"/>
                <a:gd name="T10" fmla="*/ 0 w 1947680"/>
                <a:gd name="T11" fmla="*/ 973480 h 1946960"/>
                <a:gd name="T12" fmla="*/ 973840 w 1947680"/>
                <a:gd name="T13" fmla="*/ 1946960 h 1946960"/>
                <a:gd name="T14" fmla="*/ 1947680 w 1947680"/>
                <a:gd name="T15" fmla="*/ 973480 h 1946960"/>
                <a:gd name="T16" fmla="*/ 1947680 w 1947680"/>
                <a:gd name="T17" fmla="*/ 0 h 1946960"/>
                <a:gd name="T18" fmla="*/ 973841 w 1947680"/>
                <a:gd name="T19" fmla="*/ 0 h 1946960"/>
                <a:gd name="T20" fmla="*/ 1 w 1947680"/>
                <a:gd name="T21" fmla="*/ 973480 h 1946960"/>
                <a:gd name="T22" fmla="*/ 0 w 1947680"/>
                <a:gd name="T23" fmla="*/ 973480 h 1946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7680" h="1946960">
                  <a:moveTo>
                    <a:pt x="205247" y="1146936"/>
                  </a:moveTo>
                  <a:cubicBezTo>
                    <a:pt x="205247" y="818407"/>
                    <a:pt x="471670" y="552082"/>
                    <a:pt x="800320" y="552082"/>
                  </a:cubicBezTo>
                  <a:cubicBezTo>
                    <a:pt x="1128970" y="552082"/>
                    <a:pt x="1395393" y="818407"/>
                    <a:pt x="1395393" y="1146936"/>
                  </a:cubicBezTo>
                  <a:cubicBezTo>
                    <a:pt x="1395393" y="1475465"/>
                    <a:pt x="1128970" y="1741790"/>
                    <a:pt x="800320" y="1741790"/>
                  </a:cubicBezTo>
                  <a:cubicBezTo>
                    <a:pt x="471670" y="1741790"/>
                    <a:pt x="205247" y="1475465"/>
                    <a:pt x="205247" y="1146936"/>
                  </a:cubicBezTo>
                  <a:close/>
                  <a:moveTo>
                    <a:pt x="0" y="973480"/>
                  </a:moveTo>
                  <a:cubicBezTo>
                    <a:pt x="0" y="1511118"/>
                    <a:pt x="436003" y="1946960"/>
                    <a:pt x="973840" y="1946960"/>
                  </a:cubicBezTo>
                  <a:cubicBezTo>
                    <a:pt x="1511677" y="1946960"/>
                    <a:pt x="1947680" y="1511118"/>
                    <a:pt x="1947680" y="973480"/>
                  </a:cubicBezTo>
                  <a:lnTo>
                    <a:pt x="1947680" y="0"/>
                  </a:lnTo>
                  <a:lnTo>
                    <a:pt x="973841" y="0"/>
                  </a:lnTo>
                  <a:cubicBezTo>
                    <a:pt x="436004" y="0"/>
                    <a:pt x="1" y="435842"/>
                    <a:pt x="1" y="973480"/>
                  </a:cubicBezTo>
                  <a:lnTo>
                    <a:pt x="0" y="973480"/>
                  </a:lnTo>
                  <a:close/>
                </a:path>
              </a:pathLst>
            </a:custGeom>
            <a:solidFill>
              <a:srgbClr val="C1CBE6"/>
            </a:solidFill>
            <a:ln>
              <a:noFill/>
            </a:ln>
          </p:spPr>
          <p:txBody>
            <a:bodyPr anchor="ctr"/>
            <a:lstStyle/>
            <a:p>
              <a:pPr defTabSz="895985">
                <a:defRPr/>
              </a:pPr>
              <a:endParaRPr lang="zh-CN" altLang="en-US" sz="1765" kern="0">
                <a:solidFill>
                  <a:sysClr val="windowText" lastClr="000000"/>
                </a:solidFill>
              </a:endParaRPr>
            </a:p>
          </p:txBody>
        </p:sp>
        <p:sp>
          <p:nvSpPr>
            <p:cNvPr id="10" name="TextBox 9"/>
            <p:cNvSpPr txBox="1"/>
            <p:nvPr/>
          </p:nvSpPr>
          <p:spPr>
            <a:xfrm>
              <a:off x="2915816" y="1697812"/>
              <a:ext cx="723454" cy="463592"/>
            </a:xfrm>
            <a:prstGeom prst="rect">
              <a:avLst/>
            </a:prstGeom>
            <a:noFill/>
          </p:spPr>
          <p:txBody>
            <a:bodyPr wrap="none" rtlCol="0">
              <a:spAutoFit/>
            </a:bodyPr>
            <a:lstStyle/>
            <a:p>
              <a:pPr defTabSz="895985">
                <a:defRPr/>
              </a:pPr>
              <a:r>
                <a:rPr lang="en-US" altLang="zh-CN" sz="2350" b="1" kern="0" dirty="0">
                  <a:solidFill>
                    <a:sysClr val="windowText" lastClr="000000"/>
                  </a:solidFill>
                  <a:latin typeface="Charlemagne Std" pitchFamily="82" charset="0"/>
                  <a:ea typeface="微软雅黑" panose="020B0503020204020204" charset="-122"/>
                </a:rPr>
                <a:t>50%</a:t>
              </a:r>
              <a:endParaRPr lang="zh-CN" altLang="en-US" sz="2350" b="1" kern="0" dirty="0">
                <a:solidFill>
                  <a:sysClr val="windowText" lastClr="000000"/>
                </a:solidFill>
                <a:latin typeface="Charlemagne Std" pitchFamily="82" charset="0"/>
                <a:ea typeface="微软雅黑" panose="020B0503020204020204" charset="-122"/>
              </a:endParaRPr>
            </a:p>
          </p:txBody>
        </p:sp>
      </p:grpSp>
      <p:grpSp>
        <p:nvGrpSpPr>
          <p:cNvPr id="11" name="组合 10"/>
          <p:cNvGrpSpPr/>
          <p:nvPr/>
        </p:nvGrpSpPr>
        <p:grpSpPr>
          <a:xfrm>
            <a:off x="2277617" y="2873899"/>
            <a:ext cx="1692376" cy="1692596"/>
            <a:chOff x="2376067" y="2860726"/>
            <a:chExt cx="1727248" cy="1727248"/>
          </a:xfrm>
        </p:grpSpPr>
        <p:sp>
          <p:nvSpPr>
            <p:cNvPr id="12" name="泪滴形 36"/>
            <p:cNvSpPr/>
            <p:nvPr/>
          </p:nvSpPr>
          <p:spPr bwMode="auto">
            <a:xfrm flipH="1">
              <a:off x="2376067" y="2860726"/>
              <a:ext cx="1727248" cy="1727248"/>
            </a:xfrm>
            <a:custGeom>
              <a:avLst/>
              <a:gdLst>
                <a:gd name="T0" fmla="*/ 875297 w 2146050"/>
                <a:gd name="T1" fmla="*/ 621837 h 2146844"/>
                <a:gd name="T2" fmla="*/ 1524443 w 2146050"/>
                <a:gd name="T3" fmla="*/ 1271223 h 2146844"/>
                <a:gd name="T4" fmla="*/ 875297 w 2146050"/>
                <a:gd name="T5" fmla="*/ 1920609 h 2146844"/>
                <a:gd name="T6" fmla="*/ 226151 w 2146050"/>
                <a:gd name="T7" fmla="*/ 1271223 h 2146844"/>
                <a:gd name="T8" fmla="*/ 875297 w 2146050"/>
                <a:gd name="T9" fmla="*/ 621837 h 2146844"/>
                <a:gd name="T10" fmla="*/ 2146050 w 2146050"/>
                <a:gd name="T11" fmla="*/ 0 h 2146844"/>
                <a:gd name="T12" fmla="*/ 1073025 w 2146050"/>
                <a:gd name="T13" fmla="*/ 0 h 2146844"/>
                <a:gd name="T14" fmla="*/ 0 w 2146050"/>
                <a:gd name="T15" fmla="*/ 1073422 h 2146844"/>
                <a:gd name="T16" fmla="*/ 1073025 w 2146050"/>
                <a:gd name="T17" fmla="*/ 2146844 h 2146844"/>
                <a:gd name="T18" fmla="*/ 2146050 w 2146050"/>
                <a:gd name="T19" fmla="*/ 1073422 h 2146844"/>
                <a:gd name="T20" fmla="*/ 2146050 w 2146050"/>
                <a:gd name="T21" fmla="*/ 0 h 2146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6050" h="2146844">
                  <a:moveTo>
                    <a:pt x="875297" y="621837"/>
                  </a:moveTo>
                  <a:cubicBezTo>
                    <a:pt x="1233810" y="621837"/>
                    <a:pt x="1524443" y="912577"/>
                    <a:pt x="1524443" y="1271223"/>
                  </a:cubicBezTo>
                  <a:cubicBezTo>
                    <a:pt x="1524443" y="1629869"/>
                    <a:pt x="1233810" y="1920609"/>
                    <a:pt x="875297" y="1920609"/>
                  </a:cubicBezTo>
                  <a:cubicBezTo>
                    <a:pt x="516784" y="1920609"/>
                    <a:pt x="226151" y="1629869"/>
                    <a:pt x="226151" y="1271223"/>
                  </a:cubicBezTo>
                  <a:cubicBezTo>
                    <a:pt x="226151" y="912577"/>
                    <a:pt x="516784" y="621837"/>
                    <a:pt x="875297" y="621837"/>
                  </a:cubicBezTo>
                  <a:close/>
                  <a:moveTo>
                    <a:pt x="2146050" y="0"/>
                  </a:moveTo>
                  <a:lnTo>
                    <a:pt x="1073025" y="0"/>
                  </a:lnTo>
                  <a:cubicBezTo>
                    <a:pt x="480410" y="0"/>
                    <a:pt x="0" y="480587"/>
                    <a:pt x="0" y="1073422"/>
                  </a:cubicBezTo>
                  <a:cubicBezTo>
                    <a:pt x="0" y="1666257"/>
                    <a:pt x="480410" y="2146844"/>
                    <a:pt x="1073025" y="2146844"/>
                  </a:cubicBezTo>
                  <a:cubicBezTo>
                    <a:pt x="1665640" y="2146844"/>
                    <a:pt x="2146050" y="1666257"/>
                    <a:pt x="2146050" y="1073422"/>
                  </a:cubicBezTo>
                  <a:lnTo>
                    <a:pt x="2146050" y="0"/>
                  </a:lnTo>
                  <a:close/>
                </a:path>
              </a:pathLst>
            </a:custGeom>
            <a:solidFill>
              <a:srgbClr val="919DCB"/>
            </a:solidFill>
            <a:ln>
              <a:noFill/>
            </a:ln>
          </p:spPr>
          <p:txBody>
            <a:bodyPr anchor="ctr"/>
            <a:lstStyle/>
            <a:p>
              <a:pPr defTabSz="895985">
                <a:defRPr/>
              </a:pPr>
              <a:endParaRPr lang="zh-CN" altLang="en-US" sz="1765" kern="0" dirty="0">
                <a:solidFill>
                  <a:sysClr val="windowText" lastClr="000000"/>
                </a:solidFill>
              </a:endParaRPr>
            </a:p>
          </p:txBody>
        </p:sp>
        <p:sp>
          <p:nvSpPr>
            <p:cNvPr id="13" name="TextBox 12"/>
            <p:cNvSpPr txBox="1"/>
            <p:nvPr/>
          </p:nvSpPr>
          <p:spPr>
            <a:xfrm>
              <a:off x="2962059" y="3651870"/>
              <a:ext cx="723454" cy="463593"/>
            </a:xfrm>
            <a:prstGeom prst="rect">
              <a:avLst/>
            </a:prstGeom>
            <a:noFill/>
          </p:spPr>
          <p:txBody>
            <a:bodyPr wrap="none" rtlCol="0">
              <a:spAutoFit/>
            </a:bodyPr>
            <a:lstStyle/>
            <a:p>
              <a:pPr defTabSz="895985">
                <a:defRPr/>
              </a:pPr>
              <a:r>
                <a:rPr lang="en-US" altLang="zh-CN" sz="2350" b="1" kern="0" dirty="0">
                  <a:solidFill>
                    <a:sysClr val="windowText" lastClr="000000"/>
                  </a:solidFill>
                  <a:latin typeface="Charlemagne Std" pitchFamily="82" charset="0"/>
                  <a:ea typeface="微软雅黑" panose="020B0503020204020204" charset="-122"/>
                </a:rPr>
                <a:t>80%</a:t>
              </a:r>
              <a:endParaRPr lang="zh-CN" altLang="en-US" sz="2350" b="1" kern="0" dirty="0">
                <a:solidFill>
                  <a:sysClr val="windowText" lastClr="000000"/>
                </a:solidFill>
                <a:latin typeface="Charlemagne Std" pitchFamily="82" charset="0"/>
                <a:ea typeface="微软雅黑" panose="020B0503020204020204" charset="-122"/>
              </a:endParaRPr>
            </a:p>
          </p:txBody>
        </p:sp>
      </p:grpSp>
      <p:grpSp>
        <p:nvGrpSpPr>
          <p:cNvPr id="14" name="组合 13"/>
          <p:cNvGrpSpPr/>
          <p:nvPr/>
        </p:nvGrpSpPr>
        <p:grpSpPr>
          <a:xfrm>
            <a:off x="4522247" y="1572663"/>
            <a:ext cx="491522" cy="496253"/>
            <a:chOff x="4929188" y="1303338"/>
            <a:chExt cx="501650" cy="506412"/>
          </a:xfrm>
        </p:grpSpPr>
        <p:sp>
          <p:nvSpPr>
            <p:cNvPr id="15" name="Freeform 6"/>
            <p:cNvSpPr/>
            <p:nvPr/>
          </p:nvSpPr>
          <p:spPr bwMode="auto">
            <a:xfrm>
              <a:off x="4929188" y="1303338"/>
              <a:ext cx="501650" cy="506412"/>
            </a:xfrm>
            <a:custGeom>
              <a:avLst/>
              <a:gdLst>
                <a:gd name="T0" fmla="*/ 134 w 134"/>
                <a:gd name="T1" fmla="*/ 36 h 135"/>
                <a:gd name="T2" fmla="*/ 134 w 134"/>
                <a:gd name="T3" fmla="*/ 98 h 135"/>
                <a:gd name="T4" fmla="*/ 98 w 134"/>
                <a:gd name="T5" fmla="*/ 135 h 135"/>
                <a:gd name="T6" fmla="*/ 36 w 134"/>
                <a:gd name="T7" fmla="*/ 135 h 135"/>
                <a:gd name="T8" fmla="*/ 0 w 134"/>
                <a:gd name="T9" fmla="*/ 98 h 135"/>
                <a:gd name="T10" fmla="*/ 0 w 134"/>
                <a:gd name="T11" fmla="*/ 36 h 135"/>
                <a:gd name="T12" fmla="*/ 36 w 134"/>
                <a:gd name="T13" fmla="*/ 0 h 135"/>
                <a:gd name="T14" fmla="*/ 134 w 134"/>
                <a:gd name="T15" fmla="*/ 0 h 135"/>
                <a:gd name="T16" fmla="*/ 134 w 134"/>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35">
                  <a:moveTo>
                    <a:pt x="134" y="36"/>
                  </a:moveTo>
                  <a:cubicBezTo>
                    <a:pt x="134" y="98"/>
                    <a:pt x="134" y="98"/>
                    <a:pt x="134" y="98"/>
                  </a:cubicBezTo>
                  <a:cubicBezTo>
                    <a:pt x="134" y="118"/>
                    <a:pt x="118" y="135"/>
                    <a:pt x="98" y="135"/>
                  </a:cubicBezTo>
                  <a:cubicBezTo>
                    <a:pt x="36" y="135"/>
                    <a:pt x="36" y="135"/>
                    <a:pt x="36" y="135"/>
                  </a:cubicBezTo>
                  <a:cubicBezTo>
                    <a:pt x="16" y="135"/>
                    <a:pt x="0" y="118"/>
                    <a:pt x="0" y="98"/>
                  </a:cubicBezTo>
                  <a:cubicBezTo>
                    <a:pt x="0" y="36"/>
                    <a:pt x="0" y="36"/>
                    <a:pt x="0" y="36"/>
                  </a:cubicBezTo>
                  <a:cubicBezTo>
                    <a:pt x="0" y="16"/>
                    <a:pt x="16" y="0"/>
                    <a:pt x="36" y="0"/>
                  </a:cubicBezTo>
                  <a:cubicBezTo>
                    <a:pt x="134" y="0"/>
                    <a:pt x="134" y="0"/>
                    <a:pt x="134" y="0"/>
                  </a:cubicBezTo>
                  <a:lnTo>
                    <a:pt x="134" y="36"/>
                  </a:lnTo>
                  <a:close/>
                </a:path>
              </a:pathLst>
            </a:custGeom>
            <a:solidFill>
              <a:srgbClr val="919D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04" tIns="33602" rIns="67204" bIns="33602" numCol="1" anchor="t" anchorCtr="0" compatLnSpc="1"/>
            <a:lstStyle/>
            <a:p>
              <a:pPr defTabSz="895985">
                <a:defRPr/>
              </a:pPr>
              <a:endParaRPr lang="zh-CN" altLang="en-US" sz="1765" kern="0">
                <a:solidFill>
                  <a:sysClr val="windowText" lastClr="000000"/>
                </a:solidFill>
              </a:endParaRPr>
            </a:p>
          </p:txBody>
        </p:sp>
        <p:sp>
          <p:nvSpPr>
            <p:cNvPr id="16" name="Freeform 7"/>
            <p:cNvSpPr/>
            <p:nvPr/>
          </p:nvSpPr>
          <p:spPr bwMode="auto">
            <a:xfrm>
              <a:off x="4995863" y="1358900"/>
              <a:ext cx="371475" cy="206375"/>
            </a:xfrm>
            <a:custGeom>
              <a:avLst/>
              <a:gdLst>
                <a:gd name="T0" fmla="*/ 97 w 99"/>
                <a:gd name="T1" fmla="*/ 44 h 55"/>
                <a:gd name="T2" fmla="*/ 50 w 99"/>
                <a:gd name="T3" fmla="*/ 0 h 55"/>
                <a:gd name="T4" fmla="*/ 3 w 99"/>
                <a:gd name="T5" fmla="*/ 44 h 55"/>
                <a:gd name="T6" fmla="*/ 3 w 99"/>
                <a:gd name="T7" fmla="*/ 53 h 55"/>
                <a:gd name="T8" fmla="*/ 8 w 99"/>
                <a:gd name="T9" fmla="*/ 55 h 55"/>
                <a:gd name="T10" fmla="*/ 12 w 99"/>
                <a:gd name="T11" fmla="*/ 53 h 55"/>
                <a:gd name="T12" fmla="*/ 50 w 99"/>
                <a:gd name="T13" fmla="*/ 18 h 55"/>
                <a:gd name="T14" fmla="*/ 87 w 99"/>
                <a:gd name="T15" fmla="*/ 53 h 55"/>
                <a:gd name="T16" fmla="*/ 92 w 99"/>
                <a:gd name="T17" fmla="*/ 55 h 55"/>
                <a:gd name="T18" fmla="*/ 97 w 99"/>
                <a:gd name="T19" fmla="*/ 53 h 55"/>
                <a:gd name="T20" fmla="*/ 97 w 99"/>
                <a:gd name="T21" fmla="*/ 4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55">
                  <a:moveTo>
                    <a:pt x="97" y="44"/>
                  </a:moveTo>
                  <a:cubicBezTo>
                    <a:pt x="50" y="0"/>
                    <a:pt x="50" y="0"/>
                    <a:pt x="50" y="0"/>
                  </a:cubicBezTo>
                  <a:cubicBezTo>
                    <a:pt x="3" y="44"/>
                    <a:pt x="3" y="44"/>
                    <a:pt x="3" y="44"/>
                  </a:cubicBezTo>
                  <a:cubicBezTo>
                    <a:pt x="1" y="46"/>
                    <a:pt x="0" y="50"/>
                    <a:pt x="3" y="53"/>
                  </a:cubicBezTo>
                  <a:cubicBezTo>
                    <a:pt x="4" y="54"/>
                    <a:pt x="6" y="55"/>
                    <a:pt x="8" y="55"/>
                  </a:cubicBezTo>
                  <a:cubicBezTo>
                    <a:pt x="9" y="55"/>
                    <a:pt x="11" y="54"/>
                    <a:pt x="12" y="53"/>
                  </a:cubicBezTo>
                  <a:cubicBezTo>
                    <a:pt x="50" y="18"/>
                    <a:pt x="50" y="18"/>
                    <a:pt x="50" y="18"/>
                  </a:cubicBezTo>
                  <a:cubicBezTo>
                    <a:pt x="87" y="53"/>
                    <a:pt x="87" y="53"/>
                    <a:pt x="87" y="53"/>
                  </a:cubicBezTo>
                  <a:cubicBezTo>
                    <a:pt x="89" y="54"/>
                    <a:pt x="90" y="55"/>
                    <a:pt x="92" y="55"/>
                  </a:cubicBezTo>
                  <a:cubicBezTo>
                    <a:pt x="94" y="55"/>
                    <a:pt x="96" y="54"/>
                    <a:pt x="97" y="53"/>
                  </a:cubicBezTo>
                  <a:cubicBezTo>
                    <a:pt x="99" y="50"/>
                    <a:pt x="99" y="46"/>
                    <a:pt x="97" y="4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p>
              <a:pPr defTabSz="895985">
                <a:defRPr/>
              </a:pPr>
              <a:endParaRPr lang="zh-CN" altLang="en-US" sz="1765" kern="0">
                <a:solidFill>
                  <a:sysClr val="windowText" lastClr="000000"/>
                </a:solidFill>
              </a:endParaRPr>
            </a:p>
          </p:txBody>
        </p:sp>
        <p:sp>
          <p:nvSpPr>
            <p:cNvPr id="17" name="Freeform 8"/>
            <p:cNvSpPr/>
            <p:nvPr/>
          </p:nvSpPr>
          <p:spPr bwMode="auto">
            <a:xfrm>
              <a:off x="5056188" y="1446213"/>
              <a:ext cx="255588" cy="265112"/>
            </a:xfrm>
            <a:custGeom>
              <a:avLst/>
              <a:gdLst>
                <a:gd name="T0" fmla="*/ 0 w 68"/>
                <a:gd name="T1" fmla="*/ 32 h 71"/>
                <a:gd name="T2" fmla="*/ 0 w 68"/>
                <a:gd name="T3" fmla="*/ 68 h 71"/>
                <a:gd name="T4" fmla="*/ 5 w 68"/>
                <a:gd name="T5" fmla="*/ 71 h 71"/>
                <a:gd name="T6" fmla="*/ 22 w 68"/>
                <a:gd name="T7" fmla="*/ 71 h 71"/>
                <a:gd name="T8" fmla="*/ 22 w 68"/>
                <a:gd name="T9" fmla="*/ 44 h 71"/>
                <a:gd name="T10" fmla="*/ 46 w 68"/>
                <a:gd name="T11" fmla="*/ 44 h 71"/>
                <a:gd name="T12" fmla="*/ 46 w 68"/>
                <a:gd name="T13" fmla="*/ 71 h 71"/>
                <a:gd name="T14" fmla="*/ 63 w 68"/>
                <a:gd name="T15" fmla="*/ 71 h 71"/>
                <a:gd name="T16" fmla="*/ 68 w 68"/>
                <a:gd name="T17" fmla="*/ 68 h 71"/>
                <a:gd name="T18" fmla="*/ 68 w 68"/>
                <a:gd name="T19" fmla="*/ 32 h 71"/>
                <a:gd name="T20" fmla="*/ 34 w 68"/>
                <a:gd name="T21" fmla="*/ 0 h 71"/>
                <a:gd name="T22" fmla="*/ 0 w 68"/>
                <a:gd name="T2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71">
                  <a:moveTo>
                    <a:pt x="0" y="32"/>
                  </a:moveTo>
                  <a:cubicBezTo>
                    <a:pt x="0" y="68"/>
                    <a:pt x="0" y="68"/>
                    <a:pt x="0" y="68"/>
                  </a:cubicBezTo>
                  <a:cubicBezTo>
                    <a:pt x="0" y="70"/>
                    <a:pt x="2" y="71"/>
                    <a:pt x="5" y="71"/>
                  </a:cubicBezTo>
                  <a:cubicBezTo>
                    <a:pt x="22" y="71"/>
                    <a:pt x="22" y="71"/>
                    <a:pt x="22" y="71"/>
                  </a:cubicBezTo>
                  <a:cubicBezTo>
                    <a:pt x="22" y="44"/>
                    <a:pt x="22" y="44"/>
                    <a:pt x="22" y="44"/>
                  </a:cubicBezTo>
                  <a:cubicBezTo>
                    <a:pt x="46" y="44"/>
                    <a:pt x="46" y="44"/>
                    <a:pt x="46" y="44"/>
                  </a:cubicBezTo>
                  <a:cubicBezTo>
                    <a:pt x="46" y="71"/>
                    <a:pt x="46" y="71"/>
                    <a:pt x="46" y="71"/>
                  </a:cubicBezTo>
                  <a:cubicBezTo>
                    <a:pt x="63" y="71"/>
                    <a:pt x="63" y="71"/>
                    <a:pt x="63" y="71"/>
                  </a:cubicBezTo>
                  <a:cubicBezTo>
                    <a:pt x="66" y="71"/>
                    <a:pt x="68" y="70"/>
                    <a:pt x="68" y="68"/>
                  </a:cubicBezTo>
                  <a:cubicBezTo>
                    <a:pt x="68" y="32"/>
                    <a:pt x="68" y="32"/>
                    <a:pt x="68" y="32"/>
                  </a:cubicBezTo>
                  <a:cubicBezTo>
                    <a:pt x="34" y="0"/>
                    <a:pt x="34" y="0"/>
                    <a:pt x="34" y="0"/>
                  </a:cubicBezTo>
                  <a:lnTo>
                    <a:pt x="0" y="3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p>
              <a:pPr defTabSz="895985">
                <a:defRPr/>
              </a:pPr>
              <a:endParaRPr lang="zh-CN" altLang="en-US" sz="1765" kern="0">
                <a:solidFill>
                  <a:sysClr val="windowText" lastClr="000000"/>
                </a:solidFill>
              </a:endParaRPr>
            </a:p>
          </p:txBody>
        </p:sp>
      </p:grpSp>
      <p:grpSp>
        <p:nvGrpSpPr>
          <p:cNvPr id="18" name="组合 17"/>
          <p:cNvGrpSpPr/>
          <p:nvPr/>
        </p:nvGrpSpPr>
        <p:grpSpPr>
          <a:xfrm>
            <a:off x="4517582" y="2310477"/>
            <a:ext cx="496189" cy="496253"/>
            <a:chOff x="1339850" y="2163763"/>
            <a:chExt cx="506413" cy="506412"/>
          </a:xfrm>
        </p:grpSpPr>
        <p:sp>
          <p:nvSpPr>
            <p:cNvPr id="19" name="Freeform 13"/>
            <p:cNvSpPr/>
            <p:nvPr/>
          </p:nvSpPr>
          <p:spPr bwMode="auto">
            <a:xfrm>
              <a:off x="1339850" y="2163763"/>
              <a:ext cx="506413" cy="506412"/>
            </a:xfrm>
            <a:custGeom>
              <a:avLst/>
              <a:gdLst>
                <a:gd name="T0" fmla="*/ 135 w 135"/>
                <a:gd name="T1" fmla="*/ 36 h 135"/>
                <a:gd name="T2" fmla="*/ 135 w 135"/>
                <a:gd name="T3" fmla="*/ 98 h 135"/>
                <a:gd name="T4" fmla="*/ 98 w 135"/>
                <a:gd name="T5" fmla="*/ 135 h 135"/>
                <a:gd name="T6" fmla="*/ 37 w 135"/>
                <a:gd name="T7" fmla="*/ 135 h 135"/>
                <a:gd name="T8" fmla="*/ 0 w 135"/>
                <a:gd name="T9" fmla="*/ 98 h 135"/>
                <a:gd name="T10" fmla="*/ 0 w 135"/>
                <a:gd name="T11" fmla="*/ 36 h 135"/>
                <a:gd name="T12" fmla="*/ 37 w 135"/>
                <a:gd name="T13" fmla="*/ 0 h 135"/>
                <a:gd name="T14" fmla="*/ 135 w 135"/>
                <a:gd name="T15" fmla="*/ 0 h 135"/>
                <a:gd name="T16" fmla="*/ 135 w 135"/>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35">
                  <a:moveTo>
                    <a:pt x="135" y="36"/>
                  </a:moveTo>
                  <a:cubicBezTo>
                    <a:pt x="135" y="98"/>
                    <a:pt x="135" y="98"/>
                    <a:pt x="135" y="98"/>
                  </a:cubicBezTo>
                  <a:cubicBezTo>
                    <a:pt x="135" y="118"/>
                    <a:pt x="118" y="135"/>
                    <a:pt x="98" y="135"/>
                  </a:cubicBezTo>
                  <a:cubicBezTo>
                    <a:pt x="37" y="135"/>
                    <a:pt x="37" y="135"/>
                    <a:pt x="37" y="135"/>
                  </a:cubicBezTo>
                  <a:cubicBezTo>
                    <a:pt x="16" y="135"/>
                    <a:pt x="0" y="118"/>
                    <a:pt x="0" y="98"/>
                  </a:cubicBezTo>
                  <a:cubicBezTo>
                    <a:pt x="0" y="36"/>
                    <a:pt x="0" y="36"/>
                    <a:pt x="0" y="36"/>
                  </a:cubicBezTo>
                  <a:cubicBezTo>
                    <a:pt x="0" y="16"/>
                    <a:pt x="16" y="0"/>
                    <a:pt x="37" y="0"/>
                  </a:cubicBezTo>
                  <a:cubicBezTo>
                    <a:pt x="135" y="0"/>
                    <a:pt x="135" y="0"/>
                    <a:pt x="135" y="0"/>
                  </a:cubicBezTo>
                  <a:lnTo>
                    <a:pt x="135" y="36"/>
                  </a:lnTo>
                  <a:close/>
                </a:path>
              </a:pathLst>
            </a:custGeom>
            <a:solidFill>
              <a:srgbClr val="C1CB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04" tIns="33602" rIns="67204" bIns="33602" numCol="1" anchor="t" anchorCtr="0" compatLnSpc="1"/>
            <a:lstStyle/>
            <a:p>
              <a:pPr defTabSz="895985">
                <a:defRPr/>
              </a:pPr>
              <a:endParaRPr lang="zh-CN" altLang="en-US" sz="1765" kern="0" dirty="0">
                <a:solidFill>
                  <a:sysClr val="windowText" lastClr="000000"/>
                </a:solidFill>
              </a:endParaRPr>
            </a:p>
          </p:txBody>
        </p:sp>
        <p:sp>
          <p:nvSpPr>
            <p:cNvPr id="20" name="Freeform 14"/>
            <p:cNvSpPr/>
            <p:nvPr/>
          </p:nvSpPr>
          <p:spPr bwMode="auto">
            <a:xfrm>
              <a:off x="1500188" y="2276475"/>
              <a:ext cx="176213" cy="104775"/>
            </a:xfrm>
            <a:custGeom>
              <a:avLst/>
              <a:gdLst>
                <a:gd name="T0" fmla="*/ 111 w 111"/>
                <a:gd name="T1" fmla="*/ 0 h 66"/>
                <a:gd name="T2" fmla="*/ 55 w 111"/>
                <a:gd name="T3" fmla="*/ 0 h 66"/>
                <a:gd name="T4" fmla="*/ 55 w 111"/>
                <a:gd name="T5" fmla="*/ 54 h 66"/>
                <a:gd name="T6" fmla="*/ 14 w 111"/>
                <a:gd name="T7" fmla="*/ 54 h 66"/>
                <a:gd name="T8" fmla="*/ 14 w 111"/>
                <a:gd name="T9" fmla="*/ 0 h 66"/>
                <a:gd name="T10" fmla="*/ 0 w 111"/>
                <a:gd name="T11" fmla="*/ 0 h 66"/>
                <a:gd name="T12" fmla="*/ 0 w 111"/>
                <a:gd name="T13" fmla="*/ 66 h 66"/>
                <a:gd name="T14" fmla="*/ 111 w 111"/>
                <a:gd name="T15" fmla="*/ 66 h 66"/>
                <a:gd name="T16" fmla="*/ 111 w 111"/>
                <a:gd name="T1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6">
                  <a:moveTo>
                    <a:pt x="111" y="0"/>
                  </a:moveTo>
                  <a:lnTo>
                    <a:pt x="55" y="0"/>
                  </a:lnTo>
                  <a:lnTo>
                    <a:pt x="55" y="54"/>
                  </a:lnTo>
                  <a:lnTo>
                    <a:pt x="14" y="54"/>
                  </a:lnTo>
                  <a:lnTo>
                    <a:pt x="14" y="0"/>
                  </a:lnTo>
                  <a:lnTo>
                    <a:pt x="0" y="0"/>
                  </a:lnTo>
                  <a:lnTo>
                    <a:pt x="0" y="66"/>
                  </a:lnTo>
                  <a:lnTo>
                    <a:pt x="111" y="66"/>
                  </a:lnTo>
                  <a:lnTo>
                    <a:pt x="111" y="0"/>
                  </a:lnTo>
                  <a:close/>
                </a:path>
              </a:pathLst>
            </a:custGeom>
            <a:solidFill>
              <a:srgbClr val="ECECEB"/>
            </a:solid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p>
              <a:pPr defTabSz="895985">
                <a:defRPr/>
              </a:pPr>
              <a:endParaRPr lang="zh-CN" altLang="en-US" sz="1765" kern="0">
                <a:solidFill>
                  <a:sysClr val="windowText" lastClr="000000"/>
                </a:solidFill>
              </a:endParaRPr>
            </a:p>
          </p:txBody>
        </p:sp>
        <p:sp>
          <p:nvSpPr>
            <p:cNvPr id="21" name="Freeform 15"/>
            <p:cNvSpPr>
              <a:spLocks noEditPoints="1"/>
            </p:cNvSpPr>
            <p:nvPr/>
          </p:nvSpPr>
          <p:spPr bwMode="auto">
            <a:xfrm>
              <a:off x="1447800" y="2276475"/>
              <a:ext cx="288925" cy="277812"/>
            </a:xfrm>
            <a:custGeom>
              <a:avLst/>
              <a:gdLst>
                <a:gd name="T0" fmla="*/ 72 w 77"/>
                <a:gd name="T1" fmla="*/ 0 h 74"/>
                <a:gd name="T2" fmla="*/ 64 w 77"/>
                <a:gd name="T3" fmla="*/ 0 h 74"/>
                <a:gd name="T4" fmla="*/ 64 w 77"/>
                <a:gd name="T5" fmla="*/ 31 h 74"/>
                <a:gd name="T6" fmla="*/ 10 w 77"/>
                <a:gd name="T7" fmla="*/ 31 h 74"/>
                <a:gd name="T8" fmla="*/ 10 w 77"/>
                <a:gd name="T9" fmla="*/ 0 h 74"/>
                <a:gd name="T10" fmla="*/ 5 w 77"/>
                <a:gd name="T11" fmla="*/ 0 h 74"/>
                <a:gd name="T12" fmla="*/ 0 w 77"/>
                <a:gd name="T13" fmla="*/ 6 h 74"/>
                <a:gd name="T14" fmla="*/ 0 w 77"/>
                <a:gd name="T15" fmla="*/ 68 h 74"/>
                <a:gd name="T16" fmla="*/ 5 w 77"/>
                <a:gd name="T17" fmla="*/ 74 h 74"/>
                <a:gd name="T18" fmla="*/ 72 w 77"/>
                <a:gd name="T19" fmla="*/ 74 h 74"/>
                <a:gd name="T20" fmla="*/ 77 w 77"/>
                <a:gd name="T21" fmla="*/ 68 h 74"/>
                <a:gd name="T22" fmla="*/ 77 w 77"/>
                <a:gd name="T23" fmla="*/ 6 h 74"/>
                <a:gd name="T24" fmla="*/ 72 w 77"/>
                <a:gd name="T25" fmla="*/ 0 h 74"/>
                <a:gd name="T26" fmla="*/ 38 w 77"/>
                <a:gd name="T27" fmla="*/ 65 h 74"/>
                <a:gd name="T28" fmla="*/ 22 w 77"/>
                <a:gd name="T29" fmla="*/ 49 h 74"/>
                <a:gd name="T30" fmla="*/ 38 w 77"/>
                <a:gd name="T31" fmla="*/ 33 h 74"/>
                <a:gd name="T32" fmla="*/ 54 w 77"/>
                <a:gd name="T33" fmla="*/ 49 h 74"/>
                <a:gd name="T34" fmla="*/ 38 w 77"/>
                <a:gd name="T35" fmla="*/ 6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4">
                  <a:moveTo>
                    <a:pt x="72" y="0"/>
                  </a:moveTo>
                  <a:cubicBezTo>
                    <a:pt x="64" y="0"/>
                    <a:pt x="64" y="0"/>
                    <a:pt x="64" y="0"/>
                  </a:cubicBezTo>
                  <a:cubicBezTo>
                    <a:pt x="64" y="31"/>
                    <a:pt x="64" y="31"/>
                    <a:pt x="64" y="31"/>
                  </a:cubicBezTo>
                  <a:cubicBezTo>
                    <a:pt x="10" y="31"/>
                    <a:pt x="10" y="31"/>
                    <a:pt x="10" y="31"/>
                  </a:cubicBezTo>
                  <a:cubicBezTo>
                    <a:pt x="10" y="0"/>
                    <a:pt x="10" y="0"/>
                    <a:pt x="10" y="0"/>
                  </a:cubicBezTo>
                  <a:cubicBezTo>
                    <a:pt x="5" y="0"/>
                    <a:pt x="5" y="0"/>
                    <a:pt x="5" y="0"/>
                  </a:cubicBezTo>
                  <a:cubicBezTo>
                    <a:pt x="2" y="0"/>
                    <a:pt x="0" y="3"/>
                    <a:pt x="0" y="6"/>
                  </a:cubicBezTo>
                  <a:cubicBezTo>
                    <a:pt x="0" y="68"/>
                    <a:pt x="0" y="68"/>
                    <a:pt x="0" y="68"/>
                  </a:cubicBezTo>
                  <a:cubicBezTo>
                    <a:pt x="0" y="72"/>
                    <a:pt x="2" y="74"/>
                    <a:pt x="5" y="74"/>
                  </a:cubicBezTo>
                  <a:cubicBezTo>
                    <a:pt x="72" y="74"/>
                    <a:pt x="72" y="74"/>
                    <a:pt x="72" y="74"/>
                  </a:cubicBezTo>
                  <a:cubicBezTo>
                    <a:pt x="75" y="74"/>
                    <a:pt x="77" y="72"/>
                    <a:pt x="77" y="68"/>
                  </a:cubicBezTo>
                  <a:cubicBezTo>
                    <a:pt x="77" y="6"/>
                    <a:pt x="77" y="6"/>
                    <a:pt x="77" y="6"/>
                  </a:cubicBezTo>
                  <a:cubicBezTo>
                    <a:pt x="77" y="3"/>
                    <a:pt x="75" y="0"/>
                    <a:pt x="72" y="0"/>
                  </a:cubicBezTo>
                  <a:close/>
                  <a:moveTo>
                    <a:pt x="38" y="65"/>
                  </a:moveTo>
                  <a:cubicBezTo>
                    <a:pt x="29" y="65"/>
                    <a:pt x="22" y="58"/>
                    <a:pt x="22" y="49"/>
                  </a:cubicBezTo>
                  <a:cubicBezTo>
                    <a:pt x="22" y="40"/>
                    <a:pt x="29" y="33"/>
                    <a:pt x="38" y="33"/>
                  </a:cubicBezTo>
                  <a:cubicBezTo>
                    <a:pt x="46" y="33"/>
                    <a:pt x="54" y="40"/>
                    <a:pt x="54" y="49"/>
                  </a:cubicBezTo>
                  <a:cubicBezTo>
                    <a:pt x="54" y="58"/>
                    <a:pt x="46" y="65"/>
                    <a:pt x="38" y="65"/>
                  </a:cubicBezTo>
                  <a:close/>
                </a:path>
              </a:pathLst>
            </a:custGeom>
            <a:solidFill>
              <a:srgbClr val="ECECEB"/>
            </a:solid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p>
              <a:pPr defTabSz="895985">
                <a:defRPr/>
              </a:pPr>
              <a:endParaRPr lang="zh-CN" altLang="en-US" sz="1765" kern="0">
                <a:solidFill>
                  <a:sysClr val="windowText" lastClr="000000"/>
                </a:solidFill>
              </a:endParaRPr>
            </a:p>
          </p:txBody>
        </p:sp>
        <p:sp>
          <p:nvSpPr>
            <p:cNvPr id="22" name="Oval 16"/>
            <p:cNvSpPr>
              <a:spLocks noChangeArrowheads="1"/>
            </p:cNvSpPr>
            <p:nvPr/>
          </p:nvSpPr>
          <p:spPr bwMode="auto">
            <a:xfrm>
              <a:off x="1549400" y="2419350"/>
              <a:ext cx="82550" cy="82550"/>
            </a:xfrm>
            <a:prstGeom prst="ellipse">
              <a:avLst/>
            </a:prstGeom>
            <a:solidFill>
              <a:srgbClr val="ECECEB"/>
            </a:solid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p>
              <a:pPr defTabSz="895985">
                <a:defRPr/>
              </a:pPr>
              <a:endParaRPr lang="zh-CN" altLang="en-US" sz="1765" kern="0">
                <a:solidFill>
                  <a:sysClr val="windowText" lastClr="000000"/>
                </a:solidFill>
              </a:endParaRPr>
            </a:p>
          </p:txBody>
        </p:sp>
      </p:grpSp>
      <p:grpSp>
        <p:nvGrpSpPr>
          <p:cNvPr id="23" name="组合 22"/>
          <p:cNvGrpSpPr/>
          <p:nvPr/>
        </p:nvGrpSpPr>
        <p:grpSpPr>
          <a:xfrm>
            <a:off x="4522247" y="3048293"/>
            <a:ext cx="491522" cy="496253"/>
            <a:chOff x="5093055" y="2766720"/>
            <a:chExt cx="501650" cy="506413"/>
          </a:xfrm>
        </p:grpSpPr>
        <p:sp>
          <p:nvSpPr>
            <p:cNvPr id="24" name="Freeform 21"/>
            <p:cNvSpPr/>
            <p:nvPr/>
          </p:nvSpPr>
          <p:spPr bwMode="auto">
            <a:xfrm>
              <a:off x="5093055" y="2766720"/>
              <a:ext cx="501650" cy="506413"/>
            </a:xfrm>
            <a:custGeom>
              <a:avLst/>
              <a:gdLst>
                <a:gd name="T0" fmla="*/ 134 w 134"/>
                <a:gd name="T1" fmla="*/ 37 h 135"/>
                <a:gd name="T2" fmla="*/ 134 w 134"/>
                <a:gd name="T3" fmla="*/ 98 h 135"/>
                <a:gd name="T4" fmla="*/ 98 w 134"/>
                <a:gd name="T5" fmla="*/ 135 h 135"/>
                <a:gd name="T6" fmla="*/ 36 w 134"/>
                <a:gd name="T7" fmla="*/ 135 h 135"/>
                <a:gd name="T8" fmla="*/ 0 w 134"/>
                <a:gd name="T9" fmla="*/ 98 h 135"/>
                <a:gd name="T10" fmla="*/ 0 w 134"/>
                <a:gd name="T11" fmla="*/ 37 h 135"/>
                <a:gd name="T12" fmla="*/ 36 w 134"/>
                <a:gd name="T13" fmla="*/ 0 h 135"/>
                <a:gd name="T14" fmla="*/ 134 w 134"/>
                <a:gd name="T15" fmla="*/ 0 h 135"/>
                <a:gd name="T16" fmla="*/ 134 w 134"/>
                <a:gd name="T17" fmla="*/ 3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35">
                  <a:moveTo>
                    <a:pt x="134" y="37"/>
                  </a:moveTo>
                  <a:cubicBezTo>
                    <a:pt x="134" y="98"/>
                    <a:pt x="134" y="98"/>
                    <a:pt x="134" y="98"/>
                  </a:cubicBezTo>
                  <a:cubicBezTo>
                    <a:pt x="134" y="118"/>
                    <a:pt x="118" y="135"/>
                    <a:pt x="98" y="135"/>
                  </a:cubicBezTo>
                  <a:cubicBezTo>
                    <a:pt x="36" y="135"/>
                    <a:pt x="36" y="135"/>
                    <a:pt x="36" y="135"/>
                  </a:cubicBezTo>
                  <a:cubicBezTo>
                    <a:pt x="16" y="135"/>
                    <a:pt x="0" y="118"/>
                    <a:pt x="0" y="98"/>
                  </a:cubicBezTo>
                  <a:cubicBezTo>
                    <a:pt x="0" y="37"/>
                    <a:pt x="0" y="37"/>
                    <a:pt x="0" y="37"/>
                  </a:cubicBezTo>
                  <a:cubicBezTo>
                    <a:pt x="0" y="16"/>
                    <a:pt x="16" y="0"/>
                    <a:pt x="36" y="0"/>
                  </a:cubicBezTo>
                  <a:cubicBezTo>
                    <a:pt x="134" y="0"/>
                    <a:pt x="134" y="0"/>
                    <a:pt x="134" y="0"/>
                  </a:cubicBezTo>
                  <a:lnTo>
                    <a:pt x="134" y="37"/>
                  </a:lnTo>
                  <a:close/>
                </a:path>
              </a:pathLst>
            </a:custGeom>
            <a:solidFill>
              <a:srgbClr val="919D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04" tIns="33602" rIns="67204" bIns="33602" numCol="1" anchor="t" anchorCtr="0" compatLnSpc="1"/>
            <a:lstStyle/>
            <a:p>
              <a:pPr defTabSz="895985">
                <a:defRPr/>
              </a:pPr>
              <a:endParaRPr lang="zh-CN" altLang="en-US" sz="1765" kern="0" dirty="0">
                <a:solidFill>
                  <a:sysClr val="windowText" lastClr="000000"/>
                </a:solidFill>
              </a:endParaRPr>
            </a:p>
          </p:txBody>
        </p:sp>
        <p:sp>
          <p:nvSpPr>
            <p:cNvPr id="25" name="Oval 22"/>
            <p:cNvSpPr>
              <a:spLocks noChangeArrowheads="1"/>
            </p:cNvSpPr>
            <p:nvPr/>
          </p:nvSpPr>
          <p:spPr bwMode="auto">
            <a:xfrm>
              <a:off x="5201005" y="3069933"/>
              <a:ext cx="98425" cy="98425"/>
            </a:xfrm>
            <a:prstGeom prst="ellipse">
              <a:avLst/>
            </a:prstGeom>
            <a:solidFill>
              <a:srgbClr val="ECECEB"/>
            </a:solid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p>
              <a:pPr defTabSz="895985">
                <a:defRPr/>
              </a:pPr>
              <a:endParaRPr lang="zh-CN" altLang="en-US" sz="1765" kern="0">
                <a:solidFill>
                  <a:sysClr val="windowText" lastClr="000000"/>
                </a:solidFill>
              </a:endParaRPr>
            </a:p>
          </p:txBody>
        </p:sp>
        <p:sp>
          <p:nvSpPr>
            <p:cNvPr id="26" name="Freeform 23"/>
            <p:cNvSpPr/>
            <p:nvPr/>
          </p:nvSpPr>
          <p:spPr bwMode="auto">
            <a:xfrm>
              <a:off x="5212118" y="2969920"/>
              <a:ext cx="180975" cy="179388"/>
            </a:xfrm>
            <a:custGeom>
              <a:avLst/>
              <a:gdLst>
                <a:gd name="T0" fmla="*/ 6 w 48"/>
                <a:gd name="T1" fmla="*/ 0 h 48"/>
                <a:gd name="T2" fmla="*/ 0 w 48"/>
                <a:gd name="T3" fmla="*/ 7 h 48"/>
                <a:gd name="T4" fmla="*/ 6 w 48"/>
                <a:gd name="T5" fmla="*/ 13 h 48"/>
                <a:gd name="T6" fmla="*/ 35 w 48"/>
                <a:gd name="T7" fmla="*/ 42 h 48"/>
                <a:gd name="T8" fmla="*/ 42 w 48"/>
                <a:gd name="T9" fmla="*/ 48 h 48"/>
                <a:gd name="T10" fmla="*/ 48 w 48"/>
                <a:gd name="T11" fmla="*/ 42 h 48"/>
                <a:gd name="T12" fmla="*/ 6 w 48"/>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0"/>
                  </a:moveTo>
                  <a:cubicBezTo>
                    <a:pt x="3" y="0"/>
                    <a:pt x="0" y="3"/>
                    <a:pt x="0" y="7"/>
                  </a:cubicBezTo>
                  <a:cubicBezTo>
                    <a:pt x="0" y="10"/>
                    <a:pt x="3" y="13"/>
                    <a:pt x="6" y="13"/>
                  </a:cubicBezTo>
                  <a:cubicBezTo>
                    <a:pt x="22" y="13"/>
                    <a:pt x="35" y="26"/>
                    <a:pt x="35" y="42"/>
                  </a:cubicBezTo>
                  <a:cubicBezTo>
                    <a:pt x="35" y="45"/>
                    <a:pt x="38" y="48"/>
                    <a:pt x="42" y="48"/>
                  </a:cubicBezTo>
                  <a:cubicBezTo>
                    <a:pt x="45" y="48"/>
                    <a:pt x="48" y="45"/>
                    <a:pt x="48" y="42"/>
                  </a:cubicBezTo>
                  <a:cubicBezTo>
                    <a:pt x="48" y="19"/>
                    <a:pt x="29" y="0"/>
                    <a:pt x="6" y="0"/>
                  </a:cubicBezTo>
                  <a:close/>
                </a:path>
              </a:pathLst>
            </a:custGeom>
            <a:solidFill>
              <a:srgbClr val="ECECEB"/>
            </a:solid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p>
              <a:pPr defTabSz="895985">
                <a:defRPr/>
              </a:pPr>
              <a:endParaRPr lang="zh-CN" altLang="en-US" sz="1765" kern="0">
                <a:solidFill>
                  <a:sysClr val="windowText" lastClr="000000"/>
                </a:solidFill>
              </a:endParaRPr>
            </a:p>
          </p:txBody>
        </p:sp>
        <p:sp>
          <p:nvSpPr>
            <p:cNvPr id="27" name="Freeform 24"/>
            <p:cNvSpPr/>
            <p:nvPr/>
          </p:nvSpPr>
          <p:spPr bwMode="auto">
            <a:xfrm>
              <a:off x="5212118" y="2871495"/>
              <a:ext cx="277813" cy="277813"/>
            </a:xfrm>
            <a:custGeom>
              <a:avLst/>
              <a:gdLst>
                <a:gd name="T0" fmla="*/ 6 w 74"/>
                <a:gd name="T1" fmla="*/ 0 h 74"/>
                <a:gd name="T2" fmla="*/ 0 w 74"/>
                <a:gd name="T3" fmla="*/ 7 h 74"/>
                <a:gd name="T4" fmla="*/ 6 w 74"/>
                <a:gd name="T5" fmla="*/ 13 h 74"/>
                <a:gd name="T6" fmla="*/ 61 w 74"/>
                <a:gd name="T7" fmla="*/ 68 h 74"/>
                <a:gd name="T8" fmla="*/ 68 w 74"/>
                <a:gd name="T9" fmla="*/ 74 h 74"/>
                <a:gd name="T10" fmla="*/ 74 w 74"/>
                <a:gd name="T11" fmla="*/ 68 h 74"/>
                <a:gd name="T12" fmla="*/ 6 w 74"/>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74" h="74">
                  <a:moveTo>
                    <a:pt x="6" y="0"/>
                  </a:moveTo>
                  <a:cubicBezTo>
                    <a:pt x="3" y="0"/>
                    <a:pt x="0" y="3"/>
                    <a:pt x="0" y="7"/>
                  </a:cubicBezTo>
                  <a:cubicBezTo>
                    <a:pt x="0" y="10"/>
                    <a:pt x="3" y="13"/>
                    <a:pt x="6" y="13"/>
                  </a:cubicBezTo>
                  <a:cubicBezTo>
                    <a:pt x="37" y="13"/>
                    <a:pt x="61" y="38"/>
                    <a:pt x="61" y="68"/>
                  </a:cubicBezTo>
                  <a:cubicBezTo>
                    <a:pt x="61" y="71"/>
                    <a:pt x="64" y="74"/>
                    <a:pt x="68" y="74"/>
                  </a:cubicBezTo>
                  <a:cubicBezTo>
                    <a:pt x="71" y="74"/>
                    <a:pt x="74" y="71"/>
                    <a:pt x="74" y="68"/>
                  </a:cubicBezTo>
                  <a:cubicBezTo>
                    <a:pt x="74" y="30"/>
                    <a:pt x="44" y="0"/>
                    <a:pt x="6" y="0"/>
                  </a:cubicBezTo>
                  <a:close/>
                </a:path>
              </a:pathLst>
            </a:custGeom>
            <a:solidFill>
              <a:srgbClr val="ECECEB"/>
            </a:solid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p>
              <a:pPr defTabSz="895985">
                <a:defRPr/>
              </a:pPr>
              <a:endParaRPr lang="zh-CN" altLang="en-US" sz="1765" kern="0">
                <a:solidFill>
                  <a:sysClr val="windowText" lastClr="000000"/>
                </a:solidFill>
              </a:endParaRPr>
            </a:p>
          </p:txBody>
        </p:sp>
      </p:grpSp>
      <p:grpSp>
        <p:nvGrpSpPr>
          <p:cNvPr id="28" name="组合 27"/>
          <p:cNvGrpSpPr/>
          <p:nvPr/>
        </p:nvGrpSpPr>
        <p:grpSpPr>
          <a:xfrm>
            <a:off x="4517582" y="3786108"/>
            <a:ext cx="496189" cy="496253"/>
            <a:chOff x="6137274" y="1900165"/>
            <a:chExt cx="506413" cy="506412"/>
          </a:xfrm>
        </p:grpSpPr>
        <p:sp>
          <p:nvSpPr>
            <p:cNvPr id="29" name="Freeform 29"/>
            <p:cNvSpPr/>
            <p:nvPr/>
          </p:nvSpPr>
          <p:spPr bwMode="auto">
            <a:xfrm>
              <a:off x="6137274" y="1900165"/>
              <a:ext cx="506413" cy="506412"/>
            </a:xfrm>
            <a:custGeom>
              <a:avLst/>
              <a:gdLst>
                <a:gd name="T0" fmla="*/ 135 w 135"/>
                <a:gd name="T1" fmla="*/ 36 h 135"/>
                <a:gd name="T2" fmla="*/ 135 w 135"/>
                <a:gd name="T3" fmla="*/ 98 h 135"/>
                <a:gd name="T4" fmla="*/ 98 w 135"/>
                <a:gd name="T5" fmla="*/ 135 h 135"/>
                <a:gd name="T6" fmla="*/ 36 w 135"/>
                <a:gd name="T7" fmla="*/ 135 h 135"/>
                <a:gd name="T8" fmla="*/ 0 w 135"/>
                <a:gd name="T9" fmla="*/ 98 h 135"/>
                <a:gd name="T10" fmla="*/ 0 w 135"/>
                <a:gd name="T11" fmla="*/ 36 h 135"/>
                <a:gd name="T12" fmla="*/ 36 w 135"/>
                <a:gd name="T13" fmla="*/ 0 h 135"/>
                <a:gd name="T14" fmla="*/ 135 w 135"/>
                <a:gd name="T15" fmla="*/ 0 h 135"/>
                <a:gd name="T16" fmla="*/ 135 w 135"/>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35">
                  <a:moveTo>
                    <a:pt x="135" y="36"/>
                  </a:moveTo>
                  <a:cubicBezTo>
                    <a:pt x="135" y="98"/>
                    <a:pt x="135" y="98"/>
                    <a:pt x="135" y="98"/>
                  </a:cubicBezTo>
                  <a:cubicBezTo>
                    <a:pt x="135" y="118"/>
                    <a:pt x="118" y="135"/>
                    <a:pt x="98" y="135"/>
                  </a:cubicBezTo>
                  <a:cubicBezTo>
                    <a:pt x="36" y="135"/>
                    <a:pt x="36" y="135"/>
                    <a:pt x="36" y="135"/>
                  </a:cubicBezTo>
                  <a:cubicBezTo>
                    <a:pt x="16" y="135"/>
                    <a:pt x="0" y="118"/>
                    <a:pt x="0" y="98"/>
                  </a:cubicBezTo>
                  <a:cubicBezTo>
                    <a:pt x="0" y="36"/>
                    <a:pt x="0" y="36"/>
                    <a:pt x="0" y="36"/>
                  </a:cubicBezTo>
                  <a:cubicBezTo>
                    <a:pt x="0" y="16"/>
                    <a:pt x="16" y="0"/>
                    <a:pt x="36" y="0"/>
                  </a:cubicBezTo>
                  <a:cubicBezTo>
                    <a:pt x="135" y="0"/>
                    <a:pt x="135" y="0"/>
                    <a:pt x="135" y="0"/>
                  </a:cubicBezTo>
                  <a:lnTo>
                    <a:pt x="135" y="36"/>
                  </a:lnTo>
                  <a:close/>
                </a:path>
              </a:pathLst>
            </a:custGeom>
            <a:solidFill>
              <a:srgbClr val="C1CB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04" tIns="33602" rIns="67204" bIns="33602" numCol="1" anchor="t" anchorCtr="0" compatLnSpc="1"/>
            <a:lstStyle/>
            <a:p>
              <a:pPr defTabSz="895985">
                <a:defRPr/>
              </a:pPr>
              <a:endParaRPr lang="zh-CN" altLang="en-US" sz="1765" kern="0" dirty="0">
                <a:solidFill>
                  <a:sysClr val="windowText" lastClr="000000"/>
                </a:solidFill>
              </a:endParaRPr>
            </a:p>
          </p:txBody>
        </p:sp>
        <p:sp>
          <p:nvSpPr>
            <p:cNvPr id="30" name="Freeform 30"/>
            <p:cNvSpPr>
              <a:spLocks noEditPoints="1"/>
            </p:cNvSpPr>
            <p:nvPr/>
          </p:nvSpPr>
          <p:spPr bwMode="auto">
            <a:xfrm>
              <a:off x="6208712" y="1979540"/>
              <a:ext cx="327025" cy="325437"/>
            </a:xfrm>
            <a:custGeom>
              <a:avLst/>
              <a:gdLst>
                <a:gd name="T0" fmla="*/ 64 w 87"/>
                <a:gd name="T1" fmla="*/ 14 h 87"/>
                <a:gd name="T2" fmla="*/ 14 w 87"/>
                <a:gd name="T3" fmla="*/ 14 h 87"/>
                <a:gd name="T4" fmla="*/ 14 w 87"/>
                <a:gd name="T5" fmla="*/ 64 h 87"/>
                <a:gd name="T6" fmla="*/ 59 w 87"/>
                <a:gd name="T7" fmla="*/ 69 h 87"/>
                <a:gd name="T8" fmla="*/ 74 w 87"/>
                <a:gd name="T9" fmla="*/ 84 h 87"/>
                <a:gd name="T10" fmla="*/ 83 w 87"/>
                <a:gd name="T11" fmla="*/ 84 h 87"/>
                <a:gd name="T12" fmla="*/ 84 w 87"/>
                <a:gd name="T13" fmla="*/ 83 h 87"/>
                <a:gd name="T14" fmla="*/ 84 w 87"/>
                <a:gd name="T15" fmla="*/ 74 h 87"/>
                <a:gd name="T16" fmla="*/ 69 w 87"/>
                <a:gd name="T17" fmla="*/ 59 h 87"/>
                <a:gd name="T18" fmla="*/ 64 w 87"/>
                <a:gd name="T19" fmla="*/ 14 h 87"/>
                <a:gd name="T20" fmla="*/ 58 w 87"/>
                <a:gd name="T21" fmla="*/ 58 h 87"/>
                <a:gd name="T22" fmla="*/ 20 w 87"/>
                <a:gd name="T23" fmla="*/ 58 h 87"/>
                <a:gd name="T24" fmla="*/ 20 w 87"/>
                <a:gd name="T25" fmla="*/ 21 h 87"/>
                <a:gd name="T26" fmla="*/ 58 w 87"/>
                <a:gd name="T27" fmla="*/ 21 h 87"/>
                <a:gd name="T28" fmla="*/ 58 w 87"/>
                <a:gd name="T29" fmla="*/ 5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 h="87">
                  <a:moveTo>
                    <a:pt x="64" y="14"/>
                  </a:moveTo>
                  <a:cubicBezTo>
                    <a:pt x="50" y="0"/>
                    <a:pt x="28" y="0"/>
                    <a:pt x="14" y="14"/>
                  </a:cubicBezTo>
                  <a:cubicBezTo>
                    <a:pt x="0" y="28"/>
                    <a:pt x="0" y="51"/>
                    <a:pt x="14" y="64"/>
                  </a:cubicBezTo>
                  <a:cubicBezTo>
                    <a:pt x="26" y="77"/>
                    <a:pt x="45" y="78"/>
                    <a:pt x="59" y="69"/>
                  </a:cubicBezTo>
                  <a:cubicBezTo>
                    <a:pt x="74" y="84"/>
                    <a:pt x="74" y="84"/>
                    <a:pt x="74" y="84"/>
                  </a:cubicBezTo>
                  <a:cubicBezTo>
                    <a:pt x="76" y="87"/>
                    <a:pt x="80" y="87"/>
                    <a:pt x="83" y="84"/>
                  </a:cubicBezTo>
                  <a:cubicBezTo>
                    <a:pt x="84" y="83"/>
                    <a:pt x="84" y="83"/>
                    <a:pt x="84" y="83"/>
                  </a:cubicBezTo>
                  <a:cubicBezTo>
                    <a:pt x="87" y="81"/>
                    <a:pt x="87" y="77"/>
                    <a:pt x="84" y="74"/>
                  </a:cubicBezTo>
                  <a:cubicBezTo>
                    <a:pt x="69" y="59"/>
                    <a:pt x="69" y="59"/>
                    <a:pt x="69" y="59"/>
                  </a:cubicBezTo>
                  <a:cubicBezTo>
                    <a:pt x="78" y="45"/>
                    <a:pt x="76" y="26"/>
                    <a:pt x="64" y="14"/>
                  </a:cubicBezTo>
                  <a:close/>
                  <a:moveTo>
                    <a:pt x="58" y="58"/>
                  </a:moveTo>
                  <a:cubicBezTo>
                    <a:pt x="47" y="68"/>
                    <a:pt x="31" y="68"/>
                    <a:pt x="20" y="58"/>
                  </a:cubicBezTo>
                  <a:cubicBezTo>
                    <a:pt x="10" y="48"/>
                    <a:pt x="10" y="31"/>
                    <a:pt x="20" y="21"/>
                  </a:cubicBezTo>
                  <a:cubicBezTo>
                    <a:pt x="31" y="10"/>
                    <a:pt x="47" y="10"/>
                    <a:pt x="58" y="21"/>
                  </a:cubicBezTo>
                  <a:cubicBezTo>
                    <a:pt x="68" y="31"/>
                    <a:pt x="68" y="48"/>
                    <a:pt x="58" y="58"/>
                  </a:cubicBezTo>
                  <a:close/>
                </a:path>
              </a:pathLst>
            </a:custGeom>
            <a:solidFill>
              <a:srgbClr val="ECECEB"/>
            </a:solid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p>
              <a:pPr defTabSz="895985">
                <a:defRPr/>
              </a:pPr>
              <a:endParaRPr lang="zh-CN" altLang="en-US" sz="1765" kern="0">
                <a:solidFill>
                  <a:sysClr val="windowText" lastClr="000000"/>
                </a:solidFill>
              </a:endParaRPr>
            </a:p>
          </p:txBody>
        </p:sp>
      </p:grpSp>
      <p:sp>
        <p:nvSpPr>
          <p:cNvPr id="31" name="Text Box 11"/>
          <p:cNvSpPr txBox="1">
            <a:spLocks noChangeArrowheads="1"/>
          </p:cNvSpPr>
          <p:nvPr/>
        </p:nvSpPr>
        <p:spPr bwMode="auto">
          <a:xfrm>
            <a:off x="5154922" y="1500372"/>
            <a:ext cx="3084221" cy="53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597" tIns="44798" rIns="89597" bIns="44798">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955" dirty="0">
                <a:solidFill>
                  <a:schemeClr val="tx1">
                    <a:lumMod val="50000"/>
                    <a:lumOff val="50000"/>
                  </a:schemeClr>
                </a:solidFill>
                <a:latin typeface="微软雅黑" panose="020B0503020204020204" charset="-122"/>
                <a:ea typeface="微软雅黑" panose="020B0503020204020204" charset="-122"/>
              </a:rPr>
              <a:t>设计的发展存在着一个时代价值观</a:t>
            </a:r>
            <a:r>
              <a:rPr lang="zh-CN" altLang="en-US" sz="955">
                <a:solidFill>
                  <a:schemeClr val="tx1">
                    <a:lumMod val="50000"/>
                    <a:lumOff val="50000"/>
                  </a:schemeClr>
                </a:solidFill>
                <a:latin typeface="微软雅黑" panose="020B0503020204020204" charset="-122"/>
                <a:ea typeface="微软雅黑" panose="020B0503020204020204" charset="-122"/>
              </a:rPr>
              <a:t>的问题即</a:t>
            </a:r>
            <a:r>
              <a:rPr lang="zh-CN" altLang="en-US" sz="955" dirty="0">
                <a:solidFill>
                  <a:schemeClr val="tx1">
                    <a:lumMod val="50000"/>
                    <a:lumOff val="50000"/>
                  </a:schemeClr>
                </a:solidFill>
                <a:latin typeface="微软雅黑" panose="020B0503020204020204" charset="-122"/>
                <a:ea typeface="微软雅黑" panose="020B0503020204020204" charset="-122"/>
              </a:rPr>
              <a:t>什么是设计？为什么而</a:t>
            </a:r>
            <a:r>
              <a:rPr lang="zh-CN" altLang="en-US" sz="955">
                <a:solidFill>
                  <a:schemeClr val="tx1">
                    <a:lumMod val="50000"/>
                    <a:lumOff val="50000"/>
                  </a:schemeClr>
                </a:solidFill>
                <a:latin typeface="微软雅黑" panose="020B0503020204020204" charset="-122"/>
                <a:ea typeface="微软雅黑" panose="020B0503020204020204" charset="-122"/>
              </a:rPr>
              <a:t>设计？对于多元化的今天，围绕</a:t>
            </a:r>
            <a:r>
              <a:rPr lang="zh-CN" altLang="en-US" sz="955" dirty="0">
                <a:solidFill>
                  <a:schemeClr val="tx1">
                    <a:lumMod val="50000"/>
                    <a:lumOff val="50000"/>
                  </a:schemeClr>
                </a:solidFill>
                <a:latin typeface="微软雅黑" panose="020B0503020204020204" charset="-122"/>
                <a:ea typeface="微软雅黑" panose="020B0503020204020204" charset="-122"/>
              </a:rPr>
              <a:t>这个问题，不同的时期就会形成不同的</a:t>
            </a:r>
            <a:r>
              <a:rPr lang="zh-CN" altLang="en-US" sz="955">
                <a:solidFill>
                  <a:schemeClr val="tx1">
                    <a:lumMod val="50000"/>
                    <a:lumOff val="50000"/>
                  </a:schemeClr>
                </a:solidFill>
                <a:latin typeface="微软雅黑" panose="020B0503020204020204" charset="-122"/>
                <a:ea typeface="微软雅黑" panose="020B0503020204020204" charset="-122"/>
              </a:rPr>
              <a:t>设计面貌。</a:t>
            </a:r>
            <a:endParaRPr lang="en-US" altLang="zh-CN" sz="955" dirty="0">
              <a:solidFill>
                <a:schemeClr val="tx1">
                  <a:lumMod val="50000"/>
                  <a:lumOff val="50000"/>
                </a:schemeClr>
              </a:solidFill>
              <a:latin typeface="微软雅黑" panose="020B0503020204020204" charset="-122"/>
              <a:ea typeface="微软雅黑" panose="020B0503020204020204" charset="-122"/>
            </a:endParaRPr>
          </a:p>
        </p:txBody>
      </p:sp>
      <p:sp>
        <p:nvSpPr>
          <p:cNvPr id="32" name="Text Box 11"/>
          <p:cNvSpPr txBox="1">
            <a:spLocks noChangeArrowheads="1"/>
          </p:cNvSpPr>
          <p:nvPr/>
        </p:nvSpPr>
        <p:spPr bwMode="auto">
          <a:xfrm>
            <a:off x="5154922" y="2269672"/>
            <a:ext cx="3084221" cy="53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597" tIns="44798" rIns="89597" bIns="44798">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955" dirty="0">
                <a:solidFill>
                  <a:schemeClr val="tx1">
                    <a:lumMod val="50000"/>
                    <a:lumOff val="50000"/>
                  </a:schemeClr>
                </a:solidFill>
                <a:latin typeface="微软雅黑" panose="020B0503020204020204" charset="-122"/>
                <a:ea typeface="微软雅黑" panose="020B0503020204020204" charset="-122"/>
              </a:rPr>
              <a:t>设计的发展存在着一个时代价值观</a:t>
            </a:r>
            <a:r>
              <a:rPr lang="zh-CN" altLang="en-US" sz="955">
                <a:solidFill>
                  <a:schemeClr val="tx1">
                    <a:lumMod val="50000"/>
                    <a:lumOff val="50000"/>
                  </a:schemeClr>
                </a:solidFill>
                <a:latin typeface="微软雅黑" panose="020B0503020204020204" charset="-122"/>
                <a:ea typeface="微软雅黑" panose="020B0503020204020204" charset="-122"/>
              </a:rPr>
              <a:t>的问题即</a:t>
            </a:r>
            <a:r>
              <a:rPr lang="zh-CN" altLang="en-US" sz="955" dirty="0">
                <a:solidFill>
                  <a:schemeClr val="tx1">
                    <a:lumMod val="50000"/>
                    <a:lumOff val="50000"/>
                  </a:schemeClr>
                </a:solidFill>
                <a:latin typeface="微软雅黑" panose="020B0503020204020204" charset="-122"/>
                <a:ea typeface="微软雅黑" panose="020B0503020204020204" charset="-122"/>
              </a:rPr>
              <a:t>什么是设计？为什么而</a:t>
            </a:r>
            <a:r>
              <a:rPr lang="zh-CN" altLang="en-US" sz="955">
                <a:solidFill>
                  <a:schemeClr val="tx1">
                    <a:lumMod val="50000"/>
                    <a:lumOff val="50000"/>
                  </a:schemeClr>
                </a:solidFill>
                <a:latin typeface="微软雅黑" panose="020B0503020204020204" charset="-122"/>
                <a:ea typeface="微软雅黑" panose="020B0503020204020204" charset="-122"/>
              </a:rPr>
              <a:t>设计？对于多元化的今天，围绕</a:t>
            </a:r>
            <a:r>
              <a:rPr lang="zh-CN" altLang="en-US" sz="955" dirty="0">
                <a:solidFill>
                  <a:schemeClr val="tx1">
                    <a:lumMod val="50000"/>
                    <a:lumOff val="50000"/>
                  </a:schemeClr>
                </a:solidFill>
                <a:latin typeface="微软雅黑" panose="020B0503020204020204" charset="-122"/>
                <a:ea typeface="微软雅黑" panose="020B0503020204020204" charset="-122"/>
              </a:rPr>
              <a:t>这个问题，不同的时期就会形成不同的</a:t>
            </a:r>
            <a:r>
              <a:rPr lang="zh-CN" altLang="en-US" sz="955">
                <a:solidFill>
                  <a:schemeClr val="tx1">
                    <a:lumMod val="50000"/>
                    <a:lumOff val="50000"/>
                  </a:schemeClr>
                </a:solidFill>
                <a:latin typeface="微软雅黑" panose="020B0503020204020204" charset="-122"/>
                <a:ea typeface="微软雅黑" panose="020B0503020204020204" charset="-122"/>
              </a:rPr>
              <a:t>设计面貌。</a:t>
            </a:r>
            <a:endParaRPr lang="en-US" altLang="zh-CN" sz="955" dirty="0">
              <a:solidFill>
                <a:schemeClr val="tx1">
                  <a:lumMod val="50000"/>
                  <a:lumOff val="50000"/>
                </a:schemeClr>
              </a:solidFill>
              <a:latin typeface="微软雅黑" panose="020B0503020204020204" charset="-122"/>
              <a:ea typeface="微软雅黑" panose="020B0503020204020204" charset="-122"/>
            </a:endParaRPr>
          </a:p>
        </p:txBody>
      </p:sp>
      <p:sp>
        <p:nvSpPr>
          <p:cNvPr id="33" name="Text Box 11"/>
          <p:cNvSpPr txBox="1">
            <a:spLocks noChangeArrowheads="1"/>
          </p:cNvSpPr>
          <p:nvPr/>
        </p:nvSpPr>
        <p:spPr bwMode="auto">
          <a:xfrm>
            <a:off x="5154922" y="3038972"/>
            <a:ext cx="3084221" cy="53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597" tIns="44798" rIns="89597" bIns="44798">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955" dirty="0">
                <a:solidFill>
                  <a:schemeClr val="tx1">
                    <a:lumMod val="50000"/>
                    <a:lumOff val="50000"/>
                  </a:schemeClr>
                </a:solidFill>
                <a:latin typeface="微软雅黑" panose="020B0503020204020204" charset="-122"/>
                <a:ea typeface="微软雅黑" panose="020B0503020204020204" charset="-122"/>
              </a:rPr>
              <a:t>设计的发展存在着一个时代价值观</a:t>
            </a:r>
            <a:r>
              <a:rPr lang="zh-CN" altLang="en-US" sz="955">
                <a:solidFill>
                  <a:schemeClr val="tx1">
                    <a:lumMod val="50000"/>
                    <a:lumOff val="50000"/>
                  </a:schemeClr>
                </a:solidFill>
                <a:latin typeface="微软雅黑" panose="020B0503020204020204" charset="-122"/>
                <a:ea typeface="微软雅黑" panose="020B0503020204020204" charset="-122"/>
              </a:rPr>
              <a:t>的问题即</a:t>
            </a:r>
            <a:r>
              <a:rPr lang="zh-CN" altLang="en-US" sz="955" dirty="0">
                <a:solidFill>
                  <a:schemeClr val="tx1">
                    <a:lumMod val="50000"/>
                    <a:lumOff val="50000"/>
                  </a:schemeClr>
                </a:solidFill>
                <a:latin typeface="微软雅黑" panose="020B0503020204020204" charset="-122"/>
                <a:ea typeface="微软雅黑" panose="020B0503020204020204" charset="-122"/>
              </a:rPr>
              <a:t>什么是设计？为什么而</a:t>
            </a:r>
            <a:r>
              <a:rPr lang="zh-CN" altLang="en-US" sz="955">
                <a:solidFill>
                  <a:schemeClr val="tx1">
                    <a:lumMod val="50000"/>
                    <a:lumOff val="50000"/>
                  </a:schemeClr>
                </a:solidFill>
                <a:latin typeface="微软雅黑" panose="020B0503020204020204" charset="-122"/>
                <a:ea typeface="微软雅黑" panose="020B0503020204020204" charset="-122"/>
              </a:rPr>
              <a:t>设计？对于多元化的今天，围绕</a:t>
            </a:r>
            <a:r>
              <a:rPr lang="zh-CN" altLang="en-US" sz="955" dirty="0">
                <a:solidFill>
                  <a:schemeClr val="tx1">
                    <a:lumMod val="50000"/>
                    <a:lumOff val="50000"/>
                  </a:schemeClr>
                </a:solidFill>
                <a:latin typeface="微软雅黑" panose="020B0503020204020204" charset="-122"/>
                <a:ea typeface="微软雅黑" panose="020B0503020204020204" charset="-122"/>
              </a:rPr>
              <a:t>这个问题，不同的时期就会形成不同的</a:t>
            </a:r>
            <a:r>
              <a:rPr lang="zh-CN" altLang="en-US" sz="955">
                <a:solidFill>
                  <a:schemeClr val="tx1">
                    <a:lumMod val="50000"/>
                    <a:lumOff val="50000"/>
                  </a:schemeClr>
                </a:solidFill>
                <a:latin typeface="微软雅黑" panose="020B0503020204020204" charset="-122"/>
                <a:ea typeface="微软雅黑" panose="020B0503020204020204" charset="-122"/>
              </a:rPr>
              <a:t>设计面貌。</a:t>
            </a:r>
            <a:endParaRPr lang="en-US" altLang="zh-CN" sz="955" dirty="0">
              <a:solidFill>
                <a:schemeClr val="tx1">
                  <a:lumMod val="50000"/>
                  <a:lumOff val="50000"/>
                </a:schemeClr>
              </a:solidFill>
              <a:latin typeface="微软雅黑" panose="020B0503020204020204" charset="-122"/>
              <a:ea typeface="微软雅黑" panose="020B0503020204020204" charset="-122"/>
            </a:endParaRPr>
          </a:p>
        </p:txBody>
      </p:sp>
      <p:sp>
        <p:nvSpPr>
          <p:cNvPr id="34" name="Text Box 11"/>
          <p:cNvSpPr txBox="1">
            <a:spLocks noChangeArrowheads="1"/>
          </p:cNvSpPr>
          <p:nvPr/>
        </p:nvSpPr>
        <p:spPr bwMode="auto">
          <a:xfrm>
            <a:off x="5154922" y="3808272"/>
            <a:ext cx="3084221" cy="53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597" tIns="44798" rIns="89597" bIns="44798">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955" dirty="0">
                <a:solidFill>
                  <a:schemeClr val="tx1">
                    <a:lumMod val="50000"/>
                    <a:lumOff val="50000"/>
                  </a:schemeClr>
                </a:solidFill>
                <a:latin typeface="微软雅黑" panose="020B0503020204020204" charset="-122"/>
                <a:ea typeface="微软雅黑" panose="020B0503020204020204" charset="-122"/>
              </a:rPr>
              <a:t>设计的发展存在着一个时代价值观的问题即什么是设计？为什么而设计？对于多元化的今天，围绕这个问题，不同的时期就会形成不同的设计面貌。</a:t>
            </a:r>
            <a:endParaRPr lang="en-US" altLang="zh-CN" sz="955" dirty="0">
              <a:solidFill>
                <a:schemeClr val="tx1">
                  <a:lumMod val="50000"/>
                  <a:lumOff val="50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2376">
        <p:fade/>
      </p:transition>
    </mc:Choice>
    <mc:Fallback>
      <p:transition spd="med" advTm="2376">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666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 fill="hold"/>
                                            <p:tgtEl>
                                              <p:spTgt spid="2"/>
                                            </p:tgtEl>
                                            <p:attrNameLst>
                                              <p:attrName>ppt_x</p:attrName>
                                            </p:attrNameLst>
                                          </p:cBhvr>
                                          <p:tavLst>
                                            <p:tav tm="0">
                                              <p:val>
                                                <p:strVal val="0-#ppt_w/2"/>
                                              </p:val>
                                            </p:tav>
                                            <p:tav tm="100000">
                                              <p:val>
                                                <p:strVal val="#ppt_x"/>
                                              </p:val>
                                            </p:tav>
                                          </p:tavLst>
                                        </p:anim>
                                        <p:anim calcmode="lin" valueType="num">
                                          <p:cBhvr additive="base">
                                            <p:cTn id="8" dur="3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2" decel="6660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300" fill="hold"/>
                                            <p:tgtEl>
                                              <p:spTgt spid="5"/>
                                            </p:tgtEl>
                                            <p:attrNameLst>
                                              <p:attrName>ppt_x</p:attrName>
                                            </p:attrNameLst>
                                          </p:cBhvr>
                                          <p:tavLst>
                                            <p:tav tm="0">
                                              <p:val>
                                                <p:strVal val="0-#ppt_w/2"/>
                                              </p:val>
                                            </p:tav>
                                            <p:tav tm="100000">
                                              <p:val>
                                                <p:strVal val="#ppt_x"/>
                                              </p:val>
                                            </p:tav>
                                          </p:tavLst>
                                        </p:anim>
                                        <p:anim calcmode="lin" valueType="num">
                                          <p:cBhvr additive="base">
                                            <p:cTn id="13" dur="3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3" decel="6660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300" fill="hold"/>
                                            <p:tgtEl>
                                              <p:spTgt spid="8"/>
                                            </p:tgtEl>
                                            <p:attrNameLst>
                                              <p:attrName>ppt_x</p:attrName>
                                            </p:attrNameLst>
                                          </p:cBhvr>
                                          <p:tavLst>
                                            <p:tav tm="0">
                                              <p:val>
                                                <p:strVal val="1+#ppt_w/2"/>
                                              </p:val>
                                            </p:tav>
                                            <p:tav tm="100000">
                                              <p:val>
                                                <p:strVal val="#ppt_x"/>
                                              </p:val>
                                            </p:tav>
                                          </p:tavLst>
                                        </p:anim>
                                        <p:anim calcmode="lin" valueType="num">
                                          <p:cBhvr additive="base">
                                            <p:cTn id="18" dur="300" fill="hold"/>
                                            <p:tgtEl>
                                              <p:spTgt spid="8"/>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6" decel="6660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300" fill="hold"/>
                                            <p:tgtEl>
                                              <p:spTgt spid="11"/>
                                            </p:tgtEl>
                                            <p:attrNameLst>
                                              <p:attrName>ppt_x</p:attrName>
                                            </p:attrNameLst>
                                          </p:cBhvr>
                                          <p:tavLst>
                                            <p:tav tm="0">
                                              <p:val>
                                                <p:strVal val="1+#ppt_w/2"/>
                                              </p:val>
                                            </p:tav>
                                            <p:tav tm="100000">
                                              <p:val>
                                                <p:strVal val="#ppt_x"/>
                                              </p:val>
                                            </p:tav>
                                          </p:tavLst>
                                        </p:anim>
                                        <p:anim calcmode="lin" valueType="num">
                                          <p:cBhvr additive="base">
                                            <p:cTn id="23" dur="300" fill="hold"/>
                                            <p:tgtEl>
                                              <p:spTgt spid="11"/>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par>
                                    <p:cTn id="30" presetID="53" presetClass="entr" presetSubtype="16"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par>
                                    <p:cTn id="35" presetID="53" presetClass="entr" presetSubtype="16"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par>
                                    <p:cTn id="40" presetID="53" presetClass="entr" presetSubtype="16" fill="hold" nodeType="with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p:cTn id="42" dur="500" fill="hold"/>
                                            <p:tgtEl>
                                              <p:spTgt spid="28"/>
                                            </p:tgtEl>
                                            <p:attrNameLst>
                                              <p:attrName>ppt_w</p:attrName>
                                            </p:attrNameLst>
                                          </p:cBhvr>
                                          <p:tavLst>
                                            <p:tav tm="0">
                                              <p:val>
                                                <p:fltVal val="0"/>
                                              </p:val>
                                            </p:tav>
                                            <p:tav tm="100000">
                                              <p:val>
                                                <p:strVal val="#ppt_w"/>
                                              </p:val>
                                            </p:tav>
                                          </p:tavLst>
                                        </p:anim>
                                        <p:anim calcmode="lin" valueType="num">
                                          <p:cBhvr>
                                            <p:cTn id="43" dur="500" fill="hold"/>
                                            <p:tgtEl>
                                              <p:spTgt spid="28"/>
                                            </p:tgtEl>
                                            <p:attrNameLst>
                                              <p:attrName>ppt_h</p:attrName>
                                            </p:attrNameLst>
                                          </p:cBhvr>
                                          <p:tavLst>
                                            <p:tav tm="0">
                                              <p:val>
                                                <p:fltVal val="0"/>
                                              </p:val>
                                            </p:tav>
                                            <p:tav tm="100000">
                                              <p:val>
                                                <p:strVal val="#ppt_h"/>
                                              </p:val>
                                            </p:tav>
                                          </p:tavLst>
                                        </p:anim>
                                        <p:animEffect transition="in" filter="fade">
                                          <p:cBhvr>
                                            <p:cTn id="44" dur="500"/>
                                            <p:tgtEl>
                                              <p:spTgt spid="28"/>
                                            </p:tgtEl>
                                          </p:cBhvr>
                                        </p:animEffect>
                                      </p:childTnLst>
                                    </p:cTn>
                                  </p:par>
                                </p:childTnLst>
                              </p:cTn>
                            </p:par>
                            <p:par>
                              <p:cTn id="45" fill="hold">
                                <p:stCondLst>
                                  <p:cond delay="2500"/>
                                </p:stCondLst>
                                <p:childTnLst>
                                  <p:par>
                                    <p:cTn id="46" presetID="2" presetClass="entr" presetSubtype="2" fill="hold" grpId="0" nodeType="afterEffect" p14:presetBounceEnd="53000">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14:bounceEnd="53000">
                                          <p:cBhvr additive="base">
                                            <p:cTn id="48" dur="300" fill="hold"/>
                                            <p:tgtEl>
                                              <p:spTgt spid="31"/>
                                            </p:tgtEl>
                                            <p:attrNameLst>
                                              <p:attrName>ppt_x</p:attrName>
                                            </p:attrNameLst>
                                          </p:cBhvr>
                                          <p:tavLst>
                                            <p:tav tm="0">
                                              <p:val>
                                                <p:strVal val="1+#ppt_w/2"/>
                                              </p:val>
                                            </p:tav>
                                            <p:tav tm="100000">
                                              <p:val>
                                                <p:strVal val="#ppt_x"/>
                                              </p:val>
                                            </p:tav>
                                          </p:tavLst>
                                        </p:anim>
                                        <p:anim calcmode="lin" valueType="num" p14:bounceEnd="53000">
                                          <p:cBhvr additive="base">
                                            <p:cTn id="49" dur="300" fill="hold"/>
                                            <p:tgtEl>
                                              <p:spTgt spid="31"/>
                                            </p:tgtEl>
                                            <p:attrNameLst>
                                              <p:attrName>ppt_y</p:attrName>
                                            </p:attrNameLst>
                                          </p:cBhvr>
                                          <p:tavLst>
                                            <p:tav tm="0">
                                              <p:val>
                                                <p:strVal val="#ppt_y"/>
                                              </p:val>
                                            </p:tav>
                                            <p:tav tm="100000">
                                              <p:val>
                                                <p:strVal val="#ppt_y"/>
                                              </p:val>
                                            </p:tav>
                                          </p:tavLst>
                                        </p:anim>
                                      </p:childTnLst>
                                    </p:cTn>
                                  </p:par>
                                </p:childTnLst>
                              </p:cTn>
                            </p:par>
                            <p:par>
                              <p:cTn id="50" fill="hold">
                                <p:stCondLst>
                                  <p:cond delay="3000"/>
                                </p:stCondLst>
                                <p:childTnLst>
                                  <p:par>
                                    <p:cTn id="51" presetID="2" presetClass="entr" presetSubtype="2" fill="hold" grpId="0" nodeType="afterEffect" p14:presetBounceEnd="53000">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14:bounceEnd="53000">
                                          <p:cBhvr additive="base">
                                            <p:cTn id="53" dur="300" fill="hold"/>
                                            <p:tgtEl>
                                              <p:spTgt spid="32"/>
                                            </p:tgtEl>
                                            <p:attrNameLst>
                                              <p:attrName>ppt_x</p:attrName>
                                            </p:attrNameLst>
                                          </p:cBhvr>
                                          <p:tavLst>
                                            <p:tav tm="0">
                                              <p:val>
                                                <p:strVal val="1+#ppt_w/2"/>
                                              </p:val>
                                            </p:tav>
                                            <p:tav tm="100000">
                                              <p:val>
                                                <p:strVal val="#ppt_x"/>
                                              </p:val>
                                            </p:tav>
                                          </p:tavLst>
                                        </p:anim>
                                        <p:anim calcmode="lin" valueType="num" p14:bounceEnd="53000">
                                          <p:cBhvr additive="base">
                                            <p:cTn id="54" dur="300" fill="hold"/>
                                            <p:tgtEl>
                                              <p:spTgt spid="32"/>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2" fill="hold" grpId="0" nodeType="afterEffect" p14:presetBounceEnd="53000">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14:bounceEnd="53000">
                                          <p:cBhvr additive="base">
                                            <p:cTn id="58" dur="300" fill="hold"/>
                                            <p:tgtEl>
                                              <p:spTgt spid="33"/>
                                            </p:tgtEl>
                                            <p:attrNameLst>
                                              <p:attrName>ppt_x</p:attrName>
                                            </p:attrNameLst>
                                          </p:cBhvr>
                                          <p:tavLst>
                                            <p:tav tm="0">
                                              <p:val>
                                                <p:strVal val="1+#ppt_w/2"/>
                                              </p:val>
                                            </p:tav>
                                            <p:tav tm="100000">
                                              <p:val>
                                                <p:strVal val="#ppt_x"/>
                                              </p:val>
                                            </p:tav>
                                          </p:tavLst>
                                        </p:anim>
                                        <p:anim calcmode="lin" valueType="num" p14:bounceEnd="53000">
                                          <p:cBhvr additive="base">
                                            <p:cTn id="59" dur="300" fill="hold"/>
                                            <p:tgtEl>
                                              <p:spTgt spid="33"/>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2" presetClass="entr" presetSubtype="2" fill="hold" grpId="0" nodeType="afterEffect" p14:presetBounceEnd="53000">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14:bounceEnd="53000">
                                          <p:cBhvr additive="base">
                                            <p:cTn id="63" dur="300" fill="hold"/>
                                            <p:tgtEl>
                                              <p:spTgt spid="34"/>
                                            </p:tgtEl>
                                            <p:attrNameLst>
                                              <p:attrName>ppt_x</p:attrName>
                                            </p:attrNameLst>
                                          </p:cBhvr>
                                          <p:tavLst>
                                            <p:tav tm="0">
                                              <p:val>
                                                <p:strVal val="1+#ppt_w/2"/>
                                              </p:val>
                                            </p:tav>
                                            <p:tav tm="100000">
                                              <p:val>
                                                <p:strVal val="#ppt_x"/>
                                              </p:val>
                                            </p:tav>
                                          </p:tavLst>
                                        </p:anim>
                                        <p:anim calcmode="lin" valueType="num" p14:bounceEnd="53000">
                                          <p:cBhvr additive="base">
                                            <p:cTn id="64" dur="3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666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 fill="hold"/>
                                            <p:tgtEl>
                                              <p:spTgt spid="2"/>
                                            </p:tgtEl>
                                            <p:attrNameLst>
                                              <p:attrName>ppt_x</p:attrName>
                                            </p:attrNameLst>
                                          </p:cBhvr>
                                          <p:tavLst>
                                            <p:tav tm="0">
                                              <p:val>
                                                <p:strVal val="0-#ppt_w/2"/>
                                              </p:val>
                                            </p:tav>
                                            <p:tav tm="100000">
                                              <p:val>
                                                <p:strVal val="#ppt_x"/>
                                              </p:val>
                                            </p:tav>
                                          </p:tavLst>
                                        </p:anim>
                                        <p:anim calcmode="lin" valueType="num">
                                          <p:cBhvr additive="base">
                                            <p:cTn id="8" dur="3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2" decel="6660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300" fill="hold"/>
                                            <p:tgtEl>
                                              <p:spTgt spid="5"/>
                                            </p:tgtEl>
                                            <p:attrNameLst>
                                              <p:attrName>ppt_x</p:attrName>
                                            </p:attrNameLst>
                                          </p:cBhvr>
                                          <p:tavLst>
                                            <p:tav tm="0">
                                              <p:val>
                                                <p:strVal val="0-#ppt_w/2"/>
                                              </p:val>
                                            </p:tav>
                                            <p:tav tm="100000">
                                              <p:val>
                                                <p:strVal val="#ppt_x"/>
                                              </p:val>
                                            </p:tav>
                                          </p:tavLst>
                                        </p:anim>
                                        <p:anim calcmode="lin" valueType="num">
                                          <p:cBhvr additive="base">
                                            <p:cTn id="13" dur="3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3" decel="6660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300" fill="hold"/>
                                            <p:tgtEl>
                                              <p:spTgt spid="8"/>
                                            </p:tgtEl>
                                            <p:attrNameLst>
                                              <p:attrName>ppt_x</p:attrName>
                                            </p:attrNameLst>
                                          </p:cBhvr>
                                          <p:tavLst>
                                            <p:tav tm="0">
                                              <p:val>
                                                <p:strVal val="1+#ppt_w/2"/>
                                              </p:val>
                                            </p:tav>
                                            <p:tav tm="100000">
                                              <p:val>
                                                <p:strVal val="#ppt_x"/>
                                              </p:val>
                                            </p:tav>
                                          </p:tavLst>
                                        </p:anim>
                                        <p:anim calcmode="lin" valueType="num">
                                          <p:cBhvr additive="base">
                                            <p:cTn id="18" dur="300" fill="hold"/>
                                            <p:tgtEl>
                                              <p:spTgt spid="8"/>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6" decel="6660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300" fill="hold"/>
                                            <p:tgtEl>
                                              <p:spTgt spid="11"/>
                                            </p:tgtEl>
                                            <p:attrNameLst>
                                              <p:attrName>ppt_x</p:attrName>
                                            </p:attrNameLst>
                                          </p:cBhvr>
                                          <p:tavLst>
                                            <p:tav tm="0">
                                              <p:val>
                                                <p:strVal val="1+#ppt_w/2"/>
                                              </p:val>
                                            </p:tav>
                                            <p:tav tm="100000">
                                              <p:val>
                                                <p:strVal val="#ppt_x"/>
                                              </p:val>
                                            </p:tav>
                                          </p:tavLst>
                                        </p:anim>
                                        <p:anim calcmode="lin" valueType="num">
                                          <p:cBhvr additive="base">
                                            <p:cTn id="23" dur="300" fill="hold"/>
                                            <p:tgtEl>
                                              <p:spTgt spid="11"/>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par>
                                    <p:cTn id="30" presetID="53" presetClass="entr" presetSubtype="16"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par>
                                    <p:cTn id="35" presetID="53" presetClass="entr" presetSubtype="16"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par>
                                    <p:cTn id="40" presetID="53" presetClass="entr" presetSubtype="16" fill="hold" nodeType="with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p:cTn id="42" dur="500" fill="hold"/>
                                            <p:tgtEl>
                                              <p:spTgt spid="28"/>
                                            </p:tgtEl>
                                            <p:attrNameLst>
                                              <p:attrName>ppt_w</p:attrName>
                                            </p:attrNameLst>
                                          </p:cBhvr>
                                          <p:tavLst>
                                            <p:tav tm="0">
                                              <p:val>
                                                <p:fltVal val="0"/>
                                              </p:val>
                                            </p:tav>
                                            <p:tav tm="100000">
                                              <p:val>
                                                <p:strVal val="#ppt_w"/>
                                              </p:val>
                                            </p:tav>
                                          </p:tavLst>
                                        </p:anim>
                                        <p:anim calcmode="lin" valueType="num">
                                          <p:cBhvr>
                                            <p:cTn id="43" dur="500" fill="hold"/>
                                            <p:tgtEl>
                                              <p:spTgt spid="28"/>
                                            </p:tgtEl>
                                            <p:attrNameLst>
                                              <p:attrName>ppt_h</p:attrName>
                                            </p:attrNameLst>
                                          </p:cBhvr>
                                          <p:tavLst>
                                            <p:tav tm="0">
                                              <p:val>
                                                <p:fltVal val="0"/>
                                              </p:val>
                                            </p:tav>
                                            <p:tav tm="100000">
                                              <p:val>
                                                <p:strVal val="#ppt_h"/>
                                              </p:val>
                                            </p:tav>
                                          </p:tavLst>
                                        </p:anim>
                                        <p:animEffect transition="in" filter="fade">
                                          <p:cBhvr>
                                            <p:cTn id="44" dur="500"/>
                                            <p:tgtEl>
                                              <p:spTgt spid="28"/>
                                            </p:tgtEl>
                                          </p:cBhvr>
                                        </p:animEffect>
                                      </p:childTnLst>
                                    </p:cTn>
                                  </p:par>
                                </p:childTnLst>
                              </p:cTn>
                            </p:par>
                            <p:par>
                              <p:cTn id="45" fill="hold">
                                <p:stCondLst>
                                  <p:cond delay="2500"/>
                                </p:stCondLst>
                                <p:childTnLst>
                                  <p:par>
                                    <p:cTn id="46" presetID="2" presetClass="entr" presetSubtype="2" fill="hold" grpId="0" nodeType="afterEffect">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cBhvr additive="base">
                                            <p:cTn id="48" dur="300" fill="hold"/>
                                            <p:tgtEl>
                                              <p:spTgt spid="31"/>
                                            </p:tgtEl>
                                            <p:attrNameLst>
                                              <p:attrName>ppt_x</p:attrName>
                                            </p:attrNameLst>
                                          </p:cBhvr>
                                          <p:tavLst>
                                            <p:tav tm="0">
                                              <p:val>
                                                <p:strVal val="1+#ppt_w/2"/>
                                              </p:val>
                                            </p:tav>
                                            <p:tav tm="100000">
                                              <p:val>
                                                <p:strVal val="#ppt_x"/>
                                              </p:val>
                                            </p:tav>
                                          </p:tavLst>
                                        </p:anim>
                                        <p:anim calcmode="lin" valueType="num">
                                          <p:cBhvr additive="base">
                                            <p:cTn id="49" dur="300" fill="hold"/>
                                            <p:tgtEl>
                                              <p:spTgt spid="31"/>
                                            </p:tgtEl>
                                            <p:attrNameLst>
                                              <p:attrName>ppt_y</p:attrName>
                                            </p:attrNameLst>
                                          </p:cBhvr>
                                          <p:tavLst>
                                            <p:tav tm="0">
                                              <p:val>
                                                <p:strVal val="#ppt_y"/>
                                              </p:val>
                                            </p:tav>
                                            <p:tav tm="100000">
                                              <p:val>
                                                <p:strVal val="#ppt_y"/>
                                              </p:val>
                                            </p:tav>
                                          </p:tavLst>
                                        </p:anim>
                                      </p:childTnLst>
                                    </p:cTn>
                                  </p:par>
                                </p:childTnLst>
                              </p:cTn>
                            </p:par>
                            <p:par>
                              <p:cTn id="50" fill="hold">
                                <p:stCondLst>
                                  <p:cond delay="3000"/>
                                </p:stCondLst>
                                <p:childTnLst>
                                  <p:par>
                                    <p:cTn id="51" presetID="2" presetClass="entr" presetSubtype="2"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additive="base">
                                            <p:cTn id="53" dur="300" fill="hold"/>
                                            <p:tgtEl>
                                              <p:spTgt spid="32"/>
                                            </p:tgtEl>
                                            <p:attrNameLst>
                                              <p:attrName>ppt_x</p:attrName>
                                            </p:attrNameLst>
                                          </p:cBhvr>
                                          <p:tavLst>
                                            <p:tav tm="0">
                                              <p:val>
                                                <p:strVal val="1+#ppt_w/2"/>
                                              </p:val>
                                            </p:tav>
                                            <p:tav tm="100000">
                                              <p:val>
                                                <p:strVal val="#ppt_x"/>
                                              </p:val>
                                            </p:tav>
                                          </p:tavLst>
                                        </p:anim>
                                        <p:anim calcmode="lin" valueType="num">
                                          <p:cBhvr additive="base">
                                            <p:cTn id="54" dur="300" fill="hold"/>
                                            <p:tgtEl>
                                              <p:spTgt spid="32"/>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2"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additive="base">
                                            <p:cTn id="58" dur="300" fill="hold"/>
                                            <p:tgtEl>
                                              <p:spTgt spid="33"/>
                                            </p:tgtEl>
                                            <p:attrNameLst>
                                              <p:attrName>ppt_x</p:attrName>
                                            </p:attrNameLst>
                                          </p:cBhvr>
                                          <p:tavLst>
                                            <p:tav tm="0">
                                              <p:val>
                                                <p:strVal val="1+#ppt_w/2"/>
                                              </p:val>
                                            </p:tav>
                                            <p:tav tm="100000">
                                              <p:val>
                                                <p:strVal val="#ppt_x"/>
                                              </p:val>
                                            </p:tav>
                                          </p:tavLst>
                                        </p:anim>
                                        <p:anim calcmode="lin" valueType="num">
                                          <p:cBhvr additive="base">
                                            <p:cTn id="59" dur="300" fill="hold"/>
                                            <p:tgtEl>
                                              <p:spTgt spid="33"/>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2" presetClass="entr" presetSubtype="2"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300" fill="hold"/>
                                            <p:tgtEl>
                                              <p:spTgt spid="34"/>
                                            </p:tgtEl>
                                            <p:attrNameLst>
                                              <p:attrName>ppt_x</p:attrName>
                                            </p:attrNameLst>
                                          </p:cBhvr>
                                          <p:tavLst>
                                            <p:tav tm="0">
                                              <p:val>
                                                <p:strVal val="1+#ppt_w/2"/>
                                              </p:val>
                                            </p:tav>
                                            <p:tav tm="100000">
                                              <p:val>
                                                <p:strVal val="#ppt_x"/>
                                              </p:val>
                                            </p:tav>
                                          </p:tavLst>
                                        </p:anim>
                                        <p:anim calcmode="lin" valueType="num">
                                          <p:cBhvr additive="base">
                                            <p:cTn id="64" dur="3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直接连接符 40"/>
          <p:cNvCxnSpPr/>
          <p:nvPr/>
        </p:nvCxnSpPr>
        <p:spPr>
          <a:xfrm>
            <a:off x="180082" y="431924"/>
            <a:ext cx="8280920" cy="0"/>
          </a:xfrm>
          <a:prstGeom prst="line">
            <a:avLst/>
          </a:prstGeom>
        </p:spPr>
        <p:style>
          <a:lnRef idx="1">
            <a:schemeClr val="accent1"/>
          </a:lnRef>
          <a:fillRef idx="0">
            <a:schemeClr val="accent1"/>
          </a:fillRef>
          <a:effectRef idx="0">
            <a:schemeClr val="accent1"/>
          </a:effectRef>
          <a:fontRef idx="minor">
            <a:schemeClr val="tx1"/>
          </a:fontRef>
        </p:style>
      </p:cxnSp>
      <p:pic>
        <p:nvPicPr>
          <p:cNvPr id="42" name="Picture 2" descr="C:\Documents and Settings\Administrator\桌面\新建文件夹 (2)\5.15封面参考\复件 (27) 新建文件夹\0f1ac98d7ad0e38211.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15970416">
            <a:off x="7198970" y="309105"/>
            <a:ext cx="2526441" cy="1421123"/>
          </a:xfrm>
          <a:prstGeom prst="rect">
            <a:avLst/>
          </a:prstGeom>
          <a:noFill/>
          <a:extLst>
            <a:ext uri="{909E8E84-426E-40DD-AFC4-6F175D3DCCD1}">
              <a14:hiddenFill xmlns:a14="http://schemas.microsoft.com/office/drawing/2010/main">
                <a:solidFill>
                  <a:srgbClr val="FFFFFF"/>
                </a:solidFill>
              </a14:hiddenFill>
            </a:ext>
          </a:extLst>
        </p:spPr>
      </p:pic>
      <p:sp>
        <p:nvSpPr>
          <p:cNvPr id="43" name="矩形 42"/>
          <p:cNvSpPr/>
          <p:nvPr/>
        </p:nvSpPr>
        <p:spPr>
          <a:xfrm>
            <a:off x="7740922" y="1224012"/>
            <a:ext cx="936104" cy="129614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文本框 24"/>
          <p:cNvSpPr txBox="1"/>
          <p:nvPr/>
        </p:nvSpPr>
        <p:spPr>
          <a:xfrm>
            <a:off x="36066" y="154925"/>
            <a:ext cx="1872208" cy="276999"/>
          </a:xfrm>
          <a:prstGeom prst="rect">
            <a:avLst/>
          </a:prstGeom>
          <a:noFill/>
        </p:spPr>
        <p:txBody>
          <a:bodyPr wrap="square" rtlCol="0">
            <a:spAutoFit/>
          </a:bodyPr>
          <a:lstStyle/>
          <a:p>
            <a:pPr algn="ctr"/>
            <a:r>
              <a:rPr lang="en-US" altLang="zh-CN" sz="1200" spc="600" dirty="0">
                <a:solidFill>
                  <a:srgbClr val="919DCB"/>
                </a:solidFill>
                <a:latin typeface="微软雅黑" panose="020B0503020204020204" charset="-122"/>
                <a:ea typeface="微软雅黑" panose="020B0503020204020204" charset="-122"/>
              </a:rPr>
              <a:t>1.</a:t>
            </a:r>
            <a:r>
              <a:rPr lang="zh-CN" altLang="en-US" sz="1200" spc="600" dirty="0">
                <a:solidFill>
                  <a:srgbClr val="919DCB"/>
                </a:solidFill>
                <a:latin typeface="微软雅黑" panose="020B0503020204020204" charset="-122"/>
                <a:ea typeface="微软雅黑" panose="020B0503020204020204" charset="-122"/>
              </a:rPr>
              <a:t>单击添加标题</a:t>
            </a:r>
            <a:endParaRPr lang="zh-CN" altLang="en-US" sz="1200" spc="600" dirty="0">
              <a:solidFill>
                <a:srgbClr val="919DCB"/>
              </a:solidFill>
              <a:latin typeface="微软雅黑" panose="020B0503020204020204" charset="-122"/>
              <a:ea typeface="微软雅黑" panose="020B0503020204020204" charset="-122"/>
            </a:endParaRPr>
          </a:p>
        </p:txBody>
      </p:sp>
      <p:sp>
        <p:nvSpPr>
          <p:cNvPr id="2" name="五边形 1"/>
          <p:cNvSpPr/>
          <p:nvPr/>
        </p:nvSpPr>
        <p:spPr>
          <a:xfrm rot="16200000" flipV="1">
            <a:off x="2939319" y="1366164"/>
            <a:ext cx="1449090" cy="1001239"/>
          </a:xfrm>
          <a:prstGeom prst="homePlate">
            <a:avLst>
              <a:gd name="adj" fmla="val 50047"/>
            </a:avLst>
          </a:prstGeom>
          <a:solidFill>
            <a:srgbClr val="919DCB"/>
          </a:solidFill>
          <a:ln w="12700" cap="flat" cmpd="sng">
            <a:noFill/>
            <a:prstDash val="solid"/>
            <a:miter/>
            <a:headEnd type="none" w="med" len="med"/>
            <a:tailEnd type="none" w="med" len="med"/>
          </a:ln>
        </p:spPr>
        <p:txBody>
          <a:bodyPr anchor="ctr"/>
          <a:lstStyle/>
          <a:p>
            <a:pPr lvl="0" algn="ctr" eaLnBrk="1" hangingPunct="1"/>
            <a:endParaRPr lang="zh-CN" altLang="en-US" sz="1765" dirty="0">
              <a:solidFill>
                <a:srgbClr val="FFFFFF"/>
              </a:solidFill>
              <a:latin typeface="Calibri" panose="020F0502020204030204" pitchFamily="34" charset="0"/>
              <a:ea typeface="宋体" panose="02010600030101010101" pitchFamily="2" charset="-122"/>
            </a:endParaRPr>
          </a:p>
        </p:txBody>
      </p:sp>
      <p:sp>
        <p:nvSpPr>
          <p:cNvPr id="3" name="五边形 2"/>
          <p:cNvSpPr/>
          <p:nvPr/>
        </p:nvSpPr>
        <p:spPr>
          <a:xfrm rot="16200000" flipV="1">
            <a:off x="4816933" y="1366164"/>
            <a:ext cx="1449090" cy="1001239"/>
          </a:xfrm>
          <a:prstGeom prst="homePlate">
            <a:avLst>
              <a:gd name="adj" fmla="val 50047"/>
            </a:avLst>
          </a:prstGeom>
          <a:solidFill>
            <a:srgbClr val="C1CBE6"/>
          </a:solidFill>
          <a:ln w="12700" cap="flat" cmpd="sng">
            <a:noFill/>
            <a:prstDash val="solid"/>
            <a:miter/>
            <a:headEnd type="none" w="med" len="med"/>
            <a:tailEnd type="none" w="med" len="med"/>
          </a:ln>
        </p:spPr>
        <p:txBody>
          <a:bodyPr anchor="ctr"/>
          <a:lstStyle/>
          <a:p>
            <a:pPr lvl="0" algn="ctr" eaLnBrk="1" hangingPunct="1"/>
            <a:endParaRPr lang="zh-CN" altLang="en-US" sz="1765" dirty="0">
              <a:solidFill>
                <a:srgbClr val="FFFFFF"/>
              </a:solidFill>
              <a:latin typeface="Calibri" panose="020F0502020204030204" pitchFamily="34" charset="0"/>
              <a:ea typeface="宋体" panose="02010600030101010101" pitchFamily="2" charset="-122"/>
            </a:endParaRPr>
          </a:p>
        </p:txBody>
      </p:sp>
      <p:sp>
        <p:nvSpPr>
          <p:cNvPr id="4" name="五边形 4"/>
          <p:cNvSpPr/>
          <p:nvPr/>
        </p:nvSpPr>
        <p:spPr>
          <a:xfrm rot="16200000" flipV="1">
            <a:off x="1051204" y="1375498"/>
            <a:ext cx="1468925" cy="1002405"/>
          </a:xfrm>
          <a:prstGeom prst="homePlate">
            <a:avLst>
              <a:gd name="adj" fmla="val 49988"/>
            </a:avLst>
          </a:prstGeom>
          <a:solidFill>
            <a:srgbClr val="C1CBE6"/>
          </a:solidFill>
          <a:ln w="12700" cap="flat" cmpd="sng">
            <a:noFill/>
            <a:prstDash val="solid"/>
            <a:miter/>
            <a:headEnd type="none" w="med" len="med"/>
            <a:tailEnd type="none" w="med" len="med"/>
          </a:ln>
        </p:spPr>
        <p:txBody>
          <a:bodyPr anchor="ctr"/>
          <a:lstStyle/>
          <a:p>
            <a:pPr lvl="0" algn="ctr" eaLnBrk="1" hangingPunct="1"/>
            <a:endParaRPr lang="zh-CN" altLang="en-US" sz="1765" dirty="0">
              <a:solidFill>
                <a:srgbClr val="FFFFFF"/>
              </a:solidFill>
              <a:latin typeface="Calibri" panose="020F0502020204030204" pitchFamily="34" charset="0"/>
              <a:ea typeface="宋体" panose="02010600030101010101" pitchFamily="2" charset="-122"/>
            </a:endParaRPr>
          </a:p>
        </p:txBody>
      </p:sp>
      <p:sp>
        <p:nvSpPr>
          <p:cNvPr id="5" name="五边形 24"/>
          <p:cNvSpPr/>
          <p:nvPr/>
        </p:nvSpPr>
        <p:spPr>
          <a:xfrm rot="16200000" flipV="1">
            <a:off x="6601191" y="1375498"/>
            <a:ext cx="1449090" cy="1001239"/>
          </a:xfrm>
          <a:prstGeom prst="homePlate">
            <a:avLst>
              <a:gd name="adj" fmla="val 50047"/>
            </a:avLst>
          </a:prstGeom>
          <a:solidFill>
            <a:srgbClr val="919DCB"/>
          </a:solidFill>
          <a:ln w="12700" cap="flat" cmpd="sng">
            <a:noFill/>
            <a:prstDash val="solid"/>
            <a:miter/>
            <a:headEnd type="none" w="med" len="med"/>
            <a:tailEnd type="none" w="med" len="med"/>
          </a:ln>
        </p:spPr>
        <p:txBody>
          <a:bodyPr anchor="ctr"/>
          <a:lstStyle/>
          <a:p>
            <a:pPr lvl="0" algn="ctr" eaLnBrk="1" hangingPunct="1"/>
            <a:endParaRPr lang="zh-CN" altLang="en-US" sz="1765" dirty="0">
              <a:solidFill>
                <a:srgbClr val="FFFFFF"/>
              </a:solidFill>
              <a:latin typeface="Calibri" panose="020F0502020204030204" pitchFamily="34" charset="0"/>
              <a:ea typeface="宋体" panose="02010600030101010101" pitchFamily="2" charset="-122"/>
            </a:endParaRPr>
          </a:p>
        </p:txBody>
      </p:sp>
      <p:sp>
        <p:nvSpPr>
          <p:cNvPr id="6" name="文本框 44"/>
          <p:cNvSpPr/>
          <p:nvPr/>
        </p:nvSpPr>
        <p:spPr>
          <a:xfrm>
            <a:off x="969855" y="3209699"/>
            <a:ext cx="1772590" cy="789190"/>
          </a:xfrm>
          <a:prstGeom prst="rect">
            <a:avLst/>
          </a:prstGeom>
          <a:noFill/>
          <a:ln w="9525">
            <a:noFill/>
          </a:ln>
        </p:spPr>
        <p:txBody>
          <a:bodyPr>
            <a:spAutoFit/>
          </a:bodyPr>
          <a:lstStyle/>
          <a:p>
            <a:pPr lvl="0" eaLnBrk="1" hangingPunct="1">
              <a:lnSpc>
                <a:spcPct val="110000"/>
              </a:lnSpc>
            </a:pPr>
            <a:r>
              <a:rPr lang="zh-CN" altLang="en-US" sz="1030" dirty="0">
                <a:latin typeface="微软雅黑" panose="020B0503020204020204" charset="-122"/>
                <a:ea typeface="微软雅黑" panose="020B0503020204020204" charset="-122"/>
                <a:sym typeface="+mn-ea"/>
              </a:rPr>
              <a:t>请在此添加您的文字内容， 请在此添加您的文字内容。请在此添加您的文字内容， 请在此添加您的文字内容。</a:t>
            </a:r>
            <a:endParaRPr lang="zh-CN" altLang="en-US" sz="1030" dirty="0">
              <a:latin typeface="微软雅黑" panose="020B0503020204020204" charset="-122"/>
              <a:ea typeface="微软雅黑" panose="020B0503020204020204" charset="-122"/>
              <a:sym typeface="+mn-ea"/>
            </a:endParaRPr>
          </a:p>
        </p:txBody>
      </p:sp>
      <p:sp>
        <p:nvSpPr>
          <p:cNvPr id="7" name="文本框 1"/>
          <p:cNvSpPr txBox="1"/>
          <p:nvPr/>
        </p:nvSpPr>
        <p:spPr>
          <a:xfrm>
            <a:off x="1164288" y="2864577"/>
            <a:ext cx="1088952" cy="309508"/>
          </a:xfrm>
          <a:prstGeom prst="rect">
            <a:avLst/>
          </a:prstGeom>
          <a:noFill/>
        </p:spPr>
        <p:txBody>
          <a:bodyPr wrap="none" rtlCol="0" anchor="t">
            <a:spAutoFit/>
          </a:bodyPr>
          <a:lstStyle/>
          <a:p>
            <a:pPr lvl="0" algn="ctr" eaLnBrk="1" hangingPunct="1">
              <a:lnSpc>
                <a:spcPct val="80000"/>
              </a:lnSpc>
            </a:pPr>
            <a:r>
              <a:rPr lang="zh-CN" altLang="en-US" sz="1765" dirty="0">
                <a:latin typeface="微软雅黑" panose="020B0503020204020204" charset="-122"/>
                <a:ea typeface="微软雅黑" panose="020B0503020204020204" charset="-122"/>
                <a:sym typeface="+mn-ea"/>
              </a:rPr>
              <a:t>添加标题</a:t>
            </a:r>
            <a:endParaRPr lang="zh-CN" altLang="en-US" sz="1765" dirty="0">
              <a:latin typeface="微软雅黑" panose="020B0503020204020204" charset="-122"/>
              <a:ea typeface="微软雅黑" panose="020B0503020204020204" charset="-122"/>
              <a:sym typeface="+mn-ea"/>
            </a:endParaRPr>
          </a:p>
        </p:txBody>
      </p:sp>
      <p:sp>
        <p:nvSpPr>
          <p:cNvPr id="8" name="文本框 44"/>
          <p:cNvSpPr/>
          <p:nvPr/>
        </p:nvSpPr>
        <p:spPr>
          <a:xfrm>
            <a:off x="2939658" y="3209699"/>
            <a:ext cx="1772590" cy="789190"/>
          </a:xfrm>
          <a:prstGeom prst="rect">
            <a:avLst/>
          </a:prstGeom>
          <a:noFill/>
          <a:ln w="9525">
            <a:noFill/>
          </a:ln>
        </p:spPr>
        <p:txBody>
          <a:bodyPr>
            <a:spAutoFit/>
          </a:bodyPr>
          <a:lstStyle/>
          <a:p>
            <a:pPr lvl="0" eaLnBrk="1" hangingPunct="1">
              <a:lnSpc>
                <a:spcPct val="110000"/>
              </a:lnSpc>
            </a:pPr>
            <a:r>
              <a:rPr lang="zh-CN" altLang="en-US" sz="1030" dirty="0">
                <a:latin typeface="微软雅黑" panose="020B0503020204020204" charset="-122"/>
                <a:ea typeface="微软雅黑" panose="020B0503020204020204" charset="-122"/>
                <a:sym typeface="+mn-ea"/>
              </a:rPr>
              <a:t>请在此添加您的文字内容， 请在此添加您的文字内容。请在此添加您的文字内容， 请在此添加您的文字内容。</a:t>
            </a:r>
            <a:endParaRPr lang="zh-CN" altLang="en-US" sz="1030" dirty="0">
              <a:latin typeface="微软雅黑" panose="020B0503020204020204" charset="-122"/>
              <a:ea typeface="微软雅黑" panose="020B0503020204020204" charset="-122"/>
              <a:sym typeface="+mn-ea"/>
            </a:endParaRPr>
          </a:p>
        </p:txBody>
      </p:sp>
      <p:sp>
        <p:nvSpPr>
          <p:cNvPr id="9" name="文本框 18"/>
          <p:cNvSpPr txBox="1"/>
          <p:nvPr/>
        </p:nvSpPr>
        <p:spPr>
          <a:xfrm>
            <a:off x="3134091" y="2864577"/>
            <a:ext cx="1088952" cy="309508"/>
          </a:xfrm>
          <a:prstGeom prst="rect">
            <a:avLst/>
          </a:prstGeom>
          <a:noFill/>
        </p:spPr>
        <p:txBody>
          <a:bodyPr wrap="none" rtlCol="0" anchor="t">
            <a:spAutoFit/>
          </a:bodyPr>
          <a:lstStyle/>
          <a:p>
            <a:pPr lvl="0" algn="ctr" eaLnBrk="1" hangingPunct="1">
              <a:lnSpc>
                <a:spcPct val="80000"/>
              </a:lnSpc>
            </a:pPr>
            <a:r>
              <a:rPr lang="zh-CN" altLang="en-US" sz="1765" dirty="0">
                <a:latin typeface="微软雅黑" panose="020B0503020204020204" charset="-122"/>
                <a:ea typeface="微软雅黑" panose="020B0503020204020204" charset="-122"/>
                <a:sym typeface="+mn-ea"/>
              </a:rPr>
              <a:t>添加标题</a:t>
            </a:r>
            <a:endParaRPr lang="zh-CN" altLang="en-US" sz="1765" dirty="0">
              <a:latin typeface="微软雅黑" panose="020B0503020204020204" charset="-122"/>
              <a:ea typeface="微软雅黑" panose="020B0503020204020204" charset="-122"/>
              <a:sym typeface="+mn-ea"/>
            </a:endParaRPr>
          </a:p>
        </p:txBody>
      </p:sp>
      <p:sp>
        <p:nvSpPr>
          <p:cNvPr id="10" name="文本框 44"/>
          <p:cNvSpPr/>
          <p:nvPr/>
        </p:nvSpPr>
        <p:spPr>
          <a:xfrm>
            <a:off x="4788098" y="3209699"/>
            <a:ext cx="1772590" cy="789190"/>
          </a:xfrm>
          <a:prstGeom prst="rect">
            <a:avLst/>
          </a:prstGeom>
          <a:noFill/>
          <a:ln w="9525">
            <a:noFill/>
          </a:ln>
        </p:spPr>
        <p:txBody>
          <a:bodyPr>
            <a:spAutoFit/>
          </a:bodyPr>
          <a:lstStyle/>
          <a:p>
            <a:pPr lvl="0" eaLnBrk="1" hangingPunct="1">
              <a:lnSpc>
                <a:spcPct val="110000"/>
              </a:lnSpc>
            </a:pPr>
            <a:r>
              <a:rPr lang="zh-CN" altLang="en-US" sz="1030" dirty="0">
                <a:latin typeface="微软雅黑" panose="020B0503020204020204" charset="-122"/>
                <a:ea typeface="微软雅黑" panose="020B0503020204020204" charset="-122"/>
                <a:sym typeface="+mn-ea"/>
              </a:rPr>
              <a:t>请在此添加您的文字内容， 请在此添加您的文字内容。请在此添加您的文字内容， 请在此添加您的文字内容。</a:t>
            </a:r>
            <a:endParaRPr lang="zh-CN" altLang="en-US" sz="1030" dirty="0">
              <a:latin typeface="微软雅黑" panose="020B0503020204020204" charset="-122"/>
              <a:ea typeface="微软雅黑" panose="020B0503020204020204" charset="-122"/>
              <a:sym typeface="+mn-ea"/>
            </a:endParaRPr>
          </a:p>
        </p:txBody>
      </p:sp>
      <p:sp>
        <p:nvSpPr>
          <p:cNvPr id="11" name="文本框 33"/>
          <p:cNvSpPr txBox="1"/>
          <p:nvPr/>
        </p:nvSpPr>
        <p:spPr>
          <a:xfrm>
            <a:off x="4982531" y="2864577"/>
            <a:ext cx="1088952" cy="309508"/>
          </a:xfrm>
          <a:prstGeom prst="rect">
            <a:avLst/>
          </a:prstGeom>
          <a:noFill/>
        </p:spPr>
        <p:txBody>
          <a:bodyPr wrap="none" rtlCol="0" anchor="t">
            <a:spAutoFit/>
          </a:bodyPr>
          <a:lstStyle/>
          <a:p>
            <a:pPr lvl="0" algn="ctr" eaLnBrk="1" hangingPunct="1">
              <a:lnSpc>
                <a:spcPct val="80000"/>
              </a:lnSpc>
            </a:pPr>
            <a:r>
              <a:rPr lang="zh-CN" altLang="en-US" sz="1765" dirty="0">
                <a:latin typeface="微软雅黑" panose="020B0503020204020204" charset="-122"/>
                <a:ea typeface="微软雅黑" panose="020B0503020204020204" charset="-122"/>
                <a:sym typeface="+mn-ea"/>
              </a:rPr>
              <a:t>添加标题</a:t>
            </a:r>
            <a:endParaRPr lang="zh-CN" altLang="en-US" sz="1765" dirty="0">
              <a:latin typeface="微软雅黑" panose="020B0503020204020204" charset="-122"/>
              <a:ea typeface="微软雅黑" panose="020B0503020204020204" charset="-122"/>
              <a:sym typeface="+mn-ea"/>
            </a:endParaRPr>
          </a:p>
        </p:txBody>
      </p:sp>
      <p:grpSp>
        <p:nvGrpSpPr>
          <p:cNvPr id="12" name="Group 35"/>
          <p:cNvGrpSpPr/>
          <p:nvPr/>
        </p:nvGrpSpPr>
        <p:grpSpPr>
          <a:xfrm flipV="1">
            <a:off x="1496405" y="1745009"/>
            <a:ext cx="578222" cy="501175"/>
            <a:chOff x="8555038" y="3732213"/>
            <a:chExt cx="441325" cy="382587"/>
          </a:xfrm>
          <a:solidFill>
            <a:schemeClr val="bg1"/>
          </a:solidFill>
        </p:grpSpPr>
        <p:sp>
          <p:nvSpPr>
            <p:cNvPr id="13" name="Freeform 36"/>
            <p:cNvSpPr>
              <a:spLocks noEditPoints="1"/>
            </p:cNvSpPr>
            <p:nvPr/>
          </p:nvSpPr>
          <p:spPr bwMode="auto">
            <a:xfrm>
              <a:off x="8720138" y="3841750"/>
              <a:ext cx="276225" cy="273050"/>
            </a:xfrm>
            <a:custGeom>
              <a:avLst/>
              <a:gdLst>
                <a:gd name="T0" fmla="*/ 70 w 74"/>
                <a:gd name="T1" fmla="*/ 70 h 73"/>
                <a:gd name="T2" fmla="*/ 64 w 74"/>
                <a:gd name="T3" fmla="*/ 73 h 73"/>
                <a:gd name="T4" fmla="*/ 57 w 74"/>
                <a:gd name="T5" fmla="*/ 70 h 73"/>
                <a:gd name="T6" fmla="*/ 43 w 74"/>
                <a:gd name="T7" fmla="*/ 56 h 73"/>
                <a:gd name="T8" fmla="*/ 30 w 74"/>
                <a:gd name="T9" fmla="*/ 59 h 73"/>
                <a:gd name="T10" fmla="*/ 0 w 74"/>
                <a:gd name="T11" fmla="*/ 30 h 73"/>
                <a:gd name="T12" fmla="*/ 30 w 74"/>
                <a:gd name="T13" fmla="*/ 0 h 73"/>
                <a:gd name="T14" fmla="*/ 59 w 74"/>
                <a:gd name="T15" fmla="*/ 30 h 73"/>
                <a:gd name="T16" fmla="*/ 56 w 74"/>
                <a:gd name="T17" fmla="*/ 43 h 73"/>
                <a:gd name="T18" fmla="*/ 70 w 74"/>
                <a:gd name="T19" fmla="*/ 58 h 73"/>
                <a:gd name="T20" fmla="*/ 70 w 74"/>
                <a:gd name="T21" fmla="*/ 70 h 73"/>
                <a:gd name="T22" fmla="*/ 30 w 74"/>
                <a:gd name="T23" fmla="*/ 47 h 73"/>
                <a:gd name="T24" fmla="*/ 47 w 74"/>
                <a:gd name="T25" fmla="*/ 30 h 73"/>
                <a:gd name="T26" fmla="*/ 30 w 74"/>
                <a:gd name="T27" fmla="*/ 13 h 73"/>
                <a:gd name="T28" fmla="*/ 12 w 74"/>
                <a:gd name="T29" fmla="*/ 30 h 73"/>
                <a:gd name="T30" fmla="*/ 30 w 74"/>
                <a:gd name="T31" fmla="*/ 4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 h="73">
                  <a:moveTo>
                    <a:pt x="70" y="70"/>
                  </a:moveTo>
                  <a:cubicBezTo>
                    <a:pt x="68" y="72"/>
                    <a:pt x="66" y="73"/>
                    <a:pt x="64" y="73"/>
                  </a:cubicBezTo>
                  <a:cubicBezTo>
                    <a:pt x="61" y="73"/>
                    <a:pt x="59" y="72"/>
                    <a:pt x="57" y="70"/>
                  </a:cubicBezTo>
                  <a:cubicBezTo>
                    <a:pt x="43" y="56"/>
                    <a:pt x="43" y="56"/>
                    <a:pt x="43" y="56"/>
                  </a:cubicBezTo>
                  <a:cubicBezTo>
                    <a:pt x="39" y="58"/>
                    <a:pt x="34" y="59"/>
                    <a:pt x="30" y="59"/>
                  </a:cubicBezTo>
                  <a:cubicBezTo>
                    <a:pt x="13" y="59"/>
                    <a:pt x="0" y="46"/>
                    <a:pt x="0" y="30"/>
                  </a:cubicBezTo>
                  <a:cubicBezTo>
                    <a:pt x="0" y="14"/>
                    <a:pt x="13" y="0"/>
                    <a:pt x="30" y="0"/>
                  </a:cubicBezTo>
                  <a:cubicBezTo>
                    <a:pt x="46" y="0"/>
                    <a:pt x="59" y="14"/>
                    <a:pt x="59" y="30"/>
                  </a:cubicBezTo>
                  <a:cubicBezTo>
                    <a:pt x="59" y="35"/>
                    <a:pt x="58" y="39"/>
                    <a:pt x="56" y="43"/>
                  </a:cubicBezTo>
                  <a:cubicBezTo>
                    <a:pt x="70" y="58"/>
                    <a:pt x="70" y="58"/>
                    <a:pt x="70" y="58"/>
                  </a:cubicBezTo>
                  <a:cubicBezTo>
                    <a:pt x="74" y="61"/>
                    <a:pt x="74" y="67"/>
                    <a:pt x="70" y="70"/>
                  </a:cubicBezTo>
                  <a:close/>
                  <a:moveTo>
                    <a:pt x="30" y="47"/>
                  </a:moveTo>
                  <a:cubicBezTo>
                    <a:pt x="39" y="47"/>
                    <a:pt x="47" y="39"/>
                    <a:pt x="47" y="30"/>
                  </a:cubicBezTo>
                  <a:cubicBezTo>
                    <a:pt x="47" y="20"/>
                    <a:pt x="39" y="13"/>
                    <a:pt x="30" y="13"/>
                  </a:cubicBezTo>
                  <a:cubicBezTo>
                    <a:pt x="20" y="13"/>
                    <a:pt x="12" y="20"/>
                    <a:pt x="12" y="30"/>
                  </a:cubicBezTo>
                  <a:cubicBezTo>
                    <a:pt x="12" y="39"/>
                    <a:pt x="20" y="47"/>
                    <a:pt x="30"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25">
                <a:solidFill>
                  <a:schemeClr val="bg2">
                    <a:lumMod val="25000"/>
                  </a:schemeClr>
                </a:solidFill>
              </a:endParaRPr>
            </a:p>
          </p:txBody>
        </p:sp>
        <p:sp>
          <p:nvSpPr>
            <p:cNvPr id="14" name="Freeform 37"/>
            <p:cNvSpPr/>
            <p:nvPr/>
          </p:nvSpPr>
          <p:spPr bwMode="auto">
            <a:xfrm>
              <a:off x="8555038" y="3732213"/>
              <a:ext cx="179388" cy="139700"/>
            </a:xfrm>
            <a:custGeom>
              <a:avLst/>
              <a:gdLst>
                <a:gd name="T0" fmla="*/ 7 w 48"/>
                <a:gd name="T1" fmla="*/ 37 h 37"/>
                <a:gd name="T2" fmla="*/ 41 w 48"/>
                <a:gd name="T3" fmla="*/ 37 h 37"/>
                <a:gd name="T4" fmla="*/ 48 w 48"/>
                <a:gd name="T5" fmla="*/ 0 h 37"/>
                <a:gd name="T6" fmla="*/ 26 w 48"/>
                <a:gd name="T7" fmla="*/ 0 h 37"/>
                <a:gd name="T8" fmla="*/ 18 w 48"/>
                <a:gd name="T9" fmla="*/ 7 h 37"/>
                <a:gd name="T10" fmla="*/ 0 w 48"/>
                <a:gd name="T11" fmla="*/ 29 h 37"/>
                <a:gd name="T12" fmla="*/ 7 w 48"/>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48" h="37">
                  <a:moveTo>
                    <a:pt x="7" y="37"/>
                  </a:moveTo>
                  <a:cubicBezTo>
                    <a:pt x="41" y="37"/>
                    <a:pt x="41" y="37"/>
                    <a:pt x="41" y="37"/>
                  </a:cubicBezTo>
                  <a:cubicBezTo>
                    <a:pt x="48" y="0"/>
                    <a:pt x="48" y="0"/>
                    <a:pt x="48" y="0"/>
                  </a:cubicBezTo>
                  <a:cubicBezTo>
                    <a:pt x="26" y="0"/>
                    <a:pt x="26" y="0"/>
                    <a:pt x="26" y="0"/>
                  </a:cubicBezTo>
                  <a:cubicBezTo>
                    <a:pt x="22" y="0"/>
                    <a:pt x="20" y="4"/>
                    <a:pt x="18" y="7"/>
                  </a:cubicBezTo>
                  <a:cubicBezTo>
                    <a:pt x="0" y="29"/>
                    <a:pt x="0" y="29"/>
                    <a:pt x="0" y="29"/>
                  </a:cubicBezTo>
                  <a:cubicBezTo>
                    <a:pt x="0" y="33"/>
                    <a:pt x="3" y="37"/>
                    <a:pt x="7"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25">
                <a:solidFill>
                  <a:schemeClr val="bg2">
                    <a:lumMod val="25000"/>
                  </a:schemeClr>
                </a:solidFill>
              </a:endParaRPr>
            </a:p>
          </p:txBody>
        </p:sp>
        <p:sp>
          <p:nvSpPr>
            <p:cNvPr id="15" name="Freeform 38"/>
            <p:cNvSpPr/>
            <p:nvPr/>
          </p:nvSpPr>
          <p:spPr bwMode="auto">
            <a:xfrm>
              <a:off x="8756651" y="3732213"/>
              <a:ext cx="180975" cy="128587"/>
            </a:xfrm>
            <a:custGeom>
              <a:avLst/>
              <a:gdLst>
                <a:gd name="T0" fmla="*/ 47 w 48"/>
                <a:gd name="T1" fmla="*/ 34 h 34"/>
                <a:gd name="T2" fmla="*/ 48 w 48"/>
                <a:gd name="T3" fmla="*/ 29 h 34"/>
                <a:gd name="T4" fmla="*/ 31 w 48"/>
                <a:gd name="T5" fmla="*/ 7 h 34"/>
                <a:gd name="T6" fmla="*/ 23 w 48"/>
                <a:gd name="T7" fmla="*/ 0 h 34"/>
                <a:gd name="T8" fmla="*/ 0 w 48"/>
                <a:gd name="T9" fmla="*/ 0 h 34"/>
                <a:gd name="T10" fmla="*/ 5 w 48"/>
                <a:gd name="T11" fmla="*/ 25 h 34"/>
                <a:gd name="T12" fmla="*/ 20 w 48"/>
                <a:gd name="T13" fmla="*/ 22 h 34"/>
                <a:gd name="T14" fmla="*/ 47 w 48"/>
                <a:gd name="T15" fmla="*/ 34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34">
                  <a:moveTo>
                    <a:pt x="47" y="34"/>
                  </a:moveTo>
                  <a:cubicBezTo>
                    <a:pt x="48" y="33"/>
                    <a:pt x="48" y="31"/>
                    <a:pt x="48" y="29"/>
                  </a:cubicBezTo>
                  <a:cubicBezTo>
                    <a:pt x="31" y="7"/>
                    <a:pt x="31" y="7"/>
                    <a:pt x="31" y="7"/>
                  </a:cubicBezTo>
                  <a:cubicBezTo>
                    <a:pt x="29" y="4"/>
                    <a:pt x="26" y="0"/>
                    <a:pt x="23" y="0"/>
                  </a:cubicBezTo>
                  <a:cubicBezTo>
                    <a:pt x="0" y="0"/>
                    <a:pt x="0" y="0"/>
                    <a:pt x="0" y="0"/>
                  </a:cubicBezTo>
                  <a:cubicBezTo>
                    <a:pt x="5" y="25"/>
                    <a:pt x="5" y="25"/>
                    <a:pt x="5" y="25"/>
                  </a:cubicBezTo>
                  <a:cubicBezTo>
                    <a:pt x="9" y="23"/>
                    <a:pt x="14" y="22"/>
                    <a:pt x="20" y="22"/>
                  </a:cubicBezTo>
                  <a:cubicBezTo>
                    <a:pt x="30" y="22"/>
                    <a:pt x="40" y="27"/>
                    <a:pt x="4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25">
                <a:solidFill>
                  <a:schemeClr val="bg2">
                    <a:lumMod val="25000"/>
                  </a:schemeClr>
                </a:solidFill>
              </a:endParaRPr>
            </a:p>
          </p:txBody>
        </p:sp>
        <p:sp>
          <p:nvSpPr>
            <p:cNvPr id="16" name="Freeform 39"/>
            <p:cNvSpPr>
              <a:spLocks noEditPoints="1"/>
            </p:cNvSpPr>
            <p:nvPr/>
          </p:nvSpPr>
          <p:spPr bwMode="auto">
            <a:xfrm>
              <a:off x="8555038" y="3897313"/>
              <a:ext cx="352425" cy="217487"/>
            </a:xfrm>
            <a:custGeom>
              <a:avLst/>
              <a:gdLst>
                <a:gd name="T0" fmla="*/ 74 w 94"/>
                <a:gd name="T1" fmla="*/ 52 h 58"/>
                <a:gd name="T2" fmla="*/ 37 w 94"/>
                <a:gd name="T3" fmla="*/ 15 h 58"/>
                <a:gd name="T4" fmla="*/ 40 w 94"/>
                <a:gd name="T5" fmla="*/ 0 h 58"/>
                <a:gd name="T6" fmla="*/ 7 w 94"/>
                <a:gd name="T7" fmla="*/ 0 h 58"/>
                <a:gd name="T8" fmla="*/ 0 w 94"/>
                <a:gd name="T9" fmla="*/ 7 h 58"/>
                <a:gd name="T10" fmla="*/ 0 w 94"/>
                <a:gd name="T11" fmla="*/ 51 h 58"/>
                <a:gd name="T12" fmla="*/ 7 w 94"/>
                <a:gd name="T13" fmla="*/ 58 h 58"/>
                <a:gd name="T14" fmla="*/ 94 w 94"/>
                <a:gd name="T15" fmla="*/ 58 h 58"/>
                <a:gd name="T16" fmla="*/ 85 w 94"/>
                <a:gd name="T17" fmla="*/ 50 h 58"/>
                <a:gd name="T18" fmla="*/ 74 w 94"/>
                <a:gd name="T19" fmla="*/ 52 h 58"/>
                <a:gd name="T20" fmla="*/ 26 w 94"/>
                <a:gd name="T21" fmla="*/ 42 h 58"/>
                <a:gd name="T22" fmla="*/ 23 w 94"/>
                <a:gd name="T23" fmla="*/ 46 h 58"/>
                <a:gd name="T24" fmla="*/ 16 w 94"/>
                <a:gd name="T25" fmla="*/ 46 h 58"/>
                <a:gd name="T26" fmla="*/ 13 w 94"/>
                <a:gd name="T27" fmla="*/ 42 h 58"/>
                <a:gd name="T28" fmla="*/ 13 w 94"/>
                <a:gd name="T29" fmla="*/ 38 h 58"/>
                <a:gd name="T30" fmla="*/ 16 w 94"/>
                <a:gd name="T31" fmla="*/ 34 h 58"/>
                <a:gd name="T32" fmla="*/ 23 w 94"/>
                <a:gd name="T33" fmla="*/ 34 h 58"/>
                <a:gd name="T34" fmla="*/ 26 w 94"/>
                <a:gd name="T35" fmla="*/ 38 h 58"/>
                <a:gd name="T36" fmla="*/ 26 w 94"/>
                <a:gd name="T37"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4" h="58">
                  <a:moveTo>
                    <a:pt x="74" y="52"/>
                  </a:moveTo>
                  <a:cubicBezTo>
                    <a:pt x="53" y="52"/>
                    <a:pt x="37" y="35"/>
                    <a:pt x="37" y="15"/>
                  </a:cubicBezTo>
                  <a:cubicBezTo>
                    <a:pt x="37" y="10"/>
                    <a:pt x="38" y="4"/>
                    <a:pt x="40" y="0"/>
                  </a:cubicBezTo>
                  <a:cubicBezTo>
                    <a:pt x="7" y="0"/>
                    <a:pt x="7" y="0"/>
                    <a:pt x="7" y="0"/>
                  </a:cubicBezTo>
                  <a:cubicBezTo>
                    <a:pt x="3" y="0"/>
                    <a:pt x="0" y="3"/>
                    <a:pt x="0" y="7"/>
                  </a:cubicBezTo>
                  <a:cubicBezTo>
                    <a:pt x="0" y="51"/>
                    <a:pt x="0" y="51"/>
                    <a:pt x="0" y="51"/>
                  </a:cubicBezTo>
                  <a:cubicBezTo>
                    <a:pt x="0" y="55"/>
                    <a:pt x="3" y="58"/>
                    <a:pt x="7" y="58"/>
                  </a:cubicBezTo>
                  <a:cubicBezTo>
                    <a:pt x="94" y="58"/>
                    <a:pt x="94" y="58"/>
                    <a:pt x="94" y="58"/>
                  </a:cubicBezTo>
                  <a:cubicBezTo>
                    <a:pt x="85" y="50"/>
                    <a:pt x="85" y="50"/>
                    <a:pt x="85" y="50"/>
                  </a:cubicBezTo>
                  <a:cubicBezTo>
                    <a:pt x="82" y="51"/>
                    <a:pt x="78" y="52"/>
                    <a:pt x="74" y="52"/>
                  </a:cubicBezTo>
                  <a:close/>
                  <a:moveTo>
                    <a:pt x="26" y="42"/>
                  </a:moveTo>
                  <a:cubicBezTo>
                    <a:pt x="26" y="44"/>
                    <a:pt x="25" y="46"/>
                    <a:pt x="23" y="46"/>
                  </a:cubicBezTo>
                  <a:cubicBezTo>
                    <a:pt x="16" y="46"/>
                    <a:pt x="16" y="46"/>
                    <a:pt x="16" y="46"/>
                  </a:cubicBezTo>
                  <a:cubicBezTo>
                    <a:pt x="14" y="46"/>
                    <a:pt x="13" y="44"/>
                    <a:pt x="13" y="42"/>
                  </a:cubicBezTo>
                  <a:cubicBezTo>
                    <a:pt x="13" y="38"/>
                    <a:pt x="13" y="38"/>
                    <a:pt x="13" y="38"/>
                  </a:cubicBezTo>
                  <a:cubicBezTo>
                    <a:pt x="13" y="36"/>
                    <a:pt x="14" y="34"/>
                    <a:pt x="16" y="34"/>
                  </a:cubicBezTo>
                  <a:cubicBezTo>
                    <a:pt x="23" y="34"/>
                    <a:pt x="23" y="34"/>
                    <a:pt x="23" y="34"/>
                  </a:cubicBezTo>
                  <a:cubicBezTo>
                    <a:pt x="25" y="34"/>
                    <a:pt x="26" y="36"/>
                    <a:pt x="26" y="38"/>
                  </a:cubicBezTo>
                  <a:lnTo>
                    <a:pt x="26"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25">
                <a:solidFill>
                  <a:schemeClr val="bg2">
                    <a:lumMod val="25000"/>
                  </a:schemeClr>
                </a:solidFill>
              </a:endParaRPr>
            </a:p>
          </p:txBody>
        </p:sp>
      </p:grpSp>
      <p:grpSp>
        <p:nvGrpSpPr>
          <p:cNvPr id="17" name="Group 24"/>
          <p:cNvGrpSpPr/>
          <p:nvPr/>
        </p:nvGrpSpPr>
        <p:grpSpPr>
          <a:xfrm flipV="1">
            <a:off x="3399326" y="1707012"/>
            <a:ext cx="558869" cy="741676"/>
            <a:chOff x="11153775" y="5430838"/>
            <a:chExt cx="441326" cy="585787"/>
          </a:xfrm>
          <a:solidFill>
            <a:schemeClr val="bg1"/>
          </a:solidFill>
        </p:grpSpPr>
        <p:sp>
          <p:nvSpPr>
            <p:cNvPr id="18" name="Freeform 25"/>
            <p:cNvSpPr>
              <a:spLocks noEditPoints="1"/>
            </p:cNvSpPr>
            <p:nvPr/>
          </p:nvSpPr>
          <p:spPr bwMode="auto">
            <a:xfrm>
              <a:off x="11153775" y="5659438"/>
              <a:ext cx="261938" cy="357187"/>
            </a:xfrm>
            <a:custGeom>
              <a:avLst/>
              <a:gdLst>
                <a:gd name="T0" fmla="*/ 53 w 70"/>
                <a:gd name="T1" fmla="*/ 0 h 95"/>
                <a:gd name="T2" fmla="*/ 17 w 70"/>
                <a:gd name="T3" fmla="*/ 0 h 95"/>
                <a:gd name="T4" fmla="*/ 0 w 70"/>
                <a:gd name="T5" fmla="*/ 17 h 95"/>
                <a:gd name="T6" fmla="*/ 0 w 70"/>
                <a:gd name="T7" fmla="*/ 78 h 95"/>
                <a:gd name="T8" fmla="*/ 17 w 70"/>
                <a:gd name="T9" fmla="*/ 95 h 95"/>
                <a:gd name="T10" fmla="*/ 53 w 70"/>
                <a:gd name="T11" fmla="*/ 95 h 95"/>
                <a:gd name="T12" fmla="*/ 70 w 70"/>
                <a:gd name="T13" fmla="*/ 78 h 95"/>
                <a:gd name="T14" fmla="*/ 70 w 70"/>
                <a:gd name="T15" fmla="*/ 17 h 95"/>
                <a:gd name="T16" fmla="*/ 53 w 70"/>
                <a:gd name="T17" fmla="*/ 0 h 95"/>
                <a:gd name="T18" fmla="*/ 35 w 70"/>
                <a:gd name="T19" fmla="*/ 90 h 95"/>
                <a:gd name="T20" fmla="*/ 30 w 70"/>
                <a:gd name="T21" fmla="*/ 85 h 95"/>
                <a:gd name="T22" fmla="*/ 35 w 70"/>
                <a:gd name="T23" fmla="*/ 80 h 95"/>
                <a:gd name="T24" fmla="*/ 40 w 70"/>
                <a:gd name="T25" fmla="*/ 85 h 95"/>
                <a:gd name="T26" fmla="*/ 35 w 70"/>
                <a:gd name="T27" fmla="*/ 90 h 95"/>
                <a:gd name="T28" fmla="*/ 57 w 70"/>
                <a:gd name="T29" fmla="*/ 76 h 95"/>
                <a:gd name="T30" fmla="*/ 13 w 70"/>
                <a:gd name="T31" fmla="*/ 76 h 95"/>
                <a:gd name="T32" fmla="*/ 13 w 70"/>
                <a:gd name="T33" fmla="*/ 13 h 95"/>
                <a:gd name="T34" fmla="*/ 57 w 70"/>
                <a:gd name="T35" fmla="*/ 13 h 95"/>
                <a:gd name="T36" fmla="*/ 57 w 70"/>
                <a:gd name="T37" fmla="*/ 7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95">
                  <a:moveTo>
                    <a:pt x="53" y="0"/>
                  </a:moveTo>
                  <a:cubicBezTo>
                    <a:pt x="17" y="0"/>
                    <a:pt x="17" y="0"/>
                    <a:pt x="17" y="0"/>
                  </a:cubicBezTo>
                  <a:cubicBezTo>
                    <a:pt x="8" y="0"/>
                    <a:pt x="0" y="8"/>
                    <a:pt x="0" y="17"/>
                  </a:cubicBezTo>
                  <a:cubicBezTo>
                    <a:pt x="0" y="78"/>
                    <a:pt x="0" y="78"/>
                    <a:pt x="0" y="78"/>
                  </a:cubicBezTo>
                  <a:cubicBezTo>
                    <a:pt x="0" y="88"/>
                    <a:pt x="8" y="95"/>
                    <a:pt x="17" y="95"/>
                  </a:cubicBezTo>
                  <a:cubicBezTo>
                    <a:pt x="53" y="95"/>
                    <a:pt x="53" y="95"/>
                    <a:pt x="53" y="95"/>
                  </a:cubicBezTo>
                  <a:cubicBezTo>
                    <a:pt x="62" y="95"/>
                    <a:pt x="70" y="88"/>
                    <a:pt x="70" y="78"/>
                  </a:cubicBezTo>
                  <a:cubicBezTo>
                    <a:pt x="70" y="17"/>
                    <a:pt x="70" y="17"/>
                    <a:pt x="70" y="17"/>
                  </a:cubicBezTo>
                  <a:cubicBezTo>
                    <a:pt x="70" y="8"/>
                    <a:pt x="62" y="0"/>
                    <a:pt x="53" y="0"/>
                  </a:cubicBezTo>
                  <a:close/>
                  <a:moveTo>
                    <a:pt x="35" y="90"/>
                  </a:moveTo>
                  <a:cubicBezTo>
                    <a:pt x="32" y="90"/>
                    <a:pt x="30" y="88"/>
                    <a:pt x="30" y="85"/>
                  </a:cubicBezTo>
                  <a:cubicBezTo>
                    <a:pt x="30" y="82"/>
                    <a:pt x="32" y="80"/>
                    <a:pt x="35" y="80"/>
                  </a:cubicBezTo>
                  <a:cubicBezTo>
                    <a:pt x="38" y="80"/>
                    <a:pt x="40" y="82"/>
                    <a:pt x="40" y="85"/>
                  </a:cubicBezTo>
                  <a:cubicBezTo>
                    <a:pt x="40" y="88"/>
                    <a:pt x="38" y="90"/>
                    <a:pt x="35" y="90"/>
                  </a:cubicBezTo>
                  <a:close/>
                  <a:moveTo>
                    <a:pt x="57" y="76"/>
                  </a:moveTo>
                  <a:cubicBezTo>
                    <a:pt x="13" y="76"/>
                    <a:pt x="13" y="76"/>
                    <a:pt x="13" y="76"/>
                  </a:cubicBezTo>
                  <a:cubicBezTo>
                    <a:pt x="13" y="13"/>
                    <a:pt x="13" y="13"/>
                    <a:pt x="13" y="13"/>
                  </a:cubicBezTo>
                  <a:cubicBezTo>
                    <a:pt x="57" y="13"/>
                    <a:pt x="57" y="13"/>
                    <a:pt x="57" y="13"/>
                  </a:cubicBezTo>
                  <a:lnTo>
                    <a:pt x="57"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25">
                <a:solidFill>
                  <a:schemeClr val="bg2">
                    <a:lumMod val="25000"/>
                  </a:schemeClr>
                </a:solidFill>
              </a:endParaRPr>
            </a:p>
          </p:txBody>
        </p:sp>
        <p:sp>
          <p:nvSpPr>
            <p:cNvPr id="19" name="Freeform 26"/>
            <p:cNvSpPr/>
            <p:nvPr/>
          </p:nvSpPr>
          <p:spPr bwMode="auto">
            <a:xfrm>
              <a:off x="11212513" y="5764213"/>
              <a:ext cx="142875" cy="79375"/>
            </a:xfrm>
            <a:custGeom>
              <a:avLst/>
              <a:gdLst>
                <a:gd name="T0" fmla="*/ 35 w 38"/>
                <a:gd name="T1" fmla="*/ 3 h 21"/>
                <a:gd name="T2" fmla="*/ 31 w 38"/>
                <a:gd name="T3" fmla="*/ 5 h 21"/>
                <a:gd name="T4" fmla="*/ 27 w 38"/>
                <a:gd name="T5" fmla="*/ 14 h 21"/>
                <a:gd name="T6" fmla="*/ 15 w 38"/>
                <a:gd name="T7" fmla="*/ 14 h 21"/>
                <a:gd name="T8" fmla="*/ 12 w 38"/>
                <a:gd name="T9" fmla="*/ 3 h 21"/>
                <a:gd name="T10" fmla="*/ 12 w 38"/>
                <a:gd name="T11" fmla="*/ 2 h 21"/>
                <a:gd name="T12" fmla="*/ 8 w 38"/>
                <a:gd name="T13" fmla="*/ 0 h 21"/>
                <a:gd name="T14" fmla="*/ 4 w 38"/>
                <a:gd name="T15" fmla="*/ 0 h 21"/>
                <a:gd name="T16" fmla="*/ 0 w 38"/>
                <a:gd name="T17" fmla="*/ 4 h 21"/>
                <a:gd name="T18" fmla="*/ 4 w 38"/>
                <a:gd name="T19" fmla="*/ 7 h 21"/>
                <a:gd name="T20" fmla="*/ 6 w 38"/>
                <a:gd name="T21" fmla="*/ 7 h 21"/>
                <a:gd name="T22" fmla="*/ 9 w 38"/>
                <a:gd name="T23" fmla="*/ 18 h 21"/>
                <a:gd name="T24" fmla="*/ 10 w 38"/>
                <a:gd name="T25" fmla="*/ 20 h 21"/>
                <a:gd name="T26" fmla="*/ 10 w 38"/>
                <a:gd name="T27" fmla="*/ 20 h 21"/>
                <a:gd name="T28" fmla="*/ 10 w 38"/>
                <a:gd name="T29" fmla="*/ 20 h 21"/>
                <a:gd name="T30" fmla="*/ 12 w 38"/>
                <a:gd name="T31" fmla="*/ 21 h 21"/>
                <a:gd name="T32" fmla="*/ 29 w 38"/>
                <a:gd name="T33" fmla="*/ 21 h 21"/>
                <a:gd name="T34" fmla="*/ 31 w 38"/>
                <a:gd name="T35" fmla="*/ 20 h 21"/>
                <a:gd name="T36" fmla="*/ 33 w 38"/>
                <a:gd name="T37" fmla="*/ 18 h 21"/>
                <a:gd name="T38" fmla="*/ 37 w 38"/>
                <a:gd name="T39" fmla="*/ 7 h 21"/>
                <a:gd name="T40" fmla="*/ 35 w 38"/>
                <a:gd name="T41"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21">
                  <a:moveTo>
                    <a:pt x="35" y="3"/>
                  </a:moveTo>
                  <a:cubicBezTo>
                    <a:pt x="33" y="2"/>
                    <a:pt x="31" y="3"/>
                    <a:pt x="31" y="5"/>
                  </a:cubicBezTo>
                  <a:cubicBezTo>
                    <a:pt x="27" y="14"/>
                    <a:pt x="27" y="14"/>
                    <a:pt x="27" y="14"/>
                  </a:cubicBezTo>
                  <a:cubicBezTo>
                    <a:pt x="15" y="14"/>
                    <a:pt x="15" y="14"/>
                    <a:pt x="15" y="14"/>
                  </a:cubicBezTo>
                  <a:cubicBezTo>
                    <a:pt x="12" y="3"/>
                    <a:pt x="12" y="3"/>
                    <a:pt x="12" y="3"/>
                  </a:cubicBezTo>
                  <a:cubicBezTo>
                    <a:pt x="12" y="3"/>
                    <a:pt x="12" y="2"/>
                    <a:pt x="12" y="2"/>
                  </a:cubicBezTo>
                  <a:cubicBezTo>
                    <a:pt x="11" y="1"/>
                    <a:pt x="10" y="0"/>
                    <a:pt x="8" y="0"/>
                  </a:cubicBezTo>
                  <a:cubicBezTo>
                    <a:pt x="4" y="0"/>
                    <a:pt x="4" y="0"/>
                    <a:pt x="4" y="0"/>
                  </a:cubicBezTo>
                  <a:cubicBezTo>
                    <a:pt x="2" y="0"/>
                    <a:pt x="0" y="2"/>
                    <a:pt x="0" y="4"/>
                  </a:cubicBezTo>
                  <a:cubicBezTo>
                    <a:pt x="0" y="6"/>
                    <a:pt x="2" y="7"/>
                    <a:pt x="4" y="7"/>
                  </a:cubicBezTo>
                  <a:cubicBezTo>
                    <a:pt x="6" y="7"/>
                    <a:pt x="6" y="7"/>
                    <a:pt x="6" y="7"/>
                  </a:cubicBezTo>
                  <a:cubicBezTo>
                    <a:pt x="9" y="18"/>
                    <a:pt x="9" y="18"/>
                    <a:pt x="9" y="18"/>
                  </a:cubicBezTo>
                  <a:cubicBezTo>
                    <a:pt x="9" y="19"/>
                    <a:pt x="9" y="19"/>
                    <a:pt x="10" y="20"/>
                  </a:cubicBezTo>
                  <a:cubicBezTo>
                    <a:pt x="10" y="20"/>
                    <a:pt x="10" y="20"/>
                    <a:pt x="10" y="20"/>
                  </a:cubicBezTo>
                  <a:cubicBezTo>
                    <a:pt x="10" y="20"/>
                    <a:pt x="10" y="20"/>
                    <a:pt x="10" y="20"/>
                  </a:cubicBezTo>
                  <a:cubicBezTo>
                    <a:pt x="10" y="21"/>
                    <a:pt x="11" y="21"/>
                    <a:pt x="12" y="21"/>
                  </a:cubicBezTo>
                  <a:cubicBezTo>
                    <a:pt x="29" y="21"/>
                    <a:pt x="29" y="21"/>
                    <a:pt x="29" y="21"/>
                  </a:cubicBezTo>
                  <a:cubicBezTo>
                    <a:pt x="30" y="21"/>
                    <a:pt x="31" y="21"/>
                    <a:pt x="31" y="20"/>
                  </a:cubicBezTo>
                  <a:cubicBezTo>
                    <a:pt x="32" y="20"/>
                    <a:pt x="33" y="19"/>
                    <a:pt x="33" y="18"/>
                  </a:cubicBezTo>
                  <a:cubicBezTo>
                    <a:pt x="37" y="7"/>
                    <a:pt x="37" y="7"/>
                    <a:pt x="37" y="7"/>
                  </a:cubicBezTo>
                  <a:cubicBezTo>
                    <a:pt x="38" y="5"/>
                    <a:pt x="37" y="3"/>
                    <a:pt x="3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25">
                <a:solidFill>
                  <a:schemeClr val="bg2">
                    <a:lumMod val="25000"/>
                  </a:schemeClr>
                </a:solidFill>
              </a:endParaRPr>
            </a:p>
          </p:txBody>
        </p:sp>
        <p:sp>
          <p:nvSpPr>
            <p:cNvPr id="20" name="Oval 27"/>
            <p:cNvSpPr>
              <a:spLocks noChangeArrowheads="1"/>
            </p:cNvSpPr>
            <p:nvPr/>
          </p:nvSpPr>
          <p:spPr bwMode="auto">
            <a:xfrm>
              <a:off x="11250613" y="5849938"/>
              <a:ext cx="33338" cy="381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25">
                <a:solidFill>
                  <a:schemeClr val="bg2">
                    <a:lumMod val="25000"/>
                  </a:schemeClr>
                </a:solidFill>
              </a:endParaRPr>
            </a:p>
          </p:txBody>
        </p:sp>
        <p:sp>
          <p:nvSpPr>
            <p:cNvPr id="21" name="Oval 28"/>
            <p:cNvSpPr>
              <a:spLocks noChangeArrowheads="1"/>
            </p:cNvSpPr>
            <p:nvPr/>
          </p:nvSpPr>
          <p:spPr bwMode="auto">
            <a:xfrm>
              <a:off x="11303000" y="5849938"/>
              <a:ext cx="33338" cy="381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25">
                <a:solidFill>
                  <a:schemeClr val="bg2">
                    <a:lumMod val="25000"/>
                  </a:schemeClr>
                </a:solidFill>
              </a:endParaRPr>
            </a:p>
          </p:txBody>
        </p:sp>
        <p:sp>
          <p:nvSpPr>
            <p:cNvPr id="22" name="Freeform 29"/>
            <p:cNvSpPr/>
            <p:nvPr/>
          </p:nvSpPr>
          <p:spPr bwMode="auto">
            <a:xfrm>
              <a:off x="11399838" y="5430838"/>
              <a:ext cx="195263" cy="149225"/>
            </a:xfrm>
            <a:custGeom>
              <a:avLst/>
              <a:gdLst>
                <a:gd name="T0" fmla="*/ 52 w 52"/>
                <a:gd name="T1" fmla="*/ 23 h 40"/>
                <a:gd name="T2" fmla="*/ 36 w 52"/>
                <a:gd name="T3" fmla="*/ 7 h 40"/>
                <a:gd name="T4" fmla="*/ 29 w 52"/>
                <a:gd name="T5" fmla="*/ 8 h 40"/>
                <a:gd name="T6" fmla="*/ 21 w 52"/>
                <a:gd name="T7" fmla="*/ 0 h 40"/>
                <a:gd name="T8" fmla="*/ 13 w 52"/>
                <a:gd name="T9" fmla="*/ 9 h 40"/>
                <a:gd name="T10" fmla="*/ 13 w 52"/>
                <a:gd name="T11" fmla="*/ 10 h 40"/>
                <a:gd name="T12" fmla="*/ 0 w 52"/>
                <a:gd name="T13" fmla="*/ 25 h 40"/>
                <a:gd name="T14" fmla="*/ 13 w 52"/>
                <a:gd name="T15" fmla="*/ 40 h 40"/>
                <a:gd name="T16" fmla="*/ 39 w 52"/>
                <a:gd name="T17" fmla="*/ 40 h 40"/>
                <a:gd name="T18" fmla="*/ 52 w 52"/>
                <a:gd name="T19" fmla="*/ 25 h 40"/>
                <a:gd name="T20" fmla="*/ 52 w 52"/>
                <a:gd name="T21" fmla="*/ 24 h 40"/>
                <a:gd name="T22" fmla="*/ 52 w 52"/>
                <a:gd name="T23"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40">
                  <a:moveTo>
                    <a:pt x="52" y="23"/>
                  </a:moveTo>
                  <a:cubicBezTo>
                    <a:pt x="52" y="14"/>
                    <a:pt x="45" y="7"/>
                    <a:pt x="36" y="7"/>
                  </a:cubicBezTo>
                  <a:cubicBezTo>
                    <a:pt x="33" y="7"/>
                    <a:pt x="31" y="7"/>
                    <a:pt x="29" y="8"/>
                  </a:cubicBezTo>
                  <a:cubicBezTo>
                    <a:pt x="29" y="4"/>
                    <a:pt x="25" y="0"/>
                    <a:pt x="21" y="0"/>
                  </a:cubicBezTo>
                  <a:cubicBezTo>
                    <a:pt x="16" y="0"/>
                    <a:pt x="13" y="4"/>
                    <a:pt x="13" y="9"/>
                  </a:cubicBezTo>
                  <a:cubicBezTo>
                    <a:pt x="13" y="10"/>
                    <a:pt x="13" y="10"/>
                    <a:pt x="13" y="10"/>
                  </a:cubicBezTo>
                  <a:cubicBezTo>
                    <a:pt x="5" y="10"/>
                    <a:pt x="0" y="17"/>
                    <a:pt x="0" y="25"/>
                  </a:cubicBezTo>
                  <a:cubicBezTo>
                    <a:pt x="0" y="33"/>
                    <a:pt x="5" y="40"/>
                    <a:pt x="13" y="40"/>
                  </a:cubicBezTo>
                  <a:cubicBezTo>
                    <a:pt x="39" y="40"/>
                    <a:pt x="39" y="40"/>
                    <a:pt x="39" y="40"/>
                  </a:cubicBezTo>
                  <a:cubicBezTo>
                    <a:pt x="46" y="40"/>
                    <a:pt x="52" y="33"/>
                    <a:pt x="52" y="25"/>
                  </a:cubicBezTo>
                  <a:cubicBezTo>
                    <a:pt x="52" y="25"/>
                    <a:pt x="52" y="24"/>
                    <a:pt x="52" y="24"/>
                  </a:cubicBezTo>
                  <a:cubicBezTo>
                    <a:pt x="52" y="24"/>
                    <a:pt x="52" y="24"/>
                    <a:pt x="52"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25">
                <a:solidFill>
                  <a:schemeClr val="bg2">
                    <a:lumMod val="25000"/>
                  </a:schemeClr>
                </a:solidFill>
              </a:endParaRPr>
            </a:p>
          </p:txBody>
        </p:sp>
        <p:sp>
          <p:nvSpPr>
            <p:cNvPr id="23" name="Freeform 30"/>
            <p:cNvSpPr/>
            <p:nvPr/>
          </p:nvSpPr>
          <p:spPr bwMode="auto">
            <a:xfrm>
              <a:off x="11269663" y="5561013"/>
              <a:ext cx="22225" cy="23812"/>
            </a:xfrm>
            <a:custGeom>
              <a:avLst/>
              <a:gdLst>
                <a:gd name="T0" fmla="*/ 6 w 6"/>
                <a:gd name="T1" fmla="*/ 2 h 6"/>
                <a:gd name="T2" fmla="*/ 4 w 6"/>
                <a:gd name="T3" fmla="*/ 0 h 6"/>
                <a:gd name="T4" fmla="*/ 2 w 6"/>
                <a:gd name="T5" fmla="*/ 0 h 6"/>
                <a:gd name="T6" fmla="*/ 0 w 6"/>
                <a:gd name="T7" fmla="*/ 2 h 6"/>
                <a:gd name="T8" fmla="*/ 0 w 6"/>
                <a:gd name="T9" fmla="*/ 3 h 6"/>
                <a:gd name="T10" fmla="*/ 2 w 6"/>
                <a:gd name="T11" fmla="*/ 6 h 6"/>
                <a:gd name="T12" fmla="*/ 4 w 6"/>
                <a:gd name="T13" fmla="*/ 6 h 6"/>
                <a:gd name="T14" fmla="*/ 6 w 6"/>
                <a:gd name="T15" fmla="*/ 3 h 6"/>
                <a:gd name="T16" fmla="*/ 6 w 6"/>
                <a:gd name="T1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6" y="2"/>
                  </a:moveTo>
                  <a:cubicBezTo>
                    <a:pt x="6" y="1"/>
                    <a:pt x="5" y="0"/>
                    <a:pt x="4" y="0"/>
                  </a:cubicBezTo>
                  <a:cubicBezTo>
                    <a:pt x="2" y="0"/>
                    <a:pt x="2" y="0"/>
                    <a:pt x="2" y="0"/>
                  </a:cubicBezTo>
                  <a:cubicBezTo>
                    <a:pt x="1" y="0"/>
                    <a:pt x="0" y="1"/>
                    <a:pt x="0" y="2"/>
                  </a:cubicBezTo>
                  <a:cubicBezTo>
                    <a:pt x="0" y="3"/>
                    <a:pt x="0" y="3"/>
                    <a:pt x="0" y="3"/>
                  </a:cubicBezTo>
                  <a:cubicBezTo>
                    <a:pt x="0" y="5"/>
                    <a:pt x="1" y="6"/>
                    <a:pt x="2" y="6"/>
                  </a:cubicBezTo>
                  <a:cubicBezTo>
                    <a:pt x="4" y="6"/>
                    <a:pt x="4" y="6"/>
                    <a:pt x="4" y="6"/>
                  </a:cubicBezTo>
                  <a:cubicBezTo>
                    <a:pt x="5" y="6"/>
                    <a:pt x="6" y="5"/>
                    <a:pt x="6" y="3"/>
                  </a:cubicBezTo>
                  <a:lnTo>
                    <a:pt x="6"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25">
                <a:solidFill>
                  <a:schemeClr val="bg2">
                    <a:lumMod val="25000"/>
                  </a:schemeClr>
                </a:solidFill>
              </a:endParaRPr>
            </a:p>
          </p:txBody>
        </p:sp>
        <p:sp>
          <p:nvSpPr>
            <p:cNvPr id="24" name="Freeform 31"/>
            <p:cNvSpPr/>
            <p:nvPr/>
          </p:nvSpPr>
          <p:spPr bwMode="auto">
            <a:xfrm>
              <a:off x="11269663" y="5602288"/>
              <a:ext cx="22225" cy="23812"/>
            </a:xfrm>
            <a:custGeom>
              <a:avLst/>
              <a:gdLst>
                <a:gd name="T0" fmla="*/ 6 w 6"/>
                <a:gd name="T1" fmla="*/ 2 h 6"/>
                <a:gd name="T2" fmla="*/ 4 w 6"/>
                <a:gd name="T3" fmla="*/ 0 h 6"/>
                <a:gd name="T4" fmla="*/ 2 w 6"/>
                <a:gd name="T5" fmla="*/ 0 h 6"/>
                <a:gd name="T6" fmla="*/ 0 w 6"/>
                <a:gd name="T7" fmla="*/ 2 h 6"/>
                <a:gd name="T8" fmla="*/ 0 w 6"/>
                <a:gd name="T9" fmla="*/ 3 h 6"/>
                <a:gd name="T10" fmla="*/ 2 w 6"/>
                <a:gd name="T11" fmla="*/ 6 h 6"/>
                <a:gd name="T12" fmla="*/ 4 w 6"/>
                <a:gd name="T13" fmla="*/ 6 h 6"/>
                <a:gd name="T14" fmla="*/ 6 w 6"/>
                <a:gd name="T15" fmla="*/ 3 h 6"/>
                <a:gd name="T16" fmla="*/ 6 w 6"/>
                <a:gd name="T1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6" y="2"/>
                  </a:moveTo>
                  <a:cubicBezTo>
                    <a:pt x="6" y="1"/>
                    <a:pt x="5" y="0"/>
                    <a:pt x="4" y="0"/>
                  </a:cubicBezTo>
                  <a:cubicBezTo>
                    <a:pt x="2" y="0"/>
                    <a:pt x="2" y="0"/>
                    <a:pt x="2" y="0"/>
                  </a:cubicBezTo>
                  <a:cubicBezTo>
                    <a:pt x="1" y="0"/>
                    <a:pt x="0" y="1"/>
                    <a:pt x="0" y="2"/>
                  </a:cubicBezTo>
                  <a:cubicBezTo>
                    <a:pt x="0" y="3"/>
                    <a:pt x="0" y="3"/>
                    <a:pt x="0" y="3"/>
                  </a:cubicBezTo>
                  <a:cubicBezTo>
                    <a:pt x="0" y="5"/>
                    <a:pt x="1" y="6"/>
                    <a:pt x="2" y="6"/>
                  </a:cubicBezTo>
                  <a:cubicBezTo>
                    <a:pt x="4" y="6"/>
                    <a:pt x="4" y="6"/>
                    <a:pt x="4" y="6"/>
                  </a:cubicBezTo>
                  <a:cubicBezTo>
                    <a:pt x="5" y="6"/>
                    <a:pt x="6" y="5"/>
                    <a:pt x="6" y="3"/>
                  </a:cubicBezTo>
                  <a:lnTo>
                    <a:pt x="6"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25">
                <a:solidFill>
                  <a:schemeClr val="bg2">
                    <a:lumMod val="25000"/>
                  </a:schemeClr>
                </a:solidFill>
              </a:endParaRPr>
            </a:p>
          </p:txBody>
        </p:sp>
        <p:sp>
          <p:nvSpPr>
            <p:cNvPr id="25" name="Freeform 32"/>
            <p:cNvSpPr/>
            <p:nvPr/>
          </p:nvSpPr>
          <p:spPr bwMode="auto">
            <a:xfrm>
              <a:off x="11269663" y="5519738"/>
              <a:ext cx="22225" cy="19050"/>
            </a:xfrm>
            <a:custGeom>
              <a:avLst/>
              <a:gdLst>
                <a:gd name="T0" fmla="*/ 6 w 6"/>
                <a:gd name="T1" fmla="*/ 2 h 5"/>
                <a:gd name="T2" fmla="*/ 4 w 6"/>
                <a:gd name="T3" fmla="*/ 0 h 5"/>
                <a:gd name="T4" fmla="*/ 2 w 6"/>
                <a:gd name="T5" fmla="*/ 0 h 5"/>
                <a:gd name="T6" fmla="*/ 0 w 6"/>
                <a:gd name="T7" fmla="*/ 2 h 5"/>
                <a:gd name="T8" fmla="*/ 0 w 6"/>
                <a:gd name="T9" fmla="*/ 3 h 5"/>
                <a:gd name="T10" fmla="*/ 2 w 6"/>
                <a:gd name="T11" fmla="*/ 5 h 5"/>
                <a:gd name="T12" fmla="*/ 4 w 6"/>
                <a:gd name="T13" fmla="*/ 5 h 5"/>
                <a:gd name="T14" fmla="*/ 6 w 6"/>
                <a:gd name="T15" fmla="*/ 3 h 5"/>
                <a:gd name="T16" fmla="*/ 6 w 6"/>
                <a:gd name="T1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5">
                  <a:moveTo>
                    <a:pt x="6" y="2"/>
                  </a:moveTo>
                  <a:cubicBezTo>
                    <a:pt x="6" y="1"/>
                    <a:pt x="5" y="0"/>
                    <a:pt x="4" y="0"/>
                  </a:cubicBezTo>
                  <a:cubicBezTo>
                    <a:pt x="2" y="0"/>
                    <a:pt x="2" y="0"/>
                    <a:pt x="2" y="0"/>
                  </a:cubicBezTo>
                  <a:cubicBezTo>
                    <a:pt x="1" y="0"/>
                    <a:pt x="0" y="1"/>
                    <a:pt x="0" y="2"/>
                  </a:cubicBezTo>
                  <a:cubicBezTo>
                    <a:pt x="0" y="3"/>
                    <a:pt x="0" y="3"/>
                    <a:pt x="0" y="3"/>
                  </a:cubicBezTo>
                  <a:cubicBezTo>
                    <a:pt x="0" y="5"/>
                    <a:pt x="1" y="5"/>
                    <a:pt x="2" y="5"/>
                  </a:cubicBezTo>
                  <a:cubicBezTo>
                    <a:pt x="4" y="5"/>
                    <a:pt x="4" y="5"/>
                    <a:pt x="4" y="5"/>
                  </a:cubicBezTo>
                  <a:cubicBezTo>
                    <a:pt x="5" y="5"/>
                    <a:pt x="6" y="5"/>
                    <a:pt x="6" y="3"/>
                  </a:cubicBezTo>
                  <a:lnTo>
                    <a:pt x="6"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25">
                <a:solidFill>
                  <a:schemeClr val="bg2">
                    <a:lumMod val="25000"/>
                  </a:schemeClr>
                </a:solidFill>
              </a:endParaRPr>
            </a:p>
          </p:txBody>
        </p:sp>
        <p:sp>
          <p:nvSpPr>
            <p:cNvPr id="26" name="Freeform 33"/>
            <p:cNvSpPr/>
            <p:nvPr/>
          </p:nvSpPr>
          <p:spPr bwMode="auto">
            <a:xfrm>
              <a:off x="11310938" y="5519738"/>
              <a:ext cx="22225" cy="19050"/>
            </a:xfrm>
            <a:custGeom>
              <a:avLst/>
              <a:gdLst>
                <a:gd name="T0" fmla="*/ 6 w 6"/>
                <a:gd name="T1" fmla="*/ 2 h 5"/>
                <a:gd name="T2" fmla="*/ 4 w 6"/>
                <a:gd name="T3" fmla="*/ 0 h 5"/>
                <a:gd name="T4" fmla="*/ 2 w 6"/>
                <a:gd name="T5" fmla="*/ 0 h 5"/>
                <a:gd name="T6" fmla="*/ 0 w 6"/>
                <a:gd name="T7" fmla="*/ 2 h 5"/>
                <a:gd name="T8" fmla="*/ 0 w 6"/>
                <a:gd name="T9" fmla="*/ 3 h 5"/>
                <a:gd name="T10" fmla="*/ 2 w 6"/>
                <a:gd name="T11" fmla="*/ 5 h 5"/>
                <a:gd name="T12" fmla="*/ 4 w 6"/>
                <a:gd name="T13" fmla="*/ 5 h 5"/>
                <a:gd name="T14" fmla="*/ 6 w 6"/>
                <a:gd name="T15" fmla="*/ 3 h 5"/>
                <a:gd name="T16" fmla="*/ 6 w 6"/>
                <a:gd name="T1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5">
                  <a:moveTo>
                    <a:pt x="6" y="2"/>
                  </a:moveTo>
                  <a:cubicBezTo>
                    <a:pt x="6" y="1"/>
                    <a:pt x="5" y="0"/>
                    <a:pt x="4" y="0"/>
                  </a:cubicBezTo>
                  <a:cubicBezTo>
                    <a:pt x="2" y="0"/>
                    <a:pt x="2" y="0"/>
                    <a:pt x="2" y="0"/>
                  </a:cubicBezTo>
                  <a:cubicBezTo>
                    <a:pt x="1" y="0"/>
                    <a:pt x="0" y="1"/>
                    <a:pt x="0" y="2"/>
                  </a:cubicBezTo>
                  <a:cubicBezTo>
                    <a:pt x="0" y="3"/>
                    <a:pt x="0" y="3"/>
                    <a:pt x="0" y="3"/>
                  </a:cubicBezTo>
                  <a:cubicBezTo>
                    <a:pt x="0" y="5"/>
                    <a:pt x="1" y="5"/>
                    <a:pt x="2" y="5"/>
                  </a:cubicBezTo>
                  <a:cubicBezTo>
                    <a:pt x="4" y="5"/>
                    <a:pt x="4" y="5"/>
                    <a:pt x="4" y="5"/>
                  </a:cubicBezTo>
                  <a:cubicBezTo>
                    <a:pt x="5" y="5"/>
                    <a:pt x="6" y="5"/>
                    <a:pt x="6" y="3"/>
                  </a:cubicBezTo>
                  <a:lnTo>
                    <a:pt x="6"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25">
                <a:solidFill>
                  <a:schemeClr val="bg2">
                    <a:lumMod val="25000"/>
                  </a:schemeClr>
                </a:solidFill>
              </a:endParaRPr>
            </a:p>
          </p:txBody>
        </p:sp>
        <p:sp>
          <p:nvSpPr>
            <p:cNvPr id="27" name="Freeform 34"/>
            <p:cNvSpPr/>
            <p:nvPr/>
          </p:nvSpPr>
          <p:spPr bwMode="auto">
            <a:xfrm>
              <a:off x="11352213" y="5519738"/>
              <a:ext cx="22225" cy="19050"/>
            </a:xfrm>
            <a:custGeom>
              <a:avLst/>
              <a:gdLst>
                <a:gd name="T0" fmla="*/ 6 w 6"/>
                <a:gd name="T1" fmla="*/ 2 h 5"/>
                <a:gd name="T2" fmla="*/ 4 w 6"/>
                <a:gd name="T3" fmla="*/ 0 h 5"/>
                <a:gd name="T4" fmla="*/ 2 w 6"/>
                <a:gd name="T5" fmla="*/ 0 h 5"/>
                <a:gd name="T6" fmla="*/ 0 w 6"/>
                <a:gd name="T7" fmla="*/ 2 h 5"/>
                <a:gd name="T8" fmla="*/ 0 w 6"/>
                <a:gd name="T9" fmla="*/ 3 h 5"/>
                <a:gd name="T10" fmla="*/ 2 w 6"/>
                <a:gd name="T11" fmla="*/ 5 h 5"/>
                <a:gd name="T12" fmla="*/ 4 w 6"/>
                <a:gd name="T13" fmla="*/ 5 h 5"/>
                <a:gd name="T14" fmla="*/ 6 w 6"/>
                <a:gd name="T15" fmla="*/ 3 h 5"/>
                <a:gd name="T16" fmla="*/ 6 w 6"/>
                <a:gd name="T1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5">
                  <a:moveTo>
                    <a:pt x="6" y="2"/>
                  </a:moveTo>
                  <a:cubicBezTo>
                    <a:pt x="6" y="1"/>
                    <a:pt x="5" y="0"/>
                    <a:pt x="4" y="0"/>
                  </a:cubicBezTo>
                  <a:cubicBezTo>
                    <a:pt x="2" y="0"/>
                    <a:pt x="2" y="0"/>
                    <a:pt x="2" y="0"/>
                  </a:cubicBezTo>
                  <a:cubicBezTo>
                    <a:pt x="1" y="0"/>
                    <a:pt x="0" y="1"/>
                    <a:pt x="0" y="2"/>
                  </a:cubicBezTo>
                  <a:cubicBezTo>
                    <a:pt x="0" y="3"/>
                    <a:pt x="0" y="3"/>
                    <a:pt x="0" y="3"/>
                  </a:cubicBezTo>
                  <a:cubicBezTo>
                    <a:pt x="0" y="5"/>
                    <a:pt x="1" y="5"/>
                    <a:pt x="2" y="5"/>
                  </a:cubicBezTo>
                  <a:cubicBezTo>
                    <a:pt x="4" y="5"/>
                    <a:pt x="4" y="5"/>
                    <a:pt x="4" y="5"/>
                  </a:cubicBezTo>
                  <a:cubicBezTo>
                    <a:pt x="5" y="5"/>
                    <a:pt x="6" y="5"/>
                    <a:pt x="6" y="3"/>
                  </a:cubicBezTo>
                  <a:lnTo>
                    <a:pt x="6"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25">
                <a:solidFill>
                  <a:schemeClr val="bg2">
                    <a:lumMod val="25000"/>
                  </a:schemeClr>
                </a:solidFill>
              </a:endParaRPr>
            </a:p>
          </p:txBody>
        </p:sp>
      </p:grpSp>
      <p:grpSp>
        <p:nvGrpSpPr>
          <p:cNvPr id="28" name="Group 14"/>
          <p:cNvGrpSpPr/>
          <p:nvPr/>
        </p:nvGrpSpPr>
        <p:grpSpPr>
          <a:xfrm flipV="1">
            <a:off x="7004678" y="1654916"/>
            <a:ext cx="642510" cy="642389"/>
            <a:chOff x="8601075" y="5575300"/>
            <a:chExt cx="433388" cy="433388"/>
          </a:xfrm>
          <a:solidFill>
            <a:srgbClr val="F6F6F6"/>
          </a:solidFill>
        </p:grpSpPr>
        <p:sp>
          <p:nvSpPr>
            <p:cNvPr id="29" name="Freeform 15"/>
            <p:cNvSpPr/>
            <p:nvPr/>
          </p:nvSpPr>
          <p:spPr bwMode="auto">
            <a:xfrm>
              <a:off x="8780463" y="5803900"/>
              <a:ext cx="71438" cy="69850"/>
            </a:xfrm>
            <a:custGeom>
              <a:avLst/>
              <a:gdLst>
                <a:gd name="T0" fmla="*/ 18 w 19"/>
                <a:gd name="T1" fmla="*/ 11 h 19"/>
                <a:gd name="T2" fmla="*/ 16 w 19"/>
                <a:gd name="T3" fmla="*/ 14 h 19"/>
                <a:gd name="T4" fmla="*/ 3 w 19"/>
                <a:gd name="T5" fmla="*/ 19 h 19"/>
                <a:gd name="T6" fmla="*/ 0 w 19"/>
                <a:gd name="T7" fmla="*/ 16 h 19"/>
                <a:gd name="T8" fmla="*/ 3 w 19"/>
                <a:gd name="T9" fmla="*/ 2 h 19"/>
                <a:gd name="T10" fmla="*/ 5 w 19"/>
                <a:gd name="T11" fmla="*/ 1 h 19"/>
                <a:gd name="T12" fmla="*/ 18 w 19"/>
                <a:gd name="T13" fmla="*/ 11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18" y="11"/>
                  </a:moveTo>
                  <a:cubicBezTo>
                    <a:pt x="19" y="12"/>
                    <a:pt x="18" y="13"/>
                    <a:pt x="16" y="14"/>
                  </a:cubicBezTo>
                  <a:cubicBezTo>
                    <a:pt x="3" y="19"/>
                    <a:pt x="3" y="19"/>
                    <a:pt x="3" y="19"/>
                  </a:cubicBezTo>
                  <a:cubicBezTo>
                    <a:pt x="1" y="19"/>
                    <a:pt x="0" y="18"/>
                    <a:pt x="0" y="16"/>
                  </a:cubicBezTo>
                  <a:cubicBezTo>
                    <a:pt x="3" y="2"/>
                    <a:pt x="3" y="2"/>
                    <a:pt x="3" y="2"/>
                  </a:cubicBezTo>
                  <a:cubicBezTo>
                    <a:pt x="3" y="1"/>
                    <a:pt x="4" y="0"/>
                    <a:pt x="5" y="1"/>
                  </a:cubicBezTo>
                  <a:lnTo>
                    <a:pt x="18"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25">
                <a:solidFill>
                  <a:schemeClr val="bg2">
                    <a:lumMod val="25000"/>
                  </a:schemeClr>
                </a:solidFill>
              </a:endParaRPr>
            </a:p>
          </p:txBody>
        </p:sp>
        <p:sp>
          <p:nvSpPr>
            <p:cNvPr id="30" name="Freeform 16"/>
            <p:cNvSpPr/>
            <p:nvPr/>
          </p:nvSpPr>
          <p:spPr bwMode="auto">
            <a:xfrm>
              <a:off x="8810625" y="5627688"/>
              <a:ext cx="187325" cy="198438"/>
            </a:xfrm>
            <a:custGeom>
              <a:avLst/>
              <a:gdLst>
                <a:gd name="T0" fmla="*/ 22 w 50"/>
                <a:gd name="T1" fmla="*/ 50 h 53"/>
                <a:gd name="T2" fmla="*/ 45 w 50"/>
                <a:gd name="T3" fmla="*/ 22 h 53"/>
                <a:gd name="T4" fmla="*/ 50 w 50"/>
                <a:gd name="T5" fmla="*/ 16 h 53"/>
                <a:gd name="T6" fmla="*/ 42 w 50"/>
                <a:gd name="T7" fmla="*/ 9 h 53"/>
                <a:gd name="T8" fmla="*/ 38 w 50"/>
                <a:gd name="T9" fmla="*/ 6 h 53"/>
                <a:gd name="T10" fmla="*/ 30 w 50"/>
                <a:gd name="T11" fmla="*/ 0 h 53"/>
                <a:gd name="T12" fmla="*/ 25 w 50"/>
                <a:gd name="T13" fmla="*/ 6 h 53"/>
                <a:gd name="T14" fmla="*/ 2 w 50"/>
                <a:gd name="T15" fmla="*/ 34 h 53"/>
                <a:gd name="T16" fmla="*/ 5 w 50"/>
                <a:gd name="T17" fmla="*/ 46 h 53"/>
                <a:gd name="T18" fmla="*/ 9 w 50"/>
                <a:gd name="T19" fmla="*/ 50 h 53"/>
                <a:gd name="T20" fmla="*/ 22 w 50"/>
                <a:gd name="T21" fmla="*/ 5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53">
                  <a:moveTo>
                    <a:pt x="22" y="50"/>
                  </a:moveTo>
                  <a:cubicBezTo>
                    <a:pt x="45" y="22"/>
                    <a:pt x="45" y="22"/>
                    <a:pt x="45" y="22"/>
                  </a:cubicBezTo>
                  <a:cubicBezTo>
                    <a:pt x="50" y="16"/>
                    <a:pt x="50" y="16"/>
                    <a:pt x="50" y="16"/>
                  </a:cubicBezTo>
                  <a:cubicBezTo>
                    <a:pt x="42" y="9"/>
                    <a:pt x="42" y="9"/>
                    <a:pt x="42" y="9"/>
                  </a:cubicBezTo>
                  <a:cubicBezTo>
                    <a:pt x="38" y="6"/>
                    <a:pt x="38" y="6"/>
                    <a:pt x="38" y="6"/>
                  </a:cubicBezTo>
                  <a:cubicBezTo>
                    <a:pt x="30" y="0"/>
                    <a:pt x="30" y="0"/>
                    <a:pt x="30" y="0"/>
                  </a:cubicBezTo>
                  <a:cubicBezTo>
                    <a:pt x="25" y="6"/>
                    <a:pt x="25" y="6"/>
                    <a:pt x="25" y="6"/>
                  </a:cubicBezTo>
                  <a:cubicBezTo>
                    <a:pt x="2" y="34"/>
                    <a:pt x="2" y="34"/>
                    <a:pt x="2" y="34"/>
                  </a:cubicBezTo>
                  <a:cubicBezTo>
                    <a:pt x="0" y="38"/>
                    <a:pt x="1" y="43"/>
                    <a:pt x="5" y="46"/>
                  </a:cubicBezTo>
                  <a:cubicBezTo>
                    <a:pt x="9" y="50"/>
                    <a:pt x="9" y="50"/>
                    <a:pt x="9" y="50"/>
                  </a:cubicBezTo>
                  <a:cubicBezTo>
                    <a:pt x="13" y="53"/>
                    <a:pt x="18" y="53"/>
                    <a:pt x="22"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25">
                <a:solidFill>
                  <a:schemeClr val="bg2">
                    <a:lumMod val="25000"/>
                  </a:schemeClr>
                </a:solidFill>
              </a:endParaRPr>
            </a:p>
          </p:txBody>
        </p:sp>
        <p:sp>
          <p:nvSpPr>
            <p:cNvPr id="31" name="Freeform 17"/>
            <p:cNvSpPr/>
            <p:nvPr/>
          </p:nvSpPr>
          <p:spPr bwMode="auto">
            <a:xfrm>
              <a:off x="8934450" y="5575300"/>
              <a:ext cx="100013" cy="96838"/>
            </a:xfrm>
            <a:custGeom>
              <a:avLst/>
              <a:gdLst>
                <a:gd name="T0" fmla="*/ 0 w 27"/>
                <a:gd name="T1" fmla="*/ 9 h 26"/>
                <a:gd name="T2" fmla="*/ 5 w 27"/>
                <a:gd name="T3" fmla="*/ 14 h 26"/>
                <a:gd name="T4" fmla="*/ 15 w 27"/>
                <a:gd name="T5" fmla="*/ 22 h 26"/>
                <a:gd name="T6" fmla="*/ 20 w 27"/>
                <a:gd name="T7" fmla="*/ 26 h 26"/>
                <a:gd name="T8" fmla="*/ 25 w 27"/>
                <a:gd name="T9" fmla="*/ 20 h 26"/>
                <a:gd name="T10" fmla="*/ 24 w 27"/>
                <a:gd name="T11" fmla="*/ 11 h 26"/>
                <a:gd name="T12" fmla="*/ 14 w 27"/>
                <a:gd name="T13" fmla="*/ 3 h 26"/>
                <a:gd name="T14" fmla="*/ 5 w 27"/>
                <a:gd name="T15" fmla="*/ 4 h 26"/>
                <a:gd name="T16" fmla="*/ 0 w 27"/>
                <a:gd name="T17"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6">
                  <a:moveTo>
                    <a:pt x="0" y="9"/>
                  </a:moveTo>
                  <a:cubicBezTo>
                    <a:pt x="5" y="14"/>
                    <a:pt x="5" y="14"/>
                    <a:pt x="5" y="14"/>
                  </a:cubicBezTo>
                  <a:cubicBezTo>
                    <a:pt x="15" y="22"/>
                    <a:pt x="15" y="22"/>
                    <a:pt x="15" y="22"/>
                  </a:cubicBezTo>
                  <a:cubicBezTo>
                    <a:pt x="20" y="26"/>
                    <a:pt x="20" y="26"/>
                    <a:pt x="20" y="26"/>
                  </a:cubicBezTo>
                  <a:cubicBezTo>
                    <a:pt x="25" y="20"/>
                    <a:pt x="25" y="20"/>
                    <a:pt x="25" y="20"/>
                  </a:cubicBezTo>
                  <a:cubicBezTo>
                    <a:pt x="27" y="17"/>
                    <a:pt x="27" y="13"/>
                    <a:pt x="24" y="11"/>
                  </a:cubicBezTo>
                  <a:cubicBezTo>
                    <a:pt x="14" y="3"/>
                    <a:pt x="14" y="3"/>
                    <a:pt x="14" y="3"/>
                  </a:cubicBezTo>
                  <a:cubicBezTo>
                    <a:pt x="11" y="0"/>
                    <a:pt x="7" y="1"/>
                    <a:pt x="5" y="4"/>
                  </a:cubicBez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25">
                <a:solidFill>
                  <a:schemeClr val="bg2">
                    <a:lumMod val="25000"/>
                  </a:schemeClr>
                </a:solidFill>
              </a:endParaRPr>
            </a:p>
          </p:txBody>
        </p:sp>
        <p:sp>
          <p:nvSpPr>
            <p:cNvPr id="32" name="Freeform 18"/>
            <p:cNvSpPr/>
            <p:nvPr/>
          </p:nvSpPr>
          <p:spPr bwMode="auto">
            <a:xfrm>
              <a:off x="8659813" y="5878513"/>
              <a:ext cx="109538" cy="82550"/>
            </a:xfrm>
            <a:custGeom>
              <a:avLst/>
              <a:gdLst>
                <a:gd name="T0" fmla="*/ 27 w 29"/>
                <a:gd name="T1" fmla="*/ 8 h 22"/>
                <a:gd name="T2" fmla="*/ 14 w 29"/>
                <a:gd name="T3" fmla="*/ 20 h 22"/>
                <a:gd name="T4" fmla="*/ 8 w 29"/>
                <a:gd name="T5" fmla="*/ 20 h 22"/>
                <a:gd name="T6" fmla="*/ 2 w 29"/>
                <a:gd name="T7" fmla="*/ 14 h 22"/>
                <a:gd name="T8" fmla="*/ 2 w 29"/>
                <a:gd name="T9" fmla="*/ 8 h 22"/>
                <a:gd name="T10" fmla="*/ 8 w 29"/>
                <a:gd name="T11" fmla="*/ 8 h 22"/>
                <a:gd name="T12" fmla="*/ 11 w 29"/>
                <a:gd name="T13" fmla="*/ 11 h 22"/>
                <a:gd name="T14" fmla="*/ 21 w 29"/>
                <a:gd name="T15" fmla="*/ 2 h 22"/>
                <a:gd name="T16" fmla="*/ 27 w 29"/>
                <a:gd name="T17" fmla="*/ 2 h 22"/>
                <a:gd name="T18" fmla="*/ 27 w 29"/>
                <a:gd name="T19"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2">
                  <a:moveTo>
                    <a:pt x="27" y="8"/>
                  </a:moveTo>
                  <a:cubicBezTo>
                    <a:pt x="14" y="20"/>
                    <a:pt x="14" y="20"/>
                    <a:pt x="14" y="20"/>
                  </a:cubicBezTo>
                  <a:cubicBezTo>
                    <a:pt x="13" y="22"/>
                    <a:pt x="10" y="22"/>
                    <a:pt x="8" y="20"/>
                  </a:cubicBezTo>
                  <a:cubicBezTo>
                    <a:pt x="2" y="14"/>
                    <a:pt x="2" y="14"/>
                    <a:pt x="2" y="14"/>
                  </a:cubicBezTo>
                  <a:cubicBezTo>
                    <a:pt x="0" y="12"/>
                    <a:pt x="0" y="9"/>
                    <a:pt x="2" y="8"/>
                  </a:cubicBezTo>
                  <a:cubicBezTo>
                    <a:pt x="4" y="6"/>
                    <a:pt x="6" y="6"/>
                    <a:pt x="8" y="8"/>
                  </a:cubicBezTo>
                  <a:cubicBezTo>
                    <a:pt x="11" y="11"/>
                    <a:pt x="11" y="11"/>
                    <a:pt x="11" y="11"/>
                  </a:cubicBezTo>
                  <a:cubicBezTo>
                    <a:pt x="21" y="2"/>
                    <a:pt x="21" y="2"/>
                    <a:pt x="21" y="2"/>
                  </a:cubicBezTo>
                  <a:cubicBezTo>
                    <a:pt x="22" y="0"/>
                    <a:pt x="25" y="0"/>
                    <a:pt x="27" y="2"/>
                  </a:cubicBezTo>
                  <a:cubicBezTo>
                    <a:pt x="29" y="3"/>
                    <a:pt x="29" y="6"/>
                    <a:pt x="2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25">
                <a:solidFill>
                  <a:schemeClr val="bg2">
                    <a:lumMod val="25000"/>
                  </a:schemeClr>
                </a:solidFill>
              </a:endParaRPr>
            </a:p>
          </p:txBody>
        </p:sp>
        <p:sp>
          <p:nvSpPr>
            <p:cNvPr id="33" name="Freeform 19"/>
            <p:cNvSpPr/>
            <p:nvPr/>
          </p:nvSpPr>
          <p:spPr bwMode="auto">
            <a:xfrm>
              <a:off x="8601075" y="5575300"/>
              <a:ext cx="322263" cy="433388"/>
            </a:xfrm>
            <a:custGeom>
              <a:avLst/>
              <a:gdLst>
                <a:gd name="T0" fmla="*/ 86 w 86"/>
                <a:gd name="T1" fmla="*/ 91 h 116"/>
                <a:gd name="T2" fmla="*/ 86 w 86"/>
                <a:gd name="T3" fmla="*/ 65 h 116"/>
                <a:gd name="T4" fmla="*/ 84 w 86"/>
                <a:gd name="T5" fmla="*/ 69 h 116"/>
                <a:gd name="T6" fmla="*/ 82 w 86"/>
                <a:gd name="T7" fmla="*/ 70 h 116"/>
                <a:gd name="T8" fmla="*/ 79 w 86"/>
                <a:gd name="T9" fmla="*/ 72 h 116"/>
                <a:gd name="T10" fmla="*/ 79 w 86"/>
                <a:gd name="T11" fmla="*/ 78 h 116"/>
                <a:gd name="T12" fmla="*/ 79 w 86"/>
                <a:gd name="T13" fmla="*/ 91 h 116"/>
                <a:gd name="T14" fmla="*/ 62 w 86"/>
                <a:gd name="T15" fmla="*/ 91 h 116"/>
                <a:gd name="T16" fmla="*/ 62 w 86"/>
                <a:gd name="T17" fmla="*/ 109 h 116"/>
                <a:gd name="T18" fmla="*/ 61 w 86"/>
                <a:gd name="T19" fmla="*/ 109 h 116"/>
                <a:gd name="T20" fmla="*/ 61 w 86"/>
                <a:gd name="T21" fmla="*/ 109 h 116"/>
                <a:gd name="T22" fmla="*/ 56 w 86"/>
                <a:gd name="T23" fmla="*/ 109 h 116"/>
                <a:gd name="T24" fmla="*/ 30 w 86"/>
                <a:gd name="T25" fmla="*/ 109 h 116"/>
                <a:gd name="T26" fmla="*/ 16 w 86"/>
                <a:gd name="T27" fmla="*/ 109 h 116"/>
                <a:gd name="T28" fmla="*/ 7 w 86"/>
                <a:gd name="T29" fmla="*/ 100 h 116"/>
                <a:gd name="T30" fmla="*/ 7 w 86"/>
                <a:gd name="T31" fmla="*/ 17 h 116"/>
                <a:gd name="T32" fmla="*/ 9 w 86"/>
                <a:gd name="T33" fmla="*/ 10 h 116"/>
                <a:gd name="T34" fmla="*/ 16 w 86"/>
                <a:gd name="T35" fmla="*/ 8 h 116"/>
                <a:gd name="T36" fmla="*/ 70 w 86"/>
                <a:gd name="T37" fmla="*/ 8 h 116"/>
                <a:gd name="T38" fmla="*/ 77 w 86"/>
                <a:gd name="T39" fmla="*/ 10 h 116"/>
                <a:gd name="T40" fmla="*/ 78 w 86"/>
                <a:gd name="T41" fmla="*/ 12 h 116"/>
                <a:gd name="T42" fmla="*/ 83 w 86"/>
                <a:gd name="T43" fmla="*/ 6 h 116"/>
                <a:gd name="T44" fmla="*/ 82 w 86"/>
                <a:gd name="T45" fmla="*/ 5 h 116"/>
                <a:gd name="T46" fmla="*/ 71 w 86"/>
                <a:gd name="T47" fmla="*/ 0 h 116"/>
                <a:gd name="T48" fmla="*/ 71 w 86"/>
                <a:gd name="T49" fmla="*/ 0 h 116"/>
                <a:gd name="T50" fmla="*/ 15 w 86"/>
                <a:gd name="T51" fmla="*/ 0 h 116"/>
                <a:gd name="T52" fmla="*/ 15 w 86"/>
                <a:gd name="T53" fmla="*/ 0 h 116"/>
                <a:gd name="T54" fmla="*/ 4 w 86"/>
                <a:gd name="T55" fmla="*/ 5 h 116"/>
                <a:gd name="T56" fmla="*/ 0 w 86"/>
                <a:gd name="T57" fmla="*/ 16 h 116"/>
                <a:gd name="T58" fmla="*/ 0 w 86"/>
                <a:gd name="T59" fmla="*/ 101 h 116"/>
                <a:gd name="T60" fmla="*/ 15 w 86"/>
                <a:gd name="T61" fmla="*/ 116 h 116"/>
                <a:gd name="T62" fmla="*/ 30 w 86"/>
                <a:gd name="T63" fmla="*/ 116 h 116"/>
                <a:gd name="T64" fmla="*/ 56 w 86"/>
                <a:gd name="T65" fmla="*/ 116 h 116"/>
                <a:gd name="T66" fmla="*/ 62 w 86"/>
                <a:gd name="T67" fmla="*/ 116 h 116"/>
                <a:gd name="T68" fmla="*/ 66 w 86"/>
                <a:gd name="T69" fmla="*/ 114 h 116"/>
                <a:gd name="T70" fmla="*/ 85 w 86"/>
                <a:gd name="T71" fmla="*/ 96 h 116"/>
                <a:gd name="T72" fmla="*/ 86 w 86"/>
                <a:gd name="T73" fmla="*/ 92 h 116"/>
                <a:gd name="T74" fmla="*/ 86 w 86"/>
                <a:gd name="T75"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 h="116">
                  <a:moveTo>
                    <a:pt x="86" y="91"/>
                  </a:moveTo>
                  <a:cubicBezTo>
                    <a:pt x="86" y="65"/>
                    <a:pt x="86" y="65"/>
                    <a:pt x="86" y="65"/>
                  </a:cubicBezTo>
                  <a:cubicBezTo>
                    <a:pt x="84" y="69"/>
                    <a:pt x="84" y="69"/>
                    <a:pt x="84" y="69"/>
                  </a:cubicBezTo>
                  <a:cubicBezTo>
                    <a:pt x="83" y="69"/>
                    <a:pt x="83" y="69"/>
                    <a:pt x="82" y="70"/>
                  </a:cubicBezTo>
                  <a:cubicBezTo>
                    <a:pt x="81" y="70"/>
                    <a:pt x="80" y="71"/>
                    <a:pt x="79" y="72"/>
                  </a:cubicBezTo>
                  <a:cubicBezTo>
                    <a:pt x="79" y="78"/>
                    <a:pt x="79" y="78"/>
                    <a:pt x="79" y="78"/>
                  </a:cubicBezTo>
                  <a:cubicBezTo>
                    <a:pt x="79" y="91"/>
                    <a:pt x="79" y="91"/>
                    <a:pt x="79" y="91"/>
                  </a:cubicBezTo>
                  <a:cubicBezTo>
                    <a:pt x="62" y="91"/>
                    <a:pt x="62" y="91"/>
                    <a:pt x="62" y="91"/>
                  </a:cubicBezTo>
                  <a:cubicBezTo>
                    <a:pt x="62" y="109"/>
                    <a:pt x="62" y="109"/>
                    <a:pt x="62" y="109"/>
                  </a:cubicBezTo>
                  <a:cubicBezTo>
                    <a:pt x="61" y="109"/>
                    <a:pt x="61" y="109"/>
                    <a:pt x="61" y="109"/>
                  </a:cubicBezTo>
                  <a:cubicBezTo>
                    <a:pt x="61" y="109"/>
                    <a:pt x="61" y="109"/>
                    <a:pt x="61" y="109"/>
                  </a:cubicBezTo>
                  <a:cubicBezTo>
                    <a:pt x="56" y="109"/>
                    <a:pt x="56" y="109"/>
                    <a:pt x="56" y="109"/>
                  </a:cubicBezTo>
                  <a:cubicBezTo>
                    <a:pt x="30" y="109"/>
                    <a:pt x="30" y="109"/>
                    <a:pt x="30" y="109"/>
                  </a:cubicBezTo>
                  <a:cubicBezTo>
                    <a:pt x="16" y="109"/>
                    <a:pt x="16" y="109"/>
                    <a:pt x="16" y="109"/>
                  </a:cubicBezTo>
                  <a:cubicBezTo>
                    <a:pt x="11" y="109"/>
                    <a:pt x="7" y="105"/>
                    <a:pt x="7" y="100"/>
                  </a:cubicBezTo>
                  <a:cubicBezTo>
                    <a:pt x="7" y="17"/>
                    <a:pt x="7" y="17"/>
                    <a:pt x="7" y="17"/>
                  </a:cubicBezTo>
                  <a:cubicBezTo>
                    <a:pt x="7" y="14"/>
                    <a:pt x="8" y="12"/>
                    <a:pt x="9" y="10"/>
                  </a:cubicBezTo>
                  <a:cubicBezTo>
                    <a:pt x="11" y="9"/>
                    <a:pt x="13" y="8"/>
                    <a:pt x="16" y="8"/>
                  </a:cubicBezTo>
                  <a:cubicBezTo>
                    <a:pt x="70" y="8"/>
                    <a:pt x="70" y="8"/>
                    <a:pt x="70" y="8"/>
                  </a:cubicBezTo>
                  <a:cubicBezTo>
                    <a:pt x="73" y="8"/>
                    <a:pt x="75" y="9"/>
                    <a:pt x="77" y="10"/>
                  </a:cubicBezTo>
                  <a:cubicBezTo>
                    <a:pt x="77" y="11"/>
                    <a:pt x="78" y="11"/>
                    <a:pt x="78" y="12"/>
                  </a:cubicBezTo>
                  <a:cubicBezTo>
                    <a:pt x="83" y="6"/>
                    <a:pt x="83" y="6"/>
                    <a:pt x="83" y="6"/>
                  </a:cubicBezTo>
                  <a:cubicBezTo>
                    <a:pt x="82" y="5"/>
                    <a:pt x="82" y="5"/>
                    <a:pt x="82" y="5"/>
                  </a:cubicBezTo>
                  <a:cubicBezTo>
                    <a:pt x="79" y="2"/>
                    <a:pt x="75" y="0"/>
                    <a:pt x="71" y="0"/>
                  </a:cubicBezTo>
                  <a:cubicBezTo>
                    <a:pt x="71" y="0"/>
                    <a:pt x="71" y="0"/>
                    <a:pt x="71" y="0"/>
                  </a:cubicBezTo>
                  <a:cubicBezTo>
                    <a:pt x="15" y="0"/>
                    <a:pt x="15" y="0"/>
                    <a:pt x="15" y="0"/>
                  </a:cubicBezTo>
                  <a:cubicBezTo>
                    <a:pt x="15" y="0"/>
                    <a:pt x="15" y="0"/>
                    <a:pt x="15" y="0"/>
                  </a:cubicBezTo>
                  <a:cubicBezTo>
                    <a:pt x="11" y="0"/>
                    <a:pt x="7" y="2"/>
                    <a:pt x="4" y="5"/>
                  </a:cubicBezTo>
                  <a:cubicBezTo>
                    <a:pt x="1" y="8"/>
                    <a:pt x="0" y="11"/>
                    <a:pt x="0" y="16"/>
                  </a:cubicBezTo>
                  <a:cubicBezTo>
                    <a:pt x="0" y="101"/>
                    <a:pt x="0" y="101"/>
                    <a:pt x="0" y="101"/>
                  </a:cubicBezTo>
                  <a:cubicBezTo>
                    <a:pt x="0" y="109"/>
                    <a:pt x="6" y="116"/>
                    <a:pt x="15" y="116"/>
                  </a:cubicBezTo>
                  <a:cubicBezTo>
                    <a:pt x="30" y="116"/>
                    <a:pt x="30" y="116"/>
                    <a:pt x="30" y="116"/>
                  </a:cubicBezTo>
                  <a:cubicBezTo>
                    <a:pt x="56" y="116"/>
                    <a:pt x="56" y="116"/>
                    <a:pt x="56" y="116"/>
                  </a:cubicBezTo>
                  <a:cubicBezTo>
                    <a:pt x="62" y="116"/>
                    <a:pt x="62" y="116"/>
                    <a:pt x="62" y="116"/>
                  </a:cubicBezTo>
                  <a:cubicBezTo>
                    <a:pt x="64" y="116"/>
                    <a:pt x="65" y="115"/>
                    <a:pt x="66" y="114"/>
                  </a:cubicBezTo>
                  <a:cubicBezTo>
                    <a:pt x="85" y="96"/>
                    <a:pt x="85" y="96"/>
                    <a:pt x="85" y="96"/>
                  </a:cubicBezTo>
                  <a:cubicBezTo>
                    <a:pt x="86" y="95"/>
                    <a:pt x="86" y="93"/>
                    <a:pt x="86" y="92"/>
                  </a:cubicBezTo>
                  <a:cubicBezTo>
                    <a:pt x="86" y="92"/>
                    <a:pt x="86" y="92"/>
                    <a:pt x="86"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25">
                <a:solidFill>
                  <a:schemeClr val="bg2">
                    <a:lumMod val="25000"/>
                  </a:schemeClr>
                </a:solidFill>
              </a:endParaRPr>
            </a:p>
          </p:txBody>
        </p:sp>
        <p:sp>
          <p:nvSpPr>
            <p:cNvPr id="34" name="Freeform 20"/>
            <p:cNvSpPr/>
            <p:nvPr/>
          </p:nvSpPr>
          <p:spPr bwMode="auto">
            <a:xfrm>
              <a:off x="8653463" y="5657850"/>
              <a:ext cx="209550" cy="25400"/>
            </a:xfrm>
            <a:custGeom>
              <a:avLst/>
              <a:gdLst>
                <a:gd name="T0" fmla="*/ 54 w 56"/>
                <a:gd name="T1" fmla="*/ 0 h 7"/>
                <a:gd name="T2" fmla="*/ 4 w 56"/>
                <a:gd name="T3" fmla="*/ 0 h 7"/>
                <a:gd name="T4" fmla="*/ 0 w 56"/>
                <a:gd name="T5" fmla="*/ 4 h 7"/>
                <a:gd name="T6" fmla="*/ 4 w 56"/>
                <a:gd name="T7" fmla="*/ 7 h 7"/>
                <a:gd name="T8" fmla="*/ 50 w 56"/>
                <a:gd name="T9" fmla="*/ 7 h 7"/>
                <a:gd name="T10" fmla="*/ 56 w 56"/>
                <a:gd name="T11" fmla="*/ 0 h 7"/>
                <a:gd name="T12" fmla="*/ 54 w 56"/>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56" h="7">
                  <a:moveTo>
                    <a:pt x="54" y="0"/>
                  </a:moveTo>
                  <a:cubicBezTo>
                    <a:pt x="4" y="0"/>
                    <a:pt x="4" y="0"/>
                    <a:pt x="4" y="0"/>
                  </a:cubicBezTo>
                  <a:cubicBezTo>
                    <a:pt x="2" y="0"/>
                    <a:pt x="0" y="2"/>
                    <a:pt x="0" y="4"/>
                  </a:cubicBezTo>
                  <a:cubicBezTo>
                    <a:pt x="0" y="6"/>
                    <a:pt x="2" y="7"/>
                    <a:pt x="4" y="7"/>
                  </a:cubicBezTo>
                  <a:cubicBezTo>
                    <a:pt x="50" y="7"/>
                    <a:pt x="50" y="7"/>
                    <a:pt x="50" y="7"/>
                  </a:cubicBezTo>
                  <a:cubicBezTo>
                    <a:pt x="56" y="0"/>
                    <a:pt x="56" y="0"/>
                    <a:pt x="56" y="0"/>
                  </a:cubicBezTo>
                  <a:cubicBezTo>
                    <a:pt x="55" y="0"/>
                    <a:pt x="55" y="0"/>
                    <a:pt x="5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25">
                <a:solidFill>
                  <a:schemeClr val="bg2">
                    <a:lumMod val="25000"/>
                  </a:schemeClr>
                </a:solidFill>
              </a:endParaRPr>
            </a:p>
          </p:txBody>
        </p:sp>
        <p:sp>
          <p:nvSpPr>
            <p:cNvPr id="35" name="Freeform 21"/>
            <p:cNvSpPr/>
            <p:nvPr/>
          </p:nvSpPr>
          <p:spPr bwMode="auto">
            <a:xfrm>
              <a:off x="8653463" y="5713413"/>
              <a:ext cx="163513" cy="25400"/>
            </a:xfrm>
            <a:custGeom>
              <a:avLst/>
              <a:gdLst>
                <a:gd name="T0" fmla="*/ 44 w 44"/>
                <a:gd name="T1" fmla="*/ 0 h 7"/>
                <a:gd name="T2" fmla="*/ 4 w 44"/>
                <a:gd name="T3" fmla="*/ 0 h 7"/>
                <a:gd name="T4" fmla="*/ 0 w 44"/>
                <a:gd name="T5" fmla="*/ 3 h 7"/>
                <a:gd name="T6" fmla="*/ 4 w 44"/>
                <a:gd name="T7" fmla="*/ 7 h 7"/>
                <a:gd name="T8" fmla="*/ 38 w 44"/>
                <a:gd name="T9" fmla="*/ 7 h 7"/>
                <a:gd name="T10" fmla="*/ 39 w 44"/>
                <a:gd name="T11" fmla="*/ 6 h 7"/>
                <a:gd name="T12" fmla="*/ 44 w 44"/>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44" h="7">
                  <a:moveTo>
                    <a:pt x="44" y="0"/>
                  </a:moveTo>
                  <a:cubicBezTo>
                    <a:pt x="4" y="0"/>
                    <a:pt x="4" y="0"/>
                    <a:pt x="4" y="0"/>
                  </a:cubicBezTo>
                  <a:cubicBezTo>
                    <a:pt x="2" y="0"/>
                    <a:pt x="0" y="1"/>
                    <a:pt x="0" y="3"/>
                  </a:cubicBezTo>
                  <a:cubicBezTo>
                    <a:pt x="0" y="5"/>
                    <a:pt x="2" y="7"/>
                    <a:pt x="4" y="7"/>
                  </a:cubicBezTo>
                  <a:cubicBezTo>
                    <a:pt x="38" y="7"/>
                    <a:pt x="38" y="7"/>
                    <a:pt x="38" y="7"/>
                  </a:cubicBezTo>
                  <a:cubicBezTo>
                    <a:pt x="38" y="7"/>
                    <a:pt x="38" y="7"/>
                    <a:pt x="39" y="6"/>
                  </a:cubicBezTo>
                  <a:lnTo>
                    <a:pt x="4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25">
                <a:solidFill>
                  <a:schemeClr val="bg2">
                    <a:lumMod val="25000"/>
                  </a:schemeClr>
                </a:solidFill>
              </a:endParaRPr>
            </a:p>
          </p:txBody>
        </p:sp>
        <p:sp>
          <p:nvSpPr>
            <p:cNvPr id="36" name="Freeform 22"/>
            <p:cNvSpPr/>
            <p:nvPr/>
          </p:nvSpPr>
          <p:spPr bwMode="auto">
            <a:xfrm>
              <a:off x="8653463" y="5765800"/>
              <a:ext cx="134938" cy="26988"/>
            </a:xfrm>
            <a:custGeom>
              <a:avLst/>
              <a:gdLst>
                <a:gd name="T0" fmla="*/ 36 w 36"/>
                <a:gd name="T1" fmla="*/ 3 h 7"/>
                <a:gd name="T2" fmla="*/ 36 w 36"/>
                <a:gd name="T3" fmla="*/ 0 h 7"/>
                <a:gd name="T4" fmla="*/ 4 w 36"/>
                <a:gd name="T5" fmla="*/ 0 h 7"/>
                <a:gd name="T6" fmla="*/ 0 w 36"/>
                <a:gd name="T7" fmla="*/ 4 h 7"/>
                <a:gd name="T8" fmla="*/ 4 w 36"/>
                <a:gd name="T9" fmla="*/ 7 h 7"/>
                <a:gd name="T10" fmla="*/ 31 w 36"/>
                <a:gd name="T11" fmla="*/ 7 h 7"/>
                <a:gd name="T12" fmla="*/ 36 w 36"/>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36" h="7">
                  <a:moveTo>
                    <a:pt x="36" y="3"/>
                  </a:moveTo>
                  <a:cubicBezTo>
                    <a:pt x="36" y="2"/>
                    <a:pt x="36" y="1"/>
                    <a:pt x="36" y="0"/>
                  </a:cubicBezTo>
                  <a:cubicBezTo>
                    <a:pt x="4" y="0"/>
                    <a:pt x="4" y="0"/>
                    <a:pt x="4" y="0"/>
                  </a:cubicBezTo>
                  <a:cubicBezTo>
                    <a:pt x="2" y="0"/>
                    <a:pt x="0" y="2"/>
                    <a:pt x="0" y="4"/>
                  </a:cubicBezTo>
                  <a:cubicBezTo>
                    <a:pt x="0" y="6"/>
                    <a:pt x="2" y="7"/>
                    <a:pt x="4" y="7"/>
                  </a:cubicBezTo>
                  <a:cubicBezTo>
                    <a:pt x="31" y="7"/>
                    <a:pt x="31" y="7"/>
                    <a:pt x="31" y="7"/>
                  </a:cubicBezTo>
                  <a:cubicBezTo>
                    <a:pt x="32" y="5"/>
                    <a:pt x="34" y="4"/>
                    <a:pt x="3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25">
                <a:solidFill>
                  <a:schemeClr val="bg2">
                    <a:lumMod val="25000"/>
                  </a:schemeClr>
                </a:solidFill>
              </a:endParaRPr>
            </a:p>
          </p:txBody>
        </p:sp>
        <p:sp>
          <p:nvSpPr>
            <p:cNvPr id="37" name="Freeform 23"/>
            <p:cNvSpPr/>
            <p:nvPr/>
          </p:nvSpPr>
          <p:spPr bwMode="auto">
            <a:xfrm>
              <a:off x="8653463" y="5818188"/>
              <a:ext cx="107950" cy="30163"/>
            </a:xfrm>
            <a:custGeom>
              <a:avLst/>
              <a:gdLst>
                <a:gd name="T0" fmla="*/ 4 w 29"/>
                <a:gd name="T1" fmla="*/ 0 h 8"/>
                <a:gd name="T2" fmla="*/ 0 w 29"/>
                <a:gd name="T3" fmla="*/ 4 h 8"/>
                <a:gd name="T4" fmla="*/ 4 w 29"/>
                <a:gd name="T5" fmla="*/ 8 h 8"/>
                <a:gd name="T6" fmla="*/ 28 w 29"/>
                <a:gd name="T7" fmla="*/ 8 h 8"/>
                <a:gd name="T8" fmla="*/ 29 w 29"/>
                <a:gd name="T9" fmla="*/ 0 h 8"/>
                <a:gd name="T10" fmla="*/ 4 w 29"/>
                <a:gd name="T11" fmla="*/ 0 h 8"/>
              </a:gdLst>
              <a:ahLst/>
              <a:cxnLst>
                <a:cxn ang="0">
                  <a:pos x="T0" y="T1"/>
                </a:cxn>
                <a:cxn ang="0">
                  <a:pos x="T2" y="T3"/>
                </a:cxn>
                <a:cxn ang="0">
                  <a:pos x="T4" y="T5"/>
                </a:cxn>
                <a:cxn ang="0">
                  <a:pos x="T6" y="T7"/>
                </a:cxn>
                <a:cxn ang="0">
                  <a:pos x="T8" y="T9"/>
                </a:cxn>
                <a:cxn ang="0">
                  <a:pos x="T10" y="T11"/>
                </a:cxn>
              </a:cxnLst>
              <a:rect l="0" t="0" r="r" b="b"/>
              <a:pathLst>
                <a:path w="29" h="8">
                  <a:moveTo>
                    <a:pt x="4" y="0"/>
                  </a:moveTo>
                  <a:cubicBezTo>
                    <a:pt x="2" y="0"/>
                    <a:pt x="0" y="2"/>
                    <a:pt x="0" y="4"/>
                  </a:cubicBezTo>
                  <a:cubicBezTo>
                    <a:pt x="0" y="6"/>
                    <a:pt x="2" y="8"/>
                    <a:pt x="4" y="8"/>
                  </a:cubicBezTo>
                  <a:cubicBezTo>
                    <a:pt x="28" y="8"/>
                    <a:pt x="28" y="8"/>
                    <a:pt x="28" y="8"/>
                  </a:cubicBezTo>
                  <a:cubicBezTo>
                    <a:pt x="29" y="0"/>
                    <a:pt x="29" y="0"/>
                    <a:pt x="29" y="0"/>
                  </a:cubicBez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25">
                <a:solidFill>
                  <a:schemeClr val="bg2">
                    <a:lumMod val="25000"/>
                  </a:schemeClr>
                </a:solidFill>
              </a:endParaRPr>
            </a:p>
          </p:txBody>
        </p:sp>
      </p:grpSp>
      <p:sp>
        <p:nvSpPr>
          <p:cNvPr id="38" name="Shape 559"/>
          <p:cNvSpPr/>
          <p:nvPr/>
        </p:nvSpPr>
        <p:spPr>
          <a:xfrm flipV="1">
            <a:off x="5316491" y="1862583"/>
            <a:ext cx="421033" cy="35235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7"/>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8"/>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8"/>
                </a:cubicBezTo>
                <a:cubicBezTo>
                  <a:pt x="12386" y="7567"/>
                  <a:pt x="12305" y="7711"/>
                  <a:pt x="12259" y="7886"/>
                </a:cubicBezTo>
                <a:lnTo>
                  <a:pt x="10706" y="14598"/>
                </a:lnTo>
                <a:cubicBezTo>
                  <a:pt x="10409" y="14618"/>
                  <a:pt x="10126" y="14696"/>
                  <a:pt x="9857" y="14840"/>
                </a:cubicBezTo>
                <a:cubicBezTo>
                  <a:pt x="9590" y="14984"/>
                  <a:pt x="9358" y="15174"/>
                  <a:pt x="9163" y="15419"/>
                </a:cubicBezTo>
                <a:cubicBezTo>
                  <a:pt x="8966" y="15663"/>
                  <a:pt x="8813" y="15945"/>
                  <a:pt x="8702" y="16265"/>
                </a:cubicBezTo>
                <a:cubicBezTo>
                  <a:pt x="8592" y="16588"/>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8"/>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chemeClr val="bg1"/>
          </a:solidFill>
          <a:ln w="12700" cap="flat">
            <a:noFill/>
            <a:miter lim="400000"/>
          </a:ln>
          <a:effectLst/>
        </p:spPr>
        <p:txBody>
          <a:bodyPr lIns="14001" tIns="14001" rIns="14001" bIns="14001" anchor="ctr"/>
          <a:lstStyle/>
          <a:p>
            <a:pPr defTabSz="167640">
              <a:defRPr sz="6400">
                <a:solidFill>
                  <a:srgbClr val="FFFFFF"/>
                </a:solidFill>
                <a:effectLst>
                  <a:outerShdw blurRad="38100" dist="12700" dir="5400000" rotWithShape="0">
                    <a:srgbClr val="000000">
                      <a:alpha val="50000"/>
                    </a:srgbClr>
                  </a:outerShdw>
                </a:effectLst>
              </a:defRPr>
            </a:pPr>
            <a:endParaRPr sz="2350">
              <a:solidFill>
                <a:srgbClr val="FFFFFF"/>
              </a:solidFill>
              <a:effectLst>
                <a:outerShdw blurRad="38100" dist="12700" dir="5400000" rotWithShape="0">
                  <a:srgbClr val="000000">
                    <a:alpha val="50000"/>
                  </a:srgbClr>
                </a:outerShdw>
              </a:effectLst>
            </a:endParaRPr>
          </a:p>
        </p:txBody>
      </p:sp>
      <p:sp>
        <p:nvSpPr>
          <p:cNvPr id="39" name="文本框 44"/>
          <p:cNvSpPr/>
          <p:nvPr/>
        </p:nvSpPr>
        <p:spPr>
          <a:xfrm>
            <a:off x="6572123" y="3209699"/>
            <a:ext cx="1772590" cy="789190"/>
          </a:xfrm>
          <a:prstGeom prst="rect">
            <a:avLst/>
          </a:prstGeom>
          <a:noFill/>
          <a:ln w="9525">
            <a:noFill/>
          </a:ln>
        </p:spPr>
        <p:txBody>
          <a:bodyPr>
            <a:spAutoFit/>
          </a:bodyPr>
          <a:lstStyle/>
          <a:p>
            <a:pPr lvl="0" eaLnBrk="1" hangingPunct="1">
              <a:lnSpc>
                <a:spcPct val="110000"/>
              </a:lnSpc>
            </a:pPr>
            <a:r>
              <a:rPr lang="zh-CN" altLang="en-US" sz="1030" dirty="0">
                <a:latin typeface="微软雅黑" panose="020B0503020204020204" charset="-122"/>
                <a:ea typeface="微软雅黑" panose="020B0503020204020204" charset="-122"/>
                <a:sym typeface="+mn-ea"/>
              </a:rPr>
              <a:t>请在此添加您的文字内容， 请在此添加您的文字内容。请在此添加您的文字内容， 请在此添加您的文字内容。</a:t>
            </a:r>
            <a:endParaRPr lang="zh-CN" altLang="en-US" sz="1030" dirty="0">
              <a:latin typeface="微软雅黑" panose="020B0503020204020204" charset="-122"/>
              <a:ea typeface="微软雅黑" panose="020B0503020204020204" charset="-122"/>
              <a:sym typeface="+mn-ea"/>
            </a:endParaRPr>
          </a:p>
        </p:txBody>
      </p:sp>
      <p:sp>
        <p:nvSpPr>
          <p:cNvPr id="40" name="文本框 36"/>
          <p:cNvSpPr txBox="1"/>
          <p:nvPr/>
        </p:nvSpPr>
        <p:spPr>
          <a:xfrm>
            <a:off x="6766556" y="2864577"/>
            <a:ext cx="1088952" cy="309508"/>
          </a:xfrm>
          <a:prstGeom prst="rect">
            <a:avLst/>
          </a:prstGeom>
          <a:noFill/>
        </p:spPr>
        <p:txBody>
          <a:bodyPr wrap="none" rtlCol="0" anchor="t">
            <a:spAutoFit/>
          </a:bodyPr>
          <a:lstStyle/>
          <a:p>
            <a:pPr lvl="0" algn="ctr" eaLnBrk="1" hangingPunct="1">
              <a:lnSpc>
                <a:spcPct val="80000"/>
              </a:lnSpc>
            </a:pPr>
            <a:r>
              <a:rPr lang="zh-CN" altLang="en-US" sz="1765" dirty="0">
                <a:latin typeface="微软雅黑" panose="020B0503020204020204" charset="-122"/>
                <a:ea typeface="微软雅黑" panose="020B0503020204020204" charset="-122"/>
                <a:sym typeface="+mn-ea"/>
              </a:rPr>
              <a:t>添加标题</a:t>
            </a:r>
            <a:endParaRPr lang="zh-CN" altLang="en-US" sz="1765" dirty="0">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Tm="2376">
        <p:fade/>
      </p:transition>
    </mc:Choice>
    <mc:Fallback>
      <p:transition spd="med" advTm="2376">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直接连接符 18"/>
          <p:cNvCxnSpPr/>
          <p:nvPr/>
        </p:nvCxnSpPr>
        <p:spPr>
          <a:xfrm>
            <a:off x="180082" y="431924"/>
            <a:ext cx="8280920" cy="0"/>
          </a:xfrm>
          <a:prstGeom prst="line">
            <a:avLst/>
          </a:prstGeom>
        </p:spPr>
        <p:style>
          <a:lnRef idx="1">
            <a:schemeClr val="accent1"/>
          </a:lnRef>
          <a:fillRef idx="0">
            <a:schemeClr val="accent1"/>
          </a:fillRef>
          <a:effectRef idx="0">
            <a:schemeClr val="accent1"/>
          </a:effectRef>
          <a:fontRef idx="minor">
            <a:schemeClr val="tx1"/>
          </a:fontRef>
        </p:style>
      </p:cxnSp>
      <p:pic>
        <p:nvPicPr>
          <p:cNvPr id="20" name="Picture 2" descr="C:\Documents and Settings\Administrator\桌面\新建文件夹 (2)\5.15封面参考\复件 (27) 新建文件夹\0f1ac98d7ad0e38211.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15970416">
            <a:off x="7198970" y="309105"/>
            <a:ext cx="2526441" cy="1421123"/>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20"/>
          <p:cNvSpPr/>
          <p:nvPr/>
        </p:nvSpPr>
        <p:spPr>
          <a:xfrm>
            <a:off x="7740922" y="1224012"/>
            <a:ext cx="936104" cy="129614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4"/>
          <p:cNvSpPr txBox="1"/>
          <p:nvPr/>
        </p:nvSpPr>
        <p:spPr>
          <a:xfrm>
            <a:off x="36066" y="154925"/>
            <a:ext cx="1872208" cy="276999"/>
          </a:xfrm>
          <a:prstGeom prst="rect">
            <a:avLst/>
          </a:prstGeom>
          <a:noFill/>
        </p:spPr>
        <p:txBody>
          <a:bodyPr wrap="square" rtlCol="0">
            <a:spAutoFit/>
          </a:bodyPr>
          <a:lstStyle/>
          <a:p>
            <a:pPr algn="ctr"/>
            <a:r>
              <a:rPr lang="en-US" altLang="zh-CN" sz="1200" spc="600" dirty="0">
                <a:solidFill>
                  <a:srgbClr val="919DCB"/>
                </a:solidFill>
                <a:latin typeface="微软雅黑" panose="020B0503020204020204" charset="-122"/>
                <a:ea typeface="微软雅黑" panose="020B0503020204020204" charset="-122"/>
              </a:rPr>
              <a:t>1.</a:t>
            </a:r>
            <a:r>
              <a:rPr lang="zh-CN" altLang="en-US" sz="1200" spc="600" dirty="0">
                <a:solidFill>
                  <a:srgbClr val="919DCB"/>
                </a:solidFill>
                <a:latin typeface="微软雅黑" panose="020B0503020204020204" charset="-122"/>
                <a:ea typeface="微软雅黑" panose="020B0503020204020204" charset="-122"/>
              </a:rPr>
              <a:t>单击添加标题</a:t>
            </a:r>
            <a:endParaRPr lang="zh-CN" altLang="en-US" sz="1200" spc="600" dirty="0">
              <a:solidFill>
                <a:srgbClr val="919DCB"/>
              </a:solidFill>
              <a:latin typeface="微软雅黑" panose="020B0503020204020204" charset="-122"/>
              <a:ea typeface="微软雅黑" panose="020B0503020204020204" charset="-122"/>
            </a:endParaRPr>
          </a:p>
        </p:txBody>
      </p:sp>
      <p:sp>
        <p:nvSpPr>
          <p:cNvPr id="3" name="泪滴形 2"/>
          <p:cNvSpPr/>
          <p:nvPr/>
        </p:nvSpPr>
        <p:spPr>
          <a:xfrm flipH="1" flipV="1">
            <a:off x="3307676" y="1537254"/>
            <a:ext cx="1005883" cy="1027547"/>
          </a:xfrm>
          <a:prstGeom prst="teardrop">
            <a:avLst/>
          </a:prstGeom>
          <a:solidFill>
            <a:srgbClr val="C1CB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71830"/>
            <a:endParaRPr lang="zh-CN" altLang="en-US" sz="975">
              <a:solidFill>
                <a:schemeClr val="bg1">
                  <a:lumMod val="95000"/>
                </a:schemeClr>
              </a:solidFill>
            </a:endParaRPr>
          </a:p>
        </p:txBody>
      </p:sp>
      <p:sp>
        <p:nvSpPr>
          <p:cNvPr id="4" name="泪滴形 3"/>
          <p:cNvSpPr/>
          <p:nvPr/>
        </p:nvSpPr>
        <p:spPr>
          <a:xfrm rot="5400000">
            <a:off x="4575752" y="1526429"/>
            <a:ext cx="1005706" cy="1027728"/>
          </a:xfrm>
          <a:prstGeom prst="teardrop">
            <a:avLst/>
          </a:prstGeom>
          <a:solidFill>
            <a:srgbClr val="919D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71830"/>
            <a:endParaRPr lang="zh-CN" altLang="en-US" sz="1765">
              <a:solidFill>
                <a:schemeClr val="bg1">
                  <a:lumMod val="95000"/>
                </a:schemeClr>
              </a:solidFill>
              <a:latin typeface="微软雅黑" panose="020B0503020204020204" charset="-122"/>
              <a:ea typeface="微软雅黑" panose="020B0503020204020204" charset="-122"/>
            </a:endParaRPr>
          </a:p>
        </p:txBody>
      </p:sp>
      <p:sp>
        <p:nvSpPr>
          <p:cNvPr id="5" name="泪滴形 4"/>
          <p:cNvSpPr/>
          <p:nvPr/>
        </p:nvSpPr>
        <p:spPr>
          <a:xfrm>
            <a:off x="4575664" y="2755492"/>
            <a:ext cx="1005883" cy="1027547"/>
          </a:xfrm>
          <a:prstGeom prst="teardrop">
            <a:avLst/>
          </a:prstGeom>
          <a:solidFill>
            <a:srgbClr val="C1CB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71830"/>
            <a:endParaRPr lang="zh-CN" altLang="en-US" sz="975">
              <a:solidFill>
                <a:schemeClr val="bg1">
                  <a:lumMod val="95000"/>
                </a:schemeClr>
              </a:solidFill>
            </a:endParaRPr>
          </a:p>
        </p:txBody>
      </p:sp>
      <p:sp>
        <p:nvSpPr>
          <p:cNvPr id="6" name="泪滴形 5"/>
          <p:cNvSpPr/>
          <p:nvPr/>
        </p:nvSpPr>
        <p:spPr>
          <a:xfrm flipH="1">
            <a:off x="3307676" y="2761839"/>
            <a:ext cx="1005883" cy="1027547"/>
          </a:xfrm>
          <a:prstGeom prst="teardrop">
            <a:avLst/>
          </a:prstGeom>
          <a:solidFill>
            <a:srgbClr val="919D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71830"/>
            <a:endParaRPr lang="zh-CN" altLang="en-US" sz="1765">
              <a:solidFill>
                <a:schemeClr val="bg1">
                  <a:lumMod val="95000"/>
                </a:schemeClr>
              </a:solidFill>
              <a:latin typeface="微软雅黑" panose="020B0503020204020204" charset="-122"/>
              <a:ea typeface="微软雅黑" panose="020B0503020204020204" charset="-122"/>
            </a:endParaRPr>
          </a:p>
        </p:txBody>
      </p:sp>
      <p:sp>
        <p:nvSpPr>
          <p:cNvPr id="7" name="矩形 6"/>
          <p:cNvSpPr/>
          <p:nvPr/>
        </p:nvSpPr>
        <p:spPr>
          <a:xfrm>
            <a:off x="3603442" y="1813515"/>
            <a:ext cx="414354" cy="49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671830" fontAlgn="base">
              <a:spcBef>
                <a:spcPct val="0"/>
              </a:spcBef>
              <a:spcAft>
                <a:spcPct val="0"/>
              </a:spcAft>
            </a:pPr>
            <a:r>
              <a:rPr lang="en-US" altLang="zh-CN" sz="2645" b="1" dirty="0">
                <a:solidFill>
                  <a:schemeClr val="bg1"/>
                </a:solidFill>
                <a:latin typeface="微软雅黑" panose="020B0503020204020204" charset="-122"/>
                <a:ea typeface="微软雅黑" panose="020B0503020204020204" charset="-122"/>
              </a:rPr>
              <a:t>A</a:t>
            </a:r>
            <a:endParaRPr lang="en-US" altLang="zh-CN" sz="2645" b="1" dirty="0">
              <a:solidFill>
                <a:schemeClr val="bg1"/>
              </a:solidFill>
              <a:latin typeface="微软雅黑" panose="020B0503020204020204" charset="-122"/>
              <a:ea typeface="微软雅黑" panose="020B0503020204020204" charset="-122"/>
            </a:endParaRPr>
          </a:p>
        </p:txBody>
      </p:sp>
      <p:sp>
        <p:nvSpPr>
          <p:cNvPr id="8" name="矩形 7"/>
          <p:cNvSpPr/>
          <p:nvPr/>
        </p:nvSpPr>
        <p:spPr>
          <a:xfrm>
            <a:off x="4789149" y="1813515"/>
            <a:ext cx="578912" cy="499496"/>
          </a:xfrm>
          <a:prstGeom prst="rect">
            <a:avLst/>
          </a:prstGeom>
          <a:solidFill>
            <a:srgbClr val="919DCB"/>
          </a:solidFill>
          <a:ln>
            <a:noFill/>
          </a:ln>
        </p:spPr>
        <p:txBody>
          <a:bodyPr wrap="square">
            <a:spAutoFit/>
          </a:bodyPr>
          <a:lstStyle/>
          <a:p>
            <a:pPr algn="ctr" defTabSz="671830" fontAlgn="base">
              <a:spcBef>
                <a:spcPct val="0"/>
              </a:spcBef>
              <a:spcAft>
                <a:spcPct val="0"/>
              </a:spcAft>
            </a:pPr>
            <a:r>
              <a:rPr lang="en-US" altLang="zh-CN" sz="2645" b="1" dirty="0">
                <a:solidFill>
                  <a:schemeClr val="bg1">
                    <a:lumMod val="95000"/>
                  </a:schemeClr>
                </a:solidFill>
                <a:latin typeface="微软雅黑" panose="020B0503020204020204" charset="-122"/>
                <a:ea typeface="微软雅黑" panose="020B0503020204020204" charset="-122"/>
              </a:rPr>
              <a:t>B</a:t>
            </a:r>
            <a:endParaRPr lang="zh-CN" altLang="en-US" sz="2645" b="1" dirty="0">
              <a:solidFill>
                <a:schemeClr val="bg1">
                  <a:lumMod val="95000"/>
                </a:schemeClr>
              </a:solidFill>
              <a:latin typeface="微软雅黑" panose="020B0503020204020204" charset="-122"/>
              <a:ea typeface="微软雅黑" panose="020B0503020204020204" charset="-122"/>
            </a:endParaRPr>
          </a:p>
        </p:txBody>
      </p:sp>
      <p:sp>
        <p:nvSpPr>
          <p:cNvPr id="9" name="矩形 8"/>
          <p:cNvSpPr/>
          <p:nvPr/>
        </p:nvSpPr>
        <p:spPr>
          <a:xfrm>
            <a:off x="3545113" y="3048834"/>
            <a:ext cx="531011" cy="499496"/>
          </a:xfrm>
          <a:prstGeom prst="rect">
            <a:avLst/>
          </a:prstGeom>
          <a:solidFill>
            <a:srgbClr val="919DCB"/>
          </a:solidFill>
          <a:ln>
            <a:noFill/>
          </a:ln>
        </p:spPr>
        <p:txBody>
          <a:bodyPr wrap="square">
            <a:spAutoFit/>
          </a:bodyPr>
          <a:lstStyle/>
          <a:p>
            <a:pPr algn="ctr" defTabSz="671830" fontAlgn="base">
              <a:spcBef>
                <a:spcPct val="0"/>
              </a:spcBef>
              <a:spcAft>
                <a:spcPct val="0"/>
              </a:spcAft>
            </a:pPr>
            <a:r>
              <a:rPr lang="en-US" altLang="zh-CN" sz="2645" b="1" dirty="0">
                <a:solidFill>
                  <a:schemeClr val="bg1">
                    <a:lumMod val="95000"/>
                  </a:schemeClr>
                </a:solidFill>
                <a:latin typeface="微软雅黑" panose="020B0503020204020204" charset="-122"/>
                <a:ea typeface="微软雅黑" panose="020B0503020204020204" charset="-122"/>
              </a:rPr>
              <a:t>C</a:t>
            </a:r>
            <a:endParaRPr lang="zh-CN" altLang="en-US" sz="2645" b="1" dirty="0">
              <a:solidFill>
                <a:schemeClr val="bg1">
                  <a:lumMod val="95000"/>
                </a:schemeClr>
              </a:solidFill>
              <a:latin typeface="微软雅黑" panose="020B0503020204020204" charset="-122"/>
              <a:ea typeface="微软雅黑" panose="020B0503020204020204" charset="-122"/>
            </a:endParaRPr>
          </a:p>
        </p:txBody>
      </p:sp>
      <p:sp>
        <p:nvSpPr>
          <p:cNvPr id="10" name="矩形 9"/>
          <p:cNvSpPr/>
          <p:nvPr/>
        </p:nvSpPr>
        <p:spPr>
          <a:xfrm>
            <a:off x="4887175" y="3038287"/>
            <a:ext cx="382863" cy="49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671830" fontAlgn="base">
              <a:spcBef>
                <a:spcPct val="0"/>
              </a:spcBef>
              <a:spcAft>
                <a:spcPct val="0"/>
              </a:spcAft>
            </a:pPr>
            <a:r>
              <a:rPr lang="en-US" altLang="zh-CN" sz="2645" b="1" dirty="0">
                <a:solidFill>
                  <a:schemeClr val="bg1"/>
                </a:solidFill>
                <a:latin typeface="微软雅黑" panose="020B0503020204020204" charset="-122"/>
                <a:ea typeface="微软雅黑" panose="020B0503020204020204" charset="-122"/>
              </a:rPr>
              <a:t>D</a:t>
            </a:r>
            <a:endParaRPr lang="en-US" altLang="zh-CN" sz="2645" b="1" dirty="0">
              <a:solidFill>
                <a:schemeClr val="bg1"/>
              </a:solidFill>
              <a:latin typeface="微软雅黑" panose="020B0503020204020204" charset="-122"/>
              <a:ea typeface="微软雅黑" panose="020B0503020204020204" charset="-122"/>
            </a:endParaRPr>
          </a:p>
        </p:txBody>
      </p:sp>
      <p:sp>
        <p:nvSpPr>
          <p:cNvPr id="11" name="TextBox 76"/>
          <p:cNvSpPr txBox="1"/>
          <p:nvPr/>
        </p:nvSpPr>
        <p:spPr>
          <a:xfrm>
            <a:off x="5909611" y="1265811"/>
            <a:ext cx="807519" cy="242374"/>
          </a:xfrm>
          <a:prstGeom prst="rect">
            <a:avLst/>
          </a:prstGeom>
          <a:noFill/>
        </p:spPr>
        <p:txBody>
          <a:bodyPr wrap="square" rtlCol="0">
            <a:spAutoFit/>
          </a:bodyPr>
          <a:lstStyle/>
          <a:p>
            <a:r>
              <a:rPr lang="zh-CN" altLang="en-US" sz="975" dirty="0">
                <a:latin typeface="微软雅黑" panose="020B0503020204020204" charset="-122"/>
                <a:ea typeface="微软雅黑" panose="020B0503020204020204" charset="-122"/>
              </a:rPr>
              <a:t>添加标题</a:t>
            </a:r>
            <a:endParaRPr lang="zh-CN" altLang="en-US" sz="975" dirty="0">
              <a:latin typeface="微软雅黑" panose="020B0503020204020204" charset="-122"/>
              <a:ea typeface="微软雅黑" panose="020B0503020204020204" charset="-122"/>
            </a:endParaRPr>
          </a:p>
        </p:txBody>
      </p:sp>
      <p:sp>
        <p:nvSpPr>
          <p:cNvPr id="12" name="文本框 32"/>
          <p:cNvSpPr txBox="1"/>
          <p:nvPr/>
        </p:nvSpPr>
        <p:spPr>
          <a:xfrm>
            <a:off x="5909766" y="1537296"/>
            <a:ext cx="1463815" cy="710003"/>
          </a:xfrm>
          <a:prstGeom prst="rect">
            <a:avLst/>
          </a:prstGeom>
          <a:noFill/>
        </p:spPr>
        <p:txBody>
          <a:bodyPr wrap="square" rtlCol="0">
            <a:spAutoFit/>
          </a:bodyPr>
          <a:lstStyle/>
          <a:p>
            <a:pPr>
              <a:lnSpc>
                <a:spcPct val="130000"/>
              </a:lnSpc>
            </a:pPr>
            <a:r>
              <a:rPr lang="zh-CN" altLang="en-US" sz="1030" dirty="0">
                <a:latin typeface="微软雅黑" panose="020B0503020204020204" charset="-122"/>
                <a:ea typeface="微软雅黑" panose="020B0503020204020204" charset="-122"/>
              </a:rPr>
              <a:t>请在此添加您的文字内容，</a:t>
            </a:r>
            <a:r>
              <a:rPr lang="zh-CN" altLang="en-US" sz="1030" dirty="0">
                <a:latin typeface="微软雅黑" panose="020B0503020204020204" charset="-122"/>
                <a:ea typeface="微软雅黑" panose="020B0503020204020204" charset="-122"/>
                <a:sym typeface="+mn-ea"/>
              </a:rPr>
              <a:t>请在此添加您的文字内容。</a:t>
            </a:r>
            <a:endParaRPr lang="zh-CN" altLang="en-US" sz="1030" dirty="0">
              <a:latin typeface="微软雅黑" panose="020B0503020204020204" charset="-122"/>
              <a:ea typeface="微软雅黑" panose="020B0503020204020204" charset="-122"/>
              <a:sym typeface="+mn-ea"/>
            </a:endParaRPr>
          </a:p>
        </p:txBody>
      </p:sp>
      <p:sp>
        <p:nvSpPr>
          <p:cNvPr id="13" name="TextBox 76"/>
          <p:cNvSpPr txBox="1"/>
          <p:nvPr/>
        </p:nvSpPr>
        <p:spPr>
          <a:xfrm>
            <a:off x="5909611" y="3133449"/>
            <a:ext cx="807519" cy="242374"/>
          </a:xfrm>
          <a:prstGeom prst="rect">
            <a:avLst/>
          </a:prstGeom>
          <a:noFill/>
        </p:spPr>
        <p:txBody>
          <a:bodyPr wrap="square" rtlCol="0">
            <a:spAutoFit/>
          </a:bodyPr>
          <a:lstStyle/>
          <a:p>
            <a:r>
              <a:rPr lang="zh-CN" altLang="en-US" sz="975" dirty="0">
                <a:latin typeface="微软雅黑" panose="020B0503020204020204" charset="-122"/>
                <a:ea typeface="微软雅黑" panose="020B0503020204020204" charset="-122"/>
              </a:rPr>
              <a:t>添加标题</a:t>
            </a:r>
            <a:endParaRPr lang="zh-CN" altLang="en-US" sz="975" dirty="0">
              <a:latin typeface="微软雅黑" panose="020B0503020204020204" charset="-122"/>
              <a:ea typeface="微软雅黑" panose="020B0503020204020204" charset="-122"/>
            </a:endParaRPr>
          </a:p>
        </p:txBody>
      </p:sp>
      <p:sp>
        <p:nvSpPr>
          <p:cNvPr id="14" name="TextBox 76"/>
          <p:cNvSpPr txBox="1"/>
          <p:nvPr/>
        </p:nvSpPr>
        <p:spPr>
          <a:xfrm>
            <a:off x="2115329" y="1265811"/>
            <a:ext cx="807519" cy="242374"/>
          </a:xfrm>
          <a:prstGeom prst="rect">
            <a:avLst/>
          </a:prstGeom>
          <a:noFill/>
        </p:spPr>
        <p:txBody>
          <a:bodyPr wrap="square" rtlCol="0">
            <a:spAutoFit/>
          </a:bodyPr>
          <a:lstStyle/>
          <a:p>
            <a:pPr algn="r"/>
            <a:r>
              <a:rPr lang="zh-CN" altLang="en-US" sz="975" dirty="0">
                <a:latin typeface="微软雅黑" panose="020B0503020204020204" charset="-122"/>
                <a:ea typeface="微软雅黑" panose="020B0503020204020204" charset="-122"/>
              </a:rPr>
              <a:t>添加标题</a:t>
            </a:r>
            <a:endParaRPr lang="zh-CN" altLang="en-US" sz="975" dirty="0">
              <a:latin typeface="微软雅黑" panose="020B0503020204020204" charset="-122"/>
              <a:ea typeface="微软雅黑" panose="020B0503020204020204" charset="-122"/>
            </a:endParaRPr>
          </a:p>
        </p:txBody>
      </p:sp>
      <p:sp>
        <p:nvSpPr>
          <p:cNvPr id="15" name="TextBox 76"/>
          <p:cNvSpPr txBox="1"/>
          <p:nvPr/>
        </p:nvSpPr>
        <p:spPr>
          <a:xfrm>
            <a:off x="2115329" y="3133449"/>
            <a:ext cx="807519" cy="242374"/>
          </a:xfrm>
          <a:prstGeom prst="rect">
            <a:avLst/>
          </a:prstGeom>
          <a:noFill/>
        </p:spPr>
        <p:txBody>
          <a:bodyPr wrap="square" rtlCol="0">
            <a:spAutoFit/>
          </a:bodyPr>
          <a:lstStyle/>
          <a:p>
            <a:pPr algn="r"/>
            <a:r>
              <a:rPr lang="zh-CN" altLang="en-US" sz="975" dirty="0">
                <a:latin typeface="微软雅黑" panose="020B0503020204020204" charset="-122"/>
                <a:ea typeface="微软雅黑" panose="020B0503020204020204" charset="-122"/>
              </a:rPr>
              <a:t>添加标题</a:t>
            </a:r>
            <a:endParaRPr lang="zh-CN" altLang="en-US" sz="975" dirty="0">
              <a:latin typeface="微软雅黑" panose="020B0503020204020204" charset="-122"/>
              <a:ea typeface="微软雅黑" panose="020B0503020204020204" charset="-122"/>
            </a:endParaRPr>
          </a:p>
        </p:txBody>
      </p:sp>
      <p:sp>
        <p:nvSpPr>
          <p:cNvPr id="16" name="文本框 36"/>
          <p:cNvSpPr txBox="1"/>
          <p:nvPr/>
        </p:nvSpPr>
        <p:spPr>
          <a:xfrm>
            <a:off x="5909765" y="3405012"/>
            <a:ext cx="1547836" cy="710003"/>
          </a:xfrm>
          <a:prstGeom prst="rect">
            <a:avLst/>
          </a:prstGeom>
          <a:noFill/>
        </p:spPr>
        <p:txBody>
          <a:bodyPr wrap="square" rtlCol="0">
            <a:spAutoFit/>
          </a:bodyPr>
          <a:lstStyle/>
          <a:p>
            <a:pPr>
              <a:lnSpc>
                <a:spcPct val="130000"/>
              </a:lnSpc>
            </a:pPr>
            <a:r>
              <a:rPr lang="zh-CN" altLang="en-US" sz="1030" dirty="0">
                <a:latin typeface="微软雅黑" panose="020B0503020204020204" charset="-122"/>
                <a:ea typeface="微软雅黑" panose="020B0503020204020204" charset="-122"/>
              </a:rPr>
              <a:t>请在此添加您的文字内容，</a:t>
            </a:r>
            <a:r>
              <a:rPr lang="zh-CN" altLang="en-US" sz="1030" dirty="0">
                <a:latin typeface="微软雅黑" panose="020B0503020204020204" charset="-122"/>
                <a:ea typeface="微软雅黑" panose="020B0503020204020204" charset="-122"/>
                <a:sym typeface="+mn-ea"/>
              </a:rPr>
              <a:t>请在此添加您的文字内容。</a:t>
            </a:r>
            <a:endParaRPr lang="zh-CN" altLang="en-US" sz="1030" dirty="0">
              <a:latin typeface="微软雅黑" panose="020B0503020204020204" charset="-122"/>
              <a:ea typeface="微软雅黑" panose="020B0503020204020204" charset="-122"/>
              <a:sym typeface="+mn-ea"/>
            </a:endParaRPr>
          </a:p>
        </p:txBody>
      </p:sp>
      <p:sp>
        <p:nvSpPr>
          <p:cNvPr id="17" name="文本框 37"/>
          <p:cNvSpPr txBox="1"/>
          <p:nvPr/>
        </p:nvSpPr>
        <p:spPr>
          <a:xfrm>
            <a:off x="1446435" y="1537296"/>
            <a:ext cx="1476418" cy="710003"/>
          </a:xfrm>
          <a:prstGeom prst="rect">
            <a:avLst/>
          </a:prstGeom>
          <a:noFill/>
        </p:spPr>
        <p:txBody>
          <a:bodyPr wrap="square" rtlCol="0">
            <a:spAutoFit/>
          </a:bodyPr>
          <a:lstStyle/>
          <a:p>
            <a:pPr algn="r">
              <a:lnSpc>
                <a:spcPct val="130000"/>
              </a:lnSpc>
            </a:pPr>
            <a:r>
              <a:rPr lang="zh-CN" altLang="en-US" sz="1030" dirty="0">
                <a:latin typeface="微软雅黑" panose="020B0503020204020204" charset="-122"/>
                <a:ea typeface="微软雅黑" panose="020B0503020204020204" charset="-122"/>
              </a:rPr>
              <a:t>请在此添加您的文字内容，</a:t>
            </a:r>
            <a:r>
              <a:rPr lang="zh-CN" altLang="en-US" sz="1030" dirty="0">
                <a:latin typeface="微软雅黑" panose="020B0503020204020204" charset="-122"/>
                <a:ea typeface="微软雅黑" panose="020B0503020204020204" charset="-122"/>
                <a:sym typeface="+mn-ea"/>
              </a:rPr>
              <a:t>请在此添加您的文字内容。</a:t>
            </a:r>
            <a:endParaRPr lang="zh-CN" altLang="en-US" sz="1030" dirty="0">
              <a:latin typeface="微软雅黑" panose="020B0503020204020204" charset="-122"/>
              <a:ea typeface="微软雅黑" panose="020B0503020204020204" charset="-122"/>
              <a:sym typeface="+mn-ea"/>
            </a:endParaRPr>
          </a:p>
        </p:txBody>
      </p:sp>
      <p:sp>
        <p:nvSpPr>
          <p:cNvPr id="18" name="文本框 38"/>
          <p:cNvSpPr txBox="1"/>
          <p:nvPr/>
        </p:nvSpPr>
        <p:spPr>
          <a:xfrm>
            <a:off x="1530456" y="3405012"/>
            <a:ext cx="1392398" cy="710003"/>
          </a:xfrm>
          <a:prstGeom prst="rect">
            <a:avLst/>
          </a:prstGeom>
          <a:noFill/>
        </p:spPr>
        <p:txBody>
          <a:bodyPr wrap="square" rtlCol="0">
            <a:spAutoFit/>
          </a:bodyPr>
          <a:lstStyle/>
          <a:p>
            <a:pPr algn="r">
              <a:lnSpc>
                <a:spcPct val="130000"/>
              </a:lnSpc>
            </a:pPr>
            <a:r>
              <a:rPr lang="zh-CN" altLang="en-US" sz="1030" dirty="0">
                <a:latin typeface="微软雅黑" panose="020B0503020204020204" charset="-122"/>
                <a:ea typeface="微软雅黑" panose="020B0503020204020204" charset="-122"/>
              </a:rPr>
              <a:t>请在此添加您的文字内容，</a:t>
            </a:r>
            <a:r>
              <a:rPr lang="zh-CN" altLang="en-US" sz="1030" dirty="0">
                <a:latin typeface="微软雅黑" panose="020B0503020204020204" charset="-122"/>
                <a:ea typeface="微软雅黑" panose="020B0503020204020204" charset="-122"/>
                <a:sym typeface="+mn-ea"/>
              </a:rPr>
              <a:t>请在此添加您的文字内容。</a:t>
            </a:r>
            <a:endParaRPr lang="zh-CN" altLang="en-US" sz="1030" dirty="0">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Tm="2376">
        <p:fade/>
      </p:transition>
    </mc:Choice>
    <mc:Fallback>
      <p:transition spd="med" advTm="2376">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Administrator\桌面\新建文件夹 (2)\5.15封面参考\复件 (27) 新建文件夹\0f1ac98d7ad0e38211.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12868425">
            <a:off x="1254706" y="-777576"/>
            <a:ext cx="9001125" cy="5063132"/>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24"/>
          <p:cNvSpPr txBox="1"/>
          <p:nvPr/>
        </p:nvSpPr>
        <p:spPr>
          <a:xfrm>
            <a:off x="1476226" y="1007988"/>
            <a:ext cx="5695116" cy="461665"/>
          </a:xfrm>
          <a:prstGeom prst="rect">
            <a:avLst/>
          </a:prstGeom>
          <a:noFill/>
        </p:spPr>
        <p:txBody>
          <a:bodyPr wrap="square" rtlCol="0">
            <a:spAutoFit/>
          </a:bodyPr>
          <a:lstStyle/>
          <a:p>
            <a:pPr algn="ctr"/>
            <a:r>
              <a:rPr lang="zh-CN" altLang="en-US" sz="2400" dirty="0">
                <a:solidFill>
                  <a:srgbClr val="919DCB"/>
                </a:solidFill>
                <a:latin typeface="微软雅黑" panose="020B0503020204020204" charset="-122"/>
                <a:ea typeface="微软雅黑" panose="020B0503020204020204" charset="-122"/>
              </a:rPr>
              <a:t>主要内 容</a:t>
            </a:r>
            <a:endParaRPr lang="zh-CN" altLang="en-US" sz="2400" dirty="0">
              <a:solidFill>
                <a:srgbClr val="919DCB"/>
              </a:solidFill>
              <a:latin typeface="微软雅黑" panose="020B0503020204020204" charset="-122"/>
              <a:ea typeface="微软雅黑" panose="020B0503020204020204" charset="-122"/>
            </a:endParaRPr>
          </a:p>
        </p:txBody>
      </p:sp>
      <p:sp>
        <p:nvSpPr>
          <p:cNvPr id="2" name="椭圆 1"/>
          <p:cNvSpPr/>
          <p:nvPr/>
        </p:nvSpPr>
        <p:spPr>
          <a:xfrm>
            <a:off x="1188194" y="2045717"/>
            <a:ext cx="833120" cy="833120"/>
          </a:xfrm>
          <a:prstGeom prst="ellipse">
            <a:avLst/>
          </a:prstGeom>
          <a:solidFill>
            <a:srgbClr val="919DCB"/>
          </a:solidFill>
          <a:ln>
            <a:solidFill>
              <a:srgbClr val="919D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t>01</a:t>
            </a:r>
            <a:endParaRPr lang="zh-CN" altLang="en-US" sz="2800" dirty="0"/>
          </a:p>
        </p:txBody>
      </p:sp>
      <p:sp>
        <p:nvSpPr>
          <p:cNvPr id="6" name="椭圆 5"/>
          <p:cNvSpPr/>
          <p:nvPr/>
        </p:nvSpPr>
        <p:spPr>
          <a:xfrm>
            <a:off x="3060402" y="2045717"/>
            <a:ext cx="833120" cy="833120"/>
          </a:xfrm>
          <a:prstGeom prst="ellipse">
            <a:avLst/>
          </a:prstGeom>
          <a:solidFill>
            <a:srgbClr val="919DCB"/>
          </a:solidFill>
          <a:ln>
            <a:solidFill>
              <a:srgbClr val="919D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t>02</a:t>
            </a:r>
            <a:endParaRPr lang="zh-CN" altLang="en-US" sz="2800" dirty="0"/>
          </a:p>
        </p:txBody>
      </p:sp>
      <p:sp>
        <p:nvSpPr>
          <p:cNvPr id="7" name="文本框 24"/>
          <p:cNvSpPr txBox="1"/>
          <p:nvPr/>
        </p:nvSpPr>
        <p:spPr>
          <a:xfrm>
            <a:off x="-1260078" y="3269853"/>
            <a:ext cx="5695116" cy="307777"/>
          </a:xfrm>
          <a:prstGeom prst="rect">
            <a:avLst/>
          </a:prstGeom>
          <a:noFill/>
        </p:spPr>
        <p:txBody>
          <a:bodyPr wrap="square" rtlCol="0">
            <a:spAutoFit/>
          </a:bodyPr>
          <a:lstStyle/>
          <a:p>
            <a:pPr algn="ctr"/>
            <a:r>
              <a:rPr lang="zh-CN" altLang="en-US" sz="1400" spc="600" dirty="0">
                <a:solidFill>
                  <a:srgbClr val="919DCB"/>
                </a:solidFill>
                <a:latin typeface="微软雅黑" panose="020B0503020204020204" charset="-122"/>
                <a:ea typeface="微软雅黑" panose="020B0503020204020204" charset="-122"/>
              </a:rPr>
              <a:t>单击添加标题</a:t>
            </a:r>
            <a:endParaRPr lang="zh-CN" altLang="en-US" sz="1400" spc="600" dirty="0">
              <a:solidFill>
                <a:srgbClr val="919DCB"/>
              </a:solidFill>
              <a:latin typeface="微软雅黑" panose="020B0503020204020204" charset="-122"/>
              <a:ea typeface="微软雅黑" panose="020B0503020204020204" charset="-122"/>
            </a:endParaRPr>
          </a:p>
        </p:txBody>
      </p:sp>
      <p:sp>
        <p:nvSpPr>
          <p:cNvPr id="8" name="椭圆 7"/>
          <p:cNvSpPr/>
          <p:nvPr/>
        </p:nvSpPr>
        <p:spPr>
          <a:xfrm>
            <a:off x="4860602" y="2045717"/>
            <a:ext cx="833120" cy="833120"/>
          </a:xfrm>
          <a:prstGeom prst="ellipse">
            <a:avLst/>
          </a:prstGeom>
          <a:solidFill>
            <a:srgbClr val="919DCB"/>
          </a:solidFill>
          <a:ln>
            <a:solidFill>
              <a:srgbClr val="919D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t>03</a:t>
            </a:r>
            <a:endParaRPr lang="zh-CN" altLang="en-US" sz="2800" dirty="0"/>
          </a:p>
        </p:txBody>
      </p:sp>
      <p:sp>
        <p:nvSpPr>
          <p:cNvPr id="9" name="椭圆 8"/>
          <p:cNvSpPr/>
          <p:nvPr/>
        </p:nvSpPr>
        <p:spPr>
          <a:xfrm>
            <a:off x="6732810" y="2045717"/>
            <a:ext cx="833120" cy="833120"/>
          </a:xfrm>
          <a:prstGeom prst="ellipse">
            <a:avLst/>
          </a:prstGeom>
          <a:solidFill>
            <a:srgbClr val="919DCB"/>
          </a:solidFill>
          <a:ln>
            <a:solidFill>
              <a:srgbClr val="919D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t>04</a:t>
            </a:r>
            <a:endParaRPr lang="zh-CN" altLang="en-US" sz="2800" dirty="0"/>
          </a:p>
        </p:txBody>
      </p:sp>
      <p:sp>
        <p:nvSpPr>
          <p:cNvPr id="10" name="文本框 24"/>
          <p:cNvSpPr txBox="1"/>
          <p:nvPr/>
        </p:nvSpPr>
        <p:spPr>
          <a:xfrm>
            <a:off x="612130" y="3269853"/>
            <a:ext cx="5695116" cy="307777"/>
          </a:xfrm>
          <a:prstGeom prst="rect">
            <a:avLst/>
          </a:prstGeom>
          <a:noFill/>
        </p:spPr>
        <p:txBody>
          <a:bodyPr wrap="square" rtlCol="0">
            <a:spAutoFit/>
          </a:bodyPr>
          <a:lstStyle/>
          <a:p>
            <a:pPr algn="ctr"/>
            <a:r>
              <a:rPr lang="zh-CN" altLang="en-US" sz="1400" spc="600" dirty="0">
                <a:solidFill>
                  <a:srgbClr val="919DCB"/>
                </a:solidFill>
                <a:latin typeface="微软雅黑" panose="020B0503020204020204" charset="-122"/>
                <a:ea typeface="微软雅黑" panose="020B0503020204020204" charset="-122"/>
              </a:rPr>
              <a:t>单击添加标题</a:t>
            </a:r>
            <a:endParaRPr lang="zh-CN" altLang="en-US" sz="1400" spc="600" dirty="0">
              <a:solidFill>
                <a:srgbClr val="919DCB"/>
              </a:solidFill>
              <a:latin typeface="微软雅黑" panose="020B0503020204020204" charset="-122"/>
              <a:ea typeface="微软雅黑" panose="020B0503020204020204" charset="-122"/>
            </a:endParaRPr>
          </a:p>
        </p:txBody>
      </p:sp>
      <p:sp>
        <p:nvSpPr>
          <p:cNvPr id="11" name="文本框 24"/>
          <p:cNvSpPr txBox="1"/>
          <p:nvPr/>
        </p:nvSpPr>
        <p:spPr>
          <a:xfrm>
            <a:off x="2556346" y="3269853"/>
            <a:ext cx="5695116" cy="307777"/>
          </a:xfrm>
          <a:prstGeom prst="rect">
            <a:avLst/>
          </a:prstGeom>
          <a:noFill/>
        </p:spPr>
        <p:txBody>
          <a:bodyPr wrap="square" rtlCol="0">
            <a:spAutoFit/>
          </a:bodyPr>
          <a:lstStyle/>
          <a:p>
            <a:pPr algn="ctr"/>
            <a:r>
              <a:rPr lang="zh-CN" altLang="en-US" sz="1400" spc="600" dirty="0">
                <a:solidFill>
                  <a:srgbClr val="919DCB"/>
                </a:solidFill>
                <a:latin typeface="微软雅黑" panose="020B0503020204020204" charset="-122"/>
                <a:ea typeface="微软雅黑" panose="020B0503020204020204" charset="-122"/>
              </a:rPr>
              <a:t>单击添加标题</a:t>
            </a:r>
            <a:endParaRPr lang="zh-CN" altLang="en-US" sz="1400" spc="600" dirty="0">
              <a:solidFill>
                <a:srgbClr val="919DCB"/>
              </a:solidFill>
              <a:latin typeface="微软雅黑" panose="020B0503020204020204" charset="-122"/>
              <a:ea typeface="微软雅黑" panose="020B0503020204020204" charset="-122"/>
            </a:endParaRPr>
          </a:p>
        </p:txBody>
      </p:sp>
      <p:sp>
        <p:nvSpPr>
          <p:cNvPr id="12" name="文本框 24"/>
          <p:cNvSpPr txBox="1"/>
          <p:nvPr/>
        </p:nvSpPr>
        <p:spPr>
          <a:xfrm>
            <a:off x="4284538" y="3269853"/>
            <a:ext cx="5695116" cy="307777"/>
          </a:xfrm>
          <a:prstGeom prst="rect">
            <a:avLst/>
          </a:prstGeom>
          <a:noFill/>
        </p:spPr>
        <p:txBody>
          <a:bodyPr wrap="square" rtlCol="0">
            <a:spAutoFit/>
          </a:bodyPr>
          <a:lstStyle/>
          <a:p>
            <a:pPr algn="ctr"/>
            <a:r>
              <a:rPr lang="zh-CN" altLang="en-US" sz="1400" spc="600" dirty="0">
                <a:solidFill>
                  <a:srgbClr val="919DCB"/>
                </a:solidFill>
                <a:latin typeface="微软雅黑" panose="020B0503020204020204" charset="-122"/>
                <a:ea typeface="微软雅黑" panose="020B0503020204020204" charset="-122"/>
              </a:rPr>
              <a:t>单击添加标题</a:t>
            </a:r>
            <a:endParaRPr lang="zh-CN" altLang="en-US" sz="1400" spc="600" dirty="0">
              <a:solidFill>
                <a:srgbClr val="919DCB"/>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2376">
        <p:fade/>
      </p:transition>
    </mc:Choice>
    <mc:Fallback>
      <p:transition spd="med" advTm="237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par>
                          <p:cTn id="38" fill="hold">
                            <p:stCondLst>
                              <p:cond delay="3500"/>
                            </p:stCondLst>
                            <p:childTnLst>
                              <p:par>
                                <p:cTn id="39" presetID="22" presetClass="entr" presetSubtype="4"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00"/>
                                        <p:tgtEl>
                                          <p:spTgt spid="10"/>
                                        </p:tgtEl>
                                      </p:cBhvr>
                                    </p:animEffect>
                                  </p:childTnLst>
                                </p:cTn>
                              </p:par>
                            </p:childTnLst>
                          </p:cTn>
                        </p:par>
                        <p:par>
                          <p:cTn id="42" fill="hold">
                            <p:stCondLst>
                              <p:cond delay="4000"/>
                            </p:stCondLst>
                            <p:childTnLst>
                              <p:par>
                                <p:cTn id="43" presetID="22" presetClass="entr" presetSubtype="4"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down)">
                                      <p:cBhvr>
                                        <p:cTn id="45" dur="500"/>
                                        <p:tgtEl>
                                          <p:spTgt spid="11"/>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6" grpId="0" animBg="1"/>
      <p:bldP spid="7" grpId="0"/>
      <p:bldP spid="8" grpId="0" animBg="1"/>
      <p:bldP spid="9" grpId="0" animBg="1"/>
      <p:bldP spid="10"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755" y="-43145"/>
            <a:ext cx="9144636" cy="5125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612130" y="1224012"/>
            <a:ext cx="8136904" cy="25922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1404218" y="1728068"/>
            <a:ext cx="1588572" cy="1588572"/>
          </a:xfrm>
          <a:prstGeom prst="ellipse">
            <a:avLst/>
          </a:prstGeom>
          <a:solidFill>
            <a:srgbClr val="919DCB"/>
          </a:solidFill>
          <a:ln>
            <a:solidFill>
              <a:srgbClr val="919D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t>04</a:t>
            </a:r>
            <a:endParaRPr lang="zh-CN" altLang="en-US" sz="5400" dirty="0"/>
          </a:p>
        </p:txBody>
      </p:sp>
      <p:sp>
        <p:nvSpPr>
          <p:cNvPr id="5" name="文本框 24"/>
          <p:cNvSpPr txBox="1"/>
          <p:nvPr/>
        </p:nvSpPr>
        <p:spPr>
          <a:xfrm>
            <a:off x="2700362" y="2304132"/>
            <a:ext cx="5695116" cy="646331"/>
          </a:xfrm>
          <a:prstGeom prst="rect">
            <a:avLst/>
          </a:prstGeom>
          <a:noFill/>
        </p:spPr>
        <p:txBody>
          <a:bodyPr wrap="square" rtlCol="0">
            <a:spAutoFit/>
          </a:bodyPr>
          <a:lstStyle/>
          <a:p>
            <a:pPr algn="ctr"/>
            <a:r>
              <a:rPr lang="zh-CN" altLang="en-US" sz="3600" spc="600" dirty="0">
                <a:solidFill>
                  <a:srgbClr val="919DCB"/>
                </a:solidFill>
                <a:latin typeface="微软雅黑" panose="020B0503020204020204" charset="-122"/>
                <a:ea typeface="微软雅黑" panose="020B0503020204020204" charset="-122"/>
              </a:rPr>
              <a:t>单击添加标题</a:t>
            </a:r>
            <a:endParaRPr lang="zh-CN" altLang="en-US" sz="3600" spc="600" dirty="0">
              <a:solidFill>
                <a:srgbClr val="919DCB"/>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2376">
        <p:fade/>
      </p:transition>
    </mc:Choice>
    <mc:Fallback>
      <p:transition spd="med" advTm="237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直接连接符 36"/>
          <p:cNvCxnSpPr/>
          <p:nvPr/>
        </p:nvCxnSpPr>
        <p:spPr>
          <a:xfrm>
            <a:off x="180082" y="431924"/>
            <a:ext cx="8280920" cy="0"/>
          </a:xfrm>
          <a:prstGeom prst="line">
            <a:avLst/>
          </a:prstGeom>
        </p:spPr>
        <p:style>
          <a:lnRef idx="1">
            <a:schemeClr val="accent1"/>
          </a:lnRef>
          <a:fillRef idx="0">
            <a:schemeClr val="accent1"/>
          </a:fillRef>
          <a:effectRef idx="0">
            <a:schemeClr val="accent1"/>
          </a:effectRef>
          <a:fontRef idx="minor">
            <a:schemeClr val="tx1"/>
          </a:fontRef>
        </p:style>
      </p:cxnSp>
      <p:pic>
        <p:nvPicPr>
          <p:cNvPr id="38" name="Picture 2" descr="C:\Documents and Settings\Administrator\桌面\新建文件夹 (2)\5.15封面参考\复件 (27) 新建文件夹\0f1ac98d7ad0e38211.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15970416">
            <a:off x="7198970" y="309105"/>
            <a:ext cx="2526441" cy="1421123"/>
          </a:xfrm>
          <a:prstGeom prst="rect">
            <a:avLst/>
          </a:prstGeom>
          <a:noFill/>
          <a:extLst>
            <a:ext uri="{909E8E84-426E-40DD-AFC4-6F175D3DCCD1}">
              <a14:hiddenFill xmlns:a14="http://schemas.microsoft.com/office/drawing/2010/main">
                <a:solidFill>
                  <a:srgbClr val="FFFFFF"/>
                </a:solidFill>
              </a14:hiddenFill>
            </a:ext>
          </a:extLst>
        </p:spPr>
      </p:pic>
      <p:sp>
        <p:nvSpPr>
          <p:cNvPr id="39" name="矩形 38"/>
          <p:cNvSpPr/>
          <p:nvPr/>
        </p:nvSpPr>
        <p:spPr>
          <a:xfrm>
            <a:off x="7740922" y="1224012"/>
            <a:ext cx="936104" cy="129614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24"/>
          <p:cNvSpPr txBox="1"/>
          <p:nvPr/>
        </p:nvSpPr>
        <p:spPr>
          <a:xfrm>
            <a:off x="36066" y="154925"/>
            <a:ext cx="1872208" cy="276999"/>
          </a:xfrm>
          <a:prstGeom prst="rect">
            <a:avLst/>
          </a:prstGeom>
          <a:noFill/>
        </p:spPr>
        <p:txBody>
          <a:bodyPr wrap="square" rtlCol="0">
            <a:spAutoFit/>
          </a:bodyPr>
          <a:lstStyle/>
          <a:p>
            <a:pPr algn="ctr"/>
            <a:r>
              <a:rPr lang="en-US" altLang="zh-CN" sz="1200" spc="600" dirty="0">
                <a:solidFill>
                  <a:srgbClr val="919DCB"/>
                </a:solidFill>
                <a:latin typeface="微软雅黑" panose="020B0503020204020204" charset="-122"/>
                <a:ea typeface="微软雅黑" panose="020B0503020204020204" charset="-122"/>
              </a:rPr>
              <a:t>1.</a:t>
            </a:r>
            <a:r>
              <a:rPr lang="zh-CN" altLang="en-US" sz="1200" spc="600" dirty="0">
                <a:solidFill>
                  <a:srgbClr val="919DCB"/>
                </a:solidFill>
                <a:latin typeface="微软雅黑" panose="020B0503020204020204" charset="-122"/>
                <a:ea typeface="微软雅黑" panose="020B0503020204020204" charset="-122"/>
              </a:rPr>
              <a:t>单击添加标题</a:t>
            </a:r>
            <a:endParaRPr lang="zh-CN" altLang="en-US" sz="1200" spc="600" dirty="0">
              <a:solidFill>
                <a:srgbClr val="919DCB"/>
              </a:solidFill>
              <a:latin typeface="微软雅黑" panose="020B0503020204020204" charset="-122"/>
              <a:ea typeface="微软雅黑" panose="020B0503020204020204" charset="-122"/>
            </a:endParaRPr>
          </a:p>
        </p:txBody>
      </p:sp>
      <p:sp>
        <p:nvSpPr>
          <p:cNvPr id="2" name="Oval 5"/>
          <p:cNvSpPr>
            <a:spLocks noChangeArrowheads="1"/>
          </p:cNvSpPr>
          <p:nvPr/>
        </p:nvSpPr>
        <p:spPr bwMode="auto">
          <a:xfrm>
            <a:off x="3795729" y="2077963"/>
            <a:ext cx="1448178" cy="1454924"/>
          </a:xfrm>
          <a:prstGeom prst="ellipse">
            <a:avLst/>
          </a:prstGeom>
          <a:blipFill rotWithShape="1">
            <a:blip r:embed="rId2"/>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71830">
              <a:defRPr/>
            </a:pPr>
            <a:endParaRPr lang="zh-CN" altLang="en-US" sz="1325"/>
          </a:p>
        </p:txBody>
      </p:sp>
      <p:sp>
        <p:nvSpPr>
          <p:cNvPr id="3" name="Freeform 6"/>
          <p:cNvSpPr/>
          <p:nvPr/>
        </p:nvSpPr>
        <p:spPr bwMode="auto">
          <a:xfrm>
            <a:off x="2861006" y="1150405"/>
            <a:ext cx="1472685" cy="1755943"/>
          </a:xfrm>
          <a:custGeom>
            <a:avLst/>
            <a:gdLst>
              <a:gd name="T0" fmla="*/ 414 w 414"/>
              <a:gd name="T1" fmla="*/ 150 h 493"/>
              <a:gd name="T2" fmla="*/ 374 w 414"/>
              <a:gd name="T3" fmla="*/ 88 h 493"/>
              <a:gd name="T4" fmla="*/ 411 w 414"/>
              <a:gd name="T5" fmla="*/ 0 h 493"/>
              <a:gd name="T6" fmla="*/ 207 w 414"/>
              <a:gd name="T7" fmla="*/ 75 h 493"/>
              <a:gd name="T8" fmla="*/ 59 w 414"/>
              <a:gd name="T9" fmla="*/ 152 h 493"/>
              <a:gd name="T10" fmla="*/ 56 w 414"/>
              <a:gd name="T11" fmla="*/ 241 h 493"/>
              <a:gd name="T12" fmla="*/ 0 w 414"/>
              <a:gd name="T13" fmla="*/ 458 h 493"/>
              <a:gd name="T14" fmla="*/ 82 w 414"/>
              <a:gd name="T15" fmla="*/ 493 h 493"/>
              <a:gd name="T16" fmla="*/ 149 w 414"/>
              <a:gd name="T17" fmla="*/ 449 h 493"/>
              <a:gd name="T18" fmla="*/ 178 w 414"/>
              <a:gd name="T19" fmla="*/ 330 h 493"/>
              <a:gd name="T20" fmla="*/ 298 w 414"/>
              <a:gd name="T21" fmla="*/ 251 h 493"/>
              <a:gd name="T22" fmla="*/ 307 w 414"/>
              <a:gd name="T23" fmla="*/ 188 h 493"/>
              <a:gd name="T24" fmla="*/ 414 w 414"/>
              <a:gd name="T25" fmla="*/ 15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4" h="493">
                <a:moveTo>
                  <a:pt x="414" y="150"/>
                </a:moveTo>
                <a:cubicBezTo>
                  <a:pt x="374" y="88"/>
                  <a:pt x="374" y="88"/>
                  <a:pt x="374" y="88"/>
                </a:cubicBezTo>
                <a:cubicBezTo>
                  <a:pt x="411" y="0"/>
                  <a:pt x="411" y="0"/>
                  <a:pt x="411" y="0"/>
                </a:cubicBezTo>
                <a:cubicBezTo>
                  <a:pt x="336" y="9"/>
                  <a:pt x="266" y="35"/>
                  <a:pt x="207" y="75"/>
                </a:cubicBezTo>
                <a:cubicBezTo>
                  <a:pt x="147" y="62"/>
                  <a:pt x="84" y="93"/>
                  <a:pt x="59" y="152"/>
                </a:cubicBezTo>
                <a:cubicBezTo>
                  <a:pt x="47" y="182"/>
                  <a:pt x="47" y="213"/>
                  <a:pt x="56" y="241"/>
                </a:cubicBezTo>
                <a:cubicBezTo>
                  <a:pt x="21" y="306"/>
                  <a:pt x="1" y="380"/>
                  <a:pt x="0" y="458"/>
                </a:cubicBezTo>
                <a:cubicBezTo>
                  <a:pt x="82" y="493"/>
                  <a:pt x="82" y="493"/>
                  <a:pt x="82" y="493"/>
                </a:cubicBezTo>
                <a:cubicBezTo>
                  <a:pt x="149" y="449"/>
                  <a:pt x="149" y="449"/>
                  <a:pt x="149" y="449"/>
                </a:cubicBezTo>
                <a:cubicBezTo>
                  <a:pt x="151" y="407"/>
                  <a:pt x="161" y="367"/>
                  <a:pt x="178" y="330"/>
                </a:cubicBezTo>
                <a:cubicBezTo>
                  <a:pt x="229" y="331"/>
                  <a:pt x="277" y="301"/>
                  <a:pt x="298" y="251"/>
                </a:cubicBezTo>
                <a:cubicBezTo>
                  <a:pt x="306" y="230"/>
                  <a:pt x="309" y="209"/>
                  <a:pt x="307" y="188"/>
                </a:cubicBezTo>
                <a:cubicBezTo>
                  <a:pt x="339" y="169"/>
                  <a:pt x="375" y="156"/>
                  <a:pt x="414" y="150"/>
                </a:cubicBezTo>
                <a:close/>
              </a:path>
            </a:pathLst>
          </a:custGeom>
          <a:solidFill>
            <a:srgbClr val="C1CB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71830">
              <a:defRPr/>
            </a:pPr>
            <a:endParaRPr lang="zh-CN" altLang="en-US" sz="1325"/>
          </a:p>
        </p:txBody>
      </p:sp>
      <p:sp>
        <p:nvSpPr>
          <p:cNvPr id="4" name="Freeform 7"/>
          <p:cNvSpPr/>
          <p:nvPr/>
        </p:nvSpPr>
        <p:spPr bwMode="auto">
          <a:xfrm>
            <a:off x="4393204" y="1136403"/>
            <a:ext cx="1758586" cy="1409421"/>
          </a:xfrm>
          <a:custGeom>
            <a:avLst/>
            <a:gdLst>
              <a:gd name="T0" fmla="*/ 409 w 494"/>
              <a:gd name="T1" fmla="*/ 188 h 396"/>
              <a:gd name="T2" fmla="*/ 331 w 494"/>
              <a:gd name="T3" fmla="*/ 49 h 396"/>
              <a:gd name="T4" fmla="*/ 238 w 494"/>
              <a:gd name="T5" fmla="*/ 47 h 396"/>
              <a:gd name="T6" fmla="*/ 36 w 494"/>
              <a:gd name="T7" fmla="*/ 0 h 396"/>
              <a:gd name="T8" fmla="*/ 0 w 494"/>
              <a:gd name="T9" fmla="*/ 87 h 396"/>
              <a:gd name="T10" fmla="*/ 40 w 494"/>
              <a:gd name="T11" fmla="*/ 149 h 396"/>
              <a:gd name="T12" fmla="*/ 152 w 494"/>
              <a:gd name="T13" fmla="*/ 172 h 396"/>
              <a:gd name="T14" fmla="*/ 232 w 494"/>
              <a:gd name="T15" fmla="*/ 288 h 396"/>
              <a:gd name="T16" fmla="*/ 302 w 494"/>
              <a:gd name="T17" fmla="*/ 296 h 396"/>
              <a:gd name="T18" fmla="*/ 344 w 494"/>
              <a:gd name="T19" fmla="*/ 396 h 396"/>
              <a:gd name="T20" fmla="*/ 413 w 494"/>
              <a:gd name="T21" fmla="*/ 352 h 396"/>
              <a:gd name="T22" fmla="*/ 494 w 494"/>
              <a:gd name="T23" fmla="*/ 386 h 396"/>
              <a:gd name="T24" fmla="*/ 409 w 494"/>
              <a:gd name="T25" fmla="*/ 188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4" h="396">
                <a:moveTo>
                  <a:pt x="409" y="188"/>
                </a:moveTo>
                <a:cubicBezTo>
                  <a:pt x="418" y="131"/>
                  <a:pt x="387" y="72"/>
                  <a:pt x="331" y="49"/>
                </a:cubicBezTo>
                <a:cubicBezTo>
                  <a:pt x="300" y="36"/>
                  <a:pt x="267" y="36"/>
                  <a:pt x="238" y="47"/>
                </a:cubicBezTo>
                <a:cubicBezTo>
                  <a:pt x="177" y="17"/>
                  <a:pt x="108" y="1"/>
                  <a:pt x="36" y="0"/>
                </a:cubicBezTo>
                <a:cubicBezTo>
                  <a:pt x="0" y="87"/>
                  <a:pt x="0" y="87"/>
                  <a:pt x="0" y="87"/>
                </a:cubicBezTo>
                <a:cubicBezTo>
                  <a:pt x="40" y="149"/>
                  <a:pt x="40" y="149"/>
                  <a:pt x="40" y="149"/>
                </a:cubicBezTo>
                <a:cubicBezTo>
                  <a:pt x="80" y="150"/>
                  <a:pt x="117" y="158"/>
                  <a:pt x="152" y="172"/>
                </a:cubicBezTo>
                <a:cubicBezTo>
                  <a:pt x="154" y="221"/>
                  <a:pt x="183" y="268"/>
                  <a:pt x="232" y="288"/>
                </a:cubicBezTo>
                <a:cubicBezTo>
                  <a:pt x="255" y="297"/>
                  <a:pt x="279" y="300"/>
                  <a:pt x="302" y="296"/>
                </a:cubicBezTo>
                <a:cubicBezTo>
                  <a:pt x="322" y="326"/>
                  <a:pt x="336" y="360"/>
                  <a:pt x="344" y="396"/>
                </a:cubicBezTo>
                <a:cubicBezTo>
                  <a:pt x="413" y="352"/>
                  <a:pt x="413" y="352"/>
                  <a:pt x="413" y="352"/>
                </a:cubicBezTo>
                <a:cubicBezTo>
                  <a:pt x="494" y="386"/>
                  <a:pt x="494" y="386"/>
                  <a:pt x="494" y="386"/>
                </a:cubicBezTo>
                <a:cubicBezTo>
                  <a:pt x="481" y="312"/>
                  <a:pt x="451" y="245"/>
                  <a:pt x="409" y="188"/>
                </a:cubicBezTo>
                <a:close/>
              </a:path>
            </a:pathLst>
          </a:custGeom>
          <a:solidFill>
            <a:srgbClr val="919D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71830">
              <a:defRPr/>
            </a:pPr>
            <a:endParaRPr lang="zh-CN" altLang="en-US" sz="1325"/>
          </a:p>
        </p:txBody>
      </p:sp>
      <p:sp>
        <p:nvSpPr>
          <p:cNvPr id="5" name="Freeform 8"/>
          <p:cNvSpPr/>
          <p:nvPr/>
        </p:nvSpPr>
        <p:spPr bwMode="auto">
          <a:xfrm>
            <a:off x="4742121" y="2588994"/>
            <a:ext cx="1447011" cy="1843448"/>
          </a:xfrm>
          <a:custGeom>
            <a:avLst/>
            <a:gdLst>
              <a:gd name="T0" fmla="*/ 370 w 406"/>
              <a:gd name="T1" fmla="*/ 330 h 518"/>
              <a:gd name="T2" fmla="*/ 370 w 406"/>
              <a:gd name="T3" fmla="*/ 231 h 518"/>
              <a:gd name="T4" fmla="*/ 402 w 406"/>
              <a:gd name="T5" fmla="*/ 35 h 518"/>
              <a:gd name="T6" fmla="*/ 320 w 406"/>
              <a:gd name="T7" fmla="*/ 0 h 518"/>
              <a:gd name="T8" fmla="*/ 254 w 406"/>
              <a:gd name="T9" fmla="*/ 43 h 518"/>
              <a:gd name="T10" fmla="*/ 240 w 406"/>
              <a:gd name="T11" fmla="*/ 152 h 518"/>
              <a:gd name="T12" fmla="*/ 132 w 406"/>
              <a:gd name="T13" fmla="*/ 231 h 518"/>
              <a:gd name="T14" fmla="*/ 126 w 406"/>
              <a:gd name="T15" fmla="*/ 313 h 518"/>
              <a:gd name="T16" fmla="*/ 0 w 406"/>
              <a:gd name="T17" fmla="*/ 369 h 518"/>
              <a:gd name="T18" fmla="*/ 47 w 406"/>
              <a:gd name="T19" fmla="*/ 441 h 518"/>
              <a:gd name="T20" fmla="*/ 14 w 406"/>
              <a:gd name="T21" fmla="*/ 518 h 518"/>
              <a:gd name="T22" fmla="*/ 243 w 406"/>
              <a:gd name="T23" fmla="*/ 410 h 518"/>
              <a:gd name="T24" fmla="*/ 370 w 406"/>
              <a:gd name="T25" fmla="*/ 330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6" h="518">
                <a:moveTo>
                  <a:pt x="370" y="330"/>
                </a:moveTo>
                <a:cubicBezTo>
                  <a:pt x="384" y="297"/>
                  <a:pt x="383" y="261"/>
                  <a:pt x="370" y="231"/>
                </a:cubicBezTo>
                <a:cubicBezTo>
                  <a:pt x="394" y="170"/>
                  <a:pt x="406" y="104"/>
                  <a:pt x="402" y="35"/>
                </a:cubicBezTo>
                <a:cubicBezTo>
                  <a:pt x="320" y="0"/>
                  <a:pt x="320" y="0"/>
                  <a:pt x="320" y="0"/>
                </a:cubicBezTo>
                <a:cubicBezTo>
                  <a:pt x="254" y="43"/>
                  <a:pt x="254" y="43"/>
                  <a:pt x="254" y="43"/>
                </a:cubicBezTo>
                <a:cubicBezTo>
                  <a:pt x="256" y="81"/>
                  <a:pt x="251" y="118"/>
                  <a:pt x="240" y="152"/>
                </a:cubicBezTo>
                <a:cubicBezTo>
                  <a:pt x="194" y="156"/>
                  <a:pt x="151" y="185"/>
                  <a:pt x="132" y="231"/>
                </a:cubicBezTo>
                <a:cubicBezTo>
                  <a:pt x="121" y="258"/>
                  <a:pt x="120" y="287"/>
                  <a:pt x="126" y="313"/>
                </a:cubicBezTo>
                <a:cubicBezTo>
                  <a:pt x="90" y="340"/>
                  <a:pt x="47" y="360"/>
                  <a:pt x="0" y="369"/>
                </a:cubicBezTo>
                <a:cubicBezTo>
                  <a:pt x="47" y="441"/>
                  <a:pt x="47" y="441"/>
                  <a:pt x="47" y="441"/>
                </a:cubicBezTo>
                <a:cubicBezTo>
                  <a:pt x="14" y="518"/>
                  <a:pt x="14" y="518"/>
                  <a:pt x="14" y="518"/>
                </a:cubicBezTo>
                <a:cubicBezTo>
                  <a:pt x="102" y="503"/>
                  <a:pt x="180" y="465"/>
                  <a:pt x="243" y="410"/>
                </a:cubicBezTo>
                <a:cubicBezTo>
                  <a:pt x="297" y="413"/>
                  <a:pt x="349" y="382"/>
                  <a:pt x="370" y="330"/>
                </a:cubicBezTo>
                <a:close/>
              </a:path>
            </a:pathLst>
          </a:custGeom>
          <a:solidFill>
            <a:srgbClr val="C1CB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71830">
              <a:defRPr/>
            </a:pPr>
            <a:endParaRPr lang="zh-CN" altLang="en-US" sz="1325"/>
          </a:p>
        </p:txBody>
      </p:sp>
      <p:sp>
        <p:nvSpPr>
          <p:cNvPr id="6" name="Freeform 9"/>
          <p:cNvSpPr/>
          <p:nvPr/>
        </p:nvSpPr>
        <p:spPr bwMode="auto">
          <a:xfrm>
            <a:off x="2870341" y="2955351"/>
            <a:ext cx="1836771" cy="1509760"/>
          </a:xfrm>
          <a:custGeom>
            <a:avLst/>
            <a:gdLst>
              <a:gd name="T0" fmla="*/ 470 w 516"/>
              <a:gd name="T1" fmla="*/ 272 h 424"/>
              <a:gd name="T2" fmla="*/ 339 w 516"/>
              <a:gd name="T3" fmla="*/ 247 h 424"/>
              <a:gd name="T4" fmla="*/ 259 w 516"/>
              <a:gd name="T5" fmla="*/ 136 h 424"/>
              <a:gd name="T6" fmla="*/ 196 w 516"/>
              <a:gd name="T7" fmla="*/ 127 h 424"/>
              <a:gd name="T8" fmla="*/ 149 w 516"/>
              <a:gd name="T9" fmla="*/ 0 h 424"/>
              <a:gd name="T10" fmla="*/ 84 w 516"/>
              <a:gd name="T11" fmla="*/ 42 h 424"/>
              <a:gd name="T12" fmla="*/ 0 w 516"/>
              <a:gd name="T13" fmla="*/ 7 h 424"/>
              <a:gd name="T14" fmla="*/ 84 w 516"/>
              <a:gd name="T15" fmla="*/ 227 h 424"/>
              <a:gd name="T16" fmla="*/ 161 w 516"/>
              <a:gd name="T17" fmla="*/ 374 h 424"/>
              <a:gd name="T18" fmla="*/ 259 w 516"/>
              <a:gd name="T19" fmla="*/ 374 h 424"/>
              <a:gd name="T20" fmla="*/ 483 w 516"/>
              <a:gd name="T21" fmla="*/ 421 h 424"/>
              <a:gd name="T22" fmla="*/ 516 w 516"/>
              <a:gd name="T23" fmla="*/ 343 h 424"/>
              <a:gd name="T24" fmla="*/ 470 w 516"/>
              <a:gd name="T25" fmla="*/ 27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6" h="424">
                <a:moveTo>
                  <a:pt x="470" y="272"/>
                </a:moveTo>
                <a:cubicBezTo>
                  <a:pt x="424" y="273"/>
                  <a:pt x="379" y="264"/>
                  <a:pt x="339" y="247"/>
                </a:cubicBezTo>
                <a:cubicBezTo>
                  <a:pt x="336" y="199"/>
                  <a:pt x="306" y="155"/>
                  <a:pt x="259" y="136"/>
                </a:cubicBezTo>
                <a:cubicBezTo>
                  <a:pt x="239" y="127"/>
                  <a:pt x="217" y="124"/>
                  <a:pt x="196" y="127"/>
                </a:cubicBezTo>
                <a:cubicBezTo>
                  <a:pt x="172" y="89"/>
                  <a:pt x="156" y="46"/>
                  <a:pt x="149" y="0"/>
                </a:cubicBezTo>
                <a:cubicBezTo>
                  <a:pt x="84" y="42"/>
                  <a:pt x="84" y="42"/>
                  <a:pt x="84" y="42"/>
                </a:cubicBezTo>
                <a:cubicBezTo>
                  <a:pt x="0" y="7"/>
                  <a:pt x="0" y="7"/>
                  <a:pt x="0" y="7"/>
                </a:cubicBezTo>
                <a:cubicBezTo>
                  <a:pt x="9" y="89"/>
                  <a:pt x="39" y="164"/>
                  <a:pt x="84" y="227"/>
                </a:cubicBezTo>
                <a:cubicBezTo>
                  <a:pt x="71" y="287"/>
                  <a:pt x="102" y="350"/>
                  <a:pt x="161" y="374"/>
                </a:cubicBezTo>
                <a:cubicBezTo>
                  <a:pt x="194" y="388"/>
                  <a:pt x="229" y="387"/>
                  <a:pt x="259" y="374"/>
                </a:cubicBezTo>
                <a:cubicBezTo>
                  <a:pt x="327" y="407"/>
                  <a:pt x="403" y="424"/>
                  <a:pt x="483" y="421"/>
                </a:cubicBezTo>
                <a:cubicBezTo>
                  <a:pt x="516" y="343"/>
                  <a:pt x="516" y="343"/>
                  <a:pt x="516" y="343"/>
                </a:cubicBezTo>
                <a:lnTo>
                  <a:pt x="470" y="272"/>
                </a:lnTo>
                <a:close/>
              </a:path>
            </a:pathLst>
          </a:custGeom>
          <a:solidFill>
            <a:srgbClr val="919D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71830">
              <a:defRPr/>
            </a:pPr>
            <a:endParaRPr lang="zh-CN" altLang="en-US" sz="1325"/>
          </a:p>
        </p:txBody>
      </p:sp>
      <p:grpSp>
        <p:nvGrpSpPr>
          <p:cNvPr id="7" name="组合 6"/>
          <p:cNvGrpSpPr/>
          <p:nvPr/>
        </p:nvGrpSpPr>
        <p:grpSpPr>
          <a:xfrm>
            <a:off x="3413800" y="3677949"/>
            <a:ext cx="389061" cy="295875"/>
            <a:chOff x="4929188" y="4928507"/>
            <a:chExt cx="411163" cy="312738"/>
          </a:xfrm>
          <a:solidFill>
            <a:srgbClr val="357879"/>
          </a:solidFill>
        </p:grpSpPr>
        <p:sp>
          <p:nvSpPr>
            <p:cNvPr id="8" name="Freeform 10"/>
            <p:cNvSpPr/>
            <p:nvPr/>
          </p:nvSpPr>
          <p:spPr bwMode="auto">
            <a:xfrm>
              <a:off x="4929188" y="4966607"/>
              <a:ext cx="411163" cy="274638"/>
            </a:xfrm>
            <a:custGeom>
              <a:avLst/>
              <a:gdLst>
                <a:gd name="T0" fmla="*/ 259 w 259"/>
                <a:gd name="T1" fmla="*/ 173 h 173"/>
                <a:gd name="T2" fmla="*/ 0 w 259"/>
                <a:gd name="T3" fmla="*/ 173 h 173"/>
                <a:gd name="T4" fmla="*/ 0 w 259"/>
                <a:gd name="T5" fmla="*/ 0 h 173"/>
                <a:gd name="T6" fmla="*/ 128 w 259"/>
                <a:gd name="T7" fmla="*/ 85 h 173"/>
                <a:gd name="T8" fmla="*/ 259 w 259"/>
                <a:gd name="T9" fmla="*/ 0 h 173"/>
                <a:gd name="T10" fmla="*/ 259 w 259"/>
                <a:gd name="T11" fmla="*/ 173 h 173"/>
              </a:gdLst>
              <a:ahLst/>
              <a:cxnLst>
                <a:cxn ang="0">
                  <a:pos x="T0" y="T1"/>
                </a:cxn>
                <a:cxn ang="0">
                  <a:pos x="T2" y="T3"/>
                </a:cxn>
                <a:cxn ang="0">
                  <a:pos x="T4" y="T5"/>
                </a:cxn>
                <a:cxn ang="0">
                  <a:pos x="T6" y="T7"/>
                </a:cxn>
                <a:cxn ang="0">
                  <a:pos x="T8" y="T9"/>
                </a:cxn>
                <a:cxn ang="0">
                  <a:pos x="T10" y="T11"/>
                </a:cxn>
              </a:cxnLst>
              <a:rect l="0" t="0" r="r" b="b"/>
              <a:pathLst>
                <a:path w="259" h="173">
                  <a:moveTo>
                    <a:pt x="259" y="173"/>
                  </a:moveTo>
                  <a:lnTo>
                    <a:pt x="0" y="173"/>
                  </a:lnTo>
                  <a:lnTo>
                    <a:pt x="0" y="0"/>
                  </a:lnTo>
                  <a:lnTo>
                    <a:pt x="128" y="85"/>
                  </a:lnTo>
                  <a:lnTo>
                    <a:pt x="259" y="0"/>
                  </a:lnTo>
                  <a:lnTo>
                    <a:pt x="259" y="173"/>
                  </a:lnTo>
                  <a:close/>
                </a:path>
              </a:pathLst>
            </a:custGeom>
            <a:solidFill>
              <a:schemeClr val="bg1"/>
            </a:solidFill>
            <a:ln>
              <a:noFill/>
            </a:ln>
          </p:spPr>
          <p:txBody>
            <a:bodyPr/>
            <a:lstStyle/>
            <a:p>
              <a:pPr defTabSz="671830">
                <a:defRPr/>
              </a:pPr>
              <a:endParaRPr lang="zh-CN" altLang="en-US" sz="1325"/>
            </a:p>
          </p:txBody>
        </p:sp>
        <p:sp>
          <p:nvSpPr>
            <p:cNvPr id="9" name="Freeform 11"/>
            <p:cNvSpPr/>
            <p:nvPr/>
          </p:nvSpPr>
          <p:spPr bwMode="auto">
            <a:xfrm>
              <a:off x="4929188" y="4928507"/>
              <a:ext cx="411163" cy="134938"/>
            </a:xfrm>
            <a:custGeom>
              <a:avLst/>
              <a:gdLst>
                <a:gd name="T0" fmla="*/ 259 w 259"/>
                <a:gd name="T1" fmla="*/ 0 h 85"/>
                <a:gd name="T2" fmla="*/ 0 w 259"/>
                <a:gd name="T3" fmla="*/ 0 h 85"/>
                <a:gd name="T4" fmla="*/ 0 w 259"/>
                <a:gd name="T5" fmla="*/ 2 h 85"/>
                <a:gd name="T6" fmla="*/ 128 w 259"/>
                <a:gd name="T7" fmla="*/ 85 h 85"/>
                <a:gd name="T8" fmla="*/ 259 w 259"/>
                <a:gd name="T9" fmla="*/ 0 h 85"/>
              </a:gdLst>
              <a:ahLst/>
              <a:cxnLst>
                <a:cxn ang="0">
                  <a:pos x="T0" y="T1"/>
                </a:cxn>
                <a:cxn ang="0">
                  <a:pos x="T2" y="T3"/>
                </a:cxn>
                <a:cxn ang="0">
                  <a:pos x="T4" y="T5"/>
                </a:cxn>
                <a:cxn ang="0">
                  <a:pos x="T6" y="T7"/>
                </a:cxn>
                <a:cxn ang="0">
                  <a:pos x="T8" y="T9"/>
                </a:cxn>
              </a:cxnLst>
              <a:rect l="0" t="0" r="r" b="b"/>
              <a:pathLst>
                <a:path w="259" h="85">
                  <a:moveTo>
                    <a:pt x="259" y="0"/>
                  </a:moveTo>
                  <a:lnTo>
                    <a:pt x="0" y="0"/>
                  </a:lnTo>
                  <a:lnTo>
                    <a:pt x="0" y="2"/>
                  </a:lnTo>
                  <a:lnTo>
                    <a:pt x="128" y="85"/>
                  </a:lnTo>
                  <a:lnTo>
                    <a:pt x="259" y="0"/>
                  </a:lnTo>
                  <a:close/>
                </a:path>
              </a:pathLst>
            </a:custGeom>
            <a:solidFill>
              <a:schemeClr val="bg1"/>
            </a:solidFill>
            <a:ln>
              <a:noFill/>
            </a:ln>
          </p:spPr>
          <p:txBody>
            <a:bodyPr/>
            <a:lstStyle/>
            <a:p>
              <a:pPr defTabSz="671830">
                <a:defRPr/>
              </a:pPr>
              <a:endParaRPr lang="zh-CN" altLang="en-US" sz="1325"/>
            </a:p>
          </p:txBody>
        </p:sp>
      </p:grpSp>
      <p:sp>
        <p:nvSpPr>
          <p:cNvPr id="10" name="Freeform 12"/>
          <p:cNvSpPr>
            <a:spLocks noEditPoints="1"/>
          </p:cNvSpPr>
          <p:nvPr/>
        </p:nvSpPr>
        <p:spPr>
          <a:xfrm>
            <a:off x="5547313" y="3317039"/>
            <a:ext cx="319742" cy="423526"/>
          </a:xfrm>
          <a:custGeom>
            <a:avLst/>
            <a:gdLst>
              <a:gd name="txL" fmla="*/ 0 w 90"/>
              <a:gd name="txT" fmla="*/ 0 h 119"/>
              <a:gd name="txR" fmla="*/ 90 w 90"/>
              <a:gd name="txB" fmla="*/ 119 h 11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90" h="119">
                <a:moveTo>
                  <a:pt x="19" y="4"/>
                </a:moveTo>
                <a:cubicBezTo>
                  <a:pt x="31" y="2"/>
                  <a:pt x="66" y="0"/>
                  <a:pt x="76" y="5"/>
                </a:cubicBezTo>
                <a:cubicBezTo>
                  <a:pt x="89" y="13"/>
                  <a:pt x="85" y="41"/>
                  <a:pt x="85" y="61"/>
                </a:cubicBezTo>
                <a:cubicBezTo>
                  <a:pt x="85" y="81"/>
                  <a:pt x="90" y="109"/>
                  <a:pt x="74" y="115"/>
                </a:cubicBezTo>
                <a:cubicBezTo>
                  <a:pt x="65" y="119"/>
                  <a:pt x="22" y="119"/>
                  <a:pt x="14" y="115"/>
                </a:cubicBezTo>
                <a:cubicBezTo>
                  <a:pt x="0" y="109"/>
                  <a:pt x="4" y="82"/>
                  <a:pt x="4" y="61"/>
                </a:cubicBezTo>
                <a:cubicBezTo>
                  <a:pt x="4" y="51"/>
                  <a:pt x="4" y="44"/>
                  <a:pt x="4" y="37"/>
                </a:cubicBezTo>
                <a:cubicBezTo>
                  <a:pt x="4" y="20"/>
                  <a:pt x="2" y="7"/>
                  <a:pt x="19" y="4"/>
                </a:cubicBezTo>
                <a:close/>
                <a:moveTo>
                  <a:pt x="14" y="55"/>
                </a:moveTo>
                <a:cubicBezTo>
                  <a:pt x="14" y="69"/>
                  <a:pt x="13" y="85"/>
                  <a:pt x="17" y="89"/>
                </a:cubicBezTo>
                <a:cubicBezTo>
                  <a:pt x="22" y="93"/>
                  <a:pt x="38" y="91"/>
                  <a:pt x="44" y="91"/>
                </a:cubicBezTo>
                <a:cubicBezTo>
                  <a:pt x="51" y="91"/>
                  <a:pt x="67" y="93"/>
                  <a:pt x="71" y="89"/>
                </a:cubicBezTo>
                <a:cubicBezTo>
                  <a:pt x="77" y="83"/>
                  <a:pt x="74" y="66"/>
                  <a:pt x="74" y="54"/>
                </a:cubicBezTo>
                <a:cubicBezTo>
                  <a:pt x="74" y="41"/>
                  <a:pt x="77" y="24"/>
                  <a:pt x="71" y="18"/>
                </a:cubicBezTo>
                <a:cubicBezTo>
                  <a:pt x="66" y="13"/>
                  <a:pt x="33" y="13"/>
                  <a:pt x="22" y="16"/>
                </a:cubicBezTo>
                <a:cubicBezTo>
                  <a:pt x="11" y="19"/>
                  <a:pt x="14" y="36"/>
                  <a:pt x="14" y="55"/>
                </a:cubicBezTo>
                <a:close/>
                <a:moveTo>
                  <a:pt x="45" y="110"/>
                </a:moveTo>
                <a:cubicBezTo>
                  <a:pt x="53" y="109"/>
                  <a:pt x="53" y="93"/>
                  <a:pt x="42" y="97"/>
                </a:cubicBezTo>
                <a:cubicBezTo>
                  <a:pt x="34" y="100"/>
                  <a:pt x="38" y="110"/>
                  <a:pt x="45" y="110"/>
                </a:cubicBezTo>
                <a:close/>
              </a:path>
            </a:pathLst>
          </a:custGeom>
          <a:solidFill>
            <a:schemeClr val="bg1">
              <a:alpha val="100000"/>
            </a:schemeClr>
          </a:solidFill>
          <a:ln w="9525">
            <a:noFill/>
          </a:ln>
        </p:spPr>
        <p:txBody>
          <a:bodyPr/>
          <a:lstStyle/>
          <a:p>
            <a:endParaRPr lang="zh-CN" altLang="en-US" sz="975"/>
          </a:p>
        </p:txBody>
      </p:sp>
      <p:grpSp>
        <p:nvGrpSpPr>
          <p:cNvPr id="11" name="组合 10"/>
          <p:cNvGrpSpPr/>
          <p:nvPr/>
        </p:nvGrpSpPr>
        <p:grpSpPr>
          <a:xfrm>
            <a:off x="5169829" y="1503202"/>
            <a:ext cx="437130" cy="426539"/>
            <a:chOff x="6784975" y="2629807"/>
            <a:chExt cx="461963" cy="450850"/>
          </a:xfrm>
          <a:solidFill>
            <a:srgbClr val="357879"/>
          </a:solidFill>
        </p:grpSpPr>
        <p:sp>
          <p:nvSpPr>
            <p:cNvPr id="12" name="Freeform 13"/>
            <p:cNvSpPr/>
            <p:nvPr/>
          </p:nvSpPr>
          <p:spPr bwMode="auto">
            <a:xfrm>
              <a:off x="7029450" y="2967945"/>
              <a:ext cx="71438" cy="104775"/>
            </a:xfrm>
            <a:custGeom>
              <a:avLst/>
              <a:gdLst>
                <a:gd name="T0" fmla="*/ 0 w 19"/>
                <a:gd name="T1" fmla="*/ 0 h 28"/>
                <a:gd name="T2" fmla="*/ 0 w 19"/>
                <a:gd name="T3" fmla="*/ 28 h 28"/>
                <a:gd name="T4" fmla="*/ 19 w 19"/>
                <a:gd name="T5" fmla="*/ 4 h 28"/>
                <a:gd name="T6" fmla="*/ 0 w 19"/>
                <a:gd name="T7" fmla="*/ 0 h 28"/>
              </a:gdLst>
              <a:ahLst/>
              <a:cxnLst>
                <a:cxn ang="0">
                  <a:pos x="T0" y="T1"/>
                </a:cxn>
                <a:cxn ang="0">
                  <a:pos x="T2" y="T3"/>
                </a:cxn>
                <a:cxn ang="0">
                  <a:pos x="T4" y="T5"/>
                </a:cxn>
                <a:cxn ang="0">
                  <a:pos x="T6" y="T7"/>
                </a:cxn>
              </a:cxnLst>
              <a:rect l="0" t="0" r="r" b="b"/>
              <a:pathLst>
                <a:path w="19" h="28">
                  <a:moveTo>
                    <a:pt x="0" y="0"/>
                  </a:moveTo>
                  <a:cubicBezTo>
                    <a:pt x="0" y="28"/>
                    <a:pt x="0" y="28"/>
                    <a:pt x="0" y="28"/>
                  </a:cubicBezTo>
                  <a:cubicBezTo>
                    <a:pt x="7" y="25"/>
                    <a:pt x="14" y="16"/>
                    <a:pt x="19" y="4"/>
                  </a:cubicBezTo>
                  <a:cubicBezTo>
                    <a:pt x="13" y="2"/>
                    <a:pt x="6" y="0"/>
                    <a:pt x="0" y="0"/>
                  </a:cubicBezTo>
                  <a:close/>
                </a:path>
              </a:pathLst>
            </a:custGeom>
            <a:solidFill>
              <a:schemeClr val="bg1"/>
            </a:solidFill>
            <a:ln>
              <a:noFill/>
            </a:ln>
          </p:spPr>
          <p:txBody>
            <a:bodyPr/>
            <a:lstStyle/>
            <a:p>
              <a:pPr defTabSz="671830">
                <a:defRPr/>
              </a:pPr>
              <a:endParaRPr lang="zh-CN" altLang="en-US" sz="1325"/>
            </a:p>
          </p:txBody>
        </p:sp>
        <p:sp>
          <p:nvSpPr>
            <p:cNvPr id="13" name="Freeform 14"/>
            <p:cNvSpPr/>
            <p:nvPr/>
          </p:nvSpPr>
          <p:spPr bwMode="auto">
            <a:xfrm>
              <a:off x="7029450" y="2863170"/>
              <a:ext cx="90488" cy="96838"/>
            </a:xfrm>
            <a:custGeom>
              <a:avLst/>
              <a:gdLst>
                <a:gd name="T0" fmla="*/ 24 w 24"/>
                <a:gd name="T1" fmla="*/ 0 h 26"/>
                <a:gd name="T2" fmla="*/ 0 w 24"/>
                <a:gd name="T3" fmla="*/ 0 h 26"/>
                <a:gd name="T4" fmla="*/ 0 w 24"/>
                <a:gd name="T5" fmla="*/ 21 h 26"/>
                <a:gd name="T6" fmla="*/ 21 w 24"/>
                <a:gd name="T7" fmla="*/ 26 h 26"/>
                <a:gd name="T8" fmla="*/ 24 w 24"/>
                <a:gd name="T9" fmla="*/ 0 h 26"/>
              </a:gdLst>
              <a:ahLst/>
              <a:cxnLst>
                <a:cxn ang="0">
                  <a:pos x="T0" y="T1"/>
                </a:cxn>
                <a:cxn ang="0">
                  <a:pos x="T2" y="T3"/>
                </a:cxn>
                <a:cxn ang="0">
                  <a:pos x="T4" y="T5"/>
                </a:cxn>
                <a:cxn ang="0">
                  <a:pos x="T6" y="T7"/>
                </a:cxn>
                <a:cxn ang="0">
                  <a:pos x="T8" y="T9"/>
                </a:cxn>
              </a:cxnLst>
              <a:rect l="0" t="0" r="r" b="b"/>
              <a:pathLst>
                <a:path w="24" h="26">
                  <a:moveTo>
                    <a:pt x="24" y="0"/>
                  </a:moveTo>
                  <a:cubicBezTo>
                    <a:pt x="0" y="0"/>
                    <a:pt x="0" y="0"/>
                    <a:pt x="0" y="0"/>
                  </a:cubicBezTo>
                  <a:cubicBezTo>
                    <a:pt x="0" y="21"/>
                    <a:pt x="0" y="21"/>
                    <a:pt x="0" y="21"/>
                  </a:cubicBezTo>
                  <a:cubicBezTo>
                    <a:pt x="7" y="21"/>
                    <a:pt x="14" y="23"/>
                    <a:pt x="21" y="26"/>
                  </a:cubicBezTo>
                  <a:cubicBezTo>
                    <a:pt x="23" y="18"/>
                    <a:pt x="24" y="9"/>
                    <a:pt x="24" y="0"/>
                  </a:cubicBezTo>
                  <a:close/>
                </a:path>
              </a:pathLst>
            </a:custGeom>
            <a:solidFill>
              <a:schemeClr val="bg1"/>
            </a:solidFill>
            <a:ln>
              <a:noFill/>
            </a:ln>
          </p:spPr>
          <p:txBody>
            <a:bodyPr/>
            <a:lstStyle/>
            <a:p>
              <a:pPr defTabSz="671830">
                <a:defRPr/>
              </a:pPr>
              <a:endParaRPr lang="zh-CN" altLang="en-US" sz="1325"/>
            </a:p>
          </p:txBody>
        </p:sp>
        <p:sp>
          <p:nvSpPr>
            <p:cNvPr id="14" name="Freeform 15"/>
            <p:cNvSpPr/>
            <p:nvPr/>
          </p:nvSpPr>
          <p:spPr bwMode="auto">
            <a:xfrm>
              <a:off x="7029450" y="2742520"/>
              <a:ext cx="90488" cy="96838"/>
            </a:xfrm>
            <a:custGeom>
              <a:avLst/>
              <a:gdLst>
                <a:gd name="T0" fmla="*/ 0 w 24"/>
                <a:gd name="T1" fmla="*/ 5 h 26"/>
                <a:gd name="T2" fmla="*/ 0 w 24"/>
                <a:gd name="T3" fmla="*/ 26 h 26"/>
                <a:gd name="T4" fmla="*/ 24 w 24"/>
                <a:gd name="T5" fmla="*/ 26 h 26"/>
                <a:gd name="T6" fmla="*/ 20 w 24"/>
                <a:gd name="T7" fmla="*/ 0 h 26"/>
                <a:gd name="T8" fmla="*/ 0 w 24"/>
                <a:gd name="T9" fmla="*/ 5 h 26"/>
              </a:gdLst>
              <a:ahLst/>
              <a:cxnLst>
                <a:cxn ang="0">
                  <a:pos x="T0" y="T1"/>
                </a:cxn>
                <a:cxn ang="0">
                  <a:pos x="T2" y="T3"/>
                </a:cxn>
                <a:cxn ang="0">
                  <a:pos x="T4" y="T5"/>
                </a:cxn>
                <a:cxn ang="0">
                  <a:pos x="T6" y="T7"/>
                </a:cxn>
                <a:cxn ang="0">
                  <a:pos x="T8" y="T9"/>
                </a:cxn>
              </a:cxnLst>
              <a:rect l="0" t="0" r="r" b="b"/>
              <a:pathLst>
                <a:path w="24" h="26">
                  <a:moveTo>
                    <a:pt x="0" y="5"/>
                  </a:moveTo>
                  <a:cubicBezTo>
                    <a:pt x="0" y="26"/>
                    <a:pt x="0" y="26"/>
                    <a:pt x="0" y="26"/>
                  </a:cubicBezTo>
                  <a:cubicBezTo>
                    <a:pt x="24" y="26"/>
                    <a:pt x="24" y="26"/>
                    <a:pt x="24" y="26"/>
                  </a:cubicBezTo>
                  <a:cubicBezTo>
                    <a:pt x="24" y="17"/>
                    <a:pt x="22" y="8"/>
                    <a:pt x="20" y="0"/>
                  </a:cubicBezTo>
                  <a:cubicBezTo>
                    <a:pt x="14" y="3"/>
                    <a:pt x="7" y="4"/>
                    <a:pt x="0" y="5"/>
                  </a:cubicBezTo>
                  <a:close/>
                </a:path>
              </a:pathLst>
            </a:custGeom>
            <a:solidFill>
              <a:schemeClr val="bg1"/>
            </a:solidFill>
            <a:ln>
              <a:noFill/>
            </a:ln>
          </p:spPr>
          <p:txBody>
            <a:bodyPr/>
            <a:lstStyle/>
            <a:p>
              <a:pPr defTabSz="671830">
                <a:defRPr/>
              </a:pPr>
              <a:endParaRPr lang="zh-CN" altLang="en-US" sz="1325"/>
            </a:p>
          </p:txBody>
        </p:sp>
        <p:sp>
          <p:nvSpPr>
            <p:cNvPr id="15" name="Freeform 16"/>
            <p:cNvSpPr/>
            <p:nvPr/>
          </p:nvSpPr>
          <p:spPr bwMode="auto">
            <a:xfrm>
              <a:off x="6927850" y="2967945"/>
              <a:ext cx="79375" cy="104775"/>
            </a:xfrm>
            <a:custGeom>
              <a:avLst/>
              <a:gdLst>
                <a:gd name="T0" fmla="*/ 21 w 21"/>
                <a:gd name="T1" fmla="*/ 28 h 28"/>
                <a:gd name="T2" fmla="*/ 21 w 21"/>
                <a:gd name="T3" fmla="*/ 0 h 28"/>
                <a:gd name="T4" fmla="*/ 0 w 21"/>
                <a:gd name="T5" fmla="*/ 4 h 28"/>
                <a:gd name="T6" fmla="*/ 21 w 21"/>
                <a:gd name="T7" fmla="*/ 28 h 28"/>
              </a:gdLst>
              <a:ahLst/>
              <a:cxnLst>
                <a:cxn ang="0">
                  <a:pos x="T0" y="T1"/>
                </a:cxn>
                <a:cxn ang="0">
                  <a:pos x="T2" y="T3"/>
                </a:cxn>
                <a:cxn ang="0">
                  <a:pos x="T4" y="T5"/>
                </a:cxn>
                <a:cxn ang="0">
                  <a:pos x="T6" y="T7"/>
                </a:cxn>
              </a:cxnLst>
              <a:rect l="0" t="0" r="r" b="b"/>
              <a:pathLst>
                <a:path w="21" h="28">
                  <a:moveTo>
                    <a:pt x="21" y="28"/>
                  </a:moveTo>
                  <a:cubicBezTo>
                    <a:pt x="21" y="0"/>
                    <a:pt x="21" y="0"/>
                    <a:pt x="21" y="0"/>
                  </a:cubicBezTo>
                  <a:cubicBezTo>
                    <a:pt x="14" y="0"/>
                    <a:pt x="7" y="1"/>
                    <a:pt x="0" y="4"/>
                  </a:cubicBezTo>
                  <a:cubicBezTo>
                    <a:pt x="5" y="17"/>
                    <a:pt x="13" y="26"/>
                    <a:pt x="21" y="28"/>
                  </a:cubicBezTo>
                  <a:close/>
                </a:path>
              </a:pathLst>
            </a:custGeom>
            <a:solidFill>
              <a:schemeClr val="bg1"/>
            </a:solidFill>
            <a:ln>
              <a:noFill/>
            </a:ln>
          </p:spPr>
          <p:txBody>
            <a:bodyPr/>
            <a:lstStyle/>
            <a:p>
              <a:pPr defTabSz="671830">
                <a:defRPr/>
              </a:pPr>
              <a:endParaRPr lang="zh-CN" altLang="en-US" sz="1325"/>
            </a:p>
          </p:txBody>
        </p:sp>
        <p:sp>
          <p:nvSpPr>
            <p:cNvPr id="16" name="Freeform 17"/>
            <p:cNvSpPr/>
            <p:nvPr/>
          </p:nvSpPr>
          <p:spPr bwMode="auto">
            <a:xfrm>
              <a:off x="6908800" y="2745695"/>
              <a:ext cx="98425" cy="93663"/>
            </a:xfrm>
            <a:custGeom>
              <a:avLst/>
              <a:gdLst>
                <a:gd name="T0" fmla="*/ 0 w 26"/>
                <a:gd name="T1" fmla="*/ 25 h 25"/>
                <a:gd name="T2" fmla="*/ 26 w 26"/>
                <a:gd name="T3" fmla="*/ 25 h 25"/>
                <a:gd name="T4" fmla="*/ 26 w 26"/>
                <a:gd name="T5" fmla="*/ 4 h 25"/>
                <a:gd name="T6" fmla="*/ 4 w 26"/>
                <a:gd name="T7" fmla="*/ 0 h 25"/>
                <a:gd name="T8" fmla="*/ 0 w 26"/>
                <a:gd name="T9" fmla="*/ 25 h 25"/>
              </a:gdLst>
              <a:ahLst/>
              <a:cxnLst>
                <a:cxn ang="0">
                  <a:pos x="T0" y="T1"/>
                </a:cxn>
                <a:cxn ang="0">
                  <a:pos x="T2" y="T3"/>
                </a:cxn>
                <a:cxn ang="0">
                  <a:pos x="T4" y="T5"/>
                </a:cxn>
                <a:cxn ang="0">
                  <a:pos x="T6" y="T7"/>
                </a:cxn>
                <a:cxn ang="0">
                  <a:pos x="T8" y="T9"/>
                </a:cxn>
              </a:cxnLst>
              <a:rect l="0" t="0" r="r" b="b"/>
              <a:pathLst>
                <a:path w="26" h="25">
                  <a:moveTo>
                    <a:pt x="0" y="25"/>
                  </a:moveTo>
                  <a:cubicBezTo>
                    <a:pt x="26" y="25"/>
                    <a:pt x="26" y="25"/>
                    <a:pt x="26" y="25"/>
                  </a:cubicBezTo>
                  <a:cubicBezTo>
                    <a:pt x="26" y="4"/>
                    <a:pt x="26" y="4"/>
                    <a:pt x="26" y="4"/>
                  </a:cubicBezTo>
                  <a:cubicBezTo>
                    <a:pt x="18" y="4"/>
                    <a:pt x="11" y="2"/>
                    <a:pt x="4" y="0"/>
                  </a:cubicBezTo>
                  <a:cubicBezTo>
                    <a:pt x="2" y="7"/>
                    <a:pt x="0" y="16"/>
                    <a:pt x="0" y="25"/>
                  </a:cubicBezTo>
                  <a:close/>
                </a:path>
              </a:pathLst>
            </a:custGeom>
            <a:solidFill>
              <a:schemeClr val="bg1"/>
            </a:solidFill>
            <a:ln>
              <a:noFill/>
            </a:ln>
          </p:spPr>
          <p:txBody>
            <a:bodyPr/>
            <a:lstStyle/>
            <a:p>
              <a:pPr defTabSz="671830">
                <a:defRPr/>
              </a:pPr>
              <a:endParaRPr lang="zh-CN" altLang="en-US" sz="1325"/>
            </a:p>
          </p:txBody>
        </p:sp>
        <p:sp>
          <p:nvSpPr>
            <p:cNvPr id="17" name="Freeform 18"/>
            <p:cNvSpPr/>
            <p:nvPr/>
          </p:nvSpPr>
          <p:spPr bwMode="auto">
            <a:xfrm>
              <a:off x="7029450" y="2640920"/>
              <a:ext cx="66675" cy="93663"/>
            </a:xfrm>
            <a:custGeom>
              <a:avLst/>
              <a:gdLst>
                <a:gd name="T0" fmla="*/ 0 w 18"/>
                <a:gd name="T1" fmla="*/ 0 h 25"/>
                <a:gd name="T2" fmla="*/ 0 w 18"/>
                <a:gd name="T3" fmla="*/ 25 h 25"/>
                <a:gd name="T4" fmla="*/ 18 w 18"/>
                <a:gd name="T5" fmla="*/ 21 h 25"/>
                <a:gd name="T6" fmla="*/ 0 w 18"/>
                <a:gd name="T7" fmla="*/ 0 h 25"/>
              </a:gdLst>
              <a:ahLst/>
              <a:cxnLst>
                <a:cxn ang="0">
                  <a:pos x="T0" y="T1"/>
                </a:cxn>
                <a:cxn ang="0">
                  <a:pos x="T2" y="T3"/>
                </a:cxn>
                <a:cxn ang="0">
                  <a:pos x="T4" y="T5"/>
                </a:cxn>
                <a:cxn ang="0">
                  <a:pos x="T6" y="T7"/>
                </a:cxn>
              </a:cxnLst>
              <a:rect l="0" t="0" r="r" b="b"/>
              <a:pathLst>
                <a:path w="18" h="25">
                  <a:moveTo>
                    <a:pt x="0" y="0"/>
                  </a:moveTo>
                  <a:cubicBezTo>
                    <a:pt x="0" y="25"/>
                    <a:pt x="0" y="25"/>
                    <a:pt x="0" y="25"/>
                  </a:cubicBezTo>
                  <a:cubicBezTo>
                    <a:pt x="6" y="25"/>
                    <a:pt x="12" y="23"/>
                    <a:pt x="18" y="21"/>
                  </a:cubicBezTo>
                  <a:cubicBezTo>
                    <a:pt x="13" y="10"/>
                    <a:pt x="7" y="2"/>
                    <a:pt x="0" y="0"/>
                  </a:cubicBezTo>
                  <a:close/>
                </a:path>
              </a:pathLst>
            </a:custGeom>
            <a:solidFill>
              <a:schemeClr val="bg1"/>
            </a:solidFill>
            <a:ln>
              <a:noFill/>
            </a:ln>
          </p:spPr>
          <p:txBody>
            <a:bodyPr/>
            <a:lstStyle/>
            <a:p>
              <a:pPr defTabSz="671830">
                <a:defRPr/>
              </a:pPr>
              <a:endParaRPr lang="zh-CN" altLang="en-US" sz="1325"/>
            </a:p>
          </p:txBody>
        </p:sp>
        <p:sp>
          <p:nvSpPr>
            <p:cNvPr id="18" name="Freeform 19"/>
            <p:cNvSpPr/>
            <p:nvPr/>
          </p:nvSpPr>
          <p:spPr bwMode="auto">
            <a:xfrm>
              <a:off x="6931025" y="2636157"/>
              <a:ext cx="76200" cy="98425"/>
            </a:xfrm>
            <a:custGeom>
              <a:avLst/>
              <a:gdLst>
                <a:gd name="T0" fmla="*/ 20 w 20"/>
                <a:gd name="T1" fmla="*/ 26 h 26"/>
                <a:gd name="T2" fmla="*/ 20 w 20"/>
                <a:gd name="T3" fmla="*/ 0 h 26"/>
                <a:gd name="T4" fmla="*/ 0 w 20"/>
                <a:gd name="T5" fmla="*/ 22 h 26"/>
                <a:gd name="T6" fmla="*/ 20 w 20"/>
                <a:gd name="T7" fmla="*/ 26 h 26"/>
              </a:gdLst>
              <a:ahLst/>
              <a:cxnLst>
                <a:cxn ang="0">
                  <a:pos x="T0" y="T1"/>
                </a:cxn>
                <a:cxn ang="0">
                  <a:pos x="T2" y="T3"/>
                </a:cxn>
                <a:cxn ang="0">
                  <a:pos x="T4" y="T5"/>
                </a:cxn>
                <a:cxn ang="0">
                  <a:pos x="T6" y="T7"/>
                </a:cxn>
              </a:cxnLst>
              <a:rect l="0" t="0" r="r" b="b"/>
              <a:pathLst>
                <a:path w="20" h="26">
                  <a:moveTo>
                    <a:pt x="20" y="26"/>
                  </a:moveTo>
                  <a:cubicBezTo>
                    <a:pt x="20" y="0"/>
                    <a:pt x="20" y="0"/>
                    <a:pt x="20" y="0"/>
                  </a:cubicBezTo>
                  <a:cubicBezTo>
                    <a:pt x="12" y="2"/>
                    <a:pt x="5" y="11"/>
                    <a:pt x="0" y="22"/>
                  </a:cubicBezTo>
                  <a:cubicBezTo>
                    <a:pt x="6" y="25"/>
                    <a:pt x="13" y="26"/>
                    <a:pt x="20" y="26"/>
                  </a:cubicBezTo>
                  <a:close/>
                </a:path>
              </a:pathLst>
            </a:custGeom>
            <a:solidFill>
              <a:schemeClr val="bg1"/>
            </a:solidFill>
            <a:ln>
              <a:noFill/>
            </a:ln>
          </p:spPr>
          <p:txBody>
            <a:bodyPr/>
            <a:lstStyle/>
            <a:p>
              <a:pPr defTabSz="671830">
                <a:defRPr/>
              </a:pPr>
              <a:endParaRPr lang="zh-CN" altLang="en-US" sz="1325"/>
            </a:p>
          </p:txBody>
        </p:sp>
        <p:sp>
          <p:nvSpPr>
            <p:cNvPr id="19" name="Freeform 20"/>
            <p:cNvSpPr/>
            <p:nvPr/>
          </p:nvSpPr>
          <p:spPr bwMode="auto">
            <a:xfrm>
              <a:off x="6908800" y="2863170"/>
              <a:ext cx="98425" cy="96838"/>
            </a:xfrm>
            <a:custGeom>
              <a:avLst/>
              <a:gdLst>
                <a:gd name="T0" fmla="*/ 3 w 26"/>
                <a:gd name="T1" fmla="*/ 26 h 26"/>
                <a:gd name="T2" fmla="*/ 26 w 26"/>
                <a:gd name="T3" fmla="*/ 21 h 26"/>
                <a:gd name="T4" fmla="*/ 26 w 26"/>
                <a:gd name="T5" fmla="*/ 0 h 26"/>
                <a:gd name="T6" fmla="*/ 0 w 26"/>
                <a:gd name="T7" fmla="*/ 0 h 26"/>
                <a:gd name="T8" fmla="*/ 3 w 26"/>
                <a:gd name="T9" fmla="*/ 26 h 26"/>
              </a:gdLst>
              <a:ahLst/>
              <a:cxnLst>
                <a:cxn ang="0">
                  <a:pos x="T0" y="T1"/>
                </a:cxn>
                <a:cxn ang="0">
                  <a:pos x="T2" y="T3"/>
                </a:cxn>
                <a:cxn ang="0">
                  <a:pos x="T4" y="T5"/>
                </a:cxn>
                <a:cxn ang="0">
                  <a:pos x="T6" y="T7"/>
                </a:cxn>
                <a:cxn ang="0">
                  <a:pos x="T8" y="T9"/>
                </a:cxn>
              </a:cxnLst>
              <a:rect l="0" t="0" r="r" b="b"/>
              <a:pathLst>
                <a:path w="26" h="26">
                  <a:moveTo>
                    <a:pt x="3" y="26"/>
                  </a:moveTo>
                  <a:cubicBezTo>
                    <a:pt x="10" y="23"/>
                    <a:pt x="18" y="21"/>
                    <a:pt x="26" y="21"/>
                  </a:cubicBezTo>
                  <a:cubicBezTo>
                    <a:pt x="26" y="0"/>
                    <a:pt x="26" y="0"/>
                    <a:pt x="26" y="0"/>
                  </a:cubicBezTo>
                  <a:cubicBezTo>
                    <a:pt x="0" y="0"/>
                    <a:pt x="0" y="0"/>
                    <a:pt x="0" y="0"/>
                  </a:cubicBezTo>
                  <a:cubicBezTo>
                    <a:pt x="0" y="9"/>
                    <a:pt x="1" y="18"/>
                    <a:pt x="3" y="26"/>
                  </a:cubicBezTo>
                  <a:close/>
                </a:path>
              </a:pathLst>
            </a:custGeom>
            <a:solidFill>
              <a:schemeClr val="bg1"/>
            </a:solidFill>
            <a:ln>
              <a:noFill/>
            </a:ln>
          </p:spPr>
          <p:txBody>
            <a:bodyPr/>
            <a:lstStyle/>
            <a:p>
              <a:pPr defTabSz="671830">
                <a:defRPr/>
              </a:pPr>
              <a:endParaRPr lang="zh-CN" altLang="en-US" sz="1325"/>
            </a:p>
          </p:txBody>
        </p:sp>
        <p:sp>
          <p:nvSpPr>
            <p:cNvPr id="20" name="Freeform 21"/>
            <p:cNvSpPr/>
            <p:nvPr/>
          </p:nvSpPr>
          <p:spPr bwMode="auto">
            <a:xfrm>
              <a:off x="6784975" y="2863170"/>
              <a:ext cx="112713" cy="146050"/>
            </a:xfrm>
            <a:custGeom>
              <a:avLst/>
              <a:gdLst>
                <a:gd name="T0" fmla="*/ 30 w 30"/>
                <a:gd name="T1" fmla="*/ 28 h 39"/>
                <a:gd name="T2" fmla="*/ 27 w 30"/>
                <a:gd name="T3" fmla="*/ 0 h 39"/>
                <a:gd name="T4" fmla="*/ 0 w 30"/>
                <a:gd name="T5" fmla="*/ 0 h 39"/>
                <a:gd name="T6" fmla="*/ 16 w 30"/>
                <a:gd name="T7" fmla="*/ 39 h 39"/>
                <a:gd name="T8" fmla="*/ 30 w 30"/>
                <a:gd name="T9" fmla="*/ 28 h 39"/>
              </a:gdLst>
              <a:ahLst/>
              <a:cxnLst>
                <a:cxn ang="0">
                  <a:pos x="T0" y="T1"/>
                </a:cxn>
                <a:cxn ang="0">
                  <a:pos x="T2" y="T3"/>
                </a:cxn>
                <a:cxn ang="0">
                  <a:pos x="T4" y="T5"/>
                </a:cxn>
                <a:cxn ang="0">
                  <a:pos x="T6" y="T7"/>
                </a:cxn>
                <a:cxn ang="0">
                  <a:pos x="T8" y="T9"/>
                </a:cxn>
              </a:cxnLst>
              <a:rect l="0" t="0" r="r" b="b"/>
              <a:pathLst>
                <a:path w="30" h="39">
                  <a:moveTo>
                    <a:pt x="30" y="28"/>
                  </a:moveTo>
                  <a:cubicBezTo>
                    <a:pt x="28" y="20"/>
                    <a:pt x="27" y="10"/>
                    <a:pt x="27" y="0"/>
                  </a:cubicBezTo>
                  <a:cubicBezTo>
                    <a:pt x="0" y="0"/>
                    <a:pt x="0" y="0"/>
                    <a:pt x="0" y="0"/>
                  </a:cubicBezTo>
                  <a:cubicBezTo>
                    <a:pt x="1" y="15"/>
                    <a:pt x="7" y="28"/>
                    <a:pt x="16" y="39"/>
                  </a:cubicBezTo>
                  <a:cubicBezTo>
                    <a:pt x="20" y="35"/>
                    <a:pt x="25" y="31"/>
                    <a:pt x="30" y="28"/>
                  </a:cubicBezTo>
                  <a:close/>
                </a:path>
              </a:pathLst>
            </a:custGeom>
            <a:solidFill>
              <a:schemeClr val="bg1"/>
            </a:solidFill>
            <a:ln>
              <a:noFill/>
            </a:ln>
          </p:spPr>
          <p:txBody>
            <a:bodyPr/>
            <a:lstStyle/>
            <a:p>
              <a:pPr defTabSz="671830">
                <a:defRPr/>
              </a:pPr>
              <a:endParaRPr lang="zh-CN" altLang="en-US" sz="1325"/>
            </a:p>
          </p:txBody>
        </p:sp>
        <p:sp>
          <p:nvSpPr>
            <p:cNvPr id="21" name="Freeform 22"/>
            <p:cNvSpPr/>
            <p:nvPr/>
          </p:nvSpPr>
          <p:spPr bwMode="auto">
            <a:xfrm>
              <a:off x="7062788" y="2629807"/>
              <a:ext cx="101600" cy="77788"/>
            </a:xfrm>
            <a:custGeom>
              <a:avLst/>
              <a:gdLst>
                <a:gd name="T0" fmla="*/ 0 w 27"/>
                <a:gd name="T1" fmla="*/ 0 h 21"/>
                <a:gd name="T2" fmla="*/ 15 w 27"/>
                <a:gd name="T3" fmla="*/ 21 h 21"/>
                <a:gd name="T4" fmla="*/ 27 w 27"/>
                <a:gd name="T5" fmla="*/ 12 h 21"/>
                <a:gd name="T6" fmla="*/ 0 w 27"/>
                <a:gd name="T7" fmla="*/ 0 h 21"/>
              </a:gdLst>
              <a:ahLst/>
              <a:cxnLst>
                <a:cxn ang="0">
                  <a:pos x="T0" y="T1"/>
                </a:cxn>
                <a:cxn ang="0">
                  <a:pos x="T2" y="T3"/>
                </a:cxn>
                <a:cxn ang="0">
                  <a:pos x="T4" y="T5"/>
                </a:cxn>
                <a:cxn ang="0">
                  <a:pos x="T6" y="T7"/>
                </a:cxn>
              </a:cxnLst>
              <a:rect l="0" t="0" r="r" b="b"/>
              <a:pathLst>
                <a:path w="27" h="21">
                  <a:moveTo>
                    <a:pt x="0" y="0"/>
                  </a:moveTo>
                  <a:cubicBezTo>
                    <a:pt x="6" y="4"/>
                    <a:pt x="11" y="11"/>
                    <a:pt x="15" y="21"/>
                  </a:cubicBezTo>
                  <a:cubicBezTo>
                    <a:pt x="19" y="19"/>
                    <a:pt x="23" y="16"/>
                    <a:pt x="27" y="12"/>
                  </a:cubicBezTo>
                  <a:cubicBezTo>
                    <a:pt x="19" y="6"/>
                    <a:pt x="10" y="2"/>
                    <a:pt x="0" y="0"/>
                  </a:cubicBezTo>
                  <a:close/>
                </a:path>
              </a:pathLst>
            </a:custGeom>
            <a:solidFill>
              <a:schemeClr val="bg1"/>
            </a:solidFill>
            <a:ln>
              <a:noFill/>
            </a:ln>
          </p:spPr>
          <p:txBody>
            <a:bodyPr/>
            <a:lstStyle/>
            <a:p>
              <a:pPr defTabSz="671830">
                <a:defRPr/>
              </a:pPr>
              <a:endParaRPr lang="zh-CN" altLang="en-US" sz="1325"/>
            </a:p>
          </p:txBody>
        </p:sp>
        <p:sp>
          <p:nvSpPr>
            <p:cNvPr id="22" name="Freeform 23"/>
            <p:cNvSpPr/>
            <p:nvPr/>
          </p:nvSpPr>
          <p:spPr bwMode="auto">
            <a:xfrm>
              <a:off x="7131050" y="2863170"/>
              <a:ext cx="115888" cy="149225"/>
            </a:xfrm>
            <a:custGeom>
              <a:avLst/>
              <a:gdLst>
                <a:gd name="T0" fmla="*/ 4 w 31"/>
                <a:gd name="T1" fmla="*/ 0 h 40"/>
                <a:gd name="T2" fmla="*/ 0 w 31"/>
                <a:gd name="T3" fmla="*/ 29 h 40"/>
                <a:gd name="T4" fmla="*/ 15 w 31"/>
                <a:gd name="T5" fmla="*/ 40 h 40"/>
                <a:gd name="T6" fmla="*/ 31 w 31"/>
                <a:gd name="T7" fmla="*/ 0 h 40"/>
                <a:gd name="T8" fmla="*/ 4 w 31"/>
                <a:gd name="T9" fmla="*/ 0 h 40"/>
              </a:gdLst>
              <a:ahLst/>
              <a:cxnLst>
                <a:cxn ang="0">
                  <a:pos x="T0" y="T1"/>
                </a:cxn>
                <a:cxn ang="0">
                  <a:pos x="T2" y="T3"/>
                </a:cxn>
                <a:cxn ang="0">
                  <a:pos x="T4" y="T5"/>
                </a:cxn>
                <a:cxn ang="0">
                  <a:pos x="T6" y="T7"/>
                </a:cxn>
                <a:cxn ang="0">
                  <a:pos x="T8" y="T9"/>
                </a:cxn>
              </a:cxnLst>
              <a:rect l="0" t="0" r="r" b="b"/>
              <a:pathLst>
                <a:path w="31" h="40">
                  <a:moveTo>
                    <a:pt x="4" y="0"/>
                  </a:moveTo>
                  <a:cubicBezTo>
                    <a:pt x="4" y="10"/>
                    <a:pt x="2" y="20"/>
                    <a:pt x="0" y="29"/>
                  </a:cubicBezTo>
                  <a:cubicBezTo>
                    <a:pt x="5" y="32"/>
                    <a:pt x="10" y="36"/>
                    <a:pt x="15" y="40"/>
                  </a:cubicBezTo>
                  <a:cubicBezTo>
                    <a:pt x="25" y="30"/>
                    <a:pt x="31" y="15"/>
                    <a:pt x="31" y="0"/>
                  </a:cubicBezTo>
                  <a:cubicBezTo>
                    <a:pt x="4" y="0"/>
                    <a:pt x="4" y="0"/>
                    <a:pt x="4" y="0"/>
                  </a:cubicBezTo>
                  <a:close/>
                </a:path>
              </a:pathLst>
            </a:custGeom>
            <a:solidFill>
              <a:schemeClr val="bg1"/>
            </a:solidFill>
            <a:ln>
              <a:noFill/>
            </a:ln>
          </p:spPr>
          <p:txBody>
            <a:bodyPr/>
            <a:lstStyle/>
            <a:p>
              <a:pPr defTabSz="671830">
                <a:defRPr/>
              </a:pPr>
              <a:endParaRPr lang="zh-CN" altLang="en-US" sz="1325"/>
            </a:p>
          </p:txBody>
        </p:sp>
        <p:sp>
          <p:nvSpPr>
            <p:cNvPr id="23" name="Freeform 24"/>
            <p:cNvSpPr/>
            <p:nvPr/>
          </p:nvSpPr>
          <p:spPr bwMode="auto">
            <a:xfrm>
              <a:off x="6867525" y="2629807"/>
              <a:ext cx="93663" cy="77788"/>
            </a:xfrm>
            <a:custGeom>
              <a:avLst/>
              <a:gdLst>
                <a:gd name="T0" fmla="*/ 11 w 25"/>
                <a:gd name="T1" fmla="*/ 21 h 21"/>
                <a:gd name="T2" fmla="*/ 25 w 25"/>
                <a:gd name="T3" fmla="*/ 0 h 21"/>
                <a:gd name="T4" fmla="*/ 0 w 25"/>
                <a:gd name="T5" fmla="*/ 13 h 21"/>
                <a:gd name="T6" fmla="*/ 11 w 25"/>
                <a:gd name="T7" fmla="*/ 21 h 21"/>
              </a:gdLst>
              <a:ahLst/>
              <a:cxnLst>
                <a:cxn ang="0">
                  <a:pos x="T0" y="T1"/>
                </a:cxn>
                <a:cxn ang="0">
                  <a:pos x="T2" y="T3"/>
                </a:cxn>
                <a:cxn ang="0">
                  <a:pos x="T4" y="T5"/>
                </a:cxn>
                <a:cxn ang="0">
                  <a:pos x="T6" y="T7"/>
                </a:cxn>
              </a:cxnLst>
              <a:rect l="0" t="0" r="r" b="b"/>
              <a:pathLst>
                <a:path w="25" h="21">
                  <a:moveTo>
                    <a:pt x="11" y="21"/>
                  </a:moveTo>
                  <a:cubicBezTo>
                    <a:pt x="15" y="12"/>
                    <a:pt x="20" y="5"/>
                    <a:pt x="25" y="0"/>
                  </a:cubicBezTo>
                  <a:cubicBezTo>
                    <a:pt x="16" y="3"/>
                    <a:pt x="7" y="7"/>
                    <a:pt x="0" y="13"/>
                  </a:cubicBezTo>
                  <a:cubicBezTo>
                    <a:pt x="3" y="17"/>
                    <a:pt x="7" y="19"/>
                    <a:pt x="11" y="21"/>
                  </a:cubicBezTo>
                  <a:close/>
                </a:path>
              </a:pathLst>
            </a:custGeom>
            <a:solidFill>
              <a:schemeClr val="bg1"/>
            </a:solidFill>
            <a:ln>
              <a:noFill/>
            </a:ln>
          </p:spPr>
          <p:txBody>
            <a:bodyPr/>
            <a:lstStyle/>
            <a:p>
              <a:pPr defTabSz="671830">
                <a:defRPr/>
              </a:pPr>
              <a:endParaRPr lang="zh-CN" altLang="en-US" sz="1325"/>
            </a:p>
          </p:txBody>
        </p:sp>
        <p:sp>
          <p:nvSpPr>
            <p:cNvPr id="24" name="Freeform 25"/>
            <p:cNvSpPr/>
            <p:nvPr/>
          </p:nvSpPr>
          <p:spPr bwMode="auto">
            <a:xfrm>
              <a:off x="7126288" y="2693307"/>
              <a:ext cx="120650" cy="146050"/>
            </a:xfrm>
            <a:custGeom>
              <a:avLst/>
              <a:gdLst>
                <a:gd name="T0" fmla="*/ 0 w 32"/>
                <a:gd name="T1" fmla="*/ 10 h 39"/>
                <a:gd name="T2" fmla="*/ 5 w 32"/>
                <a:gd name="T3" fmla="*/ 39 h 39"/>
                <a:gd name="T4" fmla="*/ 32 w 32"/>
                <a:gd name="T5" fmla="*/ 39 h 39"/>
                <a:gd name="T6" fmla="*/ 15 w 32"/>
                <a:gd name="T7" fmla="*/ 0 h 39"/>
                <a:gd name="T8" fmla="*/ 0 w 32"/>
                <a:gd name="T9" fmla="*/ 10 h 39"/>
              </a:gdLst>
              <a:ahLst/>
              <a:cxnLst>
                <a:cxn ang="0">
                  <a:pos x="T0" y="T1"/>
                </a:cxn>
                <a:cxn ang="0">
                  <a:pos x="T2" y="T3"/>
                </a:cxn>
                <a:cxn ang="0">
                  <a:pos x="T4" y="T5"/>
                </a:cxn>
                <a:cxn ang="0">
                  <a:pos x="T6" y="T7"/>
                </a:cxn>
                <a:cxn ang="0">
                  <a:pos x="T8" y="T9"/>
                </a:cxn>
              </a:cxnLst>
              <a:rect l="0" t="0" r="r" b="b"/>
              <a:pathLst>
                <a:path w="32" h="39">
                  <a:moveTo>
                    <a:pt x="0" y="10"/>
                  </a:moveTo>
                  <a:cubicBezTo>
                    <a:pt x="3" y="19"/>
                    <a:pt x="4" y="29"/>
                    <a:pt x="5" y="39"/>
                  </a:cubicBezTo>
                  <a:cubicBezTo>
                    <a:pt x="32" y="39"/>
                    <a:pt x="32" y="39"/>
                    <a:pt x="32" y="39"/>
                  </a:cubicBezTo>
                  <a:cubicBezTo>
                    <a:pt x="31" y="24"/>
                    <a:pt x="25" y="10"/>
                    <a:pt x="15" y="0"/>
                  </a:cubicBezTo>
                  <a:cubicBezTo>
                    <a:pt x="10" y="4"/>
                    <a:pt x="6" y="7"/>
                    <a:pt x="0" y="10"/>
                  </a:cubicBezTo>
                  <a:close/>
                </a:path>
              </a:pathLst>
            </a:custGeom>
            <a:solidFill>
              <a:schemeClr val="bg1"/>
            </a:solidFill>
            <a:ln>
              <a:noFill/>
            </a:ln>
          </p:spPr>
          <p:txBody>
            <a:bodyPr/>
            <a:lstStyle/>
            <a:p>
              <a:pPr defTabSz="671830">
                <a:defRPr/>
              </a:pPr>
              <a:endParaRPr lang="zh-CN" altLang="en-US" sz="1325"/>
            </a:p>
          </p:txBody>
        </p:sp>
        <p:sp>
          <p:nvSpPr>
            <p:cNvPr id="25" name="Freeform 26"/>
            <p:cNvSpPr/>
            <p:nvPr/>
          </p:nvSpPr>
          <p:spPr bwMode="auto">
            <a:xfrm>
              <a:off x="6788150" y="2696482"/>
              <a:ext cx="112713" cy="142875"/>
            </a:xfrm>
            <a:custGeom>
              <a:avLst/>
              <a:gdLst>
                <a:gd name="T0" fmla="*/ 26 w 30"/>
                <a:gd name="T1" fmla="*/ 38 h 38"/>
                <a:gd name="T2" fmla="*/ 30 w 30"/>
                <a:gd name="T3" fmla="*/ 10 h 38"/>
                <a:gd name="T4" fmla="*/ 16 w 30"/>
                <a:gd name="T5" fmla="*/ 0 h 38"/>
                <a:gd name="T6" fmla="*/ 0 w 30"/>
                <a:gd name="T7" fmla="*/ 38 h 38"/>
                <a:gd name="T8" fmla="*/ 26 w 30"/>
                <a:gd name="T9" fmla="*/ 38 h 38"/>
              </a:gdLst>
              <a:ahLst/>
              <a:cxnLst>
                <a:cxn ang="0">
                  <a:pos x="T0" y="T1"/>
                </a:cxn>
                <a:cxn ang="0">
                  <a:pos x="T2" y="T3"/>
                </a:cxn>
                <a:cxn ang="0">
                  <a:pos x="T4" y="T5"/>
                </a:cxn>
                <a:cxn ang="0">
                  <a:pos x="T6" y="T7"/>
                </a:cxn>
                <a:cxn ang="0">
                  <a:pos x="T8" y="T9"/>
                </a:cxn>
              </a:cxnLst>
              <a:rect l="0" t="0" r="r" b="b"/>
              <a:pathLst>
                <a:path w="30" h="38">
                  <a:moveTo>
                    <a:pt x="26" y="38"/>
                  </a:moveTo>
                  <a:cubicBezTo>
                    <a:pt x="26" y="28"/>
                    <a:pt x="27" y="18"/>
                    <a:pt x="30" y="10"/>
                  </a:cubicBezTo>
                  <a:cubicBezTo>
                    <a:pt x="25" y="7"/>
                    <a:pt x="20" y="4"/>
                    <a:pt x="16" y="0"/>
                  </a:cubicBezTo>
                  <a:cubicBezTo>
                    <a:pt x="7" y="10"/>
                    <a:pt x="1" y="23"/>
                    <a:pt x="0" y="38"/>
                  </a:cubicBezTo>
                  <a:cubicBezTo>
                    <a:pt x="26" y="38"/>
                    <a:pt x="26" y="38"/>
                    <a:pt x="26" y="38"/>
                  </a:cubicBezTo>
                  <a:close/>
                </a:path>
              </a:pathLst>
            </a:custGeom>
            <a:solidFill>
              <a:schemeClr val="bg1"/>
            </a:solidFill>
            <a:ln>
              <a:noFill/>
            </a:ln>
          </p:spPr>
          <p:txBody>
            <a:bodyPr/>
            <a:lstStyle/>
            <a:p>
              <a:pPr defTabSz="671830">
                <a:defRPr/>
              </a:pPr>
              <a:endParaRPr lang="zh-CN" altLang="en-US" sz="1325"/>
            </a:p>
          </p:txBody>
        </p:sp>
        <p:sp>
          <p:nvSpPr>
            <p:cNvPr id="26" name="Freeform 27"/>
            <p:cNvSpPr/>
            <p:nvPr/>
          </p:nvSpPr>
          <p:spPr bwMode="auto">
            <a:xfrm>
              <a:off x="7070725" y="2994932"/>
              <a:ext cx="96838" cy="85725"/>
            </a:xfrm>
            <a:custGeom>
              <a:avLst/>
              <a:gdLst>
                <a:gd name="T0" fmla="*/ 14 w 26"/>
                <a:gd name="T1" fmla="*/ 0 h 23"/>
                <a:gd name="T2" fmla="*/ 0 w 26"/>
                <a:gd name="T3" fmla="*/ 23 h 23"/>
                <a:gd name="T4" fmla="*/ 26 w 26"/>
                <a:gd name="T5" fmla="*/ 10 h 23"/>
                <a:gd name="T6" fmla="*/ 14 w 26"/>
                <a:gd name="T7" fmla="*/ 0 h 23"/>
              </a:gdLst>
              <a:ahLst/>
              <a:cxnLst>
                <a:cxn ang="0">
                  <a:pos x="T0" y="T1"/>
                </a:cxn>
                <a:cxn ang="0">
                  <a:pos x="T2" y="T3"/>
                </a:cxn>
                <a:cxn ang="0">
                  <a:pos x="T4" y="T5"/>
                </a:cxn>
                <a:cxn ang="0">
                  <a:pos x="T6" y="T7"/>
                </a:cxn>
              </a:cxnLst>
              <a:rect l="0" t="0" r="r" b="b"/>
              <a:pathLst>
                <a:path w="26" h="23">
                  <a:moveTo>
                    <a:pt x="14" y="0"/>
                  </a:moveTo>
                  <a:cubicBezTo>
                    <a:pt x="10" y="10"/>
                    <a:pt x="5" y="18"/>
                    <a:pt x="0" y="23"/>
                  </a:cubicBezTo>
                  <a:cubicBezTo>
                    <a:pt x="9" y="21"/>
                    <a:pt x="18" y="16"/>
                    <a:pt x="26" y="10"/>
                  </a:cubicBezTo>
                  <a:cubicBezTo>
                    <a:pt x="22" y="6"/>
                    <a:pt x="18" y="3"/>
                    <a:pt x="14" y="0"/>
                  </a:cubicBezTo>
                  <a:close/>
                </a:path>
              </a:pathLst>
            </a:custGeom>
            <a:solidFill>
              <a:schemeClr val="bg1"/>
            </a:solidFill>
            <a:ln>
              <a:noFill/>
            </a:ln>
          </p:spPr>
          <p:txBody>
            <a:bodyPr/>
            <a:lstStyle/>
            <a:p>
              <a:pPr defTabSz="671830">
                <a:defRPr/>
              </a:pPr>
              <a:endParaRPr lang="zh-CN" altLang="en-US" sz="1325"/>
            </a:p>
          </p:txBody>
        </p:sp>
        <p:sp>
          <p:nvSpPr>
            <p:cNvPr id="27" name="Freeform 28"/>
            <p:cNvSpPr/>
            <p:nvPr/>
          </p:nvSpPr>
          <p:spPr bwMode="auto">
            <a:xfrm>
              <a:off x="6862763" y="2994932"/>
              <a:ext cx="95250" cy="82550"/>
            </a:xfrm>
            <a:custGeom>
              <a:avLst/>
              <a:gdLst>
                <a:gd name="T0" fmla="*/ 11 w 25"/>
                <a:gd name="T1" fmla="*/ 0 h 22"/>
                <a:gd name="T2" fmla="*/ 0 w 25"/>
                <a:gd name="T3" fmla="*/ 9 h 22"/>
                <a:gd name="T4" fmla="*/ 25 w 25"/>
                <a:gd name="T5" fmla="*/ 22 h 22"/>
                <a:gd name="T6" fmla="*/ 11 w 25"/>
                <a:gd name="T7" fmla="*/ 0 h 22"/>
              </a:gdLst>
              <a:ahLst/>
              <a:cxnLst>
                <a:cxn ang="0">
                  <a:pos x="T0" y="T1"/>
                </a:cxn>
                <a:cxn ang="0">
                  <a:pos x="T2" y="T3"/>
                </a:cxn>
                <a:cxn ang="0">
                  <a:pos x="T4" y="T5"/>
                </a:cxn>
                <a:cxn ang="0">
                  <a:pos x="T6" y="T7"/>
                </a:cxn>
              </a:cxnLst>
              <a:rect l="0" t="0" r="r" b="b"/>
              <a:pathLst>
                <a:path w="25" h="22">
                  <a:moveTo>
                    <a:pt x="11" y="0"/>
                  </a:moveTo>
                  <a:cubicBezTo>
                    <a:pt x="7" y="2"/>
                    <a:pt x="3" y="5"/>
                    <a:pt x="0" y="9"/>
                  </a:cubicBezTo>
                  <a:cubicBezTo>
                    <a:pt x="7" y="15"/>
                    <a:pt x="15" y="20"/>
                    <a:pt x="25" y="22"/>
                  </a:cubicBezTo>
                  <a:cubicBezTo>
                    <a:pt x="19" y="18"/>
                    <a:pt x="15" y="10"/>
                    <a:pt x="11" y="0"/>
                  </a:cubicBezTo>
                  <a:close/>
                </a:path>
              </a:pathLst>
            </a:custGeom>
            <a:solidFill>
              <a:schemeClr val="bg1"/>
            </a:solidFill>
            <a:ln>
              <a:noFill/>
            </a:ln>
          </p:spPr>
          <p:txBody>
            <a:bodyPr/>
            <a:lstStyle/>
            <a:p>
              <a:pPr defTabSz="671830">
                <a:defRPr/>
              </a:pPr>
              <a:endParaRPr lang="zh-CN" altLang="en-US" sz="1325"/>
            </a:p>
          </p:txBody>
        </p:sp>
      </p:grpSp>
      <p:sp>
        <p:nvSpPr>
          <p:cNvPr id="28" name="Freeform 29"/>
          <p:cNvSpPr>
            <a:spLocks noEditPoints="1"/>
          </p:cNvSpPr>
          <p:nvPr/>
        </p:nvSpPr>
        <p:spPr>
          <a:xfrm>
            <a:off x="3271770" y="1638101"/>
            <a:ext cx="406097" cy="413026"/>
          </a:xfrm>
          <a:custGeom>
            <a:avLst/>
            <a:gdLst>
              <a:gd name="txL" fmla="*/ 0 w 114"/>
              <a:gd name="txT" fmla="*/ 0 h 116"/>
              <a:gd name="txR" fmla="*/ 114 w 114"/>
              <a:gd name="txB" fmla="*/ 116 h 116"/>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14" h="116">
                <a:moveTo>
                  <a:pt x="113" y="100"/>
                </a:moveTo>
                <a:cubicBezTo>
                  <a:pt x="84" y="72"/>
                  <a:pt x="84" y="72"/>
                  <a:pt x="84" y="72"/>
                </a:cubicBezTo>
                <a:cubicBezTo>
                  <a:pt x="88" y="65"/>
                  <a:pt x="90" y="56"/>
                  <a:pt x="89" y="46"/>
                </a:cubicBezTo>
                <a:cubicBezTo>
                  <a:pt x="88" y="21"/>
                  <a:pt x="67" y="0"/>
                  <a:pt x="43" y="1"/>
                </a:cubicBezTo>
                <a:cubicBezTo>
                  <a:pt x="18" y="3"/>
                  <a:pt x="0" y="24"/>
                  <a:pt x="1" y="50"/>
                </a:cubicBezTo>
                <a:cubicBezTo>
                  <a:pt x="3" y="76"/>
                  <a:pt x="24" y="96"/>
                  <a:pt x="48" y="95"/>
                </a:cubicBezTo>
                <a:cubicBezTo>
                  <a:pt x="57" y="95"/>
                  <a:pt x="65" y="92"/>
                  <a:pt x="72" y="87"/>
                </a:cubicBezTo>
                <a:cubicBezTo>
                  <a:pt x="100" y="115"/>
                  <a:pt x="100" y="115"/>
                  <a:pt x="100" y="115"/>
                </a:cubicBezTo>
                <a:cubicBezTo>
                  <a:pt x="101" y="116"/>
                  <a:pt x="103" y="115"/>
                  <a:pt x="104" y="114"/>
                </a:cubicBezTo>
                <a:cubicBezTo>
                  <a:pt x="113" y="103"/>
                  <a:pt x="113" y="103"/>
                  <a:pt x="113" y="103"/>
                </a:cubicBezTo>
                <a:cubicBezTo>
                  <a:pt x="114" y="102"/>
                  <a:pt x="114" y="101"/>
                  <a:pt x="113" y="100"/>
                </a:cubicBezTo>
                <a:close/>
                <a:moveTo>
                  <a:pt x="15" y="50"/>
                </a:moveTo>
                <a:cubicBezTo>
                  <a:pt x="14" y="32"/>
                  <a:pt x="27" y="17"/>
                  <a:pt x="44" y="16"/>
                </a:cubicBezTo>
                <a:cubicBezTo>
                  <a:pt x="60" y="16"/>
                  <a:pt x="74" y="29"/>
                  <a:pt x="75" y="47"/>
                </a:cubicBezTo>
                <a:cubicBezTo>
                  <a:pt x="76" y="65"/>
                  <a:pt x="64" y="80"/>
                  <a:pt x="47" y="80"/>
                </a:cubicBezTo>
                <a:cubicBezTo>
                  <a:pt x="31" y="81"/>
                  <a:pt x="16" y="67"/>
                  <a:pt x="15" y="50"/>
                </a:cubicBezTo>
                <a:close/>
              </a:path>
            </a:pathLst>
          </a:custGeom>
          <a:solidFill>
            <a:schemeClr val="bg1">
              <a:alpha val="100000"/>
            </a:schemeClr>
          </a:solidFill>
          <a:ln w="9525">
            <a:noFill/>
          </a:ln>
        </p:spPr>
        <p:txBody>
          <a:bodyPr/>
          <a:lstStyle/>
          <a:p>
            <a:endParaRPr lang="zh-CN" altLang="en-US" sz="975"/>
          </a:p>
        </p:txBody>
      </p:sp>
      <p:sp>
        <p:nvSpPr>
          <p:cNvPr id="29" name="文本框 15"/>
          <p:cNvSpPr txBox="1"/>
          <p:nvPr/>
        </p:nvSpPr>
        <p:spPr>
          <a:xfrm>
            <a:off x="6408751" y="1280612"/>
            <a:ext cx="684924" cy="242374"/>
          </a:xfrm>
          <a:prstGeom prst="rect">
            <a:avLst/>
          </a:prstGeom>
          <a:noFill/>
        </p:spPr>
        <p:txBody>
          <a:bodyPr wrap="none" rtlCol="0" anchor="t">
            <a:spAutoFit/>
          </a:bodyPr>
          <a:lstStyle/>
          <a:p>
            <a:r>
              <a:rPr lang="zh-CN" altLang="en-US" sz="975" dirty="0">
                <a:solidFill>
                  <a:schemeClr val="tx1">
                    <a:alpha val="95000"/>
                  </a:schemeClr>
                </a:solidFill>
                <a:latin typeface="微软雅黑" panose="020B0503020204020204" charset="-122"/>
                <a:ea typeface="微软雅黑" panose="020B0503020204020204" charset="-122"/>
                <a:sym typeface="+mn-ea"/>
              </a:rPr>
              <a:t>添加标题</a:t>
            </a:r>
            <a:endParaRPr lang="zh-CN" altLang="en-US" sz="975"/>
          </a:p>
        </p:txBody>
      </p:sp>
      <p:sp>
        <p:nvSpPr>
          <p:cNvPr id="30" name="文本框 4"/>
          <p:cNvSpPr txBox="1"/>
          <p:nvPr/>
        </p:nvSpPr>
        <p:spPr>
          <a:xfrm>
            <a:off x="6147355" y="1563430"/>
            <a:ext cx="1460081" cy="621709"/>
          </a:xfrm>
          <a:prstGeom prst="rect">
            <a:avLst/>
          </a:prstGeom>
          <a:noFill/>
        </p:spPr>
        <p:txBody>
          <a:bodyPr wrap="square" rtlCol="0" anchor="t">
            <a:spAutoFit/>
          </a:bodyPr>
          <a:lstStyle/>
          <a:p>
            <a:pPr algn="r">
              <a:lnSpc>
                <a:spcPct val="130000"/>
              </a:lnSpc>
            </a:pPr>
            <a:r>
              <a:rPr lang="zh-CN" altLang="zh-CN" sz="880" dirty="0">
                <a:latin typeface="微软雅黑" panose="020B0503020204020204" charset="-122"/>
                <a:ea typeface="微软雅黑" panose="020B0503020204020204" charset="-122"/>
                <a:sym typeface="+mn-ea"/>
              </a:rPr>
              <a:t>请在此添加您的文字内容，请在此添加您的文字内容。</a:t>
            </a:r>
            <a:endParaRPr lang="zh-CN" altLang="zh-CN" sz="880" dirty="0">
              <a:latin typeface="微软雅黑" panose="020B0503020204020204" charset="-122"/>
              <a:ea typeface="微软雅黑" panose="020B0503020204020204" charset="-122"/>
              <a:sym typeface="+mn-ea"/>
            </a:endParaRPr>
          </a:p>
        </p:txBody>
      </p:sp>
      <p:sp>
        <p:nvSpPr>
          <p:cNvPr id="31" name="文本框 6"/>
          <p:cNvSpPr txBox="1"/>
          <p:nvPr/>
        </p:nvSpPr>
        <p:spPr>
          <a:xfrm>
            <a:off x="6501173" y="3219733"/>
            <a:ext cx="684924" cy="242374"/>
          </a:xfrm>
          <a:prstGeom prst="rect">
            <a:avLst/>
          </a:prstGeom>
          <a:noFill/>
        </p:spPr>
        <p:txBody>
          <a:bodyPr wrap="none" rtlCol="0" anchor="t">
            <a:spAutoFit/>
          </a:bodyPr>
          <a:lstStyle/>
          <a:p>
            <a:r>
              <a:rPr lang="zh-CN" altLang="en-US" sz="975" dirty="0">
                <a:solidFill>
                  <a:schemeClr val="tx1">
                    <a:alpha val="95000"/>
                  </a:schemeClr>
                </a:solidFill>
                <a:latin typeface="微软雅黑" panose="020B0503020204020204" charset="-122"/>
                <a:ea typeface="微软雅黑" panose="020B0503020204020204" charset="-122"/>
                <a:sym typeface="+mn-ea"/>
              </a:rPr>
              <a:t>添加标题</a:t>
            </a:r>
            <a:endParaRPr lang="zh-CN" altLang="en-US" sz="975"/>
          </a:p>
        </p:txBody>
      </p:sp>
      <p:sp>
        <p:nvSpPr>
          <p:cNvPr id="32" name="文本框 8"/>
          <p:cNvSpPr txBox="1"/>
          <p:nvPr/>
        </p:nvSpPr>
        <p:spPr>
          <a:xfrm>
            <a:off x="6239777" y="3502550"/>
            <a:ext cx="1460081" cy="621709"/>
          </a:xfrm>
          <a:prstGeom prst="rect">
            <a:avLst/>
          </a:prstGeom>
          <a:noFill/>
        </p:spPr>
        <p:txBody>
          <a:bodyPr wrap="square" rtlCol="0" anchor="t">
            <a:spAutoFit/>
          </a:bodyPr>
          <a:lstStyle/>
          <a:p>
            <a:pPr algn="r">
              <a:lnSpc>
                <a:spcPct val="130000"/>
              </a:lnSpc>
            </a:pPr>
            <a:r>
              <a:rPr lang="zh-CN" altLang="zh-CN" sz="880" dirty="0">
                <a:latin typeface="微软雅黑" panose="020B0503020204020204" charset="-122"/>
                <a:ea typeface="微软雅黑" panose="020B0503020204020204" charset="-122"/>
                <a:sym typeface="+mn-ea"/>
              </a:rPr>
              <a:t>请在此添加您的文字内容，请在此添加您的文字内容。</a:t>
            </a:r>
            <a:endParaRPr lang="zh-CN" altLang="zh-CN" sz="880" dirty="0">
              <a:latin typeface="微软雅黑" panose="020B0503020204020204" charset="-122"/>
              <a:ea typeface="微软雅黑" panose="020B0503020204020204" charset="-122"/>
              <a:sym typeface="+mn-ea"/>
            </a:endParaRPr>
          </a:p>
        </p:txBody>
      </p:sp>
      <p:sp>
        <p:nvSpPr>
          <p:cNvPr id="33" name="文本框 9"/>
          <p:cNvSpPr txBox="1"/>
          <p:nvPr/>
        </p:nvSpPr>
        <p:spPr>
          <a:xfrm>
            <a:off x="1575732" y="3251001"/>
            <a:ext cx="684924" cy="242374"/>
          </a:xfrm>
          <a:prstGeom prst="rect">
            <a:avLst/>
          </a:prstGeom>
          <a:noFill/>
        </p:spPr>
        <p:txBody>
          <a:bodyPr wrap="none" rtlCol="0" anchor="t">
            <a:spAutoFit/>
          </a:bodyPr>
          <a:lstStyle/>
          <a:p>
            <a:r>
              <a:rPr lang="zh-CN" altLang="en-US" sz="975" dirty="0">
                <a:solidFill>
                  <a:schemeClr val="tx1">
                    <a:alpha val="95000"/>
                  </a:schemeClr>
                </a:solidFill>
                <a:latin typeface="微软雅黑" panose="020B0503020204020204" charset="-122"/>
                <a:ea typeface="微软雅黑" panose="020B0503020204020204" charset="-122"/>
                <a:sym typeface="+mn-ea"/>
              </a:rPr>
              <a:t>添加标题</a:t>
            </a:r>
            <a:endParaRPr lang="zh-CN" altLang="en-US" sz="975"/>
          </a:p>
        </p:txBody>
      </p:sp>
      <p:sp>
        <p:nvSpPr>
          <p:cNvPr id="34" name="文本框 10"/>
          <p:cNvSpPr txBox="1"/>
          <p:nvPr/>
        </p:nvSpPr>
        <p:spPr>
          <a:xfrm>
            <a:off x="1248987" y="3533819"/>
            <a:ext cx="1460081" cy="445250"/>
          </a:xfrm>
          <a:prstGeom prst="rect">
            <a:avLst/>
          </a:prstGeom>
          <a:noFill/>
        </p:spPr>
        <p:txBody>
          <a:bodyPr wrap="square" rtlCol="0" anchor="t">
            <a:spAutoFit/>
          </a:bodyPr>
          <a:lstStyle/>
          <a:p>
            <a:pPr algn="r">
              <a:lnSpc>
                <a:spcPct val="130000"/>
              </a:lnSpc>
            </a:pPr>
            <a:r>
              <a:rPr lang="zh-CN" altLang="zh-CN" sz="880" dirty="0">
                <a:latin typeface="微软雅黑" panose="020B0503020204020204" charset="-122"/>
                <a:ea typeface="微软雅黑" panose="020B0503020204020204" charset="-122"/>
                <a:sym typeface="+mn-ea"/>
              </a:rPr>
              <a:t>请在此添加您的文字内容，请在此添加您的文字内容。</a:t>
            </a:r>
            <a:endParaRPr lang="zh-CN" altLang="zh-CN" sz="880" dirty="0">
              <a:latin typeface="微软雅黑" panose="020B0503020204020204" charset="-122"/>
              <a:ea typeface="微软雅黑" panose="020B0503020204020204" charset="-122"/>
              <a:sym typeface="+mn-ea"/>
            </a:endParaRPr>
          </a:p>
        </p:txBody>
      </p:sp>
      <p:sp>
        <p:nvSpPr>
          <p:cNvPr id="35" name="文本框 11"/>
          <p:cNvSpPr txBox="1"/>
          <p:nvPr/>
        </p:nvSpPr>
        <p:spPr>
          <a:xfrm>
            <a:off x="1575732" y="1166272"/>
            <a:ext cx="684924" cy="242374"/>
          </a:xfrm>
          <a:prstGeom prst="rect">
            <a:avLst/>
          </a:prstGeom>
          <a:noFill/>
        </p:spPr>
        <p:txBody>
          <a:bodyPr wrap="none" rtlCol="0" anchor="t">
            <a:spAutoFit/>
          </a:bodyPr>
          <a:lstStyle/>
          <a:p>
            <a:r>
              <a:rPr lang="zh-CN" altLang="en-US" sz="975" dirty="0">
                <a:solidFill>
                  <a:schemeClr val="tx1">
                    <a:alpha val="95000"/>
                  </a:schemeClr>
                </a:solidFill>
                <a:latin typeface="微软雅黑" panose="020B0503020204020204" charset="-122"/>
                <a:ea typeface="微软雅黑" panose="020B0503020204020204" charset="-122"/>
                <a:sym typeface="+mn-ea"/>
              </a:rPr>
              <a:t>添加标题</a:t>
            </a:r>
            <a:endParaRPr lang="zh-CN" altLang="en-US" sz="975" dirty="0">
              <a:solidFill>
                <a:schemeClr val="tx1">
                  <a:alpha val="95000"/>
                </a:schemeClr>
              </a:solidFill>
              <a:latin typeface="微软雅黑" panose="020B0503020204020204" charset="-122"/>
              <a:ea typeface="微软雅黑" panose="020B0503020204020204" charset="-122"/>
              <a:sym typeface="+mn-ea"/>
            </a:endParaRPr>
          </a:p>
        </p:txBody>
      </p:sp>
      <p:sp>
        <p:nvSpPr>
          <p:cNvPr id="36" name="文本框 12"/>
          <p:cNvSpPr txBox="1"/>
          <p:nvPr/>
        </p:nvSpPr>
        <p:spPr>
          <a:xfrm>
            <a:off x="1248987" y="1449090"/>
            <a:ext cx="1460081" cy="445250"/>
          </a:xfrm>
          <a:prstGeom prst="rect">
            <a:avLst/>
          </a:prstGeom>
          <a:noFill/>
        </p:spPr>
        <p:txBody>
          <a:bodyPr wrap="square" rtlCol="0" anchor="t">
            <a:spAutoFit/>
          </a:bodyPr>
          <a:lstStyle/>
          <a:p>
            <a:pPr algn="r">
              <a:lnSpc>
                <a:spcPct val="130000"/>
              </a:lnSpc>
            </a:pPr>
            <a:r>
              <a:rPr lang="zh-CN" altLang="zh-CN" sz="880" dirty="0">
                <a:latin typeface="微软雅黑" panose="020B0503020204020204" charset="-122"/>
                <a:ea typeface="微软雅黑" panose="020B0503020204020204" charset="-122"/>
                <a:sym typeface="+mn-ea"/>
              </a:rPr>
              <a:t>请在此添加您的文字内容，请在此添加您的文字内容。</a:t>
            </a:r>
            <a:endParaRPr lang="zh-CN" altLang="zh-CN" sz="880" dirty="0">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Tm="2376">
        <p:fade/>
      </p:transition>
    </mc:Choice>
    <mc:Fallback>
      <p:transition spd="med" advTm="2376">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直接连接符 26"/>
          <p:cNvCxnSpPr/>
          <p:nvPr/>
        </p:nvCxnSpPr>
        <p:spPr>
          <a:xfrm>
            <a:off x="180082" y="431924"/>
            <a:ext cx="8280920" cy="0"/>
          </a:xfrm>
          <a:prstGeom prst="line">
            <a:avLst/>
          </a:prstGeom>
        </p:spPr>
        <p:style>
          <a:lnRef idx="1">
            <a:schemeClr val="accent1"/>
          </a:lnRef>
          <a:fillRef idx="0">
            <a:schemeClr val="accent1"/>
          </a:fillRef>
          <a:effectRef idx="0">
            <a:schemeClr val="accent1"/>
          </a:effectRef>
          <a:fontRef idx="minor">
            <a:schemeClr val="tx1"/>
          </a:fontRef>
        </p:style>
      </p:cxnSp>
      <p:pic>
        <p:nvPicPr>
          <p:cNvPr id="28" name="Picture 2" descr="C:\Documents and Settings\Administrator\桌面\新建文件夹 (2)\5.15封面参考\复件 (27) 新建文件夹\0f1ac98d7ad0e38211.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15970416">
            <a:off x="7198970" y="309105"/>
            <a:ext cx="2526441" cy="1421123"/>
          </a:xfrm>
          <a:prstGeom prst="rect">
            <a:avLst/>
          </a:prstGeom>
          <a:noFill/>
          <a:extLst>
            <a:ext uri="{909E8E84-426E-40DD-AFC4-6F175D3DCCD1}">
              <a14:hiddenFill xmlns:a14="http://schemas.microsoft.com/office/drawing/2010/main">
                <a:solidFill>
                  <a:srgbClr val="FFFFFF"/>
                </a:solidFill>
              </a14:hiddenFill>
            </a:ext>
          </a:extLst>
        </p:spPr>
      </p:pic>
      <p:sp>
        <p:nvSpPr>
          <p:cNvPr id="29" name="矩形 28"/>
          <p:cNvSpPr/>
          <p:nvPr/>
        </p:nvSpPr>
        <p:spPr>
          <a:xfrm>
            <a:off x="7740922" y="1224012"/>
            <a:ext cx="936104" cy="129614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4"/>
          <p:cNvSpPr txBox="1"/>
          <p:nvPr/>
        </p:nvSpPr>
        <p:spPr>
          <a:xfrm>
            <a:off x="36066" y="154925"/>
            <a:ext cx="1872208" cy="276999"/>
          </a:xfrm>
          <a:prstGeom prst="rect">
            <a:avLst/>
          </a:prstGeom>
          <a:noFill/>
        </p:spPr>
        <p:txBody>
          <a:bodyPr wrap="square" rtlCol="0">
            <a:spAutoFit/>
          </a:bodyPr>
          <a:lstStyle/>
          <a:p>
            <a:pPr algn="ctr"/>
            <a:r>
              <a:rPr lang="en-US" altLang="zh-CN" sz="1200" spc="600" dirty="0">
                <a:solidFill>
                  <a:srgbClr val="919DCB"/>
                </a:solidFill>
                <a:latin typeface="微软雅黑" panose="020B0503020204020204" charset="-122"/>
                <a:ea typeface="微软雅黑" panose="020B0503020204020204" charset="-122"/>
              </a:rPr>
              <a:t>1.</a:t>
            </a:r>
            <a:r>
              <a:rPr lang="zh-CN" altLang="en-US" sz="1200" spc="600" dirty="0">
                <a:solidFill>
                  <a:srgbClr val="919DCB"/>
                </a:solidFill>
                <a:latin typeface="微软雅黑" panose="020B0503020204020204" charset="-122"/>
                <a:ea typeface="微软雅黑" panose="020B0503020204020204" charset="-122"/>
              </a:rPr>
              <a:t>单击添加标题</a:t>
            </a:r>
            <a:endParaRPr lang="zh-CN" altLang="en-US" sz="1200" spc="600" dirty="0">
              <a:solidFill>
                <a:srgbClr val="919DCB"/>
              </a:solidFill>
              <a:latin typeface="微软雅黑" panose="020B0503020204020204" charset="-122"/>
              <a:ea typeface="微软雅黑" panose="020B0503020204020204" charset="-122"/>
            </a:endParaRPr>
          </a:p>
        </p:txBody>
      </p:sp>
      <p:sp>
        <p:nvSpPr>
          <p:cNvPr id="2" name="AutoShape 3"/>
          <p:cNvSpPr>
            <a:spLocks noChangeArrowheads="1"/>
          </p:cNvSpPr>
          <p:nvPr/>
        </p:nvSpPr>
        <p:spPr bwMode="auto">
          <a:xfrm>
            <a:off x="1508516" y="3551553"/>
            <a:ext cx="589308" cy="589204"/>
          </a:xfrm>
          <a:custGeom>
            <a:avLst/>
            <a:gdLst>
              <a:gd name="T0" fmla="*/ 16796 w 19679"/>
              <a:gd name="T1" fmla="*/ 2882 h 19679"/>
              <a:gd name="T2" fmla="*/ 16796 w 19679"/>
              <a:gd name="T3" fmla="*/ 16796 h 19679"/>
              <a:gd name="T4" fmla="*/ 2882 w 19679"/>
              <a:gd name="T5" fmla="*/ 16796 h 19679"/>
              <a:gd name="T6" fmla="*/ 2882 w 19679"/>
              <a:gd name="T7" fmla="*/ 2882 h 19679"/>
              <a:gd name="T8" fmla="*/ 16796 w 19679"/>
              <a:gd name="T9" fmla="*/ 2882 h 19679"/>
              <a:gd name="T10" fmla="*/ 16796 w 19679"/>
              <a:gd name="T11" fmla="*/ 2882 h 19679"/>
            </a:gdLst>
            <a:ahLst/>
            <a:cxnLst>
              <a:cxn ang="0">
                <a:pos x="T0" y="T1"/>
              </a:cxn>
              <a:cxn ang="0">
                <a:pos x="T2" y="T3"/>
              </a:cxn>
              <a:cxn ang="0">
                <a:pos x="T4" y="T5"/>
              </a:cxn>
              <a:cxn ang="0">
                <a:pos x="T6" y="T7"/>
              </a:cxn>
              <a:cxn ang="0">
                <a:pos x="T8" y="T9"/>
              </a:cxn>
              <a:cxn ang="0">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C1CBE6"/>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sz="975"/>
          </a:p>
        </p:txBody>
      </p:sp>
      <p:sp>
        <p:nvSpPr>
          <p:cNvPr id="3" name="AutoShape 4"/>
          <p:cNvSpPr>
            <a:spLocks noChangeArrowheads="1"/>
          </p:cNvSpPr>
          <p:nvPr/>
        </p:nvSpPr>
        <p:spPr bwMode="auto">
          <a:xfrm>
            <a:off x="4737453" y="2778007"/>
            <a:ext cx="590474" cy="589203"/>
          </a:xfrm>
          <a:custGeom>
            <a:avLst/>
            <a:gdLst>
              <a:gd name="T0" fmla="*/ 16796 w 19679"/>
              <a:gd name="T1" fmla="*/ 2882 h 19679"/>
              <a:gd name="T2" fmla="*/ 16796 w 19679"/>
              <a:gd name="T3" fmla="*/ 16796 h 19679"/>
              <a:gd name="T4" fmla="*/ 2882 w 19679"/>
              <a:gd name="T5" fmla="*/ 16796 h 19679"/>
              <a:gd name="T6" fmla="*/ 2882 w 19679"/>
              <a:gd name="T7" fmla="*/ 2882 h 19679"/>
              <a:gd name="T8" fmla="*/ 16796 w 19679"/>
              <a:gd name="T9" fmla="*/ 2882 h 19679"/>
              <a:gd name="T10" fmla="*/ 16796 w 19679"/>
              <a:gd name="T11" fmla="*/ 2882 h 19679"/>
            </a:gdLst>
            <a:ahLst/>
            <a:cxnLst>
              <a:cxn ang="0">
                <a:pos x="T0" y="T1"/>
              </a:cxn>
              <a:cxn ang="0">
                <a:pos x="T2" y="T3"/>
              </a:cxn>
              <a:cxn ang="0">
                <a:pos x="T4" y="T5"/>
              </a:cxn>
              <a:cxn ang="0">
                <a:pos x="T6" y="T7"/>
              </a:cxn>
              <a:cxn ang="0">
                <a:pos x="T8" y="T9"/>
              </a:cxn>
              <a:cxn ang="0">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C1CBE6"/>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sz="975"/>
          </a:p>
        </p:txBody>
      </p:sp>
      <p:sp>
        <p:nvSpPr>
          <p:cNvPr id="4" name="AutoShape 5"/>
          <p:cNvSpPr>
            <a:spLocks noChangeArrowheads="1"/>
          </p:cNvSpPr>
          <p:nvPr/>
        </p:nvSpPr>
        <p:spPr bwMode="auto">
          <a:xfrm>
            <a:off x="3116567" y="3168863"/>
            <a:ext cx="590474" cy="589204"/>
          </a:xfrm>
          <a:custGeom>
            <a:avLst/>
            <a:gdLst>
              <a:gd name="T0" fmla="*/ 16796 w 19679"/>
              <a:gd name="T1" fmla="*/ 2882 h 19679"/>
              <a:gd name="T2" fmla="*/ 16796 w 19679"/>
              <a:gd name="T3" fmla="*/ 16796 h 19679"/>
              <a:gd name="T4" fmla="*/ 2882 w 19679"/>
              <a:gd name="T5" fmla="*/ 16796 h 19679"/>
              <a:gd name="T6" fmla="*/ 2882 w 19679"/>
              <a:gd name="T7" fmla="*/ 2882 h 19679"/>
              <a:gd name="T8" fmla="*/ 16796 w 19679"/>
              <a:gd name="T9" fmla="*/ 2882 h 19679"/>
              <a:gd name="T10" fmla="*/ 16796 w 19679"/>
              <a:gd name="T11" fmla="*/ 2882 h 19679"/>
            </a:gdLst>
            <a:ahLst/>
            <a:cxnLst>
              <a:cxn ang="0">
                <a:pos x="T0" y="T1"/>
              </a:cxn>
              <a:cxn ang="0">
                <a:pos x="T2" y="T3"/>
              </a:cxn>
              <a:cxn ang="0">
                <a:pos x="T4" y="T5"/>
              </a:cxn>
              <a:cxn ang="0">
                <a:pos x="T6" y="T7"/>
              </a:cxn>
              <a:cxn ang="0">
                <a:pos x="T8" y="T9"/>
              </a:cxn>
              <a:cxn ang="0">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C1CBE6"/>
          </a:solidFill>
          <a:ln>
            <a:noFill/>
          </a:ln>
        </p:spPr>
        <p:txBody>
          <a:bodyPr lIns="0" tIns="0" rIns="0" bIns="0"/>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sz="975"/>
          </a:p>
        </p:txBody>
      </p:sp>
      <p:sp>
        <p:nvSpPr>
          <p:cNvPr id="5" name="AutoShape 6"/>
          <p:cNvSpPr>
            <a:spLocks noChangeArrowheads="1"/>
          </p:cNvSpPr>
          <p:nvPr/>
        </p:nvSpPr>
        <p:spPr bwMode="auto">
          <a:xfrm>
            <a:off x="6327998" y="2387148"/>
            <a:ext cx="589308" cy="589204"/>
          </a:xfrm>
          <a:custGeom>
            <a:avLst/>
            <a:gdLst>
              <a:gd name="T0" fmla="*/ 16796 w 19679"/>
              <a:gd name="T1" fmla="*/ 2882 h 19679"/>
              <a:gd name="T2" fmla="*/ 16796 w 19679"/>
              <a:gd name="T3" fmla="*/ 16796 h 19679"/>
              <a:gd name="T4" fmla="*/ 2882 w 19679"/>
              <a:gd name="T5" fmla="*/ 16796 h 19679"/>
              <a:gd name="T6" fmla="*/ 2882 w 19679"/>
              <a:gd name="T7" fmla="*/ 2882 h 19679"/>
              <a:gd name="T8" fmla="*/ 16796 w 19679"/>
              <a:gd name="T9" fmla="*/ 2882 h 19679"/>
              <a:gd name="T10" fmla="*/ 16796 w 19679"/>
              <a:gd name="T11" fmla="*/ 2882 h 19679"/>
            </a:gdLst>
            <a:ahLst/>
            <a:cxnLst>
              <a:cxn ang="0">
                <a:pos x="T0" y="T1"/>
              </a:cxn>
              <a:cxn ang="0">
                <a:pos x="T2" y="T3"/>
              </a:cxn>
              <a:cxn ang="0">
                <a:pos x="T4" y="T5"/>
              </a:cxn>
              <a:cxn ang="0">
                <a:pos x="T6" y="T7"/>
              </a:cxn>
              <a:cxn ang="0">
                <a:pos x="T8" y="T9"/>
              </a:cxn>
              <a:cxn ang="0">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C1CBE6"/>
          </a:solidFill>
          <a:ln>
            <a:noFill/>
          </a:ln>
        </p:spPr>
        <p:txBody>
          <a:bodyPr lIns="0" tIns="0" rIns="0" bIns="0"/>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sz="975"/>
          </a:p>
        </p:txBody>
      </p:sp>
      <p:sp>
        <p:nvSpPr>
          <p:cNvPr id="6" name="AutoShape 7"/>
          <p:cNvSpPr>
            <a:spLocks noChangeArrowheads="1"/>
          </p:cNvSpPr>
          <p:nvPr/>
        </p:nvSpPr>
        <p:spPr bwMode="auto">
          <a:xfrm>
            <a:off x="1160767" y="3244701"/>
            <a:ext cx="1639558" cy="988228"/>
          </a:xfrm>
          <a:custGeom>
            <a:avLst/>
            <a:gdLst>
              <a:gd name="T0" fmla="*/ 0 w 21600"/>
              <a:gd name="T1" fmla="*/ 0 h 21600"/>
              <a:gd name="T2" fmla="*/ 21600 w 21600"/>
              <a:gd name="T3" fmla="*/ 0 h 21600"/>
              <a:gd name="T4" fmla="*/ 21600 w 21600"/>
              <a:gd name="T5" fmla="*/ 3834 h 21600"/>
              <a:gd name="T6" fmla="*/ 2172 w 21600"/>
              <a:gd name="T7" fmla="*/ 3834 h 21600"/>
              <a:gd name="T8" fmla="*/ 2172 w 21600"/>
              <a:gd name="T9" fmla="*/ 21600 h 21600"/>
              <a:gd name="T10" fmla="*/ 0 w 21600"/>
              <a:gd name="T11" fmla="*/ 21600 h 21600"/>
              <a:gd name="T12" fmla="*/ 0 w 21600"/>
              <a:gd name="T13" fmla="*/ 0 h 21600"/>
              <a:gd name="T14" fmla="*/ 0 w 21600"/>
              <a:gd name="T15" fmla="*/ 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0"/>
                </a:moveTo>
                <a:lnTo>
                  <a:pt x="21600" y="0"/>
                </a:lnTo>
                <a:lnTo>
                  <a:pt x="21600" y="3834"/>
                </a:lnTo>
                <a:lnTo>
                  <a:pt x="2172" y="3834"/>
                </a:lnTo>
                <a:lnTo>
                  <a:pt x="2172" y="21600"/>
                </a:lnTo>
                <a:lnTo>
                  <a:pt x="0" y="21600"/>
                </a:lnTo>
                <a:lnTo>
                  <a:pt x="0" y="0"/>
                </a:lnTo>
                <a:close/>
                <a:moveTo>
                  <a:pt x="0" y="0"/>
                </a:moveTo>
              </a:path>
            </a:pathLst>
          </a:custGeom>
          <a:solidFill>
            <a:srgbClr val="919DCB"/>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sz="975"/>
          </a:p>
        </p:txBody>
      </p:sp>
      <p:sp>
        <p:nvSpPr>
          <p:cNvPr id="7" name="AutoShape 8"/>
          <p:cNvSpPr>
            <a:spLocks noChangeArrowheads="1"/>
          </p:cNvSpPr>
          <p:nvPr/>
        </p:nvSpPr>
        <p:spPr bwMode="auto">
          <a:xfrm>
            <a:off x="2795656" y="2877180"/>
            <a:ext cx="1638391" cy="987061"/>
          </a:xfrm>
          <a:custGeom>
            <a:avLst/>
            <a:gdLst>
              <a:gd name="T0" fmla="*/ 0 w 21600"/>
              <a:gd name="T1" fmla="*/ 0 h 21600"/>
              <a:gd name="T2" fmla="*/ 21600 w 21600"/>
              <a:gd name="T3" fmla="*/ 0 h 21600"/>
              <a:gd name="T4" fmla="*/ 21600 w 21600"/>
              <a:gd name="T5" fmla="*/ 3834 h 21600"/>
              <a:gd name="T6" fmla="*/ 2172 w 21600"/>
              <a:gd name="T7" fmla="*/ 3834 h 21600"/>
              <a:gd name="T8" fmla="*/ 2172 w 21600"/>
              <a:gd name="T9" fmla="*/ 21600 h 21600"/>
              <a:gd name="T10" fmla="*/ 0 w 21600"/>
              <a:gd name="T11" fmla="*/ 21600 h 21600"/>
              <a:gd name="T12" fmla="*/ 0 w 21600"/>
              <a:gd name="T13" fmla="*/ 0 h 21600"/>
              <a:gd name="T14" fmla="*/ 0 w 21600"/>
              <a:gd name="T15" fmla="*/ 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0"/>
                </a:moveTo>
                <a:lnTo>
                  <a:pt x="21600" y="0"/>
                </a:lnTo>
                <a:lnTo>
                  <a:pt x="21600" y="3834"/>
                </a:lnTo>
                <a:lnTo>
                  <a:pt x="2172" y="3834"/>
                </a:lnTo>
                <a:lnTo>
                  <a:pt x="2172" y="21600"/>
                </a:lnTo>
                <a:lnTo>
                  <a:pt x="0" y="21600"/>
                </a:lnTo>
                <a:lnTo>
                  <a:pt x="0" y="0"/>
                </a:lnTo>
                <a:close/>
                <a:moveTo>
                  <a:pt x="0" y="0"/>
                </a:moveTo>
              </a:path>
            </a:pathLst>
          </a:custGeom>
          <a:solidFill>
            <a:srgbClr val="919DCB"/>
          </a:solidFill>
          <a:ln>
            <a:noFill/>
          </a:ln>
        </p:spPr>
        <p:txBody>
          <a:bodyPr lIns="0" tIns="0" rIns="0" bIns="0"/>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sz="975"/>
          </a:p>
        </p:txBody>
      </p:sp>
      <p:sp>
        <p:nvSpPr>
          <p:cNvPr id="8" name="AutoShape 9"/>
          <p:cNvSpPr>
            <a:spLocks noChangeArrowheads="1"/>
          </p:cNvSpPr>
          <p:nvPr/>
        </p:nvSpPr>
        <p:spPr bwMode="auto">
          <a:xfrm>
            <a:off x="4429379" y="2504989"/>
            <a:ext cx="1638391" cy="988228"/>
          </a:xfrm>
          <a:custGeom>
            <a:avLst/>
            <a:gdLst>
              <a:gd name="T0" fmla="*/ 0 w 21600"/>
              <a:gd name="T1" fmla="*/ 0 h 21600"/>
              <a:gd name="T2" fmla="*/ 21600 w 21600"/>
              <a:gd name="T3" fmla="*/ 0 h 21600"/>
              <a:gd name="T4" fmla="*/ 21600 w 21600"/>
              <a:gd name="T5" fmla="*/ 3834 h 21600"/>
              <a:gd name="T6" fmla="*/ 2172 w 21600"/>
              <a:gd name="T7" fmla="*/ 3834 h 21600"/>
              <a:gd name="T8" fmla="*/ 2172 w 21600"/>
              <a:gd name="T9" fmla="*/ 21600 h 21600"/>
              <a:gd name="T10" fmla="*/ 0 w 21600"/>
              <a:gd name="T11" fmla="*/ 21600 h 21600"/>
              <a:gd name="T12" fmla="*/ 0 w 21600"/>
              <a:gd name="T13" fmla="*/ 0 h 21600"/>
              <a:gd name="T14" fmla="*/ 0 w 21600"/>
              <a:gd name="T15" fmla="*/ 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0"/>
                </a:moveTo>
                <a:lnTo>
                  <a:pt x="21600" y="0"/>
                </a:lnTo>
                <a:lnTo>
                  <a:pt x="21600" y="3834"/>
                </a:lnTo>
                <a:lnTo>
                  <a:pt x="2172" y="3834"/>
                </a:lnTo>
                <a:lnTo>
                  <a:pt x="2172" y="21600"/>
                </a:lnTo>
                <a:lnTo>
                  <a:pt x="0" y="21600"/>
                </a:lnTo>
                <a:lnTo>
                  <a:pt x="0" y="0"/>
                </a:lnTo>
                <a:close/>
                <a:moveTo>
                  <a:pt x="0" y="0"/>
                </a:moveTo>
              </a:path>
            </a:pathLst>
          </a:custGeom>
          <a:solidFill>
            <a:srgbClr val="919DCB"/>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sz="975"/>
          </a:p>
        </p:txBody>
      </p:sp>
      <p:sp>
        <p:nvSpPr>
          <p:cNvPr id="9" name="AutoShape 10"/>
          <p:cNvSpPr>
            <a:spLocks noChangeArrowheads="1"/>
          </p:cNvSpPr>
          <p:nvPr/>
        </p:nvSpPr>
        <p:spPr bwMode="auto">
          <a:xfrm>
            <a:off x="6058434" y="2136299"/>
            <a:ext cx="1639557" cy="988228"/>
          </a:xfrm>
          <a:custGeom>
            <a:avLst/>
            <a:gdLst>
              <a:gd name="T0" fmla="*/ 0 w 21600"/>
              <a:gd name="T1" fmla="*/ 0 h 21600"/>
              <a:gd name="T2" fmla="*/ 21600 w 21600"/>
              <a:gd name="T3" fmla="*/ 0 h 21600"/>
              <a:gd name="T4" fmla="*/ 21600 w 21600"/>
              <a:gd name="T5" fmla="*/ 3834 h 21600"/>
              <a:gd name="T6" fmla="*/ 2172 w 21600"/>
              <a:gd name="T7" fmla="*/ 3834 h 21600"/>
              <a:gd name="T8" fmla="*/ 2172 w 21600"/>
              <a:gd name="T9" fmla="*/ 21600 h 21600"/>
              <a:gd name="T10" fmla="*/ 0 w 21600"/>
              <a:gd name="T11" fmla="*/ 21600 h 21600"/>
              <a:gd name="T12" fmla="*/ 0 w 21600"/>
              <a:gd name="T13" fmla="*/ 0 h 21600"/>
              <a:gd name="T14" fmla="*/ 0 w 21600"/>
              <a:gd name="T15" fmla="*/ 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0"/>
                </a:moveTo>
                <a:lnTo>
                  <a:pt x="21600" y="0"/>
                </a:lnTo>
                <a:lnTo>
                  <a:pt x="21600" y="3834"/>
                </a:lnTo>
                <a:lnTo>
                  <a:pt x="2172" y="3834"/>
                </a:lnTo>
                <a:lnTo>
                  <a:pt x="2172" y="21600"/>
                </a:lnTo>
                <a:lnTo>
                  <a:pt x="0" y="21600"/>
                </a:lnTo>
                <a:lnTo>
                  <a:pt x="0" y="0"/>
                </a:lnTo>
                <a:close/>
                <a:moveTo>
                  <a:pt x="0" y="0"/>
                </a:moveTo>
              </a:path>
            </a:pathLst>
          </a:custGeom>
          <a:solidFill>
            <a:srgbClr val="919DCB"/>
          </a:solidFill>
          <a:ln>
            <a:noFill/>
          </a:ln>
        </p:spPr>
        <p:txBody>
          <a:bodyPr lIns="0" tIns="0" rIns="0" bIns="0"/>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sz="975"/>
          </a:p>
        </p:txBody>
      </p:sp>
      <p:sp>
        <p:nvSpPr>
          <p:cNvPr id="10" name="AutoShape 11"/>
          <p:cNvSpPr>
            <a:spLocks noChangeArrowheads="1"/>
          </p:cNvSpPr>
          <p:nvPr/>
        </p:nvSpPr>
        <p:spPr bwMode="auto">
          <a:xfrm>
            <a:off x="6514709" y="2574995"/>
            <a:ext cx="238057" cy="211179"/>
          </a:xfrm>
          <a:custGeom>
            <a:avLst/>
            <a:gdLst>
              <a:gd name="T0" fmla="*/ 21142 w 21263"/>
              <a:gd name="T1" fmla="*/ 2570 h 21266"/>
              <a:gd name="T2" fmla="*/ 19207 w 21263"/>
              <a:gd name="T3" fmla="*/ 574 h 21266"/>
              <a:gd name="T4" fmla="*/ 18240 w 21263"/>
              <a:gd name="T5" fmla="*/ 574 h 21266"/>
              <a:gd name="T6" fmla="*/ 18079 w 21263"/>
              <a:gd name="T7" fmla="*/ 1118 h 21266"/>
              <a:gd name="T8" fmla="*/ 17596 w 21263"/>
              <a:gd name="T9" fmla="*/ 1300 h 21266"/>
              <a:gd name="T10" fmla="*/ 17596 w 21263"/>
              <a:gd name="T11" fmla="*/ 1300 h 21266"/>
              <a:gd name="T12" fmla="*/ 12760 w 21263"/>
              <a:gd name="T13" fmla="*/ 6745 h 21266"/>
              <a:gd name="T14" fmla="*/ 12437 w 21263"/>
              <a:gd name="T15" fmla="*/ 8197 h 21266"/>
              <a:gd name="T16" fmla="*/ 12921 w 21263"/>
              <a:gd name="T17" fmla="*/ 8742 h 21266"/>
              <a:gd name="T18" fmla="*/ 12921 w 21263"/>
              <a:gd name="T19" fmla="*/ 8742 h 21266"/>
              <a:gd name="T20" fmla="*/ 13082 w 21263"/>
              <a:gd name="T21" fmla="*/ 8923 h 21266"/>
              <a:gd name="T22" fmla="*/ 11954 w 21263"/>
              <a:gd name="T23" fmla="*/ 10012 h 21266"/>
              <a:gd name="T24" fmla="*/ 8407 w 21263"/>
              <a:gd name="T25" fmla="*/ 6019 h 21266"/>
              <a:gd name="T26" fmla="*/ 7279 w 21263"/>
              <a:gd name="T27" fmla="*/ 1481 h 21266"/>
              <a:gd name="T28" fmla="*/ 3088 w 21263"/>
              <a:gd name="T29" fmla="*/ 211 h 21266"/>
              <a:gd name="T30" fmla="*/ 5506 w 21263"/>
              <a:gd name="T31" fmla="*/ 2933 h 21266"/>
              <a:gd name="T32" fmla="*/ 4861 w 21263"/>
              <a:gd name="T33" fmla="*/ 5474 h 21266"/>
              <a:gd name="T34" fmla="*/ 2604 w 21263"/>
              <a:gd name="T35" fmla="*/ 6200 h 21266"/>
              <a:gd name="T36" fmla="*/ 187 w 21263"/>
              <a:gd name="T37" fmla="*/ 3478 h 21266"/>
              <a:gd name="T38" fmla="*/ 1315 w 21263"/>
              <a:gd name="T39" fmla="*/ 8197 h 21266"/>
              <a:gd name="T40" fmla="*/ 5506 w 21263"/>
              <a:gd name="T41" fmla="*/ 9286 h 21266"/>
              <a:gd name="T42" fmla="*/ 5667 w 21263"/>
              <a:gd name="T43" fmla="*/ 9286 h 21266"/>
              <a:gd name="T44" fmla="*/ 9052 w 21263"/>
              <a:gd name="T45" fmla="*/ 13279 h 21266"/>
              <a:gd name="T46" fmla="*/ 5828 w 21263"/>
              <a:gd name="T47" fmla="*/ 17091 h 21266"/>
              <a:gd name="T48" fmla="*/ 5506 w 21263"/>
              <a:gd name="T49" fmla="*/ 16910 h 21266"/>
              <a:gd name="T50" fmla="*/ 4700 w 21263"/>
              <a:gd name="T51" fmla="*/ 17636 h 21266"/>
              <a:gd name="T52" fmla="*/ 3088 w 21263"/>
              <a:gd name="T53" fmla="*/ 20540 h 21266"/>
              <a:gd name="T54" fmla="*/ 3410 w 21263"/>
              <a:gd name="T55" fmla="*/ 20903 h 21266"/>
              <a:gd name="T56" fmla="*/ 5990 w 21263"/>
              <a:gd name="T57" fmla="*/ 19088 h 21266"/>
              <a:gd name="T58" fmla="*/ 6634 w 21263"/>
              <a:gd name="T59" fmla="*/ 17999 h 21266"/>
              <a:gd name="T60" fmla="*/ 6473 w 21263"/>
              <a:gd name="T61" fmla="*/ 17817 h 21266"/>
              <a:gd name="T62" fmla="*/ 9858 w 21263"/>
              <a:gd name="T63" fmla="*/ 14187 h 21266"/>
              <a:gd name="T64" fmla="*/ 15500 w 21263"/>
              <a:gd name="T65" fmla="*/ 20540 h 21266"/>
              <a:gd name="T66" fmla="*/ 16951 w 21263"/>
              <a:gd name="T67" fmla="*/ 21266 h 21266"/>
              <a:gd name="T68" fmla="*/ 18402 w 21263"/>
              <a:gd name="T69" fmla="*/ 20540 h 21266"/>
              <a:gd name="T70" fmla="*/ 18402 w 21263"/>
              <a:gd name="T71" fmla="*/ 17273 h 21266"/>
              <a:gd name="T72" fmla="*/ 12760 w 21263"/>
              <a:gd name="T73" fmla="*/ 10920 h 21266"/>
              <a:gd name="T74" fmla="*/ 13727 w 21263"/>
              <a:gd name="T75" fmla="*/ 9831 h 21266"/>
              <a:gd name="T76" fmla="*/ 14210 w 21263"/>
              <a:gd name="T77" fmla="*/ 10375 h 21266"/>
              <a:gd name="T78" fmla="*/ 15500 w 21263"/>
              <a:gd name="T79" fmla="*/ 10012 h 21266"/>
              <a:gd name="T80" fmla="*/ 20336 w 21263"/>
              <a:gd name="T81" fmla="*/ 4385 h 21266"/>
              <a:gd name="T82" fmla="*/ 20336 w 21263"/>
              <a:gd name="T83" fmla="*/ 4385 h 21266"/>
              <a:gd name="T84" fmla="*/ 20336 w 21263"/>
              <a:gd name="T85" fmla="*/ 4385 h 21266"/>
              <a:gd name="T86" fmla="*/ 20497 w 21263"/>
              <a:gd name="T87" fmla="*/ 3841 h 21266"/>
              <a:gd name="T88" fmla="*/ 21142 w 21263"/>
              <a:gd name="T89" fmla="*/ 3659 h 21266"/>
              <a:gd name="T90" fmla="*/ 21142 w 21263"/>
              <a:gd name="T91" fmla="*/ 2570 h 21266"/>
              <a:gd name="T92" fmla="*/ 17112 w 21263"/>
              <a:gd name="T93" fmla="*/ 18362 h 21266"/>
              <a:gd name="T94" fmla="*/ 17918 w 21263"/>
              <a:gd name="T95" fmla="*/ 19269 h 21266"/>
              <a:gd name="T96" fmla="*/ 17112 w 21263"/>
              <a:gd name="T97" fmla="*/ 20177 h 21266"/>
              <a:gd name="T98" fmla="*/ 16306 w 21263"/>
              <a:gd name="T99" fmla="*/ 19269 h 21266"/>
              <a:gd name="T100" fmla="*/ 17112 w 21263"/>
              <a:gd name="T101" fmla="*/ 18362 h 21266"/>
              <a:gd name="T102" fmla="*/ 14372 w 21263"/>
              <a:gd name="T103" fmla="*/ 7108 h 21266"/>
              <a:gd name="T104" fmla="*/ 14049 w 21263"/>
              <a:gd name="T105" fmla="*/ 6745 h 21266"/>
              <a:gd name="T106" fmla="*/ 17757 w 21263"/>
              <a:gd name="T107" fmla="*/ 2752 h 21266"/>
              <a:gd name="T108" fmla="*/ 18079 w 21263"/>
              <a:gd name="T109" fmla="*/ 3115 h 21266"/>
              <a:gd name="T110" fmla="*/ 14372 w 21263"/>
              <a:gd name="T111" fmla="*/ 7108 h 21266"/>
              <a:gd name="T112" fmla="*/ 15500 w 21263"/>
              <a:gd name="T113" fmla="*/ 8379 h 21266"/>
              <a:gd name="T114" fmla="*/ 15178 w 21263"/>
              <a:gd name="T115" fmla="*/ 8197 h 21266"/>
              <a:gd name="T116" fmla="*/ 18885 w 21263"/>
              <a:gd name="T117" fmla="*/ 4022 h 21266"/>
              <a:gd name="T118" fmla="*/ 19207 w 21263"/>
              <a:gd name="T119" fmla="*/ 4385 h 21266"/>
              <a:gd name="T120" fmla="*/ 15500 w 21263"/>
              <a:gd name="T121" fmla="*/ 8379 h 21266"/>
              <a:gd name="T122" fmla="*/ 15500 w 21263"/>
              <a:gd name="T123" fmla="*/ 8379 h 2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263" h="21266">
                <a:moveTo>
                  <a:pt x="21142" y="2570"/>
                </a:moveTo>
                <a:cubicBezTo>
                  <a:pt x="19207" y="574"/>
                  <a:pt x="19207" y="574"/>
                  <a:pt x="19207" y="574"/>
                </a:cubicBezTo>
                <a:cubicBezTo>
                  <a:pt x="18885" y="211"/>
                  <a:pt x="18563" y="211"/>
                  <a:pt x="18240" y="574"/>
                </a:cubicBezTo>
                <a:cubicBezTo>
                  <a:pt x="18079" y="755"/>
                  <a:pt x="18079" y="937"/>
                  <a:pt x="18079" y="1118"/>
                </a:cubicBezTo>
                <a:cubicBezTo>
                  <a:pt x="17918" y="1118"/>
                  <a:pt x="17757" y="1118"/>
                  <a:pt x="17596" y="1300"/>
                </a:cubicBezTo>
                <a:cubicBezTo>
                  <a:pt x="17596" y="1300"/>
                  <a:pt x="17596" y="1300"/>
                  <a:pt x="17596" y="1300"/>
                </a:cubicBezTo>
                <a:cubicBezTo>
                  <a:pt x="12760" y="6745"/>
                  <a:pt x="12760" y="6745"/>
                  <a:pt x="12760" y="6745"/>
                </a:cubicBezTo>
                <a:cubicBezTo>
                  <a:pt x="12760" y="7290"/>
                  <a:pt x="12599" y="7834"/>
                  <a:pt x="12437" y="8197"/>
                </a:cubicBezTo>
                <a:cubicBezTo>
                  <a:pt x="12921" y="8742"/>
                  <a:pt x="12921" y="8742"/>
                  <a:pt x="12921" y="8742"/>
                </a:cubicBezTo>
                <a:cubicBezTo>
                  <a:pt x="12921" y="8742"/>
                  <a:pt x="12921" y="8742"/>
                  <a:pt x="12921" y="8742"/>
                </a:cubicBezTo>
                <a:cubicBezTo>
                  <a:pt x="13082" y="8923"/>
                  <a:pt x="13082" y="8923"/>
                  <a:pt x="13082" y="8923"/>
                </a:cubicBezTo>
                <a:cubicBezTo>
                  <a:pt x="11954" y="10012"/>
                  <a:pt x="11954" y="10012"/>
                  <a:pt x="11954" y="10012"/>
                </a:cubicBezTo>
                <a:cubicBezTo>
                  <a:pt x="8407" y="6019"/>
                  <a:pt x="8407" y="6019"/>
                  <a:pt x="8407" y="6019"/>
                </a:cubicBezTo>
                <a:cubicBezTo>
                  <a:pt x="8730" y="4385"/>
                  <a:pt x="8407" y="2752"/>
                  <a:pt x="7279" y="1481"/>
                </a:cubicBezTo>
                <a:cubicBezTo>
                  <a:pt x="6151" y="211"/>
                  <a:pt x="4539" y="-334"/>
                  <a:pt x="3088" y="211"/>
                </a:cubicBezTo>
                <a:cubicBezTo>
                  <a:pt x="5506" y="2933"/>
                  <a:pt x="5506" y="2933"/>
                  <a:pt x="5506" y="2933"/>
                </a:cubicBezTo>
                <a:cubicBezTo>
                  <a:pt x="4861" y="5474"/>
                  <a:pt x="4861" y="5474"/>
                  <a:pt x="4861" y="5474"/>
                </a:cubicBezTo>
                <a:cubicBezTo>
                  <a:pt x="2604" y="6200"/>
                  <a:pt x="2604" y="6200"/>
                  <a:pt x="2604" y="6200"/>
                </a:cubicBezTo>
                <a:cubicBezTo>
                  <a:pt x="187" y="3478"/>
                  <a:pt x="187" y="3478"/>
                  <a:pt x="187" y="3478"/>
                </a:cubicBezTo>
                <a:cubicBezTo>
                  <a:pt x="-297" y="5111"/>
                  <a:pt x="187" y="6927"/>
                  <a:pt x="1315" y="8197"/>
                </a:cubicBezTo>
                <a:cubicBezTo>
                  <a:pt x="2443" y="9468"/>
                  <a:pt x="4055" y="9831"/>
                  <a:pt x="5506" y="9286"/>
                </a:cubicBezTo>
                <a:cubicBezTo>
                  <a:pt x="5667" y="9286"/>
                  <a:pt x="5667" y="9286"/>
                  <a:pt x="5667" y="9286"/>
                </a:cubicBezTo>
                <a:cubicBezTo>
                  <a:pt x="9052" y="13279"/>
                  <a:pt x="9052" y="13279"/>
                  <a:pt x="9052" y="13279"/>
                </a:cubicBezTo>
                <a:cubicBezTo>
                  <a:pt x="5828" y="17091"/>
                  <a:pt x="5828" y="17091"/>
                  <a:pt x="5828" y="17091"/>
                </a:cubicBezTo>
                <a:cubicBezTo>
                  <a:pt x="5506" y="16910"/>
                  <a:pt x="5506" y="16910"/>
                  <a:pt x="5506" y="16910"/>
                </a:cubicBezTo>
                <a:cubicBezTo>
                  <a:pt x="4700" y="17636"/>
                  <a:pt x="4700" y="17636"/>
                  <a:pt x="4700" y="17636"/>
                </a:cubicBezTo>
                <a:cubicBezTo>
                  <a:pt x="3088" y="20540"/>
                  <a:pt x="3088" y="20540"/>
                  <a:pt x="3088" y="20540"/>
                </a:cubicBezTo>
                <a:cubicBezTo>
                  <a:pt x="3410" y="20903"/>
                  <a:pt x="3410" y="20903"/>
                  <a:pt x="3410" y="20903"/>
                </a:cubicBezTo>
                <a:cubicBezTo>
                  <a:pt x="5990" y="19088"/>
                  <a:pt x="5990" y="19088"/>
                  <a:pt x="5990" y="19088"/>
                </a:cubicBezTo>
                <a:cubicBezTo>
                  <a:pt x="6634" y="17999"/>
                  <a:pt x="6634" y="17999"/>
                  <a:pt x="6634" y="17999"/>
                </a:cubicBezTo>
                <a:cubicBezTo>
                  <a:pt x="6473" y="17817"/>
                  <a:pt x="6473" y="17817"/>
                  <a:pt x="6473" y="17817"/>
                </a:cubicBezTo>
                <a:cubicBezTo>
                  <a:pt x="9858" y="14187"/>
                  <a:pt x="9858" y="14187"/>
                  <a:pt x="9858" y="14187"/>
                </a:cubicBezTo>
                <a:cubicBezTo>
                  <a:pt x="15500" y="20540"/>
                  <a:pt x="15500" y="20540"/>
                  <a:pt x="15500" y="20540"/>
                </a:cubicBezTo>
                <a:cubicBezTo>
                  <a:pt x="15984" y="20903"/>
                  <a:pt x="16467" y="21266"/>
                  <a:pt x="16951" y="21266"/>
                </a:cubicBezTo>
                <a:cubicBezTo>
                  <a:pt x="17434" y="21266"/>
                  <a:pt x="17918" y="20903"/>
                  <a:pt x="18402" y="20540"/>
                </a:cubicBezTo>
                <a:cubicBezTo>
                  <a:pt x="19207" y="19632"/>
                  <a:pt x="19207" y="18180"/>
                  <a:pt x="18402" y="17273"/>
                </a:cubicBezTo>
                <a:cubicBezTo>
                  <a:pt x="12760" y="10920"/>
                  <a:pt x="12760" y="10920"/>
                  <a:pt x="12760" y="10920"/>
                </a:cubicBezTo>
                <a:cubicBezTo>
                  <a:pt x="13727" y="9831"/>
                  <a:pt x="13727" y="9831"/>
                  <a:pt x="13727" y="9831"/>
                </a:cubicBezTo>
                <a:cubicBezTo>
                  <a:pt x="14210" y="10375"/>
                  <a:pt x="14210" y="10375"/>
                  <a:pt x="14210" y="10375"/>
                </a:cubicBezTo>
                <a:cubicBezTo>
                  <a:pt x="14533" y="10012"/>
                  <a:pt x="15016" y="9831"/>
                  <a:pt x="15500" y="10012"/>
                </a:cubicBezTo>
                <a:cubicBezTo>
                  <a:pt x="20336" y="4385"/>
                  <a:pt x="20336" y="4385"/>
                  <a:pt x="20336" y="4385"/>
                </a:cubicBezTo>
                <a:cubicBezTo>
                  <a:pt x="20336" y="4385"/>
                  <a:pt x="20336" y="4385"/>
                  <a:pt x="20336" y="4385"/>
                </a:cubicBezTo>
                <a:cubicBezTo>
                  <a:pt x="20336" y="4385"/>
                  <a:pt x="20336" y="4385"/>
                  <a:pt x="20336" y="4385"/>
                </a:cubicBezTo>
                <a:cubicBezTo>
                  <a:pt x="20497" y="4204"/>
                  <a:pt x="20497" y="4022"/>
                  <a:pt x="20497" y="3841"/>
                </a:cubicBezTo>
                <a:cubicBezTo>
                  <a:pt x="20658" y="4022"/>
                  <a:pt x="20981" y="3841"/>
                  <a:pt x="21142" y="3659"/>
                </a:cubicBezTo>
                <a:cubicBezTo>
                  <a:pt x="21303" y="3478"/>
                  <a:pt x="21303" y="2933"/>
                  <a:pt x="21142" y="2570"/>
                </a:cubicBezTo>
                <a:close/>
                <a:moveTo>
                  <a:pt x="17112" y="18362"/>
                </a:moveTo>
                <a:cubicBezTo>
                  <a:pt x="17596" y="18362"/>
                  <a:pt x="17918" y="18906"/>
                  <a:pt x="17918" y="19269"/>
                </a:cubicBezTo>
                <a:cubicBezTo>
                  <a:pt x="17918" y="19814"/>
                  <a:pt x="17596" y="20177"/>
                  <a:pt x="17112" y="20177"/>
                </a:cubicBezTo>
                <a:cubicBezTo>
                  <a:pt x="16628" y="20177"/>
                  <a:pt x="16306" y="19814"/>
                  <a:pt x="16306" y="19269"/>
                </a:cubicBezTo>
                <a:cubicBezTo>
                  <a:pt x="16306" y="18906"/>
                  <a:pt x="16628" y="18362"/>
                  <a:pt x="17112" y="18362"/>
                </a:cubicBezTo>
                <a:close/>
                <a:moveTo>
                  <a:pt x="14372" y="7108"/>
                </a:moveTo>
                <a:cubicBezTo>
                  <a:pt x="14049" y="6745"/>
                  <a:pt x="14049" y="6745"/>
                  <a:pt x="14049" y="6745"/>
                </a:cubicBezTo>
                <a:cubicBezTo>
                  <a:pt x="17757" y="2752"/>
                  <a:pt x="17757" y="2752"/>
                  <a:pt x="17757" y="2752"/>
                </a:cubicBezTo>
                <a:cubicBezTo>
                  <a:pt x="18079" y="3115"/>
                  <a:pt x="18079" y="3115"/>
                  <a:pt x="18079" y="3115"/>
                </a:cubicBezTo>
                <a:lnTo>
                  <a:pt x="14372" y="7108"/>
                </a:lnTo>
                <a:close/>
                <a:moveTo>
                  <a:pt x="15500" y="8379"/>
                </a:moveTo>
                <a:cubicBezTo>
                  <a:pt x="15178" y="8197"/>
                  <a:pt x="15178" y="8197"/>
                  <a:pt x="15178" y="8197"/>
                </a:cubicBezTo>
                <a:cubicBezTo>
                  <a:pt x="18885" y="4022"/>
                  <a:pt x="18885" y="4022"/>
                  <a:pt x="18885" y="4022"/>
                </a:cubicBezTo>
                <a:cubicBezTo>
                  <a:pt x="19207" y="4385"/>
                  <a:pt x="19207" y="4385"/>
                  <a:pt x="19207" y="4385"/>
                </a:cubicBezTo>
                <a:lnTo>
                  <a:pt x="15500" y="8379"/>
                </a:lnTo>
                <a:close/>
                <a:moveTo>
                  <a:pt x="15500" y="8379"/>
                </a:moveTo>
              </a:path>
            </a:pathLst>
          </a:custGeom>
          <a:solidFill>
            <a:srgbClr val="FFFEFE"/>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sz="975"/>
          </a:p>
        </p:txBody>
      </p:sp>
      <p:sp>
        <p:nvSpPr>
          <p:cNvPr id="11" name="AutoShape 27"/>
          <p:cNvSpPr>
            <a:spLocks noChangeArrowheads="1"/>
          </p:cNvSpPr>
          <p:nvPr/>
        </p:nvSpPr>
        <p:spPr bwMode="auto">
          <a:xfrm>
            <a:off x="1648550" y="3704396"/>
            <a:ext cx="299905" cy="297518"/>
          </a:xfrm>
          <a:custGeom>
            <a:avLst/>
            <a:gdLst>
              <a:gd name="T0" fmla="*/ 2007 w 20931"/>
              <a:gd name="T1" fmla="*/ 1880 h 20973"/>
              <a:gd name="T2" fmla="*/ 2007 w 20931"/>
              <a:gd name="T3" fmla="*/ 11330 h 20973"/>
              <a:gd name="T4" fmla="*/ 8697 w 20931"/>
              <a:gd name="T5" fmla="*/ 13066 h 20973"/>
              <a:gd name="T6" fmla="*/ 10800 w 20931"/>
              <a:gd name="T7" fmla="*/ 15187 h 20973"/>
              <a:gd name="T8" fmla="*/ 13667 w 20931"/>
              <a:gd name="T9" fmla="*/ 14609 h 20973"/>
              <a:gd name="T10" fmla="*/ 13667 w 20931"/>
              <a:gd name="T11" fmla="*/ 17309 h 20973"/>
              <a:gd name="T12" fmla="*/ 14432 w 20931"/>
              <a:gd name="T13" fmla="*/ 18080 h 20973"/>
              <a:gd name="T14" fmla="*/ 16917 w 20931"/>
              <a:gd name="T15" fmla="*/ 18080 h 20973"/>
              <a:gd name="T16" fmla="*/ 16917 w 20931"/>
              <a:gd name="T17" fmla="*/ 20973 h 20973"/>
              <a:gd name="T18" fmla="*/ 20931 w 20931"/>
              <a:gd name="T19" fmla="*/ 20973 h 20973"/>
              <a:gd name="T20" fmla="*/ 20931 w 20931"/>
              <a:gd name="T21" fmla="*/ 16923 h 20973"/>
              <a:gd name="T22" fmla="*/ 12903 w 20931"/>
              <a:gd name="T23" fmla="*/ 8823 h 20973"/>
              <a:gd name="T24" fmla="*/ 11373 w 20931"/>
              <a:gd name="T25" fmla="*/ 1880 h 20973"/>
              <a:gd name="T26" fmla="*/ 2007 w 20931"/>
              <a:gd name="T27" fmla="*/ 1880 h 20973"/>
              <a:gd name="T28" fmla="*/ 2581 w 20931"/>
              <a:gd name="T29" fmla="*/ 9594 h 20973"/>
              <a:gd name="T30" fmla="*/ 3345 w 20931"/>
              <a:gd name="T31" fmla="*/ 3230 h 20973"/>
              <a:gd name="T32" fmla="*/ 9462 w 20931"/>
              <a:gd name="T33" fmla="*/ 2652 h 20973"/>
              <a:gd name="T34" fmla="*/ 2581 w 20931"/>
              <a:gd name="T35" fmla="*/ 9594 h 20973"/>
              <a:gd name="T36" fmla="*/ 2581 w 20931"/>
              <a:gd name="T37" fmla="*/ 9594 h 20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931" h="20973">
                <a:moveTo>
                  <a:pt x="2007" y="1880"/>
                </a:moveTo>
                <a:cubicBezTo>
                  <a:pt x="-669" y="4580"/>
                  <a:pt x="-669" y="8823"/>
                  <a:pt x="2007" y="11330"/>
                </a:cubicBezTo>
                <a:cubicBezTo>
                  <a:pt x="3727" y="13259"/>
                  <a:pt x="6404" y="13837"/>
                  <a:pt x="8697" y="13066"/>
                </a:cubicBezTo>
                <a:cubicBezTo>
                  <a:pt x="10800" y="15187"/>
                  <a:pt x="10800" y="15187"/>
                  <a:pt x="10800" y="15187"/>
                </a:cubicBezTo>
                <a:cubicBezTo>
                  <a:pt x="10800" y="15187"/>
                  <a:pt x="12712" y="13644"/>
                  <a:pt x="13667" y="14609"/>
                </a:cubicBezTo>
                <a:cubicBezTo>
                  <a:pt x="14432" y="15380"/>
                  <a:pt x="13858" y="16537"/>
                  <a:pt x="13667" y="17309"/>
                </a:cubicBezTo>
                <a:cubicBezTo>
                  <a:pt x="13476" y="17694"/>
                  <a:pt x="13285" y="18466"/>
                  <a:pt x="14432" y="18080"/>
                </a:cubicBezTo>
                <a:cubicBezTo>
                  <a:pt x="14814" y="17887"/>
                  <a:pt x="16152" y="17116"/>
                  <a:pt x="16917" y="18080"/>
                </a:cubicBezTo>
                <a:cubicBezTo>
                  <a:pt x="17873" y="19044"/>
                  <a:pt x="16917" y="20973"/>
                  <a:pt x="16917" y="20973"/>
                </a:cubicBezTo>
                <a:cubicBezTo>
                  <a:pt x="20931" y="20973"/>
                  <a:pt x="20931" y="20973"/>
                  <a:pt x="20931" y="20973"/>
                </a:cubicBezTo>
                <a:cubicBezTo>
                  <a:pt x="20931" y="16923"/>
                  <a:pt x="20931" y="16923"/>
                  <a:pt x="20931" y="16923"/>
                </a:cubicBezTo>
                <a:cubicBezTo>
                  <a:pt x="12903" y="8823"/>
                  <a:pt x="12903" y="8823"/>
                  <a:pt x="12903" y="8823"/>
                </a:cubicBezTo>
                <a:cubicBezTo>
                  <a:pt x="13667" y="6509"/>
                  <a:pt x="13094" y="3809"/>
                  <a:pt x="11373" y="1880"/>
                </a:cubicBezTo>
                <a:cubicBezTo>
                  <a:pt x="8697" y="-627"/>
                  <a:pt x="4492" y="-627"/>
                  <a:pt x="2007" y="1880"/>
                </a:cubicBezTo>
                <a:close/>
                <a:moveTo>
                  <a:pt x="2581" y="9594"/>
                </a:moveTo>
                <a:cubicBezTo>
                  <a:pt x="1434" y="7666"/>
                  <a:pt x="1625" y="4966"/>
                  <a:pt x="3345" y="3230"/>
                </a:cubicBezTo>
                <a:cubicBezTo>
                  <a:pt x="4874" y="1494"/>
                  <a:pt x="7550" y="1302"/>
                  <a:pt x="9462" y="2652"/>
                </a:cubicBezTo>
                <a:lnTo>
                  <a:pt x="2581" y="9594"/>
                </a:lnTo>
                <a:close/>
                <a:moveTo>
                  <a:pt x="2581" y="9594"/>
                </a:moveTo>
              </a:path>
            </a:pathLst>
          </a:custGeom>
          <a:solidFill>
            <a:srgbClr val="FFFEFE"/>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sz="975"/>
          </a:p>
        </p:txBody>
      </p:sp>
      <p:sp>
        <p:nvSpPr>
          <p:cNvPr id="12" name="AutoShape 29"/>
          <p:cNvSpPr>
            <a:spLocks noChangeArrowheads="1"/>
          </p:cNvSpPr>
          <p:nvPr/>
        </p:nvSpPr>
        <p:spPr bwMode="auto">
          <a:xfrm>
            <a:off x="3317281" y="3325206"/>
            <a:ext cx="197214" cy="185512"/>
          </a:xfrm>
          <a:custGeom>
            <a:avLst/>
            <a:gdLst>
              <a:gd name="T0" fmla="*/ 14751 w 21600"/>
              <a:gd name="T1" fmla="*/ 18554 h 21600"/>
              <a:gd name="T2" fmla="*/ 14751 w 21600"/>
              <a:gd name="T3" fmla="*/ 21600 h 21600"/>
              <a:gd name="T4" fmla="*/ 21600 w 21600"/>
              <a:gd name="T5" fmla="*/ 11354 h 21600"/>
              <a:gd name="T6" fmla="*/ 10800 w 21600"/>
              <a:gd name="T7" fmla="*/ 0 h 21600"/>
              <a:gd name="T8" fmla="*/ 0 w 21600"/>
              <a:gd name="T9" fmla="*/ 11354 h 21600"/>
              <a:gd name="T10" fmla="*/ 6585 w 21600"/>
              <a:gd name="T11" fmla="*/ 21600 h 21600"/>
              <a:gd name="T12" fmla="*/ 6585 w 21600"/>
              <a:gd name="T13" fmla="*/ 18554 h 21600"/>
              <a:gd name="T14" fmla="*/ 2634 w 21600"/>
              <a:gd name="T15" fmla="*/ 11354 h 21600"/>
              <a:gd name="T16" fmla="*/ 10800 w 21600"/>
              <a:gd name="T17" fmla="*/ 2769 h 21600"/>
              <a:gd name="T18" fmla="*/ 18966 w 21600"/>
              <a:gd name="T19" fmla="*/ 11354 h 21600"/>
              <a:gd name="T20" fmla="*/ 14751 w 21600"/>
              <a:gd name="T21" fmla="*/ 18554 h 21600"/>
              <a:gd name="T22" fmla="*/ 14751 w 21600"/>
              <a:gd name="T23" fmla="*/ 1855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600" h="21600">
                <a:moveTo>
                  <a:pt x="14751" y="18554"/>
                </a:moveTo>
                <a:cubicBezTo>
                  <a:pt x="14751" y="21600"/>
                  <a:pt x="14751" y="21600"/>
                  <a:pt x="14751" y="21600"/>
                </a:cubicBezTo>
                <a:cubicBezTo>
                  <a:pt x="18702" y="19938"/>
                  <a:pt x="21600" y="15785"/>
                  <a:pt x="21600" y="11354"/>
                </a:cubicBezTo>
                <a:cubicBezTo>
                  <a:pt x="21600" y="4985"/>
                  <a:pt x="16595" y="0"/>
                  <a:pt x="10800" y="0"/>
                </a:cubicBezTo>
                <a:cubicBezTo>
                  <a:pt x="4741" y="0"/>
                  <a:pt x="0" y="4985"/>
                  <a:pt x="0" y="11354"/>
                </a:cubicBezTo>
                <a:cubicBezTo>
                  <a:pt x="0" y="15785"/>
                  <a:pt x="2634" y="19938"/>
                  <a:pt x="6585" y="21600"/>
                </a:cubicBezTo>
                <a:cubicBezTo>
                  <a:pt x="6585" y="18554"/>
                  <a:pt x="6585" y="18554"/>
                  <a:pt x="6585" y="18554"/>
                </a:cubicBezTo>
                <a:cubicBezTo>
                  <a:pt x="4215" y="16892"/>
                  <a:pt x="2634" y="14400"/>
                  <a:pt x="2634" y="11354"/>
                </a:cubicBezTo>
                <a:cubicBezTo>
                  <a:pt x="2634" y="6369"/>
                  <a:pt x="6322" y="2769"/>
                  <a:pt x="10800" y="2769"/>
                </a:cubicBezTo>
                <a:cubicBezTo>
                  <a:pt x="15278" y="2769"/>
                  <a:pt x="18966" y="6369"/>
                  <a:pt x="18966" y="11354"/>
                </a:cubicBezTo>
                <a:cubicBezTo>
                  <a:pt x="18966" y="14400"/>
                  <a:pt x="17385" y="17169"/>
                  <a:pt x="14751" y="18554"/>
                </a:cubicBezTo>
                <a:close/>
                <a:moveTo>
                  <a:pt x="14751" y="18554"/>
                </a:moveTo>
              </a:path>
            </a:pathLst>
          </a:custGeom>
          <a:solidFill>
            <a:srgbClr val="FFFEFE"/>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sz="975"/>
          </a:p>
        </p:txBody>
      </p:sp>
      <p:sp>
        <p:nvSpPr>
          <p:cNvPr id="13" name="AutoShape 30"/>
          <p:cNvSpPr>
            <a:spLocks noChangeArrowheads="1"/>
          </p:cNvSpPr>
          <p:nvPr/>
        </p:nvSpPr>
        <p:spPr bwMode="auto">
          <a:xfrm>
            <a:off x="3274104" y="3282038"/>
            <a:ext cx="284734" cy="274183"/>
          </a:xfrm>
          <a:custGeom>
            <a:avLst/>
            <a:gdLst>
              <a:gd name="T0" fmla="*/ 10800 w 21600"/>
              <a:gd name="T1" fmla="*/ 0 h 21600"/>
              <a:gd name="T2" fmla="*/ 0 w 21600"/>
              <a:gd name="T3" fmla="*/ 11082 h 21600"/>
              <a:gd name="T4" fmla="*/ 7871 w 21600"/>
              <a:gd name="T5" fmla="*/ 21600 h 21600"/>
              <a:gd name="T6" fmla="*/ 7871 w 21600"/>
              <a:gd name="T7" fmla="*/ 20097 h 21600"/>
              <a:gd name="T8" fmla="*/ 1464 w 21600"/>
              <a:gd name="T9" fmla="*/ 11082 h 21600"/>
              <a:gd name="T10" fmla="*/ 10800 w 21600"/>
              <a:gd name="T11" fmla="*/ 1503 h 21600"/>
              <a:gd name="T12" fmla="*/ 20136 w 21600"/>
              <a:gd name="T13" fmla="*/ 11082 h 21600"/>
              <a:gd name="T14" fmla="*/ 13546 w 21600"/>
              <a:gd name="T15" fmla="*/ 20097 h 21600"/>
              <a:gd name="T16" fmla="*/ 13546 w 21600"/>
              <a:gd name="T17" fmla="*/ 21600 h 21600"/>
              <a:gd name="T18" fmla="*/ 21600 w 21600"/>
              <a:gd name="T19" fmla="*/ 11082 h 21600"/>
              <a:gd name="T20" fmla="*/ 10800 w 21600"/>
              <a:gd name="T21" fmla="*/ 0 h 21600"/>
              <a:gd name="T22" fmla="*/ 10800 w 21600"/>
              <a:gd name="T23"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600" h="21600">
                <a:moveTo>
                  <a:pt x="10800" y="0"/>
                </a:moveTo>
                <a:cubicBezTo>
                  <a:pt x="4759" y="0"/>
                  <a:pt x="0" y="4883"/>
                  <a:pt x="0" y="11082"/>
                </a:cubicBezTo>
                <a:cubicBezTo>
                  <a:pt x="0" y="15965"/>
                  <a:pt x="3295" y="20285"/>
                  <a:pt x="7871" y="21600"/>
                </a:cubicBezTo>
                <a:cubicBezTo>
                  <a:pt x="7871" y="20097"/>
                  <a:pt x="7871" y="20097"/>
                  <a:pt x="7871" y="20097"/>
                </a:cubicBezTo>
                <a:cubicBezTo>
                  <a:pt x="4027" y="18783"/>
                  <a:pt x="1464" y="15214"/>
                  <a:pt x="1464" y="11082"/>
                </a:cubicBezTo>
                <a:cubicBezTo>
                  <a:pt x="1464" y="5635"/>
                  <a:pt x="5675" y="1503"/>
                  <a:pt x="10800" y="1503"/>
                </a:cubicBezTo>
                <a:cubicBezTo>
                  <a:pt x="15925" y="1503"/>
                  <a:pt x="20136" y="5635"/>
                  <a:pt x="20136" y="11082"/>
                </a:cubicBezTo>
                <a:cubicBezTo>
                  <a:pt x="20136" y="15214"/>
                  <a:pt x="17390" y="18783"/>
                  <a:pt x="13546" y="20097"/>
                </a:cubicBezTo>
                <a:cubicBezTo>
                  <a:pt x="13546" y="21600"/>
                  <a:pt x="13546" y="21600"/>
                  <a:pt x="13546" y="21600"/>
                </a:cubicBezTo>
                <a:cubicBezTo>
                  <a:pt x="18122" y="20285"/>
                  <a:pt x="21600" y="16153"/>
                  <a:pt x="21600" y="11082"/>
                </a:cubicBezTo>
                <a:cubicBezTo>
                  <a:pt x="21600" y="4883"/>
                  <a:pt x="16658" y="0"/>
                  <a:pt x="10800" y="0"/>
                </a:cubicBezTo>
                <a:close/>
                <a:moveTo>
                  <a:pt x="10800" y="0"/>
                </a:moveTo>
              </a:path>
            </a:pathLst>
          </a:custGeom>
          <a:solidFill>
            <a:srgbClr val="FFFEFE"/>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sz="975"/>
          </a:p>
        </p:txBody>
      </p:sp>
      <p:sp>
        <p:nvSpPr>
          <p:cNvPr id="14" name="AutoShape 31"/>
          <p:cNvSpPr>
            <a:spLocks noChangeArrowheads="1"/>
          </p:cNvSpPr>
          <p:nvPr/>
        </p:nvSpPr>
        <p:spPr bwMode="auto">
          <a:xfrm>
            <a:off x="3375629" y="3394045"/>
            <a:ext cx="86354" cy="228681"/>
          </a:xfrm>
          <a:custGeom>
            <a:avLst/>
            <a:gdLst>
              <a:gd name="T0" fmla="*/ 14400 w 21600"/>
              <a:gd name="T1" fmla="*/ 18450 h 21600"/>
              <a:gd name="T2" fmla="*/ 14400 w 21600"/>
              <a:gd name="T3" fmla="*/ 4725 h 21600"/>
              <a:gd name="T4" fmla="*/ 17400 w 21600"/>
              <a:gd name="T5" fmla="*/ 2700 h 21600"/>
              <a:gd name="T6" fmla="*/ 10200 w 21600"/>
              <a:gd name="T7" fmla="*/ 0 h 21600"/>
              <a:gd name="T8" fmla="*/ 3000 w 21600"/>
              <a:gd name="T9" fmla="*/ 2700 h 21600"/>
              <a:gd name="T10" fmla="*/ 6000 w 21600"/>
              <a:gd name="T11" fmla="*/ 4725 h 21600"/>
              <a:gd name="T12" fmla="*/ 6000 w 21600"/>
              <a:gd name="T13" fmla="*/ 4725 h 21600"/>
              <a:gd name="T14" fmla="*/ 6000 w 21600"/>
              <a:gd name="T15" fmla="*/ 18450 h 21600"/>
              <a:gd name="T16" fmla="*/ 0 w 21600"/>
              <a:gd name="T17" fmla="*/ 21600 h 21600"/>
              <a:gd name="T18" fmla="*/ 21600 w 21600"/>
              <a:gd name="T19" fmla="*/ 21600 h 21600"/>
              <a:gd name="T20" fmla="*/ 14400 w 21600"/>
              <a:gd name="T21" fmla="*/ 18450 h 21600"/>
              <a:gd name="T22" fmla="*/ 14400 w 21600"/>
              <a:gd name="T23" fmla="*/ 1845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600" h="21600">
                <a:moveTo>
                  <a:pt x="14400" y="18450"/>
                </a:moveTo>
                <a:cubicBezTo>
                  <a:pt x="14400" y="17775"/>
                  <a:pt x="14400" y="4950"/>
                  <a:pt x="14400" y="4725"/>
                </a:cubicBezTo>
                <a:cubicBezTo>
                  <a:pt x="16200" y="4275"/>
                  <a:pt x="17400" y="3600"/>
                  <a:pt x="17400" y="2700"/>
                </a:cubicBezTo>
                <a:cubicBezTo>
                  <a:pt x="17400" y="1125"/>
                  <a:pt x="13800" y="0"/>
                  <a:pt x="10200" y="0"/>
                </a:cubicBezTo>
                <a:cubicBezTo>
                  <a:pt x="6000" y="0"/>
                  <a:pt x="3000" y="1125"/>
                  <a:pt x="3000" y="2700"/>
                </a:cubicBezTo>
                <a:cubicBezTo>
                  <a:pt x="3000" y="3600"/>
                  <a:pt x="4200" y="4275"/>
                  <a:pt x="6000" y="4725"/>
                </a:cubicBezTo>
                <a:cubicBezTo>
                  <a:pt x="6000" y="4725"/>
                  <a:pt x="6000" y="4725"/>
                  <a:pt x="6000" y="4725"/>
                </a:cubicBezTo>
                <a:cubicBezTo>
                  <a:pt x="6000" y="4725"/>
                  <a:pt x="6000" y="17550"/>
                  <a:pt x="6000" y="18450"/>
                </a:cubicBezTo>
                <a:cubicBezTo>
                  <a:pt x="6000" y="20700"/>
                  <a:pt x="0" y="21600"/>
                  <a:pt x="0" y="21600"/>
                </a:cubicBezTo>
                <a:cubicBezTo>
                  <a:pt x="21600" y="21600"/>
                  <a:pt x="21600" y="21600"/>
                  <a:pt x="21600" y="21600"/>
                </a:cubicBezTo>
                <a:cubicBezTo>
                  <a:pt x="21600" y="21600"/>
                  <a:pt x="14400" y="20700"/>
                  <a:pt x="14400" y="18450"/>
                </a:cubicBezTo>
                <a:close/>
                <a:moveTo>
                  <a:pt x="14400" y="18450"/>
                </a:moveTo>
              </a:path>
            </a:pathLst>
          </a:custGeom>
          <a:solidFill>
            <a:srgbClr val="FFFEFE"/>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sz="975"/>
          </a:p>
        </p:txBody>
      </p:sp>
      <p:sp>
        <p:nvSpPr>
          <p:cNvPr id="15" name="Rectangle 33"/>
          <p:cNvSpPr>
            <a:spLocks noChangeArrowheads="1"/>
          </p:cNvSpPr>
          <p:nvPr/>
        </p:nvSpPr>
        <p:spPr bwMode="auto">
          <a:xfrm>
            <a:off x="5029189" y="2947183"/>
            <a:ext cx="43177" cy="243849"/>
          </a:xfrm>
          <a:prstGeom prst="rect">
            <a:avLst/>
          </a:prstGeom>
          <a:solidFill>
            <a:srgbClr val="FFFEF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s-ES" altLang="en-US" sz="2130">
              <a:solidFill>
                <a:srgbClr val="000000"/>
              </a:solidFill>
              <a:latin typeface="Arial" panose="020B0604020202020204" pitchFamily="34" charset="0"/>
              <a:ea typeface="微软雅黑" panose="020B0503020204020204" charset="-122"/>
              <a:sym typeface="Arial" panose="020B0604020202020204" pitchFamily="34" charset="0"/>
            </a:endParaRPr>
          </a:p>
        </p:txBody>
      </p:sp>
      <p:sp>
        <p:nvSpPr>
          <p:cNvPr id="16" name="Rectangle 34"/>
          <p:cNvSpPr>
            <a:spLocks noChangeArrowheads="1"/>
          </p:cNvSpPr>
          <p:nvPr/>
        </p:nvSpPr>
        <p:spPr bwMode="auto">
          <a:xfrm>
            <a:off x="4958005" y="2996186"/>
            <a:ext cx="43178" cy="194846"/>
          </a:xfrm>
          <a:prstGeom prst="rect">
            <a:avLst/>
          </a:prstGeom>
          <a:solidFill>
            <a:srgbClr val="FFFEF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s-ES" altLang="en-US" sz="2130">
              <a:solidFill>
                <a:srgbClr val="000000"/>
              </a:solidFill>
              <a:latin typeface="Arial" panose="020B0604020202020204" pitchFamily="34" charset="0"/>
              <a:ea typeface="微软雅黑" panose="020B0503020204020204" charset="-122"/>
              <a:sym typeface="Arial" panose="020B0604020202020204" pitchFamily="34" charset="0"/>
            </a:endParaRPr>
          </a:p>
        </p:txBody>
      </p:sp>
      <p:sp>
        <p:nvSpPr>
          <p:cNvPr id="17" name="Rectangle 35"/>
          <p:cNvSpPr>
            <a:spLocks noChangeArrowheads="1"/>
          </p:cNvSpPr>
          <p:nvPr/>
        </p:nvSpPr>
        <p:spPr bwMode="auto">
          <a:xfrm>
            <a:off x="4883321" y="3034690"/>
            <a:ext cx="45511" cy="156343"/>
          </a:xfrm>
          <a:prstGeom prst="rect">
            <a:avLst/>
          </a:prstGeom>
          <a:solidFill>
            <a:srgbClr val="FFFEF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s-ES" altLang="en-US" sz="2130">
              <a:solidFill>
                <a:srgbClr val="000000"/>
              </a:solidFill>
              <a:latin typeface="Arial" panose="020B0604020202020204" pitchFamily="34" charset="0"/>
              <a:ea typeface="微软雅黑" panose="020B0503020204020204" charset="-122"/>
              <a:sym typeface="Arial" panose="020B0604020202020204" pitchFamily="34" charset="0"/>
            </a:endParaRPr>
          </a:p>
        </p:txBody>
      </p:sp>
      <p:sp>
        <p:nvSpPr>
          <p:cNvPr id="18" name="Rectangle 36"/>
          <p:cNvSpPr>
            <a:spLocks noChangeArrowheads="1"/>
          </p:cNvSpPr>
          <p:nvPr/>
        </p:nvSpPr>
        <p:spPr bwMode="auto">
          <a:xfrm>
            <a:off x="5100372" y="2887679"/>
            <a:ext cx="44344" cy="303352"/>
          </a:xfrm>
          <a:prstGeom prst="rect">
            <a:avLst/>
          </a:prstGeom>
          <a:solidFill>
            <a:srgbClr val="FFFEF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s-ES" altLang="en-US" sz="2130">
              <a:solidFill>
                <a:srgbClr val="000000"/>
              </a:solidFill>
              <a:latin typeface="Arial" panose="020B0604020202020204" pitchFamily="34" charset="0"/>
              <a:ea typeface="微软雅黑" panose="020B0503020204020204" charset="-122"/>
              <a:sym typeface="Arial" panose="020B0604020202020204" pitchFamily="34" charset="0"/>
            </a:endParaRPr>
          </a:p>
        </p:txBody>
      </p:sp>
      <p:sp>
        <p:nvSpPr>
          <p:cNvPr id="19" name="TextBox 13"/>
          <p:cNvSpPr txBox="1">
            <a:spLocks noChangeArrowheads="1"/>
          </p:cNvSpPr>
          <p:nvPr/>
        </p:nvSpPr>
        <p:spPr bwMode="auto">
          <a:xfrm>
            <a:off x="1156099" y="2504989"/>
            <a:ext cx="952227" cy="180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eaLnBrk="1" hangingPunct="1">
              <a:spcBef>
                <a:spcPct val="20000"/>
              </a:spcBef>
            </a:pPr>
            <a:r>
              <a:rPr lang="zh-CN" altLang="en-US" sz="1175" b="1" dirty="0">
                <a:solidFill>
                  <a:schemeClr val="bg2">
                    <a:lumMod val="25000"/>
                  </a:schemeClr>
                </a:solidFill>
                <a:latin typeface="微软雅黑" panose="020B0503020204020204" charset="-122"/>
                <a:ea typeface="微软雅黑" panose="020B0503020204020204" charset="-122"/>
                <a:sym typeface="+mn-ea"/>
              </a:rPr>
              <a:t>添加你的标题</a:t>
            </a:r>
            <a:endParaRPr lang="zh-CN" altLang="en-US" sz="1175" b="1" dirty="0">
              <a:solidFill>
                <a:schemeClr val="bg2">
                  <a:lumMod val="25000"/>
                </a:schemeClr>
              </a:solidFill>
              <a:latin typeface="微软雅黑" panose="020B0503020204020204" charset="-122"/>
              <a:ea typeface="微软雅黑" panose="020B0503020204020204" charset="-122"/>
              <a:sym typeface="+mn-ea"/>
            </a:endParaRPr>
          </a:p>
        </p:txBody>
      </p:sp>
      <p:sp>
        <p:nvSpPr>
          <p:cNvPr id="20" name="TextBox 13"/>
          <p:cNvSpPr txBox="1">
            <a:spLocks noChangeArrowheads="1"/>
          </p:cNvSpPr>
          <p:nvPr/>
        </p:nvSpPr>
        <p:spPr bwMode="auto">
          <a:xfrm>
            <a:off x="1158433" y="2741838"/>
            <a:ext cx="1491355" cy="29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spcBef>
                <a:spcPts val="15"/>
              </a:spcBef>
            </a:pPr>
            <a:r>
              <a:rPr lang="zh-CN" altLang="zh-CN" sz="735" dirty="0">
                <a:latin typeface="微软雅黑" panose="020B0503020204020204" charset="-122"/>
                <a:ea typeface="微软雅黑" panose="020B0503020204020204" charset="-122"/>
                <a:sym typeface="+mn-ea"/>
              </a:rPr>
              <a:t>请在此添加您的文字内容， 请在此添加您的文字内容。</a:t>
            </a:r>
            <a:endParaRPr lang="zh-CN" altLang="zh-CN" sz="735" dirty="0">
              <a:solidFill>
                <a:srgbClr val="445469"/>
              </a:solidFill>
              <a:latin typeface="微软雅黑" panose="020B0503020204020204" charset="-122"/>
              <a:ea typeface="微软雅黑" panose="020B0503020204020204" charset="-122"/>
              <a:sym typeface="+mn-ea"/>
            </a:endParaRPr>
          </a:p>
        </p:txBody>
      </p:sp>
      <p:sp>
        <p:nvSpPr>
          <p:cNvPr id="21" name="TextBox 13"/>
          <p:cNvSpPr txBox="1">
            <a:spLocks noChangeArrowheads="1"/>
          </p:cNvSpPr>
          <p:nvPr/>
        </p:nvSpPr>
        <p:spPr bwMode="auto">
          <a:xfrm>
            <a:off x="2800325" y="2058129"/>
            <a:ext cx="952227" cy="180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eaLnBrk="1" hangingPunct="1">
              <a:spcBef>
                <a:spcPct val="20000"/>
              </a:spcBef>
            </a:pPr>
            <a:r>
              <a:rPr lang="zh-CN" altLang="en-US" sz="1175" b="1" dirty="0">
                <a:solidFill>
                  <a:schemeClr val="bg2">
                    <a:lumMod val="25000"/>
                  </a:schemeClr>
                </a:solidFill>
                <a:latin typeface="微软雅黑" panose="020B0503020204020204" charset="-122"/>
                <a:ea typeface="微软雅黑" panose="020B0503020204020204" charset="-122"/>
                <a:sym typeface="+mn-ea"/>
              </a:rPr>
              <a:t>添加你的标题</a:t>
            </a:r>
            <a:endParaRPr lang="zh-CN" altLang="en-US" sz="1175" b="1" dirty="0">
              <a:solidFill>
                <a:schemeClr val="bg2">
                  <a:lumMod val="25000"/>
                </a:schemeClr>
              </a:solidFill>
              <a:latin typeface="微软雅黑" panose="020B0503020204020204" charset="-122"/>
              <a:ea typeface="微软雅黑" panose="020B0503020204020204" charset="-122"/>
              <a:sym typeface="+mn-ea"/>
            </a:endParaRPr>
          </a:p>
        </p:txBody>
      </p:sp>
      <p:sp>
        <p:nvSpPr>
          <p:cNvPr id="22" name="TextBox 13"/>
          <p:cNvSpPr txBox="1">
            <a:spLocks noChangeArrowheads="1"/>
          </p:cNvSpPr>
          <p:nvPr/>
        </p:nvSpPr>
        <p:spPr bwMode="auto">
          <a:xfrm>
            <a:off x="2802659" y="2294977"/>
            <a:ext cx="1491355" cy="29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spcBef>
                <a:spcPts val="15"/>
              </a:spcBef>
            </a:pPr>
            <a:r>
              <a:rPr lang="zh-CN" altLang="zh-CN" sz="735" dirty="0">
                <a:latin typeface="微软雅黑" panose="020B0503020204020204" charset="-122"/>
                <a:ea typeface="微软雅黑" panose="020B0503020204020204" charset="-122"/>
                <a:sym typeface="+mn-ea"/>
              </a:rPr>
              <a:t>请在此添加您的文字内容， 请在此添加您的文字内容。</a:t>
            </a:r>
            <a:endParaRPr lang="zh-CN" altLang="zh-CN" sz="735" dirty="0">
              <a:solidFill>
                <a:srgbClr val="445469"/>
              </a:solidFill>
              <a:latin typeface="微软雅黑" panose="020B0503020204020204" charset="-122"/>
              <a:ea typeface="微软雅黑" panose="020B0503020204020204" charset="-122"/>
              <a:sym typeface="+mn-ea"/>
            </a:endParaRPr>
          </a:p>
        </p:txBody>
      </p:sp>
      <p:sp>
        <p:nvSpPr>
          <p:cNvPr id="23" name="TextBox 13"/>
          <p:cNvSpPr txBox="1">
            <a:spLocks noChangeArrowheads="1"/>
          </p:cNvSpPr>
          <p:nvPr/>
        </p:nvSpPr>
        <p:spPr bwMode="auto">
          <a:xfrm>
            <a:off x="4434047" y="1688273"/>
            <a:ext cx="952227" cy="180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eaLnBrk="1" hangingPunct="1">
              <a:spcBef>
                <a:spcPct val="20000"/>
              </a:spcBef>
            </a:pPr>
            <a:r>
              <a:rPr lang="zh-CN" altLang="en-US" sz="1175" b="1" dirty="0">
                <a:solidFill>
                  <a:schemeClr val="bg2">
                    <a:lumMod val="25000"/>
                  </a:schemeClr>
                </a:solidFill>
                <a:latin typeface="微软雅黑" panose="020B0503020204020204" charset="-122"/>
                <a:ea typeface="微软雅黑" panose="020B0503020204020204" charset="-122"/>
                <a:sym typeface="+mn-ea"/>
              </a:rPr>
              <a:t>添加你的标题</a:t>
            </a:r>
            <a:endParaRPr lang="zh-CN" altLang="en-US" sz="1175" b="1" dirty="0">
              <a:solidFill>
                <a:schemeClr val="bg2">
                  <a:lumMod val="25000"/>
                </a:schemeClr>
              </a:solidFill>
              <a:latin typeface="微软雅黑" panose="020B0503020204020204" charset="-122"/>
              <a:ea typeface="微软雅黑" panose="020B0503020204020204" charset="-122"/>
              <a:sym typeface="+mn-ea"/>
            </a:endParaRPr>
          </a:p>
        </p:txBody>
      </p:sp>
      <p:sp>
        <p:nvSpPr>
          <p:cNvPr id="24" name="TextBox 13"/>
          <p:cNvSpPr txBox="1">
            <a:spLocks noChangeArrowheads="1"/>
          </p:cNvSpPr>
          <p:nvPr/>
        </p:nvSpPr>
        <p:spPr bwMode="auto">
          <a:xfrm>
            <a:off x="4437547" y="1925120"/>
            <a:ext cx="1490189" cy="29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spcBef>
                <a:spcPts val="15"/>
              </a:spcBef>
            </a:pPr>
            <a:r>
              <a:rPr lang="zh-CN" altLang="zh-CN" sz="735" dirty="0">
                <a:latin typeface="微软雅黑" panose="020B0503020204020204" charset="-122"/>
                <a:ea typeface="微软雅黑" panose="020B0503020204020204" charset="-122"/>
                <a:sym typeface="+mn-ea"/>
              </a:rPr>
              <a:t>请在此添加您的文字内容， 请在此添加您的文字内容。</a:t>
            </a:r>
            <a:endParaRPr lang="zh-CN" altLang="zh-CN" sz="735" dirty="0">
              <a:solidFill>
                <a:srgbClr val="445469"/>
              </a:solidFill>
              <a:latin typeface="微软雅黑" panose="020B0503020204020204" charset="-122"/>
              <a:ea typeface="微软雅黑" panose="020B0503020204020204" charset="-122"/>
              <a:sym typeface="+mn-ea"/>
            </a:endParaRPr>
          </a:p>
        </p:txBody>
      </p:sp>
      <p:sp>
        <p:nvSpPr>
          <p:cNvPr id="25" name="TextBox 13"/>
          <p:cNvSpPr txBox="1">
            <a:spLocks noChangeArrowheads="1"/>
          </p:cNvSpPr>
          <p:nvPr/>
        </p:nvSpPr>
        <p:spPr bwMode="auto">
          <a:xfrm>
            <a:off x="6058435" y="1279914"/>
            <a:ext cx="952227" cy="180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eaLnBrk="1" hangingPunct="1">
              <a:spcBef>
                <a:spcPct val="20000"/>
              </a:spcBef>
            </a:pPr>
            <a:r>
              <a:rPr lang="zh-CN" altLang="en-US" sz="1175" b="1" dirty="0">
                <a:solidFill>
                  <a:schemeClr val="bg2">
                    <a:lumMod val="25000"/>
                  </a:schemeClr>
                </a:solidFill>
                <a:latin typeface="微软雅黑" panose="020B0503020204020204" charset="-122"/>
                <a:ea typeface="微软雅黑" panose="020B0503020204020204" charset="-122"/>
                <a:sym typeface="+mn-ea"/>
              </a:rPr>
              <a:t>添加你的标题</a:t>
            </a:r>
            <a:endParaRPr lang="zh-CN" altLang="en-US" sz="1175" b="1" dirty="0">
              <a:solidFill>
                <a:schemeClr val="bg2">
                  <a:lumMod val="25000"/>
                </a:schemeClr>
              </a:solidFill>
              <a:latin typeface="微软雅黑" panose="020B0503020204020204" charset="-122"/>
              <a:ea typeface="微软雅黑" panose="020B0503020204020204" charset="-122"/>
              <a:sym typeface="+mn-ea"/>
            </a:endParaRPr>
          </a:p>
        </p:txBody>
      </p:sp>
      <p:sp>
        <p:nvSpPr>
          <p:cNvPr id="26" name="TextBox 13"/>
          <p:cNvSpPr txBox="1">
            <a:spLocks noChangeArrowheads="1"/>
          </p:cNvSpPr>
          <p:nvPr/>
        </p:nvSpPr>
        <p:spPr bwMode="auto">
          <a:xfrm>
            <a:off x="6061935" y="1516762"/>
            <a:ext cx="1490189" cy="29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spcBef>
                <a:spcPts val="15"/>
              </a:spcBef>
            </a:pPr>
            <a:r>
              <a:rPr lang="zh-CN" altLang="zh-CN" sz="735" dirty="0">
                <a:latin typeface="微软雅黑" panose="020B0503020204020204" charset="-122"/>
                <a:ea typeface="微软雅黑" panose="020B0503020204020204" charset="-122"/>
                <a:sym typeface="+mn-ea"/>
              </a:rPr>
              <a:t>请在此添加您的文字内容， 请在此添加您的文字内容。</a:t>
            </a:r>
            <a:endParaRPr lang="zh-CN" altLang="zh-CN" sz="735" dirty="0">
              <a:solidFill>
                <a:srgbClr val="445469"/>
              </a:solidFill>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Tm="2376">
        <p:fade/>
      </p:transition>
    </mc:Choice>
    <mc:Fallback>
      <p:transition spd="med" advTm="2376">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接连接符 33"/>
          <p:cNvCxnSpPr/>
          <p:nvPr/>
        </p:nvCxnSpPr>
        <p:spPr>
          <a:xfrm>
            <a:off x="180082" y="431924"/>
            <a:ext cx="8280920" cy="0"/>
          </a:xfrm>
          <a:prstGeom prst="line">
            <a:avLst/>
          </a:prstGeom>
        </p:spPr>
        <p:style>
          <a:lnRef idx="1">
            <a:schemeClr val="accent1"/>
          </a:lnRef>
          <a:fillRef idx="0">
            <a:schemeClr val="accent1"/>
          </a:fillRef>
          <a:effectRef idx="0">
            <a:schemeClr val="accent1"/>
          </a:effectRef>
          <a:fontRef idx="minor">
            <a:schemeClr val="tx1"/>
          </a:fontRef>
        </p:style>
      </p:cxnSp>
      <p:pic>
        <p:nvPicPr>
          <p:cNvPr id="35" name="Picture 2" descr="C:\Documents and Settings\Administrator\桌面\新建文件夹 (2)\5.15封面参考\复件 (27) 新建文件夹\0f1ac98d7ad0e38211.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15970416">
            <a:off x="7198970" y="309105"/>
            <a:ext cx="2526441" cy="1421123"/>
          </a:xfrm>
          <a:prstGeom prst="rect">
            <a:avLst/>
          </a:prstGeom>
          <a:noFill/>
          <a:extLst>
            <a:ext uri="{909E8E84-426E-40DD-AFC4-6F175D3DCCD1}">
              <a14:hiddenFill xmlns:a14="http://schemas.microsoft.com/office/drawing/2010/main">
                <a:solidFill>
                  <a:srgbClr val="FFFFFF"/>
                </a:solidFill>
              </a14:hiddenFill>
            </a:ext>
          </a:extLst>
        </p:spPr>
      </p:pic>
      <p:sp>
        <p:nvSpPr>
          <p:cNvPr id="36" name="矩形 35"/>
          <p:cNvSpPr/>
          <p:nvPr/>
        </p:nvSpPr>
        <p:spPr>
          <a:xfrm>
            <a:off x="7740922" y="1224012"/>
            <a:ext cx="936104" cy="129614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24"/>
          <p:cNvSpPr txBox="1"/>
          <p:nvPr/>
        </p:nvSpPr>
        <p:spPr>
          <a:xfrm>
            <a:off x="36066" y="154925"/>
            <a:ext cx="1872208" cy="276999"/>
          </a:xfrm>
          <a:prstGeom prst="rect">
            <a:avLst/>
          </a:prstGeom>
          <a:noFill/>
        </p:spPr>
        <p:txBody>
          <a:bodyPr wrap="square" rtlCol="0">
            <a:spAutoFit/>
          </a:bodyPr>
          <a:lstStyle/>
          <a:p>
            <a:pPr algn="ctr"/>
            <a:r>
              <a:rPr lang="en-US" altLang="zh-CN" sz="1200" spc="600" dirty="0">
                <a:solidFill>
                  <a:srgbClr val="919DCB"/>
                </a:solidFill>
                <a:latin typeface="微软雅黑" panose="020B0503020204020204" charset="-122"/>
                <a:ea typeface="微软雅黑" panose="020B0503020204020204" charset="-122"/>
              </a:rPr>
              <a:t>1.</a:t>
            </a:r>
            <a:r>
              <a:rPr lang="zh-CN" altLang="en-US" sz="1200" spc="600" dirty="0">
                <a:solidFill>
                  <a:srgbClr val="919DCB"/>
                </a:solidFill>
                <a:latin typeface="微软雅黑" panose="020B0503020204020204" charset="-122"/>
                <a:ea typeface="微软雅黑" panose="020B0503020204020204" charset="-122"/>
              </a:rPr>
              <a:t>单击添加标题</a:t>
            </a:r>
            <a:endParaRPr lang="zh-CN" altLang="en-US" sz="1200" spc="600" dirty="0">
              <a:solidFill>
                <a:srgbClr val="919DCB"/>
              </a:solidFill>
              <a:latin typeface="微软雅黑" panose="020B0503020204020204" charset="-122"/>
              <a:ea typeface="微软雅黑" panose="020B0503020204020204" charset="-122"/>
            </a:endParaRPr>
          </a:p>
        </p:txBody>
      </p:sp>
      <p:grpSp>
        <p:nvGrpSpPr>
          <p:cNvPr id="2" name="组合 1"/>
          <p:cNvGrpSpPr/>
          <p:nvPr/>
        </p:nvGrpSpPr>
        <p:grpSpPr>
          <a:xfrm>
            <a:off x="756146" y="1584052"/>
            <a:ext cx="7510782" cy="2541158"/>
            <a:chOff x="1512" y="3458"/>
            <a:chExt cx="16021" cy="5445"/>
          </a:xfrm>
        </p:grpSpPr>
        <p:grpSp>
          <p:nvGrpSpPr>
            <p:cNvPr id="3" name="组合 2"/>
            <p:cNvGrpSpPr/>
            <p:nvPr/>
          </p:nvGrpSpPr>
          <p:grpSpPr bwMode="auto">
            <a:xfrm>
              <a:off x="1540" y="3458"/>
              <a:ext cx="15993" cy="3605"/>
              <a:chOff x="1281908" y="2264313"/>
              <a:chExt cx="9547394" cy="2152191"/>
            </a:xfrm>
          </p:grpSpPr>
          <p:sp>
            <p:nvSpPr>
              <p:cNvPr id="13" name="Freeform 7"/>
              <p:cNvSpPr/>
              <p:nvPr/>
            </p:nvSpPr>
            <p:spPr bwMode="auto">
              <a:xfrm flipV="1">
                <a:off x="8689248" y="3349704"/>
                <a:ext cx="2140054" cy="1066800"/>
              </a:xfrm>
              <a:custGeom>
                <a:avLst/>
                <a:gdLst>
                  <a:gd name="T0" fmla="*/ 2147483647 w 421"/>
                  <a:gd name="T1" fmla="*/ 1470965007 h 210"/>
                  <a:gd name="T2" fmla="*/ 2147483647 w 421"/>
                  <a:gd name="T3" fmla="*/ 2147483647 h 210"/>
                  <a:gd name="T4" fmla="*/ 2147483647 w 421"/>
                  <a:gd name="T5" fmla="*/ 2147483647 h 210"/>
                  <a:gd name="T6" fmla="*/ 2147483647 w 421"/>
                  <a:gd name="T7" fmla="*/ 0 h 210"/>
                  <a:gd name="T8" fmla="*/ 0 w 421"/>
                  <a:gd name="T9" fmla="*/ 2147483647 h 210"/>
                  <a:gd name="T10" fmla="*/ 1472855520 w 421"/>
                  <a:gd name="T11" fmla="*/ 2147483647 h 210"/>
                  <a:gd name="T12" fmla="*/ 2147483647 w 421"/>
                  <a:gd name="T13" fmla="*/ 1470965007 h 210"/>
                  <a:gd name="T14" fmla="*/ 0 60000 65536"/>
                  <a:gd name="T15" fmla="*/ 0 60000 65536"/>
                  <a:gd name="T16" fmla="*/ 0 60000 65536"/>
                  <a:gd name="T17" fmla="*/ 0 60000 65536"/>
                  <a:gd name="T18" fmla="*/ 0 60000 65536"/>
                  <a:gd name="T19" fmla="*/ 0 60000 65536"/>
                  <a:gd name="T20" fmla="*/ 0 60000 65536"/>
                  <a:gd name="T21" fmla="*/ 0 w 421"/>
                  <a:gd name="T22" fmla="*/ 0 h 210"/>
                  <a:gd name="T23" fmla="*/ 421 w 421"/>
                  <a:gd name="T24" fmla="*/ 210 h 2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919DCB"/>
              </a:solidFill>
              <a:ln w="9525">
                <a:noFill/>
                <a:round/>
              </a:ln>
            </p:spPr>
            <p:txBody>
              <a:bodyPr/>
              <a:lstStyle/>
              <a:p>
                <a:endParaRPr lang="zh-CN" altLang="en-US"/>
              </a:p>
            </p:txBody>
          </p:sp>
          <p:sp>
            <p:nvSpPr>
              <p:cNvPr id="14" name="Teardrop 16"/>
              <p:cNvSpPr/>
              <p:nvPr/>
            </p:nvSpPr>
            <p:spPr>
              <a:xfrm rot="8100000">
                <a:off x="2131129" y="3103100"/>
                <a:ext cx="417894" cy="417901"/>
              </a:xfrm>
              <a:prstGeom prst="teardrop">
                <a:avLst/>
              </a:prstGeom>
              <a:solidFill>
                <a:srgbClr val="919D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sym typeface="Arial" panose="020B0604020202020204" pitchFamily="34" charset="0"/>
                </a:endParaRPr>
              </a:p>
            </p:txBody>
          </p:sp>
          <p:sp>
            <p:nvSpPr>
              <p:cNvPr id="15" name="Freeform 6"/>
              <p:cNvSpPr>
                <a:spLocks noEditPoints="1"/>
              </p:cNvSpPr>
              <p:nvPr/>
            </p:nvSpPr>
            <p:spPr bwMode="auto">
              <a:xfrm>
                <a:off x="2239541" y="3188910"/>
                <a:ext cx="209778" cy="230756"/>
              </a:xfrm>
              <a:custGeom>
                <a:avLst/>
                <a:gdLst>
                  <a:gd name="T0" fmla="*/ 108012237 w 376"/>
                  <a:gd name="T1" fmla="*/ 106966456 h 376"/>
                  <a:gd name="T2" fmla="*/ 108012237 w 376"/>
                  <a:gd name="T3" fmla="*/ 89641351 h 376"/>
                  <a:gd name="T4" fmla="*/ 86534548 w 376"/>
                  <a:gd name="T5" fmla="*/ 63652445 h 376"/>
                  <a:gd name="T6" fmla="*/ 74083446 w 376"/>
                  <a:gd name="T7" fmla="*/ 63652445 h 376"/>
                  <a:gd name="T8" fmla="*/ 64433644 w 376"/>
                  <a:gd name="T9" fmla="*/ 55742918 h 376"/>
                  <a:gd name="T10" fmla="*/ 64433644 w 376"/>
                  <a:gd name="T11" fmla="*/ 34651449 h 376"/>
                  <a:gd name="T12" fmla="*/ 73460808 w 376"/>
                  <a:gd name="T13" fmla="*/ 18078750 h 376"/>
                  <a:gd name="T14" fmla="*/ 58519692 w 376"/>
                  <a:gd name="T15" fmla="*/ 0 h 376"/>
                  <a:gd name="T16" fmla="*/ 43578593 w 376"/>
                  <a:gd name="T17" fmla="*/ 18078750 h 376"/>
                  <a:gd name="T18" fmla="*/ 52605739 w 376"/>
                  <a:gd name="T19" fmla="*/ 34651449 h 376"/>
                  <a:gd name="T20" fmla="*/ 52605739 w 376"/>
                  <a:gd name="T21" fmla="*/ 55742918 h 376"/>
                  <a:gd name="T22" fmla="*/ 42955954 w 376"/>
                  <a:gd name="T23" fmla="*/ 63652445 h 376"/>
                  <a:gd name="T24" fmla="*/ 30504844 w 376"/>
                  <a:gd name="T25" fmla="*/ 63652445 h 376"/>
                  <a:gd name="T26" fmla="*/ 9027148 w 376"/>
                  <a:gd name="T27" fmla="*/ 89641351 h 376"/>
                  <a:gd name="T28" fmla="*/ 9027148 w 376"/>
                  <a:gd name="T29" fmla="*/ 106966456 h 376"/>
                  <a:gd name="T30" fmla="*/ 0 w 376"/>
                  <a:gd name="T31" fmla="*/ 123539151 h 376"/>
                  <a:gd name="T32" fmla="*/ 14941103 w 376"/>
                  <a:gd name="T33" fmla="*/ 141617895 h 376"/>
                  <a:gd name="T34" fmla="*/ 29882206 w 376"/>
                  <a:gd name="T35" fmla="*/ 123539151 h 376"/>
                  <a:gd name="T36" fmla="*/ 20855617 w 376"/>
                  <a:gd name="T37" fmla="*/ 106966456 h 376"/>
                  <a:gd name="T38" fmla="*/ 20855617 w 376"/>
                  <a:gd name="T39" fmla="*/ 89641351 h 376"/>
                  <a:gd name="T40" fmla="*/ 30504844 w 376"/>
                  <a:gd name="T41" fmla="*/ 77965450 h 376"/>
                  <a:gd name="T42" fmla="*/ 42955954 w 376"/>
                  <a:gd name="T43" fmla="*/ 77965450 h 376"/>
                  <a:gd name="T44" fmla="*/ 52605739 w 376"/>
                  <a:gd name="T45" fmla="*/ 76081966 h 376"/>
                  <a:gd name="T46" fmla="*/ 52605739 w 376"/>
                  <a:gd name="T47" fmla="*/ 106966456 h 376"/>
                  <a:gd name="T48" fmla="*/ 43578593 w 376"/>
                  <a:gd name="T49" fmla="*/ 123539151 h 376"/>
                  <a:gd name="T50" fmla="*/ 58519692 w 376"/>
                  <a:gd name="T51" fmla="*/ 141617895 h 376"/>
                  <a:gd name="T52" fmla="*/ 73460808 w 376"/>
                  <a:gd name="T53" fmla="*/ 123539151 h 376"/>
                  <a:gd name="T54" fmla="*/ 64433644 w 376"/>
                  <a:gd name="T55" fmla="*/ 106966456 h 376"/>
                  <a:gd name="T56" fmla="*/ 64433644 w 376"/>
                  <a:gd name="T57" fmla="*/ 76081966 h 376"/>
                  <a:gd name="T58" fmla="*/ 74083446 w 376"/>
                  <a:gd name="T59" fmla="*/ 77965450 h 376"/>
                  <a:gd name="T60" fmla="*/ 86534548 w 376"/>
                  <a:gd name="T61" fmla="*/ 77965450 h 376"/>
                  <a:gd name="T62" fmla="*/ 96183775 w 376"/>
                  <a:gd name="T63" fmla="*/ 89641351 h 376"/>
                  <a:gd name="T64" fmla="*/ 96183775 w 376"/>
                  <a:gd name="T65" fmla="*/ 106966456 h 376"/>
                  <a:gd name="T66" fmla="*/ 87157186 w 376"/>
                  <a:gd name="T67" fmla="*/ 123539151 h 376"/>
                  <a:gd name="T68" fmla="*/ 102098285 w 376"/>
                  <a:gd name="T69" fmla="*/ 141617895 h 376"/>
                  <a:gd name="T70" fmla="*/ 117039383 w 376"/>
                  <a:gd name="T71" fmla="*/ 123539151 h 376"/>
                  <a:gd name="T72" fmla="*/ 108012237 w 376"/>
                  <a:gd name="T73" fmla="*/ 106966456 h 376"/>
                  <a:gd name="T74" fmla="*/ 23345615 w 376"/>
                  <a:gd name="T75" fmla="*/ 123539151 h 376"/>
                  <a:gd name="T76" fmla="*/ 14941103 w 376"/>
                  <a:gd name="T77" fmla="*/ 134085187 h 376"/>
                  <a:gd name="T78" fmla="*/ 6225274 w 376"/>
                  <a:gd name="T79" fmla="*/ 123539151 h 376"/>
                  <a:gd name="T80" fmla="*/ 14941103 w 376"/>
                  <a:gd name="T81" fmla="*/ 112993114 h 376"/>
                  <a:gd name="T82" fmla="*/ 23345615 w 376"/>
                  <a:gd name="T83" fmla="*/ 123539151 h 376"/>
                  <a:gd name="T84" fmla="*/ 49803865 w 376"/>
                  <a:gd name="T85" fmla="*/ 18078750 h 376"/>
                  <a:gd name="T86" fmla="*/ 58519692 w 376"/>
                  <a:gd name="T87" fmla="*/ 7532710 h 376"/>
                  <a:gd name="T88" fmla="*/ 66924199 w 376"/>
                  <a:gd name="T89" fmla="*/ 18078750 h 376"/>
                  <a:gd name="T90" fmla="*/ 58519692 w 376"/>
                  <a:gd name="T91" fmla="*/ 28624791 h 376"/>
                  <a:gd name="T92" fmla="*/ 49803865 w 376"/>
                  <a:gd name="T93" fmla="*/ 18078750 h 376"/>
                  <a:gd name="T94" fmla="*/ 66924199 w 376"/>
                  <a:gd name="T95" fmla="*/ 123539151 h 376"/>
                  <a:gd name="T96" fmla="*/ 58519692 w 376"/>
                  <a:gd name="T97" fmla="*/ 134085187 h 376"/>
                  <a:gd name="T98" fmla="*/ 49803865 w 376"/>
                  <a:gd name="T99" fmla="*/ 123539151 h 376"/>
                  <a:gd name="T100" fmla="*/ 58519692 w 376"/>
                  <a:gd name="T101" fmla="*/ 112993114 h 376"/>
                  <a:gd name="T102" fmla="*/ 66924199 w 376"/>
                  <a:gd name="T103" fmla="*/ 123539151 h 376"/>
                  <a:gd name="T104" fmla="*/ 102098285 w 376"/>
                  <a:gd name="T105" fmla="*/ 134085187 h 376"/>
                  <a:gd name="T106" fmla="*/ 93382458 w 376"/>
                  <a:gd name="T107" fmla="*/ 123539151 h 376"/>
                  <a:gd name="T108" fmla="*/ 102098285 w 376"/>
                  <a:gd name="T109" fmla="*/ 112993114 h 376"/>
                  <a:gd name="T110" fmla="*/ 110502792 w 376"/>
                  <a:gd name="T111" fmla="*/ 123539151 h 376"/>
                  <a:gd name="T112" fmla="*/ 102098285 w 376"/>
                  <a:gd name="T113" fmla="*/ 134085187 h 3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6"/>
                  <a:gd name="T172" fmla="*/ 0 h 376"/>
                  <a:gd name="T173" fmla="*/ 376 w 376"/>
                  <a:gd name="T174" fmla="*/ 376 h 37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w="9525">
                <a:noFill/>
                <a:round/>
              </a:ln>
            </p:spPr>
            <p:txBody>
              <a:bodyPr/>
              <a:lstStyle/>
              <a:p>
                <a:endParaRPr lang="zh-CN" altLang="en-US"/>
              </a:p>
            </p:txBody>
          </p:sp>
          <p:sp>
            <p:nvSpPr>
              <p:cNvPr id="16" name="Teardrop 19"/>
              <p:cNvSpPr/>
              <p:nvPr/>
            </p:nvSpPr>
            <p:spPr>
              <a:xfrm rot="8100000">
                <a:off x="5854866" y="3103100"/>
                <a:ext cx="419387" cy="417901"/>
              </a:xfrm>
              <a:prstGeom prst="teardrop">
                <a:avLst/>
              </a:prstGeom>
              <a:solidFill>
                <a:srgbClr val="919D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sym typeface="Arial" panose="020B0604020202020204" pitchFamily="34" charset="0"/>
                </a:endParaRPr>
              </a:p>
            </p:txBody>
          </p:sp>
          <p:sp>
            <p:nvSpPr>
              <p:cNvPr id="17" name="Freeform 11"/>
              <p:cNvSpPr/>
              <p:nvPr/>
            </p:nvSpPr>
            <p:spPr bwMode="auto">
              <a:xfrm>
                <a:off x="5934601" y="3236086"/>
                <a:ext cx="258741" cy="168209"/>
              </a:xfrm>
              <a:custGeom>
                <a:avLst/>
                <a:gdLst>
                  <a:gd name="T0" fmla="*/ 127199018 w 400"/>
                  <a:gd name="T1" fmla="*/ 30554514 h 260"/>
                  <a:gd name="T2" fmla="*/ 120504743 w 400"/>
                  <a:gd name="T3" fmla="*/ 30973095 h 260"/>
                  <a:gd name="T4" fmla="*/ 77826055 w 400"/>
                  <a:gd name="T5" fmla="*/ 0 h 260"/>
                  <a:gd name="T6" fmla="*/ 33473323 w 400"/>
                  <a:gd name="T7" fmla="*/ 43529901 h 260"/>
                  <a:gd name="T8" fmla="*/ 33891837 w 400"/>
                  <a:gd name="T9" fmla="*/ 49807976 h 260"/>
                  <a:gd name="T10" fmla="*/ 30125862 w 400"/>
                  <a:gd name="T11" fmla="*/ 49389394 h 260"/>
                  <a:gd name="T12" fmla="*/ 0 w 400"/>
                  <a:gd name="T13" fmla="*/ 79106735 h 260"/>
                  <a:gd name="T14" fmla="*/ 30125862 w 400"/>
                  <a:gd name="T15" fmla="*/ 108824096 h 260"/>
                  <a:gd name="T16" fmla="*/ 71968161 w 400"/>
                  <a:gd name="T17" fmla="*/ 108824096 h 260"/>
                  <a:gd name="T18" fmla="*/ 71968161 w 400"/>
                  <a:gd name="T19" fmla="*/ 77013828 h 260"/>
                  <a:gd name="T20" fmla="*/ 54394477 w 400"/>
                  <a:gd name="T21" fmla="*/ 77013828 h 260"/>
                  <a:gd name="T22" fmla="*/ 83683949 w 400"/>
                  <a:gd name="T23" fmla="*/ 38506914 h 260"/>
                  <a:gd name="T24" fmla="*/ 112972795 w 400"/>
                  <a:gd name="T25" fmla="*/ 77013828 h 260"/>
                  <a:gd name="T26" fmla="*/ 95399112 w 400"/>
                  <a:gd name="T27" fmla="*/ 77013828 h 260"/>
                  <a:gd name="T28" fmla="*/ 95399112 w 400"/>
                  <a:gd name="T29" fmla="*/ 108824096 h 260"/>
                  <a:gd name="T30" fmla="*/ 127199018 w 400"/>
                  <a:gd name="T31" fmla="*/ 108824096 h 260"/>
                  <a:gd name="T32" fmla="*/ 167367252 w 400"/>
                  <a:gd name="T33" fmla="*/ 69480009 h 260"/>
                  <a:gd name="T34" fmla="*/ 127199018 w 400"/>
                  <a:gd name="T35" fmla="*/ 30554514 h 2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0"/>
                  <a:gd name="T55" fmla="*/ 0 h 260"/>
                  <a:gd name="T56" fmla="*/ 400 w 400"/>
                  <a:gd name="T57" fmla="*/ 260 h 2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0" h="260">
                    <a:moveTo>
                      <a:pt x="304" y="73"/>
                    </a:moveTo>
                    <a:cubicBezTo>
                      <a:pt x="298" y="73"/>
                      <a:pt x="293" y="73"/>
                      <a:pt x="288" y="74"/>
                    </a:cubicBezTo>
                    <a:cubicBezTo>
                      <a:pt x="275" y="31"/>
                      <a:pt x="234" y="0"/>
                      <a:pt x="186" y="0"/>
                    </a:cubicBezTo>
                    <a:cubicBezTo>
                      <a:pt x="127" y="0"/>
                      <a:pt x="80" y="46"/>
                      <a:pt x="80" y="104"/>
                    </a:cubicBezTo>
                    <a:cubicBezTo>
                      <a:pt x="80" y="109"/>
                      <a:pt x="80" y="114"/>
                      <a:pt x="81" y="119"/>
                    </a:cubicBezTo>
                    <a:cubicBezTo>
                      <a:pt x="78" y="119"/>
                      <a:pt x="75" y="118"/>
                      <a:pt x="72" y="118"/>
                    </a:cubicBezTo>
                    <a:cubicBezTo>
                      <a:pt x="32" y="118"/>
                      <a:pt x="0" y="150"/>
                      <a:pt x="0" y="189"/>
                    </a:cubicBezTo>
                    <a:cubicBezTo>
                      <a:pt x="0" y="228"/>
                      <a:pt x="32" y="260"/>
                      <a:pt x="72" y="260"/>
                    </a:cubicBezTo>
                    <a:cubicBezTo>
                      <a:pt x="172" y="260"/>
                      <a:pt x="172" y="260"/>
                      <a:pt x="172" y="260"/>
                    </a:cubicBezTo>
                    <a:cubicBezTo>
                      <a:pt x="172" y="184"/>
                      <a:pt x="172" y="184"/>
                      <a:pt x="172" y="184"/>
                    </a:cubicBezTo>
                    <a:cubicBezTo>
                      <a:pt x="130" y="184"/>
                      <a:pt x="130" y="184"/>
                      <a:pt x="130" y="184"/>
                    </a:cubicBezTo>
                    <a:cubicBezTo>
                      <a:pt x="200" y="92"/>
                      <a:pt x="200" y="92"/>
                      <a:pt x="200" y="92"/>
                    </a:cubicBezTo>
                    <a:cubicBezTo>
                      <a:pt x="270" y="184"/>
                      <a:pt x="270" y="184"/>
                      <a:pt x="270" y="184"/>
                    </a:cubicBezTo>
                    <a:cubicBezTo>
                      <a:pt x="228" y="184"/>
                      <a:pt x="228" y="184"/>
                      <a:pt x="228" y="184"/>
                    </a:cubicBezTo>
                    <a:cubicBezTo>
                      <a:pt x="228" y="260"/>
                      <a:pt x="228" y="260"/>
                      <a:pt x="228" y="260"/>
                    </a:cubicBezTo>
                    <a:cubicBezTo>
                      <a:pt x="304" y="260"/>
                      <a:pt x="304" y="260"/>
                      <a:pt x="304" y="260"/>
                    </a:cubicBezTo>
                    <a:cubicBezTo>
                      <a:pt x="357" y="260"/>
                      <a:pt x="400" y="218"/>
                      <a:pt x="400" y="166"/>
                    </a:cubicBezTo>
                    <a:cubicBezTo>
                      <a:pt x="400" y="115"/>
                      <a:pt x="357" y="73"/>
                      <a:pt x="304" y="73"/>
                    </a:cubicBezTo>
                    <a:close/>
                  </a:path>
                </a:pathLst>
              </a:custGeom>
              <a:solidFill>
                <a:schemeClr val="bg1"/>
              </a:solidFill>
              <a:ln w="9525">
                <a:noFill/>
                <a:round/>
              </a:ln>
            </p:spPr>
            <p:txBody>
              <a:bodyPr/>
              <a:lstStyle/>
              <a:p>
                <a:endParaRPr lang="zh-CN" altLang="en-US"/>
              </a:p>
            </p:txBody>
          </p:sp>
          <p:sp>
            <p:nvSpPr>
              <p:cNvPr id="18" name="Teardrop 22"/>
              <p:cNvSpPr/>
              <p:nvPr/>
            </p:nvSpPr>
            <p:spPr>
              <a:xfrm rot="8100000">
                <a:off x="3987774" y="3103100"/>
                <a:ext cx="417894" cy="417901"/>
              </a:xfrm>
              <a:prstGeom prst="teardrop">
                <a:avLst/>
              </a:prstGeom>
              <a:solidFill>
                <a:srgbClr val="919D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sym typeface="Arial" panose="020B0604020202020204" pitchFamily="34" charset="0"/>
                </a:endParaRPr>
              </a:p>
            </p:txBody>
          </p:sp>
          <p:sp>
            <p:nvSpPr>
              <p:cNvPr id="19" name="Freeform 16"/>
              <p:cNvSpPr>
                <a:spLocks noEditPoints="1"/>
              </p:cNvSpPr>
              <p:nvPr/>
            </p:nvSpPr>
            <p:spPr bwMode="auto">
              <a:xfrm>
                <a:off x="4075222" y="3200863"/>
                <a:ext cx="239343" cy="239070"/>
              </a:xfrm>
              <a:custGeom>
                <a:avLst/>
                <a:gdLst>
                  <a:gd name="T0" fmla="*/ 76163325 w 371"/>
                  <a:gd name="T1" fmla="*/ 417403 h 370"/>
                  <a:gd name="T2" fmla="*/ 832217 w 371"/>
                  <a:gd name="T3" fmla="*/ 78070564 h 370"/>
                  <a:gd name="T4" fmla="*/ 78243866 w 371"/>
                  <a:gd name="T5" fmla="*/ 154054113 h 370"/>
                  <a:gd name="T6" fmla="*/ 153991082 w 371"/>
                  <a:gd name="T7" fmla="*/ 75983549 h 370"/>
                  <a:gd name="T8" fmla="*/ 76163325 w 371"/>
                  <a:gd name="T9" fmla="*/ 417403 h 370"/>
                  <a:gd name="T10" fmla="*/ 76579433 w 371"/>
                  <a:gd name="T11" fmla="*/ 10437020 h 370"/>
                  <a:gd name="T12" fmla="*/ 108210136 w 371"/>
                  <a:gd name="T13" fmla="*/ 17952218 h 370"/>
                  <a:gd name="T14" fmla="*/ 97804848 w 371"/>
                  <a:gd name="T15" fmla="*/ 35068983 h 370"/>
                  <a:gd name="T16" fmla="*/ 77411650 w 371"/>
                  <a:gd name="T17" fmla="*/ 30476902 h 370"/>
                  <a:gd name="T18" fmla="*/ 57018471 w 371"/>
                  <a:gd name="T19" fmla="*/ 35068983 h 370"/>
                  <a:gd name="T20" fmla="*/ 46613183 w 371"/>
                  <a:gd name="T21" fmla="*/ 17952218 h 370"/>
                  <a:gd name="T22" fmla="*/ 76579433 w 371"/>
                  <a:gd name="T23" fmla="*/ 10437020 h 370"/>
                  <a:gd name="T24" fmla="*/ 35376313 w 371"/>
                  <a:gd name="T25" fmla="*/ 97693056 h 370"/>
                  <a:gd name="T26" fmla="*/ 18312642 w 371"/>
                  <a:gd name="T27" fmla="*/ 108130073 h 370"/>
                  <a:gd name="T28" fmla="*/ 10820757 w 371"/>
                  <a:gd name="T29" fmla="*/ 78070564 h 370"/>
                  <a:gd name="T30" fmla="*/ 18312642 w 371"/>
                  <a:gd name="T31" fmla="*/ 46341463 h 370"/>
                  <a:gd name="T32" fmla="*/ 35376313 w 371"/>
                  <a:gd name="T33" fmla="*/ 56778480 h 370"/>
                  <a:gd name="T34" fmla="*/ 30798477 w 371"/>
                  <a:gd name="T35" fmla="*/ 77235758 h 370"/>
                  <a:gd name="T36" fmla="*/ 35376313 w 371"/>
                  <a:gd name="T37" fmla="*/ 97693056 h 370"/>
                  <a:gd name="T38" fmla="*/ 78243866 w 371"/>
                  <a:gd name="T39" fmla="*/ 144034499 h 370"/>
                  <a:gd name="T40" fmla="*/ 46613183 w 371"/>
                  <a:gd name="T41" fmla="*/ 136519304 h 370"/>
                  <a:gd name="T42" fmla="*/ 57018471 w 371"/>
                  <a:gd name="T43" fmla="*/ 119402543 h 370"/>
                  <a:gd name="T44" fmla="*/ 77411650 w 371"/>
                  <a:gd name="T45" fmla="*/ 123994624 h 370"/>
                  <a:gd name="T46" fmla="*/ 97804848 w 371"/>
                  <a:gd name="T47" fmla="*/ 119402543 h 370"/>
                  <a:gd name="T48" fmla="*/ 108210136 w 371"/>
                  <a:gd name="T49" fmla="*/ 136519304 h 370"/>
                  <a:gd name="T50" fmla="*/ 78243866 w 371"/>
                  <a:gd name="T51" fmla="*/ 144034499 h 370"/>
                  <a:gd name="T52" fmla="*/ 77411650 w 371"/>
                  <a:gd name="T53" fmla="*/ 113975010 h 370"/>
                  <a:gd name="T54" fmla="*/ 40787011 w 371"/>
                  <a:gd name="T55" fmla="*/ 77235758 h 370"/>
                  <a:gd name="T56" fmla="*/ 77411650 w 371"/>
                  <a:gd name="T57" fmla="*/ 40496516 h 370"/>
                  <a:gd name="T58" fmla="*/ 114036298 w 371"/>
                  <a:gd name="T59" fmla="*/ 77235758 h 370"/>
                  <a:gd name="T60" fmla="*/ 77411650 w 371"/>
                  <a:gd name="T61" fmla="*/ 113975010 h 370"/>
                  <a:gd name="T62" fmla="*/ 119030888 w 371"/>
                  <a:gd name="T63" fmla="*/ 97693056 h 370"/>
                  <a:gd name="T64" fmla="*/ 124025478 w 371"/>
                  <a:gd name="T65" fmla="*/ 77235758 h 370"/>
                  <a:gd name="T66" fmla="*/ 119030888 w 371"/>
                  <a:gd name="T67" fmla="*/ 56778480 h 370"/>
                  <a:gd name="T68" fmla="*/ 136510662 w 371"/>
                  <a:gd name="T69" fmla="*/ 46341463 h 370"/>
                  <a:gd name="T70" fmla="*/ 144002548 w 371"/>
                  <a:gd name="T71" fmla="*/ 76400952 h 370"/>
                  <a:gd name="T72" fmla="*/ 136510662 w 371"/>
                  <a:gd name="T73" fmla="*/ 108130073 h 370"/>
                  <a:gd name="T74" fmla="*/ 119030888 w 371"/>
                  <a:gd name="T75" fmla="*/ 97693056 h 3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71"/>
                  <a:gd name="T115" fmla="*/ 0 h 370"/>
                  <a:gd name="T116" fmla="*/ 371 w 371"/>
                  <a:gd name="T117" fmla="*/ 370 h 3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solidFill>
                <a:schemeClr val="bg1"/>
              </a:solidFill>
              <a:ln w="9525">
                <a:noFill/>
                <a:round/>
              </a:ln>
            </p:spPr>
            <p:txBody>
              <a:bodyPr/>
              <a:lstStyle/>
              <a:p>
                <a:endParaRPr lang="zh-CN" altLang="en-US"/>
              </a:p>
            </p:txBody>
          </p:sp>
          <p:sp>
            <p:nvSpPr>
              <p:cNvPr id="20" name="Freeform 7"/>
              <p:cNvSpPr/>
              <p:nvPr/>
            </p:nvSpPr>
            <p:spPr bwMode="auto">
              <a:xfrm>
                <a:off x="6839162" y="2264313"/>
                <a:ext cx="2140054" cy="1066800"/>
              </a:xfrm>
              <a:custGeom>
                <a:avLst/>
                <a:gdLst>
                  <a:gd name="T0" fmla="*/ 2147483647 w 421"/>
                  <a:gd name="T1" fmla="*/ 1470965007 h 210"/>
                  <a:gd name="T2" fmla="*/ 2147483647 w 421"/>
                  <a:gd name="T3" fmla="*/ 2147483647 h 210"/>
                  <a:gd name="T4" fmla="*/ 2147483647 w 421"/>
                  <a:gd name="T5" fmla="*/ 2147483647 h 210"/>
                  <a:gd name="T6" fmla="*/ 2147483647 w 421"/>
                  <a:gd name="T7" fmla="*/ 0 h 210"/>
                  <a:gd name="T8" fmla="*/ 0 w 421"/>
                  <a:gd name="T9" fmla="*/ 2147483647 h 210"/>
                  <a:gd name="T10" fmla="*/ 1472855520 w 421"/>
                  <a:gd name="T11" fmla="*/ 2147483647 h 210"/>
                  <a:gd name="T12" fmla="*/ 2147483647 w 421"/>
                  <a:gd name="T13" fmla="*/ 1470965007 h 210"/>
                  <a:gd name="T14" fmla="*/ 0 60000 65536"/>
                  <a:gd name="T15" fmla="*/ 0 60000 65536"/>
                  <a:gd name="T16" fmla="*/ 0 60000 65536"/>
                  <a:gd name="T17" fmla="*/ 0 60000 65536"/>
                  <a:gd name="T18" fmla="*/ 0 60000 65536"/>
                  <a:gd name="T19" fmla="*/ 0 60000 65536"/>
                  <a:gd name="T20" fmla="*/ 0 60000 65536"/>
                  <a:gd name="T21" fmla="*/ 0 w 421"/>
                  <a:gd name="T22" fmla="*/ 0 h 210"/>
                  <a:gd name="T23" fmla="*/ 421 w 421"/>
                  <a:gd name="T24" fmla="*/ 210 h 2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919DCB"/>
              </a:solidFill>
              <a:ln w="9525">
                <a:noFill/>
                <a:round/>
              </a:ln>
            </p:spPr>
            <p:txBody>
              <a:bodyPr/>
              <a:lstStyle/>
              <a:p>
                <a:endParaRPr lang="zh-CN" altLang="en-US"/>
              </a:p>
            </p:txBody>
          </p:sp>
          <p:sp>
            <p:nvSpPr>
              <p:cNvPr id="21" name="Freeform 7"/>
              <p:cNvSpPr/>
              <p:nvPr/>
            </p:nvSpPr>
            <p:spPr bwMode="auto">
              <a:xfrm flipV="1">
                <a:off x="4994533" y="3331113"/>
                <a:ext cx="2140054" cy="1066800"/>
              </a:xfrm>
              <a:custGeom>
                <a:avLst/>
                <a:gdLst>
                  <a:gd name="T0" fmla="*/ 2147483647 w 421"/>
                  <a:gd name="T1" fmla="*/ 1470965007 h 210"/>
                  <a:gd name="T2" fmla="*/ 2147483647 w 421"/>
                  <a:gd name="T3" fmla="*/ 2147483647 h 210"/>
                  <a:gd name="T4" fmla="*/ 2147483647 w 421"/>
                  <a:gd name="T5" fmla="*/ 2147483647 h 210"/>
                  <a:gd name="T6" fmla="*/ 2147483647 w 421"/>
                  <a:gd name="T7" fmla="*/ 0 h 210"/>
                  <a:gd name="T8" fmla="*/ 0 w 421"/>
                  <a:gd name="T9" fmla="*/ 2147483647 h 210"/>
                  <a:gd name="T10" fmla="*/ 1472855520 w 421"/>
                  <a:gd name="T11" fmla="*/ 2147483647 h 210"/>
                  <a:gd name="T12" fmla="*/ 2147483647 w 421"/>
                  <a:gd name="T13" fmla="*/ 1470965007 h 210"/>
                  <a:gd name="T14" fmla="*/ 0 60000 65536"/>
                  <a:gd name="T15" fmla="*/ 0 60000 65536"/>
                  <a:gd name="T16" fmla="*/ 0 60000 65536"/>
                  <a:gd name="T17" fmla="*/ 0 60000 65536"/>
                  <a:gd name="T18" fmla="*/ 0 60000 65536"/>
                  <a:gd name="T19" fmla="*/ 0 60000 65536"/>
                  <a:gd name="T20" fmla="*/ 0 60000 65536"/>
                  <a:gd name="T21" fmla="*/ 0 w 421"/>
                  <a:gd name="T22" fmla="*/ 0 h 210"/>
                  <a:gd name="T23" fmla="*/ 421 w 421"/>
                  <a:gd name="T24" fmla="*/ 210 h 2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919DCB"/>
              </a:solidFill>
              <a:ln w="9525">
                <a:noFill/>
                <a:round/>
              </a:ln>
            </p:spPr>
            <p:txBody>
              <a:bodyPr/>
              <a:lstStyle/>
              <a:p>
                <a:endParaRPr lang="zh-CN" altLang="en-US"/>
              </a:p>
            </p:txBody>
          </p:sp>
          <p:sp>
            <p:nvSpPr>
              <p:cNvPr id="22" name="Freeform 7"/>
              <p:cNvSpPr/>
              <p:nvPr/>
            </p:nvSpPr>
            <p:spPr bwMode="auto">
              <a:xfrm>
                <a:off x="3133197" y="2264313"/>
                <a:ext cx="2140054" cy="1066800"/>
              </a:xfrm>
              <a:custGeom>
                <a:avLst/>
                <a:gdLst>
                  <a:gd name="T0" fmla="*/ 2147483647 w 421"/>
                  <a:gd name="T1" fmla="*/ 1470965007 h 210"/>
                  <a:gd name="T2" fmla="*/ 2147483647 w 421"/>
                  <a:gd name="T3" fmla="*/ 2147483647 h 210"/>
                  <a:gd name="T4" fmla="*/ 2147483647 w 421"/>
                  <a:gd name="T5" fmla="*/ 2147483647 h 210"/>
                  <a:gd name="T6" fmla="*/ 2147483647 w 421"/>
                  <a:gd name="T7" fmla="*/ 0 h 210"/>
                  <a:gd name="T8" fmla="*/ 0 w 421"/>
                  <a:gd name="T9" fmla="*/ 2147483647 h 210"/>
                  <a:gd name="T10" fmla="*/ 1472855520 w 421"/>
                  <a:gd name="T11" fmla="*/ 2147483647 h 210"/>
                  <a:gd name="T12" fmla="*/ 2147483647 w 421"/>
                  <a:gd name="T13" fmla="*/ 1470965007 h 210"/>
                  <a:gd name="T14" fmla="*/ 0 60000 65536"/>
                  <a:gd name="T15" fmla="*/ 0 60000 65536"/>
                  <a:gd name="T16" fmla="*/ 0 60000 65536"/>
                  <a:gd name="T17" fmla="*/ 0 60000 65536"/>
                  <a:gd name="T18" fmla="*/ 0 60000 65536"/>
                  <a:gd name="T19" fmla="*/ 0 60000 65536"/>
                  <a:gd name="T20" fmla="*/ 0 60000 65536"/>
                  <a:gd name="T21" fmla="*/ 0 w 421"/>
                  <a:gd name="T22" fmla="*/ 0 h 210"/>
                  <a:gd name="T23" fmla="*/ 421 w 421"/>
                  <a:gd name="T24" fmla="*/ 210 h 2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919DCB"/>
              </a:solidFill>
              <a:ln w="9525">
                <a:noFill/>
                <a:round/>
              </a:ln>
            </p:spPr>
            <p:txBody>
              <a:bodyPr/>
              <a:lstStyle/>
              <a:p>
                <a:endParaRPr lang="zh-CN" altLang="en-US"/>
              </a:p>
            </p:txBody>
          </p:sp>
          <p:sp>
            <p:nvSpPr>
              <p:cNvPr id="23" name="Freeform 7"/>
              <p:cNvSpPr/>
              <p:nvPr/>
            </p:nvSpPr>
            <p:spPr bwMode="auto">
              <a:xfrm>
                <a:off x="1281908" y="2264313"/>
                <a:ext cx="2140054" cy="1066800"/>
              </a:xfrm>
              <a:custGeom>
                <a:avLst/>
                <a:gdLst>
                  <a:gd name="T0" fmla="*/ 2147483647 w 421"/>
                  <a:gd name="T1" fmla="*/ 1470965007 h 210"/>
                  <a:gd name="T2" fmla="*/ 2147483647 w 421"/>
                  <a:gd name="T3" fmla="*/ 2147483647 h 210"/>
                  <a:gd name="T4" fmla="*/ 2147483647 w 421"/>
                  <a:gd name="T5" fmla="*/ 2147483647 h 210"/>
                  <a:gd name="T6" fmla="*/ 2147483647 w 421"/>
                  <a:gd name="T7" fmla="*/ 0 h 210"/>
                  <a:gd name="T8" fmla="*/ 0 w 421"/>
                  <a:gd name="T9" fmla="*/ 2147483647 h 210"/>
                  <a:gd name="T10" fmla="*/ 1472855520 w 421"/>
                  <a:gd name="T11" fmla="*/ 2147483647 h 210"/>
                  <a:gd name="T12" fmla="*/ 2147483647 w 421"/>
                  <a:gd name="T13" fmla="*/ 1470965007 h 210"/>
                  <a:gd name="T14" fmla="*/ 0 60000 65536"/>
                  <a:gd name="T15" fmla="*/ 0 60000 65536"/>
                  <a:gd name="T16" fmla="*/ 0 60000 65536"/>
                  <a:gd name="T17" fmla="*/ 0 60000 65536"/>
                  <a:gd name="T18" fmla="*/ 0 60000 65536"/>
                  <a:gd name="T19" fmla="*/ 0 60000 65536"/>
                  <a:gd name="T20" fmla="*/ 0 60000 65536"/>
                  <a:gd name="T21" fmla="*/ 0 w 421"/>
                  <a:gd name="T22" fmla="*/ 0 h 210"/>
                  <a:gd name="T23" fmla="*/ 421 w 421"/>
                  <a:gd name="T24" fmla="*/ 210 h 2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C1CBE6"/>
              </a:solidFill>
              <a:ln w="9525">
                <a:noFill/>
                <a:round/>
              </a:ln>
            </p:spPr>
            <p:txBody>
              <a:bodyPr/>
              <a:lstStyle/>
              <a:p>
                <a:endParaRPr lang="zh-CN" altLang="en-US"/>
              </a:p>
            </p:txBody>
          </p:sp>
          <p:sp>
            <p:nvSpPr>
              <p:cNvPr id="24" name="Freeform 7"/>
              <p:cNvSpPr/>
              <p:nvPr/>
            </p:nvSpPr>
            <p:spPr bwMode="auto">
              <a:xfrm flipV="1">
                <a:off x="1281908" y="3331113"/>
                <a:ext cx="2140054" cy="1066800"/>
              </a:xfrm>
              <a:custGeom>
                <a:avLst/>
                <a:gdLst>
                  <a:gd name="T0" fmla="*/ 2147483647 w 421"/>
                  <a:gd name="T1" fmla="*/ 1470965007 h 210"/>
                  <a:gd name="T2" fmla="*/ 2147483647 w 421"/>
                  <a:gd name="T3" fmla="*/ 2147483647 h 210"/>
                  <a:gd name="T4" fmla="*/ 2147483647 w 421"/>
                  <a:gd name="T5" fmla="*/ 2147483647 h 210"/>
                  <a:gd name="T6" fmla="*/ 2147483647 w 421"/>
                  <a:gd name="T7" fmla="*/ 0 h 210"/>
                  <a:gd name="T8" fmla="*/ 0 w 421"/>
                  <a:gd name="T9" fmla="*/ 2147483647 h 210"/>
                  <a:gd name="T10" fmla="*/ 1472855520 w 421"/>
                  <a:gd name="T11" fmla="*/ 2147483647 h 210"/>
                  <a:gd name="T12" fmla="*/ 2147483647 w 421"/>
                  <a:gd name="T13" fmla="*/ 1470965007 h 210"/>
                  <a:gd name="T14" fmla="*/ 0 60000 65536"/>
                  <a:gd name="T15" fmla="*/ 0 60000 65536"/>
                  <a:gd name="T16" fmla="*/ 0 60000 65536"/>
                  <a:gd name="T17" fmla="*/ 0 60000 65536"/>
                  <a:gd name="T18" fmla="*/ 0 60000 65536"/>
                  <a:gd name="T19" fmla="*/ 0 60000 65536"/>
                  <a:gd name="T20" fmla="*/ 0 60000 65536"/>
                  <a:gd name="T21" fmla="*/ 0 w 421"/>
                  <a:gd name="T22" fmla="*/ 0 h 210"/>
                  <a:gd name="T23" fmla="*/ 421 w 421"/>
                  <a:gd name="T24" fmla="*/ 210 h 2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919DCB"/>
              </a:solidFill>
              <a:ln w="9525">
                <a:noFill/>
                <a:round/>
              </a:ln>
            </p:spPr>
            <p:txBody>
              <a:bodyPr/>
              <a:lstStyle/>
              <a:p>
                <a:endParaRPr lang="zh-CN" altLang="en-US"/>
              </a:p>
            </p:txBody>
          </p:sp>
          <p:sp>
            <p:nvSpPr>
              <p:cNvPr id="25" name="Freeform 7"/>
              <p:cNvSpPr/>
              <p:nvPr/>
            </p:nvSpPr>
            <p:spPr bwMode="auto">
              <a:xfrm flipV="1">
                <a:off x="3133197" y="3331113"/>
                <a:ext cx="2140054" cy="1066800"/>
              </a:xfrm>
              <a:custGeom>
                <a:avLst/>
                <a:gdLst>
                  <a:gd name="T0" fmla="*/ 2147483647 w 421"/>
                  <a:gd name="T1" fmla="*/ 1470965007 h 210"/>
                  <a:gd name="T2" fmla="*/ 2147483647 w 421"/>
                  <a:gd name="T3" fmla="*/ 2147483647 h 210"/>
                  <a:gd name="T4" fmla="*/ 2147483647 w 421"/>
                  <a:gd name="T5" fmla="*/ 2147483647 h 210"/>
                  <a:gd name="T6" fmla="*/ 2147483647 w 421"/>
                  <a:gd name="T7" fmla="*/ 0 h 210"/>
                  <a:gd name="T8" fmla="*/ 0 w 421"/>
                  <a:gd name="T9" fmla="*/ 2147483647 h 210"/>
                  <a:gd name="T10" fmla="*/ 1472855520 w 421"/>
                  <a:gd name="T11" fmla="*/ 2147483647 h 210"/>
                  <a:gd name="T12" fmla="*/ 2147483647 w 421"/>
                  <a:gd name="T13" fmla="*/ 1470965007 h 210"/>
                  <a:gd name="T14" fmla="*/ 0 60000 65536"/>
                  <a:gd name="T15" fmla="*/ 0 60000 65536"/>
                  <a:gd name="T16" fmla="*/ 0 60000 65536"/>
                  <a:gd name="T17" fmla="*/ 0 60000 65536"/>
                  <a:gd name="T18" fmla="*/ 0 60000 65536"/>
                  <a:gd name="T19" fmla="*/ 0 60000 65536"/>
                  <a:gd name="T20" fmla="*/ 0 60000 65536"/>
                  <a:gd name="T21" fmla="*/ 0 w 421"/>
                  <a:gd name="T22" fmla="*/ 0 h 210"/>
                  <a:gd name="T23" fmla="*/ 421 w 421"/>
                  <a:gd name="T24" fmla="*/ 210 h 2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C1CBE6"/>
              </a:solidFill>
              <a:ln w="9525">
                <a:noFill/>
                <a:round/>
              </a:ln>
            </p:spPr>
            <p:txBody>
              <a:bodyPr/>
              <a:lstStyle/>
              <a:p>
                <a:endParaRPr lang="zh-CN" altLang="en-US"/>
              </a:p>
            </p:txBody>
          </p:sp>
          <p:sp>
            <p:nvSpPr>
              <p:cNvPr id="26" name="Freeform 7"/>
              <p:cNvSpPr/>
              <p:nvPr/>
            </p:nvSpPr>
            <p:spPr bwMode="auto">
              <a:xfrm>
                <a:off x="4985578" y="2264313"/>
                <a:ext cx="2140054" cy="1066800"/>
              </a:xfrm>
              <a:custGeom>
                <a:avLst/>
                <a:gdLst>
                  <a:gd name="T0" fmla="*/ 2147483647 w 421"/>
                  <a:gd name="T1" fmla="*/ 1470965007 h 210"/>
                  <a:gd name="T2" fmla="*/ 2147483647 w 421"/>
                  <a:gd name="T3" fmla="*/ 2147483647 h 210"/>
                  <a:gd name="T4" fmla="*/ 2147483647 w 421"/>
                  <a:gd name="T5" fmla="*/ 2147483647 h 210"/>
                  <a:gd name="T6" fmla="*/ 2147483647 w 421"/>
                  <a:gd name="T7" fmla="*/ 0 h 210"/>
                  <a:gd name="T8" fmla="*/ 0 w 421"/>
                  <a:gd name="T9" fmla="*/ 2147483647 h 210"/>
                  <a:gd name="T10" fmla="*/ 1472855520 w 421"/>
                  <a:gd name="T11" fmla="*/ 2147483647 h 210"/>
                  <a:gd name="T12" fmla="*/ 2147483647 w 421"/>
                  <a:gd name="T13" fmla="*/ 1470965007 h 210"/>
                  <a:gd name="T14" fmla="*/ 0 60000 65536"/>
                  <a:gd name="T15" fmla="*/ 0 60000 65536"/>
                  <a:gd name="T16" fmla="*/ 0 60000 65536"/>
                  <a:gd name="T17" fmla="*/ 0 60000 65536"/>
                  <a:gd name="T18" fmla="*/ 0 60000 65536"/>
                  <a:gd name="T19" fmla="*/ 0 60000 65536"/>
                  <a:gd name="T20" fmla="*/ 0 60000 65536"/>
                  <a:gd name="T21" fmla="*/ 0 w 421"/>
                  <a:gd name="T22" fmla="*/ 0 h 210"/>
                  <a:gd name="T23" fmla="*/ 421 w 421"/>
                  <a:gd name="T24" fmla="*/ 210 h 2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C1CBE6"/>
              </a:solidFill>
              <a:ln w="9525">
                <a:noFill/>
                <a:round/>
              </a:ln>
            </p:spPr>
            <p:txBody>
              <a:bodyPr/>
              <a:lstStyle/>
              <a:p>
                <a:endParaRPr lang="zh-CN" altLang="en-US"/>
              </a:p>
            </p:txBody>
          </p:sp>
          <p:sp>
            <p:nvSpPr>
              <p:cNvPr id="27" name="Freeform 7"/>
              <p:cNvSpPr/>
              <p:nvPr/>
            </p:nvSpPr>
            <p:spPr bwMode="auto">
              <a:xfrm flipV="1">
                <a:off x="6839162" y="3331113"/>
                <a:ext cx="2140054" cy="1066800"/>
              </a:xfrm>
              <a:custGeom>
                <a:avLst/>
                <a:gdLst>
                  <a:gd name="T0" fmla="*/ 2147483647 w 421"/>
                  <a:gd name="T1" fmla="*/ 1470965007 h 210"/>
                  <a:gd name="T2" fmla="*/ 2147483647 w 421"/>
                  <a:gd name="T3" fmla="*/ 2147483647 h 210"/>
                  <a:gd name="T4" fmla="*/ 2147483647 w 421"/>
                  <a:gd name="T5" fmla="*/ 2147483647 h 210"/>
                  <a:gd name="T6" fmla="*/ 2147483647 w 421"/>
                  <a:gd name="T7" fmla="*/ 0 h 210"/>
                  <a:gd name="T8" fmla="*/ 0 w 421"/>
                  <a:gd name="T9" fmla="*/ 2147483647 h 210"/>
                  <a:gd name="T10" fmla="*/ 1472855520 w 421"/>
                  <a:gd name="T11" fmla="*/ 2147483647 h 210"/>
                  <a:gd name="T12" fmla="*/ 2147483647 w 421"/>
                  <a:gd name="T13" fmla="*/ 1470965007 h 210"/>
                  <a:gd name="T14" fmla="*/ 0 60000 65536"/>
                  <a:gd name="T15" fmla="*/ 0 60000 65536"/>
                  <a:gd name="T16" fmla="*/ 0 60000 65536"/>
                  <a:gd name="T17" fmla="*/ 0 60000 65536"/>
                  <a:gd name="T18" fmla="*/ 0 60000 65536"/>
                  <a:gd name="T19" fmla="*/ 0 60000 65536"/>
                  <a:gd name="T20" fmla="*/ 0 60000 65536"/>
                  <a:gd name="T21" fmla="*/ 0 w 421"/>
                  <a:gd name="T22" fmla="*/ 0 h 210"/>
                  <a:gd name="T23" fmla="*/ 421 w 421"/>
                  <a:gd name="T24" fmla="*/ 210 h 2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C1CBE6"/>
              </a:solidFill>
              <a:ln w="9525">
                <a:noFill/>
                <a:round/>
              </a:ln>
            </p:spPr>
            <p:txBody>
              <a:bodyPr/>
              <a:lstStyle/>
              <a:p>
                <a:endParaRPr lang="zh-CN" altLang="en-US"/>
              </a:p>
            </p:txBody>
          </p:sp>
          <p:sp>
            <p:nvSpPr>
              <p:cNvPr id="28" name="Teardrop 34"/>
              <p:cNvSpPr/>
              <p:nvPr/>
            </p:nvSpPr>
            <p:spPr>
              <a:xfrm rot="8100000">
                <a:off x="7707034" y="3103100"/>
                <a:ext cx="419386" cy="417901"/>
              </a:xfrm>
              <a:prstGeom prst="teardrop">
                <a:avLst/>
              </a:prstGeom>
              <a:solidFill>
                <a:srgbClr val="919D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sym typeface="Arial" panose="020B0604020202020204" pitchFamily="34" charset="0"/>
                </a:endParaRPr>
              </a:p>
            </p:txBody>
          </p:sp>
          <p:sp>
            <p:nvSpPr>
              <p:cNvPr id="29" name="Freeform 26"/>
              <p:cNvSpPr>
                <a:spLocks noEditPoints="1"/>
              </p:cNvSpPr>
              <p:nvPr/>
            </p:nvSpPr>
            <p:spPr bwMode="auto">
              <a:xfrm>
                <a:off x="7836861" y="3210493"/>
                <a:ext cx="175570" cy="219811"/>
              </a:xfrm>
              <a:custGeom>
                <a:avLst/>
                <a:gdLst>
                  <a:gd name="T0" fmla="*/ 93036237 w 321"/>
                  <a:gd name="T1" fmla="*/ 29599574 h 402"/>
                  <a:gd name="T2" fmla="*/ 56539552 w 321"/>
                  <a:gd name="T3" fmla="*/ 3288963 h 402"/>
                  <a:gd name="T4" fmla="*/ 28120186 w 321"/>
                  <a:gd name="T5" fmla="*/ 37671893 h 402"/>
                  <a:gd name="T6" fmla="*/ 32607338 w 321"/>
                  <a:gd name="T7" fmla="*/ 52023032 h 402"/>
                  <a:gd name="T8" fmla="*/ 1795080 w 321"/>
                  <a:gd name="T9" fmla="*/ 98066331 h 402"/>
                  <a:gd name="T10" fmla="*/ 299180 w 321"/>
                  <a:gd name="T11" fmla="*/ 104943351 h 402"/>
                  <a:gd name="T12" fmla="*/ 2393440 w 321"/>
                  <a:gd name="T13" fmla="*/ 116603173 h 402"/>
                  <a:gd name="T14" fmla="*/ 6581413 w 321"/>
                  <a:gd name="T15" fmla="*/ 119892135 h 402"/>
                  <a:gd name="T16" fmla="*/ 15555719 w 321"/>
                  <a:gd name="T17" fmla="*/ 118098106 h 402"/>
                  <a:gd name="T18" fmla="*/ 21239595 w 321"/>
                  <a:gd name="T19" fmla="*/ 114211499 h 402"/>
                  <a:gd name="T20" fmla="*/ 33205698 w 321"/>
                  <a:gd name="T21" fmla="*/ 94478820 h 402"/>
                  <a:gd name="T22" fmla="*/ 33504878 w 321"/>
                  <a:gd name="T23" fmla="*/ 94478820 h 402"/>
                  <a:gd name="T24" fmla="*/ 41881377 w 321"/>
                  <a:gd name="T25" fmla="*/ 92983886 h 402"/>
                  <a:gd name="T26" fmla="*/ 55941192 w 321"/>
                  <a:gd name="T27" fmla="*/ 69663132 h 402"/>
                  <a:gd name="T28" fmla="*/ 71496907 w 321"/>
                  <a:gd name="T29" fmla="*/ 69364036 h 402"/>
                  <a:gd name="T30" fmla="*/ 93036237 w 321"/>
                  <a:gd name="T31" fmla="*/ 29599574 h 402"/>
                  <a:gd name="T32" fmla="*/ 77779155 w 321"/>
                  <a:gd name="T33" fmla="*/ 38867730 h 402"/>
                  <a:gd name="T34" fmla="*/ 61625064 w 321"/>
                  <a:gd name="T35" fmla="*/ 35877864 h 402"/>
                  <a:gd name="T36" fmla="*/ 53548300 w 321"/>
                  <a:gd name="T37" fmla="*/ 21227621 h 402"/>
                  <a:gd name="T38" fmla="*/ 74189543 w 321"/>
                  <a:gd name="T39" fmla="*/ 17341009 h 402"/>
                  <a:gd name="T40" fmla="*/ 77779155 w 321"/>
                  <a:gd name="T41" fmla="*/ 38867730 h 40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1"/>
                  <a:gd name="T64" fmla="*/ 0 h 402"/>
                  <a:gd name="T65" fmla="*/ 321 w 321"/>
                  <a:gd name="T66" fmla="*/ 402 h 40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1" h="402">
                    <a:moveTo>
                      <a:pt x="311" y="99"/>
                    </a:moveTo>
                    <a:cubicBezTo>
                      <a:pt x="301" y="40"/>
                      <a:pt x="246" y="0"/>
                      <a:pt x="189" y="11"/>
                    </a:cubicBezTo>
                    <a:cubicBezTo>
                      <a:pt x="132" y="21"/>
                      <a:pt x="84" y="67"/>
                      <a:pt x="94" y="126"/>
                    </a:cubicBezTo>
                    <a:cubicBezTo>
                      <a:pt x="96" y="139"/>
                      <a:pt x="102" y="159"/>
                      <a:pt x="109" y="174"/>
                    </a:cubicBezTo>
                    <a:cubicBezTo>
                      <a:pt x="6" y="328"/>
                      <a:pt x="6" y="328"/>
                      <a:pt x="6" y="328"/>
                    </a:cubicBezTo>
                    <a:cubicBezTo>
                      <a:pt x="2" y="334"/>
                      <a:pt x="0" y="344"/>
                      <a:pt x="1" y="351"/>
                    </a:cubicBezTo>
                    <a:cubicBezTo>
                      <a:pt x="8" y="390"/>
                      <a:pt x="8" y="390"/>
                      <a:pt x="8" y="390"/>
                    </a:cubicBezTo>
                    <a:cubicBezTo>
                      <a:pt x="9" y="397"/>
                      <a:pt x="15" y="402"/>
                      <a:pt x="22" y="401"/>
                    </a:cubicBezTo>
                    <a:cubicBezTo>
                      <a:pt x="52" y="395"/>
                      <a:pt x="52" y="395"/>
                      <a:pt x="52" y="395"/>
                    </a:cubicBezTo>
                    <a:cubicBezTo>
                      <a:pt x="59" y="394"/>
                      <a:pt x="67" y="388"/>
                      <a:pt x="71" y="382"/>
                    </a:cubicBezTo>
                    <a:cubicBezTo>
                      <a:pt x="111" y="316"/>
                      <a:pt x="111" y="316"/>
                      <a:pt x="111" y="316"/>
                    </a:cubicBezTo>
                    <a:cubicBezTo>
                      <a:pt x="112" y="316"/>
                      <a:pt x="112" y="316"/>
                      <a:pt x="112" y="316"/>
                    </a:cubicBezTo>
                    <a:cubicBezTo>
                      <a:pt x="140" y="311"/>
                      <a:pt x="140" y="311"/>
                      <a:pt x="140" y="311"/>
                    </a:cubicBezTo>
                    <a:cubicBezTo>
                      <a:pt x="187" y="233"/>
                      <a:pt x="187" y="233"/>
                      <a:pt x="187" y="233"/>
                    </a:cubicBezTo>
                    <a:cubicBezTo>
                      <a:pt x="203" y="236"/>
                      <a:pt x="226" y="235"/>
                      <a:pt x="239" y="232"/>
                    </a:cubicBezTo>
                    <a:cubicBezTo>
                      <a:pt x="296" y="222"/>
                      <a:pt x="321" y="159"/>
                      <a:pt x="311" y="99"/>
                    </a:cubicBezTo>
                    <a:close/>
                    <a:moveTo>
                      <a:pt x="260" y="130"/>
                    </a:moveTo>
                    <a:cubicBezTo>
                      <a:pt x="244" y="153"/>
                      <a:pt x="228" y="137"/>
                      <a:pt x="206" y="120"/>
                    </a:cubicBezTo>
                    <a:cubicBezTo>
                      <a:pt x="184" y="104"/>
                      <a:pt x="163" y="94"/>
                      <a:pt x="179" y="71"/>
                    </a:cubicBezTo>
                    <a:cubicBezTo>
                      <a:pt x="195" y="47"/>
                      <a:pt x="226" y="42"/>
                      <a:pt x="248" y="58"/>
                    </a:cubicBezTo>
                    <a:cubicBezTo>
                      <a:pt x="270" y="74"/>
                      <a:pt x="276" y="107"/>
                      <a:pt x="260" y="130"/>
                    </a:cubicBezTo>
                    <a:close/>
                  </a:path>
                </a:pathLst>
              </a:custGeom>
              <a:solidFill>
                <a:schemeClr val="bg1"/>
              </a:solidFill>
              <a:ln w="9525">
                <a:noFill/>
                <a:round/>
              </a:ln>
            </p:spPr>
            <p:txBody>
              <a:bodyPr/>
              <a:lstStyle/>
              <a:p>
                <a:endParaRPr lang="zh-CN" altLang="en-US"/>
              </a:p>
            </p:txBody>
          </p:sp>
          <p:sp>
            <p:nvSpPr>
              <p:cNvPr id="30" name="Freeform 7"/>
              <p:cNvSpPr/>
              <p:nvPr/>
            </p:nvSpPr>
            <p:spPr bwMode="auto">
              <a:xfrm>
                <a:off x="8689248" y="2282904"/>
                <a:ext cx="2140054" cy="1066800"/>
              </a:xfrm>
              <a:custGeom>
                <a:avLst/>
                <a:gdLst>
                  <a:gd name="T0" fmla="*/ 2147483647 w 421"/>
                  <a:gd name="T1" fmla="*/ 1470965007 h 210"/>
                  <a:gd name="T2" fmla="*/ 2147483647 w 421"/>
                  <a:gd name="T3" fmla="*/ 2147483647 h 210"/>
                  <a:gd name="T4" fmla="*/ 2147483647 w 421"/>
                  <a:gd name="T5" fmla="*/ 2147483647 h 210"/>
                  <a:gd name="T6" fmla="*/ 2147483647 w 421"/>
                  <a:gd name="T7" fmla="*/ 0 h 210"/>
                  <a:gd name="T8" fmla="*/ 0 w 421"/>
                  <a:gd name="T9" fmla="*/ 2147483647 h 210"/>
                  <a:gd name="T10" fmla="*/ 1472855520 w 421"/>
                  <a:gd name="T11" fmla="*/ 2147483647 h 210"/>
                  <a:gd name="T12" fmla="*/ 2147483647 w 421"/>
                  <a:gd name="T13" fmla="*/ 1470965007 h 210"/>
                  <a:gd name="T14" fmla="*/ 0 60000 65536"/>
                  <a:gd name="T15" fmla="*/ 0 60000 65536"/>
                  <a:gd name="T16" fmla="*/ 0 60000 65536"/>
                  <a:gd name="T17" fmla="*/ 0 60000 65536"/>
                  <a:gd name="T18" fmla="*/ 0 60000 65536"/>
                  <a:gd name="T19" fmla="*/ 0 60000 65536"/>
                  <a:gd name="T20" fmla="*/ 0 60000 65536"/>
                  <a:gd name="T21" fmla="*/ 0 w 421"/>
                  <a:gd name="T22" fmla="*/ 0 h 210"/>
                  <a:gd name="T23" fmla="*/ 421 w 421"/>
                  <a:gd name="T24" fmla="*/ 210 h 2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C1CBE6"/>
              </a:solidFill>
              <a:ln w="9525">
                <a:noFill/>
                <a:round/>
              </a:ln>
            </p:spPr>
            <p:txBody>
              <a:bodyPr/>
              <a:lstStyle/>
              <a:p>
                <a:endParaRPr lang="zh-CN" altLang="en-US"/>
              </a:p>
            </p:txBody>
          </p:sp>
          <p:sp>
            <p:nvSpPr>
              <p:cNvPr id="31" name="Teardrop 45"/>
              <p:cNvSpPr/>
              <p:nvPr/>
            </p:nvSpPr>
            <p:spPr>
              <a:xfrm rot="8100000">
                <a:off x="9557709" y="3121010"/>
                <a:ext cx="417894" cy="417901"/>
              </a:xfrm>
              <a:prstGeom prst="teardrop">
                <a:avLst/>
              </a:prstGeom>
              <a:solidFill>
                <a:srgbClr val="919D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sym typeface="Arial" panose="020B0604020202020204" pitchFamily="34" charset="0"/>
                </a:endParaRPr>
              </a:p>
            </p:txBody>
          </p:sp>
          <p:sp>
            <p:nvSpPr>
              <p:cNvPr id="32" name="Freeform 16"/>
              <p:cNvSpPr>
                <a:spLocks noChangeAspect="1" noEditPoints="1"/>
              </p:cNvSpPr>
              <p:nvPr/>
            </p:nvSpPr>
            <p:spPr bwMode="auto">
              <a:xfrm>
                <a:off x="9644273" y="3200113"/>
                <a:ext cx="216409" cy="252234"/>
              </a:xfrm>
              <a:custGeom>
                <a:avLst/>
                <a:gdLst>
                  <a:gd name="T0" fmla="*/ 233 w 320"/>
                  <a:gd name="T1" fmla="*/ 138 h 371"/>
                  <a:gd name="T2" fmla="*/ 261 w 320"/>
                  <a:gd name="T3" fmla="*/ 12 h 371"/>
                  <a:gd name="T4" fmla="*/ 168 w 320"/>
                  <a:gd name="T5" fmla="*/ 104 h 371"/>
                  <a:gd name="T6" fmla="*/ 80 w 320"/>
                  <a:gd name="T7" fmla="*/ 182 h 371"/>
                  <a:gd name="T8" fmla="*/ 80 w 320"/>
                  <a:gd name="T9" fmla="*/ 319 h 371"/>
                  <a:gd name="T10" fmla="*/ 253 w 320"/>
                  <a:gd name="T11" fmla="*/ 371 h 371"/>
                  <a:gd name="T12" fmla="*/ 320 w 320"/>
                  <a:gd name="T13" fmla="*/ 172 h 371"/>
                  <a:gd name="T14" fmla="*/ 233 w 320"/>
                  <a:gd name="T15" fmla="*/ 138 h 371"/>
                  <a:gd name="T16" fmla="*/ 60 w 320"/>
                  <a:gd name="T17" fmla="*/ 140 h 371"/>
                  <a:gd name="T18" fmla="*/ 0 w 320"/>
                  <a:gd name="T19" fmla="*/ 202 h 371"/>
                  <a:gd name="T20" fmla="*/ 0 w 320"/>
                  <a:gd name="T21" fmla="*/ 299 h 371"/>
                  <a:gd name="T22" fmla="*/ 60 w 320"/>
                  <a:gd name="T23" fmla="*/ 360 h 371"/>
                  <a:gd name="T24" fmla="*/ 40 w 320"/>
                  <a:gd name="T25" fmla="*/ 315 h 371"/>
                  <a:gd name="T26" fmla="*/ 40 w 320"/>
                  <a:gd name="T27" fmla="*/ 187 h 371"/>
                  <a:gd name="T28" fmla="*/ 60 w 320"/>
                  <a:gd name="T29" fmla="*/ 14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0" h="371">
                    <a:moveTo>
                      <a:pt x="233" y="138"/>
                    </a:moveTo>
                    <a:cubicBezTo>
                      <a:pt x="230" y="131"/>
                      <a:pt x="304" y="65"/>
                      <a:pt x="261" y="12"/>
                    </a:cubicBezTo>
                    <a:cubicBezTo>
                      <a:pt x="251" y="0"/>
                      <a:pt x="217" y="72"/>
                      <a:pt x="168" y="104"/>
                    </a:cubicBezTo>
                    <a:cubicBezTo>
                      <a:pt x="142" y="122"/>
                      <a:pt x="80" y="161"/>
                      <a:pt x="80" y="182"/>
                    </a:cubicBezTo>
                    <a:cubicBezTo>
                      <a:pt x="80" y="319"/>
                      <a:pt x="80" y="319"/>
                      <a:pt x="80" y="319"/>
                    </a:cubicBezTo>
                    <a:cubicBezTo>
                      <a:pt x="80" y="344"/>
                      <a:pt x="178" y="371"/>
                      <a:pt x="253" y="371"/>
                    </a:cubicBezTo>
                    <a:cubicBezTo>
                      <a:pt x="280" y="371"/>
                      <a:pt x="320" y="199"/>
                      <a:pt x="320" y="172"/>
                    </a:cubicBezTo>
                    <a:cubicBezTo>
                      <a:pt x="320" y="145"/>
                      <a:pt x="235" y="145"/>
                      <a:pt x="233" y="138"/>
                    </a:cubicBezTo>
                    <a:close/>
                    <a:moveTo>
                      <a:pt x="60" y="140"/>
                    </a:moveTo>
                    <a:cubicBezTo>
                      <a:pt x="47" y="140"/>
                      <a:pt x="0" y="148"/>
                      <a:pt x="0" y="202"/>
                    </a:cubicBezTo>
                    <a:cubicBezTo>
                      <a:pt x="0" y="299"/>
                      <a:pt x="0" y="299"/>
                      <a:pt x="0" y="299"/>
                    </a:cubicBezTo>
                    <a:cubicBezTo>
                      <a:pt x="0" y="354"/>
                      <a:pt x="47" y="360"/>
                      <a:pt x="60" y="360"/>
                    </a:cubicBezTo>
                    <a:cubicBezTo>
                      <a:pt x="73" y="360"/>
                      <a:pt x="40" y="348"/>
                      <a:pt x="40" y="315"/>
                    </a:cubicBezTo>
                    <a:cubicBezTo>
                      <a:pt x="40" y="187"/>
                      <a:pt x="40" y="187"/>
                      <a:pt x="40" y="187"/>
                    </a:cubicBezTo>
                    <a:cubicBezTo>
                      <a:pt x="40" y="152"/>
                      <a:pt x="73" y="140"/>
                      <a:pt x="60" y="140"/>
                    </a:cubicBezTo>
                    <a:close/>
                  </a:path>
                </a:pathLst>
              </a:custGeom>
              <a:solidFill>
                <a:schemeClr val="bg1">
                  <a:lumMod val="95000"/>
                </a:schemeClr>
              </a:solidFill>
              <a:ln>
                <a:noFill/>
              </a:ln>
            </p:spPr>
            <p:txBody>
              <a:bodyPr/>
              <a:lstStyle/>
              <a:p>
                <a:pPr>
                  <a:defRPr/>
                </a:pPr>
                <a:endParaRPr lang="en-US" dirty="0">
                  <a:solidFill>
                    <a:prstClr val="black"/>
                  </a:solidFill>
                  <a:sym typeface="Arial" panose="020B0604020202020204" pitchFamily="34" charset="0"/>
                </a:endParaRPr>
              </a:p>
            </p:txBody>
          </p:sp>
        </p:grpSp>
        <p:sp>
          <p:nvSpPr>
            <p:cNvPr id="4" name="TextBox 13"/>
            <p:cNvSpPr txBox="1">
              <a:spLocks noChangeArrowheads="1"/>
            </p:cNvSpPr>
            <p:nvPr/>
          </p:nvSpPr>
          <p:spPr bwMode="auto">
            <a:xfrm>
              <a:off x="1865" y="7241"/>
              <a:ext cx="2355"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ctr" eaLnBrk="1" hangingPunct="1">
                <a:spcBef>
                  <a:spcPct val="20000"/>
                </a:spcBef>
              </a:pPr>
              <a:r>
                <a:rPr lang="zh-CN" altLang="en-US" sz="1200" b="1" dirty="0">
                  <a:solidFill>
                    <a:schemeClr val="bg2">
                      <a:lumMod val="25000"/>
                    </a:schemeClr>
                  </a:solidFill>
                  <a:latin typeface="微软雅黑" panose="020B0503020204020204" charset="-122"/>
                  <a:ea typeface="微软雅黑" panose="020B0503020204020204" charset="-122"/>
                  <a:sym typeface="+mn-ea"/>
                </a:rPr>
                <a:t>添加你的标题</a:t>
              </a:r>
              <a:endParaRPr lang="zh-CN" altLang="en-US" sz="1200" b="1" dirty="0">
                <a:solidFill>
                  <a:schemeClr val="bg2">
                    <a:lumMod val="25000"/>
                  </a:schemeClr>
                </a:solidFill>
                <a:latin typeface="微软雅黑" panose="020B0503020204020204" charset="-122"/>
                <a:ea typeface="微软雅黑" panose="020B0503020204020204" charset="-122"/>
                <a:sym typeface="+mn-ea"/>
              </a:endParaRPr>
            </a:p>
          </p:txBody>
        </p:sp>
        <p:sp>
          <p:nvSpPr>
            <p:cNvPr id="5" name="TextBox 13"/>
            <p:cNvSpPr txBox="1">
              <a:spLocks noChangeArrowheads="1"/>
            </p:cNvSpPr>
            <p:nvPr/>
          </p:nvSpPr>
          <p:spPr bwMode="auto">
            <a:xfrm>
              <a:off x="1512" y="7746"/>
              <a:ext cx="3061" cy="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spcBef>
                  <a:spcPct val="20000"/>
                </a:spcBef>
              </a:pPr>
              <a:r>
                <a:rPr lang="zh-CN" altLang="zh-CN" sz="900" dirty="0">
                  <a:solidFill>
                    <a:schemeClr val="bg2">
                      <a:lumMod val="25000"/>
                    </a:schemeClr>
                  </a:solidFill>
                  <a:latin typeface="微软雅黑" panose="020B0503020204020204" charset="-122"/>
                  <a:ea typeface="微软雅黑" panose="020B0503020204020204" charset="-122"/>
                  <a:sym typeface="+mn-ea"/>
                </a:rPr>
                <a:t>请在此添加您的文字内容， 请在此添加您的文字内容。</a:t>
              </a:r>
              <a:endParaRPr lang="en-US" altLang="zh-CN" sz="900" dirty="0">
                <a:solidFill>
                  <a:schemeClr val="bg2">
                    <a:lumMod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6" name="TextBox 13"/>
            <p:cNvSpPr txBox="1">
              <a:spLocks noChangeArrowheads="1"/>
            </p:cNvSpPr>
            <p:nvPr/>
          </p:nvSpPr>
          <p:spPr bwMode="auto">
            <a:xfrm>
              <a:off x="5256" y="7242"/>
              <a:ext cx="2355"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ctr" eaLnBrk="1" hangingPunct="1">
                <a:spcBef>
                  <a:spcPct val="20000"/>
                </a:spcBef>
              </a:pPr>
              <a:r>
                <a:rPr lang="zh-CN" altLang="en-US" sz="1200" b="1" dirty="0">
                  <a:solidFill>
                    <a:schemeClr val="bg2">
                      <a:lumMod val="25000"/>
                    </a:schemeClr>
                  </a:solidFill>
                  <a:latin typeface="微软雅黑" panose="020B0503020204020204" charset="-122"/>
                  <a:ea typeface="微软雅黑" panose="020B0503020204020204" charset="-122"/>
                  <a:sym typeface="+mn-ea"/>
                </a:rPr>
                <a:t>添加你的标题</a:t>
              </a:r>
              <a:endParaRPr lang="zh-CN" altLang="en-US" sz="1200" b="1" dirty="0">
                <a:solidFill>
                  <a:schemeClr val="bg2">
                    <a:lumMod val="25000"/>
                  </a:schemeClr>
                </a:solidFill>
                <a:latin typeface="微软雅黑" panose="020B0503020204020204" charset="-122"/>
                <a:ea typeface="微软雅黑" panose="020B0503020204020204" charset="-122"/>
                <a:sym typeface="+mn-ea"/>
              </a:endParaRPr>
            </a:p>
          </p:txBody>
        </p:sp>
        <p:sp>
          <p:nvSpPr>
            <p:cNvPr id="7" name="TextBox 13"/>
            <p:cNvSpPr txBox="1">
              <a:spLocks noChangeArrowheads="1"/>
            </p:cNvSpPr>
            <p:nvPr/>
          </p:nvSpPr>
          <p:spPr bwMode="auto">
            <a:xfrm>
              <a:off x="4895" y="7747"/>
              <a:ext cx="3077" cy="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spcBef>
                  <a:spcPct val="20000"/>
                </a:spcBef>
              </a:pPr>
              <a:r>
                <a:rPr lang="zh-CN" altLang="zh-CN" sz="900" dirty="0">
                  <a:solidFill>
                    <a:schemeClr val="bg2">
                      <a:lumMod val="25000"/>
                    </a:schemeClr>
                  </a:solidFill>
                  <a:latin typeface="微软雅黑" panose="020B0503020204020204" charset="-122"/>
                  <a:ea typeface="微软雅黑" panose="020B0503020204020204" charset="-122"/>
                  <a:sym typeface="+mn-ea"/>
                </a:rPr>
                <a:t>请在此添加您的文字内容， 请在此添加您的文字内容。</a:t>
              </a:r>
              <a:endParaRPr lang="en-US" altLang="zh-CN" sz="900" dirty="0">
                <a:solidFill>
                  <a:schemeClr val="bg2">
                    <a:lumMod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8" name="TextBox 13"/>
            <p:cNvSpPr txBox="1">
              <a:spLocks noChangeArrowheads="1"/>
            </p:cNvSpPr>
            <p:nvPr/>
          </p:nvSpPr>
          <p:spPr bwMode="auto">
            <a:xfrm>
              <a:off x="8498" y="7241"/>
              <a:ext cx="2355"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ctr" eaLnBrk="1" hangingPunct="1">
                <a:spcBef>
                  <a:spcPct val="20000"/>
                </a:spcBef>
              </a:pPr>
              <a:r>
                <a:rPr lang="zh-CN" altLang="en-US" sz="1200" b="1" dirty="0">
                  <a:solidFill>
                    <a:schemeClr val="bg2">
                      <a:lumMod val="25000"/>
                    </a:schemeClr>
                  </a:solidFill>
                  <a:latin typeface="微软雅黑" panose="020B0503020204020204" charset="-122"/>
                  <a:ea typeface="微软雅黑" panose="020B0503020204020204" charset="-122"/>
                  <a:sym typeface="+mn-ea"/>
                </a:rPr>
                <a:t>添加你的标题</a:t>
              </a:r>
              <a:endParaRPr lang="zh-CN" altLang="en-US" sz="1200" b="1" dirty="0">
                <a:solidFill>
                  <a:schemeClr val="bg2">
                    <a:lumMod val="25000"/>
                  </a:schemeClr>
                </a:solidFill>
                <a:latin typeface="微软雅黑" panose="020B0503020204020204" charset="-122"/>
                <a:ea typeface="微软雅黑" panose="020B0503020204020204" charset="-122"/>
                <a:sym typeface="+mn-ea"/>
              </a:endParaRPr>
            </a:p>
          </p:txBody>
        </p:sp>
        <p:sp>
          <p:nvSpPr>
            <p:cNvPr id="9" name="TextBox 13"/>
            <p:cNvSpPr txBox="1">
              <a:spLocks noChangeArrowheads="1"/>
            </p:cNvSpPr>
            <p:nvPr/>
          </p:nvSpPr>
          <p:spPr bwMode="auto">
            <a:xfrm>
              <a:off x="8153" y="7746"/>
              <a:ext cx="3046" cy="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spcBef>
                  <a:spcPct val="20000"/>
                </a:spcBef>
              </a:pPr>
              <a:r>
                <a:rPr lang="zh-CN" altLang="zh-CN" sz="900" dirty="0">
                  <a:solidFill>
                    <a:schemeClr val="bg2">
                      <a:lumMod val="25000"/>
                    </a:schemeClr>
                  </a:solidFill>
                  <a:latin typeface="微软雅黑" panose="020B0503020204020204" charset="-122"/>
                  <a:ea typeface="微软雅黑" panose="020B0503020204020204" charset="-122"/>
                  <a:sym typeface="+mn-ea"/>
                </a:rPr>
                <a:t>请在此添加您的文字内容， 请在此添加您的文字内容。</a:t>
              </a:r>
              <a:endParaRPr lang="en-US" altLang="zh-CN" sz="900" dirty="0">
                <a:solidFill>
                  <a:schemeClr val="bg2">
                    <a:lumMod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10" name="TextBox 13"/>
            <p:cNvSpPr txBox="1">
              <a:spLocks noChangeArrowheads="1"/>
            </p:cNvSpPr>
            <p:nvPr/>
          </p:nvSpPr>
          <p:spPr bwMode="auto">
            <a:xfrm>
              <a:off x="11676" y="7241"/>
              <a:ext cx="2355"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ctr" eaLnBrk="1" hangingPunct="1">
                <a:spcBef>
                  <a:spcPct val="20000"/>
                </a:spcBef>
              </a:pPr>
              <a:r>
                <a:rPr lang="zh-CN" altLang="en-US" sz="1200" b="1" dirty="0">
                  <a:solidFill>
                    <a:schemeClr val="bg2">
                      <a:lumMod val="25000"/>
                    </a:schemeClr>
                  </a:solidFill>
                  <a:latin typeface="微软雅黑" panose="020B0503020204020204" charset="-122"/>
                  <a:ea typeface="微软雅黑" panose="020B0503020204020204" charset="-122"/>
                  <a:sym typeface="+mn-ea"/>
                </a:rPr>
                <a:t>添加你的标题</a:t>
              </a:r>
              <a:endParaRPr lang="zh-CN" altLang="en-US" sz="1200" b="1" dirty="0">
                <a:solidFill>
                  <a:schemeClr val="bg2">
                    <a:lumMod val="25000"/>
                  </a:schemeClr>
                </a:solidFill>
                <a:latin typeface="微软雅黑" panose="020B0503020204020204" charset="-122"/>
                <a:ea typeface="微软雅黑" panose="020B0503020204020204" charset="-122"/>
                <a:sym typeface="+mn-ea"/>
              </a:endParaRPr>
            </a:p>
          </p:txBody>
        </p:sp>
        <p:sp>
          <p:nvSpPr>
            <p:cNvPr id="11" name="TextBox 13"/>
            <p:cNvSpPr txBox="1">
              <a:spLocks noChangeArrowheads="1"/>
            </p:cNvSpPr>
            <p:nvPr/>
          </p:nvSpPr>
          <p:spPr bwMode="auto">
            <a:xfrm>
              <a:off x="11438" y="7746"/>
              <a:ext cx="2831" cy="1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spcBef>
                  <a:spcPct val="20000"/>
                </a:spcBef>
              </a:pPr>
              <a:r>
                <a:rPr lang="zh-CN" altLang="zh-CN" sz="900" dirty="0">
                  <a:solidFill>
                    <a:schemeClr val="bg2">
                      <a:lumMod val="25000"/>
                    </a:schemeClr>
                  </a:solidFill>
                  <a:latin typeface="微软雅黑" panose="020B0503020204020204" charset="-122"/>
                  <a:ea typeface="微软雅黑" panose="020B0503020204020204" charset="-122"/>
                  <a:sym typeface="+mn-ea"/>
                </a:rPr>
                <a:t>请在此添加您的文字内容， 请在此添加您的文字内容。</a:t>
              </a:r>
              <a:endParaRPr lang="en-US" altLang="zh-CN" sz="900" dirty="0">
                <a:solidFill>
                  <a:schemeClr val="bg2">
                    <a:lumMod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12" name="TextBox 13"/>
            <p:cNvSpPr txBox="1">
              <a:spLocks noChangeArrowheads="1"/>
            </p:cNvSpPr>
            <p:nvPr/>
          </p:nvSpPr>
          <p:spPr bwMode="auto">
            <a:xfrm>
              <a:off x="14749" y="7241"/>
              <a:ext cx="2355"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ctr" eaLnBrk="1" hangingPunct="1">
                <a:spcBef>
                  <a:spcPct val="20000"/>
                </a:spcBef>
              </a:pPr>
              <a:r>
                <a:rPr lang="zh-CN" altLang="en-US" sz="1200" b="1" dirty="0">
                  <a:solidFill>
                    <a:schemeClr val="bg2">
                      <a:lumMod val="25000"/>
                    </a:schemeClr>
                  </a:solidFill>
                  <a:latin typeface="微软雅黑" panose="020B0503020204020204" charset="-122"/>
                  <a:ea typeface="微软雅黑" panose="020B0503020204020204" charset="-122"/>
                  <a:sym typeface="+mn-ea"/>
                </a:rPr>
                <a:t>添加你的标题</a:t>
              </a:r>
              <a:endParaRPr lang="zh-CN" altLang="en-US" sz="1200" b="1" dirty="0">
                <a:solidFill>
                  <a:schemeClr val="bg2">
                    <a:lumMod val="25000"/>
                  </a:schemeClr>
                </a:solidFill>
                <a:latin typeface="微软雅黑" panose="020B0503020204020204" charset="-122"/>
                <a:ea typeface="微软雅黑" panose="020B0503020204020204" charset="-122"/>
                <a:sym typeface="+mn-ea"/>
              </a:endParaRPr>
            </a:p>
          </p:txBody>
        </p:sp>
      </p:grpSp>
      <p:sp>
        <p:nvSpPr>
          <p:cNvPr id="33" name="TextBox 13"/>
          <p:cNvSpPr txBox="1">
            <a:spLocks noChangeArrowheads="1"/>
          </p:cNvSpPr>
          <p:nvPr/>
        </p:nvSpPr>
        <p:spPr bwMode="auto">
          <a:xfrm>
            <a:off x="6827729" y="3615491"/>
            <a:ext cx="1391893" cy="36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spcBef>
                <a:spcPct val="20000"/>
              </a:spcBef>
            </a:pPr>
            <a:r>
              <a:rPr lang="zh-CN" altLang="zh-CN" sz="900" dirty="0">
                <a:solidFill>
                  <a:schemeClr val="bg2">
                    <a:lumMod val="25000"/>
                  </a:schemeClr>
                </a:solidFill>
                <a:latin typeface="微软雅黑" panose="020B0503020204020204" charset="-122"/>
                <a:ea typeface="微软雅黑" panose="020B0503020204020204" charset="-122"/>
                <a:sym typeface="+mn-ea"/>
              </a:rPr>
              <a:t>请在此添加您的文字内容， 请在此添加您的文字内容。</a:t>
            </a:r>
            <a:endParaRPr lang="en-US" altLang="zh-CN" sz="900" dirty="0">
              <a:solidFill>
                <a:schemeClr val="bg2">
                  <a:lumMod val="25000"/>
                </a:schemeClr>
              </a:solidFill>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Tm="2376">
        <p:fade/>
      </p:transition>
    </mc:Choice>
    <mc:Fallback>
      <p:transition spd="med" advTm="2376">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80082" y="431924"/>
            <a:ext cx="8280920" cy="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2" descr="C:\Documents and Settings\Administrator\桌面\新建文件夹 (2)\5.15封面参考\复件 (27) 新建文件夹\0f1ac98d7ad0e38211.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15970416">
            <a:off x="7198970" y="309105"/>
            <a:ext cx="2526441" cy="1421123"/>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7740922" y="1224012"/>
            <a:ext cx="936104" cy="129614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24"/>
          <p:cNvSpPr txBox="1"/>
          <p:nvPr/>
        </p:nvSpPr>
        <p:spPr>
          <a:xfrm>
            <a:off x="36066" y="154925"/>
            <a:ext cx="1872208" cy="276999"/>
          </a:xfrm>
          <a:prstGeom prst="rect">
            <a:avLst/>
          </a:prstGeom>
          <a:noFill/>
        </p:spPr>
        <p:txBody>
          <a:bodyPr wrap="square" rtlCol="0">
            <a:spAutoFit/>
          </a:bodyPr>
          <a:lstStyle/>
          <a:p>
            <a:pPr algn="ctr"/>
            <a:r>
              <a:rPr lang="en-US" altLang="zh-CN" sz="1200" spc="600" dirty="0">
                <a:solidFill>
                  <a:srgbClr val="919DCB"/>
                </a:solidFill>
                <a:latin typeface="微软雅黑" panose="020B0503020204020204" charset="-122"/>
                <a:ea typeface="微软雅黑" panose="020B0503020204020204" charset="-122"/>
              </a:rPr>
              <a:t>1.</a:t>
            </a:r>
            <a:r>
              <a:rPr lang="zh-CN" altLang="en-US" sz="1200" spc="600" dirty="0">
                <a:solidFill>
                  <a:srgbClr val="919DCB"/>
                </a:solidFill>
                <a:latin typeface="微软雅黑" panose="020B0503020204020204" charset="-122"/>
                <a:ea typeface="微软雅黑" panose="020B0503020204020204" charset="-122"/>
              </a:rPr>
              <a:t>单击添加标题</a:t>
            </a:r>
            <a:endParaRPr lang="zh-CN" altLang="en-US" sz="1200" spc="600" dirty="0">
              <a:solidFill>
                <a:srgbClr val="919DCB"/>
              </a:solidFill>
              <a:latin typeface="微软雅黑" panose="020B0503020204020204" charset="-122"/>
              <a:ea typeface="微软雅黑" panose="020B0503020204020204" charset="-122"/>
            </a:endParaRPr>
          </a:p>
        </p:txBody>
      </p:sp>
      <p:grpSp>
        <p:nvGrpSpPr>
          <p:cNvPr id="2" name="组合 5"/>
          <p:cNvGrpSpPr/>
          <p:nvPr/>
        </p:nvGrpSpPr>
        <p:grpSpPr>
          <a:xfrm>
            <a:off x="184295" y="1321422"/>
            <a:ext cx="8731250" cy="2153920"/>
            <a:chOff x="2767" y="3235"/>
            <a:chExt cx="13750" cy="3392"/>
          </a:xfrm>
        </p:grpSpPr>
        <p:grpSp>
          <p:nvGrpSpPr>
            <p:cNvPr id="3" name="组合 3"/>
            <p:cNvGrpSpPr/>
            <p:nvPr/>
          </p:nvGrpSpPr>
          <p:grpSpPr>
            <a:xfrm>
              <a:off x="2767" y="3235"/>
              <a:ext cx="4581" cy="3386"/>
              <a:chOff x="2767" y="3235"/>
              <a:chExt cx="4581" cy="3386"/>
            </a:xfrm>
          </p:grpSpPr>
          <p:sp>
            <p:nvSpPr>
              <p:cNvPr id="5" name="矩形 4"/>
              <p:cNvSpPr/>
              <p:nvPr/>
            </p:nvSpPr>
            <p:spPr>
              <a:xfrm>
                <a:off x="2767" y="3235"/>
                <a:ext cx="4581" cy="3386"/>
              </a:xfrm>
              <a:prstGeom prst="rect">
                <a:avLst/>
              </a:prstGeom>
              <a:solidFill>
                <a:srgbClr val="919D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Rectangle 32"/>
              <p:cNvSpPr>
                <a:spLocks noChangeArrowheads="1"/>
              </p:cNvSpPr>
              <p:nvPr/>
            </p:nvSpPr>
            <p:spPr bwMode="auto">
              <a:xfrm>
                <a:off x="3245" y="3911"/>
                <a:ext cx="3619" cy="2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zh-CN" altLang="en-US" sz="1335" b="1" dirty="0">
                    <a:solidFill>
                      <a:schemeClr val="bg1"/>
                    </a:solidFill>
                    <a:latin typeface="微软雅黑" panose="020B0503020204020204" charset="-122"/>
                    <a:ea typeface="微软雅黑" panose="020B0503020204020204" charset="-122"/>
                    <a:sym typeface="+mn-ea"/>
                  </a:rPr>
                  <a:t>小标题</a:t>
                </a:r>
                <a:endParaRPr lang="en-US" altLang="zh-CN" sz="1335" b="1" dirty="0">
                  <a:solidFill>
                    <a:schemeClr val="bg1"/>
                  </a:solidFill>
                  <a:latin typeface="微软雅黑" panose="020B0503020204020204" charset="-122"/>
                  <a:ea typeface="微软雅黑" panose="020B0503020204020204" charset="-122"/>
                  <a:sym typeface="+mn-ea"/>
                </a:endParaRPr>
              </a:p>
              <a:p>
                <a:pPr algn="ctr">
                  <a:lnSpc>
                    <a:spcPct val="120000"/>
                  </a:lnSpc>
                </a:pPr>
                <a:endParaRPr lang="en-US" altLang="zh-CN" sz="1335" b="1" dirty="0">
                  <a:solidFill>
                    <a:schemeClr val="bg1"/>
                  </a:solidFill>
                  <a:latin typeface="微软雅黑" panose="020B0503020204020204" charset="-122"/>
                  <a:ea typeface="微软雅黑" panose="020B0503020204020204" charset="-122"/>
                  <a:sym typeface="+mn-ea"/>
                </a:endParaRPr>
              </a:p>
              <a:p>
                <a:pPr algn="ctr">
                  <a:lnSpc>
                    <a:spcPct val="120000"/>
                  </a:lnSpc>
                </a:pPr>
                <a:r>
                  <a:rPr lang="zh-CN" altLang="en-US" sz="1100" dirty="0">
                    <a:solidFill>
                      <a:schemeClr val="bg1"/>
                    </a:solidFill>
                    <a:sym typeface="+mn-ea"/>
                  </a:rPr>
                  <a:t>输入文字内容输入文字内容输入文字内输入文字内容输入文字内容输入文字内容输入文字内容输入文字内容输入文字内容</a:t>
                </a:r>
                <a:endParaRPr lang="zh-CN" altLang="en-US" sz="1100" dirty="0">
                  <a:solidFill>
                    <a:schemeClr val="bg1"/>
                  </a:solidFill>
                  <a:sym typeface="+mn-ea"/>
                </a:endParaRPr>
              </a:p>
            </p:txBody>
          </p:sp>
        </p:grpSp>
        <p:sp>
          <p:nvSpPr>
            <p:cNvPr id="4" name="矩形 3"/>
            <p:cNvSpPr/>
            <p:nvPr/>
          </p:nvSpPr>
          <p:spPr>
            <a:xfrm>
              <a:off x="11936" y="3241"/>
              <a:ext cx="4581" cy="3386"/>
            </a:xfrm>
            <a:prstGeom prst="rect">
              <a:avLst/>
            </a:prstGeom>
            <a:solidFill>
              <a:srgbClr val="919D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19"/>
          <p:cNvGrpSpPr/>
          <p:nvPr/>
        </p:nvGrpSpPr>
        <p:grpSpPr>
          <a:xfrm>
            <a:off x="184295" y="3697592"/>
            <a:ext cx="8729980" cy="1313180"/>
            <a:chOff x="2764" y="5602"/>
            <a:chExt cx="13748" cy="2068"/>
          </a:xfrm>
        </p:grpSpPr>
        <p:sp>
          <p:nvSpPr>
            <p:cNvPr id="8" name="文本框 14"/>
            <p:cNvSpPr txBox="1"/>
            <p:nvPr/>
          </p:nvSpPr>
          <p:spPr>
            <a:xfrm>
              <a:off x="2922" y="5898"/>
              <a:ext cx="13391" cy="1266"/>
            </a:xfrm>
            <a:prstGeom prst="rect">
              <a:avLst/>
            </a:prstGeom>
            <a:noFill/>
          </p:spPr>
          <p:txBody>
            <a:bodyPr wrap="square" rtlCol="0" anchor="t">
              <a:spAutoFit/>
            </a:bodyPr>
            <a:lstStyle/>
            <a:p>
              <a:pPr>
                <a:lnSpc>
                  <a:spcPct val="130000"/>
                </a:lnSpc>
                <a:defRPr/>
              </a:pPr>
              <a:r>
                <a:rPr lang="zh-CN" altLang="en-US" sz="1200" dirty="0">
                  <a:solidFill>
                    <a:schemeClr val="bg2">
                      <a:lumMod val="50000"/>
                    </a:schemeClr>
                  </a:solidFill>
                  <a:sym typeface="+mn-ea"/>
                </a:rPr>
                <a:t>输入文字内容输入文字内容输入文字内输入文字内容输入文字内容输入文字内容输入文字内容输入文字内容输入文字内容输入文字内容输入文字内容输入文字内容输入文字内容输入文字内容输入文字内容输入文字内容输入文字内容输入文字内容输入文字内容输入文字内容输入文字内容输入文字内容输入文字内容输入文字内容输入文字内容输入文字内容输入文字内容</a:t>
              </a:r>
              <a:endParaRPr lang="zh-CN" altLang="en-US" sz="1200" dirty="0">
                <a:solidFill>
                  <a:schemeClr val="bg2">
                    <a:lumMod val="50000"/>
                  </a:schemeClr>
                </a:solidFill>
                <a:sym typeface="+mn-ea"/>
              </a:endParaRPr>
            </a:p>
          </p:txBody>
        </p:sp>
        <p:sp>
          <p:nvSpPr>
            <p:cNvPr id="9" name="矩形 8"/>
            <p:cNvSpPr/>
            <p:nvPr/>
          </p:nvSpPr>
          <p:spPr>
            <a:xfrm>
              <a:off x="2764" y="5602"/>
              <a:ext cx="13748" cy="2069"/>
            </a:xfrm>
            <a:prstGeom prst="rect">
              <a:avLst/>
            </a:prstGeom>
            <a:noFill/>
            <a:ln>
              <a:solidFill>
                <a:schemeClr val="bg1">
                  <a:lumMod val="8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Rectangle 32"/>
          <p:cNvSpPr>
            <a:spLocks noChangeArrowheads="1"/>
          </p:cNvSpPr>
          <p:nvPr/>
        </p:nvSpPr>
        <p:spPr bwMode="auto">
          <a:xfrm>
            <a:off x="6312044" y="1743697"/>
            <a:ext cx="2298065" cy="1305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zh-CN" altLang="en-US" sz="1335" b="1" dirty="0">
                <a:solidFill>
                  <a:schemeClr val="bg1">
                    <a:lumMod val="95000"/>
                  </a:schemeClr>
                </a:solidFill>
                <a:latin typeface="微软雅黑" panose="020B0503020204020204" charset="-122"/>
                <a:ea typeface="微软雅黑" panose="020B0503020204020204" charset="-122"/>
                <a:sym typeface="+mn-ea"/>
              </a:rPr>
              <a:t>小标题</a:t>
            </a:r>
            <a:endParaRPr lang="en-US" altLang="zh-CN" sz="1335" b="1" dirty="0">
              <a:solidFill>
                <a:schemeClr val="bg1">
                  <a:lumMod val="95000"/>
                </a:schemeClr>
              </a:solidFill>
              <a:latin typeface="微软雅黑" panose="020B0503020204020204" charset="-122"/>
              <a:ea typeface="微软雅黑" panose="020B0503020204020204" charset="-122"/>
              <a:sym typeface="+mn-ea"/>
            </a:endParaRPr>
          </a:p>
          <a:p>
            <a:pPr algn="ctr">
              <a:lnSpc>
                <a:spcPct val="120000"/>
              </a:lnSpc>
            </a:pPr>
            <a:endParaRPr lang="en-US" altLang="zh-CN" sz="1335" b="1" dirty="0">
              <a:solidFill>
                <a:schemeClr val="bg1">
                  <a:lumMod val="95000"/>
                </a:schemeClr>
              </a:solidFill>
              <a:latin typeface="微软雅黑" panose="020B0503020204020204" charset="-122"/>
              <a:ea typeface="微软雅黑" panose="020B0503020204020204" charset="-122"/>
              <a:sym typeface="+mn-ea"/>
            </a:endParaRPr>
          </a:p>
          <a:p>
            <a:pPr algn="ctr">
              <a:lnSpc>
                <a:spcPct val="120000"/>
              </a:lnSpc>
            </a:pPr>
            <a:r>
              <a:rPr lang="zh-CN" altLang="en-US" sz="1100" dirty="0">
                <a:solidFill>
                  <a:schemeClr val="bg1">
                    <a:lumMod val="95000"/>
                  </a:schemeClr>
                </a:solidFill>
                <a:sym typeface="+mn-ea"/>
              </a:rPr>
              <a:t>输入文字内容输入文字内容输入文字内输入文字内容输入文字内容输入文字内容输入文字内容输入文字内容输入文字内容</a:t>
            </a:r>
            <a:endParaRPr lang="zh-CN" altLang="en-US" sz="1100" dirty="0">
              <a:solidFill>
                <a:schemeClr val="bg1">
                  <a:lumMod val="95000"/>
                </a:schemeClr>
              </a:solidFill>
              <a:sym typeface="+mn-ea"/>
            </a:endParaRPr>
          </a:p>
        </p:txBody>
      </p:sp>
      <p:pic>
        <p:nvPicPr>
          <p:cNvPr id="11" name="图片 10"/>
          <p:cNvPicPr>
            <a:picLocks noChangeAspect="1"/>
          </p:cNvPicPr>
          <p:nvPr/>
        </p:nvPicPr>
        <p:blipFill>
          <a:blip r:embed="rId2"/>
          <a:stretch>
            <a:fillRect/>
          </a:stretch>
        </p:blipFill>
        <p:spPr>
          <a:xfrm>
            <a:off x="3580114" y="1321422"/>
            <a:ext cx="1850711" cy="2148526"/>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Tm="2376">
        <p:fade/>
      </p:transition>
    </mc:Choice>
    <mc:Fallback>
      <p:transition spd="med" advTm="237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3" presetClass="entr" presetSubtype="1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istrator\桌面\新建文件夹 (2)\5.15封面参考\复件 (27) 新建文件夹\0f1ac98d7ad0e38211.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6871"/>
            <a:ext cx="9001125" cy="5063132"/>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24"/>
          <p:cNvSpPr txBox="1"/>
          <p:nvPr/>
        </p:nvSpPr>
        <p:spPr>
          <a:xfrm>
            <a:off x="-684014" y="1297761"/>
            <a:ext cx="5695116" cy="646331"/>
          </a:xfrm>
          <a:prstGeom prst="rect">
            <a:avLst/>
          </a:prstGeom>
          <a:noFill/>
        </p:spPr>
        <p:txBody>
          <a:bodyPr wrap="square" rtlCol="0">
            <a:spAutoFit/>
          </a:bodyPr>
          <a:lstStyle/>
          <a:p>
            <a:pPr algn="ctr"/>
            <a:r>
              <a:rPr lang="zh-CN" altLang="en-US" sz="3600" dirty="0">
                <a:solidFill>
                  <a:srgbClr val="919DCB"/>
                </a:solidFill>
                <a:latin typeface="微软雅黑" panose="020B0503020204020204" charset="-122"/>
                <a:ea typeface="微软雅黑" panose="020B0503020204020204" charset="-122"/>
              </a:rPr>
              <a:t>感谢您的观看</a:t>
            </a:r>
            <a:endParaRPr lang="zh-CN" altLang="en-US" sz="3600" dirty="0">
              <a:solidFill>
                <a:srgbClr val="919DCB"/>
              </a:solidFill>
              <a:latin typeface="微软雅黑" panose="020B0503020204020204" charset="-122"/>
              <a:ea typeface="微软雅黑" panose="020B0503020204020204" charset="-122"/>
            </a:endParaRPr>
          </a:p>
        </p:txBody>
      </p:sp>
      <p:sp>
        <p:nvSpPr>
          <p:cNvPr id="5" name="文本框 24"/>
          <p:cNvSpPr txBox="1"/>
          <p:nvPr/>
        </p:nvSpPr>
        <p:spPr>
          <a:xfrm>
            <a:off x="108074" y="1944092"/>
            <a:ext cx="5695116" cy="323165"/>
          </a:xfrm>
          <a:prstGeom prst="rect">
            <a:avLst/>
          </a:prstGeom>
          <a:noFill/>
        </p:spPr>
        <p:txBody>
          <a:bodyPr wrap="square" rtlCol="0">
            <a:spAutoFit/>
          </a:bodyPr>
          <a:lstStyle/>
          <a:p>
            <a:pPr algn="ctr"/>
            <a:r>
              <a:rPr lang="en-US" altLang="zh-CN" sz="1500" dirty="0">
                <a:solidFill>
                  <a:srgbClr val="919DCB"/>
                </a:solidFill>
                <a:latin typeface="微软雅黑" panose="020B0503020204020204" charset="-122"/>
                <a:ea typeface="微软雅黑" panose="020B0503020204020204" charset="-122"/>
              </a:rPr>
              <a:t>CONCISE LITTLE FRESH ACADEMIC REPORT PPT</a:t>
            </a:r>
            <a:endParaRPr lang="zh-CN" altLang="en-US" sz="1500" dirty="0">
              <a:solidFill>
                <a:srgbClr val="919DCB"/>
              </a:solidFill>
              <a:latin typeface="微软雅黑" panose="020B0503020204020204" charset="-122"/>
              <a:ea typeface="微软雅黑" panose="020B0503020204020204" charset="-122"/>
            </a:endParaRPr>
          </a:p>
        </p:txBody>
      </p:sp>
      <p:sp>
        <p:nvSpPr>
          <p:cNvPr id="6" name="文本框 24"/>
          <p:cNvSpPr txBox="1"/>
          <p:nvPr/>
        </p:nvSpPr>
        <p:spPr>
          <a:xfrm>
            <a:off x="756146" y="2356395"/>
            <a:ext cx="2880320" cy="306705"/>
          </a:xfrm>
          <a:prstGeom prst="rect">
            <a:avLst/>
          </a:prstGeom>
          <a:solidFill>
            <a:srgbClr val="919DCB"/>
          </a:solidFill>
        </p:spPr>
        <p:txBody>
          <a:bodyPr wrap="square" rtlCol="0">
            <a:spAutoFit/>
          </a:bodyPr>
          <a:lstStyle/>
          <a:p>
            <a:pPr algn="ctr"/>
            <a:r>
              <a:rPr lang="zh-CN" altLang="en-US" sz="1400" dirty="0">
                <a:solidFill>
                  <a:schemeClr val="bg1"/>
                </a:solidFill>
                <a:latin typeface="微软雅黑" panose="020B0503020204020204" charset="-122"/>
                <a:ea typeface="微软雅黑" panose="020B0503020204020204" charset="-122"/>
              </a:rPr>
              <a:t>报告人：</a:t>
            </a:r>
            <a:r>
              <a:rPr lang="en-US" altLang="zh-CN" sz="1400" dirty="0">
                <a:solidFill>
                  <a:schemeClr val="bg1"/>
                </a:solidFill>
                <a:latin typeface="微软雅黑" panose="020B0503020204020204" charset="-122"/>
                <a:ea typeface="微软雅黑" panose="020B0503020204020204" charset="-122"/>
              </a:rPr>
              <a:t>XXX</a:t>
            </a:r>
            <a:r>
              <a:rPr lang="zh-CN" altLang="en-US" sz="1400" dirty="0">
                <a:solidFill>
                  <a:schemeClr val="bg1"/>
                </a:solidFill>
                <a:latin typeface="微软雅黑" panose="020B0503020204020204" charset="-122"/>
                <a:ea typeface="微软雅黑" panose="020B0503020204020204" charset="-122"/>
              </a:rPr>
              <a:t>      部门：</a:t>
            </a:r>
            <a:r>
              <a:rPr lang="en-US" altLang="zh-CN" sz="1400" dirty="0">
                <a:solidFill>
                  <a:schemeClr val="bg1"/>
                </a:solidFill>
                <a:latin typeface="微软雅黑" panose="020B0503020204020204" charset="-122"/>
                <a:ea typeface="微软雅黑" panose="020B0503020204020204" charset="-122"/>
              </a:rPr>
              <a:t>XXX</a:t>
            </a:r>
            <a:endParaRPr lang="en-US" altLang="zh-CN" sz="1400" dirty="0">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2376">
        <p:fade/>
      </p:transition>
    </mc:Choice>
    <mc:Fallback>
      <p:transition spd="med" advTm="237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755" y="-43145"/>
            <a:ext cx="9144636" cy="5125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612130" y="1224012"/>
            <a:ext cx="8136904" cy="25922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1404218" y="1728068"/>
            <a:ext cx="1588572" cy="1588572"/>
          </a:xfrm>
          <a:prstGeom prst="ellipse">
            <a:avLst/>
          </a:prstGeom>
          <a:solidFill>
            <a:srgbClr val="919DCB"/>
          </a:solidFill>
          <a:ln>
            <a:solidFill>
              <a:srgbClr val="919D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t>01</a:t>
            </a:r>
            <a:endParaRPr lang="zh-CN" altLang="en-US" sz="5400" dirty="0"/>
          </a:p>
        </p:txBody>
      </p:sp>
      <p:sp>
        <p:nvSpPr>
          <p:cNvPr id="5" name="文本框 24"/>
          <p:cNvSpPr txBox="1"/>
          <p:nvPr/>
        </p:nvSpPr>
        <p:spPr>
          <a:xfrm>
            <a:off x="2700362" y="2304132"/>
            <a:ext cx="5695116" cy="646331"/>
          </a:xfrm>
          <a:prstGeom prst="rect">
            <a:avLst/>
          </a:prstGeom>
          <a:noFill/>
        </p:spPr>
        <p:txBody>
          <a:bodyPr wrap="square" rtlCol="0">
            <a:spAutoFit/>
          </a:bodyPr>
          <a:lstStyle/>
          <a:p>
            <a:pPr algn="ctr"/>
            <a:r>
              <a:rPr lang="zh-CN" altLang="en-US" sz="3600" spc="600" dirty="0">
                <a:solidFill>
                  <a:srgbClr val="919DCB"/>
                </a:solidFill>
                <a:latin typeface="微软雅黑" panose="020B0503020204020204" charset="-122"/>
                <a:ea typeface="微软雅黑" panose="020B0503020204020204" charset="-122"/>
              </a:rPr>
              <a:t>单击添加标题</a:t>
            </a:r>
            <a:endParaRPr lang="zh-CN" altLang="en-US" sz="3600" spc="600" dirty="0">
              <a:solidFill>
                <a:srgbClr val="919DCB"/>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2376">
        <p:fade/>
      </p:transition>
    </mc:Choice>
    <mc:Fallback>
      <p:transition spd="med" advTm="237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接连接符 33"/>
          <p:cNvCxnSpPr/>
          <p:nvPr/>
        </p:nvCxnSpPr>
        <p:spPr>
          <a:xfrm>
            <a:off x="180082" y="431924"/>
            <a:ext cx="8280920" cy="0"/>
          </a:xfrm>
          <a:prstGeom prst="line">
            <a:avLst/>
          </a:prstGeom>
        </p:spPr>
        <p:style>
          <a:lnRef idx="1">
            <a:schemeClr val="accent1"/>
          </a:lnRef>
          <a:fillRef idx="0">
            <a:schemeClr val="accent1"/>
          </a:fillRef>
          <a:effectRef idx="0">
            <a:schemeClr val="accent1"/>
          </a:effectRef>
          <a:fontRef idx="minor">
            <a:schemeClr val="tx1"/>
          </a:fontRef>
        </p:style>
      </p:cxnSp>
      <p:pic>
        <p:nvPicPr>
          <p:cNvPr id="30" name="Picture 2" descr="C:\Documents and Settings\Administrator\桌面\新建文件夹 (2)\5.15封面参考\复件 (27) 新建文件夹\0f1ac98d7ad0e38211.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15970416">
            <a:off x="7198970" y="309105"/>
            <a:ext cx="2526441" cy="1421123"/>
          </a:xfrm>
          <a:prstGeom prst="rect">
            <a:avLst/>
          </a:prstGeom>
          <a:noFill/>
          <a:extLst>
            <a:ext uri="{909E8E84-426E-40DD-AFC4-6F175D3DCCD1}">
              <a14:hiddenFill xmlns:a14="http://schemas.microsoft.com/office/drawing/2010/main">
                <a:solidFill>
                  <a:srgbClr val="FFFFFF"/>
                </a:solidFill>
              </a14:hiddenFill>
            </a:ext>
          </a:extLst>
        </p:spPr>
      </p:pic>
      <p:sp>
        <p:nvSpPr>
          <p:cNvPr id="31" name="矩形 30"/>
          <p:cNvSpPr/>
          <p:nvPr/>
        </p:nvSpPr>
        <p:spPr>
          <a:xfrm>
            <a:off x="7740922" y="1224012"/>
            <a:ext cx="936104" cy="129614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1381085" y="1658636"/>
            <a:ext cx="1512361" cy="1512094"/>
            <a:chOff x="2917" y="3554"/>
            <a:chExt cx="3240" cy="3240"/>
          </a:xfrm>
        </p:grpSpPr>
        <p:sp>
          <p:nvSpPr>
            <p:cNvPr id="3" name="矩形 2"/>
            <p:cNvSpPr/>
            <p:nvPr/>
          </p:nvSpPr>
          <p:spPr>
            <a:xfrm rot="2679308">
              <a:off x="2917" y="3554"/>
              <a:ext cx="3240" cy="3240"/>
            </a:xfrm>
            <a:prstGeom prst="rect">
              <a:avLst/>
            </a:prstGeom>
            <a:solidFill>
              <a:srgbClr val="919D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grpSp>
          <p:nvGrpSpPr>
            <p:cNvPr id="4" name="组合 3"/>
            <p:cNvGrpSpPr/>
            <p:nvPr/>
          </p:nvGrpSpPr>
          <p:grpSpPr>
            <a:xfrm>
              <a:off x="3939" y="4360"/>
              <a:ext cx="947" cy="1505"/>
              <a:chOff x="2793098" y="2817307"/>
              <a:chExt cx="601557" cy="955491"/>
            </a:xfrm>
            <a:solidFill>
              <a:schemeClr val="bg1">
                <a:lumMod val="95000"/>
              </a:schemeClr>
            </a:solidFill>
          </p:grpSpPr>
          <p:sp>
            <p:nvSpPr>
              <p:cNvPr id="5" name="Freeform 10"/>
              <p:cNvSpPr>
                <a:spLocks noEditPoints="1"/>
              </p:cNvSpPr>
              <p:nvPr/>
            </p:nvSpPr>
            <p:spPr bwMode="auto">
              <a:xfrm>
                <a:off x="2793098" y="2817307"/>
                <a:ext cx="601557" cy="955491"/>
              </a:xfrm>
              <a:custGeom>
                <a:avLst/>
                <a:gdLst>
                  <a:gd name="T0" fmla="*/ 294 w 413"/>
                  <a:gd name="T1" fmla="*/ 535 h 657"/>
                  <a:gd name="T2" fmla="*/ 305 w 413"/>
                  <a:gd name="T3" fmla="*/ 561 h 657"/>
                  <a:gd name="T4" fmla="*/ 119 w 413"/>
                  <a:gd name="T5" fmla="*/ 569 h 657"/>
                  <a:gd name="T6" fmla="*/ 108 w 413"/>
                  <a:gd name="T7" fmla="*/ 543 h 657"/>
                  <a:gd name="T8" fmla="*/ 237 w 413"/>
                  <a:gd name="T9" fmla="*/ 171 h 657"/>
                  <a:gd name="T10" fmla="*/ 268 w 413"/>
                  <a:gd name="T11" fmla="*/ 182 h 657"/>
                  <a:gd name="T12" fmla="*/ 299 w 413"/>
                  <a:gd name="T13" fmla="*/ 167 h 657"/>
                  <a:gd name="T14" fmla="*/ 323 w 413"/>
                  <a:gd name="T15" fmla="*/ 204 h 657"/>
                  <a:gd name="T16" fmla="*/ 308 w 413"/>
                  <a:gd name="T17" fmla="*/ 226 h 657"/>
                  <a:gd name="T18" fmla="*/ 322 w 413"/>
                  <a:gd name="T19" fmla="*/ 255 h 657"/>
                  <a:gd name="T20" fmla="*/ 355 w 413"/>
                  <a:gd name="T21" fmla="*/ 266 h 657"/>
                  <a:gd name="T22" fmla="*/ 345 w 413"/>
                  <a:gd name="T23" fmla="*/ 309 h 657"/>
                  <a:gd name="T24" fmla="*/ 319 w 413"/>
                  <a:gd name="T25" fmla="*/ 314 h 657"/>
                  <a:gd name="T26" fmla="*/ 308 w 413"/>
                  <a:gd name="T27" fmla="*/ 344 h 657"/>
                  <a:gd name="T28" fmla="*/ 323 w 413"/>
                  <a:gd name="T29" fmla="*/ 376 h 657"/>
                  <a:gd name="T30" fmla="*/ 286 w 413"/>
                  <a:gd name="T31" fmla="*/ 399 h 657"/>
                  <a:gd name="T32" fmla="*/ 264 w 413"/>
                  <a:gd name="T33" fmla="*/ 384 h 657"/>
                  <a:gd name="T34" fmla="*/ 235 w 413"/>
                  <a:gd name="T35" fmla="*/ 398 h 657"/>
                  <a:gd name="T36" fmla="*/ 224 w 413"/>
                  <a:gd name="T37" fmla="*/ 431 h 657"/>
                  <a:gd name="T38" fmla="*/ 181 w 413"/>
                  <a:gd name="T39" fmla="*/ 421 h 657"/>
                  <a:gd name="T40" fmla="*/ 176 w 413"/>
                  <a:gd name="T41" fmla="*/ 395 h 657"/>
                  <a:gd name="T42" fmla="*/ 146 w 413"/>
                  <a:gd name="T43" fmla="*/ 385 h 657"/>
                  <a:gd name="T44" fmla="*/ 114 w 413"/>
                  <a:gd name="T45" fmla="*/ 400 h 657"/>
                  <a:gd name="T46" fmla="*/ 90 w 413"/>
                  <a:gd name="T47" fmla="*/ 363 h 657"/>
                  <a:gd name="T48" fmla="*/ 106 w 413"/>
                  <a:gd name="T49" fmla="*/ 341 h 657"/>
                  <a:gd name="T50" fmla="*/ 92 w 413"/>
                  <a:gd name="T51" fmla="*/ 312 h 657"/>
                  <a:gd name="T52" fmla="*/ 59 w 413"/>
                  <a:gd name="T53" fmla="*/ 300 h 657"/>
                  <a:gd name="T54" fmla="*/ 69 w 413"/>
                  <a:gd name="T55" fmla="*/ 257 h 657"/>
                  <a:gd name="T56" fmla="*/ 94 w 413"/>
                  <a:gd name="T57" fmla="*/ 253 h 657"/>
                  <a:gd name="T58" fmla="*/ 105 w 413"/>
                  <a:gd name="T59" fmla="*/ 222 h 657"/>
                  <a:gd name="T60" fmla="*/ 90 w 413"/>
                  <a:gd name="T61" fmla="*/ 191 h 657"/>
                  <a:gd name="T62" fmla="*/ 127 w 413"/>
                  <a:gd name="T63" fmla="*/ 167 h 657"/>
                  <a:gd name="T64" fmla="*/ 149 w 413"/>
                  <a:gd name="T65" fmla="*/ 182 h 657"/>
                  <a:gd name="T66" fmla="*/ 178 w 413"/>
                  <a:gd name="T67" fmla="*/ 168 h 657"/>
                  <a:gd name="T68" fmla="*/ 190 w 413"/>
                  <a:gd name="T69" fmla="*/ 135 h 657"/>
                  <a:gd name="T70" fmla="*/ 233 w 413"/>
                  <a:gd name="T71" fmla="*/ 145 h 657"/>
                  <a:gd name="T72" fmla="*/ 237 w 413"/>
                  <a:gd name="T73" fmla="*/ 171 h 657"/>
                  <a:gd name="T74" fmla="*/ 278 w 413"/>
                  <a:gd name="T75" fmla="*/ 283 h 657"/>
                  <a:gd name="T76" fmla="*/ 135 w 413"/>
                  <a:gd name="T77" fmla="*/ 283 h 657"/>
                  <a:gd name="T78" fmla="*/ 299 w 413"/>
                  <a:gd name="T79" fmla="*/ 511 h 657"/>
                  <a:gd name="T80" fmla="*/ 127 w 413"/>
                  <a:gd name="T81" fmla="*/ 524 h 657"/>
                  <a:gd name="T82" fmla="*/ 0 w 413"/>
                  <a:gd name="T83" fmla="*/ 255 h 657"/>
                  <a:gd name="T84" fmla="*/ 299 w 413"/>
                  <a:gd name="T85" fmla="*/ 511 h 657"/>
                  <a:gd name="T86" fmla="*/ 277 w 413"/>
                  <a:gd name="T87" fmla="*/ 622 h 657"/>
                  <a:gd name="T88" fmla="*/ 288 w 413"/>
                  <a:gd name="T89" fmla="*/ 648 h 657"/>
                  <a:gd name="T90" fmla="*/ 136 w 413"/>
                  <a:gd name="T91" fmla="*/ 657 h 657"/>
                  <a:gd name="T92" fmla="*/ 125 w 413"/>
                  <a:gd name="T93" fmla="*/ 631 h 657"/>
                  <a:gd name="T94" fmla="*/ 125 w 413"/>
                  <a:gd name="T95" fmla="*/ 578 h 657"/>
                  <a:gd name="T96" fmla="*/ 299 w 413"/>
                  <a:gd name="T97" fmla="*/ 586 h 657"/>
                  <a:gd name="T98" fmla="*/ 288 w 413"/>
                  <a:gd name="T99" fmla="*/ 613 h 657"/>
                  <a:gd name="T100" fmla="*/ 115 w 413"/>
                  <a:gd name="T101" fmla="*/ 604 h 657"/>
                  <a:gd name="T102" fmla="*/ 125 w 413"/>
                  <a:gd name="T103" fmla="*/ 578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13" h="657">
                    <a:moveTo>
                      <a:pt x="119" y="535"/>
                    </a:moveTo>
                    <a:cubicBezTo>
                      <a:pt x="178" y="535"/>
                      <a:pt x="236" y="535"/>
                      <a:pt x="294" y="535"/>
                    </a:cubicBezTo>
                    <a:cubicBezTo>
                      <a:pt x="300" y="535"/>
                      <a:pt x="305" y="539"/>
                      <a:pt x="305" y="543"/>
                    </a:cubicBezTo>
                    <a:cubicBezTo>
                      <a:pt x="305" y="561"/>
                      <a:pt x="305" y="561"/>
                      <a:pt x="305" y="561"/>
                    </a:cubicBezTo>
                    <a:cubicBezTo>
                      <a:pt x="305" y="565"/>
                      <a:pt x="300" y="569"/>
                      <a:pt x="294" y="569"/>
                    </a:cubicBezTo>
                    <a:cubicBezTo>
                      <a:pt x="236" y="569"/>
                      <a:pt x="178" y="569"/>
                      <a:pt x="119" y="569"/>
                    </a:cubicBezTo>
                    <a:cubicBezTo>
                      <a:pt x="113" y="569"/>
                      <a:pt x="108" y="565"/>
                      <a:pt x="108" y="561"/>
                    </a:cubicBezTo>
                    <a:cubicBezTo>
                      <a:pt x="108" y="555"/>
                      <a:pt x="108" y="549"/>
                      <a:pt x="108" y="543"/>
                    </a:cubicBezTo>
                    <a:cubicBezTo>
                      <a:pt x="108" y="539"/>
                      <a:pt x="113" y="535"/>
                      <a:pt x="119" y="535"/>
                    </a:cubicBezTo>
                    <a:close/>
                    <a:moveTo>
                      <a:pt x="237" y="171"/>
                    </a:moveTo>
                    <a:cubicBezTo>
                      <a:pt x="247" y="174"/>
                      <a:pt x="256" y="178"/>
                      <a:pt x="264" y="182"/>
                    </a:cubicBezTo>
                    <a:cubicBezTo>
                      <a:pt x="265" y="183"/>
                      <a:pt x="267" y="182"/>
                      <a:pt x="268" y="182"/>
                    </a:cubicBezTo>
                    <a:cubicBezTo>
                      <a:pt x="274" y="177"/>
                      <a:pt x="280" y="172"/>
                      <a:pt x="286" y="167"/>
                    </a:cubicBezTo>
                    <a:cubicBezTo>
                      <a:pt x="290" y="164"/>
                      <a:pt x="296" y="163"/>
                      <a:pt x="299" y="167"/>
                    </a:cubicBezTo>
                    <a:cubicBezTo>
                      <a:pt x="307" y="175"/>
                      <a:pt x="315" y="182"/>
                      <a:pt x="323" y="191"/>
                    </a:cubicBezTo>
                    <a:cubicBezTo>
                      <a:pt x="327" y="194"/>
                      <a:pt x="326" y="200"/>
                      <a:pt x="323" y="204"/>
                    </a:cubicBezTo>
                    <a:cubicBezTo>
                      <a:pt x="318" y="210"/>
                      <a:pt x="313" y="216"/>
                      <a:pt x="308" y="222"/>
                    </a:cubicBezTo>
                    <a:cubicBezTo>
                      <a:pt x="307" y="223"/>
                      <a:pt x="307" y="225"/>
                      <a:pt x="308" y="226"/>
                    </a:cubicBezTo>
                    <a:cubicBezTo>
                      <a:pt x="312" y="234"/>
                      <a:pt x="316" y="243"/>
                      <a:pt x="319" y="253"/>
                    </a:cubicBezTo>
                    <a:cubicBezTo>
                      <a:pt x="319" y="254"/>
                      <a:pt x="320" y="254"/>
                      <a:pt x="322" y="255"/>
                    </a:cubicBezTo>
                    <a:cubicBezTo>
                      <a:pt x="329" y="255"/>
                      <a:pt x="337" y="256"/>
                      <a:pt x="345" y="257"/>
                    </a:cubicBezTo>
                    <a:cubicBezTo>
                      <a:pt x="350" y="258"/>
                      <a:pt x="355" y="261"/>
                      <a:pt x="355" y="266"/>
                    </a:cubicBezTo>
                    <a:cubicBezTo>
                      <a:pt x="355" y="278"/>
                      <a:pt x="355" y="289"/>
                      <a:pt x="355" y="300"/>
                    </a:cubicBezTo>
                    <a:cubicBezTo>
                      <a:pt x="355" y="305"/>
                      <a:pt x="350" y="308"/>
                      <a:pt x="345" y="309"/>
                    </a:cubicBezTo>
                    <a:cubicBezTo>
                      <a:pt x="337" y="310"/>
                      <a:pt x="329" y="311"/>
                      <a:pt x="322" y="312"/>
                    </a:cubicBezTo>
                    <a:cubicBezTo>
                      <a:pt x="320" y="312"/>
                      <a:pt x="319" y="313"/>
                      <a:pt x="319" y="314"/>
                    </a:cubicBezTo>
                    <a:cubicBezTo>
                      <a:pt x="316" y="323"/>
                      <a:pt x="312" y="333"/>
                      <a:pt x="308" y="341"/>
                    </a:cubicBezTo>
                    <a:cubicBezTo>
                      <a:pt x="307" y="342"/>
                      <a:pt x="307" y="343"/>
                      <a:pt x="308" y="344"/>
                    </a:cubicBezTo>
                    <a:cubicBezTo>
                      <a:pt x="313" y="350"/>
                      <a:pt x="318" y="356"/>
                      <a:pt x="323" y="363"/>
                    </a:cubicBezTo>
                    <a:cubicBezTo>
                      <a:pt x="326" y="367"/>
                      <a:pt x="327" y="372"/>
                      <a:pt x="323" y="376"/>
                    </a:cubicBezTo>
                    <a:cubicBezTo>
                      <a:pt x="315" y="384"/>
                      <a:pt x="307" y="392"/>
                      <a:pt x="299" y="400"/>
                    </a:cubicBezTo>
                    <a:cubicBezTo>
                      <a:pt x="296" y="403"/>
                      <a:pt x="290" y="403"/>
                      <a:pt x="286" y="399"/>
                    </a:cubicBezTo>
                    <a:cubicBezTo>
                      <a:pt x="280" y="395"/>
                      <a:pt x="274" y="390"/>
                      <a:pt x="268" y="385"/>
                    </a:cubicBezTo>
                    <a:cubicBezTo>
                      <a:pt x="267" y="384"/>
                      <a:pt x="265" y="384"/>
                      <a:pt x="264" y="384"/>
                    </a:cubicBezTo>
                    <a:cubicBezTo>
                      <a:pt x="256" y="389"/>
                      <a:pt x="247" y="393"/>
                      <a:pt x="237" y="395"/>
                    </a:cubicBezTo>
                    <a:cubicBezTo>
                      <a:pt x="236" y="396"/>
                      <a:pt x="236" y="397"/>
                      <a:pt x="235" y="398"/>
                    </a:cubicBezTo>
                    <a:cubicBezTo>
                      <a:pt x="235" y="406"/>
                      <a:pt x="233" y="414"/>
                      <a:pt x="233" y="421"/>
                    </a:cubicBezTo>
                    <a:cubicBezTo>
                      <a:pt x="232" y="427"/>
                      <a:pt x="228" y="431"/>
                      <a:pt x="224" y="431"/>
                    </a:cubicBezTo>
                    <a:cubicBezTo>
                      <a:pt x="212" y="431"/>
                      <a:pt x="201" y="431"/>
                      <a:pt x="190" y="431"/>
                    </a:cubicBezTo>
                    <a:cubicBezTo>
                      <a:pt x="185" y="431"/>
                      <a:pt x="181" y="427"/>
                      <a:pt x="181" y="421"/>
                    </a:cubicBezTo>
                    <a:cubicBezTo>
                      <a:pt x="180" y="414"/>
                      <a:pt x="179" y="406"/>
                      <a:pt x="178" y="398"/>
                    </a:cubicBezTo>
                    <a:cubicBezTo>
                      <a:pt x="178" y="397"/>
                      <a:pt x="177" y="396"/>
                      <a:pt x="176" y="395"/>
                    </a:cubicBezTo>
                    <a:cubicBezTo>
                      <a:pt x="167" y="393"/>
                      <a:pt x="157" y="389"/>
                      <a:pt x="149" y="384"/>
                    </a:cubicBezTo>
                    <a:cubicBezTo>
                      <a:pt x="148" y="384"/>
                      <a:pt x="147" y="384"/>
                      <a:pt x="146" y="385"/>
                    </a:cubicBezTo>
                    <a:cubicBezTo>
                      <a:pt x="140" y="390"/>
                      <a:pt x="134" y="395"/>
                      <a:pt x="127" y="399"/>
                    </a:cubicBezTo>
                    <a:cubicBezTo>
                      <a:pt x="123" y="403"/>
                      <a:pt x="118" y="403"/>
                      <a:pt x="114" y="400"/>
                    </a:cubicBezTo>
                    <a:cubicBezTo>
                      <a:pt x="106" y="392"/>
                      <a:pt x="98" y="384"/>
                      <a:pt x="90" y="376"/>
                    </a:cubicBezTo>
                    <a:cubicBezTo>
                      <a:pt x="87" y="372"/>
                      <a:pt x="87" y="367"/>
                      <a:pt x="90" y="363"/>
                    </a:cubicBezTo>
                    <a:cubicBezTo>
                      <a:pt x="95" y="356"/>
                      <a:pt x="100" y="350"/>
                      <a:pt x="105" y="344"/>
                    </a:cubicBezTo>
                    <a:cubicBezTo>
                      <a:pt x="106" y="343"/>
                      <a:pt x="106" y="342"/>
                      <a:pt x="106" y="341"/>
                    </a:cubicBezTo>
                    <a:cubicBezTo>
                      <a:pt x="101" y="333"/>
                      <a:pt x="97" y="323"/>
                      <a:pt x="94" y="314"/>
                    </a:cubicBezTo>
                    <a:cubicBezTo>
                      <a:pt x="94" y="313"/>
                      <a:pt x="93" y="312"/>
                      <a:pt x="92" y="312"/>
                    </a:cubicBezTo>
                    <a:cubicBezTo>
                      <a:pt x="84" y="311"/>
                      <a:pt x="76" y="310"/>
                      <a:pt x="69" y="309"/>
                    </a:cubicBezTo>
                    <a:cubicBezTo>
                      <a:pt x="63" y="308"/>
                      <a:pt x="59" y="305"/>
                      <a:pt x="59" y="300"/>
                    </a:cubicBezTo>
                    <a:cubicBezTo>
                      <a:pt x="59" y="289"/>
                      <a:pt x="59" y="278"/>
                      <a:pt x="59" y="266"/>
                    </a:cubicBezTo>
                    <a:cubicBezTo>
                      <a:pt x="59" y="261"/>
                      <a:pt x="63" y="258"/>
                      <a:pt x="69" y="257"/>
                    </a:cubicBezTo>
                    <a:cubicBezTo>
                      <a:pt x="76" y="256"/>
                      <a:pt x="84" y="255"/>
                      <a:pt x="92" y="255"/>
                    </a:cubicBezTo>
                    <a:cubicBezTo>
                      <a:pt x="93" y="254"/>
                      <a:pt x="94" y="254"/>
                      <a:pt x="94" y="253"/>
                    </a:cubicBezTo>
                    <a:cubicBezTo>
                      <a:pt x="97" y="243"/>
                      <a:pt x="101" y="234"/>
                      <a:pt x="106" y="226"/>
                    </a:cubicBezTo>
                    <a:cubicBezTo>
                      <a:pt x="106" y="225"/>
                      <a:pt x="106" y="223"/>
                      <a:pt x="105" y="222"/>
                    </a:cubicBezTo>
                    <a:cubicBezTo>
                      <a:pt x="100" y="216"/>
                      <a:pt x="95" y="210"/>
                      <a:pt x="90" y="204"/>
                    </a:cubicBezTo>
                    <a:cubicBezTo>
                      <a:pt x="87" y="200"/>
                      <a:pt x="87" y="194"/>
                      <a:pt x="90" y="191"/>
                    </a:cubicBezTo>
                    <a:cubicBezTo>
                      <a:pt x="98" y="182"/>
                      <a:pt x="106" y="175"/>
                      <a:pt x="114" y="167"/>
                    </a:cubicBezTo>
                    <a:cubicBezTo>
                      <a:pt x="118" y="163"/>
                      <a:pt x="123" y="164"/>
                      <a:pt x="127" y="167"/>
                    </a:cubicBezTo>
                    <a:cubicBezTo>
                      <a:pt x="134" y="172"/>
                      <a:pt x="140" y="177"/>
                      <a:pt x="146" y="182"/>
                    </a:cubicBezTo>
                    <a:cubicBezTo>
                      <a:pt x="147" y="182"/>
                      <a:pt x="148" y="183"/>
                      <a:pt x="149" y="182"/>
                    </a:cubicBezTo>
                    <a:cubicBezTo>
                      <a:pt x="157" y="178"/>
                      <a:pt x="167" y="174"/>
                      <a:pt x="176" y="171"/>
                    </a:cubicBezTo>
                    <a:cubicBezTo>
                      <a:pt x="177" y="171"/>
                      <a:pt x="178" y="170"/>
                      <a:pt x="178" y="168"/>
                    </a:cubicBezTo>
                    <a:cubicBezTo>
                      <a:pt x="179" y="161"/>
                      <a:pt x="180" y="153"/>
                      <a:pt x="181" y="145"/>
                    </a:cubicBezTo>
                    <a:cubicBezTo>
                      <a:pt x="181" y="140"/>
                      <a:pt x="185" y="135"/>
                      <a:pt x="190" y="135"/>
                    </a:cubicBezTo>
                    <a:cubicBezTo>
                      <a:pt x="201" y="135"/>
                      <a:pt x="212" y="135"/>
                      <a:pt x="224" y="135"/>
                    </a:cubicBezTo>
                    <a:cubicBezTo>
                      <a:pt x="228" y="135"/>
                      <a:pt x="232" y="140"/>
                      <a:pt x="233" y="145"/>
                    </a:cubicBezTo>
                    <a:cubicBezTo>
                      <a:pt x="233" y="153"/>
                      <a:pt x="235" y="161"/>
                      <a:pt x="235" y="168"/>
                    </a:cubicBezTo>
                    <a:cubicBezTo>
                      <a:pt x="236" y="170"/>
                      <a:pt x="236" y="171"/>
                      <a:pt x="237" y="171"/>
                    </a:cubicBezTo>
                    <a:close/>
                    <a:moveTo>
                      <a:pt x="207" y="212"/>
                    </a:moveTo>
                    <a:cubicBezTo>
                      <a:pt x="246" y="212"/>
                      <a:pt x="278" y="244"/>
                      <a:pt x="278" y="283"/>
                    </a:cubicBezTo>
                    <a:cubicBezTo>
                      <a:pt x="278" y="323"/>
                      <a:pt x="246" y="355"/>
                      <a:pt x="207" y="355"/>
                    </a:cubicBezTo>
                    <a:cubicBezTo>
                      <a:pt x="167" y="355"/>
                      <a:pt x="135" y="323"/>
                      <a:pt x="135" y="283"/>
                    </a:cubicBezTo>
                    <a:cubicBezTo>
                      <a:pt x="135" y="244"/>
                      <a:pt x="167" y="212"/>
                      <a:pt x="207" y="212"/>
                    </a:cubicBezTo>
                    <a:close/>
                    <a:moveTo>
                      <a:pt x="299" y="511"/>
                    </a:moveTo>
                    <a:cubicBezTo>
                      <a:pt x="299" y="518"/>
                      <a:pt x="294" y="524"/>
                      <a:pt x="287" y="524"/>
                    </a:cubicBezTo>
                    <a:cubicBezTo>
                      <a:pt x="233" y="524"/>
                      <a:pt x="180" y="524"/>
                      <a:pt x="127" y="524"/>
                    </a:cubicBezTo>
                    <a:cubicBezTo>
                      <a:pt x="120" y="524"/>
                      <a:pt x="114" y="518"/>
                      <a:pt x="114" y="511"/>
                    </a:cubicBezTo>
                    <a:cubicBezTo>
                      <a:pt x="114" y="429"/>
                      <a:pt x="0" y="365"/>
                      <a:pt x="0" y="255"/>
                    </a:cubicBezTo>
                    <a:cubicBezTo>
                      <a:pt x="0" y="0"/>
                      <a:pt x="413" y="0"/>
                      <a:pt x="413" y="255"/>
                    </a:cubicBezTo>
                    <a:cubicBezTo>
                      <a:pt x="413" y="366"/>
                      <a:pt x="299" y="419"/>
                      <a:pt x="299" y="511"/>
                    </a:cubicBezTo>
                    <a:close/>
                    <a:moveTo>
                      <a:pt x="136" y="622"/>
                    </a:moveTo>
                    <a:cubicBezTo>
                      <a:pt x="183" y="622"/>
                      <a:pt x="230" y="622"/>
                      <a:pt x="277" y="622"/>
                    </a:cubicBezTo>
                    <a:cubicBezTo>
                      <a:pt x="283" y="622"/>
                      <a:pt x="288" y="626"/>
                      <a:pt x="288" y="631"/>
                    </a:cubicBezTo>
                    <a:cubicBezTo>
                      <a:pt x="288" y="637"/>
                      <a:pt x="288" y="643"/>
                      <a:pt x="288" y="648"/>
                    </a:cubicBezTo>
                    <a:cubicBezTo>
                      <a:pt x="288" y="653"/>
                      <a:pt x="283" y="657"/>
                      <a:pt x="277" y="657"/>
                    </a:cubicBezTo>
                    <a:cubicBezTo>
                      <a:pt x="230" y="657"/>
                      <a:pt x="183" y="657"/>
                      <a:pt x="136" y="657"/>
                    </a:cubicBezTo>
                    <a:cubicBezTo>
                      <a:pt x="130" y="657"/>
                      <a:pt x="125" y="653"/>
                      <a:pt x="125" y="648"/>
                    </a:cubicBezTo>
                    <a:cubicBezTo>
                      <a:pt x="125" y="643"/>
                      <a:pt x="125" y="637"/>
                      <a:pt x="125" y="631"/>
                    </a:cubicBezTo>
                    <a:cubicBezTo>
                      <a:pt x="125" y="626"/>
                      <a:pt x="130" y="622"/>
                      <a:pt x="136" y="622"/>
                    </a:cubicBezTo>
                    <a:close/>
                    <a:moveTo>
                      <a:pt x="125" y="578"/>
                    </a:moveTo>
                    <a:cubicBezTo>
                      <a:pt x="180" y="578"/>
                      <a:pt x="234" y="578"/>
                      <a:pt x="288" y="578"/>
                    </a:cubicBezTo>
                    <a:cubicBezTo>
                      <a:pt x="294" y="578"/>
                      <a:pt x="299" y="582"/>
                      <a:pt x="299" y="586"/>
                    </a:cubicBezTo>
                    <a:cubicBezTo>
                      <a:pt x="299" y="592"/>
                      <a:pt x="299" y="598"/>
                      <a:pt x="299" y="604"/>
                    </a:cubicBezTo>
                    <a:cubicBezTo>
                      <a:pt x="299" y="609"/>
                      <a:pt x="294" y="613"/>
                      <a:pt x="288" y="613"/>
                    </a:cubicBezTo>
                    <a:cubicBezTo>
                      <a:pt x="234" y="613"/>
                      <a:pt x="180" y="613"/>
                      <a:pt x="125" y="613"/>
                    </a:cubicBezTo>
                    <a:cubicBezTo>
                      <a:pt x="119" y="613"/>
                      <a:pt x="115" y="609"/>
                      <a:pt x="115" y="604"/>
                    </a:cubicBezTo>
                    <a:cubicBezTo>
                      <a:pt x="115" y="598"/>
                      <a:pt x="115" y="592"/>
                      <a:pt x="115" y="586"/>
                    </a:cubicBezTo>
                    <a:cubicBezTo>
                      <a:pt x="115" y="582"/>
                      <a:pt x="119" y="578"/>
                      <a:pt x="125" y="578"/>
                    </a:cubicBezTo>
                    <a:close/>
                  </a:path>
                </a:pathLst>
              </a:custGeom>
              <a:grpFill/>
              <a:ln>
                <a:noFill/>
              </a:ln>
            </p:spPr>
            <p:txBody>
              <a:bodyPr vert="horz" wrap="square" lIns="67204" tIns="33602" rIns="67204" bIns="33602" numCol="1" anchor="t" anchorCtr="0" compatLnSpc="1"/>
              <a:lstStyle/>
              <a:p>
                <a:endParaRPr lang="zh-CN" altLang="en-US" sz="975"/>
              </a:p>
            </p:txBody>
          </p:sp>
          <p:sp>
            <p:nvSpPr>
              <p:cNvPr id="6" name="Freeform 26"/>
              <p:cNvSpPr>
                <a:spLocks noEditPoints="1"/>
              </p:cNvSpPr>
              <p:nvPr/>
            </p:nvSpPr>
            <p:spPr bwMode="auto">
              <a:xfrm>
                <a:off x="2793098" y="2817307"/>
                <a:ext cx="601557" cy="955491"/>
              </a:xfrm>
              <a:custGeom>
                <a:avLst/>
                <a:gdLst>
                  <a:gd name="T0" fmla="*/ 294 w 413"/>
                  <a:gd name="T1" fmla="*/ 535 h 657"/>
                  <a:gd name="T2" fmla="*/ 305 w 413"/>
                  <a:gd name="T3" fmla="*/ 561 h 657"/>
                  <a:gd name="T4" fmla="*/ 119 w 413"/>
                  <a:gd name="T5" fmla="*/ 569 h 657"/>
                  <a:gd name="T6" fmla="*/ 108 w 413"/>
                  <a:gd name="T7" fmla="*/ 543 h 657"/>
                  <a:gd name="T8" fmla="*/ 237 w 413"/>
                  <a:gd name="T9" fmla="*/ 171 h 657"/>
                  <a:gd name="T10" fmla="*/ 268 w 413"/>
                  <a:gd name="T11" fmla="*/ 182 h 657"/>
                  <a:gd name="T12" fmla="*/ 299 w 413"/>
                  <a:gd name="T13" fmla="*/ 167 h 657"/>
                  <a:gd name="T14" fmla="*/ 323 w 413"/>
                  <a:gd name="T15" fmla="*/ 204 h 657"/>
                  <a:gd name="T16" fmla="*/ 308 w 413"/>
                  <a:gd name="T17" fmla="*/ 226 h 657"/>
                  <a:gd name="T18" fmla="*/ 322 w 413"/>
                  <a:gd name="T19" fmla="*/ 255 h 657"/>
                  <a:gd name="T20" fmla="*/ 355 w 413"/>
                  <a:gd name="T21" fmla="*/ 266 h 657"/>
                  <a:gd name="T22" fmla="*/ 345 w 413"/>
                  <a:gd name="T23" fmla="*/ 309 h 657"/>
                  <a:gd name="T24" fmla="*/ 319 w 413"/>
                  <a:gd name="T25" fmla="*/ 314 h 657"/>
                  <a:gd name="T26" fmla="*/ 308 w 413"/>
                  <a:gd name="T27" fmla="*/ 344 h 657"/>
                  <a:gd name="T28" fmla="*/ 323 w 413"/>
                  <a:gd name="T29" fmla="*/ 376 h 657"/>
                  <a:gd name="T30" fmla="*/ 286 w 413"/>
                  <a:gd name="T31" fmla="*/ 399 h 657"/>
                  <a:gd name="T32" fmla="*/ 264 w 413"/>
                  <a:gd name="T33" fmla="*/ 384 h 657"/>
                  <a:gd name="T34" fmla="*/ 235 w 413"/>
                  <a:gd name="T35" fmla="*/ 398 h 657"/>
                  <a:gd name="T36" fmla="*/ 224 w 413"/>
                  <a:gd name="T37" fmla="*/ 431 h 657"/>
                  <a:gd name="T38" fmla="*/ 181 w 413"/>
                  <a:gd name="T39" fmla="*/ 421 h 657"/>
                  <a:gd name="T40" fmla="*/ 176 w 413"/>
                  <a:gd name="T41" fmla="*/ 395 h 657"/>
                  <a:gd name="T42" fmla="*/ 146 w 413"/>
                  <a:gd name="T43" fmla="*/ 385 h 657"/>
                  <a:gd name="T44" fmla="*/ 114 w 413"/>
                  <a:gd name="T45" fmla="*/ 400 h 657"/>
                  <a:gd name="T46" fmla="*/ 90 w 413"/>
                  <a:gd name="T47" fmla="*/ 363 h 657"/>
                  <a:gd name="T48" fmla="*/ 106 w 413"/>
                  <a:gd name="T49" fmla="*/ 341 h 657"/>
                  <a:gd name="T50" fmla="*/ 92 w 413"/>
                  <a:gd name="T51" fmla="*/ 312 h 657"/>
                  <a:gd name="T52" fmla="*/ 59 w 413"/>
                  <a:gd name="T53" fmla="*/ 300 h 657"/>
                  <a:gd name="T54" fmla="*/ 69 w 413"/>
                  <a:gd name="T55" fmla="*/ 257 h 657"/>
                  <a:gd name="T56" fmla="*/ 94 w 413"/>
                  <a:gd name="T57" fmla="*/ 253 h 657"/>
                  <a:gd name="T58" fmla="*/ 105 w 413"/>
                  <a:gd name="T59" fmla="*/ 222 h 657"/>
                  <a:gd name="T60" fmla="*/ 90 w 413"/>
                  <a:gd name="T61" fmla="*/ 191 h 657"/>
                  <a:gd name="T62" fmla="*/ 127 w 413"/>
                  <a:gd name="T63" fmla="*/ 167 h 657"/>
                  <a:gd name="T64" fmla="*/ 149 w 413"/>
                  <a:gd name="T65" fmla="*/ 182 h 657"/>
                  <a:gd name="T66" fmla="*/ 178 w 413"/>
                  <a:gd name="T67" fmla="*/ 168 h 657"/>
                  <a:gd name="T68" fmla="*/ 190 w 413"/>
                  <a:gd name="T69" fmla="*/ 135 h 657"/>
                  <a:gd name="T70" fmla="*/ 233 w 413"/>
                  <a:gd name="T71" fmla="*/ 145 h 657"/>
                  <a:gd name="T72" fmla="*/ 237 w 413"/>
                  <a:gd name="T73" fmla="*/ 171 h 657"/>
                  <a:gd name="T74" fmla="*/ 278 w 413"/>
                  <a:gd name="T75" fmla="*/ 283 h 657"/>
                  <a:gd name="T76" fmla="*/ 135 w 413"/>
                  <a:gd name="T77" fmla="*/ 283 h 657"/>
                  <a:gd name="T78" fmla="*/ 299 w 413"/>
                  <a:gd name="T79" fmla="*/ 511 h 657"/>
                  <a:gd name="T80" fmla="*/ 127 w 413"/>
                  <a:gd name="T81" fmla="*/ 524 h 657"/>
                  <a:gd name="T82" fmla="*/ 0 w 413"/>
                  <a:gd name="T83" fmla="*/ 255 h 657"/>
                  <a:gd name="T84" fmla="*/ 299 w 413"/>
                  <a:gd name="T85" fmla="*/ 511 h 657"/>
                  <a:gd name="T86" fmla="*/ 277 w 413"/>
                  <a:gd name="T87" fmla="*/ 622 h 657"/>
                  <a:gd name="T88" fmla="*/ 288 w 413"/>
                  <a:gd name="T89" fmla="*/ 648 h 657"/>
                  <a:gd name="T90" fmla="*/ 136 w 413"/>
                  <a:gd name="T91" fmla="*/ 657 h 657"/>
                  <a:gd name="T92" fmla="*/ 125 w 413"/>
                  <a:gd name="T93" fmla="*/ 631 h 657"/>
                  <a:gd name="T94" fmla="*/ 125 w 413"/>
                  <a:gd name="T95" fmla="*/ 578 h 657"/>
                  <a:gd name="T96" fmla="*/ 299 w 413"/>
                  <a:gd name="T97" fmla="*/ 586 h 657"/>
                  <a:gd name="T98" fmla="*/ 288 w 413"/>
                  <a:gd name="T99" fmla="*/ 613 h 657"/>
                  <a:gd name="T100" fmla="*/ 115 w 413"/>
                  <a:gd name="T101" fmla="*/ 604 h 657"/>
                  <a:gd name="T102" fmla="*/ 125 w 413"/>
                  <a:gd name="T103" fmla="*/ 578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13" h="657">
                    <a:moveTo>
                      <a:pt x="119" y="535"/>
                    </a:moveTo>
                    <a:cubicBezTo>
                      <a:pt x="178" y="535"/>
                      <a:pt x="236" y="535"/>
                      <a:pt x="294" y="535"/>
                    </a:cubicBezTo>
                    <a:cubicBezTo>
                      <a:pt x="300" y="535"/>
                      <a:pt x="305" y="539"/>
                      <a:pt x="305" y="543"/>
                    </a:cubicBezTo>
                    <a:cubicBezTo>
                      <a:pt x="305" y="561"/>
                      <a:pt x="305" y="561"/>
                      <a:pt x="305" y="561"/>
                    </a:cubicBezTo>
                    <a:cubicBezTo>
                      <a:pt x="305" y="565"/>
                      <a:pt x="300" y="569"/>
                      <a:pt x="294" y="569"/>
                    </a:cubicBezTo>
                    <a:cubicBezTo>
                      <a:pt x="236" y="569"/>
                      <a:pt x="178" y="569"/>
                      <a:pt x="119" y="569"/>
                    </a:cubicBezTo>
                    <a:cubicBezTo>
                      <a:pt x="113" y="569"/>
                      <a:pt x="108" y="565"/>
                      <a:pt x="108" y="561"/>
                    </a:cubicBezTo>
                    <a:cubicBezTo>
                      <a:pt x="108" y="555"/>
                      <a:pt x="108" y="549"/>
                      <a:pt x="108" y="543"/>
                    </a:cubicBezTo>
                    <a:cubicBezTo>
                      <a:pt x="108" y="539"/>
                      <a:pt x="113" y="535"/>
                      <a:pt x="119" y="535"/>
                    </a:cubicBezTo>
                    <a:close/>
                    <a:moveTo>
                      <a:pt x="237" y="171"/>
                    </a:moveTo>
                    <a:cubicBezTo>
                      <a:pt x="247" y="174"/>
                      <a:pt x="256" y="178"/>
                      <a:pt x="264" y="182"/>
                    </a:cubicBezTo>
                    <a:cubicBezTo>
                      <a:pt x="265" y="183"/>
                      <a:pt x="267" y="182"/>
                      <a:pt x="268" y="182"/>
                    </a:cubicBezTo>
                    <a:cubicBezTo>
                      <a:pt x="274" y="177"/>
                      <a:pt x="280" y="172"/>
                      <a:pt x="286" y="167"/>
                    </a:cubicBezTo>
                    <a:cubicBezTo>
                      <a:pt x="290" y="164"/>
                      <a:pt x="296" y="163"/>
                      <a:pt x="299" y="167"/>
                    </a:cubicBezTo>
                    <a:cubicBezTo>
                      <a:pt x="307" y="175"/>
                      <a:pt x="315" y="182"/>
                      <a:pt x="323" y="191"/>
                    </a:cubicBezTo>
                    <a:cubicBezTo>
                      <a:pt x="327" y="194"/>
                      <a:pt x="326" y="200"/>
                      <a:pt x="323" y="204"/>
                    </a:cubicBezTo>
                    <a:cubicBezTo>
                      <a:pt x="318" y="210"/>
                      <a:pt x="313" y="216"/>
                      <a:pt x="308" y="222"/>
                    </a:cubicBezTo>
                    <a:cubicBezTo>
                      <a:pt x="307" y="223"/>
                      <a:pt x="307" y="225"/>
                      <a:pt x="308" y="226"/>
                    </a:cubicBezTo>
                    <a:cubicBezTo>
                      <a:pt x="312" y="234"/>
                      <a:pt x="316" y="243"/>
                      <a:pt x="319" y="253"/>
                    </a:cubicBezTo>
                    <a:cubicBezTo>
                      <a:pt x="319" y="254"/>
                      <a:pt x="320" y="254"/>
                      <a:pt x="322" y="255"/>
                    </a:cubicBezTo>
                    <a:cubicBezTo>
                      <a:pt x="329" y="255"/>
                      <a:pt x="337" y="256"/>
                      <a:pt x="345" y="257"/>
                    </a:cubicBezTo>
                    <a:cubicBezTo>
                      <a:pt x="350" y="258"/>
                      <a:pt x="355" y="261"/>
                      <a:pt x="355" y="266"/>
                    </a:cubicBezTo>
                    <a:cubicBezTo>
                      <a:pt x="355" y="278"/>
                      <a:pt x="355" y="289"/>
                      <a:pt x="355" y="300"/>
                    </a:cubicBezTo>
                    <a:cubicBezTo>
                      <a:pt x="355" y="305"/>
                      <a:pt x="350" y="308"/>
                      <a:pt x="345" y="309"/>
                    </a:cubicBezTo>
                    <a:cubicBezTo>
                      <a:pt x="337" y="310"/>
                      <a:pt x="329" y="311"/>
                      <a:pt x="322" y="312"/>
                    </a:cubicBezTo>
                    <a:cubicBezTo>
                      <a:pt x="320" y="312"/>
                      <a:pt x="319" y="313"/>
                      <a:pt x="319" y="314"/>
                    </a:cubicBezTo>
                    <a:cubicBezTo>
                      <a:pt x="316" y="323"/>
                      <a:pt x="312" y="333"/>
                      <a:pt x="308" y="341"/>
                    </a:cubicBezTo>
                    <a:cubicBezTo>
                      <a:pt x="307" y="342"/>
                      <a:pt x="307" y="343"/>
                      <a:pt x="308" y="344"/>
                    </a:cubicBezTo>
                    <a:cubicBezTo>
                      <a:pt x="313" y="350"/>
                      <a:pt x="318" y="356"/>
                      <a:pt x="323" y="363"/>
                    </a:cubicBezTo>
                    <a:cubicBezTo>
                      <a:pt x="326" y="367"/>
                      <a:pt x="327" y="372"/>
                      <a:pt x="323" y="376"/>
                    </a:cubicBezTo>
                    <a:cubicBezTo>
                      <a:pt x="315" y="384"/>
                      <a:pt x="307" y="392"/>
                      <a:pt x="299" y="400"/>
                    </a:cubicBezTo>
                    <a:cubicBezTo>
                      <a:pt x="296" y="403"/>
                      <a:pt x="290" y="403"/>
                      <a:pt x="286" y="399"/>
                    </a:cubicBezTo>
                    <a:cubicBezTo>
                      <a:pt x="280" y="395"/>
                      <a:pt x="274" y="390"/>
                      <a:pt x="268" y="385"/>
                    </a:cubicBezTo>
                    <a:cubicBezTo>
                      <a:pt x="267" y="384"/>
                      <a:pt x="265" y="384"/>
                      <a:pt x="264" y="384"/>
                    </a:cubicBezTo>
                    <a:cubicBezTo>
                      <a:pt x="256" y="389"/>
                      <a:pt x="247" y="393"/>
                      <a:pt x="237" y="395"/>
                    </a:cubicBezTo>
                    <a:cubicBezTo>
                      <a:pt x="236" y="396"/>
                      <a:pt x="236" y="397"/>
                      <a:pt x="235" y="398"/>
                    </a:cubicBezTo>
                    <a:cubicBezTo>
                      <a:pt x="235" y="406"/>
                      <a:pt x="233" y="414"/>
                      <a:pt x="233" y="421"/>
                    </a:cubicBezTo>
                    <a:cubicBezTo>
                      <a:pt x="232" y="427"/>
                      <a:pt x="228" y="431"/>
                      <a:pt x="224" y="431"/>
                    </a:cubicBezTo>
                    <a:cubicBezTo>
                      <a:pt x="212" y="431"/>
                      <a:pt x="201" y="431"/>
                      <a:pt x="190" y="431"/>
                    </a:cubicBezTo>
                    <a:cubicBezTo>
                      <a:pt x="185" y="431"/>
                      <a:pt x="181" y="427"/>
                      <a:pt x="181" y="421"/>
                    </a:cubicBezTo>
                    <a:cubicBezTo>
                      <a:pt x="180" y="414"/>
                      <a:pt x="179" y="406"/>
                      <a:pt x="178" y="398"/>
                    </a:cubicBezTo>
                    <a:cubicBezTo>
                      <a:pt x="178" y="397"/>
                      <a:pt x="177" y="396"/>
                      <a:pt x="176" y="395"/>
                    </a:cubicBezTo>
                    <a:cubicBezTo>
                      <a:pt x="167" y="393"/>
                      <a:pt x="157" y="389"/>
                      <a:pt x="149" y="384"/>
                    </a:cubicBezTo>
                    <a:cubicBezTo>
                      <a:pt x="148" y="384"/>
                      <a:pt x="147" y="384"/>
                      <a:pt x="146" y="385"/>
                    </a:cubicBezTo>
                    <a:cubicBezTo>
                      <a:pt x="140" y="390"/>
                      <a:pt x="134" y="395"/>
                      <a:pt x="127" y="399"/>
                    </a:cubicBezTo>
                    <a:cubicBezTo>
                      <a:pt x="123" y="403"/>
                      <a:pt x="118" y="403"/>
                      <a:pt x="114" y="400"/>
                    </a:cubicBezTo>
                    <a:cubicBezTo>
                      <a:pt x="106" y="392"/>
                      <a:pt x="98" y="384"/>
                      <a:pt x="90" y="376"/>
                    </a:cubicBezTo>
                    <a:cubicBezTo>
                      <a:pt x="87" y="372"/>
                      <a:pt x="87" y="367"/>
                      <a:pt x="90" y="363"/>
                    </a:cubicBezTo>
                    <a:cubicBezTo>
                      <a:pt x="95" y="356"/>
                      <a:pt x="100" y="350"/>
                      <a:pt x="105" y="344"/>
                    </a:cubicBezTo>
                    <a:cubicBezTo>
                      <a:pt x="106" y="343"/>
                      <a:pt x="106" y="342"/>
                      <a:pt x="106" y="341"/>
                    </a:cubicBezTo>
                    <a:cubicBezTo>
                      <a:pt x="101" y="333"/>
                      <a:pt x="97" y="323"/>
                      <a:pt x="94" y="314"/>
                    </a:cubicBezTo>
                    <a:cubicBezTo>
                      <a:pt x="94" y="313"/>
                      <a:pt x="93" y="312"/>
                      <a:pt x="92" y="312"/>
                    </a:cubicBezTo>
                    <a:cubicBezTo>
                      <a:pt x="84" y="311"/>
                      <a:pt x="76" y="310"/>
                      <a:pt x="69" y="309"/>
                    </a:cubicBezTo>
                    <a:cubicBezTo>
                      <a:pt x="63" y="308"/>
                      <a:pt x="59" y="305"/>
                      <a:pt x="59" y="300"/>
                    </a:cubicBezTo>
                    <a:cubicBezTo>
                      <a:pt x="59" y="289"/>
                      <a:pt x="59" y="278"/>
                      <a:pt x="59" y="266"/>
                    </a:cubicBezTo>
                    <a:cubicBezTo>
                      <a:pt x="59" y="261"/>
                      <a:pt x="63" y="258"/>
                      <a:pt x="69" y="257"/>
                    </a:cubicBezTo>
                    <a:cubicBezTo>
                      <a:pt x="76" y="256"/>
                      <a:pt x="84" y="255"/>
                      <a:pt x="92" y="255"/>
                    </a:cubicBezTo>
                    <a:cubicBezTo>
                      <a:pt x="93" y="254"/>
                      <a:pt x="94" y="254"/>
                      <a:pt x="94" y="253"/>
                    </a:cubicBezTo>
                    <a:cubicBezTo>
                      <a:pt x="97" y="243"/>
                      <a:pt x="101" y="234"/>
                      <a:pt x="106" y="226"/>
                    </a:cubicBezTo>
                    <a:cubicBezTo>
                      <a:pt x="106" y="225"/>
                      <a:pt x="106" y="223"/>
                      <a:pt x="105" y="222"/>
                    </a:cubicBezTo>
                    <a:cubicBezTo>
                      <a:pt x="100" y="216"/>
                      <a:pt x="95" y="210"/>
                      <a:pt x="90" y="204"/>
                    </a:cubicBezTo>
                    <a:cubicBezTo>
                      <a:pt x="87" y="200"/>
                      <a:pt x="87" y="194"/>
                      <a:pt x="90" y="191"/>
                    </a:cubicBezTo>
                    <a:cubicBezTo>
                      <a:pt x="98" y="182"/>
                      <a:pt x="106" y="175"/>
                      <a:pt x="114" y="167"/>
                    </a:cubicBezTo>
                    <a:cubicBezTo>
                      <a:pt x="118" y="163"/>
                      <a:pt x="123" y="164"/>
                      <a:pt x="127" y="167"/>
                    </a:cubicBezTo>
                    <a:cubicBezTo>
                      <a:pt x="134" y="172"/>
                      <a:pt x="140" y="177"/>
                      <a:pt x="146" y="182"/>
                    </a:cubicBezTo>
                    <a:cubicBezTo>
                      <a:pt x="147" y="182"/>
                      <a:pt x="148" y="183"/>
                      <a:pt x="149" y="182"/>
                    </a:cubicBezTo>
                    <a:cubicBezTo>
                      <a:pt x="157" y="178"/>
                      <a:pt x="167" y="174"/>
                      <a:pt x="176" y="171"/>
                    </a:cubicBezTo>
                    <a:cubicBezTo>
                      <a:pt x="177" y="171"/>
                      <a:pt x="178" y="170"/>
                      <a:pt x="178" y="168"/>
                    </a:cubicBezTo>
                    <a:cubicBezTo>
                      <a:pt x="179" y="161"/>
                      <a:pt x="180" y="153"/>
                      <a:pt x="181" y="145"/>
                    </a:cubicBezTo>
                    <a:cubicBezTo>
                      <a:pt x="181" y="140"/>
                      <a:pt x="185" y="135"/>
                      <a:pt x="190" y="135"/>
                    </a:cubicBezTo>
                    <a:cubicBezTo>
                      <a:pt x="201" y="135"/>
                      <a:pt x="212" y="135"/>
                      <a:pt x="224" y="135"/>
                    </a:cubicBezTo>
                    <a:cubicBezTo>
                      <a:pt x="228" y="135"/>
                      <a:pt x="232" y="140"/>
                      <a:pt x="233" y="145"/>
                    </a:cubicBezTo>
                    <a:cubicBezTo>
                      <a:pt x="233" y="153"/>
                      <a:pt x="235" y="161"/>
                      <a:pt x="235" y="168"/>
                    </a:cubicBezTo>
                    <a:cubicBezTo>
                      <a:pt x="236" y="170"/>
                      <a:pt x="236" y="171"/>
                      <a:pt x="237" y="171"/>
                    </a:cubicBezTo>
                    <a:close/>
                    <a:moveTo>
                      <a:pt x="207" y="212"/>
                    </a:moveTo>
                    <a:cubicBezTo>
                      <a:pt x="246" y="212"/>
                      <a:pt x="278" y="244"/>
                      <a:pt x="278" y="283"/>
                    </a:cubicBezTo>
                    <a:cubicBezTo>
                      <a:pt x="278" y="323"/>
                      <a:pt x="246" y="355"/>
                      <a:pt x="207" y="355"/>
                    </a:cubicBezTo>
                    <a:cubicBezTo>
                      <a:pt x="167" y="355"/>
                      <a:pt x="135" y="323"/>
                      <a:pt x="135" y="283"/>
                    </a:cubicBezTo>
                    <a:cubicBezTo>
                      <a:pt x="135" y="244"/>
                      <a:pt x="167" y="212"/>
                      <a:pt x="207" y="212"/>
                    </a:cubicBezTo>
                    <a:close/>
                    <a:moveTo>
                      <a:pt x="299" y="511"/>
                    </a:moveTo>
                    <a:cubicBezTo>
                      <a:pt x="299" y="518"/>
                      <a:pt x="294" y="524"/>
                      <a:pt x="287" y="524"/>
                    </a:cubicBezTo>
                    <a:cubicBezTo>
                      <a:pt x="233" y="524"/>
                      <a:pt x="180" y="524"/>
                      <a:pt x="127" y="524"/>
                    </a:cubicBezTo>
                    <a:cubicBezTo>
                      <a:pt x="120" y="524"/>
                      <a:pt x="114" y="518"/>
                      <a:pt x="114" y="511"/>
                    </a:cubicBezTo>
                    <a:cubicBezTo>
                      <a:pt x="114" y="429"/>
                      <a:pt x="0" y="365"/>
                      <a:pt x="0" y="255"/>
                    </a:cubicBezTo>
                    <a:cubicBezTo>
                      <a:pt x="0" y="0"/>
                      <a:pt x="413" y="0"/>
                      <a:pt x="413" y="255"/>
                    </a:cubicBezTo>
                    <a:cubicBezTo>
                      <a:pt x="413" y="366"/>
                      <a:pt x="299" y="419"/>
                      <a:pt x="299" y="511"/>
                    </a:cubicBezTo>
                    <a:close/>
                    <a:moveTo>
                      <a:pt x="136" y="622"/>
                    </a:moveTo>
                    <a:cubicBezTo>
                      <a:pt x="183" y="622"/>
                      <a:pt x="230" y="622"/>
                      <a:pt x="277" y="622"/>
                    </a:cubicBezTo>
                    <a:cubicBezTo>
                      <a:pt x="283" y="622"/>
                      <a:pt x="288" y="626"/>
                      <a:pt x="288" y="631"/>
                    </a:cubicBezTo>
                    <a:cubicBezTo>
                      <a:pt x="288" y="637"/>
                      <a:pt x="288" y="643"/>
                      <a:pt x="288" y="648"/>
                    </a:cubicBezTo>
                    <a:cubicBezTo>
                      <a:pt x="288" y="653"/>
                      <a:pt x="283" y="657"/>
                      <a:pt x="277" y="657"/>
                    </a:cubicBezTo>
                    <a:cubicBezTo>
                      <a:pt x="230" y="657"/>
                      <a:pt x="183" y="657"/>
                      <a:pt x="136" y="657"/>
                    </a:cubicBezTo>
                    <a:cubicBezTo>
                      <a:pt x="130" y="657"/>
                      <a:pt x="125" y="653"/>
                      <a:pt x="125" y="648"/>
                    </a:cubicBezTo>
                    <a:cubicBezTo>
                      <a:pt x="125" y="643"/>
                      <a:pt x="125" y="637"/>
                      <a:pt x="125" y="631"/>
                    </a:cubicBezTo>
                    <a:cubicBezTo>
                      <a:pt x="125" y="626"/>
                      <a:pt x="130" y="622"/>
                      <a:pt x="136" y="622"/>
                    </a:cubicBezTo>
                    <a:close/>
                    <a:moveTo>
                      <a:pt x="125" y="578"/>
                    </a:moveTo>
                    <a:cubicBezTo>
                      <a:pt x="180" y="578"/>
                      <a:pt x="234" y="578"/>
                      <a:pt x="288" y="578"/>
                    </a:cubicBezTo>
                    <a:cubicBezTo>
                      <a:pt x="294" y="578"/>
                      <a:pt x="299" y="582"/>
                      <a:pt x="299" y="586"/>
                    </a:cubicBezTo>
                    <a:cubicBezTo>
                      <a:pt x="299" y="592"/>
                      <a:pt x="299" y="598"/>
                      <a:pt x="299" y="604"/>
                    </a:cubicBezTo>
                    <a:cubicBezTo>
                      <a:pt x="299" y="609"/>
                      <a:pt x="294" y="613"/>
                      <a:pt x="288" y="613"/>
                    </a:cubicBezTo>
                    <a:cubicBezTo>
                      <a:pt x="234" y="613"/>
                      <a:pt x="180" y="613"/>
                      <a:pt x="125" y="613"/>
                    </a:cubicBezTo>
                    <a:cubicBezTo>
                      <a:pt x="119" y="613"/>
                      <a:pt x="115" y="609"/>
                      <a:pt x="115" y="604"/>
                    </a:cubicBezTo>
                    <a:cubicBezTo>
                      <a:pt x="115" y="598"/>
                      <a:pt x="115" y="592"/>
                      <a:pt x="115" y="586"/>
                    </a:cubicBezTo>
                    <a:cubicBezTo>
                      <a:pt x="115" y="582"/>
                      <a:pt x="119" y="578"/>
                      <a:pt x="125" y="578"/>
                    </a:cubicBezTo>
                    <a:close/>
                  </a:path>
                </a:pathLst>
              </a:custGeom>
              <a:grpFill/>
              <a:ln>
                <a:noFill/>
              </a:ln>
            </p:spPr>
            <p:txBody>
              <a:bodyPr vert="horz" wrap="square" lIns="67204" tIns="33602" rIns="67204" bIns="33602" numCol="1" anchor="t" anchorCtr="0" compatLnSpc="1"/>
              <a:lstStyle/>
              <a:p>
                <a:endParaRPr lang="zh-CN" altLang="en-US" sz="975"/>
              </a:p>
            </p:txBody>
          </p:sp>
        </p:grpSp>
      </p:grpSp>
      <p:grpSp>
        <p:nvGrpSpPr>
          <p:cNvPr id="7" name="组合 6"/>
          <p:cNvGrpSpPr/>
          <p:nvPr/>
        </p:nvGrpSpPr>
        <p:grpSpPr>
          <a:xfrm>
            <a:off x="6098810" y="1658636"/>
            <a:ext cx="1512361" cy="1512094"/>
            <a:chOff x="13024" y="3554"/>
            <a:chExt cx="3240" cy="3240"/>
          </a:xfrm>
        </p:grpSpPr>
        <p:sp>
          <p:nvSpPr>
            <p:cNvPr id="8" name="矩形 7"/>
            <p:cNvSpPr/>
            <p:nvPr/>
          </p:nvSpPr>
          <p:spPr>
            <a:xfrm rot="2679308">
              <a:off x="13024" y="3554"/>
              <a:ext cx="3240" cy="3240"/>
            </a:xfrm>
            <a:prstGeom prst="rect">
              <a:avLst/>
            </a:prstGeom>
            <a:solidFill>
              <a:srgbClr val="C1CB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dirty="0"/>
            </a:p>
          </p:txBody>
        </p:sp>
        <p:grpSp>
          <p:nvGrpSpPr>
            <p:cNvPr id="9" name="组合 8"/>
            <p:cNvGrpSpPr/>
            <p:nvPr/>
          </p:nvGrpSpPr>
          <p:grpSpPr>
            <a:xfrm>
              <a:off x="14119" y="4496"/>
              <a:ext cx="1051" cy="1388"/>
              <a:chOff x="8147735" y="2908669"/>
              <a:chExt cx="667677" cy="881592"/>
            </a:xfrm>
            <a:solidFill>
              <a:schemeClr val="bg1">
                <a:lumMod val="95000"/>
              </a:schemeClr>
            </a:solidFill>
          </p:grpSpPr>
          <p:sp>
            <p:nvSpPr>
              <p:cNvPr id="10" name="Freeform 13"/>
              <p:cNvSpPr/>
              <p:nvPr/>
            </p:nvSpPr>
            <p:spPr bwMode="auto">
              <a:xfrm>
                <a:off x="8147735" y="2908669"/>
                <a:ext cx="667677" cy="881592"/>
              </a:xfrm>
              <a:custGeom>
                <a:avLst/>
                <a:gdLst>
                  <a:gd name="T0" fmla="*/ 41 w 459"/>
                  <a:gd name="T1" fmla="*/ 556 h 606"/>
                  <a:gd name="T2" fmla="*/ 56 w 459"/>
                  <a:gd name="T3" fmla="*/ 516 h 606"/>
                  <a:gd name="T4" fmla="*/ 151 w 459"/>
                  <a:gd name="T5" fmla="*/ 355 h 606"/>
                  <a:gd name="T6" fmla="*/ 148 w 459"/>
                  <a:gd name="T7" fmla="*/ 344 h 606"/>
                  <a:gd name="T8" fmla="*/ 5 w 459"/>
                  <a:gd name="T9" fmla="*/ 260 h 606"/>
                  <a:gd name="T10" fmla="*/ 6 w 459"/>
                  <a:gd name="T11" fmla="*/ 247 h 606"/>
                  <a:gd name="T12" fmla="*/ 203 w 459"/>
                  <a:gd name="T13" fmla="*/ 171 h 606"/>
                  <a:gd name="T14" fmla="*/ 214 w 459"/>
                  <a:gd name="T15" fmla="*/ 161 h 606"/>
                  <a:gd name="T16" fmla="*/ 268 w 459"/>
                  <a:gd name="T17" fmla="*/ 75 h 606"/>
                  <a:gd name="T18" fmla="*/ 270 w 459"/>
                  <a:gd name="T19" fmla="*/ 53 h 606"/>
                  <a:gd name="T20" fmla="*/ 251 w 459"/>
                  <a:gd name="T21" fmla="*/ 11 h 606"/>
                  <a:gd name="T22" fmla="*/ 259 w 459"/>
                  <a:gd name="T23" fmla="*/ 3 h 606"/>
                  <a:gd name="T24" fmla="*/ 428 w 459"/>
                  <a:gd name="T25" fmla="*/ 101 h 606"/>
                  <a:gd name="T26" fmla="*/ 454 w 459"/>
                  <a:gd name="T27" fmla="*/ 116 h 606"/>
                  <a:gd name="T28" fmla="*/ 451 w 459"/>
                  <a:gd name="T29" fmla="*/ 127 h 606"/>
                  <a:gd name="T30" fmla="*/ 404 w 459"/>
                  <a:gd name="T31" fmla="*/ 131 h 606"/>
                  <a:gd name="T32" fmla="*/ 395 w 459"/>
                  <a:gd name="T33" fmla="*/ 134 h 606"/>
                  <a:gd name="T34" fmla="*/ 385 w 459"/>
                  <a:gd name="T35" fmla="*/ 143 h 606"/>
                  <a:gd name="T36" fmla="*/ 385 w 459"/>
                  <a:gd name="T37" fmla="*/ 143 h 606"/>
                  <a:gd name="T38" fmla="*/ 336 w 459"/>
                  <a:gd name="T39" fmla="*/ 232 h 606"/>
                  <a:gd name="T40" fmla="*/ 333 w 459"/>
                  <a:gd name="T41" fmla="*/ 246 h 606"/>
                  <a:gd name="T42" fmla="*/ 362 w 459"/>
                  <a:gd name="T43" fmla="*/ 453 h 606"/>
                  <a:gd name="T44" fmla="*/ 350 w 459"/>
                  <a:gd name="T45" fmla="*/ 459 h 606"/>
                  <a:gd name="T46" fmla="*/ 207 w 459"/>
                  <a:gd name="T47" fmla="*/ 377 h 606"/>
                  <a:gd name="T48" fmla="*/ 197 w 459"/>
                  <a:gd name="T49" fmla="*/ 380 h 606"/>
                  <a:gd name="T50" fmla="*/ 99 w 459"/>
                  <a:gd name="T51" fmla="*/ 543 h 606"/>
                  <a:gd name="T52" fmla="*/ 69 w 459"/>
                  <a:gd name="T53" fmla="*/ 574 h 606"/>
                  <a:gd name="T54" fmla="*/ 41 w 459"/>
                  <a:gd name="T55" fmla="*/ 55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59" h="606">
                    <a:moveTo>
                      <a:pt x="41" y="556"/>
                    </a:moveTo>
                    <a:cubicBezTo>
                      <a:pt x="45" y="543"/>
                      <a:pt x="50" y="527"/>
                      <a:pt x="56" y="516"/>
                    </a:cubicBezTo>
                    <a:cubicBezTo>
                      <a:pt x="87" y="462"/>
                      <a:pt x="120" y="409"/>
                      <a:pt x="151" y="355"/>
                    </a:cubicBezTo>
                    <a:cubicBezTo>
                      <a:pt x="153" y="351"/>
                      <a:pt x="152" y="347"/>
                      <a:pt x="148" y="344"/>
                    </a:cubicBezTo>
                    <a:cubicBezTo>
                      <a:pt x="102" y="318"/>
                      <a:pt x="52" y="287"/>
                      <a:pt x="5" y="260"/>
                    </a:cubicBezTo>
                    <a:cubicBezTo>
                      <a:pt x="0" y="257"/>
                      <a:pt x="0" y="250"/>
                      <a:pt x="6" y="247"/>
                    </a:cubicBezTo>
                    <a:cubicBezTo>
                      <a:pt x="65" y="209"/>
                      <a:pt x="127" y="178"/>
                      <a:pt x="203" y="171"/>
                    </a:cubicBezTo>
                    <a:cubicBezTo>
                      <a:pt x="208" y="170"/>
                      <a:pt x="211" y="166"/>
                      <a:pt x="214" y="161"/>
                    </a:cubicBezTo>
                    <a:cubicBezTo>
                      <a:pt x="232" y="133"/>
                      <a:pt x="250" y="104"/>
                      <a:pt x="268" y="75"/>
                    </a:cubicBezTo>
                    <a:cubicBezTo>
                      <a:pt x="272" y="68"/>
                      <a:pt x="273" y="60"/>
                      <a:pt x="270" y="53"/>
                    </a:cubicBezTo>
                    <a:cubicBezTo>
                      <a:pt x="263" y="39"/>
                      <a:pt x="257" y="25"/>
                      <a:pt x="251" y="11"/>
                    </a:cubicBezTo>
                    <a:cubicBezTo>
                      <a:pt x="248" y="6"/>
                      <a:pt x="254" y="0"/>
                      <a:pt x="259" y="3"/>
                    </a:cubicBezTo>
                    <a:cubicBezTo>
                      <a:pt x="428" y="101"/>
                      <a:pt x="428" y="101"/>
                      <a:pt x="428" y="101"/>
                    </a:cubicBezTo>
                    <a:cubicBezTo>
                      <a:pt x="454" y="116"/>
                      <a:pt x="454" y="116"/>
                      <a:pt x="454" y="116"/>
                    </a:cubicBezTo>
                    <a:cubicBezTo>
                      <a:pt x="459" y="119"/>
                      <a:pt x="457" y="126"/>
                      <a:pt x="451" y="127"/>
                    </a:cubicBezTo>
                    <a:cubicBezTo>
                      <a:pt x="435" y="128"/>
                      <a:pt x="420" y="130"/>
                      <a:pt x="404" y="131"/>
                    </a:cubicBezTo>
                    <a:cubicBezTo>
                      <a:pt x="401" y="131"/>
                      <a:pt x="398" y="132"/>
                      <a:pt x="395" y="134"/>
                    </a:cubicBezTo>
                    <a:cubicBezTo>
                      <a:pt x="391" y="136"/>
                      <a:pt x="387" y="139"/>
                      <a:pt x="385" y="143"/>
                    </a:cubicBezTo>
                    <a:cubicBezTo>
                      <a:pt x="385" y="143"/>
                      <a:pt x="385" y="143"/>
                      <a:pt x="385" y="143"/>
                    </a:cubicBezTo>
                    <a:cubicBezTo>
                      <a:pt x="336" y="232"/>
                      <a:pt x="336" y="232"/>
                      <a:pt x="336" y="232"/>
                    </a:cubicBezTo>
                    <a:cubicBezTo>
                      <a:pt x="333" y="236"/>
                      <a:pt x="331" y="241"/>
                      <a:pt x="333" y="246"/>
                    </a:cubicBezTo>
                    <a:cubicBezTo>
                      <a:pt x="362" y="319"/>
                      <a:pt x="368" y="387"/>
                      <a:pt x="362" y="453"/>
                    </a:cubicBezTo>
                    <a:cubicBezTo>
                      <a:pt x="362" y="459"/>
                      <a:pt x="356" y="462"/>
                      <a:pt x="350" y="459"/>
                    </a:cubicBezTo>
                    <a:cubicBezTo>
                      <a:pt x="304" y="432"/>
                      <a:pt x="254" y="403"/>
                      <a:pt x="207" y="377"/>
                    </a:cubicBezTo>
                    <a:cubicBezTo>
                      <a:pt x="204" y="375"/>
                      <a:pt x="199" y="376"/>
                      <a:pt x="197" y="380"/>
                    </a:cubicBezTo>
                    <a:cubicBezTo>
                      <a:pt x="164" y="434"/>
                      <a:pt x="132" y="489"/>
                      <a:pt x="99" y="543"/>
                    </a:cubicBezTo>
                    <a:cubicBezTo>
                      <a:pt x="93" y="554"/>
                      <a:pt x="81" y="564"/>
                      <a:pt x="69" y="574"/>
                    </a:cubicBezTo>
                    <a:cubicBezTo>
                      <a:pt x="32" y="606"/>
                      <a:pt x="28" y="605"/>
                      <a:pt x="41" y="556"/>
                    </a:cubicBezTo>
                    <a:close/>
                  </a:path>
                </a:pathLst>
              </a:custGeom>
              <a:grpFill/>
              <a:ln>
                <a:noFill/>
              </a:ln>
            </p:spPr>
            <p:txBody>
              <a:bodyPr vert="horz" wrap="square" lIns="67204" tIns="33602" rIns="67204" bIns="33602" numCol="1" anchor="t" anchorCtr="0" compatLnSpc="1"/>
              <a:lstStyle/>
              <a:p>
                <a:endParaRPr lang="zh-CN" altLang="en-US" sz="975"/>
              </a:p>
            </p:txBody>
          </p:sp>
          <p:sp>
            <p:nvSpPr>
              <p:cNvPr id="11" name="Freeform 29"/>
              <p:cNvSpPr/>
              <p:nvPr/>
            </p:nvSpPr>
            <p:spPr bwMode="auto">
              <a:xfrm>
                <a:off x="8147735" y="2908669"/>
                <a:ext cx="667677" cy="881592"/>
              </a:xfrm>
              <a:custGeom>
                <a:avLst/>
                <a:gdLst>
                  <a:gd name="T0" fmla="*/ 41 w 459"/>
                  <a:gd name="T1" fmla="*/ 556 h 606"/>
                  <a:gd name="T2" fmla="*/ 56 w 459"/>
                  <a:gd name="T3" fmla="*/ 516 h 606"/>
                  <a:gd name="T4" fmla="*/ 151 w 459"/>
                  <a:gd name="T5" fmla="*/ 355 h 606"/>
                  <a:gd name="T6" fmla="*/ 148 w 459"/>
                  <a:gd name="T7" fmla="*/ 344 h 606"/>
                  <a:gd name="T8" fmla="*/ 5 w 459"/>
                  <a:gd name="T9" fmla="*/ 260 h 606"/>
                  <a:gd name="T10" fmla="*/ 6 w 459"/>
                  <a:gd name="T11" fmla="*/ 247 h 606"/>
                  <a:gd name="T12" fmla="*/ 203 w 459"/>
                  <a:gd name="T13" fmla="*/ 171 h 606"/>
                  <a:gd name="T14" fmla="*/ 214 w 459"/>
                  <a:gd name="T15" fmla="*/ 161 h 606"/>
                  <a:gd name="T16" fmla="*/ 268 w 459"/>
                  <a:gd name="T17" fmla="*/ 75 h 606"/>
                  <a:gd name="T18" fmla="*/ 270 w 459"/>
                  <a:gd name="T19" fmla="*/ 53 h 606"/>
                  <a:gd name="T20" fmla="*/ 251 w 459"/>
                  <a:gd name="T21" fmla="*/ 11 h 606"/>
                  <a:gd name="T22" fmla="*/ 259 w 459"/>
                  <a:gd name="T23" fmla="*/ 3 h 606"/>
                  <a:gd name="T24" fmla="*/ 428 w 459"/>
                  <a:gd name="T25" fmla="*/ 101 h 606"/>
                  <a:gd name="T26" fmla="*/ 454 w 459"/>
                  <a:gd name="T27" fmla="*/ 116 h 606"/>
                  <a:gd name="T28" fmla="*/ 451 w 459"/>
                  <a:gd name="T29" fmla="*/ 127 h 606"/>
                  <a:gd name="T30" fmla="*/ 404 w 459"/>
                  <a:gd name="T31" fmla="*/ 131 h 606"/>
                  <a:gd name="T32" fmla="*/ 395 w 459"/>
                  <a:gd name="T33" fmla="*/ 134 h 606"/>
                  <a:gd name="T34" fmla="*/ 385 w 459"/>
                  <a:gd name="T35" fmla="*/ 143 h 606"/>
                  <a:gd name="T36" fmla="*/ 385 w 459"/>
                  <a:gd name="T37" fmla="*/ 143 h 606"/>
                  <a:gd name="T38" fmla="*/ 336 w 459"/>
                  <a:gd name="T39" fmla="*/ 232 h 606"/>
                  <a:gd name="T40" fmla="*/ 333 w 459"/>
                  <a:gd name="T41" fmla="*/ 246 h 606"/>
                  <a:gd name="T42" fmla="*/ 362 w 459"/>
                  <a:gd name="T43" fmla="*/ 453 h 606"/>
                  <a:gd name="T44" fmla="*/ 350 w 459"/>
                  <a:gd name="T45" fmla="*/ 459 h 606"/>
                  <a:gd name="T46" fmla="*/ 207 w 459"/>
                  <a:gd name="T47" fmla="*/ 377 h 606"/>
                  <a:gd name="T48" fmla="*/ 197 w 459"/>
                  <a:gd name="T49" fmla="*/ 380 h 606"/>
                  <a:gd name="T50" fmla="*/ 99 w 459"/>
                  <a:gd name="T51" fmla="*/ 543 h 606"/>
                  <a:gd name="T52" fmla="*/ 69 w 459"/>
                  <a:gd name="T53" fmla="*/ 574 h 606"/>
                  <a:gd name="T54" fmla="*/ 41 w 459"/>
                  <a:gd name="T55" fmla="*/ 55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59" h="606">
                    <a:moveTo>
                      <a:pt x="41" y="556"/>
                    </a:moveTo>
                    <a:cubicBezTo>
                      <a:pt x="45" y="543"/>
                      <a:pt x="50" y="527"/>
                      <a:pt x="56" y="516"/>
                    </a:cubicBezTo>
                    <a:cubicBezTo>
                      <a:pt x="87" y="462"/>
                      <a:pt x="120" y="409"/>
                      <a:pt x="151" y="355"/>
                    </a:cubicBezTo>
                    <a:cubicBezTo>
                      <a:pt x="153" y="351"/>
                      <a:pt x="152" y="347"/>
                      <a:pt x="148" y="344"/>
                    </a:cubicBezTo>
                    <a:cubicBezTo>
                      <a:pt x="102" y="318"/>
                      <a:pt x="52" y="287"/>
                      <a:pt x="5" y="260"/>
                    </a:cubicBezTo>
                    <a:cubicBezTo>
                      <a:pt x="0" y="257"/>
                      <a:pt x="0" y="250"/>
                      <a:pt x="6" y="247"/>
                    </a:cubicBezTo>
                    <a:cubicBezTo>
                      <a:pt x="65" y="209"/>
                      <a:pt x="127" y="178"/>
                      <a:pt x="203" y="171"/>
                    </a:cubicBezTo>
                    <a:cubicBezTo>
                      <a:pt x="208" y="170"/>
                      <a:pt x="211" y="166"/>
                      <a:pt x="214" y="161"/>
                    </a:cubicBezTo>
                    <a:cubicBezTo>
                      <a:pt x="232" y="133"/>
                      <a:pt x="250" y="104"/>
                      <a:pt x="268" y="75"/>
                    </a:cubicBezTo>
                    <a:cubicBezTo>
                      <a:pt x="272" y="68"/>
                      <a:pt x="273" y="60"/>
                      <a:pt x="270" y="53"/>
                    </a:cubicBezTo>
                    <a:cubicBezTo>
                      <a:pt x="263" y="39"/>
                      <a:pt x="257" y="25"/>
                      <a:pt x="251" y="11"/>
                    </a:cubicBezTo>
                    <a:cubicBezTo>
                      <a:pt x="248" y="6"/>
                      <a:pt x="254" y="0"/>
                      <a:pt x="259" y="3"/>
                    </a:cubicBezTo>
                    <a:cubicBezTo>
                      <a:pt x="428" y="101"/>
                      <a:pt x="428" y="101"/>
                      <a:pt x="428" y="101"/>
                    </a:cubicBezTo>
                    <a:cubicBezTo>
                      <a:pt x="454" y="116"/>
                      <a:pt x="454" y="116"/>
                      <a:pt x="454" y="116"/>
                    </a:cubicBezTo>
                    <a:cubicBezTo>
                      <a:pt x="459" y="119"/>
                      <a:pt x="457" y="126"/>
                      <a:pt x="451" y="127"/>
                    </a:cubicBezTo>
                    <a:cubicBezTo>
                      <a:pt x="435" y="128"/>
                      <a:pt x="420" y="130"/>
                      <a:pt x="404" y="131"/>
                    </a:cubicBezTo>
                    <a:cubicBezTo>
                      <a:pt x="401" y="131"/>
                      <a:pt x="398" y="132"/>
                      <a:pt x="395" y="134"/>
                    </a:cubicBezTo>
                    <a:cubicBezTo>
                      <a:pt x="391" y="136"/>
                      <a:pt x="387" y="139"/>
                      <a:pt x="385" y="143"/>
                    </a:cubicBezTo>
                    <a:cubicBezTo>
                      <a:pt x="385" y="143"/>
                      <a:pt x="385" y="143"/>
                      <a:pt x="385" y="143"/>
                    </a:cubicBezTo>
                    <a:cubicBezTo>
                      <a:pt x="336" y="232"/>
                      <a:pt x="336" y="232"/>
                      <a:pt x="336" y="232"/>
                    </a:cubicBezTo>
                    <a:cubicBezTo>
                      <a:pt x="333" y="236"/>
                      <a:pt x="331" y="241"/>
                      <a:pt x="333" y="246"/>
                    </a:cubicBezTo>
                    <a:cubicBezTo>
                      <a:pt x="362" y="319"/>
                      <a:pt x="368" y="387"/>
                      <a:pt x="362" y="453"/>
                    </a:cubicBezTo>
                    <a:cubicBezTo>
                      <a:pt x="362" y="459"/>
                      <a:pt x="356" y="462"/>
                      <a:pt x="350" y="459"/>
                    </a:cubicBezTo>
                    <a:cubicBezTo>
                      <a:pt x="304" y="432"/>
                      <a:pt x="254" y="403"/>
                      <a:pt x="207" y="377"/>
                    </a:cubicBezTo>
                    <a:cubicBezTo>
                      <a:pt x="204" y="375"/>
                      <a:pt x="199" y="376"/>
                      <a:pt x="197" y="380"/>
                    </a:cubicBezTo>
                    <a:cubicBezTo>
                      <a:pt x="164" y="434"/>
                      <a:pt x="132" y="489"/>
                      <a:pt x="99" y="543"/>
                    </a:cubicBezTo>
                    <a:cubicBezTo>
                      <a:pt x="93" y="554"/>
                      <a:pt x="81" y="564"/>
                      <a:pt x="69" y="574"/>
                    </a:cubicBezTo>
                    <a:cubicBezTo>
                      <a:pt x="32" y="606"/>
                      <a:pt x="28" y="605"/>
                      <a:pt x="41" y="556"/>
                    </a:cubicBezTo>
                    <a:close/>
                  </a:path>
                </a:pathLst>
              </a:custGeom>
              <a:grpFill/>
              <a:ln>
                <a:noFill/>
              </a:ln>
            </p:spPr>
            <p:txBody>
              <a:bodyPr vert="horz" wrap="square" lIns="67204" tIns="33602" rIns="67204" bIns="33602" numCol="1" anchor="t" anchorCtr="0" compatLnSpc="1"/>
              <a:lstStyle/>
              <a:p>
                <a:endParaRPr lang="zh-CN" altLang="en-US" sz="975"/>
              </a:p>
            </p:txBody>
          </p:sp>
        </p:grpSp>
      </p:grpSp>
      <p:grpSp>
        <p:nvGrpSpPr>
          <p:cNvPr id="12" name="组合 11"/>
          <p:cNvGrpSpPr/>
          <p:nvPr/>
        </p:nvGrpSpPr>
        <p:grpSpPr>
          <a:xfrm>
            <a:off x="2900447" y="1658636"/>
            <a:ext cx="1512361" cy="1512094"/>
            <a:chOff x="6172" y="3554"/>
            <a:chExt cx="3240" cy="3240"/>
          </a:xfrm>
        </p:grpSpPr>
        <p:sp>
          <p:nvSpPr>
            <p:cNvPr id="13" name="矩形 12"/>
            <p:cNvSpPr/>
            <p:nvPr/>
          </p:nvSpPr>
          <p:spPr>
            <a:xfrm rot="2679308">
              <a:off x="6172" y="3554"/>
              <a:ext cx="3240" cy="3240"/>
            </a:xfrm>
            <a:prstGeom prst="rect">
              <a:avLst/>
            </a:prstGeom>
            <a:solidFill>
              <a:srgbClr val="C1CB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grpSp>
          <p:nvGrpSpPr>
            <p:cNvPr id="14" name="组合 13"/>
            <p:cNvGrpSpPr/>
            <p:nvPr/>
          </p:nvGrpSpPr>
          <p:grpSpPr>
            <a:xfrm>
              <a:off x="7254" y="4432"/>
              <a:ext cx="1366" cy="1360"/>
              <a:chOff x="4420285" y="2909357"/>
              <a:chExt cx="867332" cy="863442"/>
            </a:xfrm>
            <a:solidFill>
              <a:schemeClr val="bg1">
                <a:lumMod val="95000"/>
              </a:schemeClr>
            </a:solidFill>
          </p:grpSpPr>
          <p:sp>
            <p:nvSpPr>
              <p:cNvPr id="15" name="Freeform 17"/>
              <p:cNvSpPr>
                <a:spLocks noEditPoints="1"/>
              </p:cNvSpPr>
              <p:nvPr/>
            </p:nvSpPr>
            <p:spPr bwMode="auto">
              <a:xfrm>
                <a:off x="4420285" y="2909357"/>
                <a:ext cx="867332" cy="863442"/>
              </a:xfrm>
              <a:custGeom>
                <a:avLst/>
                <a:gdLst>
                  <a:gd name="T0" fmla="*/ 269 w 596"/>
                  <a:gd name="T1" fmla="*/ 88 h 593"/>
                  <a:gd name="T2" fmla="*/ 280 w 596"/>
                  <a:gd name="T3" fmla="*/ 507 h 593"/>
                  <a:gd name="T4" fmla="*/ 201 w 596"/>
                  <a:gd name="T5" fmla="*/ 517 h 593"/>
                  <a:gd name="T6" fmla="*/ 190 w 596"/>
                  <a:gd name="T7" fmla="*/ 97 h 593"/>
                  <a:gd name="T8" fmla="*/ 429 w 596"/>
                  <a:gd name="T9" fmla="*/ 367 h 593"/>
                  <a:gd name="T10" fmla="*/ 487 w 596"/>
                  <a:gd name="T11" fmla="*/ 367 h 593"/>
                  <a:gd name="T12" fmla="*/ 504 w 596"/>
                  <a:gd name="T13" fmla="*/ 506 h 593"/>
                  <a:gd name="T14" fmla="*/ 425 w 596"/>
                  <a:gd name="T15" fmla="*/ 518 h 593"/>
                  <a:gd name="T16" fmla="*/ 414 w 596"/>
                  <a:gd name="T17" fmla="*/ 382 h 593"/>
                  <a:gd name="T18" fmla="*/ 23 w 596"/>
                  <a:gd name="T19" fmla="*/ 0 h 593"/>
                  <a:gd name="T20" fmla="*/ 22 w 596"/>
                  <a:gd name="T21" fmla="*/ 0 h 593"/>
                  <a:gd name="T22" fmla="*/ 2 w 596"/>
                  <a:gd name="T23" fmla="*/ 38 h 593"/>
                  <a:gd name="T24" fmla="*/ 12 w 596"/>
                  <a:gd name="T25" fmla="*/ 43 h 593"/>
                  <a:gd name="T26" fmla="*/ 14 w 596"/>
                  <a:gd name="T27" fmla="*/ 569 h 593"/>
                  <a:gd name="T28" fmla="*/ 548 w 596"/>
                  <a:gd name="T29" fmla="*/ 578 h 593"/>
                  <a:gd name="T30" fmla="*/ 551 w 596"/>
                  <a:gd name="T31" fmla="*/ 587 h 593"/>
                  <a:gd name="T32" fmla="*/ 591 w 596"/>
                  <a:gd name="T33" fmla="*/ 574 h 593"/>
                  <a:gd name="T34" fmla="*/ 557 w 596"/>
                  <a:gd name="T35" fmla="*/ 550 h 593"/>
                  <a:gd name="T36" fmla="*/ 551 w 596"/>
                  <a:gd name="T37" fmla="*/ 558 h 593"/>
                  <a:gd name="T38" fmla="*/ 42 w 596"/>
                  <a:gd name="T39" fmla="*/ 561 h 593"/>
                  <a:gd name="T40" fmla="*/ 31 w 596"/>
                  <a:gd name="T41" fmla="*/ 46 h 593"/>
                  <a:gd name="T42" fmla="*/ 39 w 596"/>
                  <a:gd name="T43" fmla="*/ 43 h 593"/>
                  <a:gd name="T44" fmla="*/ 25 w 596"/>
                  <a:gd name="T45" fmla="*/ 4 h 593"/>
                  <a:gd name="T46" fmla="*/ 309 w 596"/>
                  <a:gd name="T47" fmla="*/ 194 h 593"/>
                  <a:gd name="T48" fmla="*/ 380 w 596"/>
                  <a:gd name="T49" fmla="*/ 194 h 593"/>
                  <a:gd name="T50" fmla="*/ 390 w 596"/>
                  <a:gd name="T51" fmla="*/ 509 h 593"/>
                  <a:gd name="T52" fmla="*/ 310 w 596"/>
                  <a:gd name="T53" fmla="*/ 517 h 593"/>
                  <a:gd name="T54" fmla="*/ 300 w 596"/>
                  <a:gd name="T55" fmla="*/ 202 h 593"/>
                  <a:gd name="T56" fmla="*/ 89 w 596"/>
                  <a:gd name="T57" fmla="*/ 302 h 593"/>
                  <a:gd name="T58" fmla="*/ 159 w 596"/>
                  <a:gd name="T59" fmla="*/ 302 h 593"/>
                  <a:gd name="T60" fmla="*/ 169 w 596"/>
                  <a:gd name="T61" fmla="*/ 507 h 593"/>
                  <a:gd name="T62" fmla="*/ 90 w 596"/>
                  <a:gd name="T63" fmla="*/ 517 h 593"/>
                  <a:gd name="T64" fmla="*/ 79 w 596"/>
                  <a:gd name="T65" fmla="*/ 311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6" h="593">
                    <a:moveTo>
                      <a:pt x="199" y="88"/>
                    </a:moveTo>
                    <a:cubicBezTo>
                      <a:pt x="223" y="88"/>
                      <a:pt x="246" y="88"/>
                      <a:pt x="269" y="88"/>
                    </a:cubicBezTo>
                    <a:cubicBezTo>
                      <a:pt x="279" y="88"/>
                      <a:pt x="280" y="89"/>
                      <a:pt x="280" y="97"/>
                    </a:cubicBezTo>
                    <a:cubicBezTo>
                      <a:pt x="280" y="234"/>
                      <a:pt x="280" y="370"/>
                      <a:pt x="280" y="507"/>
                    </a:cubicBezTo>
                    <a:cubicBezTo>
                      <a:pt x="280" y="516"/>
                      <a:pt x="279" y="517"/>
                      <a:pt x="270" y="517"/>
                    </a:cubicBezTo>
                    <a:cubicBezTo>
                      <a:pt x="247" y="517"/>
                      <a:pt x="224" y="517"/>
                      <a:pt x="201" y="517"/>
                    </a:cubicBezTo>
                    <a:cubicBezTo>
                      <a:pt x="192" y="517"/>
                      <a:pt x="190" y="516"/>
                      <a:pt x="190" y="507"/>
                    </a:cubicBezTo>
                    <a:cubicBezTo>
                      <a:pt x="190" y="371"/>
                      <a:pt x="190" y="234"/>
                      <a:pt x="190" y="97"/>
                    </a:cubicBezTo>
                    <a:cubicBezTo>
                      <a:pt x="190" y="89"/>
                      <a:pt x="191" y="88"/>
                      <a:pt x="199" y="88"/>
                    </a:cubicBezTo>
                    <a:close/>
                    <a:moveTo>
                      <a:pt x="429" y="367"/>
                    </a:moveTo>
                    <a:cubicBezTo>
                      <a:pt x="429" y="367"/>
                      <a:pt x="429" y="367"/>
                      <a:pt x="429" y="367"/>
                    </a:cubicBezTo>
                    <a:cubicBezTo>
                      <a:pt x="448" y="367"/>
                      <a:pt x="468" y="367"/>
                      <a:pt x="487" y="367"/>
                    </a:cubicBezTo>
                    <a:cubicBezTo>
                      <a:pt x="502" y="367"/>
                      <a:pt x="504" y="368"/>
                      <a:pt x="504" y="382"/>
                    </a:cubicBezTo>
                    <a:cubicBezTo>
                      <a:pt x="504" y="423"/>
                      <a:pt x="504" y="465"/>
                      <a:pt x="504" y="506"/>
                    </a:cubicBezTo>
                    <a:cubicBezTo>
                      <a:pt x="504" y="516"/>
                      <a:pt x="503" y="518"/>
                      <a:pt x="494" y="518"/>
                    </a:cubicBezTo>
                    <a:cubicBezTo>
                      <a:pt x="471" y="518"/>
                      <a:pt x="448" y="518"/>
                      <a:pt x="425" y="518"/>
                    </a:cubicBezTo>
                    <a:cubicBezTo>
                      <a:pt x="415" y="518"/>
                      <a:pt x="414" y="517"/>
                      <a:pt x="414" y="506"/>
                    </a:cubicBezTo>
                    <a:cubicBezTo>
                      <a:pt x="414" y="464"/>
                      <a:pt x="414" y="423"/>
                      <a:pt x="414" y="382"/>
                    </a:cubicBezTo>
                    <a:cubicBezTo>
                      <a:pt x="414" y="368"/>
                      <a:pt x="416" y="367"/>
                      <a:pt x="429" y="367"/>
                    </a:cubicBezTo>
                    <a:close/>
                    <a:moveTo>
                      <a:pt x="23" y="0"/>
                    </a:moveTo>
                    <a:cubicBezTo>
                      <a:pt x="23" y="0"/>
                      <a:pt x="23" y="0"/>
                      <a:pt x="23" y="0"/>
                    </a:cubicBezTo>
                    <a:cubicBezTo>
                      <a:pt x="22" y="0"/>
                      <a:pt x="22" y="0"/>
                      <a:pt x="22" y="0"/>
                    </a:cubicBezTo>
                    <a:cubicBezTo>
                      <a:pt x="21" y="1"/>
                      <a:pt x="21" y="2"/>
                      <a:pt x="20" y="4"/>
                    </a:cubicBezTo>
                    <a:cubicBezTo>
                      <a:pt x="14" y="15"/>
                      <a:pt x="8" y="27"/>
                      <a:pt x="2" y="38"/>
                    </a:cubicBezTo>
                    <a:cubicBezTo>
                      <a:pt x="0" y="42"/>
                      <a:pt x="1" y="43"/>
                      <a:pt x="6" y="43"/>
                    </a:cubicBezTo>
                    <a:cubicBezTo>
                      <a:pt x="8" y="43"/>
                      <a:pt x="10" y="43"/>
                      <a:pt x="12" y="43"/>
                    </a:cubicBezTo>
                    <a:cubicBezTo>
                      <a:pt x="14" y="43"/>
                      <a:pt x="14" y="44"/>
                      <a:pt x="14" y="46"/>
                    </a:cubicBezTo>
                    <a:cubicBezTo>
                      <a:pt x="14" y="220"/>
                      <a:pt x="14" y="395"/>
                      <a:pt x="14" y="569"/>
                    </a:cubicBezTo>
                    <a:cubicBezTo>
                      <a:pt x="14" y="576"/>
                      <a:pt x="16" y="578"/>
                      <a:pt x="25" y="578"/>
                    </a:cubicBezTo>
                    <a:cubicBezTo>
                      <a:pt x="200" y="578"/>
                      <a:pt x="374" y="578"/>
                      <a:pt x="548" y="578"/>
                    </a:cubicBezTo>
                    <a:cubicBezTo>
                      <a:pt x="551" y="578"/>
                      <a:pt x="551" y="579"/>
                      <a:pt x="551" y="581"/>
                    </a:cubicBezTo>
                    <a:cubicBezTo>
                      <a:pt x="551" y="583"/>
                      <a:pt x="551" y="585"/>
                      <a:pt x="551" y="587"/>
                    </a:cubicBezTo>
                    <a:cubicBezTo>
                      <a:pt x="551" y="592"/>
                      <a:pt x="553" y="593"/>
                      <a:pt x="556" y="591"/>
                    </a:cubicBezTo>
                    <a:cubicBezTo>
                      <a:pt x="568" y="585"/>
                      <a:pt x="579" y="580"/>
                      <a:pt x="591" y="574"/>
                    </a:cubicBezTo>
                    <a:cubicBezTo>
                      <a:pt x="596" y="571"/>
                      <a:pt x="595" y="570"/>
                      <a:pt x="591" y="568"/>
                    </a:cubicBezTo>
                    <a:cubicBezTo>
                      <a:pt x="579" y="562"/>
                      <a:pt x="568" y="556"/>
                      <a:pt x="557" y="550"/>
                    </a:cubicBezTo>
                    <a:cubicBezTo>
                      <a:pt x="552" y="548"/>
                      <a:pt x="551" y="548"/>
                      <a:pt x="551" y="554"/>
                    </a:cubicBezTo>
                    <a:cubicBezTo>
                      <a:pt x="551" y="556"/>
                      <a:pt x="551" y="557"/>
                      <a:pt x="551" y="558"/>
                    </a:cubicBezTo>
                    <a:cubicBezTo>
                      <a:pt x="551" y="561"/>
                      <a:pt x="551" y="561"/>
                      <a:pt x="548" y="561"/>
                    </a:cubicBezTo>
                    <a:cubicBezTo>
                      <a:pt x="379" y="561"/>
                      <a:pt x="210" y="561"/>
                      <a:pt x="42" y="561"/>
                    </a:cubicBezTo>
                    <a:cubicBezTo>
                      <a:pt x="34" y="561"/>
                      <a:pt x="31" y="560"/>
                      <a:pt x="31" y="552"/>
                    </a:cubicBezTo>
                    <a:cubicBezTo>
                      <a:pt x="31" y="383"/>
                      <a:pt x="31" y="215"/>
                      <a:pt x="31" y="46"/>
                    </a:cubicBezTo>
                    <a:cubicBezTo>
                      <a:pt x="31" y="43"/>
                      <a:pt x="32" y="43"/>
                      <a:pt x="35" y="43"/>
                    </a:cubicBezTo>
                    <a:cubicBezTo>
                      <a:pt x="36" y="43"/>
                      <a:pt x="38" y="43"/>
                      <a:pt x="39" y="43"/>
                    </a:cubicBezTo>
                    <a:cubicBezTo>
                      <a:pt x="45" y="43"/>
                      <a:pt x="45" y="42"/>
                      <a:pt x="43" y="37"/>
                    </a:cubicBezTo>
                    <a:cubicBezTo>
                      <a:pt x="37" y="26"/>
                      <a:pt x="31" y="15"/>
                      <a:pt x="25" y="4"/>
                    </a:cubicBezTo>
                    <a:cubicBezTo>
                      <a:pt x="24" y="2"/>
                      <a:pt x="24" y="1"/>
                      <a:pt x="23" y="0"/>
                    </a:cubicBezTo>
                    <a:close/>
                    <a:moveTo>
                      <a:pt x="309" y="194"/>
                    </a:moveTo>
                    <a:cubicBezTo>
                      <a:pt x="309" y="194"/>
                      <a:pt x="309" y="194"/>
                      <a:pt x="309" y="194"/>
                    </a:cubicBezTo>
                    <a:cubicBezTo>
                      <a:pt x="332" y="194"/>
                      <a:pt x="356" y="194"/>
                      <a:pt x="380" y="194"/>
                    </a:cubicBezTo>
                    <a:cubicBezTo>
                      <a:pt x="389" y="194"/>
                      <a:pt x="390" y="195"/>
                      <a:pt x="390" y="201"/>
                    </a:cubicBezTo>
                    <a:cubicBezTo>
                      <a:pt x="390" y="304"/>
                      <a:pt x="390" y="406"/>
                      <a:pt x="390" y="509"/>
                    </a:cubicBezTo>
                    <a:cubicBezTo>
                      <a:pt x="390" y="516"/>
                      <a:pt x="387" y="517"/>
                      <a:pt x="379" y="517"/>
                    </a:cubicBezTo>
                    <a:cubicBezTo>
                      <a:pt x="356" y="517"/>
                      <a:pt x="333" y="517"/>
                      <a:pt x="310" y="517"/>
                    </a:cubicBezTo>
                    <a:cubicBezTo>
                      <a:pt x="300" y="517"/>
                      <a:pt x="300" y="516"/>
                      <a:pt x="300" y="508"/>
                    </a:cubicBezTo>
                    <a:cubicBezTo>
                      <a:pt x="300" y="406"/>
                      <a:pt x="300" y="304"/>
                      <a:pt x="300" y="202"/>
                    </a:cubicBezTo>
                    <a:cubicBezTo>
                      <a:pt x="300" y="194"/>
                      <a:pt x="300" y="194"/>
                      <a:pt x="309" y="194"/>
                    </a:cubicBezTo>
                    <a:close/>
                    <a:moveTo>
                      <a:pt x="89" y="302"/>
                    </a:moveTo>
                    <a:cubicBezTo>
                      <a:pt x="89" y="302"/>
                      <a:pt x="89" y="302"/>
                      <a:pt x="89" y="302"/>
                    </a:cubicBezTo>
                    <a:cubicBezTo>
                      <a:pt x="112" y="302"/>
                      <a:pt x="136" y="302"/>
                      <a:pt x="159" y="302"/>
                    </a:cubicBezTo>
                    <a:cubicBezTo>
                      <a:pt x="168" y="302"/>
                      <a:pt x="169" y="302"/>
                      <a:pt x="169" y="311"/>
                    </a:cubicBezTo>
                    <a:cubicBezTo>
                      <a:pt x="169" y="377"/>
                      <a:pt x="169" y="442"/>
                      <a:pt x="169" y="507"/>
                    </a:cubicBezTo>
                    <a:cubicBezTo>
                      <a:pt x="169" y="516"/>
                      <a:pt x="168" y="517"/>
                      <a:pt x="160" y="517"/>
                    </a:cubicBezTo>
                    <a:cubicBezTo>
                      <a:pt x="137" y="517"/>
                      <a:pt x="113" y="517"/>
                      <a:pt x="90" y="517"/>
                    </a:cubicBezTo>
                    <a:cubicBezTo>
                      <a:pt x="81" y="517"/>
                      <a:pt x="79" y="516"/>
                      <a:pt x="79" y="507"/>
                    </a:cubicBezTo>
                    <a:cubicBezTo>
                      <a:pt x="79" y="442"/>
                      <a:pt x="79" y="376"/>
                      <a:pt x="79" y="311"/>
                    </a:cubicBezTo>
                    <a:cubicBezTo>
                      <a:pt x="79" y="302"/>
                      <a:pt x="80" y="302"/>
                      <a:pt x="89" y="302"/>
                    </a:cubicBezTo>
                    <a:close/>
                  </a:path>
                </a:pathLst>
              </a:custGeom>
              <a:grpFill/>
              <a:ln>
                <a:noFill/>
              </a:ln>
            </p:spPr>
            <p:txBody>
              <a:bodyPr vert="horz" wrap="square" lIns="67204" tIns="33602" rIns="67204" bIns="33602" numCol="1" anchor="t" anchorCtr="0" compatLnSpc="1"/>
              <a:lstStyle/>
              <a:p>
                <a:endParaRPr lang="zh-CN" altLang="en-US" sz="975"/>
              </a:p>
            </p:txBody>
          </p:sp>
          <p:sp>
            <p:nvSpPr>
              <p:cNvPr id="16" name="Freeform 33"/>
              <p:cNvSpPr>
                <a:spLocks noEditPoints="1"/>
              </p:cNvSpPr>
              <p:nvPr/>
            </p:nvSpPr>
            <p:spPr bwMode="auto">
              <a:xfrm>
                <a:off x="4420285" y="2909357"/>
                <a:ext cx="867332" cy="863442"/>
              </a:xfrm>
              <a:custGeom>
                <a:avLst/>
                <a:gdLst>
                  <a:gd name="T0" fmla="*/ 269 w 596"/>
                  <a:gd name="T1" fmla="*/ 88 h 593"/>
                  <a:gd name="T2" fmla="*/ 280 w 596"/>
                  <a:gd name="T3" fmla="*/ 507 h 593"/>
                  <a:gd name="T4" fmla="*/ 201 w 596"/>
                  <a:gd name="T5" fmla="*/ 517 h 593"/>
                  <a:gd name="T6" fmla="*/ 190 w 596"/>
                  <a:gd name="T7" fmla="*/ 97 h 593"/>
                  <a:gd name="T8" fmla="*/ 429 w 596"/>
                  <a:gd name="T9" fmla="*/ 367 h 593"/>
                  <a:gd name="T10" fmla="*/ 487 w 596"/>
                  <a:gd name="T11" fmla="*/ 367 h 593"/>
                  <a:gd name="T12" fmla="*/ 504 w 596"/>
                  <a:gd name="T13" fmla="*/ 506 h 593"/>
                  <a:gd name="T14" fmla="*/ 425 w 596"/>
                  <a:gd name="T15" fmla="*/ 518 h 593"/>
                  <a:gd name="T16" fmla="*/ 414 w 596"/>
                  <a:gd name="T17" fmla="*/ 382 h 593"/>
                  <a:gd name="T18" fmla="*/ 23 w 596"/>
                  <a:gd name="T19" fmla="*/ 0 h 593"/>
                  <a:gd name="T20" fmla="*/ 22 w 596"/>
                  <a:gd name="T21" fmla="*/ 0 h 593"/>
                  <a:gd name="T22" fmla="*/ 2 w 596"/>
                  <a:gd name="T23" fmla="*/ 38 h 593"/>
                  <a:gd name="T24" fmla="*/ 12 w 596"/>
                  <a:gd name="T25" fmla="*/ 43 h 593"/>
                  <a:gd name="T26" fmla="*/ 14 w 596"/>
                  <a:gd name="T27" fmla="*/ 569 h 593"/>
                  <a:gd name="T28" fmla="*/ 548 w 596"/>
                  <a:gd name="T29" fmla="*/ 578 h 593"/>
                  <a:gd name="T30" fmla="*/ 551 w 596"/>
                  <a:gd name="T31" fmla="*/ 587 h 593"/>
                  <a:gd name="T32" fmla="*/ 591 w 596"/>
                  <a:gd name="T33" fmla="*/ 574 h 593"/>
                  <a:gd name="T34" fmla="*/ 557 w 596"/>
                  <a:gd name="T35" fmla="*/ 550 h 593"/>
                  <a:gd name="T36" fmla="*/ 551 w 596"/>
                  <a:gd name="T37" fmla="*/ 558 h 593"/>
                  <a:gd name="T38" fmla="*/ 42 w 596"/>
                  <a:gd name="T39" fmla="*/ 561 h 593"/>
                  <a:gd name="T40" fmla="*/ 31 w 596"/>
                  <a:gd name="T41" fmla="*/ 46 h 593"/>
                  <a:gd name="T42" fmla="*/ 39 w 596"/>
                  <a:gd name="T43" fmla="*/ 43 h 593"/>
                  <a:gd name="T44" fmla="*/ 25 w 596"/>
                  <a:gd name="T45" fmla="*/ 4 h 593"/>
                  <a:gd name="T46" fmla="*/ 309 w 596"/>
                  <a:gd name="T47" fmla="*/ 194 h 593"/>
                  <a:gd name="T48" fmla="*/ 380 w 596"/>
                  <a:gd name="T49" fmla="*/ 194 h 593"/>
                  <a:gd name="T50" fmla="*/ 390 w 596"/>
                  <a:gd name="T51" fmla="*/ 509 h 593"/>
                  <a:gd name="T52" fmla="*/ 310 w 596"/>
                  <a:gd name="T53" fmla="*/ 517 h 593"/>
                  <a:gd name="T54" fmla="*/ 300 w 596"/>
                  <a:gd name="T55" fmla="*/ 202 h 593"/>
                  <a:gd name="T56" fmla="*/ 89 w 596"/>
                  <a:gd name="T57" fmla="*/ 302 h 593"/>
                  <a:gd name="T58" fmla="*/ 159 w 596"/>
                  <a:gd name="T59" fmla="*/ 302 h 593"/>
                  <a:gd name="T60" fmla="*/ 169 w 596"/>
                  <a:gd name="T61" fmla="*/ 507 h 593"/>
                  <a:gd name="T62" fmla="*/ 90 w 596"/>
                  <a:gd name="T63" fmla="*/ 517 h 593"/>
                  <a:gd name="T64" fmla="*/ 79 w 596"/>
                  <a:gd name="T65" fmla="*/ 311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6" h="593">
                    <a:moveTo>
                      <a:pt x="199" y="88"/>
                    </a:moveTo>
                    <a:cubicBezTo>
                      <a:pt x="223" y="88"/>
                      <a:pt x="246" y="88"/>
                      <a:pt x="269" y="88"/>
                    </a:cubicBezTo>
                    <a:cubicBezTo>
                      <a:pt x="279" y="88"/>
                      <a:pt x="280" y="89"/>
                      <a:pt x="280" y="97"/>
                    </a:cubicBezTo>
                    <a:cubicBezTo>
                      <a:pt x="280" y="234"/>
                      <a:pt x="280" y="370"/>
                      <a:pt x="280" y="507"/>
                    </a:cubicBezTo>
                    <a:cubicBezTo>
                      <a:pt x="280" y="516"/>
                      <a:pt x="279" y="517"/>
                      <a:pt x="270" y="517"/>
                    </a:cubicBezTo>
                    <a:cubicBezTo>
                      <a:pt x="247" y="517"/>
                      <a:pt x="224" y="517"/>
                      <a:pt x="201" y="517"/>
                    </a:cubicBezTo>
                    <a:cubicBezTo>
                      <a:pt x="192" y="517"/>
                      <a:pt x="190" y="516"/>
                      <a:pt x="190" y="507"/>
                    </a:cubicBezTo>
                    <a:cubicBezTo>
                      <a:pt x="190" y="371"/>
                      <a:pt x="190" y="234"/>
                      <a:pt x="190" y="97"/>
                    </a:cubicBezTo>
                    <a:cubicBezTo>
                      <a:pt x="190" y="89"/>
                      <a:pt x="191" y="88"/>
                      <a:pt x="199" y="88"/>
                    </a:cubicBezTo>
                    <a:close/>
                    <a:moveTo>
                      <a:pt x="429" y="367"/>
                    </a:moveTo>
                    <a:cubicBezTo>
                      <a:pt x="429" y="367"/>
                      <a:pt x="429" y="367"/>
                      <a:pt x="429" y="367"/>
                    </a:cubicBezTo>
                    <a:cubicBezTo>
                      <a:pt x="448" y="367"/>
                      <a:pt x="468" y="367"/>
                      <a:pt x="487" y="367"/>
                    </a:cubicBezTo>
                    <a:cubicBezTo>
                      <a:pt x="502" y="367"/>
                      <a:pt x="504" y="368"/>
                      <a:pt x="504" y="382"/>
                    </a:cubicBezTo>
                    <a:cubicBezTo>
                      <a:pt x="504" y="423"/>
                      <a:pt x="504" y="465"/>
                      <a:pt x="504" y="506"/>
                    </a:cubicBezTo>
                    <a:cubicBezTo>
                      <a:pt x="504" y="516"/>
                      <a:pt x="503" y="518"/>
                      <a:pt x="494" y="518"/>
                    </a:cubicBezTo>
                    <a:cubicBezTo>
                      <a:pt x="471" y="518"/>
                      <a:pt x="448" y="518"/>
                      <a:pt x="425" y="518"/>
                    </a:cubicBezTo>
                    <a:cubicBezTo>
                      <a:pt x="415" y="518"/>
                      <a:pt x="414" y="517"/>
                      <a:pt x="414" y="506"/>
                    </a:cubicBezTo>
                    <a:cubicBezTo>
                      <a:pt x="414" y="464"/>
                      <a:pt x="414" y="423"/>
                      <a:pt x="414" y="382"/>
                    </a:cubicBezTo>
                    <a:cubicBezTo>
                      <a:pt x="414" y="368"/>
                      <a:pt x="416" y="367"/>
                      <a:pt x="429" y="367"/>
                    </a:cubicBezTo>
                    <a:close/>
                    <a:moveTo>
                      <a:pt x="23" y="0"/>
                    </a:moveTo>
                    <a:cubicBezTo>
                      <a:pt x="23" y="0"/>
                      <a:pt x="23" y="0"/>
                      <a:pt x="23" y="0"/>
                    </a:cubicBezTo>
                    <a:cubicBezTo>
                      <a:pt x="22" y="0"/>
                      <a:pt x="22" y="0"/>
                      <a:pt x="22" y="0"/>
                    </a:cubicBezTo>
                    <a:cubicBezTo>
                      <a:pt x="21" y="1"/>
                      <a:pt x="21" y="2"/>
                      <a:pt x="20" y="4"/>
                    </a:cubicBezTo>
                    <a:cubicBezTo>
                      <a:pt x="14" y="15"/>
                      <a:pt x="8" y="27"/>
                      <a:pt x="2" y="38"/>
                    </a:cubicBezTo>
                    <a:cubicBezTo>
                      <a:pt x="0" y="42"/>
                      <a:pt x="1" y="43"/>
                      <a:pt x="6" y="43"/>
                    </a:cubicBezTo>
                    <a:cubicBezTo>
                      <a:pt x="8" y="43"/>
                      <a:pt x="10" y="43"/>
                      <a:pt x="12" y="43"/>
                    </a:cubicBezTo>
                    <a:cubicBezTo>
                      <a:pt x="14" y="43"/>
                      <a:pt x="14" y="44"/>
                      <a:pt x="14" y="46"/>
                    </a:cubicBezTo>
                    <a:cubicBezTo>
                      <a:pt x="14" y="220"/>
                      <a:pt x="14" y="395"/>
                      <a:pt x="14" y="569"/>
                    </a:cubicBezTo>
                    <a:cubicBezTo>
                      <a:pt x="14" y="576"/>
                      <a:pt x="16" y="578"/>
                      <a:pt x="25" y="578"/>
                    </a:cubicBezTo>
                    <a:cubicBezTo>
                      <a:pt x="200" y="578"/>
                      <a:pt x="374" y="578"/>
                      <a:pt x="548" y="578"/>
                    </a:cubicBezTo>
                    <a:cubicBezTo>
                      <a:pt x="551" y="578"/>
                      <a:pt x="551" y="579"/>
                      <a:pt x="551" y="581"/>
                    </a:cubicBezTo>
                    <a:cubicBezTo>
                      <a:pt x="551" y="583"/>
                      <a:pt x="551" y="585"/>
                      <a:pt x="551" y="587"/>
                    </a:cubicBezTo>
                    <a:cubicBezTo>
                      <a:pt x="551" y="592"/>
                      <a:pt x="553" y="593"/>
                      <a:pt x="556" y="591"/>
                    </a:cubicBezTo>
                    <a:cubicBezTo>
                      <a:pt x="568" y="585"/>
                      <a:pt x="579" y="580"/>
                      <a:pt x="591" y="574"/>
                    </a:cubicBezTo>
                    <a:cubicBezTo>
                      <a:pt x="596" y="571"/>
                      <a:pt x="595" y="570"/>
                      <a:pt x="591" y="568"/>
                    </a:cubicBezTo>
                    <a:cubicBezTo>
                      <a:pt x="579" y="562"/>
                      <a:pt x="568" y="556"/>
                      <a:pt x="557" y="550"/>
                    </a:cubicBezTo>
                    <a:cubicBezTo>
                      <a:pt x="552" y="548"/>
                      <a:pt x="551" y="548"/>
                      <a:pt x="551" y="554"/>
                    </a:cubicBezTo>
                    <a:cubicBezTo>
                      <a:pt x="551" y="556"/>
                      <a:pt x="551" y="557"/>
                      <a:pt x="551" y="558"/>
                    </a:cubicBezTo>
                    <a:cubicBezTo>
                      <a:pt x="551" y="561"/>
                      <a:pt x="551" y="561"/>
                      <a:pt x="548" y="561"/>
                    </a:cubicBezTo>
                    <a:cubicBezTo>
                      <a:pt x="379" y="561"/>
                      <a:pt x="210" y="561"/>
                      <a:pt x="42" y="561"/>
                    </a:cubicBezTo>
                    <a:cubicBezTo>
                      <a:pt x="34" y="561"/>
                      <a:pt x="31" y="560"/>
                      <a:pt x="31" y="552"/>
                    </a:cubicBezTo>
                    <a:cubicBezTo>
                      <a:pt x="31" y="383"/>
                      <a:pt x="31" y="215"/>
                      <a:pt x="31" y="46"/>
                    </a:cubicBezTo>
                    <a:cubicBezTo>
                      <a:pt x="31" y="43"/>
                      <a:pt x="32" y="43"/>
                      <a:pt x="35" y="43"/>
                    </a:cubicBezTo>
                    <a:cubicBezTo>
                      <a:pt x="36" y="43"/>
                      <a:pt x="38" y="43"/>
                      <a:pt x="39" y="43"/>
                    </a:cubicBezTo>
                    <a:cubicBezTo>
                      <a:pt x="45" y="43"/>
                      <a:pt x="45" y="42"/>
                      <a:pt x="43" y="37"/>
                    </a:cubicBezTo>
                    <a:cubicBezTo>
                      <a:pt x="37" y="26"/>
                      <a:pt x="31" y="15"/>
                      <a:pt x="25" y="4"/>
                    </a:cubicBezTo>
                    <a:cubicBezTo>
                      <a:pt x="24" y="2"/>
                      <a:pt x="24" y="1"/>
                      <a:pt x="23" y="0"/>
                    </a:cubicBezTo>
                    <a:close/>
                    <a:moveTo>
                      <a:pt x="309" y="194"/>
                    </a:moveTo>
                    <a:cubicBezTo>
                      <a:pt x="309" y="194"/>
                      <a:pt x="309" y="194"/>
                      <a:pt x="309" y="194"/>
                    </a:cubicBezTo>
                    <a:cubicBezTo>
                      <a:pt x="332" y="194"/>
                      <a:pt x="356" y="194"/>
                      <a:pt x="380" y="194"/>
                    </a:cubicBezTo>
                    <a:cubicBezTo>
                      <a:pt x="389" y="194"/>
                      <a:pt x="390" y="195"/>
                      <a:pt x="390" y="201"/>
                    </a:cubicBezTo>
                    <a:cubicBezTo>
                      <a:pt x="390" y="304"/>
                      <a:pt x="390" y="406"/>
                      <a:pt x="390" y="509"/>
                    </a:cubicBezTo>
                    <a:cubicBezTo>
                      <a:pt x="390" y="516"/>
                      <a:pt x="387" y="517"/>
                      <a:pt x="379" y="517"/>
                    </a:cubicBezTo>
                    <a:cubicBezTo>
                      <a:pt x="356" y="517"/>
                      <a:pt x="333" y="517"/>
                      <a:pt x="310" y="517"/>
                    </a:cubicBezTo>
                    <a:cubicBezTo>
                      <a:pt x="300" y="517"/>
                      <a:pt x="300" y="516"/>
                      <a:pt x="300" y="508"/>
                    </a:cubicBezTo>
                    <a:cubicBezTo>
                      <a:pt x="300" y="406"/>
                      <a:pt x="300" y="304"/>
                      <a:pt x="300" y="202"/>
                    </a:cubicBezTo>
                    <a:cubicBezTo>
                      <a:pt x="300" y="194"/>
                      <a:pt x="300" y="194"/>
                      <a:pt x="309" y="194"/>
                    </a:cubicBezTo>
                    <a:close/>
                    <a:moveTo>
                      <a:pt x="89" y="302"/>
                    </a:moveTo>
                    <a:cubicBezTo>
                      <a:pt x="89" y="302"/>
                      <a:pt x="89" y="302"/>
                      <a:pt x="89" y="302"/>
                    </a:cubicBezTo>
                    <a:cubicBezTo>
                      <a:pt x="112" y="302"/>
                      <a:pt x="136" y="302"/>
                      <a:pt x="159" y="302"/>
                    </a:cubicBezTo>
                    <a:cubicBezTo>
                      <a:pt x="168" y="302"/>
                      <a:pt x="169" y="302"/>
                      <a:pt x="169" y="311"/>
                    </a:cubicBezTo>
                    <a:cubicBezTo>
                      <a:pt x="169" y="377"/>
                      <a:pt x="169" y="442"/>
                      <a:pt x="169" y="507"/>
                    </a:cubicBezTo>
                    <a:cubicBezTo>
                      <a:pt x="169" y="516"/>
                      <a:pt x="168" y="517"/>
                      <a:pt x="160" y="517"/>
                    </a:cubicBezTo>
                    <a:cubicBezTo>
                      <a:pt x="137" y="517"/>
                      <a:pt x="113" y="517"/>
                      <a:pt x="90" y="517"/>
                    </a:cubicBezTo>
                    <a:cubicBezTo>
                      <a:pt x="81" y="517"/>
                      <a:pt x="79" y="516"/>
                      <a:pt x="79" y="507"/>
                    </a:cubicBezTo>
                    <a:cubicBezTo>
                      <a:pt x="79" y="442"/>
                      <a:pt x="79" y="376"/>
                      <a:pt x="79" y="311"/>
                    </a:cubicBezTo>
                    <a:cubicBezTo>
                      <a:pt x="79" y="302"/>
                      <a:pt x="80" y="302"/>
                      <a:pt x="89" y="302"/>
                    </a:cubicBezTo>
                    <a:close/>
                  </a:path>
                </a:pathLst>
              </a:custGeom>
              <a:grpFill/>
              <a:ln>
                <a:noFill/>
              </a:ln>
            </p:spPr>
            <p:txBody>
              <a:bodyPr vert="horz" wrap="square" lIns="67204" tIns="33602" rIns="67204" bIns="33602" numCol="1" anchor="t" anchorCtr="0" compatLnSpc="1"/>
              <a:lstStyle/>
              <a:p>
                <a:endParaRPr lang="zh-CN" altLang="en-US" sz="975"/>
              </a:p>
            </p:txBody>
          </p:sp>
        </p:grpSp>
      </p:grpSp>
      <p:grpSp>
        <p:nvGrpSpPr>
          <p:cNvPr id="17" name="组合 16"/>
          <p:cNvGrpSpPr/>
          <p:nvPr/>
        </p:nvGrpSpPr>
        <p:grpSpPr>
          <a:xfrm>
            <a:off x="4484692" y="1658636"/>
            <a:ext cx="1512361" cy="1512094"/>
            <a:chOff x="9566" y="3554"/>
            <a:chExt cx="3240" cy="3240"/>
          </a:xfrm>
        </p:grpSpPr>
        <p:sp>
          <p:nvSpPr>
            <p:cNvPr id="18" name="矩形 17"/>
            <p:cNvSpPr/>
            <p:nvPr/>
          </p:nvSpPr>
          <p:spPr>
            <a:xfrm rot="2679308">
              <a:off x="9566" y="3554"/>
              <a:ext cx="3240" cy="3240"/>
            </a:xfrm>
            <a:prstGeom prst="rect">
              <a:avLst/>
            </a:prstGeom>
            <a:solidFill>
              <a:srgbClr val="919D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dirty="0"/>
            </a:p>
          </p:txBody>
        </p:sp>
        <p:grpSp>
          <p:nvGrpSpPr>
            <p:cNvPr id="19" name="组合 18"/>
            <p:cNvGrpSpPr/>
            <p:nvPr/>
          </p:nvGrpSpPr>
          <p:grpSpPr>
            <a:xfrm>
              <a:off x="10754" y="4496"/>
              <a:ext cx="839" cy="1368"/>
              <a:chOff x="6422123" y="2904172"/>
              <a:chExt cx="532845" cy="868627"/>
            </a:xfrm>
            <a:solidFill>
              <a:schemeClr val="bg1">
                <a:lumMod val="95000"/>
              </a:schemeClr>
            </a:solidFill>
          </p:grpSpPr>
          <p:sp>
            <p:nvSpPr>
              <p:cNvPr id="20" name="Freeform 18"/>
              <p:cNvSpPr>
                <a:spLocks noEditPoints="1"/>
              </p:cNvSpPr>
              <p:nvPr/>
            </p:nvSpPr>
            <p:spPr bwMode="auto">
              <a:xfrm>
                <a:off x="6422123" y="2904172"/>
                <a:ext cx="532845" cy="868627"/>
              </a:xfrm>
              <a:custGeom>
                <a:avLst/>
                <a:gdLst>
                  <a:gd name="T0" fmla="*/ 23 w 366"/>
                  <a:gd name="T1" fmla="*/ 156 h 597"/>
                  <a:gd name="T2" fmla="*/ 100 w 366"/>
                  <a:gd name="T3" fmla="*/ 252 h 597"/>
                  <a:gd name="T4" fmla="*/ 42 w 366"/>
                  <a:gd name="T5" fmla="*/ 255 h 597"/>
                  <a:gd name="T6" fmla="*/ 356 w 366"/>
                  <a:gd name="T7" fmla="*/ 46 h 597"/>
                  <a:gd name="T8" fmla="*/ 347 w 366"/>
                  <a:gd name="T9" fmla="*/ 87 h 597"/>
                  <a:gd name="T10" fmla="*/ 290 w 366"/>
                  <a:gd name="T11" fmla="*/ 80 h 597"/>
                  <a:gd name="T12" fmla="*/ 340 w 366"/>
                  <a:gd name="T13" fmla="*/ 113 h 597"/>
                  <a:gd name="T14" fmla="*/ 346 w 366"/>
                  <a:gd name="T15" fmla="*/ 114 h 597"/>
                  <a:gd name="T16" fmla="*/ 342 w 366"/>
                  <a:gd name="T17" fmla="*/ 232 h 597"/>
                  <a:gd name="T18" fmla="*/ 270 w 366"/>
                  <a:gd name="T19" fmla="*/ 253 h 597"/>
                  <a:gd name="T20" fmla="*/ 319 w 366"/>
                  <a:gd name="T21" fmla="*/ 260 h 597"/>
                  <a:gd name="T22" fmla="*/ 338 w 366"/>
                  <a:gd name="T23" fmla="*/ 116 h 597"/>
                  <a:gd name="T24" fmla="*/ 270 w 366"/>
                  <a:gd name="T25" fmla="*/ 253 h 597"/>
                  <a:gd name="T26" fmla="*/ 78 w 366"/>
                  <a:gd name="T27" fmla="*/ 578 h 597"/>
                  <a:gd name="T28" fmla="*/ 309 w 366"/>
                  <a:gd name="T29" fmla="*/ 575 h 597"/>
                  <a:gd name="T30" fmla="*/ 40 w 366"/>
                  <a:gd name="T31" fmla="*/ 264 h 597"/>
                  <a:gd name="T32" fmla="*/ 221 w 366"/>
                  <a:gd name="T33" fmla="*/ 100 h 597"/>
                  <a:gd name="T34" fmla="*/ 239 w 366"/>
                  <a:gd name="T35" fmla="*/ 39 h 597"/>
                  <a:gd name="T36" fmla="*/ 196 w 366"/>
                  <a:gd name="T37" fmla="*/ 69 h 597"/>
                  <a:gd name="T38" fmla="*/ 205 w 366"/>
                  <a:gd name="T39" fmla="*/ 253 h 597"/>
                  <a:gd name="T40" fmla="*/ 209 w 366"/>
                  <a:gd name="T41" fmla="*/ 128 h 597"/>
                  <a:gd name="T42" fmla="*/ 263 w 366"/>
                  <a:gd name="T43" fmla="*/ 136 h 597"/>
                  <a:gd name="T44" fmla="*/ 263 w 366"/>
                  <a:gd name="T45" fmla="*/ 104 h 597"/>
                  <a:gd name="T46" fmla="*/ 209 w 366"/>
                  <a:gd name="T47" fmla="*/ 111 h 597"/>
                  <a:gd name="T48" fmla="*/ 206 w 366"/>
                  <a:gd name="T49" fmla="*/ 67 h 597"/>
                  <a:gd name="T50" fmla="*/ 163 w 366"/>
                  <a:gd name="T51" fmla="*/ 90 h 597"/>
                  <a:gd name="T52" fmla="*/ 175 w 366"/>
                  <a:gd name="T53" fmla="*/ 252 h 597"/>
                  <a:gd name="T54" fmla="*/ 126 w 366"/>
                  <a:gd name="T55" fmla="*/ 260 h 597"/>
                  <a:gd name="T56" fmla="*/ 137 w 366"/>
                  <a:gd name="T57" fmla="*/ 37 h 597"/>
                  <a:gd name="T58" fmla="*/ 186 w 366"/>
                  <a:gd name="T59" fmla="*/ 254 h 597"/>
                  <a:gd name="T60" fmla="*/ 57 w 366"/>
                  <a:gd name="T61" fmla="*/ 105 h 597"/>
                  <a:gd name="T62" fmla="*/ 14 w 366"/>
                  <a:gd name="T63" fmla="*/ 115 h 597"/>
                  <a:gd name="T64" fmla="*/ 68 w 366"/>
                  <a:gd name="T65" fmla="*/ 72 h 597"/>
                  <a:gd name="T66" fmla="*/ 112 w 366"/>
                  <a:gd name="T67" fmla="*/ 253 h 597"/>
                  <a:gd name="T68" fmla="*/ 74 w 366"/>
                  <a:gd name="T69" fmla="*/ 136 h 597"/>
                  <a:gd name="T70" fmla="*/ 22 w 366"/>
                  <a:gd name="T71" fmla="*/ 154 h 597"/>
                  <a:gd name="T72" fmla="*/ 14 w 366"/>
                  <a:gd name="T73" fmla="*/ 124 h 597"/>
                  <a:gd name="T74" fmla="*/ 68 w 366"/>
                  <a:gd name="T75" fmla="*/ 114 h 597"/>
                  <a:gd name="T76" fmla="*/ 326 w 366"/>
                  <a:gd name="T77" fmla="*/ 15 h 597"/>
                  <a:gd name="T78" fmla="*/ 301 w 366"/>
                  <a:gd name="T79" fmla="*/ 73 h 597"/>
                  <a:gd name="T80" fmla="*/ 209 w 366"/>
                  <a:gd name="T81" fmla="*/ 250 h 597"/>
                  <a:gd name="T82" fmla="*/ 262 w 366"/>
                  <a:gd name="T83" fmla="*/ 139 h 597"/>
                  <a:gd name="T84" fmla="*/ 260 w 366"/>
                  <a:gd name="T85" fmla="*/ 26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6" h="597">
                    <a:moveTo>
                      <a:pt x="42" y="255"/>
                    </a:moveTo>
                    <a:cubicBezTo>
                      <a:pt x="19" y="162"/>
                      <a:pt x="19" y="162"/>
                      <a:pt x="19" y="162"/>
                    </a:cubicBezTo>
                    <a:cubicBezTo>
                      <a:pt x="18" y="159"/>
                      <a:pt x="19" y="158"/>
                      <a:pt x="23" y="156"/>
                    </a:cubicBezTo>
                    <a:cubicBezTo>
                      <a:pt x="38" y="152"/>
                      <a:pt x="53" y="149"/>
                      <a:pt x="69" y="145"/>
                    </a:cubicBezTo>
                    <a:cubicBezTo>
                      <a:pt x="72" y="144"/>
                      <a:pt x="74" y="145"/>
                      <a:pt x="75" y="149"/>
                    </a:cubicBezTo>
                    <a:cubicBezTo>
                      <a:pt x="100" y="252"/>
                      <a:pt x="100" y="252"/>
                      <a:pt x="100" y="252"/>
                    </a:cubicBezTo>
                    <a:cubicBezTo>
                      <a:pt x="101" y="256"/>
                      <a:pt x="98" y="260"/>
                      <a:pt x="94" y="260"/>
                    </a:cubicBezTo>
                    <a:cubicBezTo>
                      <a:pt x="49" y="260"/>
                      <a:pt x="49" y="260"/>
                      <a:pt x="49" y="260"/>
                    </a:cubicBezTo>
                    <a:cubicBezTo>
                      <a:pt x="45" y="260"/>
                      <a:pt x="43" y="258"/>
                      <a:pt x="42" y="255"/>
                    </a:cubicBezTo>
                    <a:close/>
                    <a:moveTo>
                      <a:pt x="365" y="49"/>
                    </a:moveTo>
                    <a:cubicBezTo>
                      <a:pt x="366" y="48"/>
                      <a:pt x="365" y="47"/>
                      <a:pt x="363" y="47"/>
                    </a:cubicBezTo>
                    <a:cubicBezTo>
                      <a:pt x="361" y="47"/>
                      <a:pt x="358" y="46"/>
                      <a:pt x="356" y="46"/>
                    </a:cubicBezTo>
                    <a:cubicBezTo>
                      <a:pt x="354" y="46"/>
                      <a:pt x="354" y="46"/>
                      <a:pt x="354" y="48"/>
                    </a:cubicBezTo>
                    <a:cubicBezTo>
                      <a:pt x="352" y="61"/>
                      <a:pt x="350" y="74"/>
                      <a:pt x="349" y="87"/>
                    </a:cubicBezTo>
                    <a:cubicBezTo>
                      <a:pt x="348" y="91"/>
                      <a:pt x="347" y="92"/>
                      <a:pt x="347" y="87"/>
                    </a:cubicBezTo>
                    <a:cubicBezTo>
                      <a:pt x="347" y="83"/>
                      <a:pt x="347" y="83"/>
                      <a:pt x="344" y="83"/>
                    </a:cubicBezTo>
                    <a:cubicBezTo>
                      <a:pt x="328" y="81"/>
                      <a:pt x="311" y="79"/>
                      <a:pt x="295" y="77"/>
                    </a:cubicBezTo>
                    <a:cubicBezTo>
                      <a:pt x="291" y="76"/>
                      <a:pt x="291" y="76"/>
                      <a:pt x="290" y="80"/>
                    </a:cubicBezTo>
                    <a:cubicBezTo>
                      <a:pt x="290" y="87"/>
                      <a:pt x="289" y="95"/>
                      <a:pt x="288" y="102"/>
                    </a:cubicBezTo>
                    <a:cubicBezTo>
                      <a:pt x="287" y="107"/>
                      <a:pt x="288" y="107"/>
                      <a:pt x="291" y="108"/>
                    </a:cubicBezTo>
                    <a:cubicBezTo>
                      <a:pt x="308" y="110"/>
                      <a:pt x="324" y="111"/>
                      <a:pt x="340" y="113"/>
                    </a:cubicBezTo>
                    <a:cubicBezTo>
                      <a:pt x="343" y="114"/>
                      <a:pt x="344" y="113"/>
                      <a:pt x="344" y="109"/>
                    </a:cubicBezTo>
                    <a:cubicBezTo>
                      <a:pt x="345" y="105"/>
                      <a:pt x="347" y="106"/>
                      <a:pt x="346" y="110"/>
                    </a:cubicBezTo>
                    <a:cubicBezTo>
                      <a:pt x="346" y="114"/>
                      <a:pt x="346" y="114"/>
                      <a:pt x="346" y="114"/>
                    </a:cubicBezTo>
                    <a:cubicBezTo>
                      <a:pt x="341" y="152"/>
                      <a:pt x="337" y="189"/>
                      <a:pt x="333" y="227"/>
                    </a:cubicBezTo>
                    <a:cubicBezTo>
                      <a:pt x="332" y="230"/>
                      <a:pt x="332" y="231"/>
                      <a:pt x="334" y="231"/>
                    </a:cubicBezTo>
                    <a:cubicBezTo>
                      <a:pt x="337" y="231"/>
                      <a:pt x="339" y="232"/>
                      <a:pt x="342" y="232"/>
                    </a:cubicBezTo>
                    <a:cubicBezTo>
                      <a:pt x="344" y="232"/>
                      <a:pt x="344" y="232"/>
                      <a:pt x="344" y="230"/>
                    </a:cubicBezTo>
                    <a:cubicBezTo>
                      <a:pt x="351" y="169"/>
                      <a:pt x="358" y="110"/>
                      <a:pt x="365" y="49"/>
                    </a:cubicBezTo>
                    <a:close/>
                    <a:moveTo>
                      <a:pt x="270" y="253"/>
                    </a:moveTo>
                    <a:cubicBezTo>
                      <a:pt x="270" y="254"/>
                      <a:pt x="270" y="256"/>
                      <a:pt x="272" y="258"/>
                    </a:cubicBezTo>
                    <a:cubicBezTo>
                      <a:pt x="273" y="259"/>
                      <a:pt x="275" y="260"/>
                      <a:pt x="277" y="260"/>
                    </a:cubicBezTo>
                    <a:cubicBezTo>
                      <a:pt x="319" y="260"/>
                      <a:pt x="319" y="260"/>
                      <a:pt x="319" y="260"/>
                    </a:cubicBezTo>
                    <a:cubicBezTo>
                      <a:pt x="327" y="260"/>
                      <a:pt x="327" y="259"/>
                      <a:pt x="328" y="251"/>
                    </a:cubicBezTo>
                    <a:cubicBezTo>
                      <a:pt x="343" y="121"/>
                      <a:pt x="343" y="121"/>
                      <a:pt x="343" y="121"/>
                    </a:cubicBezTo>
                    <a:cubicBezTo>
                      <a:pt x="343" y="117"/>
                      <a:pt x="342" y="116"/>
                      <a:pt x="338" y="116"/>
                    </a:cubicBezTo>
                    <a:cubicBezTo>
                      <a:pt x="323" y="114"/>
                      <a:pt x="308" y="112"/>
                      <a:pt x="292" y="111"/>
                    </a:cubicBezTo>
                    <a:cubicBezTo>
                      <a:pt x="287" y="110"/>
                      <a:pt x="287" y="111"/>
                      <a:pt x="286" y="115"/>
                    </a:cubicBezTo>
                    <a:lnTo>
                      <a:pt x="270" y="253"/>
                    </a:lnTo>
                    <a:close/>
                    <a:moveTo>
                      <a:pt x="40" y="264"/>
                    </a:moveTo>
                    <a:cubicBezTo>
                      <a:pt x="29" y="266"/>
                      <a:pt x="28" y="271"/>
                      <a:pt x="31" y="286"/>
                    </a:cubicBezTo>
                    <a:cubicBezTo>
                      <a:pt x="47" y="383"/>
                      <a:pt x="62" y="481"/>
                      <a:pt x="78" y="578"/>
                    </a:cubicBezTo>
                    <a:cubicBezTo>
                      <a:pt x="81" y="595"/>
                      <a:pt x="87" y="597"/>
                      <a:pt x="108" y="597"/>
                    </a:cubicBezTo>
                    <a:cubicBezTo>
                      <a:pt x="165" y="597"/>
                      <a:pt x="223" y="597"/>
                      <a:pt x="280" y="597"/>
                    </a:cubicBezTo>
                    <a:cubicBezTo>
                      <a:pt x="302" y="597"/>
                      <a:pt x="306" y="594"/>
                      <a:pt x="309" y="575"/>
                    </a:cubicBezTo>
                    <a:cubicBezTo>
                      <a:pt x="321" y="478"/>
                      <a:pt x="333" y="382"/>
                      <a:pt x="346" y="285"/>
                    </a:cubicBezTo>
                    <a:cubicBezTo>
                      <a:pt x="348" y="271"/>
                      <a:pt x="344" y="266"/>
                      <a:pt x="331" y="264"/>
                    </a:cubicBezTo>
                    <a:lnTo>
                      <a:pt x="40" y="264"/>
                    </a:lnTo>
                    <a:close/>
                    <a:moveTo>
                      <a:pt x="239" y="39"/>
                    </a:moveTo>
                    <a:cubicBezTo>
                      <a:pt x="216" y="39"/>
                      <a:pt x="216" y="76"/>
                      <a:pt x="216" y="96"/>
                    </a:cubicBezTo>
                    <a:cubicBezTo>
                      <a:pt x="216" y="100"/>
                      <a:pt x="217" y="100"/>
                      <a:pt x="221" y="100"/>
                    </a:cubicBezTo>
                    <a:cubicBezTo>
                      <a:pt x="233" y="100"/>
                      <a:pt x="245" y="100"/>
                      <a:pt x="257" y="101"/>
                    </a:cubicBezTo>
                    <a:cubicBezTo>
                      <a:pt x="261" y="101"/>
                      <a:pt x="261" y="100"/>
                      <a:pt x="261" y="96"/>
                    </a:cubicBezTo>
                    <a:cubicBezTo>
                      <a:pt x="261" y="75"/>
                      <a:pt x="262" y="39"/>
                      <a:pt x="239" y="39"/>
                    </a:cubicBezTo>
                    <a:close/>
                    <a:moveTo>
                      <a:pt x="206" y="67"/>
                    </a:moveTo>
                    <a:cubicBezTo>
                      <a:pt x="204" y="67"/>
                      <a:pt x="201" y="67"/>
                      <a:pt x="198" y="67"/>
                    </a:cubicBezTo>
                    <a:cubicBezTo>
                      <a:pt x="197" y="67"/>
                      <a:pt x="196" y="67"/>
                      <a:pt x="196" y="69"/>
                    </a:cubicBezTo>
                    <a:cubicBezTo>
                      <a:pt x="196" y="129"/>
                      <a:pt x="195" y="190"/>
                      <a:pt x="195" y="250"/>
                    </a:cubicBezTo>
                    <a:cubicBezTo>
                      <a:pt x="195" y="253"/>
                      <a:pt x="195" y="253"/>
                      <a:pt x="197" y="253"/>
                    </a:cubicBezTo>
                    <a:cubicBezTo>
                      <a:pt x="200" y="253"/>
                      <a:pt x="203" y="253"/>
                      <a:pt x="205" y="253"/>
                    </a:cubicBezTo>
                    <a:cubicBezTo>
                      <a:pt x="207" y="253"/>
                      <a:pt x="207" y="253"/>
                      <a:pt x="207" y="249"/>
                    </a:cubicBezTo>
                    <a:cubicBezTo>
                      <a:pt x="207" y="210"/>
                      <a:pt x="208" y="170"/>
                      <a:pt x="208" y="130"/>
                    </a:cubicBezTo>
                    <a:cubicBezTo>
                      <a:pt x="208" y="129"/>
                      <a:pt x="208" y="128"/>
                      <a:pt x="209" y="128"/>
                    </a:cubicBezTo>
                    <a:cubicBezTo>
                      <a:pt x="210" y="128"/>
                      <a:pt x="210" y="129"/>
                      <a:pt x="210" y="131"/>
                    </a:cubicBezTo>
                    <a:cubicBezTo>
                      <a:pt x="210" y="135"/>
                      <a:pt x="210" y="135"/>
                      <a:pt x="214" y="135"/>
                    </a:cubicBezTo>
                    <a:cubicBezTo>
                      <a:pt x="230" y="136"/>
                      <a:pt x="246" y="136"/>
                      <a:pt x="263" y="136"/>
                    </a:cubicBezTo>
                    <a:cubicBezTo>
                      <a:pt x="266" y="136"/>
                      <a:pt x="267" y="135"/>
                      <a:pt x="267" y="131"/>
                    </a:cubicBezTo>
                    <a:cubicBezTo>
                      <a:pt x="267" y="123"/>
                      <a:pt x="267" y="116"/>
                      <a:pt x="267" y="108"/>
                    </a:cubicBezTo>
                    <a:cubicBezTo>
                      <a:pt x="267" y="105"/>
                      <a:pt x="266" y="104"/>
                      <a:pt x="263" y="104"/>
                    </a:cubicBezTo>
                    <a:cubicBezTo>
                      <a:pt x="246" y="104"/>
                      <a:pt x="230" y="104"/>
                      <a:pt x="214" y="104"/>
                    </a:cubicBezTo>
                    <a:cubicBezTo>
                      <a:pt x="210" y="104"/>
                      <a:pt x="210" y="105"/>
                      <a:pt x="210" y="108"/>
                    </a:cubicBezTo>
                    <a:cubicBezTo>
                      <a:pt x="210" y="110"/>
                      <a:pt x="210" y="111"/>
                      <a:pt x="209" y="111"/>
                    </a:cubicBezTo>
                    <a:cubicBezTo>
                      <a:pt x="208" y="111"/>
                      <a:pt x="208" y="110"/>
                      <a:pt x="208" y="108"/>
                    </a:cubicBezTo>
                    <a:cubicBezTo>
                      <a:pt x="208" y="95"/>
                      <a:pt x="208" y="82"/>
                      <a:pt x="208" y="69"/>
                    </a:cubicBezTo>
                    <a:cubicBezTo>
                      <a:pt x="208" y="67"/>
                      <a:pt x="208" y="67"/>
                      <a:pt x="206" y="67"/>
                    </a:cubicBezTo>
                    <a:close/>
                    <a:moveTo>
                      <a:pt x="182" y="255"/>
                    </a:moveTo>
                    <a:cubicBezTo>
                      <a:pt x="181" y="252"/>
                      <a:pt x="182" y="250"/>
                      <a:pt x="182" y="244"/>
                    </a:cubicBezTo>
                    <a:cubicBezTo>
                      <a:pt x="188" y="208"/>
                      <a:pt x="180" y="113"/>
                      <a:pt x="163" y="90"/>
                    </a:cubicBezTo>
                    <a:cubicBezTo>
                      <a:pt x="157" y="82"/>
                      <a:pt x="155" y="78"/>
                      <a:pt x="157" y="87"/>
                    </a:cubicBezTo>
                    <a:cubicBezTo>
                      <a:pt x="158" y="94"/>
                      <a:pt x="158" y="97"/>
                      <a:pt x="157" y="102"/>
                    </a:cubicBezTo>
                    <a:cubicBezTo>
                      <a:pt x="151" y="133"/>
                      <a:pt x="168" y="219"/>
                      <a:pt x="175" y="252"/>
                    </a:cubicBezTo>
                    <a:cubicBezTo>
                      <a:pt x="175" y="254"/>
                      <a:pt x="175" y="256"/>
                      <a:pt x="173" y="257"/>
                    </a:cubicBezTo>
                    <a:cubicBezTo>
                      <a:pt x="172" y="259"/>
                      <a:pt x="170" y="260"/>
                      <a:pt x="168" y="260"/>
                    </a:cubicBezTo>
                    <a:cubicBezTo>
                      <a:pt x="126" y="260"/>
                      <a:pt x="126" y="260"/>
                      <a:pt x="126" y="260"/>
                    </a:cubicBezTo>
                    <a:cubicBezTo>
                      <a:pt x="123" y="260"/>
                      <a:pt x="121" y="258"/>
                      <a:pt x="120" y="255"/>
                    </a:cubicBezTo>
                    <a:cubicBezTo>
                      <a:pt x="90" y="142"/>
                      <a:pt x="64" y="12"/>
                      <a:pt x="99" y="4"/>
                    </a:cubicBezTo>
                    <a:cubicBezTo>
                      <a:pt x="115" y="0"/>
                      <a:pt x="131" y="27"/>
                      <a:pt x="137" y="37"/>
                    </a:cubicBezTo>
                    <a:cubicBezTo>
                      <a:pt x="149" y="57"/>
                      <a:pt x="157" y="68"/>
                      <a:pt x="167" y="86"/>
                    </a:cubicBezTo>
                    <a:cubicBezTo>
                      <a:pt x="181" y="114"/>
                      <a:pt x="193" y="210"/>
                      <a:pt x="185" y="245"/>
                    </a:cubicBezTo>
                    <a:cubicBezTo>
                      <a:pt x="185" y="249"/>
                      <a:pt x="185" y="251"/>
                      <a:pt x="186" y="254"/>
                    </a:cubicBezTo>
                    <a:cubicBezTo>
                      <a:pt x="187" y="256"/>
                      <a:pt x="183" y="258"/>
                      <a:pt x="182" y="255"/>
                    </a:cubicBezTo>
                    <a:close/>
                    <a:moveTo>
                      <a:pt x="22" y="54"/>
                    </a:moveTo>
                    <a:cubicBezTo>
                      <a:pt x="45" y="49"/>
                      <a:pt x="53" y="89"/>
                      <a:pt x="57" y="105"/>
                    </a:cubicBezTo>
                    <a:cubicBezTo>
                      <a:pt x="58" y="108"/>
                      <a:pt x="58" y="109"/>
                      <a:pt x="54" y="110"/>
                    </a:cubicBezTo>
                    <a:cubicBezTo>
                      <a:pt x="42" y="112"/>
                      <a:pt x="31" y="115"/>
                      <a:pt x="19" y="118"/>
                    </a:cubicBezTo>
                    <a:cubicBezTo>
                      <a:pt x="15" y="119"/>
                      <a:pt x="15" y="119"/>
                      <a:pt x="14" y="115"/>
                    </a:cubicBezTo>
                    <a:cubicBezTo>
                      <a:pt x="9" y="95"/>
                      <a:pt x="0" y="60"/>
                      <a:pt x="22" y="54"/>
                    </a:cubicBezTo>
                    <a:close/>
                    <a:moveTo>
                      <a:pt x="61" y="74"/>
                    </a:moveTo>
                    <a:cubicBezTo>
                      <a:pt x="63" y="73"/>
                      <a:pt x="65" y="73"/>
                      <a:pt x="68" y="72"/>
                    </a:cubicBezTo>
                    <a:cubicBezTo>
                      <a:pt x="70" y="71"/>
                      <a:pt x="70" y="72"/>
                      <a:pt x="71" y="73"/>
                    </a:cubicBezTo>
                    <a:cubicBezTo>
                      <a:pt x="85" y="132"/>
                      <a:pt x="99" y="191"/>
                      <a:pt x="114" y="249"/>
                    </a:cubicBezTo>
                    <a:cubicBezTo>
                      <a:pt x="115" y="252"/>
                      <a:pt x="115" y="252"/>
                      <a:pt x="112" y="253"/>
                    </a:cubicBezTo>
                    <a:cubicBezTo>
                      <a:pt x="110" y="253"/>
                      <a:pt x="108" y="254"/>
                      <a:pt x="105" y="254"/>
                    </a:cubicBezTo>
                    <a:cubicBezTo>
                      <a:pt x="103" y="255"/>
                      <a:pt x="103" y="254"/>
                      <a:pt x="102" y="252"/>
                    </a:cubicBezTo>
                    <a:cubicBezTo>
                      <a:pt x="93" y="213"/>
                      <a:pt x="83" y="175"/>
                      <a:pt x="74" y="136"/>
                    </a:cubicBezTo>
                    <a:cubicBezTo>
                      <a:pt x="73" y="133"/>
                      <a:pt x="71" y="133"/>
                      <a:pt x="72" y="137"/>
                    </a:cubicBezTo>
                    <a:cubicBezTo>
                      <a:pt x="73" y="141"/>
                      <a:pt x="72" y="141"/>
                      <a:pt x="69" y="142"/>
                    </a:cubicBezTo>
                    <a:cubicBezTo>
                      <a:pt x="53" y="146"/>
                      <a:pt x="37" y="150"/>
                      <a:pt x="22" y="154"/>
                    </a:cubicBezTo>
                    <a:cubicBezTo>
                      <a:pt x="18" y="155"/>
                      <a:pt x="17" y="155"/>
                      <a:pt x="16" y="150"/>
                    </a:cubicBezTo>
                    <a:cubicBezTo>
                      <a:pt x="14" y="143"/>
                      <a:pt x="13" y="136"/>
                      <a:pt x="11" y="128"/>
                    </a:cubicBezTo>
                    <a:cubicBezTo>
                      <a:pt x="10" y="125"/>
                      <a:pt x="11" y="125"/>
                      <a:pt x="14" y="124"/>
                    </a:cubicBezTo>
                    <a:cubicBezTo>
                      <a:pt x="30" y="120"/>
                      <a:pt x="46" y="116"/>
                      <a:pt x="62" y="112"/>
                    </a:cubicBezTo>
                    <a:cubicBezTo>
                      <a:pt x="65" y="111"/>
                      <a:pt x="65" y="111"/>
                      <a:pt x="66" y="115"/>
                    </a:cubicBezTo>
                    <a:cubicBezTo>
                      <a:pt x="67" y="119"/>
                      <a:pt x="69" y="118"/>
                      <a:pt x="68" y="114"/>
                    </a:cubicBezTo>
                    <a:cubicBezTo>
                      <a:pt x="65" y="101"/>
                      <a:pt x="62" y="89"/>
                      <a:pt x="59" y="76"/>
                    </a:cubicBezTo>
                    <a:cubicBezTo>
                      <a:pt x="59" y="75"/>
                      <a:pt x="59" y="74"/>
                      <a:pt x="61" y="74"/>
                    </a:cubicBezTo>
                    <a:close/>
                    <a:moveTo>
                      <a:pt x="326" y="15"/>
                    </a:moveTo>
                    <a:cubicBezTo>
                      <a:pt x="351" y="17"/>
                      <a:pt x="344" y="58"/>
                      <a:pt x="342" y="74"/>
                    </a:cubicBezTo>
                    <a:cubicBezTo>
                      <a:pt x="342" y="78"/>
                      <a:pt x="341" y="78"/>
                      <a:pt x="337" y="78"/>
                    </a:cubicBezTo>
                    <a:cubicBezTo>
                      <a:pt x="325" y="76"/>
                      <a:pt x="313" y="75"/>
                      <a:pt x="301" y="73"/>
                    </a:cubicBezTo>
                    <a:cubicBezTo>
                      <a:pt x="298" y="73"/>
                      <a:pt x="297" y="73"/>
                      <a:pt x="298" y="69"/>
                    </a:cubicBezTo>
                    <a:cubicBezTo>
                      <a:pt x="300" y="48"/>
                      <a:pt x="304" y="12"/>
                      <a:pt x="326" y="15"/>
                    </a:cubicBezTo>
                    <a:close/>
                    <a:moveTo>
                      <a:pt x="209" y="250"/>
                    </a:moveTo>
                    <a:cubicBezTo>
                      <a:pt x="210" y="143"/>
                      <a:pt x="210" y="143"/>
                      <a:pt x="210" y="143"/>
                    </a:cubicBezTo>
                    <a:cubicBezTo>
                      <a:pt x="210" y="139"/>
                      <a:pt x="211" y="138"/>
                      <a:pt x="215" y="138"/>
                    </a:cubicBezTo>
                    <a:cubicBezTo>
                      <a:pt x="231" y="138"/>
                      <a:pt x="246" y="138"/>
                      <a:pt x="262" y="139"/>
                    </a:cubicBezTo>
                    <a:cubicBezTo>
                      <a:pt x="266" y="139"/>
                      <a:pt x="267" y="139"/>
                      <a:pt x="267" y="143"/>
                    </a:cubicBezTo>
                    <a:cubicBezTo>
                      <a:pt x="266" y="253"/>
                      <a:pt x="266" y="253"/>
                      <a:pt x="266" y="253"/>
                    </a:cubicBezTo>
                    <a:cubicBezTo>
                      <a:pt x="266" y="257"/>
                      <a:pt x="263" y="260"/>
                      <a:pt x="260" y="260"/>
                    </a:cubicBezTo>
                    <a:cubicBezTo>
                      <a:pt x="216" y="260"/>
                      <a:pt x="216" y="260"/>
                      <a:pt x="216" y="260"/>
                    </a:cubicBezTo>
                    <a:cubicBezTo>
                      <a:pt x="210" y="260"/>
                      <a:pt x="209" y="255"/>
                      <a:pt x="209" y="250"/>
                    </a:cubicBezTo>
                    <a:close/>
                  </a:path>
                </a:pathLst>
              </a:custGeom>
              <a:grpFill/>
              <a:ln>
                <a:noFill/>
              </a:ln>
            </p:spPr>
            <p:txBody>
              <a:bodyPr vert="horz" wrap="square" lIns="67204" tIns="33602" rIns="67204" bIns="33602" numCol="1" anchor="t" anchorCtr="0" compatLnSpc="1"/>
              <a:lstStyle/>
              <a:p>
                <a:endParaRPr lang="zh-CN" altLang="en-US" sz="975"/>
              </a:p>
            </p:txBody>
          </p:sp>
          <p:sp>
            <p:nvSpPr>
              <p:cNvPr id="21" name="Freeform 34"/>
              <p:cNvSpPr>
                <a:spLocks noEditPoints="1"/>
              </p:cNvSpPr>
              <p:nvPr/>
            </p:nvSpPr>
            <p:spPr bwMode="auto">
              <a:xfrm>
                <a:off x="6422123" y="2904172"/>
                <a:ext cx="532845" cy="868627"/>
              </a:xfrm>
              <a:custGeom>
                <a:avLst/>
                <a:gdLst>
                  <a:gd name="T0" fmla="*/ 23 w 366"/>
                  <a:gd name="T1" fmla="*/ 156 h 597"/>
                  <a:gd name="T2" fmla="*/ 100 w 366"/>
                  <a:gd name="T3" fmla="*/ 252 h 597"/>
                  <a:gd name="T4" fmla="*/ 42 w 366"/>
                  <a:gd name="T5" fmla="*/ 255 h 597"/>
                  <a:gd name="T6" fmla="*/ 356 w 366"/>
                  <a:gd name="T7" fmla="*/ 46 h 597"/>
                  <a:gd name="T8" fmla="*/ 347 w 366"/>
                  <a:gd name="T9" fmla="*/ 87 h 597"/>
                  <a:gd name="T10" fmla="*/ 290 w 366"/>
                  <a:gd name="T11" fmla="*/ 80 h 597"/>
                  <a:gd name="T12" fmla="*/ 340 w 366"/>
                  <a:gd name="T13" fmla="*/ 113 h 597"/>
                  <a:gd name="T14" fmla="*/ 346 w 366"/>
                  <a:gd name="T15" fmla="*/ 114 h 597"/>
                  <a:gd name="T16" fmla="*/ 342 w 366"/>
                  <a:gd name="T17" fmla="*/ 232 h 597"/>
                  <a:gd name="T18" fmla="*/ 270 w 366"/>
                  <a:gd name="T19" fmla="*/ 253 h 597"/>
                  <a:gd name="T20" fmla="*/ 319 w 366"/>
                  <a:gd name="T21" fmla="*/ 260 h 597"/>
                  <a:gd name="T22" fmla="*/ 338 w 366"/>
                  <a:gd name="T23" fmla="*/ 116 h 597"/>
                  <a:gd name="T24" fmla="*/ 270 w 366"/>
                  <a:gd name="T25" fmla="*/ 253 h 597"/>
                  <a:gd name="T26" fmla="*/ 78 w 366"/>
                  <a:gd name="T27" fmla="*/ 578 h 597"/>
                  <a:gd name="T28" fmla="*/ 309 w 366"/>
                  <a:gd name="T29" fmla="*/ 575 h 597"/>
                  <a:gd name="T30" fmla="*/ 40 w 366"/>
                  <a:gd name="T31" fmla="*/ 264 h 597"/>
                  <a:gd name="T32" fmla="*/ 221 w 366"/>
                  <a:gd name="T33" fmla="*/ 100 h 597"/>
                  <a:gd name="T34" fmla="*/ 239 w 366"/>
                  <a:gd name="T35" fmla="*/ 39 h 597"/>
                  <a:gd name="T36" fmla="*/ 196 w 366"/>
                  <a:gd name="T37" fmla="*/ 69 h 597"/>
                  <a:gd name="T38" fmla="*/ 205 w 366"/>
                  <a:gd name="T39" fmla="*/ 253 h 597"/>
                  <a:gd name="T40" fmla="*/ 209 w 366"/>
                  <a:gd name="T41" fmla="*/ 128 h 597"/>
                  <a:gd name="T42" fmla="*/ 263 w 366"/>
                  <a:gd name="T43" fmla="*/ 136 h 597"/>
                  <a:gd name="T44" fmla="*/ 263 w 366"/>
                  <a:gd name="T45" fmla="*/ 104 h 597"/>
                  <a:gd name="T46" fmla="*/ 209 w 366"/>
                  <a:gd name="T47" fmla="*/ 111 h 597"/>
                  <a:gd name="T48" fmla="*/ 206 w 366"/>
                  <a:gd name="T49" fmla="*/ 67 h 597"/>
                  <a:gd name="T50" fmla="*/ 163 w 366"/>
                  <a:gd name="T51" fmla="*/ 90 h 597"/>
                  <a:gd name="T52" fmla="*/ 175 w 366"/>
                  <a:gd name="T53" fmla="*/ 252 h 597"/>
                  <a:gd name="T54" fmla="*/ 126 w 366"/>
                  <a:gd name="T55" fmla="*/ 260 h 597"/>
                  <a:gd name="T56" fmla="*/ 137 w 366"/>
                  <a:gd name="T57" fmla="*/ 37 h 597"/>
                  <a:gd name="T58" fmla="*/ 186 w 366"/>
                  <a:gd name="T59" fmla="*/ 254 h 597"/>
                  <a:gd name="T60" fmla="*/ 57 w 366"/>
                  <a:gd name="T61" fmla="*/ 105 h 597"/>
                  <a:gd name="T62" fmla="*/ 14 w 366"/>
                  <a:gd name="T63" fmla="*/ 115 h 597"/>
                  <a:gd name="T64" fmla="*/ 68 w 366"/>
                  <a:gd name="T65" fmla="*/ 72 h 597"/>
                  <a:gd name="T66" fmla="*/ 112 w 366"/>
                  <a:gd name="T67" fmla="*/ 253 h 597"/>
                  <a:gd name="T68" fmla="*/ 74 w 366"/>
                  <a:gd name="T69" fmla="*/ 136 h 597"/>
                  <a:gd name="T70" fmla="*/ 22 w 366"/>
                  <a:gd name="T71" fmla="*/ 154 h 597"/>
                  <a:gd name="T72" fmla="*/ 14 w 366"/>
                  <a:gd name="T73" fmla="*/ 124 h 597"/>
                  <a:gd name="T74" fmla="*/ 68 w 366"/>
                  <a:gd name="T75" fmla="*/ 114 h 597"/>
                  <a:gd name="T76" fmla="*/ 326 w 366"/>
                  <a:gd name="T77" fmla="*/ 15 h 597"/>
                  <a:gd name="T78" fmla="*/ 301 w 366"/>
                  <a:gd name="T79" fmla="*/ 73 h 597"/>
                  <a:gd name="T80" fmla="*/ 209 w 366"/>
                  <a:gd name="T81" fmla="*/ 250 h 597"/>
                  <a:gd name="T82" fmla="*/ 262 w 366"/>
                  <a:gd name="T83" fmla="*/ 139 h 597"/>
                  <a:gd name="T84" fmla="*/ 260 w 366"/>
                  <a:gd name="T85" fmla="*/ 26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6" h="597">
                    <a:moveTo>
                      <a:pt x="42" y="255"/>
                    </a:moveTo>
                    <a:cubicBezTo>
                      <a:pt x="19" y="162"/>
                      <a:pt x="19" y="162"/>
                      <a:pt x="19" y="162"/>
                    </a:cubicBezTo>
                    <a:cubicBezTo>
                      <a:pt x="18" y="159"/>
                      <a:pt x="19" y="158"/>
                      <a:pt x="23" y="156"/>
                    </a:cubicBezTo>
                    <a:cubicBezTo>
                      <a:pt x="38" y="152"/>
                      <a:pt x="53" y="149"/>
                      <a:pt x="69" y="145"/>
                    </a:cubicBezTo>
                    <a:cubicBezTo>
                      <a:pt x="72" y="144"/>
                      <a:pt x="74" y="145"/>
                      <a:pt x="75" y="149"/>
                    </a:cubicBezTo>
                    <a:cubicBezTo>
                      <a:pt x="100" y="252"/>
                      <a:pt x="100" y="252"/>
                      <a:pt x="100" y="252"/>
                    </a:cubicBezTo>
                    <a:cubicBezTo>
                      <a:pt x="101" y="256"/>
                      <a:pt x="98" y="260"/>
                      <a:pt x="94" y="260"/>
                    </a:cubicBezTo>
                    <a:cubicBezTo>
                      <a:pt x="49" y="260"/>
                      <a:pt x="49" y="260"/>
                      <a:pt x="49" y="260"/>
                    </a:cubicBezTo>
                    <a:cubicBezTo>
                      <a:pt x="45" y="260"/>
                      <a:pt x="43" y="258"/>
                      <a:pt x="42" y="255"/>
                    </a:cubicBezTo>
                    <a:close/>
                    <a:moveTo>
                      <a:pt x="365" y="49"/>
                    </a:moveTo>
                    <a:cubicBezTo>
                      <a:pt x="366" y="48"/>
                      <a:pt x="365" y="47"/>
                      <a:pt x="363" y="47"/>
                    </a:cubicBezTo>
                    <a:cubicBezTo>
                      <a:pt x="361" y="47"/>
                      <a:pt x="358" y="46"/>
                      <a:pt x="356" y="46"/>
                    </a:cubicBezTo>
                    <a:cubicBezTo>
                      <a:pt x="354" y="46"/>
                      <a:pt x="354" y="46"/>
                      <a:pt x="354" y="48"/>
                    </a:cubicBezTo>
                    <a:cubicBezTo>
                      <a:pt x="352" y="61"/>
                      <a:pt x="350" y="74"/>
                      <a:pt x="349" y="87"/>
                    </a:cubicBezTo>
                    <a:cubicBezTo>
                      <a:pt x="348" y="91"/>
                      <a:pt x="347" y="92"/>
                      <a:pt x="347" y="87"/>
                    </a:cubicBezTo>
                    <a:cubicBezTo>
                      <a:pt x="347" y="83"/>
                      <a:pt x="347" y="83"/>
                      <a:pt x="344" y="83"/>
                    </a:cubicBezTo>
                    <a:cubicBezTo>
                      <a:pt x="328" y="81"/>
                      <a:pt x="311" y="79"/>
                      <a:pt x="295" y="77"/>
                    </a:cubicBezTo>
                    <a:cubicBezTo>
                      <a:pt x="291" y="76"/>
                      <a:pt x="291" y="76"/>
                      <a:pt x="290" y="80"/>
                    </a:cubicBezTo>
                    <a:cubicBezTo>
                      <a:pt x="290" y="87"/>
                      <a:pt x="289" y="95"/>
                      <a:pt x="288" y="102"/>
                    </a:cubicBezTo>
                    <a:cubicBezTo>
                      <a:pt x="287" y="107"/>
                      <a:pt x="288" y="107"/>
                      <a:pt x="291" y="108"/>
                    </a:cubicBezTo>
                    <a:cubicBezTo>
                      <a:pt x="308" y="110"/>
                      <a:pt x="324" y="111"/>
                      <a:pt x="340" y="113"/>
                    </a:cubicBezTo>
                    <a:cubicBezTo>
                      <a:pt x="343" y="114"/>
                      <a:pt x="344" y="113"/>
                      <a:pt x="344" y="109"/>
                    </a:cubicBezTo>
                    <a:cubicBezTo>
                      <a:pt x="345" y="105"/>
                      <a:pt x="347" y="106"/>
                      <a:pt x="346" y="110"/>
                    </a:cubicBezTo>
                    <a:cubicBezTo>
                      <a:pt x="346" y="114"/>
                      <a:pt x="346" y="114"/>
                      <a:pt x="346" y="114"/>
                    </a:cubicBezTo>
                    <a:cubicBezTo>
                      <a:pt x="341" y="152"/>
                      <a:pt x="337" y="189"/>
                      <a:pt x="333" y="227"/>
                    </a:cubicBezTo>
                    <a:cubicBezTo>
                      <a:pt x="332" y="230"/>
                      <a:pt x="332" y="231"/>
                      <a:pt x="334" y="231"/>
                    </a:cubicBezTo>
                    <a:cubicBezTo>
                      <a:pt x="337" y="231"/>
                      <a:pt x="339" y="232"/>
                      <a:pt x="342" y="232"/>
                    </a:cubicBezTo>
                    <a:cubicBezTo>
                      <a:pt x="344" y="232"/>
                      <a:pt x="344" y="232"/>
                      <a:pt x="344" y="230"/>
                    </a:cubicBezTo>
                    <a:cubicBezTo>
                      <a:pt x="351" y="169"/>
                      <a:pt x="358" y="110"/>
                      <a:pt x="365" y="49"/>
                    </a:cubicBezTo>
                    <a:close/>
                    <a:moveTo>
                      <a:pt x="270" y="253"/>
                    </a:moveTo>
                    <a:cubicBezTo>
                      <a:pt x="270" y="254"/>
                      <a:pt x="270" y="256"/>
                      <a:pt x="272" y="258"/>
                    </a:cubicBezTo>
                    <a:cubicBezTo>
                      <a:pt x="273" y="259"/>
                      <a:pt x="275" y="260"/>
                      <a:pt x="277" y="260"/>
                    </a:cubicBezTo>
                    <a:cubicBezTo>
                      <a:pt x="319" y="260"/>
                      <a:pt x="319" y="260"/>
                      <a:pt x="319" y="260"/>
                    </a:cubicBezTo>
                    <a:cubicBezTo>
                      <a:pt x="327" y="260"/>
                      <a:pt x="327" y="259"/>
                      <a:pt x="328" y="251"/>
                    </a:cubicBezTo>
                    <a:cubicBezTo>
                      <a:pt x="343" y="121"/>
                      <a:pt x="343" y="121"/>
                      <a:pt x="343" y="121"/>
                    </a:cubicBezTo>
                    <a:cubicBezTo>
                      <a:pt x="343" y="117"/>
                      <a:pt x="342" y="116"/>
                      <a:pt x="338" y="116"/>
                    </a:cubicBezTo>
                    <a:cubicBezTo>
                      <a:pt x="323" y="114"/>
                      <a:pt x="308" y="112"/>
                      <a:pt x="292" y="111"/>
                    </a:cubicBezTo>
                    <a:cubicBezTo>
                      <a:pt x="287" y="110"/>
                      <a:pt x="287" y="111"/>
                      <a:pt x="286" y="115"/>
                    </a:cubicBezTo>
                    <a:lnTo>
                      <a:pt x="270" y="253"/>
                    </a:lnTo>
                    <a:close/>
                    <a:moveTo>
                      <a:pt x="40" y="264"/>
                    </a:moveTo>
                    <a:cubicBezTo>
                      <a:pt x="29" y="266"/>
                      <a:pt x="28" y="271"/>
                      <a:pt x="31" y="286"/>
                    </a:cubicBezTo>
                    <a:cubicBezTo>
                      <a:pt x="47" y="383"/>
                      <a:pt x="62" y="481"/>
                      <a:pt x="78" y="578"/>
                    </a:cubicBezTo>
                    <a:cubicBezTo>
                      <a:pt x="81" y="595"/>
                      <a:pt x="87" y="597"/>
                      <a:pt x="108" y="597"/>
                    </a:cubicBezTo>
                    <a:cubicBezTo>
                      <a:pt x="165" y="597"/>
                      <a:pt x="223" y="597"/>
                      <a:pt x="280" y="597"/>
                    </a:cubicBezTo>
                    <a:cubicBezTo>
                      <a:pt x="302" y="597"/>
                      <a:pt x="306" y="594"/>
                      <a:pt x="309" y="575"/>
                    </a:cubicBezTo>
                    <a:cubicBezTo>
                      <a:pt x="321" y="478"/>
                      <a:pt x="333" y="382"/>
                      <a:pt x="346" y="285"/>
                    </a:cubicBezTo>
                    <a:cubicBezTo>
                      <a:pt x="348" y="271"/>
                      <a:pt x="344" y="266"/>
                      <a:pt x="331" y="264"/>
                    </a:cubicBezTo>
                    <a:lnTo>
                      <a:pt x="40" y="264"/>
                    </a:lnTo>
                    <a:close/>
                    <a:moveTo>
                      <a:pt x="239" y="39"/>
                    </a:moveTo>
                    <a:cubicBezTo>
                      <a:pt x="216" y="39"/>
                      <a:pt x="216" y="76"/>
                      <a:pt x="216" y="96"/>
                    </a:cubicBezTo>
                    <a:cubicBezTo>
                      <a:pt x="216" y="100"/>
                      <a:pt x="217" y="100"/>
                      <a:pt x="221" y="100"/>
                    </a:cubicBezTo>
                    <a:cubicBezTo>
                      <a:pt x="233" y="100"/>
                      <a:pt x="245" y="100"/>
                      <a:pt x="257" y="101"/>
                    </a:cubicBezTo>
                    <a:cubicBezTo>
                      <a:pt x="261" y="101"/>
                      <a:pt x="261" y="100"/>
                      <a:pt x="261" y="96"/>
                    </a:cubicBezTo>
                    <a:cubicBezTo>
                      <a:pt x="261" y="75"/>
                      <a:pt x="262" y="39"/>
                      <a:pt x="239" y="39"/>
                    </a:cubicBezTo>
                    <a:close/>
                    <a:moveTo>
                      <a:pt x="206" y="67"/>
                    </a:moveTo>
                    <a:cubicBezTo>
                      <a:pt x="204" y="67"/>
                      <a:pt x="201" y="67"/>
                      <a:pt x="198" y="67"/>
                    </a:cubicBezTo>
                    <a:cubicBezTo>
                      <a:pt x="197" y="67"/>
                      <a:pt x="196" y="67"/>
                      <a:pt x="196" y="69"/>
                    </a:cubicBezTo>
                    <a:cubicBezTo>
                      <a:pt x="196" y="129"/>
                      <a:pt x="195" y="190"/>
                      <a:pt x="195" y="250"/>
                    </a:cubicBezTo>
                    <a:cubicBezTo>
                      <a:pt x="195" y="253"/>
                      <a:pt x="195" y="253"/>
                      <a:pt x="197" y="253"/>
                    </a:cubicBezTo>
                    <a:cubicBezTo>
                      <a:pt x="200" y="253"/>
                      <a:pt x="203" y="253"/>
                      <a:pt x="205" y="253"/>
                    </a:cubicBezTo>
                    <a:cubicBezTo>
                      <a:pt x="207" y="253"/>
                      <a:pt x="207" y="253"/>
                      <a:pt x="207" y="249"/>
                    </a:cubicBezTo>
                    <a:cubicBezTo>
                      <a:pt x="207" y="210"/>
                      <a:pt x="208" y="170"/>
                      <a:pt x="208" y="130"/>
                    </a:cubicBezTo>
                    <a:cubicBezTo>
                      <a:pt x="208" y="129"/>
                      <a:pt x="208" y="128"/>
                      <a:pt x="209" y="128"/>
                    </a:cubicBezTo>
                    <a:cubicBezTo>
                      <a:pt x="210" y="128"/>
                      <a:pt x="210" y="129"/>
                      <a:pt x="210" y="131"/>
                    </a:cubicBezTo>
                    <a:cubicBezTo>
                      <a:pt x="210" y="135"/>
                      <a:pt x="210" y="135"/>
                      <a:pt x="214" y="135"/>
                    </a:cubicBezTo>
                    <a:cubicBezTo>
                      <a:pt x="230" y="136"/>
                      <a:pt x="246" y="136"/>
                      <a:pt x="263" y="136"/>
                    </a:cubicBezTo>
                    <a:cubicBezTo>
                      <a:pt x="266" y="136"/>
                      <a:pt x="267" y="135"/>
                      <a:pt x="267" y="131"/>
                    </a:cubicBezTo>
                    <a:cubicBezTo>
                      <a:pt x="267" y="123"/>
                      <a:pt x="267" y="116"/>
                      <a:pt x="267" y="108"/>
                    </a:cubicBezTo>
                    <a:cubicBezTo>
                      <a:pt x="267" y="105"/>
                      <a:pt x="266" y="104"/>
                      <a:pt x="263" y="104"/>
                    </a:cubicBezTo>
                    <a:cubicBezTo>
                      <a:pt x="246" y="104"/>
                      <a:pt x="230" y="104"/>
                      <a:pt x="214" y="104"/>
                    </a:cubicBezTo>
                    <a:cubicBezTo>
                      <a:pt x="210" y="104"/>
                      <a:pt x="210" y="105"/>
                      <a:pt x="210" y="108"/>
                    </a:cubicBezTo>
                    <a:cubicBezTo>
                      <a:pt x="210" y="110"/>
                      <a:pt x="210" y="111"/>
                      <a:pt x="209" y="111"/>
                    </a:cubicBezTo>
                    <a:cubicBezTo>
                      <a:pt x="208" y="111"/>
                      <a:pt x="208" y="110"/>
                      <a:pt x="208" y="108"/>
                    </a:cubicBezTo>
                    <a:cubicBezTo>
                      <a:pt x="208" y="95"/>
                      <a:pt x="208" y="82"/>
                      <a:pt x="208" y="69"/>
                    </a:cubicBezTo>
                    <a:cubicBezTo>
                      <a:pt x="208" y="67"/>
                      <a:pt x="208" y="67"/>
                      <a:pt x="206" y="67"/>
                    </a:cubicBezTo>
                    <a:close/>
                    <a:moveTo>
                      <a:pt x="182" y="255"/>
                    </a:moveTo>
                    <a:cubicBezTo>
                      <a:pt x="181" y="252"/>
                      <a:pt x="182" y="250"/>
                      <a:pt x="182" y="244"/>
                    </a:cubicBezTo>
                    <a:cubicBezTo>
                      <a:pt x="188" y="208"/>
                      <a:pt x="180" y="113"/>
                      <a:pt x="163" y="90"/>
                    </a:cubicBezTo>
                    <a:cubicBezTo>
                      <a:pt x="157" y="82"/>
                      <a:pt x="155" y="78"/>
                      <a:pt x="157" y="87"/>
                    </a:cubicBezTo>
                    <a:cubicBezTo>
                      <a:pt x="158" y="94"/>
                      <a:pt x="158" y="97"/>
                      <a:pt x="157" y="102"/>
                    </a:cubicBezTo>
                    <a:cubicBezTo>
                      <a:pt x="151" y="133"/>
                      <a:pt x="168" y="219"/>
                      <a:pt x="175" y="252"/>
                    </a:cubicBezTo>
                    <a:cubicBezTo>
                      <a:pt x="175" y="254"/>
                      <a:pt x="175" y="256"/>
                      <a:pt x="173" y="257"/>
                    </a:cubicBezTo>
                    <a:cubicBezTo>
                      <a:pt x="172" y="259"/>
                      <a:pt x="170" y="260"/>
                      <a:pt x="168" y="260"/>
                    </a:cubicBezTo>
                    <a:cubicBezTo>
                      <a:pt x="126" y="260"/>
                      <a:pt x="126" y="260"/>
                      <a:pt x="126" y="260"/>
                    </a:cubicBezTo>
                    <a:cubicBezTo>
                      <a:pt x="123" y="260"/>
                      <a:pt x="121" y="258"/>
                      <a:pt x="120" y="255"/>
                    </a:cubicBezTo>
                    <a:cubicBezTo>
                      <a:pt x="90" y="142"/>
                      <a:pt x="64" y="12"/>
                      <a:pt x="99" y="4"/>
                    </a:cubicBezTo>
                    <a:cubicBezTo>
                      <a:pt x="115" y="0"/>
                      <a:pt x="131" y="27"/>
                      <a:pt x="137" y="37"/>
                    </a:cubicBezTo>
                    <a:cubicBezTo>
                      <a:pt x="149" y="57"/>
                      <a:pt x="157" y="68"/>
                      <a:pt x="167" y="86"/>
                    </a:cubicBezTo>
                    <a:cubicBezTo>
                      <a:pt x="181" y="114"/>
                      <a:pt x="193" y="210"/>
                      <a:pt x="185" y="245"/>
                    </a:cubicBezTo>
                    <a:cubicBezTo>
                      <a:pt x="185" y="249"/>
                      <a:pt x="185" y="251"/>
                      <a:pt x="186" y="254"/>
                    </a:cubicBezTo>
                    <a:cubicBezTo>
                      <a:pt x="187" y="256"/>
                      <a:pt x="183" y="258"/>
                      <a:pt x="182" y="255"/>
                    </a:cubicBezTo>
                    <a:close/>
                    <a:moveTo>
                      <a:pt x="22" y="54"/>
                    </a:moveTo>
                    <a:cubicBezTo>
                      <a:pt x="45" y="49"/>
                      <a:pt x="53" y="89"/>
                      <a:pt x="57" y="105"/>
                    </a:cubicBezTo>
                    <a:cubicBezTo>
                      <a:pt x="58" y="108"/>
                      <a:pt x="58" y="109"/>
                      <a:pt x="54" y="110"/>
                    </a:cubicBezTo>
                    <a:cubicBezTo>
                      <a:pt x="42" y="112"/>
                      <a:pt x="31" y="115"/>
                      <a:pt x="19" y="118"/>
                    </a:cubicBezTo>
                    <a:cubicBezTo>
                      <a:pt x="15" y="119"/>
                      <a:pt x="15" y="119"/>
                      <a:pt x="14" y="115"/>
                    </a:cubicBezTo>
                    <a:cubicBezTo>
                      <a:pt x="9" y="95"/>
                      <a:pt x="0" y="60"/>
                      <a:pt x="22" y="54"/>
                    </a:cubicBezTo>
                    <a:close/>
                    <a:moveTo>
                      <a:pt x="61" y="74"/>
                    </a:moveTo>
                    <a:cubicBezTo>
                      <a:pt x="63" y="73"/>
                      <a:pt x="65" y="73"/>
                      <a:pt x="68" y="72"/>
                    </a:cubicBezTo>
                    <a:cubicBezTo>
                      <a:pt x="70" y="71"/>
                      <a:pt x="70" y="72"/>
                      <a:pt x="71" y="73"/>
                    </a:cubicBezTo>
                    <a:cubicBezTo>
                      <a:pt x="85" y="132"/>
                      <a:pt x="99" y="191"/>
                      <a:pt x="114" y="249"/>
                    </a:cubicBezTo>
                    <a:cubicBezTo>
                      <a:pt x="115" y="252"/>
                      <a:pt x="115" y="252"/>
                      <a:pt x="112" y="253"/>
                    </a:cubicBezTo>
                    <a:cubicBezTo>
                      <a:pt x="110" y="253"/>
                      <a:pt x="108" y="254"/>
                      <a:pt x="105" y="254"/>
                    </a:cubicBezTo>
                    <a:cubicBezTo>
                      <a:pt x="103" y="255"/>
                      <a:pt x="103" y="254"/>
                      <a:pt x="102" y="252"/>
                    </a:cubicBezTo>
                    <a:cubicBezTo>
                      <a:pt x="93" y="213"/>
                      <a:pt x="83" y="175"/>
                      <a:pt x="74" y="136"/>
                    </a:cubicBezTo>
                    <a:cubicBezTo>
                      <a:pt x="73" y="133"/>
                      <a:pt x="71" y="133"/>
                      <a:pt x="72" y="137"/>
                    </a:cubicBezTo>
                    <a:cubicBezTo>
                      <a:pt x="73" y="141"/>
                      <a:pt x="72" y="141"/>
                      <a:pt x="69" y="142"/>
                    </a:cubicBezTo>
                    <a:cubicBezTo>
                      <a:pt x="53" y="146"/>
                      <a:pt x="37" y="150"/>
                      <a:pt x="22" y="154"/>
                    </a:cubicBezTo>
                    <a:cubicBezTo>
                      <a:pt x="18" y="155"/>
                      <a:pt x="17" y="155"/>
                      <a:pt x="16" y="150"/>
                    </a:cubicBezTo>
                    <a:cubicBezTo>
                      <a:pt x="14" y="143"/>
                      <a:pt x="13" y="136"/>
                      <a:pt x="11" y="128"/>
                    </a:cubicBezTo>
                    <a:cubicBezTo>
                      <a:pt x="10" y="125"/>
                      <a:pt x="11" y="125"/>
                      <a:pt x="14" y="124"/>
                    </a:cubicBezTo>
                    <a:cubicBezTo>
                      <a:pt x="30" y="120"/>
                      <a:pt x="46" y="116"/>
                      <a:pt x="62" y="112"/>
                    </a:cubicBezTo>
                    <a:cubicBezTo>
                      <a:pt x="65" y="111"/>
                      <a:pt x="65" y="111"/>
                      <a:pt x="66" y="115"/>
                    </a:cubicBezTo>
                    <a:cubicBezTo>
                      <a:pt x="67" y="119"/>
                      <a:pt x="69" y="118"/>
                      <a:pt x="68" y="114"/>
                    </a:cubicBezTo>
                    <a:cubicBezTo>
                      <a:pt x="65" y="101"/>
                      <a:pt x="62" y="89"/>
                      <a:pt x="59" y="76"/>
                    </a:cubicBezTo>
                    <a:cubicBezTo>
                      <a:pt x="59" y="75"/>
                      <a:pt x="59" y="74"/>
                      <a:pt x="61" y="74"/>
                    </a:cubicBezTo>
                    <a:close/>
                    <a:moveTo>
                      <a:pt x="326" y="15"/>
                    </a:moveTo>
                    <a:cubicBezTo>
                      <a:pt x="351" y="17"/>
                      <a:pt x="344" y="58"/>
                      <a:pt x="342" y="74"/>
                    </a:cubicBezTo>
                    <a:cubicBezTo>
                      <a:pt x="342" y="78"/>
                      <a:pt x="341" y="78"/>
                      <a:pt x="337" y="78"/>
                    </a:cubicBezTo>
                    <a:cubicBezTo>
                      <a:pt x="325" y="76"/>
                      <a:pt x="313" y="75"/>
                      <a:pt x="301" y="73"/>
                    </a:cubicBezTo>
                    <a:cubicBezTo>
                      <a:pt x="298" y="73"/>
                      <a:pt x="297" y="73"/>
                      <a:pt x="298" y="69"/>
                    </a:cubicBezTo>
                    <a:cubicBezTo>
                      <a:pt x="300" y="48"/>
                      <a:pt x="304" y="12"/>
                      <a:pt x="326" y="15"/>
                    </a:cubicBezTo>
                    <a:close/>
                    <a:moveTo>
                      <a:pt x="209" y="250"/>
                    </a:moveTo>
                    <a:cubicBezTo>
                      <a:pt x="210" y="143"/>
                      <a:pt x="210" y="143"/>
                      <a:pt x="210" y="143"/>
                    </a:cubicBezTo>
                    <a:cubicBezTo>
                      <a:pt x="210" y="139"/>
                      <a:pt x="211" y="138"/>
                      <a:pt x="215" y="138"/>
                    </a:cubicBezTo>
                    <a:cubicBezTo>
                      <a:pt x="231" y="138"/>
                      <a:pt x="246" y="138"/>
                      <a:pt x="262" y="139"/>
                    </a:cubicBezTo>
                    <a:cubicBezTo>
                      <a:pt x="266" y="139"/>
                      <a:pt x="267" y="139"/>
                      <a:pt x="267" y="143"/>
                    </a:cubicBezTo>
                    <a:cubicBezTo>
                      <a:pt x="266" y="253"/>
                      <a:pt x="266" y="253"/>
                      <a:pt x="266" y="253"/>
                    </a:cubicBezTo>
                    <a:cubicBezTo>
                      <a:pt x="266" y="257"/>
                      <a:pt x="263" y="260"/>
                      <a:pt x="260" y="260"/>
                    </a:cubicBezTo>
                    <a:cubicBezTo>
                      <a:pt x="216" y="260"/>
                      <a:pt x="216" y="260"/>
                      <a:pt x="216" y="260"/>
                    </a:cubicBezTo>
                    <a:cubicBezTo>
                      <a:pt x="210" y="260"/>
                      <a:pt x="209" y="255"/>
                      <a:pt x="209" y="250"/>
                    </a:cubicBezTo>
                    <a:close/>
                  </a:path>
                </a:pathLst>
              </a:custGeom>
              <a:grpFill/>
              <a:ln>
                <a:noFill/>
              </a:ln>
            </p:spPr>
            <p:txBody>
              <a:bodyPr vert="horz" wrap="square" lIns="67204" tIns="33602" rIns="67204" bIns="33602" numCol="1" anchor="t" anchorCtr="0" compatLnSpc="1"/>
              <a:lstStyle/>
              <a:p>
                <a:endParaRPr lang="zh-CN" altLang="en-US" sz="975"/>
              </a:p>
            </p:txBody>
          </p:sp>
        </p:grpSp>
      </p:grpSp>
      <p:sp>
        <p:nvSpPr>
          <p:cNvPr id="22" name="文本框 24"/>
          <p:cNvSpPr txBox="1"/>
          <p:nvPr/>
        </p:nvSpPr>
        <p:spPr>
          <a:xfrm>
            <a:off x="1685766" y="3520541"/>
            <a:ext cx="896214" cy="242374"/>
          </a:xfrm>
          <a:prstGeom prst="rect">
            <a:avLst/>
          </a:prstGeom>
          <a:noFill/>
        </p:spPr>
        <p:txBody>
          <a:bodyPr wrap="square" rtlCol="0">
            <a:spAutoFit/>
          </a:bodyPr>
          <a:lstStyle/>
          <a:p>
            <a:pPr algn="ctr"/>
            <a:r>
              <a:rPr lang="zh-CN" altLang="en-US" sz="975" dirty="0">
                <a:solidFill>
                  <a:schemeClr val="bg2">
                    <a:lumMod val="25000"/>
                  </a:schemeClr>
                </a:solidFill>
                <a:latin typeface="微软雅黑" panose="020B0503020204020204" charset="-122"/>
                <a:ea typeface="微软雅黑" panose="020B0503020204020204" charset="-122"/>
              </a:rPr>
              <a:t>添加标题</a:t>
            </a:r>
            <a:endParaRPr lang="zh-CN" altLang="en-US" sz="975" dirty="0">
              <a:solidFill>
                <a:schemeClr val="bg2">
                  <a:lumMod val="25000"/>
                </a:schemeClr>
              </a:solidFill>
              <a:latin typeface="微软雅黑" panose="020B0503020204020204" charset="-122"/>
              <a:ea typeface="微软雅黑" panose="020B0503020204020204" charset="-122"/>
            </a:endParaRPr>
          </a:p>
        </p:txBody>
      </p:sp>
      <p:sp>
        <p:nvSpPr>
          <p:cNvPr id="23" name="文本框 25"/>
          <p:cNvSpPr txBox="1"/>
          <p:nvPr/>
        </p:nvSpPr>
        <p:spPr>
          <a:xfrm>
            <a:off x="1509791" y="3718936"/>
            <a:ext cx="1254699" cy="386388"/>
          </a:xfrm>
          <a:prstGeom prst="rect">
            <a:avLst/>
          </a:prstGeom>
          <a:noFill/>
        </p:spPr>
        <p:txBody>
          <a:bodyPr wrap="square" rtlCol="0">
            <a:spAutoFit/>
          </a:bodyPr>
          <a:lstStyle/>
          <a:p>
            <a:pPr algn="just">
              <a:lnSpc>
                <a:spcPct val="130000"/>
              </a:lnSpc>
            </a:pPr>
            <a:r>
              <a:rPr lang="zh-CN" altLang="en-US" sz="735" i="1" dirty="0">
                <a:solidFill>
                  <a:schemeClr val="bg2">
                    <a:lumMod val="25000"/>
                  </a:schemeClr>
                </a:solidFill>
                <a:latin typeface="微软雅黑" panose="020B0503020204020204" charset="-122"/>
                <a:ea typeface="微软雅黑" panose="020B0503020204020204" charset="-122"/>
                <a:sym typeface="+mn-ea"/>
              </a:rPr>
              <a:t>请</a:t>
            </a:r>
            <a:r>
              <a:rPr lang="zh-CN" altLang="en-US" sz="735" dirty="0">
                <a:solidFill>
                  <a:schemeClr val="bg2">
                    <a:lumMod val="25000"/>
                  </a:schemeClr>
                </a:solidFill>
                <a:latin typeface="微软雅黑" panose="020B0503020204020204" charset="-122"/>
                <a:ea typeface="微软雅黑" panose="020B0503020204020204" charset="-122"/>
                <a:sym typeface="+mn-ea"/>
              </a:rPr>
              <a:t>在此添加您的文字内容，请在此添加您的文字内容。</a:t>
            </a:r>
            <a:endParaRPr lang="zh-CN" altLang="en-US" sz="735" dirty="0">
              <a:solidFill>
                <a:schemeClr val="bg2">
                  <a:lumMod val="25000"/>
                </a:schemeClr>
              </a:solidFill>
              <a:latin typeface="微软雅黑" panose="020B0503020204020204" charset="-122"/>
              <a:ea typeface="微软雅黑" panose="020B0503020204020204" charset="-122"/>
              <a:sym typeface="+mn-ea"/>
            </a:endParaRPr>
          </a:p>
        </p:txBody>
      </p:sp>
      <p:sp>
        <p:nvSpPr>
          <p:cNvPr id="24" name="文本框 26"/>
          <p:cNvSpPr txBox="1"/>
          <p:nvPr/>
        </p:nvSpPr>
        <p:spPr>
          <a:xfrm>
            <a:off x="3178139" y="3520541"/>
            <a:ext cx="896214" cy="242374"/>
          </a:xfrm>
          <a:prstGeom prst="rect">
            <a:avLst/>
          </a:prstGeom>
          <a:noFill/>
        </p:spPr>
        <p:txBody>
          <a:bodyPr wrap="square" rtlCol="0">
            <a:spAutoFit/>
          </a:bodyPr>
          <a:lstStyle/>
          <a:p>
            <a:pPr algn="ctr"/>
            <a:r>
              <a:rPr lang="zh-CN" altLang="en-US" sz="975" dirty="0">
                <a:solidFill>
                  <a:schemeClr val="bg2">
                    <a:lumMod val="25000"/>
                  </a:schemeClr>
                </a:solidFill>
                <a:latin typeface="微软雅黑" panose="020B0503020204020204" charset="-122"/>
                <a:ea typeface="微软雅黑" panose="020B0503020204020204" charset="-122"/>
              </a:rPr>
              <a:t>添加标题</a:t>
            </a:r>
            <a:endParaRPr lang="zh-CN" altLang="en-US" sz="975" dirty="0">
              <a:solidFill>
                <a:schemeClr val="bg2">
                  <a:lumMod val="25000"/>
                </a:schemeClr>
              </a:solidFill>
              <a:latin typeface="微软雅黑" panose="020B0503020204020204" charset="-122"/>
              <a:ea typeface="微软雅黑" panose="020B0503020204020204" charset="-122"/>
            </a:endParaRPr>
          </a:p>
        </p:txBody>
      </p:sp>
      <p:sp>
        <p:nvSpPr>
          <p:cNvPr id="25" name="文本框 27"/>
          <p:cNvSpPr txBox="1"/>
          <p:nvPr/>
        </p:nvSpPr>
        <p:spPr>
          <a:xfrm>
            <a:off x="2998897" y="3718936"/>
            <a:ext cx="1254699" cy="386388"/>
          </a:xfrm>
          <a:prstGeom prst="rect">
            <a:avLst/>
          </a:prstGeom>
          <a:noFill/>
        </p:spPr>
        <p:txBody>
          <a:bodyPr wrap="square" rtlCol="0">
            <a:spAutoFit/>
          </a:bodyPr>
          <a:lstStyle/>
          <a:p>
            <a:pPr algn="just">
              <a:lnSpc>
                <a:spcPct val="130000"/>
              </a:lnSpc>
            </a:pPr>
            <a:r>
              <a:rPr lang="zh-CN" altLang="en-US" sz="735" dirty="0">
                <a:solidFill>
                  <a:schemeClr val="bg2">
                    <a:lumMod val="25000"/>
                  </a:schemeClr>
                </a:solidFill>
                <a:latin typeface="微软雅黑" panose="020B0503020204020204" charset="-122"/>
                <a:ea typeface="微软雅黑" panose="020B0503020204020204" charset="-122"/>
                <a:sym typeface="+mn-ea"/>
              </a:rPr>
              <a:t>请在此添加您的文字内容，请在此添加您的文字内容。</a:t>
            </a:r>
            <a:endParaRPr lang="zh-CN" altLang="en-US" sz="735" dirty="0">
              <a:solidFill>
                <a:schemeClr val="bg2">
                  <a:lumMod val="25000"/>
                </a:schemeClr>
              </a:solidFill>
              <a:latin typeface="微软雅黑" panose="020B0503020204020204" charset="-122"/>
              <a:ea typeface="微软雅黑" panose="020B0503020204020204" charset="-122"/>
              <a:sym typeface="+mn-ea"/>
            </a:endParaRPr>
          </a:p>
        </p:txBody>
      </p:sp>
      <p:sp>
        <p:nvSpPr>
          <p:cNvPr id="26" name="文本框 18"/>
          <p:cNvSpPr txBox="1"/>
          <p:nvPr/>
        </p:nvSpPr>
        <p:spPr>
          <a:xfrm>
            <a:off x="4792920" y="3520541"/>
            <a:ext cx="896214" cy="242374"/>
          </a:xfrm>
          <a:prstGeom prst="rect">
            <a:avLst/>
          </a:prstGeom>
          <a:noFill/>
        </p:spPr>
        <p:txBody>
          <a:bodyPr wrap="square" rtlCol="0">
            <a:spAutoFit/>
          </a:bodyPr>
          <a:lstStyle/>
          <a:p>
            <a:pPr algn="ctr"/>
            <a:r>
              <a:rPr lang="zh-CN" altLang="en-US" sz="975" dirty="0">
                <a:solidFill>
                  <a:schemeClr val="bg2">
                    <a:lumMod val="25000"/>
                  </a:schemeClr>
                </a:solidFill>
                <a:latin typeface="微软雅黑" panose="020B0503020204020204" charset="-122"/>
                <a:ea typeface="微软雅黑" panose="020B0503020204020204" charset="-122"/>
              </a:rPr>
              <a:t>添加标题</a:t>
            </a:r>
            <a:endParaRPr lang="zh-CN" altLang="en-US" sz="975" dirty="0">
              <a:solidFill>
                <a:schemeClr val="bg2">
                  <a:lumMod val="25000"/>
                </a:schemeClr>
              </a:solidFill>
              <a:latin typeface="微软雅黑" panose="020B0503020204020204" charset="-122"/>
              <a:ea typeface="微软雅黑" panose="020B0503020204020204" charset="-122"/>
            </a:endParaRPr>
          </a:p>
        </p:txBody>
      </p:sp>
      <p:sp>
        <p:nvSpPr>
          <p:cNvPr id="27" name="文本框 28"/>
          <p:cNvSpPr txBox="1"/>
          <p:nvPr/>
        </p:nvSpPr>
        <p:spPr>
          <a:xfrm>
            <a:off x="4613678" y="3718936"/>
            <a:ext cx="1254699" cy="386388"/>
          </a:xfrm>
          <a:prstGeom prst="rect">
            <a:avLst/>
          </a:prstGeom>
          <a:noFill/>
        </p:spPr>
        <p:txBody>
          <a:bodyPr wrap="square" rtlCol="0">
            <a:spAutoFit/>
          </a:bodyPr>
          <a:lstStyle/>
          <a:p>
            <a:pPr algn="just">
              <a:lnSpc>
                <a:spcPct val="130000"/>
              </a:lnSpc>
            </a:pPr>
            <a:r>
              <a:rPr lang="zh-CN" altLang="en-US" sz="735" dirty="0">
                <a:solidFill>
                  <a:schemeClr val="bg2">
                    <a:lumMod val="25000"/>
                  </a:schemeClr>
                </a:solidFill>
                <a:latin typeface="微软雅黑" panose="020B0503020204020204" charset="-122"/>
                <a:ea typeface="微软雅黑" panose="020B0503020204020204" charset="-122"/>
                <a:sym typeface="+mn-ea"/>
              </a:rPr>
              <a:t>请在此添加您的文字内容，请在此添加您的文字内容。</a:t>
            </a:r>
            <a:endParaRPr lang="zh-CN" altLang="en-US" sz="735" dirty="0">
              <a:solidFill>
                <a:schemeClr val="bg2">
                  <a:lumMod val="25000"/>
                </a:schemeClr>
              </a:solidFill>
              <a:latin typeface="微软雅黑" panose="020B0503020204020204" charset="-122"/>
              <a:ea typeface="微软雅黑" panose="020B0503020204020204" charset="-122"/>
              <a:sym typeface="+mn-ea"/>
            </a:endParaRPr>
          </a:p>
        </p:txBody>
      </p:sp>
      <p:sp>
        <p:nvSpPr>
          <p:cNvPr id="28" name="文本框 30"/>
          <p:cNvSpPr txBox="1"/>
          <p:nvPr/>
        </p:nvSpPr>
        <p:spPr>
          <a:xfrm>
            <a:off x="6363865" y="3520541"/>
            <a:ext cx="896214" cy="242374"/>
          </a:xfrm>
          <a:prstGeom prst="rect">
            <a:avLst/>
          </a:prstGeom>
          <a:noFill/>
        </p:spPr>
        <p:txBody>
          <a:bodyPr wrap="square" rtlCol="0">
            <a:spAutoFit/>
          </a:bodyPr>
          <a:lstStyle/>
          <a:p>
            <a:pPr algn="ctr"/>
            <a:r>
              <a:rPr lang="zh-CN" altLang="en-US" sz="975" dirty="0">
                <a:solidFill>
                  <a:schemeClr val="bg2">
                    <a:lumMod val="25000"/>
                  </a:schemeClr>
                </a:solidFill>
                <a:latin typeface="微软雅黑" panose="020B0503020204020204" charset="-122"/>
                <a:ea typeface="微软雅黑" panose="020B0503020204020204" charset="-122"/>
              </a:rPr>
              <a:t>添加标题</a:t>
            </a:r>
            <a:endParaRPr lang="zh-CN" altLang="en-US" sz="975" dirty="0">
              <a:solidFill>
                <a:schemeClr val="bg2">
                  <a:lumMod val="25000"/>
                </a:schemeClr>
              </a:solidFill>
              <a:latin typeface="微软雅黑" panose="020B0503020204020204" charset="-122"/>
              <a:ea typeface="微软雅黑" panose="020B0503020204020204" charset="-122"/>
            </a:endParaRPr>
          </a:p>
        </p:txBody>
      </p:sp>
      <p:sp>
        <p:nvSpPr>
          <p:cNvPr id="29" name="文本框 31"/>
          <p:cNvSpPr txBox="1"/>
          <p:nvPr/>
        </p:nvSpPr>
        <p:spPr>
          <a:xfrm>
            <a:off x="6184623" y="3718936"/>
            <a:ext cx="1254699" cy="386388"/>
          </a:xfrm>
          <a:prstGeom prst="rect">
            <a:avLst/>
          </a:prstGeom>
          <a:noFill/>
        </p:spPr>
        <p:txBody>
          <a:bodyPr wrap="square" rtlCol="0">
            <a:spAutoFit/>
          </a:bodyPr>
          <a:lstStyle/>
          <a:p>
            <a:pPr algn="just">
              <a:lnSpc>
                <a:spcPct val="130000"/>
              </a:lnSpc>
            </a:pPr>
            <a:r>
              <a:rPr lang="zh-CN" altLang="en-US" sz="735" dirty="0">
                <a:solidFill>
                  <a:schemeClr val="bg2">
                    <a:lumMod val="25000"/>
                  </a:schemeClr>
                </a:solidFill>
                <a:latin typeface="微软雅黑" panose="020B0503020204020204" charset="-122"/>
                <a:ea typeface="微软雅黑" panose="020B0503020204020204" charset="-122"/>
                <a:sym typeface="+mn-ea"/>
              </a:rPr>
              <a:t>请在此添加您的文字内容，请在此添加您的文字内容。</a:t>
            </a:r>
            <a:endParaRPr lang="zh-CN" altLang="en-US" sz="735" dirty="0">
              <a:solidFill>
                <a:schemeClr val="bg2">
                  <a:lumMod val="25000"/>
                </a:schemeClr>
              </a:solidFill>
              <a:latin typeface="微软雅黑" panose="020B0503020204020204" charset="-122"/>
              <a:ea typeface="微软雅黑" panose="020B0503020204020204" charset="-122"/>
              <a:sym typeface="+mn-ea"/>
            </a:endParaRPr>
          </a:p>
        </p:txBody>
      </p:sp>
      <p:sp>
        <p:nvSpPr>
          <p:cNvPr id="32" name="文本框 24"/>
          <p:cNvSpPr txBox="1"/>
          <p:nvPr/>
        </p:nvSpPr>
        <p:spPr>
          <a:xfrm>
            <a:off x="36066" y="154925"/>
            <a:ext cx="1872208" cy="276999"/>
          </a:xfrm>
          <a:prstGeom prst="rect">
            <a:avLst/>
          </a:prstGeom>
          <a:noFill/>
        </p:spPr>
        <p:txBody>
          <a:bodyPr wrap="square" rtlCol="0">
            <a:spAutoFit/>
          </a:bodyPr>
          <a:lstStyle/>
          <a:p>
            <a:pPr algn="ctr"/>
            <a:r>
              <a:rPr lang="en-US" altLang="zh-CN" sz="1200" spc="600" dirty="0">
                <a:solidFill>
                  <a:srgbClr val="919DCB"/>
                </a:solidFill>
                <a:latin typeface="微软雅黑" panose="020B0503020204020204" charset="-122"/>
                <a:ea typeface="微软雅黑" panose="020B0503020204020204" charset="-122"/>
              </a:rPr>
              <a:t>1.</a:t>
            </a:r>
            <a:r>
              <a:rPr lang="zh-CN" altLang="en-US" sz="1200" spc="600" dirty="0">
                <a:solidFill>
                  <a:srgbClr val="919DCB"/>
                </a:solidFill>
                <a:latin typeface="微软雅黑" panose="020B0503020204020204" charset="-122"/>
                <a:ea typeface="微软雅黑" panose="020B0503020204020204" charset="-122"/>
              </a:rPr>
              <a:t>单击添加标题</a:t>
            </a:r>
            <a:endParaRPr lang="zh-CN" altLang="en-US" sz="1200" spc="600" dirty="0">
              <a:solidFill>
                <a:srgbClr val="919DCB"/>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2376">
        <p:fade/>
      </p:transition>
    </mc:Choice>
    <mc:Fallback>
      <p:transition spd="med" advTm="2376">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180082" y="431924"/>
            <a:ext cx="8280920" cy="0"/>
          </a:xfrm>
          <a:prstGeom prst="line">
            <a:avLst/>
          </a:prstGeom>
        </p:spPr>
        <p:style>
          <a:lnRef idx="1">
            <a:schemeClr val="accent1"/>
          </a:lnRef>
          <a:fillRef idx="0">
            <a:schemeClr val="accent1"/>
          </a:fillRef>
          <a:effectRef idx="0">
            <a:schemeClr val="accent1"/>
          </a:effectRef>
          <a:fontRef idx="minor">
            <a:schemeClr val="tx1"/>
          </a:fontRef>
        </p:style>
      </p:cxnSp>
      <p:pic>
        <p:nvPicPr>
          <p:cNvPr id="17" name="Picture 2" descr="C:\Documents and Settings\Administrator\桌面\新建文件夹 (2)\5.15封面参考\复件 (27) 新建文件夹\0f1ac98d7ad0e382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5970416">
            <a:off x="7198970" y="309105"/>
            <a:ext cx="2526441" cy="1421123"/>
          </a:xfrm>
          <a:prstGeom prst="rect">
            <a:avLst/>
          </a:prstGeom>
          <a:noFill/>
          <a:extLst>
            <a:ext uri="{909E8E84-426E-40DD-AFC4-6F175D3DCCD1}">
              <a14:hiddenFill xmlns:a14="http://schemas.microsoft.com/office/drawing/2010/main">
                <a:solidFill>
                  <a:srgbClr val="FFFFFF"/>
                </a:solidFill>
              </a14:hiddenFill>
            </a:ext>
          </a:extLst>
        </p:spPr>
      </p:pic>
      <p:sp>
        <p:nvSpPr>
          <p:cNvPr id="18" name="矩形 17"/>
          <p:cNvSpPr/>
          <p:nvPr/>
        </p:nvSpPr>
        <p:spPr>
          <a:xfrm>
            <a:off x="7740922" y="1224012"/>
            <a:ext cx="936104" cy="129614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24"/>
          <p:cNvSpPr txBox="1"/>
          <p:nvPr/>
        </p:nvSpPr>
        <p:spPr>
          <a:xfrm>
            <a:off x="36066" y="154925"/>
            <a:ext cx="1872208" cy="276999"/>
          </a:xfrm>
          <a:prstGeom prst="rect">
            <a:avLst/>
          </a:prstGeom>
          <a:noFill/>
        </p:spPr>
        <p:txBody>
          <a:bodyPr wrap="square" rtlCol="0">
            <a:spAutoFit/>
          </a:bodyPr>
          <a:lstStyle/>
          <a:p>
            <a:pPr algn="ctr"/>
            <a:r>
              <a:rPr lang="en-US" altLang="zh-CN" sz="1200" spc="600" dirty="0">
                <a:solidFill>
                  <a:srgbClr val="919DCB"/>
                </a:solidFill>
                <a:latin typeface="微软雅黑" panose="020B0503020204020204" charset="-122"/>
                <a:ea typeface="微软雅黑" panose="020B0503020204020204" charset="-122"/>
              </a:rPr>
              <a:t>1.</a:t>
            </a:r>
            <a:r>
              <a:rPr lang="zh-CN" altLang="en-US" sz="1200" spc="600" dirty="0">
                <a:solidFill>
                  <a:srgbClr val="919DCB"/>
                </a:solidFill>
                <a:latin typeface="微软雅黑" panose="020B0503020204020204" charset="-122"/>
                <a:ea typeface="微软雅黑" panose="020B0503020204020204" charset="-122"/>
              </a:rPr>
              <a:t>单击添加标题</a:t>
            </a:r>
            <a:endParaRPr lang="zh-CN" altLang="en-US" sz="1200" spc="600" dirty="0">
              <a:solidFill>
                <a:srgbClr val="919DCB"/>
              </a:solidFill>
              <a:latin typeface="微软雅黑" panose="020B0503020204020204" charset="-122"/>
              <a:ea typeface="微软雅黑" panose="020B0503020204020204" charset="-122"/>
            </a:endParaRPr>
          </a:p>
        </p:txBody>
      </p:sp>
      <p:graphicFrame>
        <p:nvGraphicFramePr>
          <p:cNvPr id="2" name="图表 1"/>
          <p:cNvGraphicFramePr/>
          <p:nvPr/>
        </p:nvGraphicFramePr>
        <p:xfrm>
          <a:off x="636423" y="1237483"/>
          <a:ext cx="4672822" cy="2712142"/>
        </p:xfrm>
        <a:graphic>
          <a:graphicData uri="http://schemas.openxmlformats.org/drawingml/2006/chart">
            <c:chart xmlns:c="http://schemas.openxmlformats.org/drawingml/2006/chart" xmlns:r="http://schemas.openxmlformats.org/officeDocument/2006/relationships" r:id="rId1"/>
          </a:graphicData>
        </a:graphic>
      </p:graphicFrame>
      <p:sp>
        <p:nvSpPr>
          <p:cNvPr id="3" name="矩形 2"/>
          <p:cNvSpPr/>
          <p:nvPr/>
        </p:nvSpPr>
        <p:spPr>
          <a:xfrm>
            <a:off x="644014" y="4055432"/>
            <a:ext cx="2636228" cy="4724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60" b="1" dirty="0">
                <a:solidFill>
                  <a:schemeClr val="tx1">
                    <a:lumMod val="50000"/>
                    <a:lumOff val="50000"/>
                  </a:schemeClr>
                </a:solidFill>
                <a:latin typeface="微软雅黑" panose="020B0503020204020204" charset="-122"/>
                <a:ea typeface="微软雅黑" panose="020B0503020204020204" charset="-122"/>
              </a:rPr>
              <a:t>点击输入标题文本</a:t>
            </a:r>
            <a:endParaRPr lang="zh-CN" altLang="en-US" sz="2060" b="1" dirty="0">
              <a:solidFill>
                <a:schemeClr val="tx1">
                  <a:lumMod val="50000"/>
                  <a:lumOff val="50000"/>
                </a:schemeClr>
              </a:solidFill>
              <a:latin typeface="微软雅黑" panose="020B0503020204020204" charset="-122"/>
              <a:ea typeface="微软雅黑" panose="020B0503020204020204" charset="-122"/>
            </a:endParaRPr>
          </a:p>
        </p:txBody>
      </p:sp>
      <p:sp>
        <p:nvSpPr>
          <p:cNvPr id="4" name="TextBox 174"/>
          <p:cNvSpPr txBox="1"/>
          <p:nvPr/>
        </p:nvSpPr>
        <p:spPr>
          <a:xfrm>
            <a:off x="5469634" y="1567772"/>
            <a:ext cx="2734715" cy="925894"/>
          </a:xfrm>
          <a:prstGeom prst="rect">
            <a:avLst/>
          </a:prstGeom>
          <a:noFill/>
        </p:spPr>
        <p:txBody>
          <a:bodyPr wrap="square" rtlCol="0">
            <a:spAutoFit/>
          </a:bodyPr>
          <a:lstStyle/>
          <a:p>
            <a:pPr algn="just">
              <a:lnSpc>
                <a:spcPts val="1275"/>
              </a:lnSpc>
            </a:pPr>
            <a:r>
              <a:rPr lang="zh-CN" altLang="en-US" sz="1030" dirty="0">
                <a:solidFill>
                  <a:schemeClr val="tx1">
                    <a:lumMod val="50000"/>
                    <a:lumOff val="50000"/>
                  </a:schemeClr>
                </a:solidFill>
                <a:latin typeface="微软雅黑" panose="020B0503020204020204" charset="-122"/>
                <a:ea typeface="微软雅黑" panose="020B0503020204020204" charset="-122"/>
              </a:rPr>
              <a:t>点击输入简要文字内容，文字内容需概括精炼，不用多余的文字修饰，言简意赅的说明分项内容。点击输入简要文字内容，文字内容需概括精炼，不用多余的文字修饰，言简意赅的说明分项内容。</a:t>
            </a:r>
            <a:endParaRPr lang="en-US" altLang="zh-CN" sz="1030" dirty="0">
              <a:solidFill>
                <a:schemeClr val="tx1">
                  <a:lumMod val="50000"/>
                  <a:lumOff val="50000"/>
                </a:schemeClr>
              </a:solidFill>
              <a:latin typeface="微软雅黑" panose="020B0503020204020204" charset="-122"/>
              <a:ea typeface="微软雅黑" panose="020B0503020204020204" charset="-122"/>
            </a:endParaRPr>
          </a:p>
        </p:txBody>
      </p:sp>
      <p:sp>
        <p:nvSpPr>
          <p:cNvPr id="5" name="TextBox 175"/>
          <p:cNvSpPr txBox="1"/>
          <p:nvPr/>
        </p:nvSpPr>
        <p:spPr>
          <a:xfrm>
            <a:off x="5459263" y="1304153"/>
            <a:ext cx="2374910" cy="318549"/>
          </a:xfrm>
          <a:prstGeom prst="rect">
            <a:avLst/>
          </a:prstGeom>
          <a:noFill/>
        </p:spPr>
        <p:txBody>
          <a:bodyPr wrap="square" rtlCol="0">
            <a:spAutoFit/>
          </a:bodyPr>
          <a:lstStyle/>
          <a:p>
            <a:pPr fontAlgn="base">
              <a:spcBef>
                <a:spcPct val="0"/>
              </a:spcBef>
              <a:spcAft>
                <a:spcPct val="0"/>
              </a:spcAft>
            </a:pPr>
            <a:r>
              <a:rPr lang="zh-CN" altLang="en-US" sz="1470" b="1" dirty="0">
                <a:solidFill>
                  <a:schemeClr val="tx1">
                    <a:lumMod val="50000"/>
                    <a:lumOff val="50000"/>
                  </a:schemeClr>
                </a:solidFill>
                <a:latin typeface="微软雅黑" panose="020B0503020204020204" charset="-122"/>
                <a:ea typeface="微软雅黑" panose="020B0503020204020204" charset="-122"/>
              </a:rPr>
              <a:t>单击此处添加标题</a:t>
            </a:r>
            <a:endParaRPr lang="zh-CN" altLang="en-US" sz="1470" b="1" dirty="0">
              <a:solidFill>
                <a:schemeClr val="tx1">
                  <a:lumMod val="50000"/>
                  <a:lumOff val="50000"/>
                </a:schemeClr>
              </a:solidFill>
              <a:latin typeface="微软雅黑" panose="020B0503020204020204" charset="-122"/>
              <a:ea typeface="微软雅黑" panose="020B0503020204020204" charset="-122"/>
            </a:endParaRPr>
          </a:p>
        </p:txBody>
      </p:sp>
      <p:sp>
        <p:nvSpPr>
          <p:cNvPr id="6" name="TextBox 174"/>
          <p:cNvSpPr txBox="1"/>
          <p:nvPr/>
        </p:nvSpPr>
        <p:spPr>
          <a:xfrm>
            <a:off x="5469633" y="3101237"/>
            <a:ext cx="2734714" cy="925894"/>
          </a:xfrm>
          <a:prstGeom prst="rect">
            <a:avLst/>
          </a:prstGeom>
          <a:noFill/>
        </p:spPr>
        <p:txBody>
          <a:bodyPr wrap="square" rtlCol="0">
            <a:spAutoFit/>
          </a:bodyPr>
          <a:lstStyle/>
          <a:p>
            <a:pPr algn="just">
              <a:lnSpc>
                <a:spcPts val="1275"/>
              </a:lnSpc>
            </a:pPr>
            <a:r>
              <a:rPr lang="zh-CN" altLang="en-US" sz="1030" dirty="0">
                <a:solidFill>
                  <a:schemeClr val="tx1">
                    <a:lumMod val="50000"/>
                    <a:lumOff val="50000"/>
                  </a:schemeClr>
                </a:solidFill>
                <a:latin typeface="微软雅黑" panose="020B0503020204020204" charset="-122"/>
                <a:ea typeface="微软雅黑" panose="020B0503020204020204" charset="-122"/>
              </a:rPr>
              <a:t>点击输入简要文字内容，文字内容需概括精炼，不用多余的文字修饰，言简意赅的说明分项内容。点击输入简要文字内容，文字内容需概括精炼，不用多余的文字修饰，言简意赅的说明分项内容。</a:t>
            </a:r>
            <a:endParaRPr lang="en-US" altLang="zh-CN" sz="1030" dirty="0">
              <a:solidFill>
                <a:schemeClr val="tx1">
                  <a:lumMod val="50000"/>
                  <a:lumOff val="50000"/>
                </a:schemeClr>
              </a:solidFill>
              <a:latin typeface="微软雅黑" panose="020B0503020204020204" charset="-122"/>
              <a:ea typeface="微软雅黑" panose="020B0503020204020204" charset="-122"/>
            </a:endParaRPr>
          </a:p>
        </p:txBody>
      </p:sp>
      <p:sp>
        <p:nvSpPr>
          <p:cNvPr id="7" name="TextBox 175"/>
          <p:cNvSpPr txBox="1"/>
          <p:nvPr/>
        </p:nvSpPr>
        <p:spPr>
          <a:xfrm>
            <a:off x="5459263" y="2837619"/>
            <a:ext cx="2374910" cy="318549"/>
          </a:xfrm>
          <a:prstGeom prst="rect">
            <a:avLst/>
          </a:prstGeom>
          <a:noFill/>
        </p:spPr>
        <p:txBody>
          <a:bodyPr wrap="square" rtlCol="0">
            <a:spAutoFit/>
          </a:bodyPr>
          <a:lstStyle/>
          <a:p>
            <a:pPr fontAlgn="base">
              <a:spcBef>
                <a:spcPct val="0"/>
              </a:spcBef>
              <a:spcAft>
                <a:spcPct val="0"/>
              </a:spcAft>
            </a:pPr>
            <a:r>
              <a:rPr lang="zh-CN" altLang="en-US" sz="1470" b="1" dirty="0">
                <a:solidFill>
                  <a:schemeClr val="tx1">
                    <a:lumMod val="50000"/>
                    <a:lumOff val="50000"/>
                  </a:schemeClr>
                </a:solidFill>
                <a:latin typeface="微软雅黑" panose="020B0503020204020204" charset="-122"/>
                <a:ea typeface="微软雅黑" panose="020B0503020204020204" charset="-122"/>
              </a:rPr>
              <a:t>单击此处添加标题</a:t>
            </a:r>
            <a:endParaRPr lang="zh-CN" altLang="en-US" sz="1470" b="1" dirty="0">
              <a:solidFill>
                <a:schemeClr val="tx1">
                  <a:lumMod val="50000"/>
                  <a:lumOff val="50000"/>
                </a:schemeClr>
              </a:solidFill>
              <a:latin typeface="微软雅黑" panose="020B0503020204020204" charset="-122"/>
              <a:ea typeface="微软雅黑" panose="020B0503020204020204" charset="-122"/>
            </a:endParaRPr>
          </a:p>
        </p:txBody>
      </p:sp>
      <p:sp>
        <p:nvSpPr>
          <p:cNvPr id="8" name="TextBox 7"/>
          <p:cNvSpPr txBox="1">
            <a:spLocks noChangeArrowheads="1"/>
          </p:cNvSpPr>
          <p:nvPr/>
        </p:nvSpPr>
        <p:spPr bwMode="auto">
          <a:xfrm>
            <a:off x="946275" y="1457665"/>
            <a:ext cx="410370" cy="22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470" b="1" dirty="0">
                <a:solidFill>
                  <a:schemeClr val="tx1">
                    <a:lumMod val="50000"/>
                    <a:lumOff val="50000"/>
                  </a:schemeClr>
                </a:solidFill>
                <a:latin typeface="微软雅黑" panose="020B0503020204020204" charset="-122"/>
                <a:ea typeface="微软雅黑" panose="020B0503020204020204" charset="-122"/>
              </a:rPr>
              <a:t>86%</a:t>
            </a:r>
            <a:endParaRPr lang="zh-CN" altLang="en-US" sz="1470" b="1" dirty="0">
              <a:solidFill>
                <a:schemeClr val="tx1">
                  <a:lumMod val="50000"/>
                  <a:lumOff val="50000"/>
                </a:schemeClr>
              </a:solidFill>
              <a:latin typeface="微软雅黑" panose="020B0503020204020204" charset="-122"/>
              <a:ea typeface="微软雅黑" panose="020B0503020204020204" charset="-122"/>
            </a:endParaRPr>
          </a:p>
        </p:txBody>
      </p:sp>
      <p:sp>
        <p:nvSpPr>
          <p:cNvPr id="9" name="TextBox 9"/>
          <p:cNvSpPr txBox="1">
            <a:spLocks noChangeArrowheads="1"/>
          </p:cNvSpPr>
          <p:nvPr/>
        </p:nvSpPr>
        <p:spPr bwMode="auto">
          <a:xfrm>
            <a:off x="1998186" y="2323905"/>
            <a:ext cx="410370" cy="22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470" b="1" dirty="0">
                <a:solidFill>
                  <a:schemeClr val="tx1">
                    <a:lumMod val="50000"/>
                    <a:lumOff val="50000"/>
                  </a:schemeClr>
                </a:solidFill>
                <a:latin typeface="微软雅黑" panose="020B0503020204020204" charset="-122"/>
                <a:ea typeface="微软雅黑" panose="020B0503020204020204" charset="-122"/>
              </a:rPr>
              <a:t>50%</a:t>
            </a:r>
            <a:endParaRPr lang="zh-CN" altLang="en-US" sz="1470" b="1" dirty="0">
              <a:solidFill>
                <a:schemeClr val="tx1">
                  <a:lumMod val="50000"/>
                  <a:lumOff val="50000"/>
                </a:schemeClr>
              </a:solidFill>
              <a:latin typeface="微软雅黑" panose="020B0503020204020204" charset="-122"/>
              <a:ea typeface="微软雅黑" panose="020B0503020204020204" charset="-122"/>
            </a:endParaRPr>
          </a:p>
        </p:txBody>
      </p:sp>
      <p:sp>
        <p:nvSpPr>
          <p:cNvPr id="10" name="TextBox 9"/>
          <p:cNvSpPr txBox="1">
            <a:spLocks noChangeArrowheads="1"/>
          </p:cNvSpPr>
          <p:nvPr/>
        </p:nvSpPr>
        <p:spPr bwMode="auto">
          <a:xfrm>
            <a:off x="3179653" y="1827107"/>
            <a:ext cx="410370" cy="22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470" b="1" dirty="0">
                <a:solidFill>
                  <a:schemeClr val="tx1">
                    <a:lumMod val="50000"/>
                    <a:lumOff val="50000"/>
                  </a:schemeClr>
                </a:solidFill>
                <a:latin typeface="微软雅黑" panose="020B0503020204020204" charset="-122"/>
                <a:ea typeface="微软雅黑" panose="020B0503020204020204" charset="-122"/>
              </a:rPr>
              <a:t>72%</a:t>
            </a:r>
            <a:endParaRPr lang="zh-CN" altLang="en-US" sz="1470" b="1" dirty="0">
              <a:solidFill>
                <a:schemeClr val="tx1">
                  <a:lumMod val="50000"/>
                  <a:lumOff val="50000"/>
                </a:schemeClr>
              </a:solidFill>
              <a:latin typeface="微软雅黑" panose="020B0503020204020204" charset="-122"/>
              <a:ea typeface="微软雅黑" panose="020B0503020204020204" charset="-122"/>
            </a:endParaRPr>
          </a:p>
        </p:txBody>
      </p:sp>
      <p:sp>
        <p:nvSpPr>
          <p:cNvPr id="11" name="TextBox 9"/>
          <p:cNvSpPr txBox="1">
            <a:spLocks noChangeArrowheads="1"/>
          </p:cNvSpPr>
          <p:nvPr/>
        </p:nvSpPr>
        <p:spPr bwMode="auto">
          <a:xfrm>
            <a:off x="4295941" y="1359134"/>
            <a:ext cx="410370" cy="22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470" b="1" dirty="0">
                <a:solidFill>
                  <a:schemeClr val="tx1">
                    <a:lumMod val="50000"/>
                    <a:lumOff val="50000"/>
                  </a:schemeClr>
                </a:solidFill>
                <a:latin typeface="微软雅黑" panose="020B0503020204020204" charset="-122"/>
                <a:ea typeface="微软雅黑" panose="020B0503020204020204" charset="-122"/>
              </a:rPr>
              <a:t>91%</a:t>
            </a:r>
            <a:endParaRPr lang="zh-CN" altLang="en-US" sz="1470" b="1" dirty="0">
              <a:solidFill>
                <a:schemeClr val="tx1">
                  <a:lumMod val="50000"/>
                  <a:lumOff val="50000"/>
                </a:schemeClr>
              </a:solidFill>
              <a:latin typeface="微软雅黑" panose="020B0503020204020204" charset="-122"/>
              <a:ea typeface="微软雅黑" panose="020B0503020204020204" charset="-122"/>
            </a:endParaRPr>
          </a:p>
        </p:txBody>
      </p:sp>
      <p:sp>
        <p:nvSpPr>
          <p:cNvPr id="12" name="TextBox 11"/>
          <p:cNvSpPr txBox="1">
            <a:spLocks noChangeArrowheads="1"/>
          </p:cNvSpPr>
          <p:nvPr/>
        </p:nvSpPr>
        <p:spPr bwMode="auto">
          <a:xfrm>
            <a:off x="1306997" y="2400216"/>
            <a:ext cx="410370" cy="22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470" b="1" dirty="0">
                <a:solidFill>
                  <a:schemeClr val="tx1">
                    <a:lumMod val="50000"/>
                    <a:lumOff val="50000"/>
                  </a:schemeClr>
                </a:solidFill>
                <a:latin typeface="微软雅黑" panose="020B0503020204020204" charset="-122"/>
                <a:ea typeface="微软雅黑" panose="020B0503020204020204" charset="-122"/>
              </a:rPr>
              <a:t>47%</a:t>
            </a:r>
            <a:endParaRPr lang="zh-CN" altLang="en-US" sz="1470" b="1" dirty="0">
              <a:solidFill>
                <a:schemeClr val="tx1">
                  <a:lumMod val="50000"/>
                  <a:lumOff val="50000"/>
                </a:schemeClr>
              </a:solidFill>
              <a:latin typeface="微软雅黑" panose="020B0503020204020204" charset="-122"/>
              <a:ea typeface="微软雅黑" panose="020B0503020204020204" charset="-122"/>
            </a:endParaRPr>
          </a:p>
        </p:txBody>
      </p:sp>
      <p:sp>
        <p:nvSpPr>
          <p:cNvPr id="13" name="TextBox 9"/>
          <p:cNvSpPr txBox="1">
            <a:spLocks noChangeArrowheads="1"/>
          </p:cNvSpPr>
          <p:nvPr/>
        </p:nvSpPr>
        <p:spPr bwMode="auto">
          <a:xfrm>
            <a:off x="2370853" y="1418158"/>
            <a:ext cx="410370" cy="22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470" b="1" dirty="0">
                <a:solidFill>
                  <a:schemeClr val="tx1">
                    <a:lumMod val="50000"/>
                    <a:lumOff val="50000"/>
                  </a:schemeClr>
                </a:solidFill>
                <a:latin typeface="微软雅黑" panose="020B0503020204020204" charset="-122"/>
                <a:ea typeface="微软雅黑" panose="020B0503020204020204" charset="-122"/>
              </a:rPr>
              <a:t>90%</a:t>
            </a:r>
            <a:endParaRPr lang="zh-CN" altLang="en-US" sz="1470" b="1" dirty="0">
              <a:solidFill>
                <a:schemeClr val="tx1">
                  <a:lumMod val="50000"/>
                  <a:lumOff val="50000"/>
                </a:schemeClr>
              </a:solidFill>
              <a:latin typeface="微软雅黑" panose="020B0503020204020204" charset="-122"/>
              <a:ea typeface="微软雅黑" panose="020B0503020204020204" charset="-122"/>
            </a:endParaRPr>
          </a:p>
        </p:txBody>
      </p:sp>
      <p:sp>
        <p:nvSpPr>
          <p:cNvPr id="14" name="TextBox 9"/>
          <p:cNvSpPr txBox="1">
            <a:spLocks noChangeArrowheads="1"/>
          </p:cNvSpPr>
          <p:nvPr/>
        </p:nvSpPr>
        <p:spPr bwMode="auto">
          <a:xfrm>
            <a:off x="3540375" y="2590953"/>
            <a:ext cx="410370" cy="22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470" b="1" dirty="0">
                <a:solidFill>
                  <a:schemeClr val="tx1">
                    <a:lumMod val="50000"/>
                    <a:lumOff val="50000"/>
                  </a:schemeClr>
                </a:solidFill>
                <a:latin typeface="微软雅黑" panose="020B0503020204020204" charset="-122"/>
                <a:ea typeface="微软雅黑" panose="020B0503020204020204" charset="-122"/>
              </a:rPr>
              <a:t>40%</a:t>
            </a:r>
            <a:endParaRPr lang="zh-CN" altLang="en-US" sz="1470" b="1" dirty="0">
              <a:solidFill>
                <a:schemeClr val="tx1">
                  <a:lumMod val="50000"/>
                  <a:lumOff val="50000"/>
                </a:schemeClr>
              </a:solidFill>
              <a:latin typeface="微软雅黑" panose="020B0503020204020204" charset="-122"/>
              <a:ea typeface="微软雅黑" panose="020B0503020204020204" charset="-122"/>
            </a:endParaRPr>
          </a:p>
        </p:txBody>
      </p:sp>
      <p:sp>
        <p:nvSpPr>
          <p:cNvPr id="15" name="TextBox 9"/>
          <p:cNvSpPr txBox="1">
            <a:spLocks noChangeArrowheads="1"/>
          </p:cNvSpPr>
          <p:nvPr/>
        </p:nvSpPr>
        <p:spPr bwMode="auto">
          <a:xfrm>
            <a:off x="4643036" y="2140439"/>
            <a:ext cx="410370" cy="22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470" b="1" dirty="0">
                <a:solidFill>
                  <a:schemeClr val="tx1">
                    <a:lumMod val="50000"/>
                    <a:lumOff val="50000"/>
                  </a:schemeClr>
                </a:solidFill>
                <a:latin typeface="微软雅黑" panose="020B0503020204020204" charset="-122"/>
                <a:ea typeface="微软雅黑" panose="020B0503020204020204" charset="-122"/>
              </a:rPr>
              <a:t>57%</a:t>
            </a:r>
            <a:endParaRPr lang="zh-CN" altLang="en-US" sz="1470" b="1" dirty="0">
              <a:solidFill>
                <a:schemeClr val="tx1">
                  <a:lumMod val="50000"/>
                  <a:lumOff val="50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2376">
        <p:fade/>
      </p:transition>
    </mc:Choice>
    <mc:Fallback>
      <p:transition spd="med" advTm="237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500"/>
                                        <p:tgtEl>
                                          <p:spTgt spid="3"/>
                                        </p:tgtEl>
                                      </p:cBhvr>
                                    </p:animEffect>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500"/>
                                        <p:tgtEl>
                                          <p:spTgt spid="5"/>
                                        </p:tgtEl>
                                      </p:cBhvr>
                                    </p:animEffect>
                                  </p:childTnLst>
                                </p:cTn>
                              </p:par>
                            </p:childTnLst>
                          </p:cTn>
                        </p:par>
                        <p:par>
                          <p:cTn id="41" fill="hold">
                            <p:stCondLst>
                              <p:cond delay="2500"/>
                            </p:stCondLst>
                            <p:childTnLst>
                              <p:par>
                                <p:cTn id="42" presetID="22" presetClass="entr" presetSubtype="8" fill="hold" grpId="0"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left)">
                                      <p:cBhvr>
                                        <p:cTn id="44" dur="500"/>
                                        <p:tgtEl>
                                          <p:spTgt spid="4"/>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left)">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p:bldP spid="4" grpId="0"/>
      <p:bldP spid="5" grpId="0"/>
      <p:bldP spid="6" grpId="0"/>
      <p:bldP spid="7" grpId="0"/>
      <p:bldP spid="8" grpId="0"/>
      <p:bldP spid="9" grpId="0"/>
      <p:bldP spid="10" grpId="0"/>
      <p:bldP spid="11" grpId="0"/>
      <p:bldP spid="12" grpId="0"/>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a:off x="180082" y="431924"/>
            <a:ext cx="8280920" cy="0"/>
          </a:xfrm>
          <a:prstGeom prst="line">
            <a:avLst/>
          </a:prstGeom>
        </p:spPr>
        <p:style>
          <a:lnRef idx="1">
            <a:schemeClr val="accent1"/>
          </a:lnRef>
          <a:fillRef idx="0">
            <a:schemeClr val="accent1"/>
          </a:fillRef>
          <a:effectRef idx="0">
            <a:schemeClr val="accent1"/>
          </a:effectRef>
          <a:fontRef idx="minor">
            <a:schemeClr val="tx1"/>
          </a:fontRef>
        </p:style>
      </p:cxnSp>
      <p:pic>
        <p:nvPicPr>
          <p:cNvPr id="26" name="Picture 2" descr="C:\Documents and Settings\Administrator\桌面\新建文件夹 (2)\5.15封面参考\复件 (27) 新建文件夹\0f1ac98d7ad0e38211.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15970416">
            <a:off x="7198970" y="309105"/>
            <a:ext cx="2526441" cy="1421123"/>
          </a:xfrm>
          <a:prstGeom prst="rect">
            <a:avLst/>
          </a:prstGeom>
          <a:noFill/>
          <a:extLst>
            <a:ext uri="{909E8E84-426E-40DD-AFC4-6F175D3DCCD1}">
              <a14:hiddenFill xmlns:a14="http://schemas.microsoft.com/office/drawing/2010/main">
                <a:solidFill>
                  <a:srgbClr val="FFFFFF"/>
                </a:solidFill>
              </a14:hiddenFill>
            </a:ext>
          </a:extLst>
        </p:spPr>
      </p:pic>
      <p:sp>
        <p:nvSpPr>
          <p:cNvPr id="27" name="矩形 26"/>
          <p:cNvSpPr/>
          <p:nvPr/>
        </p:nvSpPr>
        <p:spPr>
          <a:xfrm>
            <a:off x="7740922" y="1224012"/>
            <a:ext cx="936104" cy="129614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4"/>
          <p:cNvSpPr txBox="1"/>
          <p:nvPr/>
        </p:nvSpPr>
        <p:spPr>
          <a:xfrm>
            <a:off x="36066" y="154925"/>
            <a:ext cx="1872208" cy="276999"/>
          </a:xfrm>
          <a:prstGeom prst="rect">
            <a:avLst/>
          </a:prstGeom>
          <a:noFill/>
        </p:spPr>
        <p:txBody>
          <a:bodyPr wrap="square" rtlCol="0">
            <a:spAutoFit/>
          </a:bodyPr>
          <a:lstStyle/>
          <a:p>
            <a:pPr algn="ctr"/>
            <a:r>
              <a:rPr lang="en-US" altLang="zh-CN" sz="1200" spc="600" dirty="0">
                <a:solidFill>
                  <a:srgbClr val="919DCB"/>
                </a:solidFill>
                <a:latin typeface="微软雅黑" panose="020B0503020204020204" charset="-122"/>
                <a:ea typeface="微软雅黑" panose="020B0503020204020204" charset="-122"/>
              </a:rPr>
              <a:t>1.</a:t>
            </a:r>
            <a:r>
              <a:rPr lang="zh-CN" altLang="en-US" sz="1200" spc="600" dirty="0">
                <a:solidFill>
                  <a:srgbClr val="919DCB"/>
                </a:solidFill>
                <a:latin typeface="微软雅黑" panose="020B0503020204020204" charset="-122"/>
                <a:ea typeface="微软雅黑" panose="020B0503020204020204" charset="-122"/>
              </a:rPr>
              <a:t>单击添加标题</a:t>
            </a:r>
            <a:endParaRPr lang="zh-CN" altLang="en-US" sz="1200" spc="600" dirty="0">
              <a:solidFill>
                <a:srgbClr val="919DCB"/>
              </a:solidFill>
              <a:latin typeface="微软雅黑" panose="020B0503020204020204" charset="-122"/>
              <a:ea typeface="微软雅黑" panose="020B0503020204020204" charset="-122"/>
            </a:endParaRPr>
          </a:p>
        </p:txBody>
      </p:sp>
      <p:sp>
        <p:nvSpPr>
          <p:cNvPr id="2" name="Freeform 8"/>
          <p:cNvSpPr/>
          <p:nvPr/>
        </p:nvSpPr>
        <p:spPr bwMode="auto">
          <a:xfrm>
            <a:off x="5143500" y="999062"/>
            <a:ext cx="2452688" cy="1384727"/>
          </a:xfrm>
          <a:custGeom>
            <a:avLst/>
            <a:gdLst>
              <a:gd name="T0" fmla="*/ 840 w 840"/>
              <a:gd name="T1" fmla="*/ 474 h 474"/>
              <a:gd name="T2" fmla="*/ 819 w 840"/>
              <a:gd name="T3" fmla="*/ 357 h 474"/>
              <a:gd name="T4" fmla="*/ 803 w 840"/>
              <a:gd name="T5" fmla="*/ 386 h 474"/>
              <a:gd name="T6" fmla="*/ 486 w 840"/>
              <a:gd name="T7" fmla="*/ 181 h 474"/>
              <a:gd name="T8" fmla="*/ 417 w 840"/>
              <a:gd name="T9" fmla="*/ 188 h 474"/>
              <a:gd name="T10" fmla="*/ 209 w 840"/>
              <a:gd name="T11" fmla="*/ 0 h 474"/>
              <a:gd name="T12" fmla="*/ 0 w 840"/>
              <a:gd name="T13" fmla="*/ 209 h 474"/>
              <a:gd name="T14" fmla="*/ 160 w 840"/>
              <a:gd name="T15" fmla="*/ 412 h 474"/>
              <a:gd name="T16" fmla="*/ 174 w 840"/>
              <a:gd name="T17" fmla="*/ 415 h 474"/>
              <a:gd name="T18" fmla="*/ 179 w 840"/>
              <a:gd name="T19" fmla="*/ 405 h 474"/>
              <a:gd name="T20" fmla="*/ 183 w 840"/>
              <a:gd name="T21" fmla="*/ 398 h 474"/>
              <a:gd name="T22" fmla="*/ 186 w 840"/>
              <a:gd name="T23" fmla="*/ 393 h 474"/>
              <a:gd name="T24" fmla="*/ 192 w 840"/>
              <a:gd name="T25" fmla="*/ 383 h 474"/>
              <a:gd name="T26" fmla="*/ 195 w 840"/>
              <a:gd name="T27" fmla="*/ 378 h 474"/>
              <a:gd name="T28" fmla="*/ 199 w 840"/>
              <a:gd name="T29" fmla="*/ 371 h 474"/>
              <a:gd name="T30" fmla="*/ 205 w 840"/>
              <a:gd name="T31" fmla="*/ 363 h 474"/>
              <a:gd name="T32" fmla="*/ 209 w 840"/>
              <a:gd name="T33" fmla="*/ 357 h 474"/>
              <a:gd name="T34" fmla="*/ 213 w 840"/>
              <a:gd name="T35" fmla="*/ 352 h 474"/>
              <a:gd name="T36" fmla="*/ 221 w 840"/>
              <a:gd name="T37" fmla="*/ 343 h 474"/>
              <a:gd name="T38" fmla="*/ 224 w 840"/>
              <a:gd name="T39" fmla="*/ 338 h 474"/>
              <a:gd name="T40" fmla="*/ 229 w 840"/>
              <a:gd name="T41" fmla="*/ 332 h 474"/>
              <a:gd name="T42" fmla="*/ 233 w 840"/>
              <a:gd name="T43" fmla="*/ 328 h 474"/>
              <a:gd name="T44" fmla="*/ 242 w 840"/>
              <a:gd name="T45" fmla="*/ 319 h 474"/>
              <a:gd name="T46" fmla="*/ 245 w 840"/>
              <a:gd name="T47" fmla="*/ 316 h 474"/>
              <a:gd name="T48" fmla="*/ 255 w 840"/>
              <a:gd name="T49" fmla="*/ 306 h 474"/>
              <a:gd name="T50" fmla="*/ 258 w 840"/>
              <a:gd name="T51" fmla="*/ 303 h 474"/>
              <a:gd name="T52" fmla="*/ 265 w 840"/>
              <a:gd name="T53" fmla="*/ 298 h 474"/>
              <a:gd name="T54" fmla="*/ 268 w 840"/>
              <a:gd name="T55" fmla="*/ 296 h 474"/>
              <a:gd name="T56" fmla="*/ 279 w 840"/>
              <a:gd name="T57" fmla="*/ 286 h 474"/>
              <a:gd name="T58" fmla="*/ 282 w 840"/>
              <a:gd name="T59" fmla="*/ 284 h 474"/>
              <a:gd name="T60" fmla="*/ 305 w 840"/>
              <a:gd name="T61" fmla="*/ 268 h 474"/>
              <a:gd name="T62" fmla="*/ 307 w 840"/>
              <a:gd name="T63" fmla="*/ 267 h 474"/>
              <a:gd name="T64" fmla="*/ 322 w 840"/>
              <a:gd name="T65" fmla="*/ 259 h 474"/>
              <a:gd name="T66" fmla="*/ 324 w 840"/>
              <a:gd name="T67" fmla="*/ 258 h 474"/>
              <a:gd name="T68" fmla="*/ 350 w 840"/>
              <a:gd name="T69" fmla="*/ 245 h 474"/>
              <a:gd name="T70" fmla="*/ 351 w 840"/>
              <a:gd name="T71" fmla="*/ 244 h 474"/>
              <a:gd name="T72" fmla="*/ 368 w 840"/>
              <a:gd name="T73" fmla="*/ 237 h 474"/>
              <a:gd name="T74" fmla="*/ 369 w 840"/>
              <a:gd name="T75" fmla="*/ 237 h 474"/>
              <a:gd name="T76" fmla="*/ 397 w 840"/>
              <a:gd name="T77" fmla="*/ 228 h 474"/>
              <a:gd name="T78" fmla="*/ 399 w 840"/>
              <a:gd name="T79" fmla="*/ 227 h 474"/>
              <a:gd name="T80" fmla="*/ 418 w 840"/>
              <a:gd name="T81" fmla="*/ 223 h 474"/>
              <a:gd name="T82" fmla="*/ 492 w 840"/>
              <a:gd name="T83" fmla="*/ 215 h 474"/>
              <a:gd name="T84" fmla="*/ 796 w 840"/>
              <a:gd name="T85" fmla="*/ 389 h 474"/>
              <a:gd name="T86" fmla="*/ 757 w 840"/>
              <a:gd name="T87" fmla="*/ 389 h 474"/>
              <a:gd name="T88" fmla="*/ 840 w 840"/>
              <a:gd name="T89" fmla="*/ 474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40" h="474">
                <a:moveTo>
                  <a:pt x="840" y="474"/>
                </a:moveTo>
                <a:cubicBezTo>
                  <a:pt x="819" y="357"/>
                  <a:pt x="819" y="357"/>
                  <a:pt x="819" y="357"/>
                </a:cubicBezTo>
                <a:cubicBezTo>
                  <a:pt x="803" y="386"/>
                  <a:pt x="803" y="386"/>
                  <a:pt x="803" y="386"/>
                </a:cubicBezTo>
                <a:cubicBezTo>
                  <a:pt x="748" y="265"/>
                  <a:pt x="627" y="181"/>
                  <a:pt x="486" y="181"/>
                </a:cubicBezTo>
                <a:cubicBezTo>
                  <a:pt x="463" y="181"/>
                  <a:pt x="440" y="183"/>
                  <a:pt x="417" y="188"/>
                </a:cubicBezTo>
                <a:cubicBezTo>
                  <a:pt x="407" y="82"/>
                  <a:pt x="318" y="0"/>
                  <a:pt x="209" y="0"/>
                </a:cubicBezTo>
                <a:cubicBezTo>
                  <a:pt x="94" y="0"/>
                  <a:pt x="0" y="93"/>
                  <a:pt x="0" y="209"/>
                </a:cubicBezTo>
                <a:cubicBezTo>
                  <a:pt x="0" y="307"/>
                  <a:pt x="68" y="389"/>
                  <a:pt x="160" y="412"/>
                </a:cubicBezTo>
                <a:cubicBezTo>
                  <a:pt x="164" y="413"/>
                  <a:pt x="169" y="414"/>
                  <a:pt x="174" y="415"/>
                </a:cubicBezTo>
                <a:cubicBezTo>
                  <a:pt x="176" y="411"/>
                  <a:pt x="177" y="408"/>
                  <a:pt x="179" y="405"/>
                </a:cubicBezTo>
                <a:cubicBezTo>
                  <a:pt x="180" y="403"/>
                  <a:pt x="181" y="401"/>
                  <a:pt x="183" y="398"/>
                </a:cubicBezTo>
                <a:cubicBezTo>
                  <a:pt x="184" y="397"/>
                  <a:pt x="185" y="395"/>
                  <a:pt x="186" y="393"/>
                </a:cubicBezTo>
                <a:cubicBezTo>
                  <a:pt x="188" y="390"/>
                  <a:pt x="190" y="386"/>
                  <a:pt x="192" y="383"/>
                </a:cubicBezTo>
                <a:cubicBezTo>
                  <a:pt x="193" y="381"/>
                  <a:pt x="194" y="380"/>
                  <a:pt x="195" y="378"/>
                </a:cubicBezTo>
                <a:cubicBezTo>
                  <a:pt x="196" y="376"/>
                  <a:pt x="198" y="374"/>
                  <a:pt x="199" y="371"/>
                </a:cubicBezTo>
                <a:cubicBezTo>
                  <a:pt x="201" y="369"/>
                  <a:pt x="203" y="366"/>
                  <a:pt x="205" y="363"/>
                </a:cubicBezTo>
                <a:cubicBezTo>
                  <a:pt x="206" y="361"/>
                  <a:pt x="208" y="359"/>
                  <a:pt x="209" y="357"/>
                </a:cubicBezTo>
                <a:cubicBezTo>
                  <a:pt x="211" y="355"/>
                  <a:pt x="212" y="354"/>
                  <a:pt x="213" y="352"/>
                </a:cubicBezTo>
                <a:cubicBezTo>
                  <a:pt x="215" y="349"/>
                  <a:pt x="218" y="346"/>
                  <a:pt x="221" y="343"/>
                </a:cubicBezTo>
                <a:cubicBezTo>
                  <a:pt x="222" y="341"/>
                  <a:pt x="223" y="340"/>
                  <a:pt x="224" y="338"/>
                </a:cubicBezTo>
                <a:cubicBezTo>
                  <a:pt x="226" y="336"/>
                  <a:pt x="228" y="334"/>
                  <a:pt x="229" y="332"/>
                </a:cubicBezTo>
                <a:cubicBezTo>
                  <a:pt x="231" y="331"/>
                  <a:pt x="232" y="330"/>
                  <a:pt x="233" y="328"/>
                </a:cubicBezTo>
                <a:cubicBezTo>
                  <a:pt x="236" y="325"/>
                  <a:pt x="239" y="322"/>
                  <a:pt x="242" y="319"/>
                </a:cubicBezTo>
                <a:cubicBezTo>
                  <a:pt x="243" y="318"/>
                  <a:pt x="244" y="317"/>
                  <a:pt x="245" y="316"/>
                </a:cubicBezTo>
                <a:cubicBezTo>
                  <a:pt x="249" y="312"/>
                  <a:pt x="252" y="309"/>
                  <a:pt x="255" y="306"/>
                </a:cubicBezTo>
                <a:cubicBezTo>
                  <a:pt x="256" y="305"/>
                  <a:pt x="257" y="304"/>
                  <a:pt x="258" y="303"/>
                </a:cubicBezTo>
                <a:cubicBezTo>
                  <a:pt x="261" y="301"/>
                  <a:pt x="263" y="300"/>
                  <a:pt x="265" y="298"/>
                </a:cubicBezTo>
                <a:cubicBezTo>
                  <a:pt x="266" y="297"/>
                  <a:pt x="267" y="296"/>
                  <a:pt x="268" y="296"/>
                </a:cubicBezTo>
                <a:cubicBezTo>
                  <a:pt x="271" y="292"/>
                  <a:pt x="275" y="289"/>
                  <a:pt x="279" y="286"/>
                </a:cubicBezTo>
                <a:cubicBezTo>
                  <a:pt x="280" y="285"/>
                  <a:pt x="281" y="285"/>
                  <a:pt x="282" y="284"/>
                </a:cubicBezTo>
                <a:cubicBezTo>
                  <a:pt x="290" y="279"/>
                  <a:pt x="297" y="273"/>
                  <a:pt x="305" y="268"/>
                </a:cubicBezTo>
                <a:cubicBezTo>
                  <a:pt x="306" y="268"/>
                  <a:pt x="306" y="268"/>
                  <a:pt x="307" y="267"/>
                </a:cubicBezTo>
                <a:cubicBezTo>
                  <a:pt x="312" y="264"/>
                  <a:pt x="317" y="261"/>
                  <a:pt x="322" y="259"/>
                </a:cubicBezTo>
                <a:cubicBezTo>
                  <a:pt x="322" y="258"/>
                  <a:pt x="323" y="258"/>
                  <a:pt x="324" y="258"/>
                </a:cubicBezTo>
                <a:cubicBezTo>
                  <a:pt x="332" y="253"/>
                  <a:pt x="341" y="249"/>
                  <a:pt x="350" y="245"/>
                </a:cubicBezTo>
                <a:cubicBezTo>
                  <a:pt x="350" y="245"/>
                  <a:pt x="350" y="244"/>
                  <a:pt x="351" y="244"/>
                </a:cubicBezTo>
                <a:cubicBezTo>
                  <a:pt x="357" y="242"/>
                  <a:pt x="362" y="239"/>
                  <a:pt x="368" y="237"/>
                </a:cubicBezTo>
                <a:cubicBezTo>
                  <a:pt x="368" y="237"/>
                  <a:pt x="369" y="237"/>
                  <a:pt x="369" y="237"/>
                </a:cubicBezTo>
                <a:cubicBezTo>
                  <a:pt x="378" y="234"/>
                  <a:pt x="388" y="230"/>
                  <a:pt x="397" y="228"/>
                </a:cubicBezTo>
                <a:cubicBezTo>
                  <a:pt x="398" y="228"/>
                  <a:pt x="398" y="228"/>
                  <a:pt x="399" y="227"/>
                </a:cubicBezTo>
                <a:cubicBezTo>
                  <a:pt x="405" y="226"/>
                  <a:pt x="411" y="224"/>
                  <a:pt x="418" y="223"/>
                </a:cubicBezTo>
                <a:cubicBezTo>
                  <a:pt x="442" y="218"/>
                  <a:pt x="466" y="215"/>
                  <a:pt x="492" y="215"/>
                </a:cubicBezTo>
                <a:cubicBezTo>
                  <a:pt x="621" y="215"/>
                  <a:pt x="735" y="285"/>
                  <a:pt x="796" y="389"/>
                </a:cubicBezTo>
                <a:cubicBezTo>
                  <a:pt x="757" y="389"/>
                  <a:pt x="757" y="389"/>
                  <a:pt x="757" y="389"/>
                </a:cubicBezTo>
                <a:lnTo>
                  <a:pt x="840" y="474"/>
                </a:lnTo>
                <a:close/>
              </a:path>
            </a:pathLst>
          </a:custGeom>
          <a:solidFill>
            <a:srgbClr val="919DCB"/>
          </a:solidFill>
          <a:ln>
            <a:noFill/>
          </a:ln>
        </p:spPr>
        <p:txBody>
          <a:bodyPr/>
          <a:lstStyle/>
          <a:p>
            <a:endParaRPr lang="zh-CN" altLang="en-US">
              <a:solidFill>
                <a:srgbClr val="266967"/>
              </a:solidFill>
            </a:endParaRPr>
          </a:p>
        </p:txBody>
      </p:sp>
      <p:sp>
        <p:nvSpPr>
          <p:cNvPr id="3" name="Freeform 9"/>
          <p:cNvSpPr/>
          <p:nvPr/>
        </p:nvSpPr>
        <p:spPr bwMode="auto">
          <a:xfrm>
            <a:off x="7029450" y="995885"/>
            <a:ext cx="1397000" cy="2451857"/>
          </a:xfrm>
          <a:custGeom>
            <a:avLst/>
            <a:gdLst>
              <a:gd name="T0" fmla="*/ 0 w 478"/>
              <a:gd name="T1" fmla="*/ 839 h 839"/>
              <a:gd name="T2" fmla="*/ 117 w 478"/>
              <a:gd name="T3" fmla="*/ 818 h 839"/>
              <a:gd name="T4" fmla="*/ 88 w 478"/>
              <a:gd name="T5" fmla="*/ 802 h 839"/>
              <a:gd name="T6" fmla="*/ 295 w 478"/>
              <a:gd name="T7" fmla="*/ 487 h 839"/>
              <a:gd name="T8" fmla="*/ 288 w 478"/>
              <a:gd name="T9" fmla="*/ 418 h 839"/>
              <a:gd name="T10" fmla="*/ 477 w 478"/>
              <a:gd name="T11" fmla="*/ 211 h 839"/>
              <a:gd name="T12" fmla="*/ 269 w 478"/>
              <a:gd name="T13" fmla="*/ 1 h 839"/>
              <a:gd name="T14" fmla="*/ 66 w 478"/>
              <a:gd name="T15" fmla="*/ 159 h 839"/>
              <a:gd name="T16" fmla="*/ 62 w 478"/>
              <a:gd name="T17" fmla="*/ 174 h 839"/>
              <a:gd name="T18" fmla="*/ 72 w 478"/>
              <a:gd name="T19" fmla="*/ 178 h 839"/>
              <a:gd name="T20" fmla="*/ 79 w 478"/>
              <a:gd name="T21" fmla="*/ 182 h 839"/>
              <a:gd name="T22" fmla="*/ 84 w 478"/>
              <a:gd name="T23" fmla="*/ 185 h 839"/>
              <a:gd name="T24" fmla="*/ 94 w 478"/>
              <a:gd name="T25" fmla="*/ 191 h 839"/>
              <a:gd name="T26" fmla="*/ 99 w 478"/>
              <a:gd name="T27" fmla="*/ 194 h 839"/>
              <a:gd name="T28" fmla="*/ 106 w 478"/>
              <a:gd name="T29" fmla="*/ 198 h 839"/>
              <a:gd name="T30" fmla="*/ 114 w 478"/>
              <a:gd name="T31" fmla="*/ 204 h 839"/>
              <a:gd name="T32" fmla="*/ 120 w 478"/>
              <a:gd name="T33" fmla="*/ 209 h 839"/>
              <a:gd name="T34" fmla="*/ 125 w 478"/>
              <a:gd name="T35" fmla="*/ 212 h 839"/>
              <a:gd name="T36" fmla="*/ 134 w 478"/>
              <a:gd name="T37" fmla="*/ 220 h 839"/>
              <a:gd name="T38" fmla="*/ 139 w 478"/>
              <a:gd name="T39" fmla="*/ 224 h 839"/>
              <a:gd name="T40" fmla="*/ 145 w 478"/>
              <a:gd name="T41" fmla="*/ 229 h 839"/>
              <a:gd name="T42" fmla="*/ 148 w 478"/>
              <a:gd name="T43" fmla="*/ 233 h 839"/>
              <a:gd name="T44" fmla="*/ 158 w 478"/>
              <a:gd name="T45" fmla="*/ 242 h 839"/>
              <a:gd name="T46" fmla="*/ 161 w 478"/>
              <a:gd name="T47" fmla="*/ 245 h 839"/>
              <a:gd name="T48" fmla="*/ 171 w 478"/>
              <a:gd name="T49" fmla="*/ 255 h 839"/>
              <a:gd name="T50" fmla="*/ 173 w 478"/>
              <a:gd name="T51" fmla="*/ 258 h 839"/>
              <a:gd name="T52" fmla="*/ 179 w 478"/>
              <a:gd name="T53" fmla="*/ 265 h 839"/>
              <a:gd name="T54" fmla="*/ 181 w 478"/>
              <a:gd name="T55" fmla="*/ 267 h 839"/>
              <a:gd name="T56" fmla="*/ 190 w 478"/>
              <a:gd name="T57" fmla="*/ 279 h 839"/>
              <a:gd name="T58" fmla="*/ 193 w 478"/>
              <a:gd name="T59" fmla="*/ 282 h 839"/>
              <a:gd name="T60" fmla="*/ 208 w 478"/>
              <a:gd name="T61" fmla="*/ 305 h 839"/>
              <a:gd name="T62" fmla="*/ 209 w 478"/>
              <a:gd name="T63" fmla="*/ 307 h 839"/>
              <a:gd name="T64" fmla="*/ 218 w 478"/>
              <a:gd name="T65" fmla="*/ 322 h 839"/>
              <a:gd name="T66" fmla="*/ 219 w 478"/>
              <a:gd name="T67" fmla="*/ 324 h 839"/>
              <a:gd name="T68" fmla="*/ 231 w 478"/>
              <a:gd name="T69" fmla="*/ 350 h 839"/>
              <a:gd name="T70" fmla="*/ 232 w 478"/>
              <a:gd name="T71" fmla="*/ 351 h 839"/>
              <a:gd name="T72" fmla="*/ 239 w 478"/>
              <a:gd name="T73" fmla="*/ 368 h 839"/>
              <a:gd name="T74" fmla="*/ 239 w 478"/>
              <a:gd name="T75" fmla="*/ 369 h 839"/>
              <a:gd name="T76" fmla="*/ 248 w 478"/>
              <a:gd name="T77" fmla="*/ 397 h 839"/>
              <a:gd name="T78" fmla="*/ 249 w 478"/>
              <a:gd name="T79" fmla="*/ 399 h 839"/>
              <a:gd name="T80" fmla="*/ 253 w 478"/>
              <a:gd name="T81" fmla="*/ 418 h 839"/>
              <a:gd name="T82" fmla="*/ 261 w 478"/>
              <a:gd name="T83" fmla="*/ 492 h 839"/>
              <a:gd name="T84" fmla="*/ 85 w 478"/>
              <a:gd name="T85" fmla="*/ 795 h 839"/>
              <a:gd name="T86" fmla="*/ 85 w 478"/>
              <a:gd name="T87" fmla="*/ 757 h 839"/>
              <a:gd name="T88" fmla="*/ 0 w 478"/>
              <a:gd name="T89" fmla="*/ 839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8" h="839">
                <a:moveTo>
                  <a:pt x="0" y="839"/>
                </a:moveTo>
                <a:cubicBezTo>
                  <a:pt x="117" y="818"/>
                  <a:pt x="117" y="818"/>
                  <a:pt x="117" y="818"/>
                </a:cubicBezTo>
                <a:cubicBezTo>
                  <a:pt x="88" y="802"/>
                  <a:pt x="88" y="802"/>
                  <a:pt x="88" y="802"/>
                </a:cubicBezTo>
                <a:cubicBezTo>
                  <a:pt x="210" y="748"/>
                  <a:pt x="294" y="628"/>
                  <a:pt x="295" y="487"/>
                </a:cubicBezTo>
                <a:cubicBezTo>
                  <a:pt x="295" y="463"/>
                  <a:pt x="293" y="440"/>
                  <a:pt x="288" y="418"/>
                </a:cubicBezTo>
                <a:cubicBezTo>
                  <a:pt x="394" y="408"/>
                  <a:pt x="477" y="319"/>
                  <a:pt x="477" y="211"/>
                </a:cubicBezTo>
                <a:cubicBezTo>
                  <a:pt x="478" y="95"/>
                  <a:pt x="385" y="1"/>
                  <a:pt x="269" y="1"/>
                </a:cubicBezTo>
                <a:cubicBezTo>
                  <a:pt x="171" y="0"/>
                  <a:pt x="88" y="68"/>
                  <a:pt x="66" y="159"/>
                </a:cubicBezTo>
                <a:cubicBezTo>
                  <a:pt x="64" y="164"/>
                  <a:pt x="63" y="169"/>
                  <a:pt x="62" y="174"/>
                </a:cubicBezTo>
                <a:cubicBezTo>
                  <a:pt x="66" y="175"/>
                  <a:pt x="69" y="177"/>
                  <a:pt x="72" y="178"/>
                </a:cubicBezTo>
                <a:cubicBezTo>
                  <a:pt x="74" y="180"/>
                  <a:pt x="76" y="181"/>
                  <a:pt x="79" y="182"/>
                </a:cubicBezTo>
                <a:cubicBezTo>
                  <a:pt x="80" y="183"/>
                  <a:pt x="82" y="184"/>
                  <a:pt x="84" y="185"/>
                </a:cubicBezTo>
                <a:cubicBezTo>
                  <a:pt x="87" y="187"/>
                  <a:pt x="91" y="189"/>
                  <a:pt x="94" y="191"/>
                </a:cubicBezTo>
                <a:cubicBezTo>
                  <a:pt x="96" y="192"/>
                  <a:pt x="97" y="193"/>
                  <a:pt x="99" y="194"/>
                </a:cubicBezTo>
                <a:cubicBezTo>
                  <a:pt x="101" y="196"/>
                  <a:pt x="103" y="197"/>
                  <a:pt x="106" y="198"/>
                </a:cubicBezTo>
                <a:cubicBezTo>
                  <a:pt x="108" y="200"/>
                  <a:pt x="111" y="202"/>
                  <a:pt x="114" y="204"/>
                </a:cubicBezTo>
                <a:cubicBezTo>
                  <a:pt x="116" y="206"/>
                  <a:pt x="118" y="207"/>
                  <a:pt x="120" y="209"/>
                </a:cubicBezTo>
                <a:cubicBezTo>
                  <a:pt x="122" y="210"/>
                  <a:pt x="123" y="211"/>
                  <a:pt x="125" y="212"/>
                </a:cubicBezTo>
                <a:cubicBezTo>
                  <a:pt x="128" y="215"/>
                  <a:pt x="131" y="218"/>
                  <a:pt x="134" y="220"/>
                </a:cubicBezTo>
                <a:cubicBezTo>
                  <a:pt x="136" y="221"/>
                  <a:pt x="137" y="223"/>
                  <a:pt x="139" y="224"/>
                </a:cubicBezTo>
                <a:cubicBezTo>
                  <a:pt x="141" y="226"/>
                  <a:pt x="143" y="227"/>
                  <a:pt x="145" y="229"/>
                </a:cubicBezTo>
                <a:cubicBezTo>
                  <a:pt x="146" y="230"/>
                  <a:pt x="147" y="231"/>
                  <a:pt x="148" y="233"/>
                </a:cubicBezTo>
                <a:cubicBezTo>
                  <a:pt x="152" y="236"/>
                  <a:pt x="155" y="239"/>
                  <a:pt x="158" y="242"/>
                </a:cubicBezTo>
                <a:cubicBezTo>
                  <a:pt x="159" y="243"/>
                  <a:pt x="160" y="244"/>
                  <a:pt x="161" y="245"/>
                </a:cubicBezTo>
                <a:cubicBezTo>
                  <a:pt x="164" y="248"/>
                  <a:pt x="168" y="252"/>
                  <a:pt x="171" y="255"/>
                </a:cubicBezTo>
                <a:cubicBezTo>
                  <a:pt x="172" y="256"/>
                  <a:pt x="172" y="257"/>
                  <a:pt x="173" y="258"/>
                </a:cubicBezTo>
                <a:cubicBezTo>
                  <a:pt x="175" y="260"/>
                  <a:pt x="177" y="263"/>
                  <a:pt x="179" y="265"/>
                </a:cubicBezTo>
                <a:cubicBezTo>
                  <a:pt x="180" y="266"/>
                  <a:pt x="180" y="267"/>
                  <a:pt x="181" y="267"/>
                </a:cubicBezTo>
                <a:cubicBezTo>
                  <a:pt x="184" y="271"/>
                  <a:pt x="187" y="275"/>
                  <a:pt x="190" y="279"/>
                </a:cubicBezTo>
                <a:cubicBezTo>
                  <a:pt x="191" y="280"/>
                  <a:pt x="192" y="281"/>
                  <a:pt x="193" y="282"/>
                </a:cubicBezTo>
                <a:cubicBezTo>
                  <a:pt x="198" y="290"/>
                  <a:pt x="203" y="297"/>
                  <a:pt x="208" y="305"/>
                </a:cubicBezTo>
                <a:cubicBezTo>
                  <a:pt x="208" y="306"/>
                  <a:pt x="209" y="306"/>
                  <a:pt x="209" y="307"/>
                </a:cubicBezTo>
                <a:cubicBezTo>
                  <a:pt x="212" y="312"/>
                  <a:pt x="215" y="317"/>
                  <a:pt x="218" y="322"/>
                </a:cubicBezTo>
                <a:cubicBezTo>
                  <a:pt x="218" y="322"/>
                  <a:pt x="218" y="323"/>
                  <a:pt x="219" y="324"/>
                </a:cubicBezTo>
                <a:cubicBezTo>
                  <a:pt x="223" y="332"/>
                  <a:pt x="228" y="341"/>
                  <a:pt x="231" y="350"/>
                </a:cubicBezTo>
                <a:cubicBezTo>
                  <a:pt x="232" y="350"/>
                  <a:pt x="232" y="351"/>
                  <a:pt x="232" y="351"/>
                </a:cubicBezTo>
                <a:cubicBezTo>
                  <a:pt x="234" y="357"/>
                  <a:pt x="237" y="362"/>
                  <a:pt x="239" y="368"/>
                </a:cubicBezTo>
                <a:cubicBezTo>
                  <a:pt x="239" y="369"/>
                  <a:pt x="239" y="369"/>
                  <a:pt x="239" y="369"/>
                </a:cubicBezTo>
                <a:cubicBezTo>
                  <a:pt x="243" y="378"/>
                  <a:pt x="246" y="388"/>
                  <a:pt x="248" y="397"/>
                </a:cubicBezTo>
                <a:cubicBezTo>
                  <a:pt x="248" y="398"/>
                  <a:pt x="249" y="398"/>
                  <a:pt x="249" y="399"/>
                </a:cubicBezTo>
                <a:cubicBezTo>
                  <a:pt x="250" y="405"/>
                  <a:pt x="252" y="412"/>
                  <a:pt x="253" y="418"/>
                </a:cubicBezTo>
                <a:cubicBezTo>
                  <a:pt x="258" y="442"/>
                  <a:pt x="261" y="467"/>
                  <a:pt x="261" y="492"/>
                </a:cubicBezTo>
                <a:cubicBezTo>
                  <a:pt x="260" y="622"/>
                  <a:pt x="190" y="734"/>
                  <a:pt x="85" y="795"/>
                </a:cubicBezTo>
                <a:cubicBezTo>
                  <a:pt x="85" y="757"/>
                  <a:pt x="85" y="757"/>
                  <a:pt x="85" y="757"/>
                </a:cubicBezTo>
                <a:lnTo>
                  <a:pt x="0" y="839"/>
                </a:lnTo>
                <a:close/>
              </a:path>
            </a:pathLst>
          </a:custGeom>
          <a:solidFill>
            <a:srgbClr val="C1CBE6"/>
          </a:solidFill>
          <a:ln>
            <a:noFill/>
          </a:ln>
        </p:spPr>
        <p:txBody>
          <a:bodyPr/>
          <a:lstStyle/>
          <a:p>
            <a:endParaRPr lang="zh-CN" altLang="en-US">
              <a:solidFill>
                <a:prstClr val="black"/>
              </a:solidFill>
            </a:endParaRPr>
          </a:p>
        </p:txBody>
      </p:sp>
      <p:sp>
        <p:nvSpPr>
          <p:cNvPr id="4" name="Freeform 10"/>
          <p:cNvSpPr/>
          <p:nvPr/>
        </p:nvSpPr>
        <p:spPr bwMode="auto">
          <a:xfrm>
            <a:off x="5946775" y="3027208"/>
            <a:ext cx="2487613" cy="1329147"/>
          </a:xfrm>
          <a:custGeom>
            <a:avLst/>
            <a:gdLst>
              <a:gd name="T0" fmla="*/ 0 w 852"/>
              <a:gd name="T1" fmla="*/ 0 h 455"/>
              <a:gd name="T2" fmla="*/ 25 w 852"/>
              <a:gd name="T3" fmla="*/ 115 h 455"/>
              <a:gd name="T4" fmla="*/ 40 w 852"/>
              <a:gd name="T5" fmla="*/ 87 h 455"/>
              <a:gd name="T6" fmla="*/ 364 w 852"/>
              <a:gd name="T7" fmla="*/ 280 h 455"/>
              <a:gd name="T8" fmla="*/ 432 w 852"/>
              <a:gd name="T9" fmla="*/ 271 h 455"/>
              <a:gd name="T10" fmla="*/ 647 w 852"/>
              <a:gd name="T11" fmla="*/ 451 h 455"/>
              <a:gd name="T12" fmla="*/ 848 w 852"/>
              <a:gd name="T13" fmla="*/ 235 h 455"/>
              <a:gd name="T14" fmla="*/ 682 w 852"/>
              <a:gd name="T15" fmla="*/ 38 h 455"/>
              <a:gd name="T16" fmla="*/ 667 w 852"/>
              <a:gd name="T17" fmla="*/ 35 h 455"/>
              <a:gd name="T18" fmla="*/ 662 w 852"/>
              <a:gd name="T19" fmla="*/ 45 h 455"/>
              <a:gd name="T20" fmla="*/ 659 w 852"/>
              <a:gd name="T21" fmla="*/ 52 h 455"/>
              <a:gd name="T22" fmla="*/ 656 w 852"/>
              <a:gd name="T23" fmla="*/ 57 h 455"/>
              <a:gd name="T24" fmla="*/ 651 w 852"/>
              <a:gd name="T25" fmla="*/ 67 h 455"/>
              <a:gd name="T26" fmla="*/ 648 w 852"/>
              <a:gd name="T27" fmla="*/ 73 h 455"/>
              <a:gd name="T28" fmla="*/ 644 w 852"/>
              <a:gd name="T29" fmla="*/ 79 h 455"/>
              <a:gd name="T30" fmla="*/ 638 w 852"/>
              <a:gd name="T31" fmla="*/ 88 h 455"/>
              <a:gd name="T32" fmla="*/ 634 w 852"/>
              <a:gd name="T33" fmla="*/ 94 h 455"/>
              <a:gd name="T34" fmla="*/ 631 w 852"/>
              <a:gd name="T35" fmla="*/ 99 h 455"/>
              <a:gd name="T36" fmla="*/ 623 w 852"/>
              <a:gd name="T37" fmla="*/ 109 h 455"/>
              <a:gd name="T38" fmla="*/ 620 w 852"/>
              <a:gd name="T39" fmla="*/ 113 h 455"/>
              <a:gd name="T40" fmla="*/ 615 w 852"/>
              <a:gd name="T41" fmla="*/ 119 h 455"/>
              <a:gd name="T42" fmla="*/ 611 w 852"/>
              <a:gd name="T43" fmla="*/ 123 h 455"/>
              <a:gd name="T44" fmla="*/ 603 w 852"/>
              <a:gd name="T45" fmla="*/ 133 h 455"/>
              <a:gd name="T46" fmla="*/ 600 w 852"/>
              <a:gd name="T47" fmla="*/ 137 h 455"/>
              <a:gd name="T48" fmla="*/ 590 w 852"/>
              <a:gd name="T49" fmla="*/ 147 h 455"/>
              <a:gd name="T50" fmla="*/ 587 w 852"/>
              <a:gd name="T51" fmla="*/ 149 h 455"/>
              <a:gd name="T52" fmla="*/ 581 w 852"/>
              <a:gd name="T53" fmla="*/ 155 h 455"/>
              <a:gd name="T54" fmla="*/ 578 w 852"/>
              <a:gd name="T55" fmla="*/ 157 h 455"/>
              <a:gd name="T56" fmla="*/ 566 w 852"/>
              <a:gd name="T57" fmla="*/ 167 h 455"/>
              <a:gd name="T58" fmla="*/ 564 w 852"/>
              <a:gd name="T59" fmla="*/ 170 h 455"/>
              <a:gd name="T60" fmla="*/ 541 w 852"/>
              <a:gd name="T61" fmla="*/ 186 h 455"/>
              <a:gd name="T62" fmla="*/ 540 w 852"/>
              <a:gd name="T63" fmla="*/ 187 h 455"/>
              <a:gd name="T64" fmla="*/ 525 w 852"/>
              <a:gd name="T65" fmla="*/ 196 h 455"/>
              <a:gd name="T66" fmla="*/ 523 w 852"/>
              <a:gd name="T67" fmla="*/ 197 h 455"/>
              <a:gd name="T68" fmla="*/ 498 w 852"/>
              <a:gd name="T69" fmla="*/ 211 h 455"/>
              <a:gd name="T70" fmla="*/ 497 w 852"/>
              <a:gd name="T71" fmla="*/ 212 h 455"/>
              <a:gd name="T72" fmla="*/ 480 w 852"/>
              <a:gd name="T73" fmla="*/ 219 h 455"/>
              <a:gd name="T74" fmla="*/ 479 w 852"/>
              <a:gd name="T75" fmla="*/ 220 h 455"/>
              <a:gd name="T76" fmla="*/ 451 w 852"/>
              <a:gd name="T77" fmla="*/ 230 h 455"/>
              <a:gd name="T78" fmla="*/ 449 w 852"/>
              <a:gd name="T79" fmla="*/ 230 h 455"/>
              <a:gd name="T80" fmla="*/ 430 w 852"/>
              <a:gd name="T81" fmla="*/ 236 h 455"/>
              <a:gd name="T82" fmla="*/ 357 w 852"/>
              <a:gd name="T83" fmla="*/ 246 h 455"/>
              <a:gd name="T84" fmla="*/ 47 w 852"/>
              <a:gd name="T85" fmla="*/ 83 h 455"/>
              <a:gd name="T86" fmla="*/ 85 w 852"/>
              <a:gd name="T87" fmla="*/ 82 h 455"/>
              <a:gd name="T88" fmla="*/ 0 w 852"/>
              <a:gd name="T89" fmla="*/ 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52" h="455">
                <a:moveTo>
                  <a:pt x="0" y="0"/>
                </a:moveTo>
                <a:cubicBezTo>
                  <a:pt x="25" y="115"/>
                  <a:pt x="25" y="115"/>
                  <a:pt x="25" y="115"/>
                </a:cubicBezTo>
                <a:cubicBezTo>
                  <a:pt x="40" y="87"/>
                  <a:pt x="40" y="87"/>
                  <a:pt x="40" y="87"/>
                </a:cubicBezTo>
                <a:cubicBezTo>
                  <a:pt x="98" y="205"/>
                  <a:pt x="223" y="285"/>
                  <a:pt x="364" y="280"/>
                </a:cubicBezTo>
                <a:cubicBezTo>
                  <a:pt x="387" y="279"/>
                  <a:pt x="410" y="276"/>
                  <a:pt x="432" y="271"/>
                </a:cubicBezTo>
                <a:cubicBezTo>
                  <a:pt x="447" y="376"/>
                  <a:pt x="539" y="455"/>
                  <a:pt x="647" y="451"/>
                </a:cubicBezTo>
                <a:cubicBezTo>
                  <a:pt x="762" y="447"/>
                  <a:pt x="852" y="350"/>
                  <a:pt x="848" y="235"/>
                </a:cubicBezTo>
                <a:cubicBezTo>
                  <a:pt x="845" y="137"/>
                  <a:pt x="774" y="57"/>
                  <a:pt x="682" y="38"/>
                </a:cubicBezTo>
                <a:cubicBezTo>
                  <a:pt x="677" y="37"/>
                  <a:pt x="672" y="36"/>
                  <a:pt x="667" y="35"/>
                </a:cubicBezTo>
                <a:cubicBezTo>
                  <a:pt x="665" y="38"/>
                  <a:pt x="664" y="42"/>
                  <a:pt x="662" y="45"/>
                </a:cubicBezTo>
                <a:cubicBezTo>
                  <a:pt x="661" y="47"/>
                  <a:pt x="660" y="49"/>
                  <a:pt x="659" y="52"/>
                </a:cubicBezTo>
                <a:cubicBezTo>
                  <a:pt x="658" y="53"/>
                  <a:pt x="657" y="55"/>
                  <a:pt x="656" y="57"/>
                </a:cubicBezTo>
                <a:cubicBezTo>
                  <a:pt x="655" y="61"/>
                  <a:pt x="653" y="64"/>
                  <a:pt x="651" y="67"/>
                </a:cubicBezTo>
                <a:cubicBezTo>
                  <a:pt x="650" y="69"/>
                  <a:pt x="649" y="71"/>
                  <a:pt x="648" y="73"/>
                </a:cubicBezTo>
                <a:cubicBezTo>
                  <a:pt x="646" y="75"/>
                  <a:pt x="645" y="77"/>
                  <a:pt x="644" y="79"/>
                </a:cubicBezTo>
                <a:cubicBezTo>
                  <a:pt x="642" y="82"/>
                  <a:pt x="640" y="85"/>
                  <a:pt x="638" y="88"/>
                </a:cubicBezTo>
                <a:cubicBezTo>
                  <a:pt x="637" y="90"/>
                  <a:pt x="635" y="92"/>
                  <a:pt x="634" y="94"/>
                </a:cubicBezTo>
                <a:cubicBezTo>
                  <a:pt x="633" y="96"/>
                  <a:pt x="632" y="97"/>
                  <a:pt x="631" y="99"/>
                </a:cubicBezTo>
                <a:cubicBezTo>
                  <a:pt x="628" y="102"/>
                  <a:pt x="626" y="106"/>
                  <a:pt x="623" y="109"/>
                </a:cubicBezTo>
                <a:cubicBezTo>
                  <a:pt x="622" y="110"/>
                  <a:pt x="621" y="112"/>
                  <a:pt x="620" y="113"/>
                </a:cubicBezTo>
                <a:cubicBezTo>
                  <a:pt x="618" y="115"/>
                  <a:pt x="617" y="117"/>
                  <a:pt x="615" y="119"/>
                </a:cubicBezTo>
                <a:cubicBezTo>
                  <a:pt x="614" y="121"/>
                  <a:pt x="613" y="122"/>
                  <a:pt x="611" y="123"/>
                </a:cubicBezTo>
                <a:cubicBezTo>
                  <a:pt x="609" y="127"/>
                  <a:pt x="606" y="130"/>
                  <a:pt x="603" y="133"/>
                </a:cubicBezTo>
                <a:cubicBezTo>
                  <a:pt x="602" y="134"/>
                  <a:pt x="601" y="135"/>
                  <a:pt x="600" y="137"/>
                </a:cubicBezTo>
                <a:cubicBezTo>
                  <a:pt x="596" y="140"/>
                  <a:pt x="593" y="143"/>
                  <a:pt x="590" y="147"/>
                </a:cubicBezTo>
                <a:cubicBezTo>
                  <a:pt x="589" y="147"/>
                  <a:pt x="588" y="148"/>
                  <a:pt x="587" y="149"/>
                </a:cubicBezTo>
                <a:cubicBezTo>
                  <a:pt x="585" y="151"/>
                  <a:pt x="583" y="153"/>
                  <a:pt x="581" y="155"/>
                </a:cubicBezTo>
                <a:cubicBezTo>
                  <a:pt x="580" y="156"/>
                  <a:pt x="579" y="157"/>
                  <a:pt x="578" y="157"/>
                </a:cubicBezTo>
                <a:cubicBezTo>
                  <a:pt x="574" y="161"/>
                  <a:pt x="570" y="164"/>
                  <a:pt x="566" y="167"/>
                </a:cubicBezTo>
                <a:cubicBezTo>
                  <a:pt x="566" y="168"/>
                  <a:pt x="565" y="169"/>
                  <a:pt x="564" y="170"/>
                </a:cubicBezTo>
                <a:cubicBezTo>
                  <a:pt x="556" y="175"/>
                  <a:pt x="549" y="181"/>
                  <a:pt x="541" y="186"/>
                </a:cubicBezTo>
                <a:cubicBezTo>
                  <a:pt x="541" y="186"/>
                  <a:pt x="540" y="187"/>
                  <a:pt x="540" y="187"/>
                </a:cubicBezTo>
                <a:cubicBezTo>
                  <a:pt x="535" y="190"/>
                  <a:pt x="530" y="193"/>
                  <a:pt x="525" y="196"/>
                </a:cubicBezTo>
                <a:cubicBezTo>
                  <a:pt x="525" y="197"/>
                  <a:pt x="524" y="197"/>
                  <a:pt x="523" y="197"/>
                </a:cubicBezTo>
                <a:cubicBezTo>
                  <a:pt x="515" y="202"/>
                  <a:pt x="507" y="207"/>
                  <a:pt x="498" y="211"/>
                </a:cubicBezTo>
                <a:cubicBezTo>
                  <a:pt x="497" y="211"/>
                  <a:pt x="497" y="212"/>
                  <a:pt x="497" y="212"/>
                </a:cubicBezTo>
                <a:cubicBezTo>
                  <a:pt x="491" y="214"/>
                  <a:pt x="485" y="217"/>
                  <a:pt x="480" y="219"/>
                </a:cubicBezTo>
                <a:cubicBezTo>
                  <a:pt x="479" y="219"/>
                  <a:pt x="479" y="220"/>
                  <a:pt x="479" y="220"/>
                </a:cubicBezTo>
                <a:cubicBezTo>
                  <a:pt x="470" y="223"/>
                  <a:pt x="460" y="227"/>
                  <a:pt x="451" y="230"/>
                </a:cubicBezTo>
                <a:cubicBezTo>
                  <a:pt x="450" y="230"/>
                  <a:pt x="450" y="230"/>
                  <a:pt x="449" y="230"/>
                </a:cubicBezTo>
                <a:cubicBezTo>
                  <a:pt x="443" y="232"/>
                  <a:pt x="437" y="234"/>
                  <a:pt x="430" y="236"/>
                </a:cubicBezTo>
                <a:cubicBezTo>
                  <a:pt x="407" y="242"/>
                  <a:pt x="382" y="245"/>
                  <a:pt x="357" y="246"/>
                </a:cubicBezTo>
                <a:cubicBezTo>
                  <a:pt x="227" y="251"/>
                  <a:pt x="112" y="185"/>
                  <a:pt x="47" y="83"/>
                </a:cubicBezTo>
                <a:cubicBezTo>
                  <a:pt x="85" y="82"/>
                  <a:pt x="85" y="82"/>
                  <a:pt x="85" y="82"/>
                </a:cubicBezTo>
                <a:lnTo>
                  <a:pt x="0" y="0"/>
                </a:lnTo>
                <a:close/>
              </a:path>
            </a:pathLst>
          </a:custGeom>
          <a:solidFill>
            <a:srgbClr val="919DCB"/>
          </a:solidFill>
          <a:ln>
            <a:noFill/>
          </a:ln>
        </p:spPr>
        <p:txBody>
          <a:bodyPr/>
          <a:lstStyle/>
          <a:p>
            <a:endParaRPr lang="zh-CN" altLang="en-US">
              <a:solidFill>
                <a:prstClr val="black"/>
              </a:solidFill>
            </a:endParaRPr>
          </a:p>
        </p:txBody>
      </p:sp>
      <p:sp>
        <p:nvSpPr>
          <p:cNvPr id="5" name="Freeform 11"/>
          <p:cNvSpPr/>
          <p:nvPr/>
        </p:nvSpPr>
        <p:spPr bwMode="auto">
          <a:xfrm>
            <a:off x="5135564" y="1847049"/>
            <a:ext cx="1336675" cy="2485204"/>
          </a:xfrm>
          <a:custGeom>
            <a:avLst/>
            <a:gdLst>
              <a:gd name="T0" fmla="*/ 458 w 458"/>
              <a:gd name="T1" fmla="*/ 0 h 851"/>
              <a:gd name="T2" fmla="*/ 342 w 458"/>
              <a:gd name="T3" fmla="*/ 25 h 851"/>
              <a:gd name="T4" fmla="*/ 371 w 458"/>
              <a:gd name="T5" fmla="*/ 40 h 851"/>
              <a:gd name="T6" fmla="*/ 176 w 458"/>
              <a:gd name="T7" fmla="*/ 362 h 851"/>
              <a:gd name="T8" fmla="*/ 185 w 458"/>
              <a:gd name="T9" fmla="*/ 431 h 851"/>
              <a:gd name="T10" fmla="*/ 4 w 458"/>
              <a:gd name="T11" fmla="*/ 645 h 851"/>
              <a:gd name="T12" fmla="*/ 219 w 458"/>
              <a:gd name="T13" fmla="*/ 847 h 851"/>
              <a:gd name="T14" fmla="*/ 417 w 458"/>
              <a:gd name="T15" fmla="*/ 682 h 851"/>
              <a:gd name="T16" fmla="*/ 420 w 458"/>
              <a:gd name="T17" fmla="*/ 667 h 851"/>
              <a:gd name="T18" fmla="*/ 410 w 458"/>
              <a:gd name="T19" fmla="*/ 662 h 851"/>
              <a:gd name="T20" fmla="*/ 403 w 458"/>
              <a:gd name="T21" fmla="*/ 659 h 851"/>
              <a:gd name="T22" fmla="*/ 398 w 458"/>
              <a:gd name="T23" fmla="*/ 656 h 851"/>
              <a:gd name="T24" fmla="*/ 387 w 458"/>
              <a:gd name="T25" fmla="*/ 651 h 851"/>
              <a:gd name="T26" fmla="*/ 382 w 458"/>
              <a:gd name="T27" fmla="*/ 647 h 851"/>
              <a:gd name="T28" fmla="*/ 376 w 458"/>
              <a:gd name="T29" fmla="*/ 644 h 851"/>
              <a:gd name="T30" fmla="*/ 367 w 458"/>
              <a:gd name="T31" fmla="*/ 638 h 851"/>
              <a:gd name="T32" fmla="*/ 361 w 458"/>
              <a:gd name="T33" fmla="*/ 634 h 851"/>
              <a:gd name="T34" fmla="*/ 356 w 458"/>
              <a:gd name="T35" fmla="*/ 630 h 851"/>
              <a:gd name="T36" fmla="*/ 346 w 458"/>
              <a:gd name="T37" fmla="*/ 623 h 851"/>
              <a:gd name="T38" fmla="*/ 342 w 458"/>
              <a:gd name="T39" fmla="*/ 619 h 851"/>
              <a:gd name="T40" fmla="*/ 336 w 458"/>
              <a:gd name="T41" fmla="*/ 614 h 851"/>
              <a:gd name="T42" fmla="*/ 332 w 458"/>
              <a:gd name="T43" fmla="*/ 611 h 851"/>
              <a:gd name="T44" fmla="*/ 322 w 458"/>
              <a:gd name="T45" fmla="*/ 602 h 851"/>
              <a:gd name="T46" fmla="*/ 318 w 458"/>
              <a:gd name="T47" fmla="*/ 599 h 851"/>
              <a:gd name="T48" fmla="*/ 309 w 458"/>
              <a:gd name="T49" fmla="*/ 589 h 851"/>
              <a:gd name="T50" fmla="*/ 306 w 458"/>
              <a:gd name="T51" fmla="*/ 586 h 851"/>
              <a:gd name="T52" fmla="*/ 300 w 458"/>
              <a:gd name="T53" fmla="*/ 580 h 851"/>
              <a:gd name="T54" fmla="*/ 298 w 458"/>
              <a:gd name="T55" fmla="*/ 577 h 851"/>
              <a:gd name="T56" fmla="*/ 288 w 458"/>
              <a:gd name="T57" fmla="*/ 566 h 851"/>
              <a:gd name="T58" fmla="*/ 286 w 458"/>
              <a:gd name="T59" fmla="*/ 563 h 851"/>
              <a:gd name="T60" fmla="*/ 269 w 458"/>
              <a:gd name="T61" fmla="*/ 541 h 851"/>
              <a:gd name="T62" fmla="*/ 268 w 458"/>
              <a:gd name="T63" fmla="*/ 539 h 851"/>
              <a:gd name="T64" fmla="*/ 259 w 458"/>
              <a:gd name="T65" fmla="*/ 524 h 851"/>
              <a:gd name="T66" fmla="*/ 258 w 458"/>
              <a:gd name="T67" fmla="*/ 522 h 851"/>
              <a:gd name="T68" fmla="*/ 244 w 458"/>
              <a:gd name="T69" fmla="*/ 497 h 851"/>
              <a:gd name="T70" fmla="*/ 244 w 458"/>
              <a:gd name="T71" fmla="*/ 496 h 851"/>
              <a:gd name="T72" fmla="*/ 236 w 458"/>
              <a:gd name="T73" fmla="*/ 479 h 851"/>
              <a:gd name="T74" fmla="*/ 236 w 458"/>
              <a:gd name="T75" fmla="*/ 478 h 851"/>
              <a:gd name="T76" fmla="*/ 226 w 458"/>
              <a:gd name="T77" fmla="*/ 450 h 851"/>
              <a:gd name="T78" fmla="*/ 225 w 458"/>
              <a:gd name="T79" fmla="*/ 448 h 851"/>
              <a:gd name="T80" fmla="*/ 220 w 458"/>
              <a:gd name="T81" fmla="*/ 429 h 851"/>
              <a:gd name="T82" fmla="*/ 210 w 458"/>
              <a:gd name="T83" fmla="*/ 356 h 851"/>
              <a:gd name="T84" fmla="*/ 375 w 458"/>
              <a:gd name="T85" fmla="*/ 47 h 851"/>
              <a:gd name="T86" fmla="*/ 376 w 458"/>
              <a:gd name="T87" fmla="*/ 85 h 851"/>
              <a:gd name="T88" fmla="*/ 458 w 458"/>
              <a:gd name="T89" fmla="*/ 0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8" h="851">
                <a:moveTo>
                  <a:pt x="458" y="0"/>
                </a:moveTo>
                <a:cubicBezTo>
                  <a:pt x="342" y="25"/>
                  <a:pt x="342" y="25"/>
                  <a:pt x="342" y="25"/>
                </a:cubicBezTo>
                <a:cubicBezTo>
                  <a:pt x="371" y="40"/>
                  <a:pt x="371" y="40"/>
                  <a:pt x="371" y="40"/>
                </a:cubicBezTo>
                <a:cubicBezTo>
                  <a:pt x="252" y="98"/>
                  <a:pt x="172" y="221"/>
                  <a:pt x="176" y="362"/>
                </a:cubicBezTo>
                <a:cubicBezTo>
                  <a:pt x="177" y="386"/>
                  <a:pt x="180" y="409"/>
                  <a:pt x="185" y="431"/>
                </a:cubicBezTo>
                <a:cubicBezTo>
                  <a:pt x="80" y="445"/>
                  <a:pt x="0" y="537"/>
                  <a:pt x="4" y="645"/>
                </a:cubicBezTo>
                <a:cubicBezTo>
                  <a:pt x="7" y="760"/>
                  <a:pt x="104" y="851"/>
                  <a:pt x="219" y="847"/>
                </a:cubicBezTo>
                <a:cubicBezTo>
                  <a:pt x="317" y="844"/>
                  <a:pt x="397" y="774"/>
                  <a:pt x="417" y="682"/>
                </a:cubicBezTo>
                <a:cubicBezTo>
                  <a:pt x="418" y="677"/>
                  <a:pt x="419" y="672"/>
                  <a:pt x="420" y="667"/>
                </a:cubicBezTo>
                <a:cubicBezTo>
                  <a:pt x="416" y="665"/>
                  <a:pt x="413" y="664"/>
                  <a:pt x="410" y="662"/>
                </a:cubicBezTo>
                <a:cubicBezTo>
                  <a:pt x="408" y="661"/>
                  <a:pt x="405" y="660"/>
                  <a:pt x="403" y="659"/>
                </a:cubicBezTo>
                <a:cubicBezTo>
                  <a:pt x="401" y="658"/>
                  <a:pt x="399" y="657"/>
                  <a:pt x="398" y="656"/>
                </a:cubicBezTo>
                <a:cubicBezTo>
                  <a:pt x="394" y="654"/>
                  <a:pt x="391" y="652"/>
                  <a:pt x="387" y="651"/>
                </a:cubicBezTo>
                <a:cubicBezTo>
                  <a:pt x="386" y="650"/>
                  <a:pt x="384" y="649"/>
                  <a:pt x="382" y="647"/>
                </a:cubicBezTo>
                <a:cubicBezTo>
                  <a:pt x="380" y="646"/>
                  <a:pt x="378" y="645"/>
                  <a:pt x="376" y="644"/>
                </a:cubicBezTo>
                <a:cubicBezTo>
                  <a:pt x="373" y="642"/>
                  <a:pt x="370" y="640"/>
                  <a:pt x="367" y="638"/>
                </a:cubicBezTo>
                <a:cubicBezTo>
                  <a:pt x="365" y="636"/>
                  <a:pt x="363" y="635"/>
                  <a:pt x="361" y="634"/>
                </a:cubicBezTo>
                <a:cubicBezTo>
                  <a:pt x="359" y="632"/>
                  <a:pt x="357" y="631"/>
                  <a:pt x="356" y="630"/>
                </a:cubicBezTo>
                <a:cubicBezTo>
                  <a:pt x="353" y="628"/>
                  <a:pt x="349" y="625"/>
                  <a:pt x="346" y="623"/>
                </a:cubicBezTo>
                <a:cubicBezTo>
                  <a:pt x="345" y="622"/>
                  <a:pt x="343" y="621"/>
                  <a:pt x="342" y="619"/>
                </a:cubicBezTo>
                <a:cubicBezTo>
                  <a:pt x="340" y="618"/>
                  <a:pt x="338" y="616"/>
                  <a:pt x="336" y="614"/>
                </a:cubicBezTo>
                <a:cubicBezTo>
                  <a:pt x="334" y="613"/>
                  <a:pt x="333" y="612"/>
                  <a:pt x="332" y="611"/>
                </a:cubicBezTo>
                <a:cubicBezTo>
                  <a:pt x="328" y="608"/>
                  <a:pt x="325" y="605"/>
                  <a:pt x="322" y="602"/>
                </a:cubicBezTo>
                <a:cubicBezTo>
                  <a:pt x="321" y="601"/>
                  <a:pt x="320" y="600"/>
                  <a:pt x="318" y="599"/>
                </a:cubicBezTo>
                <a:cubicBezTo>
                  <a:pt x="315" y="596"/>
                  <a:pt x="312" y="593"/>
                  <a:pt x="309" y="589"/>
                </a:cubicBezTo>
                <a:cubicBezTo>
                  <a:pt x="308" y="588"/>
                  <a:pt x="307" y="587"/>
                  <a:pt x="306" y="586"/>
                </a:cubicBezTo>
                <a:cubicBezTo>
                  <a:pt x="304" y="584"/>
                  <a:pt x="302" y="582"/>
                  <a:pt x="300" y="580"/>
                </a:cubicBezTo>
                <a:cubicBezTo>
                  <a:pt x="299" y="579"/>
                  <a:pt x="298" y="578"/>
                  <a:pt x="298" y="577"/>
                </a:cubicBezTo>
                <a:cubicBezTo>
                  <a:pt x="294" y="574"/>
                  <a:pt x="291" y="570"/>
                  <a:pt x="288" y="566"/>
                </a:cubicBezTo>
                <a:cubicBezTo>
                  <a:pt x="287" y="565"/>
                  <a:pt x="286" y="564"/>
                  <a:pt x="286" y="563"/>
                </a:cubicBezTo>
                <a:cubicBezTo>
                  <a:pt x="280" y="556"/>
                  <a:pt x="274" y="548"/>
                  <a:pt x="269" y="541"/>
                </a:cubicBezTo>
                <a:cubicBezTo>
                  <a:pt x="269" y="540"/>
                  <a:pt x="268" y="539"/>
                  <a:pt x="268" y="539"/>
                </a:cubicBezTo>
                <a:cubicBezTo>
                  <a:pt x="265" y="534"/>
                  <a:pt x="262" y="529"/>
                  <a:pt x="259" y="524"/>
                </a:cubicBezTo>
                <a:cubicBezTo>
                  <a:pt x="259" y="524"/>
                  <a:pt x="258" y="523"/>
                  <a:pt x="258" y="522"/>
                </a:cubicBezTo>
                <a:cubicBezTo>
                  <a:pt x="253" y="514"/>
                  <a:pt x="249" y="506"/>
                  <a:pt x="244" y="497"/>
                </a:cubicBezTo>
                <a:cubicBezTo>
                  <a:pt x="244" y="497"/>
                  <a:pt x="244" y="496"/>
                  <a:pt x="244" y="496"/>
                </a:cubicBezTo>
                <a:cubicBezTo>
                  <a:pt x="241" y="490"/>
                  <a:pt x="239" y="484"/>
                  <a:pt x="236" y="479"/>
                </a:cubicBezTo>
                <a:cubicBezTo>
                  <a:pt x="236" y="478"/>
                  <a:pt x="236" y="478"/>
                  <a:pt x="236" y="478"/>
                </a:cubicBezTo>
                <a:cubicBezTo>
                  <a:pt x="232" y="469"/>
                  <a:pt x="229" y="459"/>
                  <a:pt x="226" y="450"/>
                </a:cubicBezTo>
                <a:cubicBezTo>
                  <a:pt x="226" y="449"/>
                  <a:pt x="226" y="449"/>
                  <a:pt x="225" y="448"/>
                </a:cubicBezTo>
                <a:cubicBezTo>
                  <a:pt x="223" y="442"/>
                  <a:pt x="222" y="436"/>
                  <a:pt x="220" y="429"/>
                </a:cubicBezTo>
                <a:cubicBezTo>
                  <a:pt x="214" y="406"/>
                  <a:pt x="211" y="381"/>
                  <a:pt x="210" y="356"/>
                </a:cubicBezTo>
                <a:cubicBezTo>
                  <a:pt x="206" y="226"/>
                  <a:pt x="272" y="111"/>
                  <a:pt x="375" y="47"/>
                </a:cubicBezTo>
                <a:cubicBezTo>
                  <a:pt x="376" y="85"/>
                  <a:pt x="376" y="85"/>
                  <a:pt x="376" y="85"/>
                </a:cubicBezTo>
                <a:lnTo>
                  <a:pt x="458" y="0"/>
                </a:lnTo>
                <a:close/>
              </a:path>
            </a:pathLst>
          </a:custGeom>
          <a:solidFill>
            <a:srgbClr val="C1CBE6"/>
          </a:solidFill>
          <a:ln>
            <a:noFill/>
          </a:ln>
        </p:spPr>
        <p:txBody>
          <a:bodyPr/>
          <a:lstStyle/>
          <a:p>
            <a:endParaRPr lang="zh-CN" altLang="en-US">
              <a:solidFill>
                <a:prstClr val="black"/>
              </a:solidFill>
            </a:endParaRPr>
          </a:p>
        </p:txBody>
      </p:sp>
      <p:sp>
        <p:nvSpPr>
          <p:cNvPr id="6" name="Oval 12"/>
          <p:cNvSpPr>
            <a:spLocks noChangeArrowheads="1"/>
          </p:cNvSpPr>
          <p:nvPr/>
        </p:nvSpPr>
        <p:spPr bwMode="auto">
          <a:xfrm>
            <a:off x="6203950" y="2123359"/>
            <a:ext cx="1074738" cy="1075069"/>
          </a:xfrm>
          <a:prstGeom prst="ellipse">
            <a:avLst/>
          </a:prstGeom>
          <a:solidFill>
            <a:schemeClr val="bg1">
              <a:lumMod val="85000"/>
            </a:schemeClr>
          </a:solidFill>
          <a:ln>
            <a:noFill/>
          </a:ln>
        </p:spPr>
        <p:txBody>
          <a:bodyPr/>
          <a:lstStyle/>
          <a:p>
            <a:endParaRPr lang="zh-CN" altLang="en-US">
              <a:solidFill>
                <a:prstClr val="black"/>
              </a:solidFill>
            </a:endParaRPr>
          </a:p>
        </p:txBody>
      </p:sp>
      <p:sp>
        <p:nvSpPr>
          <p:cNvPr id="7" name="Freeform 13"/>
          <p:cNvSpPr>
            <a:spLocks noEditPoints="1"/>
          </p:cNvSpPr>
          <p:nvPr/>
        </p:nvSpPr>
        <p:spPr bwMode="auto">
          <a:xfrm>
            <a:off x="7721600" y="3519201"/>
            <a:ext cx="266700" cy="300131"/>
          </a:xfrm>
          <a:custGeom>
            <a:avLst/>
            <a:gdLst>
              <a:gd name="T0" fmla="*/ 85 w 91"/>
              <a:gd name="T1" fmla="*/ 0 h 103"/>
              <a:gd name="T2" fmla="*/ 7 w 91"/>
              <a:gd name="T3" fmla="*/ 0 h 103"/>
              <a:gd name="T4" fmla="*/ 0 w 91"/>
              <a:gd name="T5" fmla="*/ 6 h 103"/>
              <a:gd name="T6" fmla="*/ 0 w 91"/>
              <a:gd name="T7" fmla="*/ 97 h 103"/>
              <a:gd name="T8" fmla="*/ 7 w 91"/>
              <a:gd name="T9" fmla="*/ 103 h 103"/>
              <a:gd name="T10" fmla="*/ 85 w 91"/>
              <a:gd name="T11" fmla="*/ 103 h 103"/>
              <a:gd name="T12" fmla="*/ 91 w 91"/>
              <a:gd name="T13" fmla="*/ 97 h 103"/>
              <a:gd name="T14" fmla="*/ 91 w 91"/>
              <a:gd name="T15" fmla="*/ 6 h 103"/>
              <a:gd name="T16" fmla="*/ 85 w 91"/>
              <a:gd name="T17" fmla="*/ 0 h 103"/>
              <a:gd name="T18" fmla="*/ 13 w 91"/>
              <a:gd name="T19" fmla="*/ 6 h 103"/>
              <a:gd name="T20" fmla="*/ 20 w 91"/>
              <a:gd name="T21" fmla="*/ 13 h 103"/>
              <a:gd name="T22" fmla="*/ 13 w 91"/>
              <a:gd name="T23" fmla="*/ 19 h 103"/>
              <a:gd name="T24" fmla="*/ 7 w 91"/>
              <a:gd name="T25" fmla="*/ 13 h 103"/>
              <a:gd name="T26" fmla="*/ 13 w 91"/>
              <a:gd name="T27" fmla="*/ 6 h 103"/>
              <a:gd name="T28" fmla="*/ 85 w 91"/>
              <a:gd name="T29" fmla="*/ 97 h 103"/>
              <a:gd name="T30" fmla="*/ 7 w 91"/>
              <a:gd name="T31" fmla="*/ 97 h 103"/>
              <a:gd name="T32" fmla="*/ 7 w 91"/>
              <a:gd name="T33" fmla="*/ 26 h 103"/>
              <a:gd name="T34" fmla="*/ 85 w 91"/>
              <a:gd name="T35" fmla="*/ 26 h 103"/>
              <a:gd name="T36" fmla="*/ 85 w 91"/>
              <a:gd name="T37" fmla="*/ 97 h 103"/>
              <a:gd name="T38" fmla="*/ 78 w 91"/>
              <a:gd name="T39" fmla="*/ 19 h 103"/>
              <a:gd name="T40" fmla="*/ 72 w 91"/>
              <a:gd name="T41" fmla="*/ 13 h 103"/>
              <a:gd name="T42" fmla="*/ 78 w 91"/>
              <a:gd name="T43" fmla="*/ 6 h 103"/>
              <a:gd name="T44" fmla="*/ 85 w 91"/>
              <a:gd name="T45" fmla="*/ 13 h 103"/>
              <a:gd name="T46" fmla="*/ 78 w 91"/>
              <a:gd name="T47" fmla="*/ 19 h 103"/>
              <a:gd name="T48" fmla="*/ 13 w 91"/>
              <a:gd name="T49" fmla="*/ 42 h 103"/>
              <a:gd name="T50" fmla="*/ 17 w 91"/>
              <a:gd name="T51" fmla="*/ 39 h 103"/>
              <a:gd name="T52" fmla="*/ 75 w 91"/>
              <a:gd name="T53" fmla="*/ 39 h 103"/>
              <a:gd name="T54" fmla="*/ 78 w 91"/>
              <a:gd name="T55" fmla="*/ 42 h 103"/>
              <a:gd name="T56" fmla="*/ 75 w 91"/>
              <a:gd name="T57" fmla="*/ 45 h 103"/>
              <a:gd name="T58" fmla="*/ 17 w 91"/>
              <a:gd name="T59" fmla="*/ 45 h 103"/>
              <a:gd name="T60" fmla="*/ 13 w 91"/>
              <a:gd name="T61" fmla="*/ 42 h 103"/>
              <a:gd name="T62" fmla="*/ 13 w 91"/>
              <a:gd name="T63" fmla="*/ 61 h 103"/>
              <a:gd name="T64" fmla="*/ 17 w 91"/>
              <a:gd name="T65" fmla="*/ 58 h 103"/>
              <a:gd name="T66" fmla="*/ 75 w 91"/>
              <a:gd name="T67" fmla="*/ 58 h 103"/>
              <a:gd name="T68" fmla="*/ 78 w 91"/>
              <a:gd name="T69" fmla="*/ 61 h 103"/>
              <a:gd name="T70" fmla="*/ 75 w 91"/>
              <a:gd name="T71" fmla="*/ 65 h 103"/>
              <a:gd name="T72" fmla="*/ 17 w 91"/>
              <a:gd name="T73" fmla="*/ 65 h 103"/>
              <a:gd name="T74" fmla="*/ 13 w 91"/>
              <a:gd name="T75" fmla="*/ 61 h 103"/>
              <a:gd name="T76" fmla="*/ 13 w 91"/>
              <a:gd name="T77" fmla="*/ 81 h 103"/>
              <a:gd name="T78" fmla="*/ 17 w 91"/>
              <a:gd name="T79" fmla="*/ 77 h 103"/>
              <a:gd name="T80" fmla="*/ 75 w 91"/>
              <a:gd name="T81" fmla="*/ 77 h 103"/>
              <a:gd name="T82" fmla="*/ 78 w 91"/>
              <a:gd name="T83" fmla="*/ 81 h 103"/>
              <a:gd name="T84" fmla="*/ 75 w 91"/>
              <a:gd name="T85" fmla="*/ 84 h 103"/>
              <a:gd name="T86" fmla="*/ 17 w 91"/>
              <a:gd name="T87" fmla="*/ 84 h 103"/>
              <a:gd name="T88" fmla="*/ 13 w 91"/>
              <a:gd name="T89" fmla="*/ 8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1" h="103">
                <a:moveTo>
                  <a:pt x="85" y="0"/>
                </a:moveTo>
                <a:cubicBezTo>
                  <a:pt x="7" y="0"/>
                  <a:pt x="7" y="0"/>
                  <a:pt x="7" y="0"/>
                </a:cubicBezTo>
                <a:cubicBezTo>
                  <a:pt x="3" y="0"/>
                  <a:pt x="0" y="3"/>
                  <a:pt x="0" y="6"/>
                </a:cubicBezTo>
                <a:cubicBezTo>
                  <a:pt x="0" y="97"/>
                  <a:pt x="0" y="97"/>
                  <a:pt x="0" y="97"/>
                </a:cubicBezTo>
                <a:cubicBezTo>
                  <a:pt x="0" y="100"/>
                  <a:pt x="3" y="103"/>
                  <a:pt x="7" y="103"/>
                </a:cubicBezTo>
                <a:cubicBezTo>
                  <a:pt x="85" y="103"/>
                  <a:pt x="85" y="103"/>
                  <a:pt x="85" y="103"/>
                </a:cubicBezTo>
                <a:cubicBezTo>
                  <a:pt x="88" y="103"/>
                  <a:pt x="91" y="100"/>
                  <a:pt x="91" y="97"/>
                </a:cubicBezTo>
                <a:cubicBezTo>
                  <a:pt x="91" y="6"/>
                  <a:pt x="91" y="6"/>
                  <a:pt x="91" y="6"/>
                </a:cubicBezTo>
                <a:cubicBezTo>
                  <a:pt x="91" y="3"/>
                  <a:pt x="88" y="0"/>
                  <a:pt x="85" y="0"/>
                </a:cubicBezTo>
                <a:close/>
                <a:moveTo>
                  <a:pt x="13" y="6"/>
                </a:moveTo>
                <a:cubicBezTo>
                  <a:pt x="17" y="6"/>
                  <a:pt x="20" y="9"/>
                  <a:pt x="20" y="13"/>
                </a:cubicBezTo>
                <a:cubicBezTo>
                  <a:pt x="20" y="16"/>
                  <a:pt x="17" y="19"/>
                  <a:pt x="13" y="19"/>
                </a:cubicBezTo>
                <a:cubicBezTo>
                  <a:pt x="10" y="19"/>
                  <a:pt x="7" y="16"/>
                  <a:pt x="7" y="13"/>
                </a:cubicBezTo>
                <a:cubicBezTo>
                  <a:pt x="7" y="9"/>
                  <a:pt x="10" y="6"/>
                  <a:pt x="13" y="6"/>
                </a:cubicBezTo>
                <a:close/>
                <a:moveTo>
                  <a:pt x="85" y="97"/>
                </a:moveTo>
                <a:cubicBezTo>
                  <a:pt x="7" y="97"/>
                  <a:pt x="7" y="97"/>
                  <a:pt x="7" y="97"/>
                </a:cubicBezTo>
                <a:cubicBezTo>
                  <a:pt x="7" y="26"/>
                  <a:pt x="7" y="26"/>
                  <a:pt x="7" y="26"/>
                </a:cubicBezTo>
                <a:cubicBezTo>
                  <a:pt x="85" y="26"/>
                  <a:pt x="85" y="26"/>
                  <a:pt x="85" y="26"/>
                </a:cubicBezTo>
                <a:lnTo>
                  <a:pt x="85" y="97"/>
                </a:lnTo>
                <a:close/>
                <a:moveTo>
                  <a:pt x="78" y="19"/>
                </a:moveTo>
                <a:cubicBezTo>
                  <a:pt x="75" y="19"/>
                  <a:pt x="72" y="16"/>
                  <a:pt x="72" y="13"/>
                </a:cubicBezTo>
                <a:cubicBezTo>
                  <a:pt x="72" y="9"/>
                  <a:pt x="75" y="6"/>
                  <a:pt x="78" y="6"/>
                </a:cubicBezTo>
                <a:cubicBezTo>
                  <a:pt x="82" y="6"/>
                  <a:pt x="85" y="9"/>
                  <a:pt x="85" y="13"/>
                </a:cubicBezTo>
                <a:cubicBezTo>
                  <a:pt x="85" y="16"/>
                  <a:pt x="82" y="19"/>
                  <a:pt x="78" y="19"/>
                </a:cubicBezTo>
                <a:close/>
                <a:moveTo>
                  <a:pt x="13" y="42"/>
                </a:moveTo>
                <a:cubicBezTo>
                  <a:pt x="13" y="40"/>
                  <a:pt x="15" y="39"/>
                  <a:pt x="17" y="39"/>
                </a:cubicBezTo>
                <a:cubicBezTo>
                  <a:pt x="75" y="39"/>
                  <a:pt x="75" y="39"/>
                  <a:pt x="75" y="39"/>
                </a:cubicBezTo>
                <a:cubicBezTo>
                  <a:pt x="77" y="39"/>
                  <a:pt x="78" y="40"/>
                  <a:pt x="78" y="42"/>
                </a:cubicBezTo>
                <a:cubicBezTo>
                  <a:pt x="78" y="44"/>
                  <a:pt x="77" y="45"/>
                  <a:pt x="75" y="45"/>
                </a:cubicBezTo>
                <a:cubicBezTo>
                  <a:pt x="17" y="45"/>
                  <a:pt x="17" y="45"/>
                  <a:pt x="17" y="45"/>
                </a:cubicBezTo>
                <a:cubicBezTo>
                  <a:pt x="15" y="45"/>
                  <a:pt x="13" y="44"/>
                  <a:pt x="13" y="42"/>
                </a:cubicBezTo>
                <a:close/>
                <a:moveTo>
                  <a:pt x="13" y="61"/>
                </a:moveTo>
                <a:cubicBezTo>
                  <a:pt x="13" y="59"/>
                  <a:pt x="15" y="58"/>
                  <a:pt x="17" y="58"/>
                </a:cubicBezTo>
                <a:cubicBezTo>
                  <a:pt x="75" y="58"/>
                  <a:pt x="75" y="58"/>
                  <a:pt x="75" y="58"/>
                </a:cubicBezTo>
                <a:cubicBezTo>
                  <a:pt x="77" y="58"/>
                  <a:pt x="78" y="59"/>
                  <a:pt x="78" y="61"/>
                </a:cubicBezTo>
                <a:cubicBezTo>
                  <a:pt x="78" y="63"/>
                  <a:pt x="77" y="65"/>
                  <a:pt x="75" y="65"/>
                </a:cubicBezTo>
                <a:cubicBezTo>
                  <a:pt x="17" y="65"/>
                  <a:pt x="17" y="65"/>
                  <a:pt x="17" y="65"/>
                </a:cubicBezTo>
                <a:cubicBezTo>
                  <a:pt x="15" y="65"/>
                  <a:pt x="13" y="63"/>
                  <a:pt x="13" y="61"/>
                </a:cubicBezTo>
                <a:close/>
                <a:moveTo>
                  <a:pt x="13" y="81"/>
                </a:moveTo>
                <a:cubicBezTo>
                  <a:pt x="13" y="79"/>
                  <a:pt x="15" y="77"/>
                  <a:pt x="17" y="77"/>
                </a:cubicBezTo>
                <a:cubicBezTo>
                  <a:pt x="75" y="77"/>
                  <a:pt x="75" y="77"/>
                  <a:pt x="75" y="77"/>
                </a:cubicBezTo>
                <a:cubicBezTo>
                  <a:pt x="77" y="77"/>
                  <a:pt x="78" y="79"/>
                  <a:pt x="78" y="81"/>
                </a:cubicBezTo>
                <a:cubicBezTo>
                  <a:pt x="78" y="82"/>
                  <a:pt x="77" y="84"/>
                  <a:pt x="75" y="84"/>
                </a:cubicBezTo>
                <a:cubicBezTo>
                  <a:pt x="17" y="84"/>
                  <a:pt x="17" y="84"/>
                  <a:pt x="17" y="84"/>
                </a:cubicBezTo>
                <a:cubicBezTo>
                  <a:pt x="15" y="84"/>
                  <a:pt x="13" y="82"/>
                  <a:pt x="13" y="81"/>
                </a:cubicBezTo>
                <a:close/>
              </a:path>
            </a:pathLst>
          </a:custGeom>
          <a:solidFill>
            <a:srgbClr val="F8F8F8"/>
          </a:solidFill>
          <a:ln>
            <a:noFill/>
          </a:ln>
        </p:spPr>
        <p:txBody>
          <a:bodyPr/>
          <a:lstStyle/>
          <a:p>
            <a:endParaRPr lang="zh-CN" altLang="en-US">
              <a:solidFill>
                <a:prstClr val="black"/>
              </a:solidFill>
            </a:endParaRPr>
          </a:p>
        </p:txBody>
      </p:sp>
      <p:sp>
        <p:nvSpPr>
          <p:cNvPr id="8" name="Freeform 14"/>
          <p:cNvSpPr/>
          <p:nvPr/>
        </p:nvSpPr>
        <p:spPr bwMode="auto">
          <a:xfrm>
            <a:off x="7769226" y="1210264"/>
            <a:ext cx="269875" cy="292190"/>
          </a:xfrm>
          <a:custGeom>
            <a:avLst/>
            <a:gdLst>
              <a:gd name="T0" fmla="*/ 4 w 92"/>
              <a:gd name="T1" fmla="*/ 100 h 100"/>
              <a:gd name="T2" fmla="*/ 1 w 92"/>
              <a:gd name="T3" fmla="*/ 100 h 100"/>
              <a:gd name="T4" fmla="*/ 0 w 92"/>
              <a:gd name="T5" fmla="*/ 97 h 100"/>
              <a:gd name="T6" fmla="*/ 5 w 92"/>
              <a:gd name="T7" fmla="*/ 56 h 100"/>
              <a:gd name="T8" fmla="*/ 6 w 92"/>
              <a:gd name="T9" fmla="*/ 54 h 100"/>
              <a:gd name="T10" fmla="*/ 56 w 92"/>
              <a:gd name="T11" fmla="*/ 3 h 100"/>
              <a:gd name="T12" fmla="*/ 70 w 92"/>
              <a:gd name="T13" fmla="*/ 3 h 100"/>
              <a:gd name="T14" fmla="*/ 88 w 92"/>
              <a:gd name="T15" fmla="*/ 22 h 100"/>
              <a:gd name="T16" fmla="*/ 88 w 92"/>
              <a:gd name="T17" fmla="*/ 35 h 100"/>
              <a:gd name="T18" fmla="*/ 52 w 92"/>
              <a:gd name="T19" fmla="*/ 72 h 100"/>
              <a:gd name="T20" fmla="*/ 49 w 92"/>
              <a:gd name="T21" fmla="*/ 73 h 100"/>
              <a:gd name="T22" fmla="*/ 31 w 92"/>
              <a:gd name="T23" fmla="*/ 73 h 100"/>
              <a:gd name="T24" fmla="*/ 28 w 92"/>
              <a:gd name="T25" fmla="*/ 70 h 100"/>
              <a:gd name="T26" fmla="*/ 28 w 92"/>
              <a:gd name="T27" fmla="*/ 51 h 100"/>
              <a:gd name="T28" fmla="*/ 29 w 92"/>
              <a:gd name="T29" fmla="*/ 49 h 100"/>
              <a:gd name="T30" fmla="*/ 56 w 92"/>
              <a:gd name="T31" fmla="*/ 22 h 100"/>
              <a:gd name="T32" fmla="*/ 61 w 92"/>
              <a:gd name="T33" fmla="*/ 22 h 100"/>
              <a:gd name="T34" fmla="*/ 61 w 92"/>
              <a:gd name="T35" fmla="*/ 26 h 100"/>
              <a:gd name="T36" fmla="*/ 34 w 92"/>
              <a:gd name="T37" fmla="*/ 53 h 100"/>
              <a:gd name="T38" fmla="*/ 34 w 92"/>
              <a:gd name="T39" fmla="*/ 67 h 100"/>
              <a:gd name="T40" fmla="*/ 48 w 92"/>
              <a:gd name="T41" fmla="*/ 67 h 100"/>
              <a:gd name="T42" fmla="*/ 84 w 92"/>
              <a:gd name="T43" fmla="*/ 31 h 100"/>
              <a:gd name="T44" fmla="*/ 84 w 92"/>
              <a:gd name="T45" fmla="*/ 26 h 100"/>
              <a:gd name="T46" fmla="*/ 65 w 92"/>
              <a:gd name="T47" fmla="*/ 8 h 100"/>
              <a:gd name="T48" fmla="*/ 61 w 92"/>
              <a:gd name="T49" fmla="*/ 8 h 100"/>
              <a:gd name="T50" fmla="*/ 11 w 92"/>
              <a:gd name="T51" fmla="*/ 58 h 100"/>
              <a:gd name="T52" fmla="*/ 7 w 92"/>
              <a:gd name="T53" fmla="*/ 94 h 100"/>
              <a:gd name="T54" fmla="*/ 43 w 92"/>
              <a:gd name="T55" fmla="*/ 90 h 100"/>
              <a:gd name="T56" fmla="*/ 84 w 92"/>
              <a:gd name="T57" fmla="*/ 49 h 100"/>
              <a:gd name="T58" fmla="*/ 88 w 92"/>
              <a:gd name="T59" fmla="*/ 49 h 100"/>
              <a:gd name="T60" fmla="*/ 88 w 92"/>
              <a:gd name="T61" fmla="*/ 54 h 100"/>
              <a:gd name="T62" fmla="*/ 47 w 92"/>
              <a:gd name="T63" fmla="*/ 95 h 100"/>
              <a:gd name="T64" fmla="*/ 45 w 92"/>
              <a:gd name="T65" fmla="*/ 96 h 100"/>
              <a:gd name="T66" fmla="*/ 4 w 92"/>
              <a:gd name="T67" fmla="*/ 100 h 100"/>
              <a:gd name="T68" fmla="*/ 4 w 92"/>
              <a:gd name="T69"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 h="100">
                <a:moveTo>
                  <a:pt x="4" y="100"/>
                </a:moveTo>
                <a:cubicBezTo>
                  <a:pt x="3" y="100"/>
                  <a:pt x="2" y="100"/>
                  <a:pt x="1" y="100"/>
                </a:cubicBezTo>
                <a:cubicBezTo>
                  <a:pt x="1" y="99"/>
                  <a:pt x="0" y="98"/>
                  <a:pt x="0" y="97"/>
                </a:cubicBezTo>
                <a:cubicBezTo>
                  <a:pt x="5" y="56"/>
                  <a:pt x="5" y="56"/>
                  <a:pt x="5" y="56"/>
                </a:cubicBezTo>
                <a:cubicBezTo>
                  <a:pt x="5" y="55"/>
                  <a:pt x="5" y="54"/>
                  <a:pt x="6" y="54"/>
                </a:cubicBezTo>
                <a:cubicBezTo>
                  <a:pt x="56" y="3"/>
                  <a:pt x="56" y="3"/>
                  <a:pt x="56" y="3"/>
                </a:cubicBezTo>
                <a:cubicBezTo>
                  <a:pt x="60" y="0"/>
                  <a:pt x="66" y="0"/>
                  <a:pt x="70" y="3"/>
                </a:cubicBezTo>
                <a:cubicBezTo>
                  <a:pt x="88" y="22"/>
                  <a:pt x="88" y="22"/>
                  <a:pt x="88" y="22"/>
                </a:cubicBezTo>
                <a:cubicBezTo>
                  <a:pt x="92" y="25"/>
                  <a:pt x="92" y="32"/>
                  <a:pt x="88" y="35"/>
                </a:cubicBezTo>
                <a:cubicBezTo>
                  <a:pt x="52" y="72"/>
                  <a:pt x="52" y="72"/>
                  <a:pt x="52" y="72"/>
                </a:cubicBezTo>
                <a:cubicBezTo>
                  <a:pt x="51" y="73"/>
                  <a:pt x="50" y="73"/>
                  <a:pt x="49" y="73"/>
                </a:cubicBezTo>
                <a:cubicBezTo>
                  <a:pt x="31" y="73"/>
                  <a:pt x="31" y="73"/>
                  <a:pt x="31" y="73"/>
                </a:cubicBezTo>
                <a:cubicBezTo>
                  <a:pt x="29" y="73"/>
                  <a:pt x="28" y="72"/>
                  <a:pt x="28" y="70"/>
                </a:cubicBezTo>
                <a:cubicBezTo>
                  <a:pt x="28" y="51"/>
                  <a:pt x="28" y="51"/>
                  <a:pt x="28" y="51"/>
                </a:cubicBezTo>
                <a:cubicBezTo>
                  <a:pt x="28" y="51"/>
                  <a:pt x="28" y="50"/>
                  <a:pt x="29" y="49"/>
                </a:cubicBezTo>
                <a:cubicBezTo>
                  <a:pt x="56" y="22"/>
                  <a:pt x="56" y="22"/>
                  <a:pt x="56" y="22"/>
                </a:cubicBezTo>
                <a:cubicBezTo>
                  <a:pt x="58" y="20"/>
                  <a:pt x="60" y="20"/>
                  <a:pt x="61" y="22"/>
                </a:cubicBezTo>
                <a:cubicBezTo>
                  <a:pt x="62" y="23"/>
                  <a:pt x="62" y="25"/>
                  <a:pt x="61" y="26"/>
                </a:cubicBezTo>
                <a:cubicBezTo>
                  <a:pt x="34" y="53"/>
                  <a:pt x="34" y="53"/>
                  <a:pt x="34" y="53"/>
                </a:cubicBezTo>
                <a:cubicBezTo>
                  <a:pt x="34" y="67"/>
                  <a:pt x="34" y="67"/>
                  <a:pt x="34" y="67"/>
                </a:cubicBezTo>
                <a:cubicBezTo>
                  <a:pt x="48" y="67"/>
                  <a:pt x="48" y="67"/>
                  <a:pt x="48" y="67"/>
                </a:cubicBezTo>
                <a:cubicBezTo>
                  <a:pt x="84" y="31"/>
                  <a:pt x="84" y="31"/>
                  <a:pt x="84" y="31"/>
                </a:cubicBezTo>
                <a:cubicBezTo>
                  <a:pt x="85" y="30"/>
                  <a:pt x="85" y="28"/>
                  <a:pt x="84" y="26"/>
                </a:cubicBezTo>
                <a:cubicBezTo>
                  <a:pt x="65" y="8"/>
                  <a:pt x="65" y="8"/>
                  <a:pt x="65" y="8"/>
                </a:cubicBezTo>
                <a:cubicBezTo>
                  <a:pt x="64" y="7"/>
                  <a:pt x="62" y="7"/>
                  <a:pt x="61" y="8"/>
                </a:cubicBezTo>
                <a:cubicBezTo>
                  <a:pt x="11" y="58"/>
                  <a:pt x="11" y="58"/>
                  <a:pt x="11" y="58"/>
                </a:cubicBezTo>
                <a:cubicBezTo>
                  <a:pt x="7" y="94"/>
                  <a:pt x="7" y="94"/>
                  <a:pt x="7" y="94"/>
                </a:cubicBezTo>
                <a:cubicBezTo>
                  <a:pt x="43" y="90"/>
                  <a:pt x="43" y="90"/>
                  <a:pt x="43" y="90"/>
                </a:cubicBezTo>
                <a:cubicBezTo>
                  <a:pt x="84" y="49"/>
                  <a:pt x="84" y="49"/>
                  <a:pt x="84" y="49"/>
                </a:cubicBezTo>
                <a:cubicBezTo>
                  <a:pt x="85" y="48"/>
                  <a:pt x="87" y="48"/>
                  <a:pt x="88" y="49"/>
                </a:cubicBezTo>
                <a:cubicBezTo>
                  <a:pt x="90" y="50"/>
                  <a:pt x="90" y="52"/>
                  <a:pt x="88" y="54"/>
                </a:cubicBezTo>
                <a:cubicBezTo>
                  <a:pt x="47" y="95"/>
                  <a:pt x="47" y="95"/>
                  <a:pt x="47" y="95"/>
                </a:cubicBezTo>
                <a:cubicBezTo>
                  <a:pt x="47" y="95"/>
                  <a:pt x="46" y="96"/>
                  <a:pt x="45" y="96"/>
                </a:cubicBezTo>
                <a:cubicBezTo>
                  <a:pt x="4" y="100"/>
                  <a:pt x="4" y="100"/>
                  <a:pt x="4" y="100"/>
                </a:cubicBezTo>
                <a:cubicBezTo>
                  <a:pt x="4" y="100"/>
                  <a:pt x="4" y="100"/>
                  <a:pt x="4" y="100"/>
                </a:cubicBezTo>
                <a:close/>
              </a:path>
            </a:pathLst>
          </a:custGeom>
          <a:solidFill>
            <a:srgbClr val="F8F8F8"/>
          </a:solidFill>
          <a:ln>
            <a:noFill/>
          </a:ln>
        </p:spPr>
        <p:txBody>
          <a:bodyPr/>
          <a:lstStyle/>
          <a:p>
            <a:endParaRPr lang="zh-CN" altLang="en-US">
              <a:solidFill>
                <a:prstClr val="black"/>
              </a:solidFill>
            </a:endParaRPr>
          </a:p>
        </p:txBody>
      </p:sp>
      <p:sp>
        <p:nvSpPr>
          <p:cNvPr id="9" name="Freeform 15"/>
          <p:cNvSpPr>
            <a:spLocks noEditPoints="1"/>
          </p:cNvSpPr>
          <p:nvPr/>
        </p:nvSpPr>
        <p:spPr bwMode="auto">
          <a:xfrm>
            <a:off x="5546725" y="3492206"/>
            <a:ext cx="306388" cy="303306"/>
          </a:xfrm>
          <a:custGeom>
            <a:avLst/>
            <a:gdLst>
              <a:gd name="T0" fmla="*/ 101 w 105"/>
              <a:gd name="T1" fmla="*/ 4 h 104"/>
              <a:gd name="T2" fmla="*/ 101 w 105"/>
              <a:gd name="T3" fmla="*/ 17 h 104"/>
              <a:gd name="T4" fmla="*/ 96 w 105"/>
              <a:gd name="T5" fmla="*/ 22 h 104"/>
              <a:gd name="T6" fmla="*/ 82 w 105"/>
              <a:gd name="T7" fmla="*/ 8 h 104"/>
              <a:gd name="T8" fmla="*/ 87 w 105"/>
              <a:gd name="T9" fmla="*/ 4 h 104"/>
              <a:gd name="T10" fmla="*/ 101 w 105"/>
              <a:gd name="T11" fmla="*/ 4 h 104"/>
              <a:gd name="T12" fmla="*/ 32 w 105"/>
              <a:gd name="T13" fmla="*/ 59 h 104"/>
              <a:gd name="T14" fmla="*/ 28 w 105"/>
              <a:gd name="T15" fmla="*/ 77 h 104"/>
              <a:gd name="T16" fmla="*/ 46 w 105"/>
              <a:gd name="T17" fmla="*/ 72 h 104"/>
              <a:gd name="T18" fmla="*/ 92 w 105"/>
              <a:gd name="T19" fmla="*/ 26 h 104"/>
              <a:gd name="T20" fmla="*/ 78 w 105"/>
              <a:gd name="T21" fmla="*/ 13 h 104"/>
              <a:gd name="T22" fmla="*/ 32 w 105"/>
              <a:gd name="T23" fmla="*/ 59 h 104"/>
              <a:gd name="T24" fmla="*/ 78 w 105"/>
              <a:gd name="T25" fmla="*/ 50 h 104"/>
              <a:gd name="T26" fmla="*/ 78 w 105"/>
              <a:gd name="T27" fmla="*/ 91 h 104"/>
              <a:gd name="T28" fmla="*/ 13 w 105"/>
              <a:gd name="T29" fmla="*/ 91 h 104"/>
              <a:gd name="T30" fmla="*/ 13 w 105"/>
              <a:gd name="T31" fmla="*/ 27 h 104"/>
              <a:gd name="T32" fmla="*/ 55 w 105"/>
              <a:gd name="T33" fmla="*/ 27 h 104"/>
              <a:gd name="T34" fmla="*/ 68 w 105"/>
              <a:gd name="T35" fmla="*/ 14 h 104"/>
              <a:gd name="T36" fmla="*/ 0 w 105"/>
              <a:gd name="T37" fmla="*/ 14 h 104"/>
              <a:gd name="T38" fmla="*/ 0 w 105"/>
              <a:gd name="T39" fmla="*/ 104 h 104"/>
              <a:gd name="T40" fmla="*/ 91 w 105"/>
              <a:gd name="T41" fmla="*/ 104 h 104"/>
              <a:gd name="T42" fmla="*/ 91 w 105"/>
              <a:gd name="T43" fmla="*/ 37 h 104"/>
              <a:gd name="T44" fmla="*/ 78 w 105"/>
              <a:gd name="T45" fmla="*/ 5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104">
                <a:moveTo>
                  <a:pt x="101" y="4"/>
                </a:moveTo>
                <a:cubicBezTo>
                  <a:pt x="105" y="7"/>
                  <a:pt x="105" y="14"/>
                  <a:pt x="101" y="17"/>
                </a:cubicBezTo>
                <a:cubicBezTo>
                  <a:pt x="96" y="22"/>
                  <a:pt x="96" y="22"/>
                  <a:pt x="96" y="22"/>
                </a:cubicBezTo>
                <a:cubicBezTo>
                  <a:pt x="82" y="8"/>
                  <a:pt x="82" y="8"/>
                  <a:pt x="82" y="8"/>
                </a:cubicBezTo>
                <a:cubicBezTo>
                  <a:pt x="87" y="4"/>
                  <a:pt x="87" y="4"/>
                  <a:pt x="87" y="4"/>
                </a:cubicBezTo>
                <a:cubicBezTo>
                  <a:pt x="91" y="0"/>
                  <a:pt x="97" y="0"/>
                  <a:pt x="101" y="4"/>
                </a:cubicBezTo>
                <a:close/>
                <a:moveTo>
                  <a:pt x="32" y="59"/>
                </a:moveTo>
                <a:cubicBezTo>
                  <a:pt x="28" y="77"/>
                  <a:pt x="28" y="77"/>
                  <a:pt x="28" y="77"/>
                </a:cubicBezTo>
                <a:cubicBezTo>
                  <a:pt x="46" y="72"/>
                  <a:pt x="46" y="72"/>
                  <a:pt x="46" y="72"/>
                </a:cubicBezTo>
                <a:cubicBezTo>
                  <a:pt x="92" y="26"/>
                  <a:pt x="92" y="26"/>
                  <a:pt x="92" y="26"/>
                </a:cubicBezTo>
                <a:cubicBezTo>
                  <a:pt x="78" y="13"/>
                  <a:pt x="78" y="13"/>
                  <a:pt x="78" y="13"/>
                </a:cubicBezTo>
                <a:lnTo>
                  <a:pt x="32" y="59"/>
                </a:lnTo>
                <a:close/>
                <a:moveTo>
                  <a:pt x="78" y="50"/>
                </a:moveTo>
                <a:cubicBezTo>
                  <a:pt x="78" y="91"/>
                  <a:pt x="78" y="91"/>
                  <a:pt x="78" y="91"/>
                </a:cubicBezTo>
                <a:cubicBezTo>
                  <a:pt x="13" y="91"/>
                  <a:pt x="13" y="91"/>
                  <a:pt x="13" y="91"/>
                </a:cubicBezTo>
                <a:cubicBezTo>
                  <a:pt x="13" y="27"/>
                  <a:pt x="13" y="27"/>
                  <a:pt x="13" y="27"/>
                </a:cubicBezTo>
                <a:cubicBezTo>
                  <a:pt x="55" y="27"/>
                  <a:pt x="55" y="27"/>
                  <a:pt x="55" y="27"/>
                </a:cubicBezTo>
                <a:cubicBezTo>
                  <a:pt x="68" y="14"/>
                  <a:pt x="68" y="14"/>
                  <a:pt x="68" y="14"/>
                </a:cubicBezTo>
                <a:cubicBezTo>
                  <a:pt x="0" y="14"/>
                  <a:pt x="0" y="14"/>
                  <a:pt x="0" y="14"/>
                </a:cubicBezTo>
                <a:cubicBezTo>
                  <a:pt x="0" y="104"/>
                  <a:pt x="0" y="104"/>
                  <a:pt x="0" y="104"/>
                </a:cubicBezTo>
                <a:cubicBezTo>
                  <a:pt x="91" y="104"/>
                  <a:pt x="91" y="104"/>
                  <a:pt x="91" y="104"/>
                </a:cubicBezTo>
                <a:cubicBezTo>
                  <a:pt x="91" y="37"/>
                  <a:pt x="91" y="37"/>
                  <a:pt x="91" y="37"/>
                </a:cubicBezTo>
                <a:lnTo>
                  <a:pt x="78" y="50"/>
                </a:lnTo>
                <a:close/>
              </a:path>
            </a:pathLst>
          </a:custGeom>
          <a:solidFill>
            <a:srgbClr val="F8F8F8"/>
          </a:solidFill>
          <a:ln>
            <a:noFill/>
          </a:ln>
        </p:spPr>
        <p:txBody>
          <a:bodyPr/>
          <a:lstStyle/>
          <a:p>
            <a:endParaRPr lang="zh-CN" altLang="en-US">
              <a:solidFill>
                <a:prstClr val="black"/>
              </a:solidFill>
            </a:endParaRPr>
          </a:p>
        </p:txBody>
      </p:sp>
      <p:sp>
        <p:nvSpPr>
          <p:cNvPr id="10" name="Freeform 16"/>
          <p:cNvSpPr>
            <a:spLocks noEditPoints="1"/>
          </p:cNvSpPr>
          <p:nvPr/>
        </p:nvSpPr>
        <p:spPr bwMode="auto">
          <a:xfrm>
            <a:off x="5584826" y="1207088"/>
            <a:ext cx="227013" cy="300131"/>
          </a:xfrm>
          <a:custGeom>
            <a:avLst/>
            <a:gdLst>
              <a:gd name="T0" fmla="*/ 71 w 78"/>
              <a:gd name="T1" fmla="*/ 6 h 103"/>
              <a:gd name="T2" fmla="*/ 78 w 78"/>
              <a:gd name="T3" fmla="*/ 6 h 103"/>
              <a:gd name="T4" fmla="*/ 78 w 78"/>
              <a:gd name="T5" fmla="*/ 0 h 103"/>
              <a:gd name="T6" fmla="*/ 0 w 78"/>
              <a:gd name="T7" fmla="*/ 0 h 103"/>
              <a:gd name="T8" fmla="*/ 0 w 78"/>
              <a:gd name="T9" fmla="*/ 6 h 103"/>
              <a:gd name="T10" fmla="*/ 6 w 78"/>
              <a:gd name="T11" fmla="*/ 6 h 103"/>
              <a:gd name="T12" fmla="*/ 6 w 78"/>
              <a:gd name="T13" fmla="*/ 13 h 103"/>
              <a:gd name="T14" fmla="*/ 10 w 78"/>
              <a:gd name="T15" fmla="*/ 13 h 103"/>
              <a:gd name="T16" fmla="*/ 20 w 78"/>
              <a:gd name="T17" fmla="*/ 48 h 103"/>
              <a:gd name="T18" fmla="*/ 25 w 78"/>
              <a:gd name="T19" fmla="*/ 52 h 103"/>
              <a:gd name="T20" fmla="*/ 20 w 78"/>
              <a:gd name="T21" fmla="*/ 55 h 103"/>
              <a:gd name="T22" fmla="*/ 10 w 78"/>
              <a:gd name="T23" fmla="*/ 90 h 103"/>
              <a:gd name="T24" fmla="*/ 6 w 78"/>
              <a:gd name="T25" fmla="*/ 90 h 103"/>
              <a:gd name="T26" fmla="*/ 6 w 78"/>
              <a:gd name="T27" fmla="*/ 97 h 103"/>
              <a:gd name="T28" fmla="*/ 0 w 78"/>
              <a:gd name="T29" fmla="*/ 97 h 103"/>
              <a:gd name="T30" fmla="*/ 0 w 78"/>
              <a:gd name="T31" fmla="*/ 103 h 103"/>
              <a:gd name="T32" fmla="*/ 78 w 78"/>
              <a:gd name="T33" fmla="*/ 103 h 103"/>
              <a:gd name="T34" fmla="*/ 78 w 78"/>
              <a:gd name="T35" fmla="*/ 97 h 103"/>
              <a:gd name="T36" fmla="*/ 71 w 78"/>
              <a:gd name="T37" fmla="*/ 97 h 103"/>
              <a:gd name="T38" fmla="*/ 71 w 78"/>
              <a:gd name="T39" fmla="*/ 90 h 103"/>
              <a:gd name="T40" fmla="*/ 68 w 78"/>
              <a:gd name="T41" fmla="*/ 90 h 103"/>
              <a:gd name="T42" fmla="*/ 58 w 78"/>
              <a:gd name="T43" fmla="*/ 55 h 103"/>
              <a:gd name="T44" fmla="*/ 53 w 78"/>
              <a:gd name="T45" fmla="*/ 52 h 103"/>
              <a:gd name="T46" fmla="*/ 58 w 78"/>
              <a:gd name="T47" fmla="*/ 48 h 103"/>
              <a:gd name="T48" fmla="*/ 68 w 78"/>
              <a:gd name="T49" fmla="*/ 13 h 103"/>
              <a:gd name="T50" fmla="*/ 71 w 78"/>
              <a:gd name="T51" fmla="*/ 13 h 103"/>
              <a:gd name="T52" fmla="*/ 71 w 78"/>
              <a:gd name="T53" fmla="*/ 6 h 103"/>
              <a:gd name="T54" fmla="*/ 62 w 78"/>
              <a:gd name="T55" fmla="*/ 14 h 103"/>
              <a:gd name="T56" fmla="*/ 54 w 78"/>
              <a:gd name="T57" fmla="*/ 43 h 103"/>
              <a:gd name="T58" fmla="*/ 45 w 78"/>
              <a:gd name="T59" fmla="*/ 47 h 103"/>
              <a:gd name="T60" fmla="*/ 45 w 78"/>
              <a:gd name="T61" fmla="*/ 56 h 103"/>
              <a:gd name="T62" fmla="*/ 54 w 78"/>
              <a:gd name="T63" fmla="*/ 60 h 103"/>
              <a:gd name="T64" fmla="*/ 62 w 78"/>
              <a:gd name="T65" fmla="*/ 89 h 103"/>
              <a:gd name="T66" fmla="*/ 61 w 78"/>
              <a:gd name="T67" fmla="*/ 90 h 103"/>
              <a:gd name="T68" fmla="*/ 55 w 78"/>
              <a:gd name="T69" fmla="*/ 90 h 103"/>
              <a:gd name="T70" fmla="*/ 50 w 78"/>
              <a:gd name="T71" fmla="*/ 75 h 103"/>
              <a:gd name="T72" fmla="*/ 42 w 78"/>
              <a:gd name="T73" fmla="*/ 71 h 103"/>
              <a:gd name="T74" fmla="*/ 42 w 78"/>
              <a:gd name="T75" fmla="*/ 45 h 103"/>
              <a:gd name="T76" fmla="*/ 53 w 78"/>
              <a:gd name="T77" fmla="*/ 40 h 103"/>
              <a:gd name="T78" fmla="*/ 59 w 78"/>
              <a:gd name="T79" fmla="*/ 32 h 103"/>
              <a:gd name="T80" fmla="*/ 19 w 78"/>
              <a:gd name="T81" fmla="*/ 32 h 103"/>
              <a:gd name="T82" fmla="*/ 25 w 78"/>
              <a:gd name="T83" fmla="*/ 40 h 103"/>
              <a:gd name="T84" fmla="*/ 36 w 78"/>
              <a:gd name="T85" fmla="*/ 45 h 103"/>
              <a:gd name="T86" fmla="*/ 36 w 78"/>
              <a:gd name="T87" fmla="*/ 71 h 103"/>
              <a:gd name="T88" fmla="*/ 28 w 78"/>
              <a:gd name="T89" fmla="*/ 75 h 103"/>
              <a:gd name="T90" fmla="*/ 23 w 78"/>
              <a:gd name="T91" fmla="*/ 90 h 103"/>
              <a:gd name="T92" fmla="*/ 16 w 78"/>
              <a:gd name="T93" fmla="*/ 90 h 103"/>
              <a:gd name="T94" fmla="*/ 16 w 78"/>
              <a:gd name="T95" fmla="*/ 89 h 103"/>
              <a:gd name="T96" fmla="*/ 24 w 78"/>
              <a:gd name="T97" fmla="*/ 60 h 103"/>
              <a:gd name="T98" fmla="*/ 32 w 78"/>
              <a:gd name="T99" fmla="*/ 56 h 103"/>
              <a:gd name="T100" fmla="*/ 32 w 78"/>
              <a:gd name="T101" fmla="*/ 47 h 103"/>
              <a:gd name="T102" fmla="*/ 24 w 78"/>
              <a:gd name="T103" fmla="*/ 43 h 103"/>
              <a:gd name="T104" fmla="*/ 16 w 78"/>
              <a:gd name="T105" fmla="*/ 14 h 103"/>
              <a:gd name="T106" fmla="*/ 16 w 78"/>
              <a:gd name="T107" fmla="*/ 13 h 103"/>
              <a:gd name="T108" fmla="*/ 61 w 78"/>
              <a:gd name="T109" fmla="*/ 13 h 103"/>
              <a:gd name="T110" fmla="*/ 62 w 78"/>
              <a:gd name="T111"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8" h="103">
                <a:moveTo>
                  <a:pt x="71" y="6"/>
                </a:moveTo>
                <a:cubicBezTo>
                  <a:pt x="78" y="6"/>
                  <a:pt x="78" y="6"/>
                  <a:pt x="78" y="6"/>
                </a:cubicBezTo>
                <a:cubicBezTo>
                  <a:pt x="78" y="0"/>
                  <a:pt x="78" y="0"/>
                  <a:pt x="78" y="0"/>
                </a:cubicBezTo>
                <a:cubicBezTo>
                  <a:pt x="0" y="0"/>
                  <a:pt x="0" y="0"/>
                  <a:pt x="0" y="0"/>
                </a:cubicBezTo>
                <a:cubicBezTo>
                  <a:pt x="0" y="6"/>
                  <a:pt x="0" y="6"/>
                  <a:pt x="0" y="6"/>
                </a:cubicBezTo>
                <a:cubicBezTo>
                  <a:pt x="6" y="6"/>
                  <a:pt x="6" y="6"/>
                  <a:pt x="6" y="6"/>
                </a:cubicBezTo>
                <a:cubicBezTo>
                  <a:pt x="6" y="13"/>
                  <a:pt x="6" y="13"/>
                  <a:pt x="6" y="13"/>
                </a:cubicBezTo>
                <a:cubicBezTo>
                  <a:pt x="10" y="13"/>
                  <a:pt x="10" y="13"/>
                  <a:pt x="10" y="13"/>
                </a:cubicBezTo>
                <a:cubicBezTo>
                  <a:pt x="5" y="25"/>
                  <a:pt x="9" y="40"/>
                  <a:pt x="20" y="48"/>
                </a:cubicBezTo>
                <a:cubicBezTo>
                  <a:pt x="21" y="50"/>
                  <a:pt x="23" y="51"/>
                  <a:pt x="25" y="52"/>
                </a:cubicBezTo>
                <a:cubicBezTo>
                  <a:pt x="23" y="52"/>
                  <a:pt x="21" y="53"/>
                  <a:pt x="20" y="55"/>
                </a:cubicBezTo>
                <a:cubicBezTo>
                  <a:pt x="9" y="63"/>
                  <a:pt x="5" y="78"/>
                  <a:pt x="10" y="90"/>
                </a:cubicBezTo>
                <a:cubicBezTo>
                  <a:pt x="6" y="90"/>
                  <a:pt x="6" y="90"/>
                  <a:pt x="6" y="90"/>
                </a:cubicBezTo>
                <a:cubicBezTo>
                  <a:pt x="6" y="97"/>
                  <a:pt x="6" y="97"/>
                  <a:pt x="6" y="97"/>
                </a:cubicBezTo>
                <a:cubicBezTo>
                  <a:pt x="0" y="97"/>
                  <a:pt x="0" y="97"/>
                  <a:pt x="0" y="97"/>
                </a:cubicBezTo>
                <a:cubicBezTo>
                  <a:pt x="0" y="103"/>
                  <a:pt x="0" y="103"/>
                  <a:pt x="0" y="103"/>
                </a:cubicBezTo>
                <a:cubicBezTo>
                  <a:pt x="78" y="103"/>
                  <a:pt x="78" y="103"/>
                  <a:pt x="78" y="103"/>
                </a:cubicBezTo>
                <a:cubicBezTo>
                  <a:pt x="78" y="97"/>
                  <a:pt x="78" y="97"/>
                  <a:pt x="78" y="97"/>
                </a:cubicBezTo>
                <a:cubicBezTo>
                  <a:pt x="71" y="97"/>
                  <a:pt x="71" y="97"/>
                  <a:pt x="71" y="97"/>
                </a:cubicBezTo>
                <a:cubicBezTo>
                  <a:pt x="71" y="90"/>
                  <a:pt x="71" y="90"/>
                  <a:pt x="71" y="90"/>
                </a:cubicBezTo>
                <a:cubicBezTo>
                  <a:pt x="68" y="90"/>
                  <a:pt x="68" y="90"/>
                  <a:pt x="68" y="90"/>
                </a:cubicBezTo>
                <a:cubicBezTo>
                  <a:pt x="73" y="78"/>
                  <a:pt x="69" y="63"/>
                  <a:pt x="58" y="55"/>
                </a:cubicBezTo>
                <a:cubicBezTo>
                  <a:pt x="56" y="53"/>
                  <a:pt x="54" y="52"/>
                  <a:pt x="53" y="52"/>
                </a:cubicBezTo>
                <a:cubicBezTo>
                  <a:pt x="54" y="51"/>
                  <a:pt x="56" y="50"/>
                  <a:pt x="58" y="48"/>
                </a:cubicBezTo>
                <a:cubicBezTo>
                  <a:pt x="69" y="40"/>
                  <a:pt x="73" y="25"/>
                  <a:pt x="68" y="13"/>
                </a:cubicBezTo>
                <a:cubicBezTo>
                  <a:pt x="71" y="13"/>
                  <a:pt x="71" y="13"/>
                  <a:pt x="71" y="13"/>
                </a:cubicBezTo>
                <a:lnTo>
                  <a:pt x="71" y="6"/>
                </a:lnTo>
                <a:close/>
                <a:moveTo>
                  <a:pt x="62" y="14"/>
                </a:moveTo>
                <a:cubicBezTo>
                  <a:pt x="66" y="24"/>
                  <a:pt x="63" y="36"/>
                  <a:pt x="54" y="43"/>
                </a:cubicBezTo>
                <a:cubicBezTo>
                  <a:pt x="51" y="45"/>
                  <a:pt x="48" y="47"/>
                  <a:pt x="45" y="47"/>
                </a:cubicBezTo>
                <a:cubicBezTo>
                  <a:pt x="45" y="56"/>
                  <a:pt x="45" y="56"/>
                  <a:pt x="45" y="56"/>
                </a:cubicBezTo>
                <a:cubicBezTo>
                  <a:pt x="48" y="57"/>
                  <a:pt x="51" y="58"/>
                  <a:pt x="54" y="60"/>
                </a:cubicBezTo>
                <a:cubicBezTo>
                  <a:pt x="63" y="67"/>
                  <a:pt x="66" y="79"/>
                  <a:pt x="62" y="89"/>
                </a:cubicBezTo>
                <a:cubicBezTo>
                  <a:pt x="61" y="90"/>
                  <a:pt x="61" y="90"/>
                  <a:pt x="61" y="90"/>
                </a:cubicBezTo>
                <a:cubicBezTo>
                  <a:pt x="55" y="90"/>
                  <a:pt x="55" y="90"/>
                  <a:pt x="55" y="90"/>
                </a:cubicBezTo>
                <a:cubicBezTo>
                  <a:pt x="56" y="85"/>
                  <a:pt x="54" y="79"/>
                  <a:pt x="50" y="75"/>
                </a:cubicBezTo>
                <a:cubicBezTo>
                  <a:pt x="47" y="73"/>
                  <a:pt x="45" y="72"/>
                  <a:pt x="42" y="71"/>
                </a:cubicBezTo>
                <a:cubicBezTo>
                  <a:pt x="42" y="45"/>
                  <a:pt x="42" y="45"/>
                  <a:pt x="42" y="45"/>
                </a:cubicBezTo>
                <a:cubicBezTo>
                  <a:pt x="46" y="44"/>
                  <a:pt x="50" y="43"/>
                  <a:pt x="53" y="40"/>
                </a:cubicBezTo>
                <a:cubicBezTo>
                  <a:pt x="55" y="38"/>
                  <a:pt x="57" y="35"/>
                  <a:pt x="59" y="32"/>
                </a:cubicBezTo>
                <a:cubicBezTo>
                  <a:pt x="19" y="32"/>
                  <a:pt x="19" y="32"/>
                  <a:pt x="19" y="32"/>
                </a:cubicBezTo>
                <a:cubicBezTo>
                  <a:pt x="20" y="35"/>
                  <a:pt x="22" y="38"/>
                  <a:pt x="25" y="40"/>
                </a:cubicBezTo>
                <a:cubicBezTo>
                  <a:pt x="28" y="43"/>
                  <a:pt x="32" y="44"/>
                  <a:pt x="36" y="45"/>
                </a:cubicBezTo>
                <a:cubicBezTo>
                  <a:pt x="36" y="71"/>
                  <a:pt x="36" y="71"/>
                  <a:pt x="36" y="71"/>
                </a:cubicBezTo>
                <a:cubicBezTo>
                  <a:pt x="33" y="72"/>
                  <a:pt x="30" y="73"/>
                  <a:pt x="28" y="75"/>
                </a:cubicBezTo>
                <a:cubicBezTo>
                  <a:pt x="24" y="79"/>
                  <a:pt x="22" y="85"/>
                  <a:pt x="23" y="90"/>
                </a:cubicBezTo>
                <a:cubicBezTo>
                  <a:pt x="16" y="90"/>
                  <a:pt x="16" y="90"/>
                  <a:pt x="16" y="90"/>
                </a:cubicBezTo>
                <a:cubicBezTo>
                  <a:pt x="16" y="89"/>
                  <a:pt x="16" y="89"/>
                  <a:pt x="16" y="89"/>
                </a:cubicBezTo>
                <a:cubicBezTo>
                  <a:pt x="12" y="79"/>
                  <a:pt x="15" y="67"/>
                  <a:pt x="24" y="60"/>
                </a:cubicBezTo>
                <a:cubicBezTo>
                  <a:pt x="26" y="58"/>
                  <a:pt x="29" y="57"/>
                  <a:pt x="32" y="56"/>
                </a:cubicBezTo>
                <a:cubicBezTo>
                  <a:pt x="32" y="47"/>
                  <a:pt x="32" y="47"/>
                  <a:pt x="32" y="47"/>
                </a:cubicBezTo>
                <a:cubicBezTo>
                  <a:pt x="29" y="47"/>
                  <a:pt x="26" y="45"/>
                  <a:pt x="24" y="43"/>
                </a:cubicBezTo>
                <a:cubicBezTo>
                  <a:pt x="15" y="36"/>
                  <a:pt x="12" y="24"/>
                  <a:pt x="16" y="14"/>
                </a:cubicBezTo>
                <a:cubicBezTo>
                  <a:pt x="16" y="13"/>
                  <a:pt x="16" y="13"/>
                  <a:pt x="16" y="13"/>
                </a:cubicBezTo>
                <a:cubicBezTo>
                  <a:pt x="61" y="13"/>
                  <a:pt x="61" y="13"/>
                  <a:pt x="61" y="13"/>
                </a:cubicBezTo>
                <a:lnTo>
                  <a:pt x="62" y="14"/>
                </a:lnTo>
                <a:close/>
              </a:path>
            </a:pathLst>
          </a:custGeom>
          <a:solidFill>
            <a:srgbClr val="F8F8F8"/>
          </a:solidFill>
          <a:ln>
            <a:noFill/>
          </a:ln>
        </p:spPr>
        <p:txBody>
          <a:bodyPr/>
          <a:lstStyle/>
          <a:p>
            <a:endParaRPr lang="zh-CN" altLang="en-US">
              <a:solidFill>
                <a:prstClr val="black"/>
              </a:solidFill>
            </a:endParaRPr>
          </a:p>
        </p:txBody>
      </p:sp>
      <p:sp>
        <p:nvSpPr>
          <p:cNvPr id="11" name="Rectangle 17"/>
          <p:cNvSpPr>
            <a:spLocks noChangeArrowheads="1"/>
          </p:cNvSpPr>
          <p:nvPr/>
        </p:nvSpPr>
        <p:spPr bwMode="auto">
          <a:xfrm>
            <a:off x="5381626" y="1572326"/>
            <a:ext cx="646113" cy="15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panose="020B0604020202020204" pitchFamily="34" charset="0"/>
              <a:buNone/>
            </a:pPr>
            <a:r>
              <a:rPr lang="en-US" altLang="zh-CN" sz="1000" b="1" dirty="0">
                <a:solidFill>
                  <a:srgbClr val="F8F8F8"/>
                </a:solidFill>
              </a:rPr>
              <a:t>Option 01</a:t>
            </a:r>
            <a:endParaRPr lang="zh-CN" altLang="en-US" sz="1000" b="1" dirty="0">
              <a:solidFill>
                <a:srgbClr val="F8F8F8"/>
              </a:solidFill>
            </a:endParaRPr>
          </a:p>
        </p:txBody>
      </p:sp>
      <p:sp>
        <p:nvSpPr>
          <p:cNvPr id="12" name="Rectangle 18"/>
          <p:cNvSpPr>
            <a:spLocks noChangeArrowheads="1"/>
          </p:cNvSpPr>
          <p:nvPr/>
        </p:nvSpPr>
        <p:spPr bwMode="auto">
          <a:xfrm>
            <a:off x="7569201" y="1572326"/>
            <a:ext cx="646113" cy="15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panose="020B0604020202020204" pitchFamily="34" charset="0"/>
              <a:buNone/>
            </a:pPr>
            <a:r>
              <a:rPr lang="en-US" altLang="zh-CN" sz="1000" b="1" dirty="0">
                <a:solidFill>
                  <a:srgbClr val="F8F8F8"/>
                </a:solidFill>
              </a:rPr>
              <a:t>Option 02</a:t>
            </a:r>
            <a:endParaRPr lang="zh-CN" altLang="zh-CN" sz="1000" b="1">
              <a:solidFill>
                <a:srgbClr val="F8F8F8"/>
              </a:solidFill>
            </a:endParaRPr>
          </a:p>
        </p:txBody>
      </p:sp>
      <p:sp>
        <p:nvSpPr>
          <p:cNvPr id="13" name="Rectangle 19"/>
          <p:cNvSpPr>
            <a:spLocks noChangeArrowheads="1"/>
          </p:cNvSpPr>
          <p:nvPr/>
        </p:nvSpPr>
        <p:spPr bwMode="auto">
          <a:xfrm>
            <a:off x="5429251" y="3919375"/>
            <a:ext cx="646113" cy="15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panose="020B0604020202020204" pitchFamily="34" charset="0"/>
              <a:buNone/>
            </a:pPr>
            <a:r>
              <a:rPr lang="en-US" altLang="zh-CN" sz="1000" b="1" dirty="0">
                <a:solidFill>
                  <a:srgbClr val="F8F8F8"/>
                </a:solidFill>
              </a:rPr>
              <a:t>Option 03</a:t>
            </a:r>
            <a:endParaRPr lang="zh-CN" altLang="zh-CN" sz="1000" b="1">
              <a:solidFill>
                <a:srgbClr val="F8F8F8"/>
              </a:solidFill>
            </a:endParaRPr>
          </a:p>
        </p:txBody>
      </p:sp>
      <p:sp>
        <p:nvSpPr>
          <p:cNvPr id="14" name="Rectangle 20"/>
          <p:cNvSpPr>
            <a:spLocks noChangeArrowheads="1"/>
          </p:cNvSpPr>
          <p:nvPr/>
        </p:nvSpPr>
        <p:spPr bwMode="auto">
          <a:xfrm>
            <a:off x="7497763" y="3919375"/>
            <a:ext cx="646112" cy="15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panose="020B0604020202020204" pitchFamily="34" charset="0"/>
              <a:buNone/>
            </a:pPr>
            <a:r>
              <a:rPr lang="en-US" altLang="zh-CN" sz="1000" b="1" dirty="0">
                <a:solidFill>
                  <a:srgbClr val="F8F8F8"/>
                </a:solidFill>
              </a:rPr>
              <a:t>Option 04</a:t>
            </a:r>
            <a:endParaRPr lang="zh-CN" altLang="zh-CN" sz="1000" b="1">
              <a:solidFill>
                <a:srgbClr val="F8F8F8"/>
              </a:solidFill>
            </a:endParaRPr>
          </a:p>
        </p:txBody>
      </p:sp>
      <p:sp>
        <p:nvSpPr>
          <p:cNvPr id="15" name="Rectangle 21"/>
          <p:cNvSpPr>
            <a:spLocks noChangeArrowheads="1"/>
          </p:cNvSpPr>
          <p:nvPr/>
        </p:nvSpPr>
        <p:spPr bwMode="auto">
          <a:xfrm>
            <a:off x="6295232" y="2591167"/>
            <a:ext cx="895350" cy="15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Font typeface="Arial" panose="020B0604020202020204" pitchFamily="34" charset="0"/>
              <a:buNone/>
            </a:pPr>
            <a:r>
              <a:rPr lang="en-US" altLang="zh-CN" sz="1000" b="1" dirty="0">
                <a:solidFill>
                  <a:schemeClr val="bg1"/>
                </a:solidFill>
                <a:latin typeface="微软雅黑 Light" panose="020B0502040204020203" pitchFamily="34" charset="-122"/>
                <a:ea typeface="微软雅黑 Light" panose="020B0502040204020203" pitchFamily="34" charset="-122"/>
              </a:rPr>
              <a:t>KEY WORDS</a:t>
            </a:r>
            <a:endParaRPr lang="zh-CN" altLang="zh-CN" sz="1000" b="1" dirty="0">
              <a:solidFill>
                <a:schemeClr val="bg1"/>
              </a:solidFill>
              <a:latin typeface="微软雅黑 Light" panose="020B0502040204020203" pitchFamily="34" charset="-122"/>
              <a:ea typeface="微软雅黑 Light" panose="020B0502040204020203" pitchFamily="34" charset="-122"/>
            </a:endParaRPr>
          </a:p>
        </p:txBody>
      </p:sp>
      <p:sp>
        <p:nvSpPr>
          <p:cNvPr id="16" name="Rectangle 22"/>
          <p:cNvSpPr>
            <a:spLocks noChangeArrowheads="1"/>
          </p:cNvSpPr>
          <p:nvPr/>
        </p:nvSpPr>
        <p:spPr bwMode="auto">
          <a:xfrm>
            <a:off x="460375" y="1080049"/>
            <a:ext cx="388778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kumimoji="1" lang="zh-CN" altLang="en-US" sz="800" dirty="0">
                <a:solidFill>
                  <a:schemeClr val="bg1">
                    <a:lumMod val="50000"/>
                  </a:schemeClr>
                </a:solidFill>
              </a:rPr>
              <a:t>输入文字内容输入文字内容输入文字内容输入文字内容输入文字内容输入文字内容输入文字内容输入文字内容输入文字内容输入文字内容输入文字内容输入文字内容输入文字内容输入文字内容输入文字内容输入文字内容输入文字内容输入文字内容输入文字内容输入文字内容输入文字内容输入文字内容输入文字内容输入文字内容输入文字内容输入文字内容输入文字内容输入文字内容</a:t>
            </a:r>
            <a:endParaRPr lang="zh-CN" altLang="en-US" sz="800" dirty="0">
              <a:solidFill>
                <a:schemeClr val="bg1">
                  <a:lumMod val="50000"/>
                </a:schemeClr>
              </a:solidFill>
              <a:latin typeface="微软雅黑 Light" panose="020B0502040204020203" pitchFamily="34" charset="-122"/>
              <a:ea typeface="微软雅黑 Light" panose="020B0502040204020203" pitchFamily="34" charset="-122"/>
            </a:endParaRPr>
          </a:p>
          <a:p>
            <a:endParaRPr lang="zh-CN" altLang="en-US" sz="800" dirty="0">
              <a:solidFill>
                <a:schemeClr val="bg1">
                  <a:lumMod val="50000"/>
                </a:schemeClr>
              </a:solidFill>
              <a:latin typeface="微软雅黑 Light" panose="020B0502040204020203" pitchFamily="34" charset="-122"/>
              <a:ea typeface="微软雅黑 Light" panose="020B0502040204020203" pitchFamily="34" charset="-122"/>
            </a:endParaRPr>
          </a:p>
        </p:txBody>
      </p:sp>
      <p:sp>
        <p:nvSpPr>
          <p:cNvPr id="17" name="Rectangle 23"/>
          <p:cNvSpPr>
            <a:spLocks noChangeArrowheads="1"/>
          </p:cNvSpPr>
          <p:nvPr/>
        </p:nvSpPr>
        <p:spPr bwMode="auto">
          <a:xfrm>
            <a:off x="460375" y="1872456"/>
            <a:ext cx="3816350"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panose="020B0604020202020204" pitchFamily="34" charset="0"/>
              <a:buNone/>
            </a:pPr>
            <a:r>
              <a:rPr lang="zh-CN" altLang="zh-CN" sz="800" b="1" dirty="0">
                <a:solidFill>
                  <a:schemeClr val="bg1">
                    <a:lumMod val="50000"/>
                  </a:schemeClr>
                </a:solidFill>
              </a:rPr>
              <a:t>OPTION</a:t>
            </a:r>
            <a:r>
              <a:rPr lang="en-US" altLang="zh-CN" sz="800" b="1" dirty="0">
                <a:solidFill>
                  <a:schemeClr val="bg1">
                    <a:lumMod val="50000"/>
                  </a:schemeClr>
                </a:solidFill>
              </a:rPr>
              <a:t> 01</a:t>
            </a:r>
            <a:endParaRPr lang="zh-CN" altLang="zh-CN" sz="800" b="1" dirty="0">
              <a:solidFill>
                <a:schemeClr val="bg1">
                  <a:lumMod val="50000"/>
                </a:schemeClr>
              </a:solidFill>
            </a:endParaRPr>
          </a:p>
          <a:p>
            <a:pPr>
              <a:lnSpc>
                <a:spcPct val="120000"/>
              </a:lnSpc>
            </a:pPr>
            <a:r>
              <a:rPr kumimoji="1" lang="zh-CN" altLang="en-US" sz="800" dirty="0">
                <a:solidFill>
                  <a:schemeClr val="bg1">
                    <a:lumMod val="50000"/>
                  </a:schemeClr>
                </a:solidFill>
              </a:rPr>
              <a:t>输入文字内容输入文字内容输入文字内容输入文字内容输入文字内容输入文字内容</a:t>
            </a:r>
            <a:endParaRPr lang="zh-CN" altLang="en-US" sz="800" dirty="0">
              <a:solidFill>
                <a:schemeClr val="bg1">
                  <a:lumMod val="50000"/>
                </a:schemeClr>
              </a:solidFill>
              <a:latin typeface="微软雅黑 Light" panose="020B0502040204020203" pitchFamily="34" charset="-122"/>
              <a:ea typeface="微软雅黑 Light" panose="020B0502040204020203" pitchFamily="34" charset="-122"/>
            </a:endParaRPr>
          </a:p>
          <a:p>
            <a:pPr>
              <a:lnSpc>
                <a:spcPct val="120000"/>
              </a:lnSpc>
              <a:buFont typeface="Arial" panose="020B0604020202020204" pitchFamily="34" charset="0"/>
              <a:buNone/>
            </a:pPr>
            <a:r>
              <a:rPr lang="zh-CN" altLang="en-US" sz="800" dirty="0">
                <a:solidFill>
                  <a:schemeClr val="bg1">
                    <a:lumMod val="50000"/>
                  </a:schemeClr>
                </a:solidFill>
              </a:rPr>
              <a:t>.</a:t>
            </a:r>
            <a:endParaRPr lang="en-US" altLang="zh-CN" sz="800" dirty="0">
              <a:solidFill>
                <a:schemeClr val="bg1">
                  <a:lumMod val="50000"/>
                </a:schemeClr>
              </a:solidFill>
            </a:endParaRPr>
          </a:p>
        </p:txBody>
      </p:sp>
      <p:sp>
        <p:nvSpPr>
          <p:cNvPr id="18" name="Line 24"/>
          <p:cNvSpPr>
            <a:spLocks noChangeShapeType="1"/>
          </p:cNvSpPr>
          <p:nvPr/>
        </p:nvSpPr>
        <p:spPr bwMode="auto">
          <a:xfrm>
            <a:off x="460375" y="2271041"/>
            <a:ext cx="3816350" cy="0"/>
          </a:xfrm>
          <a:prstGeom prst="line">
            <a:avLst/>
          </a:prstGeom>
          <a:noFill/>
          <a:ln w="6350">
            <a:solidFill>
              <a:schemeClr val="accent6">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bg1">
                  <a:lumMod val="50000"/>
                </a:schemeClr>
              </a:solidFill>
            </a:endParaRPr>
          </a:p>
        </p:txBody>
      </p:sp>
      <p:sp>
        <p:nvSpPr>
          <p:cNvPr id="19" name="Rectangle 25"/>
          <p:cNvSpPr>
            <a:spLocks noChangeArrowheads="1"/>
          </p:cNvSpPr>
          <p:nvPr/>
        </p:nvSpPr>
        <p:spPr bwMode="auto">
          <a:xfrm>
            <a:off x="460375" y="2520356"/>
            <a:ext cx="3816350"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panose="020B0604020202020204" pitchFamily="34" charset="0"/>
              <a:buNone/>
            </a:pPr>
            <a:r>
              <a:rPr lang="zh-CN" altLang="zh-CN" sz="800" b="1" dirty="0">
                <a:solidFill>
                  <a:schemeClr val="bg1">
                    <a:lumMod val="50000"/>
                  </a:schemeClr>
                </a:solidFill>
              </a:rPr>
              <a:t>OPTION</a:t>
            </a:r>
            <a:r>
              <a:rPr lang="en-US" altLang="zh-CN" sz="800" b="1" dirty="0">
                <a:solidFill>
                  <a:schemeClr val="bg1">
                    <a:lumMod val="50000"/>
                  </a:schemeClr>
                </a:solidFill>
              </a:rPr>
              <a:t> 02</a:t>
            </a:r>
            <a:endParaRPr lang="zh-CN" altLang="zh-CN" sz="800" b="1" dirty="0">
              <a:solidFill>
                <a:schemeClr val="bg1">
                  <a:lumMod val="50000"/>
                </a:schemeClr>
              </a:solidFill>
            </a:endParaRPr>
          </a:p>
          <a:p>
            <a:pPr>
              <a:lnSpc>
                <a:spcPct val="120000"/>
              </a:lnSpc>
            </a:pPr>
            <a:r>
              <a:rPr kumimoji="1" lang="zh-CN" altLang="en-US" sz="800" dirty="0">
                <a:solidFill>
                  <a:schemeClr val="bg1">
                    <a:lumMod val="50000"/>
                  </a:schemeClr>
                </a:solidFill>
              </a:rPr>
              <a:t>输入文字内容输入文字内容输入文字内容输入文字内容输入文字内容输入文字内容</a:t>
            </a:r>
            <a:endParaRPr lang="zh-CN" altLang="en-US" sz="800" dirty="0">
              <a:solidFill>
                <a:schemeClr val="bg1">
                  <a:lumMod val="50000"/>
                </a:schemeClr>
              </a:solidFill>
              <a:latin typeface="微软雅黑 Light" panose="020B0502040204020203" pitchFamily="34" charset="-122"/>
              <a:ea typeface="微软雅黑 Light" panose="020B0502040204020203" pitchFamily="34" charset="-122"/>
            </a:endParaRPr>
          </a:p>
          <a:p>
            <a:pPr>
              <a:lnSpc>
                <a:spcPct val="120000"/>
              </a:lnSpc>
              <a:buFont typeface="Arial" panose="020B0604020202020204" pitchFamily="34" charset="0"/>
              <a:buNone/>
            </a:pPr>
            <a:r>
              <a:rPr lang="zh-CN" altLang="en-US" sz="800" dirty="0">
                <a:solidFill>
                  <a:schemeClr val="bg1">
                    <a:lumMod val="50000"/>
                  </a:schemeClr>
                </a:solidFill>
              </a:rPr>
              <a:t>.</a:t>
            </a:r>
            <a:endParaRPr lang="en-US" altLang="zh-CN" sz="800" dirty="0">
              <a:solidFill>
                <a:schemeClr val="bg1">
                  <a:lumMod val="50000"/>
                </a:schemeClr>
              </a:solidFill>
            </a:endParaRPr>
          </a:p>
        </p:txBody>
      </p:sp>
      <p:sp>
        <p:nvSpPr>
          <p:cNvPr id="20" name="Line 26"/>
          <p:cNvSpPr>
            <a:spLocks noChangeShapeType="1"/>
          </p:cNvSpPr>
          <p:nvPr/>
        </p:nvSpPr>
        <p:spPr bwMode="auto">
          <a:xfrm>
            <a:off x="460375" y="2918941"/>
            <a:ext cx="3816350" cy="0"/>
          </a:xfrm>
          <a:prstGeom prst="line">
            <a:avLst/>
          </a:prstGeom>
          <a:noFill/>
          <a:ln w="6350">
            <a:solidFill>
              <a:schemeClr val="accent6">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bg1">
                  <a:lumMod val="50000"/>
                </a:schemeClr>
              </a:solidFill>
            </a:endParaRPr>
          </a:p>
        </p:txBody>
      </p:sp>
      <p:sp>
        <p:nvSpPr>
          <p:cNvPr id="21" name="Rectangle 27"/>
          <p:cNvSpPr>
            <a:spLocks noChangeArrowheads="1"/>
          </p:cNvSpPr>
          <p:nvPr/>
        </p:nvSpPr>
        <p:spPr bwMode="auto">
          <a:xfrm>
            <a:off x="460375" y="3198427"/>
            <a:ext cx="3816350" cy="270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panose="020B0604020202020204" pitchFamily="34" charset="0"/>
              <a:buNone/>
            </a:pPr>
            <a:r>
              <a:rPr lang="zh-CN" altLang="zh-CN" sz="800" b="1" dirty="0">
                <a:solidFill>
                  <a:schemeClr val="bg1">
                    <a:lumMod val="50000"/>
                  </a:schemeClr>
                </a:solidFill>
              </a:rPr>
              <a:t>OPTION</a:t>
            </a:r>
            <a:r>
              <a:rPr lang="en-US" altLang="zh-CN" sz="800" b="1" dirty="0">
                <a:solidFill>
                  <a:schemeClr val="bg1">
                    <a:lumMod val="50000"/>
                  </a:schemeClr>
                </a:solidFill>
              </a:rPr>
              <a:t> 03</a:t>
            </a:r>
            <a:endParaRPr lang="zh-CN" altLang="zh-CN" sz="800" b="1" dirty="0">
              <a:solidFill>
                <a:schemeClr val="bg1">
                  <a:lumMod val="50000"/>
                </a:schemeClr>
              </a:solidFill>
            </a:endParaRPr>
          </a:p>
          <a:p>
            <a:r>
              <a:rPr kumimoji="1" lang="zh-CN" altLang="en-US" sz="800" dirty="0">
                <a:solidFill>
                  <a:schemeClr val="bg1">
                    <a:lumMod val="50000"/>
                  </a:schemeClr>
                </a:solidFill>
              </a:rPr>
              <a:t>输入文字内容输入文字内容输入文字内容输入文字内容输入文字内容输入文字内容</a:t>
            </a:r>
            <a:endParaRPr lang="zh-CN" altLang="en-US" sz="800" dirty="0">
              <a:solidFill>
                <a:schemeClr val="bg1">
                  <a:lumMod val="50000"/>
                </a:schemeClr>
              </a:solidFill>
              <a:latin typeface="微软雅黑 Light" panose="020B0502040204020203" pitchFamily="34" charset="-122"/>
              <a:ea typeface="微软雅黑 Light" panose="020B0502040204020203" pitchFamily="34" charset="-122"/>
            </a:endParaRPr>
          </a:p>
        </p:txBody>
      </p:sp>
      <p:sp>
        <p:nvSpPr>
          <p:cNvPr id="22" name="Line 28"/>
          <p:cNvSpPr>
            <a:spLocks noChangeShapeType="1"/>
          </p:cNvSpPr>
          <p:nvPr/>
        </p:nvSpPr>
        <p:spPr bwMode="auto">
          <a:xfrm>
            <a:off x="460375" y="3597013"/>
            <a:ext cx="3816350" cy="0"/>
          </a:xfrm>
          <a:prstGeom prst="line">
            <a:avLst/>
          </a:prstGeom>
          <a:noFill/>
          <a:ln w="6350">
            <a:solidFill>
              <a:schemeClr val="accent6">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bg1">
                  <a:lumMod val="50000"/>
                </a:schemeClr>
              </a:solidFill>
            </a:endParaRPr>
          </a:p>
        </p:txBody>
      </p:sp>
      <p:sp>
        <p:nvSpPr>
          <p:cNvPr id="23" name="Rectangle 29"/>
          <p:cNvSpPr>
            <a:spLocks noChangeArrowheads="1"/>
          </p:cNvSpPr>
          <p:nvPr/>
        </p:nvSpPr>
        <p:spPr bwMode="auto">
          <a:xfrm>
            <a:off x="460375" y="3852679"/>
            <a:ext cx="3816350" cy="270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panose="020B0604020202020204" pitchFamily="34" charset="0"/>
              <a:buNone/>
            </a:pPr>
            <a:r>
              <a:rPr lang="zh-CN" altLang="zh-CN" sz="800" b="1" dirty="0">
                <a:solidFill>
                  <a:schemeClr val="bg1">
                    <a:lumMod val="50000"/>
                  </a:schemeClr>
                </a:solidFill>
              </a:rPr>
              <a:t>OPTION</a:t>
            </a:r>
            <a:r>
              <a:rPr lang="en-US" altLang="zh-CN" sz="800" b="1" dirty="0">
                <a:solidFill>
                  <a:schemeClr val="bg1">
                    <a:lumMod val="50000"/>
                  </a:schemeClr>
                </a:solidFill>
              </a:rPr>
              <a:t> 04</a:t>
            </a:r>
            <a:endParaRPr lang="zh-CN" altLang="zh-CN" sz="800" b="1" dirty="0">
              <a:solidFill>
                <a:schemeClr val="bg1">
                  <a:lumMod val="50000"/>
                </a:schemeClr>
              </a:solidFill>
            </a:endParaRPr>
          </a:p>
          <a:p>
            <a:r>
              <a:rPr kumimoji="1" lang="zh-CN" altLang="en-US" sz="800" dirty="0">
                <a:solidFill>
                  <a:schemeClr val="bg1">
                    <a:lumMod val="50000"/>
                  </a:schemeClr>
                </a:solidFill>
              </a:rPr>
              <a:t>输入文字内容输入文字内容输入文字内容输入文字内容输入文字内容输入文字内容</a:t>
            </a:r>
            <a:endParaRPr lang="zh-CN" altLang="en-US" sz="800" dirty="0">
              <a:solidFill>
                <a:schemeClr val="bg1">
                  <a:lumMod val="50000"/>
                </a:schemeClr>
              </a:solidFill>
              <a:latin typeface="微软雅黑 Light" panose="020B0502040204020203" pitchFamily="34" charset="-122"/>
              <a:ea typeface="微软雅黑 Light" panose="020B0502040204020203" pitchFamily="34" charset="-122"/>
            </a:endParaRPr>
          </a:p>
        </p:txBody>
      </p:sp>
      <p:sp>
        <p:nvSpPr>
          <p:cNvPr id="24" name="Line 30"/>
          <p:cNvSpPr>
            <a:spLocks noChangeShapeType="1"/>
          </p:cNvSpPr>
          <p:nvPr/>
        </p:nvSpPr>
        <p:spPr bwMode="auto">
          <a:xfrm>
            <a:off x="460375" y="4251265"/>
            <a:ext cx="3816350" cy="0"/>
          </a:xfrm>
          <a:prstGeom prst="line">
            <a:avLst/>
          </a:prstGeom>
          <a:noFill/>
          <a:ln w="6350">
            <a:solidFill>
              <a:schemeClr val="accent6">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bg1">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2376">
        <p:fade/>
      </p:transition>
    </mc:Choice>
    <mc:Fallback>
      <p:transition spd="med" advTm="237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randombar(horizontal)">
                                      <p:cBhvr>
                                        <p:cTn id="23" dur="500"/>
                                        <p:tgtEl>
                                          <p:spTgt spid="6"/>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par>
                          <p:cTn id="28" fill="hold">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randombar(horizontal)">
                                      <p:cBhvr>
                                        <p:cTn id="31" dur="500"/>
                                        <p:tgtEl>
                                          <p:spTgt spid="8"/>
                                        </p:tgtEl>
                                      </p:cBhvr>
                                    </p:animEffect>
                                  </p:childTnLst>
                                </p:cTn>
                              </p:par>
                            </p:childTnLst>
                          </p:cTn>
                        </p:par>
                        <p:par>
                          <p:cTn id="32" fill="hold">
                            <p:stCondLst>
                              <p:cond delay="3500"/>
                            </p:stCondLst>
                            <p:childTnLst>
                              <p:par>
                                <p:cTn id="33" presetID="14" presetClass="entr" presetSubtype="1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randombar(horizontal)">
                                      <p:cBhvr>
                                        <p:cTn id="35" dur="500"/>
                                        <p:tgtEl>
                                          <p:spTgt spid="9"/>
                                        </p:tgtEl>
                                      </p:cBhvr>
                                    </p:animEffect>
                                  </p:childTnLst>
                                </p:cTn>
                              </p:par>
                            </p:childTnLst>
                          </p:cTn>
                        </p:par>
                        <p:par>
                          <p:cTn id="36" fill="hold">
                            <p:stCondLst>
                              <p:cond delay="4000"/>
                            </p:stCondLst>
                            <p:childTnLst>
                              <p:par>
                                <p:cTn id="37" presetID="14" presetClass="entr" presetSubtype="1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randombar(horizontal)">
                                      <p:cBhvr>
                                        <p:cTn id="39" dur="500"/>
                                        <p:tgtEl>
                                          <p:spTgt spid="10"/>
                                        </p:tgtEl>
                                      </p:cBhvr>
                                    </p:animEffect>
                                  </p:childTnLst>
                                </p:cTn>
                              </p:par>
                            </p:childTnLst>
                          </p:cTn>
                        </p:par>
                        <p:par>
                          <p:cTn id="40" fill="hold">
                            <p:stCondLst>
                              <p:cond delay="4500"/>
                            </p:stCondLst>
                            <p:childTnLst>
                              <p:par>
                                <p:cTn id="41" presetID="14" presetClass="entr" presetSubtype="1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randombar(horizontal)">
                                      <p:cBhvr>
                                        <p:cTn id="43" dur="500"/>
                                        <p:tgtEl>
                                          <p:spTgt spid="11"/>
                                        </p:tgtEl>
                                      </p:cBhvr>
                                    </p:animEffect>
                                  </p:childTnLst>
                                </p:cTn>
                              </p:par>
                            </p:childTnLst>
                          </p:cTn>
                        </p:par>
                        <p:par>
                          <p:cTn id="44" fill="hold">
                            <p:stCondLst>
                              <p:cond delay="5000"/>
                            </p:stCondLst>
                            <p:childTnLst>
                              <p:par>
                                <p:cTn id="45" presetID="14" presetClass="entr" presetSubtype="1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randombar(horizontal)">
                                      <p:cBhvr>
                                        <p:cTn id="47" dur="500"/>
                                        <p:tgtEl>
                                          <p:spTgt spid="12"/>
                                        </p:tgtEl>
                                      </p:cBhvr>
                                    </p:animEffect>
                                  </p:childTnLst>
                                </p:cTn>
                              </p:par>
                            </p:childTnLst>
                          </p:cTn>
                        </p:par>
                        <p:par>
                          <p:cTn id="48" fill="hold">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randombar(horizontal)">
                                      <p:cBhvr>
                                        <p:cTn id="51" dur="500"/>
                                        <p:tgtEl>
                                          <p:spTgt spid="13"/>
                                        </p:tgtEl>
                                      </p:cBhvr>
                                    </p:animEffect>
                                  </p:childTnLst>
                                </p:cTn>
                              </p:par>
                            </p:childTnLst>
                          </p:cTn>
                        </p:par>
                        <p:par>
                          <p:cTn id="52" fill="hold">
                            <p:stCondLst>
                              <p:cond delay="6000"/>
                            </p:stCondLst>
                            <p:childTnLst>
                              <p:par>
                                <p:cTn id="53" presetID="14" presetClass="entr" presetSubtype="1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randombar(horizontal)">
                                      <p:cBhvr>
                                        <p:cTn id="55" dur="500"/>
                                        <p:tgtEl>
                                          <p:spTgt spid="14"/>
                                        </p:tgtEl>
                                      </p:cBhvr>
                                    </p:animEffect>
                                  </p:childTnLst>
                                </p:cTn>
                              </p:par>
                            </p:childTnLst>
                          </p:cTn>
                        </p:par>
                        <p:par>
                          <p:cTn id="56" fill="hold">
                            <p:stCondLst>
                              <p:cond delay="6500"/>
                            </p:stCondLst>
                            <p:childTnLst>
                              <p:par>
                                <p:cTn id="57" presetID="14" presetClass="entr" presetSubtype="1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randombar(horizontal)">
                                      <p:cBhvr>
                                        <p:cTn id="59" dur="500"/>
                                        <p:tgtEl>
                                          <p:spTgt spid="15"/>
                                        </p:tgtEl>
                                      </p:cBhvr>
                                    </p:animEffect>
                                  </p:childTnLst>
                                </p:cTn>
                              </p:par>
                            </p:childTnLst>
                          </p:cTn>
                        </p:par>
                        <p:par>
                          <p:cTn id="60" fill="hold">
                            <p:stCondLst>
                              <p:cond delay="7000"/>
                            </p:stCondLst>
                            <p:childTnLst>
                              <p:par>
                                <p:cTn id="61" presetID="5" presetClass="entr" presetSubtype="10"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checkerboard(across)">
                                      <p:cBhvr>
                                        <p:cTn id="63" dur="500"/>
                                        <p:tgtEl>
                                          <p:spTgt spid="16"/>
                                        </p:tgtEl>
                                      </p:cBhvr>
                                    </p:animEffect>
                                  </p:childTnLst>
                                </p:cTn>
                              </p:par>
                            </p:childTnLst>
                          </p:cTn>
                        </p:par>
                        <p:par>
                          <p:cTn id="64" fill="hold">
                            <p:stCondLst>
                              <p:cond delay="7500"/>
                            </p:stCondLst>
                            <p:childTnLst>
                              <p:par>
                                <p:cTn id="65" presetID="2" presetClass="entr" presetSubtype="8"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0-#ppt_w/2"/>
                                          </p:val>
                                        </p:tav>
                                        <p:tav tm="100000">
                                          <p:val>
                                            <p:strVal val="#ppt_x"/>
                                          </p:val>
                                        </p:tav>
                                      </p:tavLst>
                                    </p:anim>
                                    <p:anim calcmode="lin" valueType="num">
                                      <p:cBhvr additive="base">
                                        <p:cTn id="68" dur="500" fill="hold"/>
                                        <p:tgtEl>
                                          <p:spTgt spid="17"/>
                                        </p:tgtEl>
                                        <p:attrNameLst>
                                          <p:attrName>ppt_y</p:attrName>
                                        </p:attrNameLst>
                                      </p:cBhvr>
                                      <p:tavLst>
                                        <p:tav tm="0">
                                          <p:val>
                                            <p:strVal val="#ppt_y"/>
                                          </p:val>
                                        </p:tav>
                                        <p:tav tm="100000">
                                          <p:val>
                                            <p:strVal val="#ppt_y"/>
                                          </p:val>
                                        </p:tav>
                                      </p:tavLst>
                                    </p:anim>
                                  </p:childTnLst>
                                </p:cTn>
                              </p:par>
                            </p:childTnLst>
                          </p:cTn>
                        </p:par>
                        <p:par>
                          <p:cTn id="69" fill="hold">
                            <p:stCondLst>
                              <p:cond delay="8000"/>
                            </p:stCondLst>
                            <p:childTnLst>
                              <p:par>
                                <p:cTn id="70" presetID="2" presetClass="entr" presetSubtype="9"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0-#ppt_w/2"/>
                                          </p:val>
                                        </p:tav>
                                        <p:tav tm="100000">
                                          <p:val>
                                            <p:strVal val="#ppt_x"/>
                                          </p:val>
                                        </p:tav>
                                      </p:tavLst>
                                    </p:anim>
                                    <p:anim calcmode="lin" valueType="num">
                                      <p:cBhvr additive="base">
                                        <p:cTn id="73" dur="500" fill="hold"/>
                                        <p:tgtEl>
                                          <p:spTgt spid="19"/>
                                        </p:tgtEl>
                                        <p:attrNameLst>
                                          <p:attrName>ppt_y</p:attrName>
                                        </p:attrNameLst>
                                      </p:cBhvr>
                                      <p:tavLst>
                                        <p:tav tm="0">
                                          <p:val>
                                            <p:strVal val="0-#ppt_h/2"/>
                                          </p:val>
                                        </p:tav>
                                        <p:tav tm="100000">
                                          <p:val>
                                            <p:strVal val="#ppt_y"/>
                                          </p:val>
                                        </p:tav>
                                      </p:tavLst>
                                    </p:anim>
                                  </p:childTnLst>
                                </p:cTn>
                              </p:par>
                            </p:childTnLst>
                          </p:cTn>
                        </p:par>
                        <p:par>
                          <p:cTn id="74" fill="hold">
                            <p:stCondLst>
                              <p:cond delay="8500"/>
                            </p:stCondLst>
                            <p:childTnLst>
                              <p:par>
                                <p:cTn id="75" presetID="2" presetClass="entr" presetSubtype="6"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additive="base">
                                        <p:cTn id="77" dur="500" fill="hold"/>
                                        <p:tgtEl>
                                          <p:spTgt spid="22"/>
                                        </p:tgtEl>
                                        <p:attrNameLst>
                                          <p:attrName>ppt_x</p:attrName>
                                        </p:attrNameLst>
                                      </p:cBhvr>
                                      <p:tavLst>
                                        <p:tav tm="0">
                                          <p:val>
                                            <p:strVal val="1+#ppt_w/2"/>
                                          </p:val>
                                        </p:tav>
                                        <p:tav tm="100000">
                                          <p:val>
                                            <p:strVal val="#ppt_x"/>
                                          </p:val>
                                        </p:tav>
                                      </p:tavLst>
                                    </p:anim>
                                    <p:anim calcmode="lin" valueType="num">
                                      <p:cBhvr additive="base">
                                        <p:cTn id="78" dur="500" fill="hold"/>
                                        <p:tgtEl>
                                          <p:spTgt spid="22"/>
                                        </p:tgtEl>
                                        <p:attrNameLst>
                                          <p:attrName>ppt_y</p:attrName>
                                        </p:attrNameLst>
                                      </p:cBhvr>
                                      <p:tavLst>
                                        <p:tav tm="0">
                                          <p:val>
                                            <p:strVal val="1+#ppt_h/2"/>
                                          </p:val>
                                        </p:tav>
                                        <p:tav tm="100000">
                                          <p:val>
                                            <p:strVal val="#ppt_y"/>
                                          </p:val>
                                        </p:tav>
                                      </p:tavLst>
                                    </p:anim>
                                  </p:childTnLst>
                                </p:cTn>
                              </p:par>
                            </p:childTnLst>
                          </p:cTn>
                        </p:par>
                        <p:par>
                          <p:cTn id="79" fill="hold">
                            <p:stCondLst>
                              <p:cond delay="9000"/>
                            </p:stCondLst>
                            <p:childTnLst>
                              <p:par>
                                <p:cTn id="80" presetID="2" presetClass="entr" presetSubtype="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additive="base">
                                        <p:cTn id="82" dur="500" fill="hold"/>
                                        <p:tgtEl>
                                          <p:spTgt spid="21"/>
                                        </p:tgtEl>
                                        <p:attrNameLst>
                                          <p:attrName>ppt_x</p:attrName>
                                        </p:attrNameLst>
                                      </p:cBhvr>
                                      <p:tavLst>
                                        <p:tav tm="0">
                                          <p:val>
                                            <p:strVal val="1+#ppt_w/2"/>
                                          </p:val>
                                        </p:tav>
                                        <p:tav tm="100000">
                                          <p:val>
                                            <p:strVal val="#ppt_x"/>
                                          </p:val>
                                        </p:tav>
                                      </p:tavLst>
                                    </p:anim>
                                    <p:anim calcmode="lin" valueType="num">
                                      <p:cBhvr additive="base">
                                        <p:cTn id="83" dur="500" fill="hold"/>
                                        <p:tgtEl>
                                          <p:spTgt spid="21"/>
                                        </p:tgtEl>
                                        <p:attrNameLst>
                                          <p:attrName>ppt_y</p:attrName>
                                        </p:attrNameLst>
                                      </p:cBhvr>
                                      <p:tavLst>
                                        <p:tav tm="0">
                                          <p:val>
                                            <p:strVal val="1+#ppt_h/2"/>
                                          </p:val>
                                        </p:tav>
                                        <p:tav tm="100000">
                                          <p:val>
                                            <p:strVal val="#ppt_y"/>
                                          </p:val>
                                        </p:tav>
                                      </p:tavLst>
                                    </p:anim>
                                  </p:childTnLst>
                                </p:cTn>
                              </p:par>
                            </p:childTnLst>
                          </p:cTn>
                        </p:par>
                        <p:par>
                          <p:cTn id="84" fill="hold">
                            <p:stCondLst>
                              <p:cond delay="9500"/>
                            </p:stCondLst>
                            <p:childTnLst>
                              <p:par>
                                <p:cTn id="85" presetID="2" presetClass="entr" presetSubtype="2"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additive="base">
                                        <p:cTn id="87" dur="500" fill="hold"/>
                                        <p:tgtEl>
                                          <p:spTgt spid="23"/>
                                        </p:tgtEl>
                                        <p:attrNameLst>
                                          <p:attrName>ppt_x</p:attrName>
                                        </p:attrNameLst>
                                      </p:cBhvr>
                                      <p:tavLst>
                                        <p:tav tm="0">
                                          <p:val>
                                            <p:strVal val="1+#ppt_w/2"/>
                                          </p:val>
                                        </p:tav>
                                        <p:tav tm="100000">
                                          <p:val>
                                            <p:strVal val="#ppt_x"/>
                                          </p:val>
                                        </p:tav>
                                      </p:tavLst>
                                    </p:anim>
                                    <p:anim calcmode="lin" valueType="num">
                                      <p:cBhvr additive="base">
                                        <p:cTn id="88" dur="500" fill="hold"/>
                                        <p:tgtEl>
                                          <p:spTgt spid="23"/>
                                        </p:tgtEl>
                                        <p:attrNameLst>
                                          <p:attrName>ppt_y</p:attrName>
                                        </p:attrNameLst>
                                      </p:cBhvr>
                                      <p:tavLst>
                                        <p:tav tm="0">
                                          <p:val>
                                            <p:strVal val="#ppt_y"/>
                                          </p:val>
                                        </p:tav>
                                        <p:tav tm="100000">
                                          <p:val>
                                            <p:strVal val="#ppt_y"/>
                                          </p:val>
                                        </p:tav>
                                      </p:tavLst>
                                    </p:anim>
                                  </p:childTnLst>
                                </p:cTn>
                              </p:par>
                            </p:childTnLst>
                          </p:cTn>
                        </p:par>
                        <p:par>
                          <p:cTn id="89" fill="hold">
                            <p:stCondLst>
                              <p:cond delay="10000"/>
                            </p:stCondLst>
                            <p:childTnLst>
                              <p:par>
                                <p:cTn id="90" presetID="2" presetClass="entr" presetSubtype="2" fill="hold" grpId="0" nodeType="after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additive="base">
                                        <p:cTn id="92" dur="500" fill="hold"/>
                                        <p:tgtEl>
                                          <p:spTgt spid="24"/>
                                        </p:tgtEl>
                                        <p:attrNameLst>
                                          <p:attrName>ppt_x</p:attrName>
                                        </p:attrNameLst>
                                      </p:cBhvr>
                                      <p:tavLst>
                                        <p:tav tm="0">
                                          <p:val>
                                            <p:strVal val="1+#ppt_w/2"/>
                                          </p:val>
                                        </p:tav>
                                        <p:tav tm="100000">
                                          <p:val>
                                            <p:strVal val="#ppt_x"/>
                                          </p:val>
                                        </p:tav>
                                      </p:tavLst>
                                    </p:anim>
                                    <p:anim calcmode="lin" valueType="num">
                                      <p:cBhvr additive="base">
                                        <p:cTn id="9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p:bldP spid="12" grpId="0"/>
      <p:bldP spid="13" grpId="0"/>
      <p:bldP spid="14" grpId="0"/>
      <p:bldP spid="15" grpId="0"/>
      <p:bldP spid="16" grpId="0"/>
      <p:bldP spid="17" grpId="0"/>
      <p:bldP spid="19" grpId="0"/>
      <p:bldP spid="21" grpId="0"/>
      <p:bldP spid="22" grpId="0" animBg="1"/>
      <p:bldP spid="23" grpId="0"/>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a:off x="180082" y="431924"/>
            <a:ext cx="8280920" cy="0"/>
          </a:xfrm>
          <a:prstGeom prst="line">
            <a:avLst/>
          </a:prstGeom>
        </p:spPr>
        <p:style>
          <a:lnRef idx="1">
            <a:schemeClr val="accent1"/>
          </a:lnRef>
          <a:fillRef idx="0">
            <a:schemeClr val="accent1"/>
          </a:fillRef>
          <a:effectRef idx="0">
            <a:schemeClr val="accent1"/>
          </a:effectRef>
          <a:fontRef idx="minor">
            <a:schemeClr val="tx1"/>
          </a:fontRef>
        </p:style>
      </p:cxnSp>
      <p:pic>
        <p:nvPicPr>
          <p:cNvPr id="26" name="Picture 2" descr="C:\Documents and Settings\Administrator\桌面\新建文件夹 (2)\5.15封面参考\复件 (27) 新建文件夹\0f1ac98d7ad0e38211.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15970416">
            <a:off x="7198970" y="309105"/>
            <a:ext cx="2526441" cy="1421123"/>
          </a:xfrm>
          <a:prstGeom prst="rect">
            <a:avLst/>
          </a:prstGeom>
          <a:noFill/>
          <a:extLst>
            <a:ext uri="{909E8E84-426E-40DD-AFC4-6F175D3DCCD1}">
              <a14:hiddenFill xmlns:a14="http://schemas.microsoft.com/office/drawing/2010/main">
                <a:solidFill>
                  <a:srgbClr val="FFFFFF"/>
                </a:solidFill>
              </a14:hiddenFill>
            </a:ext>
          </a:extLst>
        </p:spPr>
      </p:pic>
      <p:sp>
        <p:nvSpPr>
          <p:cNvPr id="27" name="矩形 26"/>
          <p:cNvSpPr/>
          <p:nvPr/>
        </p:nvSpPr>
        <p:spPr>
          <a:xfrm>
            <a:off x="7740922" y="1224012"/>
            <a:ext cx="936104" cy="129614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4"/>
          <p:cNvSpPr txBox="1"/>
          <p:nvPr/>
        </p:nvSpPr>
        <p:spPr>
          <a:xfrm>
            <a:off x="36066" y="154925"/>
            <a:ext cx="1872208" cy="276999"/>
          </a:xfrm>
          <a:prstGeom prst="rect">
            <a:avLst/>
          </a:prstGeom>
          <a:noFill/>
        </p:spPr>
        <p:txBody>
          <a:bodyPr wrap="square" rtlCol="0">
            <a:spAutoFit/>
          </a:bodyPr>
          <a:lstStyle/>
          <a:p>
            <a:pPr algn="ctr"/>
            <a:r>
              <a:rPr lang="en-US" altLang="zh-CN" sz="1200" spc="600" dirty="0">
                <a:solidFill>
                  <a:srgbClr val="919DCB"/>
                </a:solidFill>
                <a:latin typeface="微软雅黑" panose="020B0503020204020204" charset="-122"/>
                <a:ea typeface="微软雅黑" panose="020B0503020204020204" charset="-122"/>
              </a:rPr>
              <a:t>1.</a:t>
            </a:r>
            <a:r>
              <a:rPr lang="zh-CN" altLang="en-US" sz="1200" spc="600" dirty="0">
                <a:solidFill>
                  <a:srgbClr val="919DCB"/>
                </a:solidFill>
                <a:latin typeface="微软雅黑" panose="020B0503020204020204" charset="-122"/>
                <a:ea typeface="微软雅黑" panose="020B0503020204020204" charset="-122"/>
              </a:rPr>
              <a:t>单击添加标题</a:t>
            </a:r>
            <a:endParaRPr lang="zh-CN" altLang="en-US" sz="1200" spc="600" dirty="0">
              <a:solidFill>
                <a:srgbClr val="919DCB"/>
              </a:solidFill>
              <a:latin typeface="微软雅黑" panose="020B0503020204020204" charset="-122"/>
              <a:ea typeface="微软雅黑" panose="020B0503020204020204" charset="-122"/>
            </a:endParaRPr>
          </a:p>
        </p:txBody>
      </p:sp>
      <p:sp>
        <p:nvSpPr>
          <p:cNvPr id="2" name="矩形 1"/>
          <p:cNvSpPr/>
          <p:nvPr/>
        </p:nvSpPr>
        <p:spPr>
          <a:xfrm rot="2700000">
            <a:off x="3357176" y="1504833"/>
            <a:ext cx="901726" cy="901885"/>
          </a:xfrm>
          <a:prstGeom prst="rect">
            <a:avLst/>
          </a:prstGeom>
          <a:solidFill>
            <a:srgbClr val="C1CB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chemeClr val="bg1">
                  <a:lumMod val="95000"/>
                </a:schemeClr>
              </a:solidFill>
            </a:endParaRPr>
          </a:p>
        </p:txBody>
      </p:sp>
      <p:sp>
        <p:nvSpPr>
          <p:cNvPr id="3" name="矩形 2"/>
          <p:cNvSpPr/>
          <p:nvPr/>
        </p:nvSpPr>
        <p:spPr>
          <a:xfrm rot="2700000">
            <a:off x="3357176" y="2886926"/>
            <a:ext cx="901726" cy="901885"/>
          </a:xfrm>
          <a:prstGeom prst="rect">
            <a:avLst/>
          </a:prstGeom>
          <a:solidFill>
            <a:srgbClr val="919D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chemeClr val="bg1">
                  <a:lumMod val="95000"/>
                </a:schemeClr>
              </a:solidFill>
            </a:endParaRPr>
          </a:p>
        </p:txBody>
      </p:sp>
      <p:sp>
        <p:nvSpPr>
          <p:cNvPr id="4" name="矩形 3"/>
          <p:cNvSpPr/>
          <p:nvPr/>
        </p:nvSpPr>
        <p:spPr>
          <a:xfrm rot="13500000">
            <a:off x="4761056" y="1521461"/>
            <a:ext cx="901726" cy="901885"/>
          </a:xfrm>
          <a:prstGeom prst="rect">
            <a:avLst/>
          </a:prstGeom>
          <a:solidFill>
            <a:srgbClr val="919D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chemeClr val="bg1">
                  <a:lumMod val="95000"/>
                </a:schemeClr>
              </a:solidFill>
            </a:endParaRPr>
          </a:p>
        </p:txBody>
      </p:sp>
      <p:sp>
        <p:nvSpPr>
          <p:cNvPr id="5" name="矩形 4"/>
          <p:cNvSpPr/>
          <p:nvPr/>
        </p:nvSpPr>
        <p:spPr>
          <a:xfrm rot="13500000">
            <a:off x="4761056" y="2903555"/>
            <a:ext cx="901726" cy="901885"/>
          </a:xfrm>
          <a:prstGeom prst="rect">
            <a:avLst/>
          </a:prstGeom>
          <a:solidFill>
            <a:srgbClr val="C1CB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chemeClr val="bg1">
                  <a:lumMod val="95000"/>
                </a:schemeClr>
              </a:solidFill>
            </a:endParaRPr>
          </a:p>
        </p:txBody>
      </p:sp>
      <p:sp>
        <p:nvSpPr>
          <p:cNvPr id="6" name="Freeform 33"/>
          <p:cNvSpPr>
            <a:spLocks noEditPoints="1"/>
          </p:cNvSpPr>
          <p:nvPr/>
        </p:nvSpPr>
        <p:spPr bwMode="auto">
          <a:xfrm>
            <a:off x="5056241" y="1786264"/>
            <a:ext cx="311356" cy="372278"/>
          </a:xfrm>
          <a:custGeom>
            <a:avLst/>
            <a:gdLst>
              <a:gd name="T0" fmla="*/ 102 w 120"/>
              <a:gd name="T1" fmla="*/ 60 h 144"/>
              <a:gd name="T2" fmla="*/ 102 w 120"/>
              <a:gd name="T3" fmla="*/ 42 h 144"/>
              <a:gd name="T4" fmla="*/ 60 w 120"/>
              <a:gd name="T5" fmla="*/ 0 h 144"/>
              <a:gd name="T6" fmla="*/ 18 w 120"/>
              <a:gd name="T7" fmla="*/ 42 h 144"/>
              <a:gd name="T8" fmla="*/ 18 w 120"/>
              <a:gd name="T9" fmla="*/ 60 h 144"/>
              <a:gd name="T10" fmla="*/ 0 w 120"/>
              <a:gd name="T11" fmla="*/ 60 h 144"/>
              <a:gd name="T12" fmla="*/ 0 w 120"/>
              <a:gd name="T13" fmla="*/ 144 h 144"/>
              <a:gd name="T14" fmla="*/ 120 w 120"/>
              <a:gd name="T15" fmla="*/ 144 h 144"/>
              <a:gd name="T16" fmla="*/ 120 w 120"/>
              <a:gd name="T17" fmla="*/ 60 h 144"/>
              <a:gd name="T18" fmla="*/ 102 w 120"/>
              <a:gd name="T19" fmla="*/ 60 h 144"/>
              <a:gd name="T20" fmla="*/ 66 w 120"/>
              <a:gd name="T21" fmla="*/ 106 h 144"/>
              <a:gd name="T22" fmla="*/ 66 w 120"/>
              <a:gd name="T23" fmla="*/ 126 h 144"/>
              <a:gd name="T24" fmla="*/ 54 w 120"/>
              <a:gd name="T25" fmla="*/ 126 h 144"/>
              <a:gd name="T26" fmla="*/ 54 w 120"/>
              <a:gd name="T27" fmla="*/ 106 h 144"/>
              <a:gd name="T28" fmla="*/ 48 w 120"/>
              <a:gd name="T29" fmla="*/ 96 h 144"/>
              <a:gd name="T30" fmla="*/ 60 w 120"/>
              <a:gd name="T31" fmla="*/ 84 h 144"/>
              <a:gd name="T32" fmla="*/ 72 w 120"/>
              <a:gd name="T33" fmla="*/ 96 h 144"/>
              <a:gd name="T34" fmla="*/ 66 w 120"/>
              <a:gd name="T35" fmla="*/ 106 h 144"/>
              <a:gd name="T36" fmla="*/ 90 w 120"/>
              <a:gd name="T37" fmla="*/ 60 h 144"/>
              <a:gd name="T38" fmla="*/ 30 w 120"/>
              <a:gd name="T39" fmla="*/ 60 h 144"/>
              <a:gd name="T40" fmla="*/ 30 w 120"/>
              <a:gd name="T41" fmla="*/ 42 h 144"/>
              <a:gd name="T42" fmla="*/ 60 w 120"/>
              <a:gd name="T43" fmla="*/ 12 h 144"/>
              <a:gd name="T44" fmla="*/ 90 w 120"/>
              <a:gd name="T45" fmla="*/ 42 h 144"/>
              <a:gd name="T46" fmla="*/ 90 w 120"/>
              <a:gd name="T47" fmla="*/ 6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144">
                <a:moveTo>
                  <a:pt x="102" y="60"/>
                </a:moveTo>
                <a:cubicBezTo>
                  <a:pt x="102" y="42"/>
                  <a:pt x="102" y="42"/>
                  <a:pt x="102" y="42"/>
                </a:cubicBezTo>
                <a:cubicBezTo>
                  <a:pt x="102" y="42"/>
                  <a:pt x="102" y="0"/>
                  <a:pt x="60" y="0"/>
                </a:cubicBezTo>
                <a:cubicBezTo>
                  <a:pt x="18" y="0"/>
                  <a:pt x="18" y="42"/>
                  <a:pt x="18" y="42"/>
                </a:cubicBezTo>
                <a:cubicBezTo>
                  <a:pt x="18" y="60"/>
                  <a:pt x="18" y="60"/>
                  <a:pt x="18" y="60"/>
                </a:cubicBezTo>
                <a:cubicBezTo>
                  <a:pt x="0" y="60"/>
                  <a:pt x="0" y="60"/>
                  <a:pt x="0" y="60"/>
                </a:cubicBezTo>
                <a:cubicBezTo>
                  <a:pt x="0" y="144"/>
                  <a:pt x="0" y="144"/>
                  <a:pt x="0" y="144"/>
                </a:cubicBezTo>
                <a:cubicBezTo>
                  <a:pt x="120" y="144"/>
                  <a:pt x="120" y="144"/>
                  <a:pt x="120" y="144"/>
                </a:cubicBezTo>
                <a:cubicBezTo>
                  <a:pt x="120" y="60"/>
                  <a:pt x="120" y="60"/>
                  <a:pt x="120" y="60"/>
                </a:cubicBezTo>
                <a:lnTo>
                  <a:pt x="102" y="60"/>
                </a:lnTo>
                <a:close/>
                <a:moveTo>
                  <a:pt x="66" y="106"/>
                </a:moveTo>
                <a:cubicBezTo>
                  <a:pt x="66" y="126"/>
                  <a:pt x="66" y="126"/>
                  <a:pt x="66" y="126"/>
                </a:cubicBezTo>
                <a:cubicBezTo>
                  <a:pt x="54" y="126"/>
                  <a:pt x="54" y="126"/>
                  <a:pt x="54" y="126"/>
                </a:cubicBezTo>
                <a:cubicBezTo>
                  <a:pt x="54" y="106"/>
                  <a:pt x="54" y="106"/>
                  <a:pt x="54" y="106"/>
                </a:cubicBezTo>
                <a:cubicBezTo>
                  <a:pt x="50" y="104"/>
                  <a:pt x="48" y="100"/>
                  <a:pt x="48" y="96"/>
                </a:cubicBezTo>
                <a:cubicBezTo>
                  <a:pt x="48" y="89"/>
                  <a:pt x="53" y="84"/>
                  <a:pt x="60" y="84"/>
                </a:cubicBezTo>
                <a:cubicBezTo>
                  <a:pt x="67" y="84"/>
                  <a:pt x="72" y="89"/>
                  <a:pt x="72" y="96"/>
                </a:cubicBezTo>
                <a:cubicBezTo>
                  <a:pt x="72" y="100"/>
                  <a:pt x="70" y="104"/>
                  <a:pt x="66" y="106"/>
                </a:cubicBezTo>
                <a:moveTo>
                  <a:pt x="90" y="60"/>
                </a:moveTo>
                <a:cubicBezTo>
                  <a:pt x="30" y="60"/>
                  <a:pt x="30" y="60"/>
                  <a:pt x="30" y="60"/>
                </a:cubicBezTo>
                <a:cubicBezTo>
                  <a:pt x="30" y="42"/>
                  <a:pt x="30" y="42"/>
                  <a:pt x="30" y="42"/>
                </a:cubicBezTo>
                <a:cubicBezTo>
                  <a:pt x="30" y="37"/>
                  <a:pt x="32" y="12"/>
                  <a:pt x="60" y="12"/>
                </a:cubicBezTo>
                <a:cubicBezTo>
                  <a:pt x="88" y="12"/>
                  <a:pt x="90" y="37"/>
                  <a:pt x="90" y="42"/>
                </a:cubicBezTo>
                <a:lnTo>
                  <a:pt x="90" y="60"/>
                </a:lnTo>
                <a:close/>
              </a:path>
            </a:pathLst>
          </a:custGeom>
          <a:solidFill>
            <a:schemeClr val="bg1"/>
          </a:solidFill>
          <a:ln>
            <a:noFill/>
          </a:ln>
          <a:effectLst/>
        </p:spPr>
        <p:txBody>
          <a:bodyPr vert="horz" wrap="square" lIns="67204" tIns="33602" rIns="67204" bIns="33602" numCol="1" anchor="t" anchorCtr="0" compatLnSpc="1"/>
          <a:lstStyle/>
          <a:p>
            <a:endParaRPr lang="zh-CN" altLang="en-US" sz="975">
              <a:solidFill>
                <a:schemeClr val="bg1">
                  <a:lumMod val="95000"/>
                </a:schemeClr>
              </a:solidFill>
            </a:endParaRPr>
          </a:p>
        </p:txBody>
      </p:sp>
      <p:grpSp>
        <p:nvGrpSpPr>
          <p:cNvPr id="7" name="组合 6"/>
          <p:cNvGrpSpPr/>
          <p:nvPr/>
        </p:nvGrpSpPr>
        <p:grpSpPr>
          <a:xfrm>
            <a:off x="5025747" y="3166833"/>
            <a:ext cx="372344" cy="373882"/>
            <a:chOff x="2649649" y="3455891"/>
            <a:chExt cx="506532" cy="508715"/>
          </a:xfrm>
          <a:solidFill>
            <a:schemeClr val="bg1"/>
          </a:solidFill>
          <a:effectLst/>
        </p:grpSpPr>
        <p:sp>
          <p:nvSpPr>
            <p:cNvPr id="8" name="Freeform 58"/>
            <p:cNvSpPr/>
            <p:nvPr/>
          </p:nvSpPr>
          <p:spPr bwMode="auto">
            <a:xfrm>
              <a:off x="2795934" y="3455891"/>
              <a:ext cx="211785" cy="316583"/>
            </a:xfrm>
            <a:custGeom>
              <a:avLst/>
              <a:gdLst>
                <a:gd name="T0" fmla="*/ 68 w 97"/>
                <a:gd name="T1" fmla="*/ 87 h 145"/>
                <a:gd name="T2" fmla="*/ 68 w 97"/>
                <a:gd name="T3" fmla="*/ 0 h 145"/>
                <a:gd name="T4" fmla="*/ 29 w 97"/>
                <a:gd name="T5" fmla="*/ 0 h 145"/>
                <a:gd name="T6" fmla="*/ 29 w 97"/>
                <a:gd name="T7" fmla="*/ 87 h 145"/>
                <a:gd name="T8" fmla="*/ 0 w 97"/>
                <a:gd name="T9" fmla="*/ 87 h 145"/>
                <a:gd name="T10" fmla="*/ 49 w 97"/>
                <a:gd name="T11" fmla="*/ 145 h 145"/>
                <a:gd name="T12" fmla="*/ 97 w 97"/>
                <a:gd name="T13" fmla="*/ 87 h 145"/>
                <a:gd name="T14" fmla="*/ 68 w 97"/>
                <a:gd name="T15" fmla="*/ 87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145">
                  <a:moveTo>
                    <a:pt x="68" y="87"/>
                  </a:moveTo>
                  <a:lnTo>
                    <a:pt x="68" y="0"/>
                  </a:lnTo>
                  <a:lnTo>
                    <a:pt x="29" y="0"/>
                  </a:lnTo>
                  <a:lnTo>
                    <a:pt x="29" y="87"/>
                  </a:lnTo>
                  <a:lnTo>
                    <a:pt x="0" y="87"/>
                  </a:lnTo>
                  <a:lnTo>
                    <a:pt x="49" y="145"/>
                  </a:lnTo>
                  <a:lnTo>
                    <a:pt x="97" y="87"/>
                  </a:lnTo>
                  <a:lnTo>
                    <a:pt x="68"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p>
              <a:endParaRPr lang="zh-CN" altLang="en-US" sz="975">
                <a:solidFill>
                  <a:schemeClr val="bg1">
                    <a:lumMod val="95000"/>
                  </a:schemeClr>
                </a:solidFill>
              </a:endParaRPr>
            </a:p>
          </p:txBody>
        </p:sp>
        <p:sp>
          <p:nvSpPr>
            <p:cNvPr id="9" name="Freeform 59"/>
            <p:cNvSpPr/>
            <p:nvPr/>
          </p:nvSpPr>
          <p:spPr bwMode="auto">
            <a:xfrm>
              <a:off x="2649649" y="3499557"/>
              <a:ext cx="506532" cy="465049"/>
            </a:xfrm>
            <a:custGeom>
              <a:avLst/>
              <a:gdLst>
                <a:gd name="T0" fmla="*/ 180 w 232"/>
                <a:gd name="T1" fmla="*/ 0 h 213"/>
                <a:gd name="T2" fmla="*/ 155 w 232"/>
                <a:gd name="T3" fmla="*/ 0 h 213"/>
                <a:gd name="T4" fmla="*/ 155 w 232"/>
                <a:gd name="T5" fmla="*/ 19 h 213"/>
                <a:gd name="T6" fmla="*/ 168 w 232"/>
                <a:gd name="T7" fmla="*/ 19 h 213"/>
                <a:gd name="T8" fmla="*/ 211 w 232"/>
                <a:gd name="T9" fmla="*/ 116 h 213"/>
                <a:gd name="T10" fmla="*/ 159 w 232"/>
                <a:gd name="T11" fmla="*/ 116 h 213"/>
                <a:gd name="T12" fmla="*/ 140 w 232"/>
                <a:gd name="T13" fmla="*/ 145 h 213"/>
                <a:gd name="T14" fmla="*/ 92 w 232"/>
                <a:gd name="T15" fmla="*/ 145 h 213"/>
                <a:gd name="T16" fmla="*/ 72 w 232"/>
                <a:gd name="T17" fmla="*/ 116 h 213"/>
                <a:gd name="T18" fmla="*/ 21 w 232"/>
                <a:gd name="T19" fmla="*/ 116 h 213"/>
                <a:gd name="T20" fmla="*/ 64 w 232"/>
                <a:gd name="T21" fmla="*/ 19 h 213"/>
                <a:gd name="T22" fmla="*/ 77 w 232"/>
                <a:gd name="T23" fmla="*/ 19 h 213"/>
                <a:gd name="T24" fmla="*/ 77 w 232"/>
                <a:gd name="T25" fmla="*/ 0 h 213"/>
                <a:gd name="T26" fmla="*/ 51 w 232"/>
                <a:gd name="T27" fmla="*/ 0 h 213"/>
                <a:gd name="T28" fmla="*/ 0 w 232"/>
                <a:gd name="T29" fmla="*/ 114 h 213"/>
                <a:gd name="T30" fmla="*/ 0 w 232"/>
                <a:gd name="T31" fmla="*/ 213 h 213"/>
                <a:gd name="T32" fmla="*/ 232 w 232"/>
                <a:gd name="T33" fmla="*/ 213 h 213"/>
                <a:gd name="T34" fmla="*/ 232 w 232"/>
                <a:gd name="T35" fmla="*/ 114 h 213"/>
                <a:gd name="T36" fmla="*/ 180 w 232"/>
                <a:gd name="T37"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2" h="213">
                  <a:moveTo>
                    <a:pt x="180" y="0"/>
                  </a:moveTo>
                  <a:lnTo>
                    <a:pt x="155" y="0"/>
                  </a:lnTo>
                  <a:lnTo>
                    <a:pt x="155" y="19"/>
                  </a:lnTo>
                  <a:lnTo>
                    <a:pt x="168" y="19"/>
                  </a:lnTo>
                  <a:lnTo>
                    <a:pt x="211" y="116"/>
                  </a:lnTo>
                  <a:lnTo>
                    <a:pt x="159" y="116"/>
                  </a:lnTo>
                  <a:lnTo>
                    <a:pt x="140" y="145"/>
                  </a:lnTo>
                  <a:lnTo>
                    <a:pt x="92" y="145"/>
                  </a:lnTo>
                  <a:lnTo>
                    <a:pt x="72" y="116"/>
                  </a:lnTo>
                  <a:lnTo>
                    <a:pt x="21" y="116"/>
                  </a:lnTo>
                  <a:lnTo>
                    <a:pt x="64" y="19"/>
                  </a:lnTo>
                  <a:lnTo>
                    <a:pt x="77" y="19"/>
                  </a:lnTo>
                  <a:lnTo>
                    <a:pt x="77" y="0"/>
                  </a:lnTo>
                  <a:lnTo>
                    <a:pt x="51" y="0"/>
                  </a:lnTo>
                  <a:lnTo>
                    <a:pt x="0" y="114"/>
                  </a:lnTo>
                  <a:lnTo>
                    <a:pt x="0" y="213"/>
                  </a:lnTo>
                  <a:lnTo>
                    <a:pt x="232" y="213"/>
                  </a:lnTo>
                  <a:lnTo>
                    <a:pt x="232" y="114"/>
                  </a:lnTo>
                  <a:lnTo>
                    <a:pt x="18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p>
              <a:endParaRPr lang="zh-CN" altLang="en-US" sz="975">
                <a:solidFill>
                  <a:schemeClr val="bg1">
                    <a:lumMod val="95000"/>
                  </a:schemeClr>
                </a:solidFill>
              </a:endParaRPr>
            </a:p>
          </p:txBody>
        </p:sp>
      </p:grpSp>
      <p:grpSp>
        <p:nvGrpSpPr>
          <p:cNvPr id="10" name="组合 9"/>
          <p:cNvGrpSpPr/>
          <p:nvPr/>
        </p:nvGrpSpPr>
        <p:grpSpPr>
          <a:xfrm>
            <a:off x="3621066" y="1816172"/>
            <a:ext cx="373949" cy="311301"/>
            <a:chOff x="2662747" y="4477689"/>
            <a:chExt cx="508716" cy="423566"/>
          </a:xfrm>
          <a:solidFill>
            <a:schemeClr val="bg1"/>
          </a:solidFill>
          <a:effectLst/>
        </p:grpSpPr>
        <p:sp>
          <p:nvSpPr>
            <p:cNvPr id="11" name="Rectangle 74"/>
            <p:cNvSpPr>
              <a:spLocks noChangeArrowheads="1"/>
            </p:cNvSpPr>
            <p:nvPr/>
          </p:nvSpPr>
          <p:spPr bwMode="auto">
            <a:xfrm>
              <a:off x="2726067" y="4541008"/>
              <a:ext cx="379900" cy="1899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04" tIns="33602" rIns="67204" bIns="33602" numCol="1" anchor="t" anchorCtr="0" compatLnSpc="1"/>
            <a:lstStyle/>
            <a:p>
              <a:endParaRPr lang="zh-CN" altLang="en-US" sz="975">
                <a:solidFill>
                  <a:schemeClr val="bg1">
                    <a:lumMod val="95000"/>
                  </a:schemeClr>
                </a:solidFill>
              </a:endParaRPr>
            </a:p>
          </p:txBody>
        </p:sp>
        <p:sp>
          <p:nvSpPr>
            <p:cNvPr id="12" name="Rectangle 75"/>
            <p:cNvSpPr>
              <a:spLocks noChangeArrowheads="1"/>
            </p:cNvSpPr>
            <p:nvPr/>
          </p:nvSpPr>
          <p:spPr bwMode="auto">
            <a:xfrm>
              <a:off x="2726067" y="4541008"/>
              <a:ext cx="379900" cy="1899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04" tIns="33602" rIns="67204" bIns="33602" numCol="1" anchor="t" anchorCtr="0" compatLnSpc="1"/>
            <a:lstStyle/>
            <a:p>
              <a:endParaRPr lang="zh-CN" altLang="en-US" sz="975">
                <a:solidFill>
                  <a:schemeClr val="bg1">
                    <a:lumMod val="95000"/>
                  </a:schemeClr>
                </a:solidFill>
              </a:endParaRPr>
            </a:p>
          </p:txBody>
        </p:sp>
        <p:sp>
          <p:nvSpPr>
            <p:cNvPr id="13" name="Rectangle 76"/>
            <p:cNvSpPr>
              <a:spLocks noChangeArrowheads="1"/>
            </p:cNvSpPr>
            <p:nvPr/>
          </p:nvSpPr>
          <p:spPr bwMode="auto">
            <a:xfrm>
              <a:off x="2726067" y="4541008"/>
              <a:ext cx="379900" cy="1899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04" tIns="33602" rIns="67204" bIns="33602" numCol="1" anchor="t" anchorCtr="0" compatLnSpc="1"/>
            <a:lstStyle/>
            <a:p>
              <a:endParaRPr lang="zh-CN" altLang="en-US" sz="975">
                <a:solidFill>
                  <a:schemeClr val="bg1">
                    <a:lumMod val="95000"/>
                  </a:schemeClr>
                </a:solidFill>
              </a:endParaRPr>
            </a:p>
          </p:txBody>
        </p:sp>
        <p:sp>
          <p:nvSpPr>
            <p:cNvPr id="14" name="Rectangle 77"/>
            <p:cNvSpPr>
              <a:spLocks noChangeArrowheads="1"/>
            </p:cNvSpPr>
            <p:nvPr/>
          </p:nvSpPr>
          <p:spPr bwMode="auto">
            <a:xfrm>
              <a:off x="2726067" y="4541008"/>
              <a:ext cx="379900" cy="1899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04" tIns="33602" rIns="67204" bIns="33602" numCol="1" anchor="t" anchorCtr="0" compatLnSpc="1"/>
            <a:lstStyle/>
            <a:p>
              <a:endParaRPr lang="zh-CN" altLang="en-US" sz="975">
                <a:solidFill>
                  <a:schemeClr val="bg1">
                    <a:lumMod val="95000"/>
                  </a:schemeClr>
                </a:solidFill>
              </a:endParaRPr>
            </a:p>
          </p:txBody>
        </p:sp>
        <p:sp>
          <p:nvSpPr>
            <p:cNvPr id="15" name="Freeform 78"/>
            <p:cNvSpPr>
              <a:spLocks noEditPoints="1"/>
            </p:cNvSpPr>
            <p:nvPr/>
          </p:nvSpPr>
          <p:spPr bwMode="auto">
            <a:xfrm>
              <a:off x="2662747" y="4477689"/>
              <a:ext cx="508716" cy="423566"/>
            </a:xfrm>
            <a:custGeom>
              <a:avLst/>
              <a:gdLst>
                <a:gd name="T0" fmla="*/ 132 w 144"/>
                <a:gd name="T1" fmla="*/ 0 h 120"/>
                <a:gd name="T2" fmla="*/ 12 w 144"/>
                <a:gd name="T3" fmla="*/ 0 h 120"/>
                <a:gd name="T4" fmla="*/ 0 w 144"/>
                <a:gd name="T5" fmla="*/ 12 h 120"/>
                <a:gd name="T6" fmla="*/ 0 w 144"/>
                <a:gd name="T7" fmla="*/ 78 h 120"/>
                <a:gd name="T8" fmla="*/ 12 w 144"/>
                <a:gd name="T9" fmla="*/ 90 h 120"/>
                <a:gd name="T10" fmla="*/ 60 w 144"/>
                <a:gd name="T11" fmla="*/ 90 h 120"/>
                <a:gd name="T12" fmla="*/ 60 w 144"/>
                <a:gd name="T13" fmla="*/ 114 h 120"/>
                <a:gd name="T14" fmla="*/ 54 w 144"/>
                <a:gd name="T15" fmla="*/ 114 h 120"/>
                <a:gd name="T16" fmla="*/ 48 w 144"/>
                <a:gd name="T17" fmla="*/ 120 h 120"/>
                <a:gd name="T18" fmla="*/ 96 w 144"/>
                <a:gd name="T19" fmla="*/ 120 h 120"/>
                <a:gd name="T20" fmla="*/ 90 w 144"/>
                <a:gd name="T21" fmla="*/ 114 h 120"/>
                <a:gd name="T22" fmla="*/ 84 w 144"/>
                <a:gd name="T23" fmla="*/ 114 h 120"/>
                <a:gd name="T24" fmla="*/ 84 w 144"/>
                <a:gd name="T25" fmla="*/ 90 h 120"/>
                <a:gd name="T26" fmla="*/ 132 w 144"/>
                <a:gd name="T27" fmla="*/ 90 h 120"/>
                <a:gd name="T28" fmla="*/ 144 w 144"/>
                <a:gd name="T29" fmla="*/ 78 h 120"/>
                <a:gd name="T30" fmla="*/ 144 w 144"/>
                <a:gd name="T31" fmla="*/ 12 h 120"/>
                <a:gd name="T32" fmla="*/ 132 w 144"/>
                <a:gd name="T33" fmla="*/ 0 h 120"/>
                <a:gd name="T34" fmla="*/ 132 w 144"/>
                <a:gd name="T35" fmla="*/ 78 h 120"/>
                <a:gd name="T36" fmla="*/ 12 w 144"/>
                <a:gd name="T37" fmla="*/ 78 h 120"/>
                <a:gd name="T38" fmla="*/ 12 w 144"/>
                <a:gd name="T39" fmla="*/ 12 h 120"/>
                <a:gd name="T40" fmla="*/ 132 w 144"/>
                <a:gd name="T41" fmla="*/ 12 h 120"/>
                <a:gd name="T42" fmla="*/ 132 w 144"/>
                <a:gd name="T43" fmla="*/ 7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20">
                  <a:moveTo>
                    <a:pt x="132" y="0"/>
                  </a:moveTo>
                  <a:cubicBezTo>
                    <a:pt x="12" y="0"/>
                    <a:pt x="12" y="0"/>
                    <a:pt x="12" y="0"/>
                  </a:cubicBezTo>
                  <a:cubicBezTo>
                    <a:pt x="5" y="0"/>
                    <a:pt x="0" y="5"/>
                    <a:pt x="0" y="12"/>
                  </a:cubicBezTo>
                  <a:cubicBezTo>
                    <a:pt x="0" y="78"/>
                    <a:pt x="0" y="78"/>
                    <a:pt x="0" y="78"/>
                  </a:cubicBezTo>
                  <a:cubicBezTo>
                    <a:pt x="0" y="85"/>
                    <a:pt x="5" y="90"/>
                    <a:pt x="12" y="90"/>
                  </a:cubicBezTo>
                  <a:cubicBezTo>
                    <a:pt x="60" y="90"/>
                    <a:pt x="60" y="90"/>
                    <a:pt x="60" y="90"/>
                  </a:cubicBezTo>
                  <a:cubicBezTo>
                    <a:pt x="60" y="114"/>
                    <a:pt x="60" y="114"/>
                    <a:pt x="60" y="114"/>
                  </a:cubicBezTo>
                  <a:cubicBezTo>
                    <a:pt x="54" y="114"/>
                    <a:pt x="54" y="114"/>
                    <a:pt x="54" y="114"/>
                  </a:cubicBezTo>
                  <a:cubicBezTo>
                    <a:pt x="48" y="114"/>
                    <a:pt x="48" y="120"/>
                    <a:pt x="48" y="120"/>
                  </a:cubicBezTo>
                  <a:cubicBezTo>
                    <a:pt x="96" y="120"/>
                    <a:pt x="96" y="120"/>
                    <a:pt x="96" y="120"/>
                  </a:cubicBezTo>
                  <a:cubicBezTo>
                    <a:pt x="96" y="114"/>
                    <a:pt x="90" y="114"/>
                    <a:pt x="90" y="114"/>
                  </a:cubicBezTo>
                  <a:cubicBezTo>
                    <a:pt x="84" y="114"/>
                    <a:pt x="84" y="114"/>
                    <a:pt x="84" y="114"/>
                  </a:cubicBezTo>
                  <a:cubicBezTo>
                    <a:pt x="84" y="90"/>
                    <a:pt x="84" y="90"/>
                    <a:pt x="84" y="90"/>
                  </a:cubicBezTo>
                  <a:cubicBezTo>
                    <a:pt x="132" y="90"/>
                    <a:pt x="132" y="90"/>
                    <a:pt x="132" y="90"/>
                  </a:cubicBezTo>
                  <a:cubicBezTo>
                    <a:pt x="139" y="90"/>
                    <a:pt x="144" y="85"/>
                    <a:pt x="144" y="78"/>
                  </a:cubicBezTo>
                  <a:cubicBezTo>
                    <a:pt x="144" y="12"/>
                    <a:pt x="144" y="12"/>
                    <a:pt x="144" y="12"/>
                  </a:cubicBezTo>
                  <a:cubicBezTo>
                    <a:pt x="144" y="5"/>
                    <a:pt x="139" y="0"/>
                    <a:pt x="132" y="0"/>
                  </a:cubicBezTo>
                  <a:moveTo>
                    <a:pt x="132" y="78"/>
                  </a:moveTo>
                  <a:cubicBezTo>
                    <a:pt x="12" y="78"/>
                    <a:pt x="12" y="78"/>
                    <a:pt x="12" y="78"/>
                  </a:cubicBezTo>
                  <a:cubicBezTo>
                    <a:pt x="12" y="12"/>
                    <a:pt x="12" y="12"/>
                    <a:pt x="12" y="12"/>
                  </a:cubicBezTo>
                  <a:cubicBezTo>
                    <a:pt x="132" y="12"/>
                    <a:pt x="132" y="12"/>
                    <a:pt x="132" y="12"/>
                  </a:cubicBezTo>
                  <a:lnTo>
                    <a:pt x="132" y="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p>
              <a:endParaRPr lang="zh-CN" altLang="en-US" sz="975">
                <a:solidFill>
                  <a:schemeClr val="bg1">
                    <a:lumMod val="95000"/>
                  </a:schemeClr>
                </a:solidFill>
              </a:endParaRPr>
            </a:p>
          </p:txBody>
        </p:sp>
      </p:grpSp>
      <p:sp>
        <p:nvSpPr>
          <p:cNvPr id="16" name="Freeform 120"/>
          <p:cNvSpPr>
            <a:spLocks noEditPoints="1"/>
          </p:cNvSpPr>
          <p:nvPr/>
        </p:nvSpPr>
        <p:spPr bwMode="auto">
          <a:xfrm>
            <a:off x="3621066" y="3061295"/>
            <a:ext cx="373949" cy="341789"/>
          </a:xfrm>
          <a:custGeom>
            <a:avLst/>
            <a:gdLst>
              <a:gd name="T0" fmla="*/ 202 w 233"/>
              <a:gd name="T1" fmla="*/ 0 h 213"/>
              <a:gd name="T2" fmla="*/ 184 w 233"/>
              <a:gd name="T3" fmla="*/ 0 h 213"/>
              <a:gd name="T4" fmla="*/ 174 w 233"/>
              <a:gd name="T5" fmla="*/ 0 h 213"/>
              <a:gd name="T6" fmla="*/ 58 w 233"/>
              <a:gd name="T7" fmla="*/ 0 h 213"/>
              <a:gd name="T8" fmla="*/ 48 w 233"/>
              <a:gd name="T9" fmla="*/ 0 h 213"/>
              <a:gd name="T10" fmla="*/ 31 w 233"/>
              <a:gd name="T11" fmla="*/ 0 h 213"/>
              <a:gd name="T12" fmla="*/ 0 w 233"/>
              <a:gd name="T13" fmla="*/ 113 h 213"/>
              <a:gd name="T14" fmla="*/ 0 w 233"/>
              <a:gd name="T15" fmla="*/ 213 h 213"/>
              <a:gd name="T16" fmla="*/ 233 w 233"/>
              <a:gd name="T17" fmla="*/ 213 h 213"/>
              <a:gd name="T18" fmla="*/ 233 w 233"/>
              <a:gd name="T19" fmla="*/ 116 h 213"/>
              <a:gd name="T20" fmla="*/ 202 w 233"/>
              <a:gd name="T21" fmla="*/ 0 h 213"/>
              <a:gd name="T22" fmla="*/ 47 w 233"/>
              <a:gd name="T23" fmla="*/ 19 h 213"/>
              <a:gd name="T24" fmla="*/ 48 w 233"/>
              <a:gd name="T25" fmla="*/ 19 h 213"/>
              <a:gd name="T26" fmla="*/ 58 w 233"/>
              <a:gd name="T27" fmla="*/ 19 h 213"/>
              <a:gd name="T28" fmla="*/ 174 w 233"/>
              <a:gd name="T29" fmla="*/ 19 h 213"/>
              <a:gd name="T30" fmla="*/ 184 w 233"/>
              <a:gd name="T31" fmla="*/ 19 h 213"/>
              <a:gd name="T32" fmla="*/ 186 w 233"/>
              <a:gd name="T33" fmla="*/ 19 h 213"/>
              <a:gd name="T34" fmla="*/ 213 w 233"/>
              <a:gd name="T35" fmla="*/ 116 h 213"/>
              <a:gd name="T36" fmla="*/ 160 w 233"/>
              <a:gd name="T37" fmla="*/ 116 h 213"/>
              <a:gd name="T38" fmla="*/ 141 w 233"/>
              <a:gd name="T39" fmla="*/ 145 h 213"/>
              <a:gd name="T40" fmla="*/ 92 w 233"/>
              <a:gd name="T41" fmla="*/ 145 h 213"/>
              <a:gd name="T42" fmla="*/ 73 w 233"/>
              <a:gd name="T43" fmla="*/ 116 h 213"/>
              <a:gd name="T44" fmla="*/ 19 w 233"/>
              <a:gd name="T45" fmla="*/ 116 h 213"/>
              <a:gd name="T46" fmla="*/ 47 w 233"/>
              <a:gd name="T47" fmla="*/ 19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3" h="213">
                <a:moveTo>
                  <a:pt x="202" y="0"/>
                </a:moveTo>
                <a:lnTo>
                  <a:pt x="184" y="0"/>
                </a:lnTo>
                <a:lnTo>
                  <a:pt x="174" y="0"/>
                </a:lnTo>
                <a:lnTo>
                  <a:pt x="58" y="0"/>
                </a:lnTo>
                <a:lnTo>
                  <a:pt x="48" y="0"/>
                </a:lnTo>
                <a:lnTo>
                  <a:pt x="31" y="0"/>
                </a:lnTo>
                <a:lnTo>
                  <a:pt x="0" y="113"/>
                </a:lnTo>
                <a:lnTo>
                  <a:pt x="0" y="213"/>
                </a:lnTo>
                <a:lnTo>
                  <a:pt x="233" y="213"/>
                </a:lnTo>
                <a:lnTo>
                  <a:pt x="233" y="116"/>
                </a:lnTo>
                <a:lnTo>
                  <a:pt x="202" y="0"/>
                </a:lnTo>
                <a:close/>
                <a:moveTo>
                  <a:pt x="47" y="19"/>
                </a:moveTo>
                <a:lnTo>
                  <a:pt x="48" y="19"/>
                </a:lnTo>
                <a:lnTo>
                  <a:pt x="58" y="19"/>
                </a:lnTo>
                <a:lnTo>
                  <a:pt x="174" y="19"/>
                </a:lnTo>
                <a:lnTo>
                  <a:pt x="184" y="19"/>
                </a:lnTo>
                <a:lnTo>
                  <a:pt x="186" y="19"/>
                </a:lnTo>
                <a:lnTo>
                  <a:pt x="213" y="116"/>
                </a:lnTo>
                <a:lnTo>
                  <a:pt x="160" y="116"/>
                </a:lnTo>
                <a:lnTo>
                  <a:pt x="141" y="145"/>
                </a:lnTo>
                <a:lnTo>
                  <a:pt x="92" y="145"/>
                </a:lnTo>
                <a:lnTo>
                  <a:pt x="73" y="116"/>
                </a:lnTo>
                <a:lnTo>
                  <a:pt x="19" y="116"/>
                </a:lnTo>
                <a:lnTo>
                  <a:pt x="47" y="19"/>
                </a:lnTo>
                <a:close/>
              </a:path>
            </a:pathLst>
          </a:custGeom>
          <a:solidFill>
            <a:schemeClr val="bg1"/>
          </a:solidFill>
          <a:ln>
            <a:noFill/>
          </a:ln>
          <a:effectLst/>
        </p:spPr>
        <p:txBody>
          <a:bodyPr vert="horz" wrap="square" lIns="67204" tIns="33602" rIns="67204" bIns="33602" numCol="1" anchor="t" anchorCtr="0" compatLnSpc="1"/>
          <a:lstStyle/>
          <a:p>
            <a:endParaRPr lang="zh-CN" altLang="en-US" sz="975">
              <a:solidFill>
                <a:schemeClr val="bg1">
                  <a:lumMod val="95000"/>
                </a:schemeClr>
              </a:solidFill>
            </a:endParaRPr>
          </a:p>
        </p:txBody>
      </p:sp>
      <p:sp>
        <p:nvSpPr>
          <p:cNvPr id="17" name="TextBox 76"/>
          <p:cNvSpPr txBox="1"/>
          <p:nvPr/>
        </p:nvSpPr>
        <p:spPr>
          <a:xfrm>
            <a:off x="5927941" y="1521540"/>
            <a:ext cx="807519" cy="242374"/>
          </a:xfrm>
          <a:prstGeom prst="rect">
            <a:avLst/>
          </a:prstGeom>
          <a:noFill/>
          <a:effectLst/>
        </p:spPr>
        <p:txBody>
          <a:bodyPr wrap="square" rtlCol="0">
            <a:spAutoFit/>
          </a:bodyPr>
          <a:lstStyle/>
          <a:p>
            <a:r>
              <a:rPr lang="zh-CN" altLang="en-US" sz="975" b="1" dirty="0">
                <a:solidFill>
                  <a:schemeClr val="tx1">
                    <a:alpha val="95000"/>
                  </a:schemeClr>
                </a:solidFill>
                <a:latin typeface="微软雅黑" panose="020B0503020204020204" charset="-122"/>
                <a:ea typeface="微软雅黑" panose="020B0503020204020204" charset="-122"/>
              </a:rPr>
              <a:t>添加标题</a:t>
            </a:r>
            <a:endParaRPr lang="zh-CN" altLang="en-US" sz="975" b="1" dirty="0">
              <a:solidFill>
                <a:schemeClr val="tx1">
                  <a:alpha val="95000"/>
                </a:schemeClr>
              </a:solidFill>
              <a:latin typeface="微软雅黑" panose="020B0503020204020204" charset="-122"/>
              <a:ea typeface="微软雅黑" panose="020B0503020204020204" charset="-122"/>
            </a:endParaRPr>
          </a:p>
        </p:txBody>
      </p:sp>
      <p:sp>
        <p:nvSpPr>
          <p:cNvPr id="18" name="文本框 25"/>
          <p:cNvSpPr txBox="1"/>
          <p:nvPr/>
        </p:nvSpPr>
        <p:spPr>
          <a:xfrm>
            <a:off x="5927940" y="1779030"/>
            <a:ext cx="1976841" cy="445250"/>
          </a:xfrm>
          <a:prstGeom prst="rect">
            <a:avLst/>
          </a:prstGeom>
          <a:noFill/>
          <a:effectLst/>
        </p:spPr>
        <p:txBody>
          <a:bodyPr wrap="square" rtlCol="0">
            <a:spAutoFit/>
          </a:bodyPr>
          <a:lstStyle/>
          <a:p>
            <a:pPr>
              <a:lnSpc>
                <a:spcPct val="130000"/>
              </a:lnSpc>
            </a:pPr>
            <a:r>
              <a:rPr lang="zh-CN" altLang="zh-CN" sz="880" dirty="0">
                <a:latin typeface="微软雅黑" panose="020B0503020204020204" charset="-122"/>
                <a:ea typeface="微软雅黑" panose="020B0503020204020204" charset="-122"/>
                <a:sym typeface="+mn-ea"/>
              </a:rPr>
              <a:t>请在此添加您的文字内容，请在此添加您的文字内容。</a:t>
            </a:r>
            <a:endParaRPr lang="zh-CN" altLang="zh-CN" sz="880" dirty="0">
              <a:latin typeface="微软雅黑" panose="020B0503020204020204" charset="-122"/>
              <a:ea typeface="微软雅黑" panose="020B0503020204020204" charset="-122"/>
              <a:sym typeface="+mn-ea"/>
            </a:endParaRPr>
          </a:p>
        </p:txBody>
      </p:sp>
      <p:sp>
        <p:nvSpPr>
          <p:cNvPr id="19" name="TextBox 76"/>
          <p:cNvSpPr txBox="1"/>
          <p:nvPr/>
        </p:nvSpPr>
        <p:spPr>
          <a:xfrm>
            <a:off x="5927941" y="2902910"/>
            <a:ext cx="807519" cy="242374"/>
          </a:xfrm>
          <a:prstGeom prst="rect">
            <a:avLst/>
          </a:prstGeom>
          <a:noFill/>
          <a:effectLst/>
        </p:spPr>
        <p:txBody>
          <a:bodyPr wrap="square" rtlCol="0">
            <a:spAutoFit/>
          </a:bodyPr>
          <a:lstStyle/>
          <a:p>
            <a:r>
              <a:rPr lang="zh-CN" altLang="en-US" sz="975" b="1" dirty="0">
                <a:solidFill>
                  <a:schemeClr val="tx1">
                    <a:alpha val="95000"/>
                  </a:schemeClr>
                </a:solidFill>
                <a:latin typeface="微软雅黑" panose="020B0503020204020204" charset="-122"/>
                <a:ea typeface="微软雅黑" panose="020B0503020204020204" charset="-122"/>
              </a:rPr>
              <a:t>添加标题</a:t>
            </a:r>
            <a:endParaRPr lang="zh-CN" altLang="en-US" sz="975" b="1" dirty="0">
              <a:solidFill>
                <a:schemeClr val="tx1">
                  <a:alpha val="95000"/>
                </a:schemeClr>
              </a:solidFill>
              <a:latin typeface="微软雅黑" panose="020B0503020204020204" charset="-122"/>
              <a:ea typeface="微软雅黑" panose="020B0503020204020204" charset="-122"/>
            </a:endParaRPr>
          </a:p>
        </p:txBody>
      </p:sp>
      <p:sp>
        <p:nvSpPr>
          <p:cNvPr id="20" name="文本框 1"/>
          <p:cNvSpPr txBox="1"/>
          <p:nvPr/>
        </p:nvSpPr>
        <p:spPr>
          <a:xfrm>
            <a:off x="5927940" y="3160401"/>
            <a:ext cx="1976841" cy="445250"/>
          </a:xfrm>
          <a:prstGeom prst="rect">
            <a:avLst/>
          </a:prstGeom>
          <a:noFill/>
          <a:effectLst/>
        </p:spPr>
        <p:txBody>
          <a:bodyPr wrap="square" rtlCol="0">
            <a:spAutoFit/>
          </a:bodyPr>
          <a:lstStyle/>
          <a:p>
            <a:pPr>
              <a:lnSpc>
                <a:spcPct val="130000"/>
              </a:lnSpc>
            </a:pPr>
            <a:r>
              <a:rPr lang="zh-CN" altLang="zh-CN" sz="880" dirty="0">
                <a:latin typeface="微软雅黑" panose="020B0503020204020204" charset="-122"/>
                <a:ea typeface="微软雅黑" panose="020B0503020204020204" charset="-122"/>
                <a:sym typeface="+mn-ea"/>
              </a:rPr>
              <a:t>请在此添加您的文字内容，请在此添加您的文字内容。</a:t>
            </a:r>
            <a:endParaRPr lang="zh-CN" altLang="zh-CN" sz="880" dirty="0">
              <a:latin typeface="微软雅黑" panose="020B0503020204020204" charset="-122"/>
              <a:ea typeface="微软雅黑" panose="020B0503020204020204" charset="-122"/>
              <a:sym typeface="+mn-ea"/>
            </a:endParaRPr>
          </a:p>
        </p:txBody>
      </p:sp>
      <p:sp>
        <p:nvSpPr>
          <p:cNvPr id="21" name="TextBox 76"/>
          <p:cNvSpPr txBox="1"/>
          <p:nvPr/>
        </p:nvSpPr>
        <p:spPr>
          <a:xfrm>
            <a:off x="2287674" y="1504912"/>
            <a:ext cx="807519" cy="242374"/>
          </a:xfrm>
          <a:prstGeom prst="rect">
            <a:avLst/>
          </a:prstGeom>
          <a:noFill/>
          <a:effectLst/>
        </p:spPr>
        <p:txBody>
          <a:bodyPr wrap="square" rtlCol="0">
            <a:spAutoFit/>
          </a:bodyPr>
          <a:lstStyle/>
          <a:p>
            <a:pPr algn="r"/>
            <a:r>
              <a:rPr lang="zh-CN" altLang="en-US" sz="975" b="1" dirty="0">
                <a:solidFill>
                  <a:schemeClr val="tx1">
                    <a:alpha val="95000"/>
                  </a:schemeClr>
                </a:solidFill>
                <a:latin typeface="微软雅黑" panose="020B0503020204020204" charset="-122"/>
                <a:ea typeface="微软雅黑" panose="020B0503020204020204" charset="-122"/>
              </a:rPr>
              <a:t>添加标题</a:t>
            </a:r>
            <a:endParaRPr lang="zh-CN" altLang="en-US" sz="975" b="1" dirty="0">
              <a:solidFill>
                <a:schemeClr val="tx1">
                  <a:alpha val="95000"/>
                </a:schemeClr>
              </a:solidFill>
              <a:latin typeface="微软雅黑" panose="020B0503020204020204" charset="-122"/>
              <a:ea typeface="微软雅黑" panose="020B0503020204020204" charset="-122"/>
            </a:endParaRPr>
          </a:p>
        </p:txBody>
      </p:sp>
      <p:sp>
        <p:nvSpPr>
          <p:cNvPr id="22" name="文本框 2"/>
          <p:cNvSpPr txBox="1"/>
          <p:nvPr/>
        </p:nvSpPr>
        <p:spPr>
          <a:xfrm>
            <a:off x="1118351" y="1762403"/>
            <a:ext cx="1976841" cy="445250"/>
          </a:xfrm>
          <a:prstGeom prst="rect">
            <a:avLst/>
          </a:prstGeom>
          <a:noFill/>
          <a:effectLst/>
        </p:spPr>
        <p:txBody>
          <a:bodyPr wrap="square" rtlCol="0">
            <a:spAutoFit/>
          </a:bodyPr>
          <a:lstStyle/>
          <a:p>
            <a:pPr algn="r">
              <a:lnSpc>
                <a:spcPct val="130000"/>
              </a:lnSpc>
            </a:pPr>
            <a:r>
              <a:rPr lang="zh-CN" altLang="zh-CN" sz="880" dirty="0">
                <a:latin typeface="微软雅黑" panose="020B0503020204020204" charset="-122"/>
                <a:ea typeface="微软雅黑" panose="020B0503020204020204" charset="-122"/>
                <a:sym typeface="+mn-ea"/>
              </a:rPr>
              <a:t>请在此添加您的文字内容，请在此添加您的文字内容。</a:t>
            </a:r>
            <a:endParaRPr lang="zh-CN" altLang="zh-CN" sz="880" dirty="0">
              <a:latin typeface="微软雅黑" panose="020B0503020204020204" charset="-122"/>
              <a:ea typeface="微软雅黑" panose="020B0503020204020204" charset="-122"/>
              <a:sym typeface="+mn-ea"/>
            </a:endParaRPr>
          </a:p>
        </p:txBody>
      </p:sp>
      <p:sp>
        <p:nvSpPr>
          <p:cNvPr id="23" name="TextBox 76"/>
          <p:cNvSpPr txBox="1"/>
          <p:nvPr/>
        </p:nvSpPr>
        <p:spPr>
          <a:xfrm>
            <a:off x="2287674" y="2839840"/>
            <a:ext cx="807519" cy="242374"/>
          </a:xfrm>
          <a:prstGeom prst="rect">
            <a:avLst/>
          </a:prstGeom>
          <a:noFill/>
          <a:effectLst/>
        </p:spPr>
        <p:txBody>
          <a:bodyPr wrap="square" rtlCol="0">
            <a:spAutoFit/>
          </a:bodyPr>
          <a:lstStyle/>
          <a:p>
            <a:pPr algn="r"/>
            <a:r>
              <a:rPr lang="zh-CN" altLang="en-US" sz="975" b="1" dirty="0">
                <a:solidFill>
                  <a:schemeClr val="tx1">
                    <a:alpha val="95000"/>
                  </a:schemeClr>
                </a:solidFill>
                <a:latin typeface="微软雅黑" panose="020B0503020204020204" charset="-122"/>
                <a:ea typeface="微软雅黑" panose="020B0503020204020204" charset="-122"/>
              </a:rPr>
              <a:t>添加标题</a:t>
            </a:r>
            <a:endParaRPr lang="zh-CN" altLang="en-US" sz="975" b="1" dirty="0">
              <a:solidFill>
                <a:schemeClr val="tx1">
                  <a:alpha val="95000"/>
                </a:schemeClr>
              </a:solidFill>
              <a:latin typeface="微软雅黑" panose="020B0503020204020204" charset="-122"/>
              <a:ea typeface="微软雅黑" panose="020B0503020204020204" charset="-122"/>
            </a:endParaRPr>
          </a:p>
        </p:txBody>
      </p:sp>
      <p:sp>
        <p:nvSpPr>
          <p:cNvPr id="24" name="文本框 32"/>
          <p:cNvSpPr txBox="1"/>
          <p:nvPr/>
        </p:nvSpPr>
        <p:spPr>
          <a:xfrm>
            <a:off x="1118351" y="3097331"/>
            <a:ext cx="1976841" cy="445250"/>
          </a:xfrm>
          <a:prstGeom prst="rect">
            <a:avLst/>
          </a:prstGeom>
          <a:noFill/>
          <a:effectLst/>
        </p:spPr>
        <p:txBody>
          <a:bodyPr wrap="square" rtlCol="0">
            <a:spAutoFit/>
          </a:bodyPr>
          <a:lstStyle/>
          <a:p>
            <a:pPr algn="r">
              <a:lnSpc>
                <a:spcPct val="130000"/>
              </a:lnSpc>
            </a:pPr>
            <a:r>
              <a:rPr lang="zh-CN" altLang="zh-CN" sz="880" dirty="0">
                <a:latin typeface="微软雅黑" panose="020B0503020204020204" charset="-122"/>
                <a:ea typeface="微软雅黑" panose="020B0503020204020204" charset="-122"/>
                <a:sym typeface="+mn-ea"/>
              </a:rPr>
              <a:t>请在此添加您的文字内容，请在此添加您的文字内容。</a:t>
            </a:r>
            <a:endParaRPr lang="zh-CN" altLang="zh-CN" sz="880" dirty="0">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Tm="2376">
        <p:fade/>
      </p:transition>
    </mc:Choice>
    <mc:Fallback>
      <p:transition spd="med" advTm="2376">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180082" y="431924"/>
            <a:ext cx="8280920" cy="0"/>
          </a:xfrm>
          <a:prstGeom prst="line">
            <a:avLst/>
          </a:prstGeom>
        </p:spPr>
        <p:style>
          <a:lnRef idx="1">
            <a:schemeClr val="accent1"/>
          </a:lnRef>
          <a:fillRef idx="0">
            <a:schemeClr val="accent1"/>
          </a:fillRef>
          <a:effectRef idx="0">
            <a:schemeClr val="accent1"/>
          </a:effectRef>
          <a:fontRef idx="minor">
            <a:schemeClr val="tx1"/>
          </a:fontRef>
        </p:style>
      </p:cxnSp>
      <p:pic>
        <p:nvPicPr>
          <p:cNvPr id="27" name="Picture 2" descr="C:\Documents and Settings\Administrator\桌面\新建文件夹 (2)\5.15封面参考\复件 (27) 新建文件夹\0f1ac98d7ad0e38211.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15970416">
            <a:off x="7198970" y="309105"/>
            <a:ext cx="2526441" cy="1421123"/>
          </a:xfrm>
          <a:prstGeom prst="rect">
            <a:avLst/>
          </a:prstGeom>
          <a:noFill/>
          <a:extLst>
            <a:ext uri="{909E8E84-426E-40DD-AFC4-6F175D3DCCD1}">
              <a14:hiddenFill xmlns:a14="http://schemas.microsoft.com/office/drawing/2010/main">
                <a:solidFill>
                  <a:srgbClr val="FFFFFF"/>
                </a:solidFill>
              </a14:hiddenFill>
            </a:ext>
          </a:extLst>
        </p:spPr>
      </p:pic>
      <p:sp>
        <p:nvSpPr>
          <p:cNvPr id="28" name="矩形 27"/>
          <p:cNvSpPr/>
          <p:nvPr/>
        </p:nvSpPr>
        <p:spPr>
          <a:xfrm>
            <a:off x="7740922" y="1224012"/>
            <a:ext cx="936104" cy="129614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4"/>
          <p:cNvSpPr txBox="1"/>
          <p:nvPr/>
        </p:nvSpPr>
        <p:spPr>
          <a:xfrm>
            <a:off x="36066" y="154925"/>
            <a:ext cx="1872208" cy="276999"/>
          </a:xfrm>
          <a:prstGeom prst="rect">
            <a:avLst/>
          </a:prstGeom>
          <a:noFill/>
        </p:spPr>
        <p:txBody>
          <a:bodyPr wrap="square" rtlCol="0">
            <a:spAutoFit/>
          </a:bodyPr>
          <a:lstStyle/>
          <a:p>
            <a:pPr algn="ctr"/>
            <a:r>
              <a:rPr lang="en-US" altLang="zh-CN" sz="1200" spc="600" dirty="0">
                <a:solidFill>
                  <a:srgbClr val="919DCB"/>
                </a:solidFill>
                <a:latin typeface="微软雅黑" panose="020B0503020204020204" charset="-122"/>
                <a:ea typeface="微软雅黑" panose="020B0503020204020204" charset="-122"/>
              </a:rPr>
              <a:t>1.</a:t>
            </a:r>
            <a:r>
              <a:rPr lang="zh-CN" altLang="en-US" sz="1200" spc="600" dirty="0">
                <a:solidFill>
                  <a:srgbClr val="919DCB"/>
                </a:solidFill>
                <a:latin typeface="微软雅黑" panose="020B0503020204020204" charset="-122"/>
                <a:ea typeface="微软雅黑" panose="020B0503020204020204" charset="-122"/>
              </a:rPr>
              <a:t>单击添加标题</a:t>
            </a:r>
            <a:endParaRPr lang="zh-CN" altLang="en-US" sz="1200" spc="600" dirty="0">
              <a:solidFill>
                <a:srgbClr val="919DCB"/>
              </a:solidFill>
              <a:latin typeface="微软雅黑" panose="020B0503020204020204" charset="-122"/>
              <a:ea typeface="微软雅黑" panose="020B0503020204020204" charset="-122"/>
            </a:endParaRPr>
          </a:p>
        </p:txBody>
      </p:sp>
      <p:sp>
        <p:nvSpPr>
          <p:cNvPr id="2" name="矩形 7"/>
          <p:cNvSpPr/>
          <p:nvPr/>
        </p:nvSpPr>
        <p:spPr>
          <a:xfrm>
            <a:off x="854561" y="1452357"/>
            <a:ext cx="1680400" cy="2688167"/>
          </a:xfrm>
          <a:prstGeom prst="rect">
            <a:avLst/>
          </a:prstGeom>
          <a:solidFill>
            <a:srgbClr val="919DCB"/>
          </a:solidFill>
          <a:ln w="9525">
            <a:noFill/>
          </a:ln>
        </p:spPr>
        <p:txBody>
          <a:bodyPr anchor="ctr"/>
          <a:lstStyle/>
          <a:p>
            <a:pPr lvl="0" algn="ctr" eaLnBrk="1" hangingPunct="1"/>
            <a:endParaRPr lang="zh-CN" altLang="en-US" sz="975" dirty="0">
              <a:solidFill>
                <a:srgbClr val="FFFFFF"/>
              </a:solidFill>
              <a:latin typeface="Calibri" panose="020F0502020204030204" pitchFamily="34" charset="0"/>
              <a:ea typeface="宋体" panose="02010600030101010101" pitchFamily="2" charset="-122"/>
            </a:endParaRPr>
          </a:p>
        </p:txBody>
      </p:sp>
      <p:grpSp>
        <p:nvGrpSpPr>
          <p:cNvPr id="3" name="组合 8"/>
          <p:cNvGrpSpPr/>
          <p:nvPr/>
        </p:nvGrpSpPr>
        <p:grpSpPr>
          <a:xfrm>
            <a:off x="1349812" y="1709974"/>
            <a:ext cx="689431" cy="689309"/>
            <a:chOff x="0" y="0"/>
            <a:chExt cx="938137" cy="938137"/>
          </a:xfrm>
        </p:grpSpPr>
        <p:sp>
          <p:nvSpPr>
            <p:cNvPr id="4" name="Freeform 451"/>
            <p:cNvSpPr>
              <a:spLocks noEditPoints="1"/>
            </p:cNvSpPr>
            <p:nvPr/>
          </p:nvSpPr>
          <p:spPr>
            <a:xfrm>
              <a:off x="244349" y="244349"/>
              <a:ext cx="449438" cy="449438"/>
            </a:xfrm>
            <a:custGeom>
              <a:avLst/>
              <a:gdLst/>
              <a:ahLst/>
              <a:cxnLst>
                <a:cxn ang="0">
                  <a:pos x="443174" y="365168"/>
                </a:cxn>
                <a:cxn ang="0">
                  <a:pos x="386799" y="324594"/>
                </a:cxn>
                <a:cxn ang="0">
                  <a:pos x="212974" y="149813"/>
                </a:cxn>
                <a:cxn ang="0">
                  <a:pos x="222370" y="115481"/>
                </a:cxn>
                <a:cxn ang="0">
                  <a:pos x="106487" y="0"/>
                </a:cxn>
                <a:cxn ang="0">
                  <a:pos x="95525" y="10924"/>
                </a:cxn>
                <a:cxn ang="0">
                  <a:pos x="139373" y="79588"/>
                </a:cxn>
                <a:cxn ang="0">
                  <a:pos x="78299" y="140449"/>
                </a:cxn>
                <a:cxn ang="0">
                  <a:pos x="9396" y="96754"/>
                </a:cxn>
                <a:cxn ang="0">
                  <a:pos x="0" y="107678"/>
                </a:cxn>
                <a:cxn ang="0">
                  <a:pos x="115883" y="223158"/>
                </a:cxn>
                <a:cxn ang="0">
                  <a:pos x="148769" y="213795"/>
                </a:cxn>
                <a:cxn ang="0">
                  <a:pos x="324159" y="388577"/>
                </a:cxn>
                <a:cxn ang="0">
                  <a:pos x="364875" y="443196"/>
                </a:cxn>
                <a:cxn ang="0">
                  <a:pos x="386799" y="449438"/>
                </a:cxn>
                <a:cxn ang="0">
                  <a:pos x="449438" y="388577"/>
                </a:cxn>
                <a:cxn ang="0">
                  <a:pos x="443174" y="365168"/>
                </a:cxn>
                <a:cxn ang="0">
                  <a:pos x="382101" y="407303"/>
                </a:cxn>
                <a:cxn ang="0">
                  <a:pos x="355479" y="380774"/>
                </a:cxn>
                <a:cxn ang="0">
                  <a:pos x="382101" y="355805"/>
                </a:cxn>
                <a:cxn ang="0">
                  <a:pos x="407156" y="380774"/>
                </a:cxn>
                <a:cxn ang="0">
                  <a:pos x="382101" y="407303"/>
                </a:cxn>
              </a:cxnLst>
              <a:rect l="0" t="0" r="0" b="0"/>
              <a:pathLst>
                <a:path w="287" h="288">
                  <a:moveTo>
                    <a:pt x="283" y="234"/>
                  </a:moveTo>
                  <a:cubicBezTo>
                    <a:pt x="247" y="208"/>
                    <a:pt x="247" y="208"/>
                    <a:pt x="247" y="208"/>
                  </a:cubicBezTo>
                  <a:cubicBezTo>
                    <a:pt x="136" y="96"/>
                    <a:pt x="136" y="96"/>
                    <a:pt x="136" y="96"/>
                  </a:cubicBezTo>
                  <a:cubicBezTo>
                    <a:pt x="140" y="89"/>
                    <a:pt x="142" y="81"/>
                    <a:pt x="142" y="74"/>
                  </a:cubicBezTo>
                  <a:cubicBezTo>
                    <a:pt x="142" y="37"/>
                    <a:pt x="106" y="0"/>
                    <a:pt x="68" y="0"/>
                  </a:cubicBezTo>
                  <a:cubicBezTo>
                    <a:pt x="68" y="0"/>
                    <a:pt x="64" y="5"/>
                    <a:pt x="61" y="7"/>
                  </a:cubicBezTo>
                  <a:cubicBezTo>
                    <a:pt x="92" y="37"/>
                    <a:pt x="89" y="32"/>
                    <a:pt x="89" y="51"/>
                  </a:cubicBezTo>
                  <a:cubicBezTo>
                    <a:pt x="89" y="66"/>
                    <a:pt x="65" y="90"/>
                    <a:pt x="50" y="90"/>
                  </a:cubicBezTo>
                  <a:cubicBezTo>
                    <a:pt x="31" y="90"/>
                    <a:pt x="37" y="93"/>
                    <a:pt x="6" y="62"/>
                  </a:cubicBezTo>
                  <a:cubicBezTo>
                    <a:pt x="4" y="65"/>
                    <a:pt x="0" y="69"/>
                    <a:pt x="0" y="69"/>
                  </a:cubicBezTo>
                  <a:cubicBezTo>
                    <a:pt x="0" y="107"/>
                    <a:pt x="36" y="143"/>
                    <a:pt x="74" y="143"/>
                  </a:cubicBezTo>
                  <a:cubicBezTo>
                    <a:pt x="80" y="143"/>
                    <a:pt x="88" y="141"/>
                    <a:pt x="95" y="137"/>
                  </a:cubicBezTo>
                  <a:cubicBezTo>
                    <a:pt x="207" y="249"/>
                    <a:pt x="207" y="249"/>
                    <a:pt x="207" y="249"/>
                  </a:cubicBezTo>
                  <a:cubicBezTo>
                    <a:pt x="233" y="284"/>
                    <a:pt x="233" y="284"/>
                    <a:pt x="233" y="284"/>
                  </a:cubicBezTo>
                  <a:cubicBezTo>
                    <a:pt x="247" y="288"/>
                    <a:pt x="247" y="288"/>
                    <a:pt x="247" y="288"/>
                  </a:cubicBezTo>
                  <a:cubicBezTo>
                    <a:pt x="287" y="249"/>
                    <a:pt x="287" y="249"/>
                    <a:pt x="287" y="249"/>
                  </a:cubicBezTo>
                  <a:lnTo>
                    <a:pt x="283" y="234"/>
                  </a:lnTo>
                  <a:close/>
                  <a:moveTo>
                    <a:pt x="244" y="261"/>
                  </a:moveTo>
                  <a:cubicBezTo>
                    <a:pt x="234" y="261"/>
                    <a:pt x="227" y="254"/>
                    <a:pt x="227" y="244"/>
                  </a:cubicBezTo>
                  <a:cubicBezTo>
                    <a:pt x="227" y="235"/>
                    <a:pt x="234" y="228"/>
                    <a:pt x="244" y="228"/>
                  </a:cubicBezTo>
                  <a:cubicBezTo>
                    <a:pt x="253" y="228"/>
                    <a:pt x="260" y="235"/>
                    <a:pt x="260" y="244"/>
                  </a:cubicBezTo>
                  <a:cubicBezTo>
                    <a:pt x="260" y="254"/>
                    <a:pt x="253" y="261"/>
                    <a:pt x="244" y="261"/>
                  </a:cubicBezTo>
                  <a:close/>
                </a:path>
              </a:pathLst>
            </a:custGeom>
            <a:solidFill>
              <a:schemeClr val="bg1">
                <a:alpha val="100000"/>
              </a:schemeClr>
            </a:solidFill>
            <a:ln w="9525">
              <a:noFill/>
            </a:ln>
          </p:spPr>
          <p:txBody>
            <a:bodyPr/>
            <a:lstStyle/>
            <a:p>
              <a:endParaRPr lang="zh-CN" altLang="en-US" sz="975"/>
            </a:p>
          </p:txBody>
        </p:sp>
        <p:sp>
          <p:nvSpPr>
            <p:cNvPr id="5" name="椭圆 12"/>
            <p:cNvSpPr/>
            <p:nvPr/>
          </p:nvSpPr>
          <p:spPr>
            <a:xfrm>
              <a:off x="0" y="0"/>
              <a:ext cx="938137" cy="938137"/>
            </a:xfrm>
            <a:prstGeom prst="ellipse">
              <a:avLst/>
            </a:prstGeom>
            <a:noFill/>
            <a:ln w="12700" cap="flat" cmpd="sng">
              <a:solidFill>
                <a:schemeClr val="bg1"/>
              </a:solidFill>
              <a:prstDash val="solid"/>
              <a:headEnd type="none" w="med" len="med"/>
              <a:tailEnd type="none" w="med" len="med"/>
            </a:ln>
          </p:spPr>
          <p:txBody>
            <a:bodyPr anchor="ctr"/>
            <a:lstStyle/>
            <a:p>
              <a:pPr lvl="0" algn="ctr" eaLnBrk="1" hangingPunct="1"/>
              <a:endParaRPr lang="zh-CN" altLang="en-US" sz="975" dirty="0">
                <a:solidFill>
                  <a:srgbClr val="FFFFFF"/>
                </a:solidFill>
                <a:latin typeface="Calibri" panose="020F0502020204030204" pitchFamily="34" charset="0"/>
                <a:ea typeface="宋体" panose="02010600030101010101" pitchFamily="2" charset="-122"/>
              </a:endParaRPr>
            </a:p>
          </p:txBody>
        </p:sp>
      </p:grpSp>
      <p:sp>
        <p:nvSpPr>
          <p:cNvPr id="6" name="TextBox 11"/>
          <p:cNvSpPr txBox="1"/>
          <p:nvPr/>
        </p:nvSpPr>
        <p:spPr>
          <a:xfrm>
            <a:off x="941848" y="2898180"/>
            <a:ext cx="1505825" cy="680443"/>
          </a:xfrm>
          <a:prstGeom prst="rect">
            <a:avLst/>
          </a:prstGeom>
          <a:noFill/>
          <a:ln w="9525">
            <a:noFill/>
          </a:ln>
        </p:spPr>
        <p:txBody>
          <a:bodyPr>
            <a:spAutoFit/>
          </a:bodyPr>
          <a:lstStyle/>
          <a:p>
            <a:pPr algn="ctr">
              <a:lnSpc>
                <a:spcPct val="130000"/>
              </a:lnSpc>
            </a:pPr>
            <a:r>
              <a:rPr lang="zh-CN" altLang="en-US" sz="735" dirty="0">
                <a:solidFill>
                  <a:schemeClr val="bg1"/>
                </a:solidFill>
                <a:latin typeface="微软雅黑" panose="020B0503020204020204" charset="-122"/>
                <a:ea typeface="微软雅黑" panose="020B0503020204020204" charset="-122"/>
                <a:sym typeface="+mn-ea"/>
              </a:rPr>
              <a:t>请在此添加您的文字内容， 请在此添加您的文字内容。请在此添加您的文字内容，请在此添加您的文字内容。</a:t>
            </a:r>
            <a:endParaRPr lang="zh-CN" altLang="x-none" sz="735" dirty="0">
              <a:solidFill>
                <a:schemeClr val="bg2">
                  <a:lumMod val="25000"/>
                </a:schemeClr>
              </a:solidFill>
              <a:latin typeface="微软雅黑" panose="020B0503020204020204" charset="-122"/>
              <a:ea typeface="微软雅黑" panose="020B0503020204020204" charset="-122"/>
              <a:sym typeface="+mn-ea"/>
            </a:endParaRPr>
          </a:p>
        </p:txBody>
      </p:sp>
      <p:sp>
        <p:nvSpPr>
          <p:cNvPr id="7" name="TextBox 10"/>
          <p:cNvSpPr txBox="1"/>
          <p:nvPr/>
        </p:nvSpPr>
        <p:spPr>
          <a:xfrm>
            <a:off x="1093551" y="2623763"/>
            <a:ext cx="1202420" cy="454227"/>
          </a:xfrm>
          <a:prstGeom prst="rect">
            <a:avLst/>
          </a:prstGeom>
          <a:noFill/>
          <a:ln w="9525">
            <a:noFill/>
          </a:ln>
        </p:spPr>
        <p:txBody>
          <a:bodyPr wrap="square">
            <a:spAutoFit/>
          </a:bodyPr>
          <a:lstStyle/>
          <a:p>
            <a:pPr lvl="0" algn="ctr" eaLnBrk="1" hangingPunct="1"/>
            <a:r>
              <a:rPr lang="zh-CN" altLang="en-US" sz="1175" dirty="0">
                <a:solidFill>
                  <a:schemeClr val="bg1"/>
                </a:solidFill>
                <a:latin typeface="微软雅黑" panose="020B0503020204020204" charset="-122"/>
                <a:ea typeface="微软雅黑" panose="020B0503020204020204" charset="-122"/>
                <a:sym typeface="+mn-ea"/>
              </a:rPr>
              <a:t>请在此添加标题</a:t>
            </a:r>
            <a:endParaRPr lang="zh-CN" altLang="en-US" sz="1175" b="1" dirty="0">
              <a:solidFill>
                <a:schemeClr val="bg1"/>
              </a:solidFill>
              <a:latin typeface="微软雅黑" panose="020B0503020204020204" charset="-122"/>
              <a:ea typeface="微软雅黑" panose="020B0503020204020204" charset="-122"/>
              <a:sym typeface="+mn-ea"/>
            </a:endParaRPr>
          </a:p>
        </p:txBody>
      </p:sp>
      <p:sp>
        <p:nvSpPr>
          <p:cNvPr id="8" name="矩形 14"/>
          <p:cNvSpPr/>
          <p:nvPr/>
        </p:nvSpPr>
        <p:spPr>
          <a:xfrm>
            <a:off x="2728207" y="1452357"/>
            <a:ext cx="1680400" cy="2688167"/>
          </a:xfrm>
          <a:prstGeom prst="rect">
            <a:avLst/>
          </a:prstGeom>
          <a:solidFill>
            <a:srgbClr val="C1CBE6"/>
          </a:solidFill>
          <a:ln w="9525">
            <a:noFill/>
          </a:ln>
        </p:spPr>
        <p:txBody>
          <a:bodyPr anchor="ctr"/>
          <a:lstStyle/>
          <a:p>
            <a:pPr lvl="0" algn="ctr" eaLnBrk="1" hangingPunct="1"/>
            <a:endParaRPr lang="zh-CN" altLang="en-US" sz="975" dirty="0">
              <a:solidFill>
                <a:srgbClr val="FFFFFF"/>
              </a:solidFill>
              <a:latin typeface="Calibri" panose="020F0502020204030204" pitchFamily="34" charset="0"/>
              <a:ea typeface="宋体" panose="02010600030101010101" pitchFamily="2" charset="-122"/>
            </a:endParaRPr>
          </a:p>
        </p:txBody>
      </p:sp>
      <p:grpSp>
        <p:nvGrpSpPr>
          <p:cNvPr id="9" name="组合 15"/>
          <p:cNvGrpSpPr/>
          <p:nvPr/>
        </p:nvGrpSpPr>
        <p:grpSpPr>
          <a:xfrm>
            <a:off x="3223459" y="1684772"/>
            <a:ext cx="689431" cy="689309"/>
            <a:chOff x="0" y="0"/>
            <a:chExt cx="938137" cy="938137"/>
          </a:xfrm>
        </p:grpSpPr>
        <p:pic>
          <p:nvPicPr>
            <p:cNvPr id="10" name="组合 18"/>
            <p:cNvPicPr/>
            <p:nvPr/>
          </p:nvPicPr>
          <p:blipFill>
            <a:blip r:embed="rId2"/>
            <a:stretch>
              <a:fillRect/>
            </a:stretch>
          </p:blipFill>
          <p:spPr>
            <a:xfrm>
              <a:off x="243772" y="243204"/>
              <a:ext cx="451104" cy="451104"/>
            </a:xfrm>
            <a:prstGeom prst="rect">
              <a:avLst/>
            </a:prstGeom>
            <a:noFill/>
            <a:ln w="9525">
              <a:noFill/>
            </a:ln>
          </p:spPr>
        </p:pic>
        <p:sp>
          <p:nvSpPr>
            <p:cNvPr id="11" name="椭圆 19"/>
            <p:cNvSpPr/>
            <p:nvPr/>
          </p:nvSpPr>
          <p:spPr>
            <a:xfrm>
              <a:off x="0" y="0"/>
              <a:ext cx="938137" cy="938137"/>
            </a:xfrm>
            <a:prstGeom prst="ellipse">
              <a:avLst/>
            </a:prstGeom>
            <a:noFill/>
            <a:ln w="12700" cap="flat" cmpd="sng">
              <a:solidFill>
                <a:schemeClr val="bg1"/>
              </a:solidFill>
              <a:prstDash val="solid"/>
              <a:headEnd type="none" w="med" len="med"/>
              <a:tailEnd type="none" w="med" len="med"/>
            </a:ln>
          </p:spPr>
          <p:txBody>
            <a:bodyPr anchor="ctr"/>
            <a:lstStyle/>
            <a:p>
              <a:pPr lvl="0" algn="ctr" eaLnBrk="1" hangingPunct="1"/>
              <a:endParaRPr lang="zh-CN" altLang="en-US" sz="975" dirty="0">
                <a:solidFill>
                  <a:srgbClr val="FFFFFF"/>
                </a:solidFill>
                <a:latin typeface="Calibri" panose="020F0502020204030204" pitchFamily="34" charset="0"/>
                <a:ea typeface="宋体" panose="02010600030101010101" pitchFamily="2" charset="-122"/>
              </a:endParaRPr>
            </a:p>
          </p:txBody>
        </p:sp>
      </p:grpSp>
      <p:sp>
        <p:nvSpPr>
          <p:cNvPr id="12" name="矩形 28"/>
          <p:cNvSpPr/>
          <p:nvPr/>
        </p:nvSpPr>
        <p:spPr>
          <a:xfrm>
            <a:off x="4600920" y="1452357"/>
            <a:ext cx="1680400" cy="2688167"/>
          </a:xfrm>
          <a:prstGeom prst="rect">
            <a:avLst/>
          </a:prstGeom>
          <a:solidFill>
            <a:srgbClr val="919DCB"/>
          </a:solidFill>
          <a:ln w="9525">
            <a:noFill/>
          </a:ln>
        </p:spPr>
        <p:txBody>
          <a:bodyPr anchor="ctr"/>
          <a:lstStyle/>
          <a:p>
            <a:pPr lvl="0" algn="ctr" eaLnBrk="1" hangingPunct="1"/>
            <a:endParaRPr lang="zh-CN" altLang="en-US" sz="975" dirty="0">
              <a:solidFill>
                <a:srgbClr val="FFFFFF"/>
              </a:solidFill>
              <a:latin typeface="Calibri" panose="020F0502020204030204" pitchFamily="34" charset="0"/>
              <a:ea typeface="宋体" panose="02010600030101010101" pitchFamily="2" charset="-122"/>
            </a:endParaRPr>
          </a:p>
        </p:txBody>
      </p:sp>
      <p:grpSp>
        <p:nvGrpSpPr>
          <p:cNvPr id="13" name="组合 29"/>
          <p:cNvGrpSpPr/>
          <p:nvPr/>
        </p:nvGrpSpPr>
        <p:grpSpPr>
          <a:xfrm>
            <a:off x="5096172" y="1710441"/>
            <a:ext cx="689431" cy="689309"/>
            <a:chOff x="0" y="0"/>
            <a:chExt cx="938137" cy="938137"/>
          </a:xfrm>
        </p:grpSpPr>
        <p:sp>
          <p:nvSpPr>
            <p:cNvPr id="14" name="Freeform 304"/>
            <p:cNvSpPr/>
            <p:nvPr/>
          </p:nvSpPr>
          <p:spPr>
            <a:xfrm>
              <a:off x="271003" y="247860"/>
              <a:ext cx="466994" cy="466996"/>
            </a:xfrm>
            <a:custGeom>
              <a:avLst/>
              <a:gdLst/>
              <a:ahLst/>
              <a:cxnLst>
                <a:cxn ang="0">
                  <a:pos x="460705" y="364791"/>
                </a:cxn>
                <a:cxn ang="0">
                  <a:pos x="361645" y="306614"/>
                </a:cxn>
                <a:cxn ang="0">
                  <a:pos x="345921" y="308186"/>
                </a:cxn>
                <a:cxn ang="0">
                  <a:pos x="316046" y="338061"/>
                </a:cxn>
                <a:cxn ang="0">
                  <a:pos x="298750" y="345923"/>
                </a:cxn>
                <a:cxn ang="0">
                  <a:pos x="191829" y="276738"/>
                </a:cxn>
                <a:cxn ang="0">
                  <a:pos x="122645" y="169817"/>
                </a:cxn>
                <a:cxn ang="0">
                  <a:pos x="128934" y="150948"/>
                </a:cxn>
                <a:cxn ang="0">
                  <a:pos x="154092" y="125790"/>
                </a:cxn>
                <a:cxn ang="0">
                  <a:pos x="157237" y="110066"/>
                </a:cxn>
                <a:cxn ang="0">
                  <a:pos x="102204" y="6290"/>
                </a:cxn>
                <a:cxn ang="0">
                  <a:pos x="91197" y="4717"/>
                </a:cxn>
                <a:cxn ang="0">
                  <a:pos x="22013" y="72329"/>
                </a:cxn>
                <a:cxn ang="0">
                  <a:pos x="14151" y="89625"/>
                </a:cxn>
                <a:cxn ang="0">
                  <a:pos x="139941" y="328627"/>
                </a:cxn>
                <a:cxn ang="0">
                  <a:pos x="377369" y="452845"/>
                </a:cxn>
                <a:cxn ang="0">
                  <a:pos x="396237" y="444983"/>
                </a:cxn>
                <a:cxn ang="0">
                  <a:pos x="463849" y="377371"/>
                </a:cxn>
                <a:cxn ang="0">
                  <a:pos x="460705" y="364791"/>
                </a:cxn>
              </a:cxnLst>
              <a:rect l="0" t="0" r="0" b="0"/>
              <a:pathLst>
                <a:path w="297" h="297">
                  <a:moveTo>
                    <a:pt x="293" y="232"/>
                  </a:moveTo>
                  <a:cubicBezTo>
                    <a:pt x="230" y="195"/>
                    <a:pt x="230" y="195"/>
                    <a:pt x="230" y="195"/>
                  </a:cubicBezTo>
                  <a:cubicBezTo>
                    <a:pt x="227" y="193"/>
                    <a:pt x="222" y="194"/>
                    <a:pt x="220" y="196"/>
                  </a:cubicBezTo>
                  <a:cubicBezTo>
                    <a:pt x="201" y="215"/>
                    <a:pt x="201" y="215"/>
                    <a:pt x="201" y="215"/>
                  </a:cubicBezTo>
                  <a:cubicBezTo>
                    <a:pt x="198" y="217"/>
                    <a:pt x="193" y="220"/>
                    <a:pt x="190" y="220"/>
                  </a:cubicBezTo>
                  <a:cubicBezTo>
                    <a:pt x="190" y="220"/>
                    <a:pt x="166" y="220"/>
                    <a:pt x="122" y="176"/>
                  </a:cubicBezTo>
                  <a:cubicBezTo>
                    <a:pt x="77" y="132"/>
                    <a:pt x="78" y="108"/>
                    <a:pt x="78" y="108"/>
                  </a:cubicBezTo>
                  <a:cubicBezTo>
                    <a:pt x="78" y="104"/>
                    <a:pt x="80" y="99"/>
                    <a:pt x="82" y="96"/>
                  </a:cubicBezTo>
                  <a:cubicBezTo>
                    <a:pt x="98" y="80"/>
                    <a:pt x="98" y="80"/>
                    <a:pt x="98" y="80"/>
                  </a:cubicBezTo>
                  <a:cubicBezTo>
                    <a:pt x="101" y="78"/>
                    <a:pt x="102" y="73"/>
                    <a:pt x="100" y="70"/>
                  </a:cubicBezTo>
                  <a:cubicBezTo>
                    <a:pt x="65" y="4"/>
                    <a:pt x="65" y="4"/>
                    <a:pt x="65" y="4"/>
                  </a:cubicBezTo>
                  <a:cubicBezTo>
                    <a:pt x="64" y="1"/>
                    <a:pt x="60" y="0"/>
                    <a:pt x="58" y="3"/>
                  </a:cubicBezTo>
                  <a:cubicBezTo>
                    <a:pt x="14" y="46"/>
                    <a:pt x="14" y="46"/>
                    <a:pt x="14" y="46"/>
                  </a:cubicBezTo>
                  <a:cubicBezTo>
                    <a:pt x="12" y="48"/>
                    <a:pt x="9" y="53"/>
                    <a:pt x="9" y="57"/>
                  </a:cubicBezTo>
                  <a:cubicBezTo>
                    <a:pt x="9" y="57"/>
                    <a:pt x="0" y="120"/>
                    <a:pt x="89" y="209"/>
                  </a:cubicBezTo>
                  <a:cubicBezTo>
                    <a:pt x="177" y="297"/>
                    <a:pt x="240" y="288"/>
                    <a:pt x="240" y="288"/>
                  </a:cubicBezTo>
                  <a:cubicBezTo>
                    <a:pt x="244" y="288"/>
                    <a:pt x="249" y="285"/>
                    <a:pt x="252" y="283"/>
                  </a:cubicBezTo>
                  <a:cubicBezTo>
                    <a:pt x="295" y="240"/>
                    <a:pt x="295" y="240"/>
                    <a:pt x="295" y="240"/>
                  </a:cubicBezTo>
                  <a:cubicBezTo>
                    <a:pt x="297" y="237"/>
                    <a:pt x="297" y="233"/>
                    <a:pt x="293" y="232"/>
                  </a:cubicBezTo>
                  <a:close/>
                </a:path>
              </a:pathLst>
            </a:custGeom>
            <a:solidFill>
              <a:schemeClr val="bg1">
                <a:alpha val="100000"/>
              </a:schemeClr>
            </a:solidFill>
            <a:ln w="9525">
              <a:noFill/>
            </a:ln>
          </p:spPr>
          <p:txBody>
            <a:bodyPr/>
            <a:lstStyle/>
            <a:p>
              <a:endParaRPr lang="zh-CN" altLang="en-US" sz="975"/>
            </a:p>
          </p:txBody>
        </p:sp>
        <p:sp>
          <p:nvSpPr>
            <p:cNvPr id="15" name="椭圆 33"/>
            <p:cNvSpPr/>
            <p:nvPr/>
          </p:nvSpPr>
          <p:spPr>
            <a:xfrm>
              <a:off x="0" y="0"/>
              <a:ext cx="938137" cy="938137"/>
            </a:xfrm>
            <a:prstGeom prst="ellipse">
              <a:avLst/>
            </a:prstGeom>
            <a:noFill/>
            <a:ln w="12700" cap="flat" cmpd="sng">
              <a:solidFill>
                <a:schemeClr val="bg1"/>
              </a:solidFill>
              <a:prstDash val="solid"/>
              <a:headEnd type="none" w="med" len="med"/>
              <a:tailEnd type="none" w="med" len="med"/>
            </a:ln>
          </p:spPr>
          <p:txBody>
            <a:bodyPr anchor="ctr"/>
            <a:lstStyle/>
            <a:p>
              <a:pPr lvl="0" algn="ctr" eaLnBrk="1" hangingPunct="1"/>
              <a:endParaRPr lang="zh-CN" altLang="en-US" sz="975" dirty="0">
                <a:solidFill>
                  <a:srgbClr val="FFFFFF"/>
                </a:solidFill>
                <a:latin typeface="Calibri" panose="020F0502020204030204" pitchFamily="34" charset="0"/>
                <a:ea typeface="宋体" panose="02010600030101010101" pitchFamily="2" charset="-122"/>
              </a:endParaRPr>
            </a:p>
          </p:txBody>
        </p:sp>
      </p:grpSp>
      <p:sp>
        <p:nvSpPr>
          <p:cNvPr id="16" name="矩形 35"/>
          <p:cNvSpPr/>
          <p:nvPr/>
        </p:nvSpPr>
        <p:spPr>
          <a:xfrm>
            <a:off x="6474100" y="1452357"/>
            <a:ext cx="1680400" cy="2688167"/>
          </a:xfrm>
          <a:prstGeom prst="rect">
            <a:avLst/>
          </a:prstGeom>
          <a:solidFill>
            <a:srgbClr val="C1CBE6"/>
          </a:solidFill>
          <a:ln w="9525">
            <a:noFill/>
          </a:ln>
        </p:spPr>
        <p:txBody>
          <a:bodyPr anchor="ctr"/>
          <a:lstStyle/>
          <a:p>
            <a:pPr lvl="0" algn="ctr" eaLnBrk="1" hangingPunct="1"/>
            <a:endParaRPr lang="zh-CN" altLang="en-US" sz="975" dirty="0">
              <a:solidFill>
                <a:srgbClr val="FFFFFF"/>
              </a:solidFill>
              <a:latin typeface="Calibri" panose="020F0502020204030204" pitchFamily="34" charset="0"/>
              <a:ea typeface="宋体" panose="02010600030101010101" pitchFamily="2" charset="-122"/>
            </a:endParaRPr>
          </a:p>
        </p:txBody>
      </p:sp>
      <p:grpSp>
        <p:nvGrpSpPr>
          <p:cNvPr id="17" name="组合 36"/>
          <p:cNvGrpSpPr/>
          <p:nvPr/>
        </p:nvGrpSpPr>
        <p:grpSpPr>
          <a:xfrm>
            <a:off x="6969352" y="1684772"/>
            <a:ext cx="689431" cy="689309"/>
            <a:chOff x="0" y="0"/>
            <a:chExt cx="938137" cy="938137"/>
          </a:xfrm>
        </p:grpSpPr>
        <p:pic>
          <p:nvPicPr>
            <p:cNvPr id="18" name="组合 39"/>
            <p:cNvPicPr/>
            <p:nvPr/>
          </p:nvPicPr>
          <p:blipFill>
            <a:blip r:embed="rId3"/>
            <a:stretch>
              <a:fillRect/>
            </a:stretch>
          </p:blipFill>
          <p:spPr>
            <a:xfrm>
              <a:off x="255964" y="243204"/>
              <a:ext cx="426720" cy="451104"/>
            </a:xfrm>
            <a:prstGeom prst="rect">
              <a:avLst/>
            </a:prstGeom>
            <a:noFill/>
            <a:ln w="9525">
              <a:noFill/>
            </a:ln>
          </p:spPr>
        </p:pic>
        <p:sp>
          <p:nvSpPr>
            <p:cNvPr id="19" name="椭圆 40"/>
            <p:cNvSpPr/>
            <p:nvPr/>
          </p:nvSpPr>
          <p:spPr>
            <a:xfrm>
              <a:off x="0" y="0"/>
              <a:ext cx="938137" cy="938137"/>
            </a:xfrm>
            <a:prstGeom prst="ellipse">
              <a:avLst/>
            </a:prstGeom>
            <a:noFill/>
            <a:ln w="12700" cap="flat" cmpd="sng">
              <a:solidFill>
                <a:schemeClr val="bg1"/>
              </a:solidFill>
              <a:prstDash val="solid"/>
              <a:headEnd type="none" w="med" len="med"/>
              <a:tailEnd type="none" w="med" len="med"/>
            </a:ln>
          </p:spPr>
          <p:txBody>
            <a:bodyPr anchor="ctr"/>
            <a:lstStyle/>
            <a:p>
              <a:pPr lvl="0" algn="ctr" eaLnBrk="1" hangingPunct="1"/>
              <a:endParaRPr lang="zh-CN" altLang="en-US" sz="975" dirty="0">
                <a:solidFill>
                  <a:srgbClr val="FFFFFF"/>
                </a:solidFill>
                <a:latin typeface="Calibri" panose="020F0502020204030204" pitchFamily="34" charset="0"/>
                <a:ea typeface="宋体" panose="02010600030101010101" pitchFamily="2" charset="-122"/>
              </a:endParaRPr>
            </a:p>
          </p:txBody>
        </p:sp>
      </p:grpSp>
      <p:sp>
        <p:nvSpPr>
          <p:cNvPr id="20" name="TextBox 10"/>
          <p:cNvSpPr txBox="1"/>
          <p:nvPr/>
        </p:nvSpPr>
        <p:spPr>
          <a:xfrm>
            <a:off x="2918186" y="2639164"/>
            <a:ext cx="1202420" cy="454227"/>
          </a:xfrm>
          <a:prstGeom prst="rect">
            <a:avLst/>
          </a:prstGeom>
          <a:noFill/>
          <a:ln w="9525">
            <a:noFill/>
          </a:ln>
        </p:spPr>
        <p:txBody>
          <a:bodyPr wrap="square">
            <a:spAutoFit/>
          </a:bodyPr>
          <a:lstStyle/>
          <a:p>
            <a:pPr lvl="0" algn="ctr" eaLnBrk="1" hangingPunct="1"/>
            <a:r>
              <a:rPr lang="zh-CN" altLang="en-US" sz="1175" dirty="0">
                <a:solidFill>
                  <a:schemeClr val="bg1"/>
                </a:solidFill>
                <a:latin typeface="微软雅黑" panose="020B0503020204020204" charset="-122"/>
                <a:ea typeface="微软雅黑" panose="020B0503020204020204" charset="-122"/>
                <a:sym typeface="+mn-ea"/>
              </a:rPr>
              <a:t>请在此添加标题</a:t>
            </a:r>
            <a:endParaRPr lang="zh-CN" altLang="en-US" sz="1175" b="1" dirty="0">
              <a:solidFill>
                <a:schemeClr val="bg1"/>
              </a:solidFill>
              <a:latin typeface="微软雅黑" panose="020B0503020204020204" charset="-122"/>
              <a:ea typeface="微软雅黑" panose="020B0503020204020204" charset="-122"/>
              <a:sym typeface="+mn-ea"/>
            </a:endParaRPr>
          </a:p>
        </p:txBody>
      </p:sp>
      <p:sp>
        <p:nvSpPr>
          <p:cNvPr id="21" name="TextBox 10"/>
          <p:cNvSpPr txBox="1"/>
          <p:nvPr/>
        </p:nvSpPr>
        <p:spPr>
          <a:xfrm>
            <a:off x="4839443" y="2639164"/>
            <a:ext cx="1202420" cy="454227"/>
          </a:xfrm>
          <a:prstGeom prst="rect">
            <a:avLst/>
          </a:prstGeom>
          <a:noFill/>
          <a:ln w="9525">
            <a:noFill/>
          </a:ln>
        </p:spPr>
        <p:txBody>
          <a:bodyPr wrap="square">
            <a:spAutoFit/>
          </a:bodyPr>
          <a:lstStyle/>
          <a:p>
            <a:pPr lvl="0" algn="ctr" eaLnBrk="1" hangingPunct="1"/>
            <a:r>
              <a:rPr lang="zh-CN" altLang="en-US" sz="1175" dirty="0">
                <a:solidFill>
                  <a:schemeClr val="bg1"/>
                </a:solidFill>
                <a:latin typeface="微软雅黑" panose="020B0503020204020204" charset="-122"/>
                <a:ea typeface="微软雅黑" panose="020B0503020204020204" charset="-122"/>
                <a:sym typeface="+mn-ea"/>
              </a:rPr>
              <a:t>请在此添加标题</a:t>
            </a:r>
            <a:endParaRPr lang="zh-CN" altLang="en-US" sz="1175" b="1" dirty="0">
              <a:solidFill>
                <a:schemeClr val="bg1"/>
              </a:solidFill>
              <a:latin typeface="微软雅黑" panose="020B0503020204020204" charset="-122"/>
              <a:ea typeface="微软雅黑" panose="020B0503020204020204" charset="-122"/>
              <a:sym typeface="+mn-ea"/>
            </a:endParaRPr>
          </a:p>
        </p:txBody>
      </p:sp>
      <p:sp>
        <p:nvSpPr>
          <p:cNvPr id="22" name="TextBox 10"/>
          <p:cNvSpPr txBox="1"/>
          <p:nvPr/>
        </p:nvSpPr>
        <p:spPr>
          <a:xfrm>
            <a:off x="6713090" y="2639164"/>
            <a:ext cx="1202420" cy="454227"/>
          </a:xfrm>
          <a:prstGeom prst="rect">
            <a:avLst/>
          </a:prstGeom>
          <a:noFill/>
          <a:ln w="9525">
            <a:noFill/>
          </a:ln>
        </p:spPr>
        <p:txBody>
          <a:bodyPr wrap="square">
            <a:spAutoFit/>
          </a:bodyPr>
          <a:lstStyle/>
          <a:p>
            <a:pPr lvl="0" algn="ctr" eaLnBrk="1" hangingPunct="1"/>
            <a:r>
              <a:rPr lang="zh-CN" altLang="en-US" sz="1175" dirty="0">
                <a:solidFill>
                  <a:schemeClr val="bg1"/>
                </a:solidFill>
                <a:latin typeface="微软雅黑" panose="020B0503020204020204" charset="-122"/>
                <a:ea typeface="微软雅黑" panose="020B0503020204020204" charset="-122"/>
                <a:sym typeface="+mn-ea"/>
              </a:rPr>
              <a:t>请在此添加标题</a:t>
            </a:r>
            <a:endParaRPr lang="zh-CN" altLang="en-US" sz="1175" b="1" dirty="0">
              <a:solidFill>
                <a:schemeClr val="bg1"/>
              </a:solidFill>
              <a:latin typeface="微软雅黑" panose="020B0503020204020204" charset="-122"/>
              <a:ea typeface="微软雅黑" panose="020B0503020204020204" charset="-122"/>
              <a:sym typeface="+mn-ea"/>
            </a:endParaRPr>
          </a:p>
        </p:txBody>
      </p:sp>
      <p:sp>
        <p:nvSpPr>
          <p:cNvPr id="23" name="TextBox 11"/>
          <p:cNvSpPr txBox="1"/>
          <p:nvPr/>
        </p:nvSpPr>
        <p:spPr>
          <a:xfrm>
            <a:off x="2766483" y="2898180"/>
            <a:ext cx="1505825" cy="680443"/>
          </a:xfrm>
          <a:prstGeom prst="rect">
            <a:avLst/>
          </a:prstGeom>
          <a:noFill/>
          <a:ln w="9525">
            <a:noFill/>
          </a:ln>
        </p:spPr>
        <p:txBody>
          <a:bodyPr>
            <a:spAutoFit/>
          </a:bodyPr>
          <a:lstStyle/>
          <a:p>
            <a:pPr algn="ctr">
              <a:lnSpc>
                <a:spcPct val="130000"/>
              </a:lnSpc>
            </a:pPr>
            <a:r>
              <a:rPr lang="zh-CN" altLang="en-US" sz="735" dirty="0">
                <a:solidFill>
                  <a:schemeClr val="bg1"/>
                </a:solidFill>
                <a:latin typeface="微软雅黑" panose="020B0503020204020204" charset="-122"/>
                <a:ea typeface="微软雅黑" panose="020B0503020204020204" charset="-122"/>
                <a:sym typeface="+mn-ea"/>
              </a:rPr>
              <a:t>请在此添加您的文字内容， 请在此添加您的文字内容。请在此添加您的文字内容，请在此添加您的文字内容。</a:t>
            </a:r>
            <a:endParaRPr lang="zh-CN" altLang="x-none" sz="735" dirty="0">
              <a:solidFill>
                <a:schemeClr val="bg2">
                  <a:lumMod val="25000"/>
                </a:schemeClr>
              </a:solidFill>
              <a:latin typeface="微软雅黑" panose="020B0503020204020204" charset="-122"/>
              <a:ea typeface="微软雅黑" panose="020B0503020204020204" charset="-122"/>
              <a:sym typeface="+mn-ea"/>
            </a:endParaRPr>
          </a:p>
        </p:txBody>
      </p:sp>
      <p:sp>
        <p:nvSpPr>
          <p:cNvPr id="24" name="TextBox 11"/>
          <p:cNvSpPr txBox="1"/>
          <p:nvPr/>
        </p:nvSpPr>
        <p:spPr>
          <a:xfrm>
            <a:off x="4687741" y="2898180"/>
            <a:ext cx="1505825" cy="680443"/>
          </a:xfrm>
          <a:prstGeom prst="rect">
            <a:avLst/>
          </a:prstGeom>
          <a:noFill/>
          <a:ln w="9525">
            <a:noFill/>
          </a:ln>
        </p:spPr>
        <p:txBody>
          <a:bodyPr>
            <a:spAutoFit/>
          </a:bodyPr>
          <a:lstStyle/>
          <a:p>
            <a:pPr algn="ctr">
              <a:lnSpc>
                <a:spcPct val="130000"/>
              </a:lnSpc>
            </a:pPr>
            <a:r>
              <a:rPr lang="zh-CN" altLang="en-US" sz="735" dirty="0">
                <a:solidFill>
                  <a:schemeClr val="bg1"/>
                </a:solidFill>
                <a:latin typeface="微软雅黑" panose="020B0503020204020204" charset="-122"/>
                <a:ea typeface="微软雅黑" panose="020B0503020204020204" charset="-122"/>
                <a:sym typeface="+mn-ea"/>
              </a:rPr>
              <a:t>请在此添加您的文字内容， 请在此添加您的文字内容。请在此添加您的文字内容，请在此添加您的文字内容。</a:t>
            </a:r>
            <a:endParaRPr lang="zh-CN" altLang="x-none" sz="735" dirty="0">
              <a:solidFill>
                <a:schemeClr val="bg1"/>
              </a:solidFill>
              <a:latin typeface="微软雅黑" panose="020B0503020204020204" charset="-122"/>
              <a:ea typeface="微软雅黑" panose="020B0503020204020204" charset="-122"/>
              <a:sym typeface="+mn-ea"/>
            </a:endParaRPr>
          </a:p>
        </p:txBody>
      </p:sp>
      <p:sp>
        <p:nvSpPr>
          <p:cNvPr id="25" name="TextBox 11"/>
          <p:cNvSpPr txBox="1"/>
          <p:nvPr/>
        </p:nvSpPr>
        <p:spPr>
          <a:xfrm>
            <a:off x="6561387" y="2898180"/>
            <a:ext cx="1505825" cy="680443"/>
          </a:xfrm>
          <a:prstGeom prst="rect">
            <a:avLst/>
          </a:prstGeom>
          <a:noFill/>
          <a:ln w="9525">
            <a:noFill/>
          </a:ln>
        </p:spPr>
        <p:txBody>
          <a:bodyPr>
            <a:spAutoFit/>
          </a:bodyPr>
          <a:lstStyle/>
          <a:p>
            <a:pPr algn="ctr">
              <a:lnSpc>
                <a:spcPct val="130000"/>
              </a:lnSpc>
            </a:pPr>
            <a:r>
              <a:rPr lang="zh-CN" altLang="en-US" sz="735" dirty="0">
                <a:solidFill>
                  <a:schemeClr val="bg1"/>
                </a:solidFill>
                <a:latin typeface="微软雅黑" panose="020B0503020204020204" charset="-122"/>
                <a:ea typeface="微软雅黑" panose="020B0503020204020204" charset="-122"/>
                <a:sym typeface="+mn-ea"/>
              </a:rPr>
              <a:t>请在此添加您的文字内容， 请在此添加您的文字内容。请在此添加您的文字内容，请在此添加您的文字内容。</a:t>
            </a:r>
            <a:endParaRPr lang="zh-CN" altLang="x-none" sz="735" dirty="0">
              <a:solidFill>
                <a:schemeClr val="bg1"/>
              </a:solidFill>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Tm="2376">
        <p:fade/>
      </p:transition>
    </mc:Choice>
    <mc:Fallback>
      <p:transition spd="med" advTm="2376">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755" y="-43145"/>
            <a:ext cx="9144636" cy="5125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612130" y="1224012"/>
            <a:ext cx="8136904" cy="25922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1404218" y="1728068"/>
            <a:ext cx="1588572" cy="1588572"/>
          </a:xfrm>
          <a:prstGeom prst="ellipse">
            <a:avLst/>
          </a:prstGeom>
          <a:solidFill>
            <a:srgbClr val="919DCB"/>
          </a:solidFill>
          <a:ln>
            <a:solidFill>
              <a:srgbClr val="919D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t>02</a:t>
            </a:r>
            <a:endParaRPr lang="zh-CN" altLang="en-US" sz="5400" dirty="0"/>
          </a:p>
        </p:txBody>
      </p:sp>
      <p:sp>
        <p:nvSpPr>
          <p:cNvPr id="5" name="文本框 24"/>
          <p:cNvSpPr txBox="1"/>
          <p:nvPr/>
        </p:nvSpPr>
        <p:spPr>
          <a:xfrm>
            <a:off x="2700362" y="2304132"/>
            <a:ext cx="5695116" cy="646331"/>
          </a:xfrm>
          <a:prstGeom prst="rect">
            <a:avLst/>
          </a:prstGeom>
          <a:noFill/>
        </p:spPr>
        <p:txBody>
          <a:bodyPr wrap="square" rtlCol="0">
            <a:spAutoFit/>
          </a:bodyPr>
          <a:lstStyle/>
          <a:p>
            <a:pPr algn="ctr"/>
            <a:r>
              <a:rPr lang="zh-CN" altLang="en-US" sz="3600" spc="600" dirty="0">
                <a:solidFill>
                  <a:srgbClr val="919DCB"/>
                </a:solidFill>
                <a:latin typeface="微软雅黑" panose="020B0503020204020204" charset="-122"/>
                <a:ea typeface="微软雅黑" panose="020B0503020204020204" charset="-122"/>
              </a:rPr>
              <a:t>单击添加标题</a:t>
            </a:r>
            <a:endParaRPr lang="zh-CN" altLang="en-US" sz="3600" spc="600" dirty="0">
              <a:solidFill>
                <a:srgbClr val="919DCB"/>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2376">
        <p:fade/>
      </p:transition>
    </mc:Choice>
    <mc:Fallback>
      <p:transition spd="med" advTm="237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3849</Words>
  <Application>WPS 演示</Application>
  <PresentationFormat>自定义</PresentationFormat>
  <Paragraphs>410</Paragraphs>
  <Slides>25</Slides>
  <Notes>25</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25</vt:i4>
      </vt:variant>
    </vt:vector>
  </HeadingPairs>
  <TitlesOfParts>
    <vt:vector size="36" baseType="lpstr">
      <vt:lpstr>Arial</vt:lpstr>
      <vt:lpstr>宋体</vt:lpstr>
      <vt:lpstr>Wingdings</vt:lpstr>
      <vt:lpstr>微软雅黑</vt:lpstr>
      <vt:lpstr>Calibri</vt:lpstr>
      <vt:lpstr>微软雅黑 Light</vt:lpstr>
      <vt:lpstr>Arial Unicode MS</vt:lpstr>
      <vt:lpstr>等线</vt:lpstr>
      <vt:lpstr>Charlemagne Std</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小清新PPT</dc:title>
  <dc:creator/>
  <cp:keywords>RP</cp:keywords>
  <dc:description>RP</dc:description>
  <dc:subject>RP</dc:subject>
  <cp:category>RP</cp:category>
  <cp:lastModifiedBy>一起学吧</cp:lastModifiedBy>
  <cp:revision>20</cp:revision>
  <dcterms:created xsi:type="dcterms:W3CDTF">2019-01-07T08:57:27Z</dcterms:created>
  <dcterms:modified xsi:type="dcterms:W3CDTF">2019-01-07T08:58:45Z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2052-11.1.0.8214</vt:lpwstr>
  </property>
</Properties>
</file>