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" ContentType="application/vnd.ms-excel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67" r:id="rId13"/>
    <p:sldId id="268" r:id="rId14"/>
    <p:sldId id="269" r:id="rId15"/>
    <p:sldId id="270" r:id="rId16"/>
    <p:sldId id="271" r:id="rId17"/>
    <p:sldId id="272" r:id="rId18"/>
    <p:sldId id="286" r:id="rId19"/>
    <p:sldId id="274" r:id="rId20"/>
    <p:sldId id="275" r:id="rId21"/>
    <p:sldId id="276" r:id="rId22"/>
    <p:sldId id="277" r:id="rId23"/>
    <p:sldId id="278" r:id="rId24"/>
    <p:sldId id="279" r:id="rId25"/>
    <p:sldId id="287" r:id="rId26"/>
    <p:sldId id="281" r:id="rId27"/>
    <p:sldId id="282" r:id="rId28"/>
    <p:sldId id="283" r:id="rId29"/>
    <p:sldId id="284" r:id="rId30"/>
    <p:sldId id="288" r:id="rId31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71"/>
    <a:srgbClr val="F8C800"/>
    <a:srgbClr val="E1C363"/>
    <a:srgbClr val="FFF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/>
    <p:restoredTop sz="94660"/>
  </p:normalViewPr>
  <p:slideViewPr>
    <p:cSldViewPr snapToGrid="0" showGuides="1">
      <p:cViewPr varScale="1">
        <p:scale>
          <a:sx n="71" d="100"/>
          <a:sy n="71" d="100"/>
        </p:scale>
        <p:origin x="-672" y="-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3.png"/><Relationship Id="rId3" Type="http://schemas.openxmlformats.org/officeDocument/2006/relationships/oleObject" Target="../embeddings/Workbook1.xls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51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13.jpeg"/><Relationship Id="rId2" Type="http://schemas.openxmlformats.org/officeDocument/2006/relationships/image" Target="../media/image52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jpe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jpe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13.jpeg"/><Relationship Id="rId2" Type="http://schemas.openxmlformats.org/officeDocument/2006/relationships/image" Target="../media/image72.jpe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13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3.jpeg"/><Relationship Id="rId7" Type="http://schemas.openxmlformats.org/officeDocument/2006/relationships/image" Target="../media/image87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3.png"/><Relationship Id="rId3" Type="http://schemas.openxmlformats.org/officeDocument/2006/relationships/image" Target="../media/image13.jpeg"/><Relationship Id="rId2" Type="http://schemas.openxmlformats.org/officeDocument/2006/relationships/image" Target="../media/image92.jpe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3.jpe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13.jpe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60111" y="4020492"/>
            <a:ext cx="467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 fontAlgn="auto"/>
            <a:r>
              <a:rPr lang="zh-CN" altLang="en-US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质感</a:t>
            </a:r>
            <a:r>
              <a:rPr lang="zh-CN" altLang="en-US" sz="2800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金色工作总结</a:t>
            </a:r>
            <a:r>
              <a:rPr lang="zh-CN" altLang="en-US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汇报模板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6647" y="4645677"/>
            <a:ext cx="465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BUSINESS  AUNUAL  REPORT POWERPOINT TEMPLATE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387600" y="4579938"/>
            <a:ext cx="589949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圆角矩形 23"/>
          <p:cNvSpPr/>
          <p:nvPr/>
        </p:nvSpPr>
        <p:spPr>
          <a:xfrm>
            <a:off x="5529943" y="5855026"/>
            <a:ext cx="1132114" cy="25622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z="10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汇报人：代用名</a:t>
            </a:r>
            <a:r>
              <a:rPr lang="en-US" altLang="zh-CN" sz="10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0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-762000" y="1079500"/>
            <a:ext cx="274320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143000" y="454025"/>
            <a:ext cx="3813528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841500" y="1824038"/>
            <a:ext cx="444500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2400" y="5472113"/>
            <a:ext cx="3893647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-1092200" y="3700463"/>
            <a:ext cx="662214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奔跑吧20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55" y="1895475"/>
            <a:ext cx="9331325" cy="22193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266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266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2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266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266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266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2162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178300"/>
            <a:ext cx="12192000" cy="62865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67637" y="3735923"/>
            <a:ext cx="1240083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defTabSz="1218565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 dirty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TWO</a:t>
            </a:r>
            <a:endParaRPr kumimoji="0" lang="zh-CN" altLang="en-US" sz="1600" b="0" i="0" kern="1200" cap="none" spc="0" normalizeH="0" baseline="0" noProof="0" dirty="0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2" y="3194668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dist" fontAlgn="auto"/>
            <a:r>
              <a:rPr lang="zh-CN" altLang="en-US" sz="3600" strike="noStrike" noProof="1">
                <a:blipFill>
                  <a:blip r:embed="rId2" cstate="screen"/>
                  <a:stretch>
                    <a:fillRect/>
                  </a:stretch>
                </a:blipFill>
              </a:rPr>
              <a:t>工作完成情况</a:t>
            </a:r>
            <a:endParaRPr lang="zh-CN" altLang="en-US" sz="3600" strike="noStrike" noProof="1">
              <a:blipFill>
                <a:blip r:embed="rId2" cstate="screen"/>
                <a:stretch>
                  <a:fillRect/>
                </a:stretch>
              </a:blip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4213" y="4325938"/>
            <a:ext cx="1877437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月度</a:t>
            </a:r>
            <a:r>
              <a:rPr lang="zh-CN" altLang="en-US" sz="1600" dirty="0" smtClean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0513" y="4325938"/>
            <a:ext cx="1876425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工作达标情况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5225" y="4325938"/>
            <a:ext cx="1671638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存在的不足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9938" y="4325938"/>
            <a:ext cx="208280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改善不足的对策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589" y="1814122"/>
            <a:ext cx="1374176" cy="1153376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8" grpId="0"/>
      <p:bldP spid="23" grpId="0"/>
      <p:bldP spid="24" grpId="0"/>
      <p:bldP spid="25" grpId="0"/>
      <p:bldP spid="26" grpId="0"/>
      <p:bldP spid="7" grpId="0" animBg="1"/>
      <p:bldP spid="7" grpId="1" animBg="1"/>
    </p:bldLst>
  </p:timing>
</p:sld>
</file>

<file path=ppt/slides/slide11.xml><?xml version="1.0" encoding="utf-8"?>
<p:sld xmlns:mc="http://schemas.openxmlformats.org/markup-compatibility/2006" xmlns:v="urn:schemas-microsoft-com:vml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0" y="4927600"/>
            <a:ext cx="12192000" cy="1604963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5" name="圆角矩形 94"/>
          <p:cNvSpPr/>
          <p:nvPr/>
        </p:nvSpPr>
        <p:spPr>
          <a:xfrm>
            <a:off x="1775520" y="5089524"/>
            <a:ext cx="1680187" cy="39062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年度销售一览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Rectangle 66"/>
          <p:cNvSpPr/>
          <p:nvPr/>
        </p:nvSpPr>
        <p:spPr>
          <a:xfrm>
            <a:off x="1774825" y="5657850"/>
            <a:ext cx="8258175" cy="739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此处可输入相关说明文本内容，或者复制文本内容后粘贴，并选择只保留文字。文本内容建议简洁明了、提纲挈领，尽量保持整体风格统一。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年度计划完成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391" name="对象 1"/>
          <p:cNvGraphicFramePr/>
          <p:nvPr/>
        </p:nvGraphicFramePr>
        <p:xfrm>
          <a:off x="2638425" y="1343025"/>
          <a:ext cx="6915150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3" imgW="6915150" imgH="3571875" progId="excel.sheet.8">
                  <p:embed/>
                </p:oleObj>
              </mc:Choice>
              <mc:Fallback>
                <p:oleObj name="" r:id="rId3" imgW="6915150" imgH="3571875" progId="excel.shee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8425" y="1343025"/>
                        <a:ext cx="6915150" cy="3578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7"/>
          <p:cNvSpPr/>
          <p:nvPr/>
        </p:nvSpPr>
        <p:spPr>
          <a:xfrm>
            <a:off x="-100836" y="3316755"/>
            <a:ext cx="8189304" cy="1601757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en-US" sz="2400" strike="noStrike" noProof="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72438" y="3871913"/>
            <a:ext cx="1133475" cy="847725"/>
            <a:chOff x="6054436" y="2516682"/>
            <a:chExt cx="849821" cy="635481"/>
          </a:xfrm>
        </p:grpSpPr>
        <p:sp>
          <p:nvSpPr>
            <p:cNvPr id="17412" name="Freeform 133"/>
            <p:cNvSpPr/>
            <p:nvPr/>
          </p:nvSpPr>
          <p:spPr>
            <a:xfrm rot="2700000" flipH="1">
              <a:off x="6116557" y="2900581"/>
              <a:ext cx="189461" cy="313703"/>
            </a:xfrm>
            <a:custGeom>
              <a:avLst/>
              <a:gdLst/>
              <a:ahLst/>
              <a:cxnLst>
                <a:cxn ang="0">
                  <a:pos x="3610735" y="480654403"/>
                </a:cxn>
                <a:cxn ang="0">
                  <a:pos x="0" y="480654403"/>
                </a:cxn>
                <a:cxn ang="0">
                  <a:pos x="0" y="480654403"/>
                </a:cxn>
                <a:cxn ang="0">
                  <a:pos x="5415625" y="486034957"/>
                </a:cxn>
                <a:cxn ang="0">
                  <a:pos x="7220993" y="505763496"/>
                </a:cxn>
                <a:cxn ang="0">
                  <a:pos x="9026361" y="509350373"/>
                </a:cxn>
                <a:cxn ang="0">
                  <a:pos x="86653352" y="749677813"/>
                </a:cxn>
                <a:cxn ang="0">
                  <a:pos x="166085712" y="520111481"/>
                </a:cxn>
                <a:cxn ang="0">
                  <a:pos x="310507966" y="790928092"/>
                </a:cxn>
                <a:cxn ang="0">
                  <a:pos x="261765426" y="1011526992"/>
                </a:cxn>
                <a:cxn ang="0">
                  <a:pos x="362860765" y="1181908184"/>
                </a:cxn>
                <a:cxn ang="0">
                  <a:pos x="310507966" y="1083266442"/>
                </a:cxn>
                <a:cxn ang="0">
                  <a:pos x="328560689" y="946961298"/>
                </a:cxn>
                <a:cxn ang="0">
                  <a:pos x="413408674" y="828591017"/>
                </a:cxn>
                <a:cxn ang="0">
                  <a:pos x="491035666" y="692286349"/>
                </a:cxn>
                <a:cxn ang="0">
                  <a:pos x="505477652" y="649242394"/>
                </a:cxn>
                <a:cxn ang="0">
                  <a:pos x="554220193" y="868048094"/>
                </a:cxn>
                <a:cxn ang="0">
                  <a:pos x="586715379" y="728156074"/>
                </a:cxn>
                <a:cxn ang="0">
                  <a:pos x="667952629" y="355110367"/>
                </a:cxn>
                <a:cxn ang="0">
                  <a:pos x="341197308" y="0"/>
                </a:cxn>
                <a:cxn ang="0">
                  <a:pos x="5415625" y="455545786"/>
                </a:cxn>
                <a:cxn ang="0">
                  <a:pos x="3610735" y="480654403"/>
                </a:cxn>
              </a:cxnLst>
              <a:rect l="0" t="0" r="0" b="0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3" name="Freeform 134"/>
            <p:cNvSpPr/>
            <p:nvPr/>
          </p:nvSpPr>
          <p:spPr>
            <a:xfrm rot="2700000" flipH="1">
              <a:off x="6176406" y="2915096"/>
              <a:ext cx="154413" cy="197568"/>
            </a:xfrm>
            <a:custGeom>
              <a:avLst/>
              <a:gdLst/>
              <a:ahLst/>
              <a:cxnLst>
                <a:cxn ang="0">
                  <a:pos x="277257120" y="0"/>
                </a:cxn>
                <a:cxn ang="0">
                  <a:pos x="547313065" y="308531234"/>
                </a:cxn>
                <a:cxn ang="0">
                  <a:pos x="549113121" y="312118878"/>
                </a:cxn>
                <a:cxn ang="0">
                  <a:pos x="549113121" y="315706046"/>
                </a:cxn>
                <a:cxn ang="0">
                  <a:pos x="496902463" y="606299534"/>
                </a:cxn>
                <a:cxn ang="0">
                  <a:pos x="459094631" y="468178079"/>
                </a:cxn>
                <a:cxn ang="0">
                  <a:pos x="414085624" y="541723362"/>
                </a:cxn>
                <a:cxn ang="0">
                  <a:pos x="306063246" y="739039523"/>
                </a:cxn>
                <a:cxn ang="0">
                  <a:pos x="300662127" y="744420989"/>
                </a:cxn>
                <a:cxn ang="0">
                  <a:pos x="300662127" y="733658056"/>
                </a:cxn>
                <a:cxn ang="0">
                  <a:pos x="117024084" y="408982898"/>
                </a:cxn>
                <a:cxn ang="0">
                  <a:pos x="93619553" y="410776720"/>
                </a:cxn>
                <a:cxn ang="0">
                  <a:pos x="3600587" y="459208968"/>
                </a:cxn>
                <a:cxn ang="0">
                  <a:pos x="1800531" y="450240333"/>
                </a:cxn>
                <a:cxn ang="0">
                  <a:pos x="1800531" y="446652689"/>
                </a:cxn>
                <a:cxn ang="0">
                  <a:pos x="0" y="428714942"/>
                </a:cxn>
                <a:cxn ang="0">
                  <a:pos x="0" y="423333476"/>
                </a:cxn>
                <a:cxn ang="0">
                  <a:pos x="0" y="400014263"/>
                </a:cxn>
                <a:cxn ang="0">
                  <a:pos x="277257120" y="0"/>
                </a:cxn>
              </a:cxnLst>
              <a:rect l="0" t="0" r="0" b="0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4" name="Freeform 135"/>
            <p:cNvSpPr/>
            <p:nvPr/>
          </p:nvSpPr>
          <p:spPr>
            <a:xfrm rot="2700000" flipH="1">
              <a:off x="6216128" y="2926935"/>
              <a:ext cx="101140" cy="142811"/>
            </a:xfrm>
            <a:custGeom>
              <a:avLst/>
              <a:gdLst/>
              <a:ahLst/>
              <a:cxnLst>
                <a:cxn ang="0">
                  <a:pos x="77575811" y="254683900"/>
                </a:cxn>
                <a:cxn ang="0">
                  <a:pos x="61339024" y="254683900"/>
                </a:cxn>
                <a:cxn ang="0">
                  <a:pos x="1804299" y="285174049"/>
                </a:cxn>
                <a:cxn ang="0">
                  <a:pos x="1804299" y="279793407"/>
                </a:cxn>
                <a:cxn ang="0">
                  <a:pos x="1804299" y="277999700"/>
                </a:cxn>
                <a:cxn ang="0">
                  <a:pos x="0" y="265445185"/>
                </a:cxn>
                <a:cxn ang="0">
                  <a:pos x="0" y="261857773"/>
                </a:cxn>
                <a:cxn ang="0">
                  <a:pos x="0" y="249303258"/>
                </a:cxn>
                <a:cxn ang="0">
                  <a:pos x="182212297" y="0"/>
                </a:cxn>
                <a:cxn ang="0">
                  <a:pos x="359012650" y="191909421"/>
                </a:cxn>
                <a:cxn ang="0">
                  <a:pos x="360816472" y="193703127"/>
                </a:cxn>
                <a:cxn ang="0">
                  <a:pos x="360816472" y="195496834"/>
                </a:cxn>
                <a:cxn ang="0">
                  <a:pos x="326539077" y="376644971"/>
                </a:cxn>
                <a:cxn ang="0">
                  <a:pos x="301281747" y="290554691"/>
                </a:cxn>
                <a:cxn ang="0">
                  <a:pos x="270612473" y="335393537"/>
                </a:cxn>
                <a:cxn ang="0">
                  <a:pos x="218293992" y="538064244"/>
                </a:cxn>
                <a:cxn ang="0">
                  <a:pos x="77575811" y="254683900"/>
                </a:cxn>
              </a:cxnLst>
              <a:rect l="0" t="0" r="0" b="0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5" name="Freeform 107"/>
            <p:cNvSpPr/>
            <p:nvPr/>
          </p:nvSpPr>
          <p:spPr>
            <a:xfrm rot="2700000" flipH="1">
              <a:off x="6219230" y="2666090"/>
              <a:ext cx="183510" cy="293579"/>
            </a:xfrm>
            <a:custGeom>
              <a:avLst/>
              <a:gdLst/>
              <a:ahLst/>
              <a:cxnLst>
                <a:cxn ang="0">
                  <a:pos x="91755" y="0"/>
                </a:cxn>
                <a:cxn ang="0">
                  <a:pos x="183510" y="94297"/>
                </a:cxn>
                <a:cxn ang="0">
                  <a:pos x="183510" y="96675"/>
                </a:cxn>
                <a:cxn ang="0">
                  <a:pos x="183510" y="96675"/>
                </a:cxn>
                <a:cxn ang="0">
                  <a:pos x="124695" y="284683"/>
                </a:cxn>
                <a:cxn ang="0">
                  <a:pos x="121758" y="288235"/>
                </a:cxn>
                <a:cxn ang="0">
                  <a:pos x="121758" y="288235"/>
                </a:cxn>
                <a:cxn ang="0">
                  <a:pos x="121758" y="288235"/>
                </a:cxn>
                <a:cxn ang="0">
                  <a:pos x="108215" y="293579"/>
                </a:cxn>
                <a:cxn ang="0">
                  <a:pos x="90580" y="278166"/>
                </a:cxn>
                <a:cxn ang="0">
                  <a:pos x="97040" y="246136"/>
                </a:cxn>
                <a:cxn ang="0">
                  <a:pos x="71752" y="184455"/>
                </a:cxn>
                <a:cxn ang="0">
                  <a:pos x="71752" y="183868"/>
                </a:cxn>
                <a:cxn ang="0">
                  <a:pos x="24700" y="156565"/>
                </a:cxn>
                <a:cxn ang="0">
                  <a:pos x="0" y="93123"/>
                </a:cxn>
              </a:cxnLst>
              <a:rect l="0" t="0" r="0" b="0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6" name="Freeform 107"/>
            <p:cNvSpPr/>
            <p:nvPr/>
          </p:nvSpPr>
          <p:spPr>
            <a:xfrm rot="2700000">
              <a:off x="6369739" y="2816599"/>
              <a:ext cx="183510" cy="293579"/>
            </a:xfrm>
            <a:custGeom>
              <a:avLst/>
              <a:gdLst/>
              <a:ahLst/>
              <a:cxnLst>
                <a:cxn ang="0">
                  <a:pos x="91755" y="0"/>
                </a:cxn>
                <a:cxn ang="0">
                  <a:pos x="183510" y="94297"/>
                </a:cxn>
                <a:cxn ang="0">
                  <a:pos x="183510" y="96675"/>
                </a:cxn>
                <a:cxn ang="0">
                  <a:pos x="183510" y="96675"/>
                </a:cxn>
                <a:cxn ang="0">
                  <a:pos x="124695" y="284683"/>
                </a:cxn>
                <a:cxn ang="0">
                  <a:pos x="121758" y="288235"/>
                </a:cxn>
                <a:cxn ang="0">
                  <a:pos x="121758" y="288235"/>
                </a:cxn>
                <a:cxn ang="0">
                  <a:pos x="121758" y="288235"/>
                </a:cxn>
                <a:cxn ang="0">
                  <a:pos x="108215" y="293579"/>
                </a:cxn>
                <a:cxn ang="0">
                  <a:pos x="90580" y="278166"/>
                </a:cxn>
                <a:cxn ang="0">
                  <a:pos x="97040" y="246136"/>
                </a:cxn>
                <a:cxn ang="0">
                  <a:pos x="71752" y="184455"/>
                </a:cxn>
                <a:cxn ang="0">
                  <a:pos x="71752" y="183868"/>
                </a:cxn>
                <a:cxn ang="0">
                  <a:pos x="24700" y="156565"/>
                </a:cxn>
                <a:cxn ang="0">
                  <a:pos x="0" y="93123"/>
                </a:cxn>
              </a:cxnLst>
              <a:rect l="0" t="0" r="0" b="0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7" name="Freeform 108"/>
            <p:cNvSpPr/>
            <p:nvPr/>
          </p:nvSpPr>
          <p:spPr>
            <a:xfrm rot="2700000">
              <a:off x="6407803" y="2370881"/>
              <a:ext cx="350653" cy="642255"/>
            </a:xfrm>
            <a:custGeom>
              <a:avLst/>
              <a:gdLst/>
              <a:ahLst/>
              <a:cxnLst>
                <a:cxn ang="0">
                  <a:pos x="660335491" y="0"/>
                </a:cxn>
                <a:cxn ang="0">
                  <a:pos x="352326250" y="0"/>
                </a:cxn>
                <a:cxn ang="0">
                  <a:pos x="46533888" y="1134284085"/>
                </a:cxn>
                <a:cxn ang="0">
                  <a:pos x="660335491" y="0"/>
                </a:cxn>
                <a:cxn ang="0">
                  <a:pos x="662551195" y="0"/>
                </a:cxn>
                <a:cxn ang="0">
                  <a:pos x="1274136506" y="1134284085"/>
                </a:cxn>
                <a:cxn ang="0">
                  <a:pos x="968344144" y="0"/>
                </a:cxn>
                <a:cxn ang="0">
                  <a:pos x="660335491" y="0"/>
                </a:cxn>
              </a:cxnLst>
              <a:rect l="0" t="0" r="0" b="0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8" name="Oval 113"/>
            <p:cNvSpPr/>
            <p:nvPr/>
          </p:nvSpPr>
          <p:spPr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anchor="t"/>
            <a:lstStyle/>
            <a:p>
              <a:pPr defTabSz="1219200"/>
              <a:endParaRPr lang="en-US" altLang="en-US" sz="2400" dirty="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419" name="Oval 116"/>
            <p:cNvSpPr/>
            <p:nvPr/>
          </p:nvSpPr>
          <p:spPr>
            <a:xfrm rot="2700000">
              <a:off x="6500226" y="2704636"/>
              <a:ext cx="70303" cy="7264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anchor="t"/>
            <a:lstStyle/>
            <a:p>
              <a:pPr defTabSz="1219200"/>
              <a:endParaRPr lang="en-US" altLang="en-US" sz="2400" dirty="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420" name="Oval 119"/>
            <p:cNvSpPr/>
            <p:nvPr/>
          </p:nvSpPr>
          <p:spPr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anchor="t"/>
            <a:lstStyle/>
            <a:p>
              <a:pPr defTabSz="1219200"/>
              <a:endParaRPr lang="en-US" altLang="en-US" sz="2400" dirty="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7" name="Rectangle 27"/>
            <p:cNvSpPr/>
            <p:nvPr/>
          </p:nvSpPr>
          <p:spPr>
            <a:xfrm rot="2700000">
              <a:off x="6301681" y="2909541"/>
              <a:ext cx="71523" cy="43830"/>
            </a:xfrm>
            <a:prstGeom prst="rect">
              <a:avLst/>
            </a:prstGeom>
            <a:blipFill>
              <a:blip r:embed="rId6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7238" y="3197225"/>
            <a:ext cx="660400" cy="660400"/>
            <a:chOff x="568371" y="2397204"/>
            <a:chExt cx="495448" cy="495448"/>
          </a:xfrm>
        </p:grpSpPr>
        <p:sp>
          <p:nvSpPr>
            <p:cNvPr id="90" name="Rounded Rectangle 34"/>
            <p:cNvSpPr/>
            <p:nvPr/>
          </p:nvSpPr>
          <p:spPr>
            <a:xfrm>
              <a:off x="568371" y="2397204"/>
              <a:ext cx="495448" cy="495448"/>
            </a:xfrm>
            <a:prstGeom prst="roundRect">
              <a:avLst>
                <a:gd name="adj" fmla="val 50000"/>
              </a:avLst>
            </a:prstGeom>
            <a:blipFill>
              <a:blip r:embed="rId7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82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83" name="Freeform 50"/>
          <p:cNvSpPr>
            <a:spLocks noEditPoints="1"/>
          </p:cNvSpPr>
          <p:nvPr/>
        </p:nvSpPr>
        <p:spPr>
          <a:xfrm>
            <a:off x="973138" y="3381375"/>
            <a:ext cx="230187" cy="292100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0" b="0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" name="Oval 40"/>
          <p:cNvSpPr/>
          <p:nvPr/>
        </p:nvSpPr>
        <p:spPr>
          <a:xfrm>
            <a:off x="9202738" y="2176463"/>
            <a:ext cx="1660525" cy="1660525"/>
          </a:xfrm>
          <a:prstGeom prst="ellipse">
            <a:avLst/>
          </a:prstGeom>
          <a:blipFill>
            <a:blip r:embed="rId8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449638" y="3079750"/>
            <a:ext cx="660400" cy="660400"/>
            <a:chOff x="2586899" y="2309445"/>
            <a:chExt cx="495448" cy="495448"/>
          </a:xfrm>
        </p:grpSpPr>
        <p:sp>
          <p:nvSpPr>
            <p:cNvPr id="91" name="Rounded Rectangle 34"/>
            <p:cNvSpPr/>
            <p:nvPr/>
          </p:nvSpPr>
          <p:spPr>
            <a:xfrm>
              <a:off x="2586899" y="2309445"/>
              <a:ext cx="495448" cy="495448"/>
            </a:xfrm>
            <a:prstGeom prst="roundRect">
              <a:avLst>
                <a:gd name="adj" fmla="val 50000"/>
              </a:avLst>
            </a:prstGeom>
            <a:blipFill>
              <a:blip r:embed="rId7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92" name="Rounded Rectangle 34"/>
            <p:cNvSpPr/>
            <p:nvPr/>
          </p:nvSpPr>
          <p:spPr>
            <a:xfrm>
              <a:off x="2633961" y="2356507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85" name="Freeform 48"/>
          <p:cNvSpPr>
            <a:spLocks noEditPoints="1"/>
          </p:cNvSpPr>
          <p:nvPr/>
        </p:nvSpPr>
        <p:spPr>
          <a:xfrm>
            <a:off x="3671888" y="3255963"/>
            <a:ext cx="214312" cy="314325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0" b="0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216650" y="4338638"/>
            <a:ext cx="661988" cy="660400"/>
            <a:chOff x="4663042" y="3253448"/>
            <a:chExt cx="495448" cy="495448"/>
          </a:xfrm>
        </p:grpSpPr>
        <p:sp>
          <p:nvSpPr>
            <p:cNvPr id="93" name="Rounded Rectangle 34"/>
            <p:cNvSpPr/>
            <p:nvPr/>
          </p:nvSpPr>
          <p:spPr>
            <a:xfrm>
              <a:off x="4663042" y="3253448"/>
              <a:ext cx="495448" cy="495448"/>
            </a:xfrm>
            <a:prstGeom prst="roundRect">
              <a:avLst>
                <a:gd name="adj" fmla="val 50000"/>
              </a:avLst>
            </a:prstGeom>
            <a:blipFill>
              <a:blip r:embed="rId7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96" name="Rounded Rectangle 34"/>
            <p:cNvSpPr/>
            <p:nvPr/>
          </p:nvSpPr>
          <p:spPr>
            <a:xfrm>
              <a:off x="4710104" y="3300510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grpSp>
        <p:nvGrpSpPr>
          <p:cNvPr id="79" name="Group 30"/>
          <p:cNvGrpSpPr/>
          <p:nvPr/>
        </p:nvGrpSpPr>
        <p:grpSpPr>
          <a:xfrm>
            <a:off x="6407949" y="4546386"/>
            <a:ext cx="280270" cy="245805"/>
            <a:chOff x="3175" y="-1587"/>
            <a:chExt cx="490538" cy="430212"/>
          </a:xfrm>
          <a:solidFill>
            <a:schemeClr val="tx1"/>
          </a:solidFill>
        </p:grpSpPr>
        <p:sp>
          <p:nvSpPr>
            <p:cNvPr id="8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>
                <a:defRPr/>
              </a:pPr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>
                <a:defRPr/>
              </a:pPr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9529763" y="2452688"/>
            <a:ext cx="1006475" cy="10779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1219200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200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预定目标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200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年销售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200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Rectangle 66"/>
          <p:cNvSpPr/>
          <p:nvPr/>
        </p:nvSpPr>
        <p:spPr>
          <a:xfrm>
            <a:off x="757238" y="4592638"/>
            <a:ext cx="3143250" cy="3698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圆角矩形 100"/>
          <p:cNvSpPr/>
          <p:nvPr/>
        </p:nvSpPr>
        <p:spPr>
          <a:xfrm>
            <a:off x="509000" y="4178511"/>
            <a:ext cx="1653176" cy="328301"/>
          </a:xfrm>
          <a:prstGeom prst="round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9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9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Rectangle 66"/>
          <p:cNvSpPr/>
          <p:nvPr/>
        </p:nvSpPr>
        <p:spPr>
          <a:xfrm>
            <a:off x="3449638" y="2428875"/>
            <a:ext cx="314325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3200370" y="2014997"/>
            <a:ext cx="1653173" cy="328301"/>
          </a:xfrm>
          <a:prstGeom prst="round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9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9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Rectangle 66"/>
          <p:cNvSpPr/>
          <p:nvPr/>
        </p:nvSpPr>
        <p:spPr>
          <a:xfrm>
            <a:off x="6216650" y="5702300"/>
            <a:ext cx="3143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5968561" y="5287614"/>
            <a:ext cx="1653173" cy="328299"/>
          </a:xfrm>
          <a:prstGeom prst="round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9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9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9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工作达标情况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5679E-6 C -0.04271 0.06852 -0.04184 0.08642 -0.09514 0.09229 C -0.14844 0.09815 -0.23716 -0.00802 -0.26441 -0.03518 C -0.29167 -0.06234 -0.35174 -0.11543 -0.40261 -0.13302 C -0.45365 -0.15061 -0.50973 -0.14413 -0.57101 -0.13148 C -0.63247 -0.11882 -0.73177 -0.075 -0.76997 -0.04907 " pathEditMode="relative" rAng="0" ptsTypes="fssssf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-26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decel="125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Rot by="-5100000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8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55" dur="150" fill="hold"/>
                                        <p:tgtEl>
                                          <p:spTgt spid="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71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autoRev="1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78" dur="150" fill="hold"/>
                                        <p:tgtEl>
                                          <p:spTgt spid="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5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utoRev="1" fill="hold" grpId="1" nodeType="withEffect">
                                  <p:stCondLst>
                                    <p:cond delay="2550"/>
                                  </p:stCondLst>
                                  <p:childTnLst>
                                    <p:animScale>
                                      <p:cBhvr>
                                        <p:cTn id="101" dur="15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3" grpId="0" animBg="1"/>
      <p:bldP spid="83" grpId="1" animBg="1"/>
      <p:bldP spid="87" grpId="0" animBg="1"/>
      <p:bldP spid="87" grpId="1" animBg="1"/>
      <p:bldP spid="85" grpId="0" animBg="1"/>
      <p:bldP spid="85" grpId="1" animBg="1"/>
      <p:bldP spid="99" grpId="0"/>
      <p:bldP spid="99" grpId="1"/>
      <p:bldP spid="100" grpId="0"/>
      <p:bldP spid="101" grpId="0" animBg="1"/>
      <p:bldP spid="102" grpId="0"/>
      <p:bldP spid="103" grpId="0" animBg="1"/>
      <p:bldP spid="104" grpId="0"/>
      <p:bldP spid="1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955800" y="2039938"/>
            <a:ext cx="1081088" cy="2613025"/>
            <a:chOff x="720204" y="-161118"/>
            <a:chExt cx="2201863" cy="5321659"/>
          </a:xfrm>
        </p:grpSpPr>
        <p:sp>
          <p:nvSpPr>
            <p:cNvPr id="18435" name="Freeform 19"/>
            <p:cNvSpPr/>
            <p:nvPr/>
          </p:nvSpPr>
          <p:spPr>
            <a:xfrm>
              <a:off x="259821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36" name="Freeform 20"/>
            <p:cNvSpPr/>
            <p:nvPr/>
          </p:nvSpPr>
          <p:spPr>
            <a:xfrm>
              <a:off x="104246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720204" y="2503066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noFill/>
            <a:ln w="12700">
              <a:gradFill>
                <a:gsLst>
                  <a:gs pos="0">
                    <a:srgbClr val="FFF447"/>
                  </a:gs>
                  <a:gs pos="74000">
                    <a:srgbClr val="E1C363"/>
                  </a:gs>
                  <a:gs pos="83000">
                    <a:srgbClr val="FFF447"/>
                  </a:gs>
                  <a:gs pos="100000">
                    <a:srgbClr val="E1C363"/>
                  </a:gs>
                </a:gsLst>
                <a:lin ang="5400000" scaled="1"/>
              </a:gradFill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899592" y="3139654"/>
              <a:ext cx="1841500" cy="1841500"/>
            </a:xfrm>
            <a:custGeom>
              <a:avLst/>
              <a:gdLst>
                <a:gd name="T0" fmla="*/ 0 w 491"/>
                <a:gd name="T1" fmla="*/ 245 h 491"/>
                <a:gd name="T2" fmla="*/ 246 w 491"/>
                <a:gd name="T3" fmla="*/ 491 h 491"/>
                <a:gd name="T4" fmla="*/ 491 w 491"/>
                <a:gd name="T5" fmla="*/ 245 h 491"/>
                <a:gd name="T6" fmla="*/ 419 w 491"/>
                <a:gd name="T7" fmla="*/ 72 h 491"/>
                <a:gd name="T8" fmla="*/ 419 w 491"/>
                <a:gd name="T9" fmla="*/ 72 h 491"/>
                <a:gd name="T10" fmla="*/ 246 w 491"/>
                <a:gd name="T11" fmla="*/ 0 h 491"/>
                <a:gd name="T12" fmla="*/ 72 w 491"/>
                <a:gd name="T13" fmla="*/ 72 h 491"/>
                <a:gd name="T14" fmla="*/ 72 w 491"/>
                <a:gd name="T15" fmla="*/ 72 h 491"/>
                <a:gd name="T16" fmla="*/ 0 w 491"/>
                <a:gd name="T17" fmla="*/ 24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91">
                  <a:moveTo>
                    <a:pt x="0" y="245"/>
                  </a:moveTo>
                  <a:cubicBezTo>
                    <a:pt x="0" y="381"/>
                    <a:pt x="110" y="491"/>
                    <a:pt x="246" y="491"/>
                  </a:cubicBezTo>
                  <a:cubicBezTo>
                    <a:pt x="381" y="491"/>
                    <a:pt x="491" y="381"/>
                    <a:pt x="491" y="245"/>
                  </a:cubicBezTo>
                  <a:cubicBezTo>
                    <a:pt x="491" y="177"/>
                    <a:pt x="464" y="116"/>
                    <a:pt x="419" y="72"/>
                  </a:cubicBezTo>
                  <a:cubicBezTo>
                    <a:pt x="419" y="72"/>
                    <a:pt x="419" y="72"/>
                    <a:pt x="419" y="72"/>
                  </a:cubicBezTo>
                  <a:cubicBezTo>
                    <a:pt x="375" y="27"/>
                    <a:pt x="313" y="0"/>
                    <a:pt x="246" y="0"/>
                  </a:cubicBezTo>
                  <a:cubicBezTo>
                    <a:pt x="178" y="0"/>
                    <a:pt x="117" y="27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28" y="116"/>
                    <a:pt x="0" y="177"/>
                    <a:pt x="0" y="245"/>
                  </a:cubicBezTo>
                  <a:close/>
                </a:path>
              </a:pathLst>
            </a:cu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21"/>
            <p:cNvSpPr/>
            <p:nvPr/>
          </p:nvSpPr>
          <p:spPr bwMode="auto">
            <a:xfrm rot="10800000">
              <a:off x="720204" y="-161118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115" name="Straight Connector 93"/>
          <p:cNvCxnSpPr/>
          <p:nvPr/>
        </p:nvCxnSpPr>
        <p:spPr>
          <a:xfrm flipH="1">
            <a:off x="3392536" y="2002910"/>
            <a:ext cx="1" cy="4371518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14"/>
          <p:cNvSpPr/>
          <p:nvPr/>
        </p:nvSpPr>
        <p:spPr>
          <a:xfrm>
            <a:off x="1160463" y="1952625"/>
            <a:ext cx="1439862" cy="1268413"/>
          </a:xfrm>
          <a:custGeom>
            <a:avLst/>
            <a:gdLst/>
            <a:ahLst/>
            <a:cxnLst>
              <a:cxn ang="0">
                <a:pos x="1227013" y="1254517"/>
              </a:cxn>
              <a:cxn ang="0">
                <a:pos x="1197181" y="1159909"/>
              </a:cxn>
              <a:cxn ang="0">
                <a:pos x="917017" y="1088630"/>
              </a:cxn>
              <a:cxn ang="0">
                <a:pos x="544763" y="1096406"/>
              </a:cxn>
              <a:cxn ang="0">
                <a:pos x="217905" y="1067894"/>
              </a:cxn>
              <a:cxn ang="0">
                <a:pos x="51882" y="1106774"/>
              </a:cxn>
              <a:cxn ang="0">
                <a:pos x="2594" y="1104182"/>
              </a:cxn>
              <a:cxn ang="0">
                <a:pos x="7782" y="734825"/>
              </a:cxn>
              <a:cxn ang="0">
                <a:pos x="108952" y="787961"/>
              </a:cxn>
              <a:cxn ang="0">
                <a:pos x="426731" y="785369"/>
              </a:cxn>
              <a:cxn ang="0">
                <a:pos x="514930" y="729641"/>
              </a:cxn>
              <a:cxn ang="0">
                <a:pos x="511039" y="622074"/>
              </a:cxn>
              <a:cxn ang="0">
                <a:pos x="499366" y="566347"/>
              </a:cxn>
              <a:cxn ang="0">
                <a:pos x="569407" y="522283"/>
              </a:cxn>
              <a:cxn ang="0">
                <a:pos x="595348" y="485995"/>
              </a:cxn>
              <a:cxn ang="0">
                <a:pos x="600536" y="377132"/>
              </a:cxn>
              <a:cxn ang="0">
                <a:pos x="617398" y="311037"/>
              </a:cxn>
              <a:cxn ang="0">
                <a:pos x="614804" y="301965"/>
              </a:cxn>
              <a:cxn ang="0">
                <a:pos x="649824" y="226798"/>
              </a:cxn>
              <a:cxn ang="0">
                <a:pos x="634259" y="155518"/>
              </a:cxn>
              <a:cxn ang="0">
                <a:pos x="609615" y="147742"/>
              </a:cxn>
              <a:cxn ang="0">
                <a:pos x="415057" y="151630"/>
              </a:cxn>
              <a:cxn ang="0">
                <a:pos x="433216" y="36287"/>
              </a:cxn>
              <a:cxn ang="0">
                <a:pos x="608318" y="49247"/>
              </a:cxn>
              <a:cxn ang="0">
                <a:pos x="765262" y="29807"/>
              </a:cxn>
              <a:cxn ang="0">
                <a:pos x="974088" y="19439"/>
              </a:cxn>
              <a:cxn ang="0">
                <a:pos x="1000029" y="124414"/>
              </a:cxn>
              <a:cxn ang="0">
                <a:pos x="809362" y="142558"/>
              </a:cxn>
              <a:cxn ang="0">
                <a:pos x="784718" y="149038"/>
              </a:cxn>
              <a:cxn ang="0">
                <a:pos x="765262" y="251421"/>
              </a:cxn>
              <a:cxn ang="0">
                <a:pos x="782124" y="265677"/>
              </a:cxn>
              <a:cxn ang="0">
                <a:pos x="795094" y="316221"/>
              </a:cxn>
              <a:cxn ang="0">
                <a:pos x="796391" y="335661"/>
              </a:cxn>
              <a:cxn ang="0">
                <a:pos x="817144" y="467851"/>
              </a:cxn>
              <a:cxn ang="0">
                <a:pos x="839194" y="515803"/>
              </a:cxn>
              <a:cxn ang="0">
                <a:pos x="896264" y="535243"/>
              </a:cxn>
              <a:cxn ang="0">
                <a:pos x="902750" y="624666"/>
              </a:cxn>
              <a:cxn ang="0">
                <a:pos x="905344" y="720569"/>
              </a:cxn>
              <a:cxn ang="0">
                <a:pos x="1040238" y="789257"/>
              </a:cxn>
              <a:cxn ang="0">
                <a:pos x="1437136" y="1132694"/>
              </a:cxn>
              <a:cxn ang="0">
                <a:pos x="1428057" y="1254517"/>
              </a:cxn>
            </a:cxnLst>
            <a:rect l="0" t="0" r="0" b="0"/>
            <a:pathLst>
              <a:path w="1110" h="978">
                <a:moveTo>
                  <a:pt x="1018" y="978"/>
                </a:moveTo>
                <a:cubicBezTo>
                  <a:pt x="994" y="978"/>
                  <a:pt x="970" y="973"/>
                  <a:pt x="946" y="968"/>
                </a:cubicBezTo>
                <a:cubicBezTo>
                  <a:pt x="933" y="965"/>
                  <a:pt x="931" y="963"/>
                  <a:pt x="929" y="949"/>
                </a:cubicBezTo>
                <a:cubicBezTo>
                  <a:pt x="927" y="931"/>
                  <a:pt x="926" y="913"/>
                  <a:pt x="923" y="895"/>
                </a:cubicBezTo>
                <a:cubicBezTo>
                  <a:pt x="917" y="849"/>
                  <a:pt x="885" y="821"/>
                  <a:pt x="839" y="818"/>
                </a:cubicBezTo>
                <a:cubicBezTo>
                  <a:pt x="793" y="814"/>
                  <a:pt x="750" y="825"/>
                  <a:pt x="707" y="840"/>
                </a:cubicBezTo>
                <a:cubicBezTo>
                  <a:pt x="671" y="853"/>
                  <a:pt x="636" y="866"/>
                  <a:pt x="598" y="872"/>
                </a:cubicBezTo>
                <a:cubicBezTo>
                  <a:pt x="536" y="881"/>
                  <a:pt x="477" y="872"/>
                  <a:pt x="420" y="846"/>
                </a:cubicBezTo>
                <a:cubicBezTo>
                  <a:pt x="380" y="827"/>
                  <a:pt x="337" y="821"/>
                  <a:pt x="292" y="823"/>
                </a:cubicBezTo>
                <a:cubicBezTo>
                  <a:pt x="251" y="824"/>
                  <a:pt x="209" y="823"/>
                  <a:pt x="168" y="824"/>
                </a:cubicBezTo>
                <a:cubicBezTo>
                  <a:pt x="139" y="825"/>
                  <a:pt x="110" y="826"/>
                  <a:pt x="81" y="827"/>
                </a:cubicBezTo>
                <a:cubicBezTo>
                  <a:pt x="62" y="828"/>
                  <a:pt x="47" y="835"/>
                  <a:pt x="40" y="854"/>
                </a:cubicBezTo>
                <a:cubicBezTo>
                  <a:pt x="34" y="867"/>
                  <a:pt x="17" y="871"/>
                  <a:pt x="6" y="862"/>
                </a:cubicBezTo>
                <a:cubicBezTo>
                  <a:pt x="3" y="860"/>
                  <a:pt x="2" y="856"/>
                  <a:pt x="2" y="852"/>
                </a:cubicBezTo>
                <a:cubicBezTo>
                  <a:pt x="1" y="802"/>
                  <a:pt x="0" y="751"/>
                  <a:pt x="1" y="701"/>
                </a:cubicBezTo>
                <a:cubicBezTo>
                  <a:pt x="1" y="659"/>
                  <a:pt x="6" y="570"/>
                  <a:pt x="6" y="567"/>
                </a:cubicBezTo>
                <a:cubicBezTo>
                  <a:pt x="35" y="567"/>
                  <a:pt x="35" y="567"/>
                  <a:pt x="46" y="589"/>
                </a:cubicBezTo>
                <a:cubicBezTo>
                  <a:pt x="54" y="605"/>
                  <a:pt x="69" y="608"/>
                  <a:pt x="84" y="608"/>
                </a:cubicBezTo>
                <a:cubicBezTo>
                  <a:pt x="124" y="608"/>
                  <a:pt x="164" y="607"/>
                  <a:pt x="204" y="607"/>
                </a:cubicBezTo>
                <a:cubicBezTo>
                  <a:pt x="246" y="607"/>
                  <a:pt x="288" y="606"/>
                  <a:pt x="329" y="606"/>
                </a:cubicBezTo>
                <a:cubicBezTo>
                  <a:pt x="347" y="606"/>
                  <a:pt x="364" y="600"/>
                  <a:pt x="380" y="592"/>
                </a:cubicBezTo>
                <a:cubicBezTo>
                  <a:pt x="391" y="585"/>
                  <a:pt x="397" y="575"/>
                  <a:pt x="397" y="563"/>
                </a:cubicBezTo>
                <a:cubicBezTo>
                  <a:pt x="398" y="537"/>
                  <a:pt x="397" y="511"/>
                  <a:pt x="397" y="485"/>
                </a:cubicBezTo>
                <a:cubicBezTo>
                  <a:pt x="397" y="483"/>
                  <a:pt x="396" y="480"/>
                  <a:pt x="394" y="480"/>
                </a:cubicBezTo>
                <a:cubicBezTo>
                  <a:pt x="386" y="475"/>
                  <a:pt x="385" y="467"/>
                  <a:pt x="385" y="458"/>
                </a:cubicBezTo>
                <a:cubicBezTo>
                  <a:pt x="385" y="451"/>
                  <a:pt x="386" y="444"/>
                  <a:pt x="385" y="437"/>
                </a:cubicBezTo>
                <a:cubicBezTo>
                  <a:pt x="383" y="426"/>
                  <a:pt x="389" y="419"/>
                  <a:pt x="398" y="416"/>
                </a:cubicBezTo>
                <a:cubicBezTo>
                  <a:pt x="411" y="411"/>
                  <a:pt x="425" y="407"/>
                  <a:pt x="439" y="403"/>
                </a:cubicBezTo>
                <a:cubicBezTo>
                  <a:pt x="447" y="402"/>
                  <a:pt x="452" y="399"/>
                  <a:pt x="451" y="391"/>
                </a:cubicBezTo>
                <a:cubicBezTo>
                  <a:pt x="450" y="384"/>
                  <a:pt x="453" y="379"/>
                  <a:pt x="459" y="375"/>
                </a:cubicBezTo>
                <a:cubicBezTo>
                  <a:pt x="462" y="374"/>
                  <a:pt x="463" y="369"/>
                  <a:pt x="463" y="366"/>
                </a:cubicBezTo>
                <a:cubicBezTo>
                  <a:pt x="463" y="341"/>
                  <a:pt x="463" y="316"/>
                  <a:pt x="463" y="291"/>
                </a:cubicBezTo>
                <a:cubicBezTo>
                  <a:pt x="463" y="269"/>
                  <a:pt x="464" y="267"/>
                  <a:pt x="485" y="260"/>
                </a:cubicBezTo>
                <a:cubicBezTo>
                  <a:pt x="486" y="252"/>
                  <a:pt x="487" y="244"/>
                  <a:pt x="476" y="240"/>
                </a:cubicBezTo>
                <a:cubicBezTo>
                  <a:pt x="475" y="240"/>
                  <a:pt x="475" y="238"/>
                  <a:pt x="474" y="236"/>
                </a:cubicBezTo>
                <a:cubicBezTo>
                  <a:pt x="474" y="235"/>
                  <a:pt x="474" y="234"/>
                  <a:pt x="474" y="233"/>
                </a:cubicBezTo>
                <a:cubicBezTo>
                  <a:pt x="473" y="208"/>
                  <a:pt x="474" y="207"/>
                  <a:pt x="501" y="202"/>
                </a:cubicBezTo>
                <a:cubicBezTo>
                  <a:pt x="501" y="194"/>
                  <a:pt x="502" y="184"/>
                  <a:pt x="501" y="175"/>
                </a:cubicBezTo>
                <a:cubicBezTo>
                  <a:pt x="501" y="161"/>
                  <a:pt x="501" y="147"/>
                  <a:pt x="501" y="132"/>
                </a:cubicBezTo>
                <a:cubicBezTo>
                  <a:pt x="501" y="124"/>
                  <a:pt x="498" y="120"/>
                  <a:pt x="489" y="120"/>
                </a:cubicBezTo>
                <a:cubicBezTo>
                  <a:pt x="485" y="120"/>
                  <a:pt x="481" y="117"/>
                  <a:pt x="477" y="115"/>
                </a:cubicBezTo>
                <a:cubicBezTo>
                  <a:pt x="475" y="115"/>
                  <a:pt x="473" y="114"/>
                  <a:pt x="470" y="114"/>
                </a:cubicBezTo>
                <a:cubicBezTo>
                  <a:pt x="429" y="121"/>
                  <a:pt x="388" y="127"/>
                  <a:pt x="347" y="134"/>
                </a:cubicBezTo>
                <a:cubicBezTo>
                  <a:pt x="331" y="137"/>
                  <a:pt x="322" y="132"/>
                  <a:pt x="320" y="117"/>
                </a:cubicBezTo>
                <a:cubicBezTo>
                  <a:pt x="317" y="92"/>
                  <a:pt x="317" y="67"/>
                  <a:pt x="317" y="42"/>
                </a:cubicBezTo>
                <a:cubicBezTo>
                  <a:pt x="317" y="31"/>
                  <a:pt x="323" y="28"/>
                  <a:pt x="334" y="28"/>
                </a:cubicBezTo>
                <a:cubicBezTo>
                  <a:pt x="379" y="31"/>
                  <a:pt x="424" y="34"/>
                  <a:pt x="468" y="38"/>
                </a:cubicBezTo>
                <a:cubicBezTo>
                  <a:pt x="468" y="38"/>
                  <a:pt x="469" y="38"/>
                  <a:pt x="469" y="38"/>
                </a:cubicBezTo>
                <a:cubicBezTo>
                  <a:pt x="479" y="34"/>
                  <a:pt x="492" y="32"/>
                  <a:pt x="497" y="25"/>
                </a:cubicBezTo>
                <a:cubicBezTo>
                  <a:pt x="515" y="0"/>
                  <a:pt x="573" y="2"/>
                  <a:pt x="590" y="23"/>
                </a:cubicBezTo>
                <a:cubicBezTo>
                  <a:pt x="593" y="26"/>
                  <a:pt x="598" y="27"/>
                  <a:pt x="602" y="28"/>
                </a:cubicBezTo>
                <a:cubicBezTo>
                  <a:pt x="643" y="38"/>
                  <a:pt x="741" y="15"/>
                  <a:pt x="751" y="15"/>
                </a:cubicBezTo>
                <a:cubicBezTo>
                  <a:pt x="759" y="14"/>
                  <a:pt x="764" y="17"/>
                  <a:pt x="767" y="26"/>
                </a:cubicBezTo>
                <a:cubicBezTo>
                  <a:pt x="773" y="49"/>
                  <a:pt x="774" y="73"/>
                  <a:pt x="771" y="96"/>
                </a:cubicBezTo>
                <a:cubicBezTo>
                  <a:pt x="769" y="116"/>
                  <a:pt x="762" y="120"/>
                  <a:pt x="743" y="119"/>
                </a:cubicBezTo>
                <a:cubicBezTo>
                  <a:pt x="704" y="115"/>
                  <a:pt x="664" y="112"/>
                  <a:pt x="624" y="110"/>
                </a:cubicBezTo>
                <a:cubicBezTo>
                  <a:pt x="621" y="109"/>
                  <a:pt x="617" y="112"/>
                  <a:pt x="614" y="113"/>
                </a:cubicBezTo>
                <a:cubicBezTo>
                  <a:pt x="611" y="114"/>
                  <a:pt x="608" y="115"/>
                  <a:pt x="605" y="115"/>
                </a:cubicBezTo>
                <a:cubicBezTo>
                  <a:pt x="596" y="116"/>
                  <a:pt x="591" y="120"/>
                  <a:pt x="591" y="129"/>
                </a:cubicBezTo>
                <a:cubicBezTo>
                  <a:pt x="590" y="151"/>
                  <a:pt x="590" y="172"/>
                  <a:pt x="590" y="194"/>
                </a:cubicBezTo>
                <a:cubicBezTo>
                  <a:pt x="590" y="196"/>
                  <a:pt x="592" y="199"/>
                  <a:pt x="595" y="201"/>
                </a:cubicBezTo>
                <a:cubicBezTo>
                  <a:pt x="597" y="203"/>
                  <a:pt x="600" y="204"/>
                  <a:pt x="603" y="205"/>
                </a:cubicBezTo>
                <a:cubicBezTo>
                  <a:pt x="619" y="212"/>
                  <a:pt x="622" y="218"/>
                  <a:pt x="619" y="235"/>
                </a:cubicBezTo>
                <a:cubicBezTo>
                  <a:pt x="619" y="238"/>
                  <a:pt x="615" y="241"/>
                  <a:pt x="613" y="244"/>
                </a:cubicBezTo>
                <a:cubicBezTo>
                  <a:pt x="611" y="246"/>
                  <a:pt x="609" y="249"/>
                  <a:pt x="609" y="252"/>
                </a:cubicBezTo>
                <a:cubicBezTo>
                  <a:pt x="608" y="255"/>
                  <a:pt x="611" y="258"/>
                  <a:pt x="614" y="259"/>
                </a:cubicBezTo>
                <a:cubicBezTo>
                  <a:pt x="625" y="264"/>
                  <a:pt x="630" y="271"/>
                  <a:pt x="630" y="284"/>
                </a:cubicBezTo>
                <a:cubicBezTo>
                  <a:pt x="629" y="310"/>
                  <a:pt x="629" y="336"/>
                  <a:pt x="630" y="361"/>
                </a:cubicBezTo>
                <a:cubicBezTo>
                  <a:pt x="630" y="364"/>
                  <a:pt x="630" y="368"/>
                  <a:pt x="631" y="370"/>
                </a:cubicBezTo>
                <a:cubicBezTo>
                  <a:pt x="639" y="378"/>
                  <a:pt x="647" y="386"/>
                  <a:pt x="647" y="398"/>
                </a:cubicBezTo>
                <a:cubicBezTo>
                  <a:pt x="647" y="399"/>
                  <a:pt x="652" y="400"/>
                  <a:pt x="655" y="401"/>
                </a:cubicBezTo>
                <a:cubicBezTo>
                  <a:pt x="667" y="405"/>
                  <a:pt x="680" y="407"/>
                  <a:pt x="691" y="413"/>
                </a:cubicBezTo>
                <a:cubicBezTo>
                  <a:pt x="708" y="422"/>
                  <a:pt x="717" y="449"/>
                  <a:pt x="709" y="467"/>
                </a:cubicBezTo>
                <a:cubicBezTo>
                  <a:pt x="706" y="472"/>
                  <a:pt x="700" y="476"/>
                  <a:pt x="696" y="482"/>
                </a:cubicBezTo>
                <a:cubicBezTo>
                  <a:pt x="694" y="484"/>
                  <a:pt x="691" y="486"/>
                  <a:pt x="691" y="489"/>
                </a:cubicBezTo>
                <a:cubicBezTo>
                  <a:pt x="693" y="511"/>
                  <a:pt x="694" y="534"/>
                  <a:pt x="698" y="556"/>
                </a:cubicBezTo>
                <a:cubicBezTo>
                  <a:pt x="701" y="577"/>
                  <a:pt x="715" y="589"/>
                  <a:pt x="734" y="597"/>
                </a:cubicBezTo>
                <a:cubicBezTo>
                  <a:pt x="756" y="607"/>
                  <a:pt x="779" y="607"/>
                  <a:pt x="802" y="609"/>
                </a:cubicBezTo>
                <a:cubicBezTo>
                  <a:pt x="834" y="611"/>
                  <a:pt x="867" y="612"/>
                  <a:pt x="898" y="619"/>
                </a:cubicBezTo>
                <a:cubicBezTo>
                  <a:pt x="1015" y="646"/>
                  <a:pt x="1104" y="738"/>
                  <a:pt x="1108" y="874"/>
                </a:cubicBezTo>
                <a:cubicBezTo>
                  <a:pt x="1109" y="900"/>
                  <a:pt x="1109" y="926"/>
                  <a:pt x="1110" y="953"/>
                </a:cubicBezTo>
                <a:cubicBezTo>
                  <a:pt x="1110" y="960"/>
                  <a:pt x="1108" y="965"/>
                  <a:pt x="1101" y="968"/>
                </a:cubicBezTo>
                <a:cubicBezTo>
                  <a:pt x="1086" y="973"/>
                  <a:pt x="1064" y="978"/>
                  <a:pt x="1018" y="978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66"/>
          <p:cNvSpPr/>
          <p:nvPr/>
        </p:nvSpPr>
        <p:spPr>
          <a:xfrm>
            <a:off x="976313" y="5602288"/>
            <a:ext cx="213042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340574" y="5121146"/>
            <a:ext cx="140316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工作一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59375" y="3865766"/>
            <a:ext cx="683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strike="noStrike" noProof="1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87%</a:t>
            </a:r>
            <a:endParaRPr lang="zh-CN" altLang="zh-CN" sz="2400" strike="noStrike" noProof="1">
              <a:blipFill>
                <a:blip r:embed="rId4"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648200" y="2039938"/>
            <a:ext cx="1081088" cy="2613025"/>
            <a:chOff x="720204" y="-161118"/>
            <a:chExt cx="2201863" cy="5321659"/>
          </a:xfrm>
        </p:grpSpPr>
        <p:sp>
          <p:nvSpPr>
            <p:cNvPr id="18446" name="Freeform 19"/>
            <p:cNvSpPr/>
            <p:nvPr/>
          </p:nvSpPr>
          <p:spPr>
            <a:xfrm>
              <a:off x="259821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7" name="Freeform 20"/>
            <p:cNvSpPr/>
            <p:nvPr/>
          </p:nvSpPr>
          <p:spPr>
            <a:xfrm>
              <a:off x="104246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20204" y="2503066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noFill/>
            <a:ln w="12700">
              <a:gradFill>
                <a:gsLst>
                  <a:gs pos="0">
                    <a:srgbClr val="FFF447"/>
                  </a:gs>
                  <a:gs pos="74000">
                    <a:srgbClr val="E1C363"/>
                  </a:gs>
                  <a:gs pos="83000">
                    <a:srgbClr val="FFF447"/>
                  </a:gs>
                  <a:gs pos="100000">
                    <a:srgbClr val="E1C363"/>
                  </a:gs>
                </a:gsLst>
                <a:lin ang="5400000" scaled="1"/>
              </a:gradFill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899592" y="3139654"/>
              <a:ext cx="1841500" cy="1841500"/>
            </a:xfrm>
            <a:custGeom>
              <a:avLst/>
              <a:gdLst>
                <a:gd name="T0" fmla="*/ 0 w 491"/>
                <a:gd name="T1" fmla="*/ 245 h 491"/>
                <a:gd name="T2" fmla="*/ 246 w 491"/>
                <a:gd name="T3" fmla="*/ 491 h 491"/>
                <a:gd name="T4" fmla="*/ 491 w 491"/>
                <a:gd name="T5" fmla="*/ 245 h 491"/>
                <a:gd name="T6" fmla="*/ 419 w 491"/>
                <a:gd name="T7" fmla="*/ 72 h 491"/>
                <a:gd name="T8" fmla="*/ 419 w 491"/>
                <a:gd name="T9" fmla="*/ 72 h 491"/>
                <a:gd name="T10" fmla="*/ 246 w 491"/>
                <a:gd name="T11" fmla="*/ 0 h 491"/>
                <a:gd name="T12" fmla="*/ 72 w 491"/>
                <a:gd name="T13" fmla="*/ 72 h 491"/>
                <a:gd name="T14" fmla="*/ 72 w 491"/>
                <a:gd name="T15" fmla="*/ 72 h 491"/>
                <a:gd name="T16" fmla="*/ 0 w 491"/>
                <a:gd name="T17" fmla="*/ 24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91">
                  <a:moveTo>
                    <a:pt x="0" y="245"/>
                  </a:moveTo>
                  <a:cubicBezTo>
                    <a:pt x="0" y="381"/>
                    <a:pt x="110" y="491"/>
                    <a:pt x="246" y="491"/>
                  </a:cubicBezTo>
                  <a:cubicBezTo>
                    <a:pt x="381" y="491"/>
                    <a:pt x="491" y="381"/>
                    <a:pt x="491" y="245"/>
                  </a:cubicBezTo>
                  <a:cubicBezTo>
                    <a:pt x="491" y="177"/>
                    <a:pt x="464" y="116"/>
                    <a:pt x="419" y="72"/>
                  </a:cubicBezTo>
                  <a:cubicBezTo>
                    <a:pt x="419" y="72"/>
                    <a:pt x="419" y="72"/>
                    <a:pt x="419" y="72"/>
                  </a:cubicBezTo>
                  <a:cubicBezTo>
                    <a:pt x="375" y="27"/>
                    <a:pt x="313" y="0"/>
                    <a:pt x="246" y="0"/>
                  </a:cubicBezTo>
                  <a:cubicBezTo>
                    <a:pt x="178" y="0"/>
                    <a:pt x="117" y="27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28" y="116"/>
                    <a:pt x="0" y="177"/>
                    <a:pt x="0" y="245"/>
                  </a:cubicBezTo>
                  <a:close/>
                </a:path>
              </a:pathLst>
            </a:cu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 rot="10800000">
              <a:off x="720204" y="-161118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31" name="Straight Connector 93"/>
          <p:cNvCxnSpPr/>
          <p:nvPr/>
        </p:nvCxnSpPr>
        <p:spPr>
          <a:xfrm flipH="1">
            <a:off x="6084936" y="2002910"/>
            <a:ext cx="1" cy="4371518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14"/>
          <p:cNvSpPr/>
          <p:nvPr/>
        </p:nvSpPr>
        <p:spPr>
          <a:xfrm>
            <a:off x="3852863" y="1952625"/>
            <a:ext cx="1439862" cy="1268413"/>
          </a:xfrm>
          <a:custGeom>
            <a:avLst/>
            <a:gdLst/>
            <a:ahLst/>
            <a:cxnLst>
              <a:cxn ang="0">
                <a:pos x="1227013" y="1254517"/>
              </a:cxn>
              <a:cxn ang="0">
                <a:pos x="1197181" y="1159909"/>
              </a:cxn>
              <a:cxn ang="0">
                <a:pos x="917017" y="1088630"/>
              </a:cxn>
              <a:cxn ang="0">
                <a:pos x="544763" y="1096406"/>
              </a:cxn>
              <a:cxn ang="0">
                <a:pos x="217905" y="1067894"/>
              </a:cxn>
              <a:cxn ang="0">
                <a:pos x="51882" y="1106774"/>
              </a:cxn>
              <a:cxn ang="0">
                <a:pos x="2594" y="1104182"/>
              </a:cxn>
              <a:cxn ang="0">
                <a:pos x="7782" y="734825"/>
              </a:cxn>
              <a:cxn ang="0">
                <a:pos x="108952" y="787961"/>
              </a:cxn>
              <a:cxn ang="0">
                <a:pos x="426731" y="785369"/>
              </a:cxn>
              <a:cxn ang="0">
                <a:pos x="514930" y="729641"/>
              </a:cxn>
              <a:cxn ang="0">
                <a:pos x="511039" y="622074"/>
              </a:cxn>
              <a:cxn ang="0">
                <a:pos x="499366" y="566347"/>
              </a:cxn>
              <a:cxn ang="0">
                <a:pos x="569407" y="522283"/>
              </a:cxn>
              <a:cxn ang="0">
                <a:pos x="595348" y="485995"/>
              </a:cxn>
              <a:cxn ang="0">
                <a:pos x="600536" y="377132"/>
              </a:cxn>
              <a:cxn ang="0">
                <a:pos x="617398" y="311037"/>
              </a:cxn>
              <a:cxn ang="0">
                <a:pos x="614804" y="301965"/>
              </a:cxn>
              <a:cxn ang="0">
                <a:pos x="649824" y="226798"/>
              </a:cxn>
              <a:cxn ang="0">
                <a:pos x="634259" y="155518"/>
              </a:cxn>
              <a:cxn ang="0">
                <a:pos x="609615" y="147742"/>
              </a:cxn>
              <a:cxn ang="0">
                <a:pos x="415057" y="151630"/>
              </a:cxn>
              <a:cxn ang="0">
                <a:pos x="433216" y="36287"/>
              </a:cxn>
              <a:cxn ang="0">
                <a:pos x="608318" y="49247"/>
              </a:cxn>
              <a:cxn ang="0">
                <a:pos x="765262" y="29807"/>
              </a:cxn>
              <a:cxn ang="0">
                <a:pos x="974088" y="19439"/>
              </a:cxn>
              <a:cxn ang="0">
                <a:pos x="1000029" y="124414"/>
              </a:cxn>
              <a:cxn ang="0">
                <a:pos x="809362" y="142558"/>
              </a:cxn>
              <a:cxn ang="0">
                <a:pos x="784718" y="149038"/>
              </a:cxn>
              <a:cxn ang="0">
                <a:pos x="765262" y="251421"/>
              </a:cxn>
              <a:cxn ang="0">
                <a:pos x="782124" y="265677"/>
              </a:cxn>
              <a:cxn ang="0">
                <a:pos x="795094" y="316221"/>
              </a:cxn>
              <a:cxn ang="0">
                <a:pos x="796391" y="335661"/>
              </a:cxn>
              <a:cxn ang="0">
                <a:pos x="817144" y="467851"/>
              </a:cxn>
              <a:cxn ang="0">
                <a:pos x="839194" y="515803"/>
              </a:cxn>
              <a:cxn ang="0">
                <a:pos x="896264" y="535243"/>
              </a:cxn>
              <a:cxn ang="0">
                <a:pos x="902750" y="624666"/>
              </a:cxn>
              <a:cxn ang="0">
                <a:pos x="905344" y="720569"/>
              </a:cxn>
              <a:cxn ang="0">
                <a:pos x="1040238" y="789257"/>
              </a:cxn>
              <a:cxn ang="0">
                <a:pos x="1437136" y="1132694"/>
              </a:cxn>
              <a:cxn ang="0">
                <a:pos x="1428057" y="1254517"/>
              </a:cxn>
            </a:cxnLst>
            <a:rect l="0" t="0" r="0" b="0"/>
            <a:pathLst>
              <a:path w="1110" h="978">
                <a:moveTo>
                  <a:pt x="1018" y="978"/>
                </a:moveTo>
                <a:cubicBezTo>
                  <a:pt x="994" y="978"/>
                  <a:pt x="970" y="973"/>
                  <a:pt x="946" y="968"/>
                </a:cubicBezTo>
                <a:cubicBezTo>
                  <a:pt x="933" y="965"/>
                  <a:pt x="931" y="963"/>
                  <a:pt x="929" y="949"/>
                </a:cubicBezTo>
                <a:cubicBezTo>
                  <a:pt x="927" y="931"/>
                  <a:pt x="926" y="913"/>
                  <a:pt x="923" y="895"/>
                </a:cubicBezTo>
                <a:cubicBezTo>
                  <a:pt x="917" y="849"/>
                  <a:pt x="885" y="821"/>
                  <a:pt x="839" y="818"/>
                </a:cubicBezTo>
                <a:cubicBezTo>
                  <a:pt x="793" y="814"/>
                  <a:pt x="750" y="825"/>
                  <a:pt x="707" y="840"/>
                </a:cubicBezTo>
                <a:cubicBezTo>
                  <a:pt x="671" y="853"/>
                  <a:pt x="636" y="866"/>
                  <a:pt x="598" y="872"/>
                </a:cubicBezTo>
                <a:cubicBezTo>
                  <a:pt x="536" y="881"/>
                  <a:pt x="477" y="872"/>
                  <a:pt x="420" y="846"/>
                </a:cubicBezTo>
                <a:cubicBezTo>
                  <a:pt x="380" y="827"/>
                  <a:pt x="337" y="821"/>
                  <a:pt x="292" y="823"/>
                </a:cubicBezTo>
                <a:cubicBezTo>
                  <a:pt x="251" y="824"/>
                  <a:pt x="209" y="823"/>
                  <a:pt x="168" y="824"/>
                </a:cubicBezTo>
                <a:cubicBezTo>
                  <a:pt x="139" y="825"/>
                  <a:pt x="110" y="826"/>
                  <a:pt x="81" y="827"/>
                </a:cubicBezTo>
                <a:cubicBezTo>
                  <a:pt x="62" y="828"/>
                  <a:pt x="47" y="835"/>
                  <a:pt x="40" y="854"/>
                </a:cubicBezTo>
                <a:cubicBezTo>
                  <a:pt x="34" y="867"/>
                  <a:pt x="17" y="871"/>
                  <a:pt x="6" y="862"/>
                </a:cubicBezTo>
                <a:cubicBezTo>
                  <a:pt x="3" y="860"/>
                  <a:pt x="2" y="856"/>
                  <a:pt x="2" y="852"/>
                </a:cubicBezTo>
                <a:cubicBezTo>
                  <a:pt x="1" y="802"/>
                  <a:pt x="0" y="751"/>
                  <a:pt x="1" y="701"/>
                </a:cubicBezTo>
                <a:cubicBezTo>
                  <a:pt x="1" y="659"/>
                  <a:pt x="6" y="570"/>
                  <a:pt x="6" y="567"/>
                </a:cubicBezTo>
                <a:cubicBezTo>
                  <a:pt x="35" y="567"/>
                  <a:pt x="35" y="567"/>
                  <a:pt x="46" y="589"/>
                </a:cubicBezTo>
                <a:cubicBezTo>
                  <a:pt x="54" y="605"/>
                  <a:pt x="69" y="608"/>
                  <a:pt x="84" y="608"/>
                </a:cubicBezTo>
                <a:cubicBezTo>
                  <a:pt x="124" y="608"/>
                  <a:pt x="164" y="607"/>
                  <a:pt x="204" y="607"/>
                </a:cubicBezTo>
                <a:cubicBezTo>
                  <a:pt x="246" y="607"/>
                  <a:pt x="288" y="606"/>
                  <a:pt x="329" y="606"/>
                </a:cubicBezTo>
                <a:cubicBezTo>
                  <a:pt x="347" y="606"/>
                  <a:pt x="364" y="600"/>
                  <a:pt x="380" y="592"/>
                </a:cubicBezTo>
                <a:cubicBezTo>
                  <a:pt x="391" y="585"/>
                  <a:pt x="397" y="575"/>
                  <a:pt x="397" y="563"/>
                </a:cubicBezTo>
                <a:cubicBezTo>
                  <a:pt x="398" y="537"/>
                  <a:pt x="397" y="511"/>
                  <a:pt x="397" y="485"/>
                </a:cubicBezTo>
                <a:cubicBezTo>
                  <a:pt x="397" y="483"/>
                  <a:pt x="396" y="480"/>
                  <a:pt x="394" y="480"/>
                </a:cubicBezTo>
                <a:cubicBezTo>
                  <a:pt x="386" y="475"/>
                  <a:pt x="385" y="467"/>
                  <a:pt x="385" y="458"/>
                </a:cubicBezTo>
                <a:cubicBezTo>
                  <a:pt x="385" y="451"/>
                  <a:pt x="386" y="444"/>
                  <a:pt x="385" y="437"/>
                </a:cubicBezTo>
                <a:cubicBezTo>
                  <a:pt x="383" y="426"/>
                  <a:pt x="389" y="419"/>
                  <a:pt x="398" y="416"/>
                </a:cubicBezTo>
                <a:cubicBezTo>
                  <a:pt x="411" y="411"/>
                  <a:pt x="425" y="407"/>
                  <a:pt x="439" y="403"/>
                </a:cubicBezTo>
                <a:cubicBezTo>
                  <a:pt x="447" y="402"/>
                  <a:pt x="452" y="399"/>
                  <a:pt x="451" y="391"/>
                </a:cubicBezTo>
                <a:cubicBezTo>
                  <a:pt x="450" y="384"/>
                  <a:pt x="453" y="379"/>
                  <a:pt x="459" y="375"/>
                </a:cubicBezTo>
                <a:cubicBezTo>
                  <a:pt x="462" y="374"/>
                  <a:pt x="463" y="369"/>
                  <a:pt x="463" y="366"/>
                </a:cubicBezTo>
                <a:cubicBezTo>
                  <a:pt x="463" y="341"/>
                  <a:pt x="463" y="316"/>
                  <a:pt x="463" y="291"/>
                </a:cubicBezTo>
                <a:cubicBezTo>
                  <a:pt x="463" y="269"/>
                  <a:pt x="464" y="267"/>
                  <a:pt x="485" y="260"/>
                </a:cubicBezTo>
                <a:cubicBezTo>
                  <a:pt x="486" y="252"/>
                  <a:pt x="487" y="244"/>
                  <a:pt x="476" y="240"/>
                </a:cubicBezTo>
                <a:cubicBezTo>
                  <a:pt x="475" y="240"/>
                  <a:pt x="475" y="238"/>
                  <a:pt x="474" y="236"/>
                </a:cubicBezTo>
                <a:cubicBezTo>
                  <a:pt x="474" y="235"/>
                  <a:pt x="474" y="234"/>
                  <a:pt x="474" y="233"/>
                </a:cubicBezTo>
                <a:cubicBezTo>
                  <a:pt x="473" y="208"/>
                  <a:pt x="474" y="207"/>
                  <a:pt x="501" y="202"/>
                </a:cubicBezTo>
                <a:cubicBezTo>
                  <a:pt x="501" y="194"/>
                  <a:pt x="502" y="184"/>
                  <a:pt x="501" y="175"/>
                </a:cubicBezTo>
                <a:cubicBezTo>
                  <a:pt x="501" y="161"/>
                  <a:pt x="501" y="147"/>
                  <a:pt x="501" y="132"/>
                </a:cubicBezTo>
                <a:cubicBezTo>
                  <a:pt x="501" y="124"/>
                  <a:pt x="498" y="120"/>
                  <a:pt x="489" y="120"/>
                </a:cubicBezTo>
                <a:cubicBezTo>
                  <a:pt x="485" y="120"/>
                  <a:pt x="481" y="117"/>
                  <a:pt x="477" y="115"/>
                </a:cubicBezTo>
                <a:cubicBezTo>
                  <a:pt x="475" y="115"/>
                  <a:pt x="473" y="114"/>
                  <a:pt x="470" y="114"/>
                </a:cubicBezTo>
                <a:cubicBezTo>
                  <a:pt x="429" y="121"/>
                  <a:pt x="388" y="127"/>
                  <a:pt x="347" y="134"/>
                </a:cubicBezTo>
                <a:cubicBezTo>
                  <a:pt x="331" y="137"/>
                  <a:pt x="322" y="132"/>
                  <a:pt x="320" y="117"/>
                </a:cubicBezTo>
                <a:cubicBezTo>
                  <a:pt x="317" y="92"/>
                  <a:pt x="317" y="67"/>
                  <a:pt x="317" y="42"/>
                </a:cubicBezTo>
                <a:cubicBezTo>
                  <a:pt x="317" y="31"/>
                  <a:pt x="323" y="28"/>
                  <a:pt x="334" y="28"/>
                </a:cubicBezTo>
                <a:cubicBezTo>
                  <a:pt x="379" y="31"/>
                  <a:pt x="424" y="34"/>
                  <a:pt x="468" y="38"/>
                </a:cubicBezTo>
                <a:cubicBezTo>
                  <a:pt x="468" y="38"/>
                  <a:pt x="469" y="38"/>
                  <a:pt x="469" y="38"/>
                </a:cubicBezTo>
                <a:cubicBezTo>
                  <a:pt x="479" y="34"/>
                  <a:pt x="492" y="32"/>
                  <a:pt x="497" y="25"/>
                </a:cubicBezTo>
                <a:cubicBezTo>
                  <a:pt x="515" y="0"/>
                  <a:pt x="573" y="2"/>
                  <a:pt x="590" y="23"/>
                </a:cubicBezTo>
                <a:cubicBezTo>
                  <a:pt x="593" y="26"/>
                  <a:pt x="598" y="27"/>
                  <a:pt x="602" y="28"/>
                </a:cubicBezTo>
                <a:cubicBezTo>
                  <a:pt x="643" y="38"/>
                  <a:pt x="741" y="15"/>
                  <a:pt x="751" y="15"/>
                </a:cubicBezTo>
                <a:cubicBezTo>
                  <a:pt x="759" y="14"/>
                  <a:pt x="764" y="17"/>
                  <a:pt x="767" y="26"/>
                </a:cubicBezTo>
                <a:cubicBezTo>
                  <a:pt x="773" y="49"/>
                  <a:pt x="774" y="73"/>
                  <a:pt x="771" y="96"/>
                </a:cubicBezTo>
                <a:cubicBezTo>
                  <a:pt x="769" y="116"/>
                  <a:pt x="762" y="120"/>
                  <a:pt x="743" y="119"/>
                </a:cubicBezTo>
                <a:cubicBezTo>
                  <a:pt x="704" y="115"/>
                  <a:pt x="664" y="112"/>
                  <a:pt x="624" y="110"/>
                </a:cubicBezTo>
                <a:cubicBezTo>
                  <a:pt x="621" y="109"/>
                  <a:pt x="617" y="112"/>
                  <a:pt x="614" y="113"/>
                </a:cubicBezTo>
                <a:cubicBezTo>
                  <a:pt x="611" y="114"/>
                  <a:pt x="608" y="115"/>
                  <a:pt x="605" y="115"/>
                </a:cubicBezTo>
                <a:cubicBezTo>
                  <a:pt x="596" y="116"/>
                  <a:pt x="591" y="120"/>
                  <a:pt x="591" y="129"/>
                </a:cubicBezTo>
                <a:cubicBezTo>
                  <a:pt x="590" y="151"/>
                  <a:pt x="590" y="172"/>
                  <a:pt x="590" y="194"/>
                </a:cubicBezTo>
                <a:cubicBezTo>
                  <a:pt x="590" y="196"/>
                  <a:pt x="592" y="199"/>
                  <a:pt x="595" y="201"/>
                </a:cubicBezTo>
                <a:cubicBezTo>
                  <a:pt x="597" y="203"/>
                  <a:pt x="600" y="204"/>
                  <a:pt x="603" y="205"/>
                </a:cubicBezTo>
                <a:cubicBezTo>
                  <a:pt x="619" y="212"/>
                  <a:pt x="622" y="218"/>
                  <a:pt x="619" y="235"/>
                </a:cubicBezTo>
                <a:cubicBezTo>
                  <a:pt x="619" y="238"/>
                  <a:pt x="615" y="241"/>
                  <a:pt x="613" y="244"/>
                </a:cubicBezTo>
                <a:cubicBezTo>
                  <a:pt x="611" y="246"/>
                  <a:pt x="609" y="249"/>
                  <a:pt x="609" y="252"/>
                </a:cubicBezTo>
                <a:cubicBezTo>
                  <a:pt x="608" y="255"/>
                  <a:pt x="611" y="258"/>
                  <a:pt x="614" y="259"/>
                </a:cubicBezTo>
                <a:cubicBezTo>
                  <a:pt x="625" y="264"/>
                  <a:pt x="630" y="271"/>
                  <a:pt x="630" y="284"/>
                </a:cubicBezTo>
                <a:cubicBezTo>
                  <a:pt x="629" y="310"/>
                  <a:pt x="629" y="336"/>
                  <a:pt x="630" y="361"/>
                </a:cubicBezTo>
                <a:cubicBezTo>
                  <a:pt x="630" y="364"/>
                  <a:pt x="630" y="368"/>
                  <a:pt x="631" y="370"/>
                </a:cubicBezTo>
                <a:cubicBezTo>
                  <a:pt x="639" y="378"/>
                  <a:pt x="647" y="386"/>
                  <a:pt x="647" y="398"/>
                </a:cubicBezTo>
                <a:cubicBezTo>
                  <a:pt x="647" y="399"/>
                  <a:pt x="652" y="400"/>
                  <a:pt x="655" y="401"/>
                </a:cubicBezTo>
                <a:cubicBezTo>
                  <a:pt x="667" y="405"/>
                  <a:pt x="680" y="407"/>
                  <a:pt x="691" y="413"/>
                </a:cubicBezTo>
                <a:cubicBezTo>
                  <a:pt x="708" y="422"/>
                  <a:pt x="717" y="449"/>
                  <a:pt x="709" y="467"/>
                </a:cubicBezTo>
                <a:cubicBezTo>
                  <a:pt x="706" y="472"/>
                  <a:pt x="700" y="476"/>
                  <a:pt x="696" y="482"/>
                </a:cubicBezTo>
                <a:cubicBezTo>
                  <a:pt x="694" y="484"/>
                  <a:pt x="691" y="486"/>
                  <a:pt x="691" y="489"/>
                </a:cubicBezTo>
                <a:cubicBezTo>
                  <a:pt x="693" y="511"/>
                  <a:pt x="694" y="534"/>
                  <a:pt x="698" y="556"/>
                </a:cubicBezTo>
                <a:cubicBezTo>
                  <a:pt x="701" y="577"/>
                  <a:pt x="715" y="589"/>
                  <a:pt x="734" y="597"/>
                </a:cubicBezTo>
                <a:cubicBezTo>
                  <a:pt x="756" y="607"/>
                  <a:pt x="779" y="607"/>
                  <a:pt x="802" y="609"/>
                </a:cubicBezTo>
                <a:cubicBezTo>
                  <a:pt x="834" y="611"/>
                  <a:pt x="867" y="612"/>
                  <a:pt x="898" y="619"/>
                </a:cubicBezTo>
                <a:cubicBezTo>
                  <a:pt x="1015" y="646"/>
                  <a:pt x="1104" y="738"/>
                  <a:pt x="1108" y="874"/>
                </a:cubicBezTo>
                <a:cubicBezTo>
                  <a:pt x="1109" y="900"/>
                  <a:pt x="1109" y="926"/>
                  <a:pt x="1110" y="953"/>
                </a:cubicBezTo>
                <a:cubicBezTo>
                  <a:pt x="1110" y="960"/>
                  <a:pt x="1108" y="965"/>
                  <a:pt x="1101" y="968"/>
                </a:cubicBezTo>
                <a:cubicBezTo>
                  <a:pt x="1086" y="973"/>
                  <a:pt x="1064" y="978"/>
                  <a:pt x="1018" y="978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Rectangle 66"/>
          <p:cNvSpPr/>
          <p:nvPr/>
        </p:nvSpPr>
        <p:spPr>
          <a:xfrm>
            <a:off x="3668713" y="5602288"/>
            <a:ext cx="213042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032974" y="5121146"/>
            <a:ext cx="140316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工作二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28529" y="3865766"/>
            <a:ext cx="729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strike="noStrike" noProof="1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68%</a:t>
            </a:r>
            <a:endParaRPr lang="zh-CN" altLang="zh-CN" sz="2400" strike="noStrike" noProof="1">
              <a:blipFill>
                <a:blip r:embed="rId4"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356475" y="2039938"/>
            <a:ext cx="1081088" cy="2613025"/>
            <a:chOff x="720204" y="-161118"/>
            <a:chExt cx="2201863" cy="5321659"/>
          </a:xfrm>
        </p:grpSpPr>
        <p:sp>
          <p:nvSpPr>
            <p:cNvPr id="18457" name="Freeform 19"/>
            <p:cNvSpPr/>
            <p:nvPr/>
          </p:nvSpPr>
          <p:spPr>
            <a:xfrm>
              <a:off x="259821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58" name="Freeform 20"/>
            <p:cNvSpPr/>
            <p:nvPr/>
          </p:nvSpPr>
          <p:spPr>
            <a:xfrm>
              <a:off x="104246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720204" y="2503066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noFill/>
            <a:ln w="12700">
              <a:gradFill>
                <a:gsLst>
                  <a:gs pos="0">
                    <a:srgbClr val="FFF447"/>
                  </a:gs>
                  <a:gs pos="74000">
                    <a:srgbClr val="E1C363"/>
                  </a:gs>
                  <a:gs pos="83000">
                    <a:srgbClr val="FFF447"/>
                  </a:gs>
                  <a:gs pos="100000">
                    <a:srgbClr val="E1C363"/>
                  </a:gs>
                </a:gsLst>
                <a:lin ang="5400000" scaled="1"/>
              </a:gradFill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899592" y="3139654"/>
              <a:ext cx="1841500" cy="1841500"/>
            </a:xfrm>
            <a:custGeom>
              <a:avLst/>
              <a:gdLst>
                <a:gd name="T0" fmla="*/ 0 w 491"/>
                <a:gd name="T1" fmla="*/ 245 h 491"/>
                <a:gd name="T2" fmla="*/ 246 w 491"/>
                <a:gd name="T3" fmla="*/ 491 h 491"/>
                <a:gd name="T4" fmla="*/ 491 w 491"/>
                <a:gd name="T5" fmla="*/ 245 h 491"/>
                <a:gd name="T6" fmla="*/ 419 w 491"/>
                <a:gd name="T7" fmla="*/ 72 h 491"/>
                <a:gd name="T8" fmla="*/ 419 w 491"/>
                <a:gd name="T9" fmla="*/ 72 h 491"/>
                <a:gd name="T10" fmla="*/ 246 w 491"/>
                <a:gd name="T11" fmla="*/ 0 h 491"/>
                <a:gd name="T12" fmla="*/ 72 w 491"/>
                <a:gd name="T13" fmla="*/ 72 h 491"/>
                <a:gd name="T14" fmla="*/ 72 w 491"/>
                <a:gd name="T15" fmla="*/ 72 h 491"/>
                <a:gd name="T16" fmla="*/ 0 w 491"/>
                <a:gd name="T17" fmla="*/ 24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91">
                  <a:moveTo>
                    <a:pt x="0" y="245"/>
                  </a:moveTo>
                  <a:cubicBezTo>
                    <a:pt x="0" y="381"/>
                    <a:pt x="110" y="491"/>
                    <a:pt x="246" y="491"/>
                  </a:cubicBezTo>
                  <a:cubicBezTo>
                    <a:pt x="381" y="491"/>
                    <a:pt x="491" y="381"/>
                    <a:pt x="491" y="245"/>
                  </a:cubicBezTo>
                  <a:cubicBezTo>
                    <a:pt x="491" y="177"/>
                    <a:pt x="464" y="116"/>
                    <a:pt x="419" y="72"/>
                  </a:cubicBezTo>
                  <a:cubicBezTo>
                    <a:pt x="419" y="72"/>
                    <a:pt x="419" y="72"/>
                    <a:pt x="419" y="72"/>
                  </a:cubicBezTo>
                  <a:cubicBezTo>
                    <a:pt x="375" y="27"/>
                    <a:pt x="313" y="0"/>
                    <a:pt x="246" y="0"/>
                  </a:cubicBezTo>
                  <a:cubicBezTo>
                    <a:pt x="178" y="0"/>
                    <a:pt x="117" y="27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28" y="116"/>
                    <a:pt x="0" y="177"/>
                    <a:pt x="0" y="245"/>
                  </a:cubicBezTo>
                  <a:close/>
                </a:path>
              </a:pathLst>
            </a:cu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 rot="10800000">
              <a:off x="720204" y="-161118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42" name="Straight Connector 93"/>
          <p:cNvCxnSpPr/>
          <p:nvPr/>
        </p:nvCxnSpPr>
        <p:spPr>
          <a:xfrm flipH="1">
            <a:off x="8794269" y="2002910"/>
            <a:ext cx="1" cy="4371518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14"/>
          <p:cNvSpPr/>
          <p:nvPr/>
        </p:nvSpPr>
        <p:spPr>
          <a:xfrm>
            <a:off x="6562725" y="1952625"/>
            <a:ext cx="1439863" cy="1268413"/>
          </a:xfrm>
          <a:custGeom>
            <a:avLst/>
            <a:gdLst/>
            <a:ahLst/>
            <a:cxnLst>
              <a:cxn ang="0">
                <a:pos x="1227013" y="1254517"/>
              </a:cxn>
              <a:cxn ang="0">
                <a:pos x="1197181" y="1159909"/>
              </a:cxn>
              <a:cxn ang="0">
                <a:pos x="917017" y="1088630"/>
              </a:cxn>
              <a:cxn ang="0">
                <a:pos x="544763" y="1096406"/>
              </a:cxn>
              <a:cxn ang="0">
                <a:pos x="217905" y="1067894"/>
              </a:cxn>
              <a:cxn ang="0">
                <a:pos x="51882" y="1106774"/>
              </a:cxn>
              <a:cxn ang="0">
                <a:pos x="2594" y="1104182"/>
              </a:cxn>
              <a:cxn ang="0">
                <a:pos x="7782" y="734825"/>
              </a:cxn>
              <a:cxn ang="0">
                <a:pos x="108952" y="787961"/>
              </a:cxn>
              <a:cxn ang="0">
                <a:pos x="426731" y="785369"/>
              </a:cxn>
              <a:cxn ang="0">
                <a:pos x="514930" y="729641"/>
              </a:cxn>
              <a:cxn ang="0">
                <a:pos x="511039" y="622074"/>
              </a:cxn>
              <a:cxn ang="0">
                <a:pos x="499366" y="566347"/>
              </a:cxn>
              <a:cxn ang="0">
                <a:pos x="569407" y="522283"/>
              </a:cxn>
              <a:cxn ang="0">
                <a:pos x="595348" y="485995"/>
              </a:cxn>
              <a:cxn ang="0">
                <a:pos x="600536" y="377132"/>
              </a:cxn>
              <a:cxn ang="0">
                <a:pos x="617398" y="311037"/>
              </a:cxn>
              <a:cxn ang="0">
                <a:pos x="614804" y="301965"/>
              </a:cxn>
              <a:cxn ang="0">
                <a:pos x="649824" y="226798"/>
              </a:cxn>
              <a:cxn ang="0">
                <a:pos x="634259" y="155518"/>
              </a:cxn>
              <a:cxn ang="0">
                <a:pos x="609615" y="147742"/>
              </a:cxn>
              <a:cxn ang="0">
                <a:pos x="415057" y="151630"/>
              </a:cxn>
              <a:cxn ang="0">
                <a:pos x="433216" y="36287"/>
              </a:cxn>
              <a:cxn ang="0">
                <a:pos x="608318" y="49247"/>
              </a:cxn>
              <a:cxn ang="0">
                <a:pos x="765262" y="29807"/>
              </a:cxn>
              <a:cxn ang="0">
                <a:pos x="974088" y="19439"/>
              </a:cxn>
              <a:cxn ang="0">
                <a:pos x="1000029" y="124414"/>
              </a:cxn>
              <a:cxn ang="0">
                <a:pos x="809362" y="142558"/>
              </a:cxn>
              <a:cxn ang="0">
                <a:pos x="784718" y="149038"/>
              </a:cxn>
              <a:cxn ang="0">
                <a:pos x="765262" y="251421"/>
              </a:cxn>
              <a:cxn ang="0">
                <a:pos x="782124" y="265677"/>
              </a:cxn>
              <a:cxn ang="0">
                <a:pos x="795094" y="316221"/>
              </a:cxn>
              <a:cxn ang="0">
                <a:pos x="796391" y="335661"/>
              </a:cxn>
              <a:cxn ang="0">
                <a:pos x="817144" y="467851"/>
              </a:cxn>
              <a:cxn ang="0">
                <a:pos x="839194" y="515803"/>
              </a:cxn>
              <a:cxn ang="0">
                <a:pos x="896264" y="535243"/>
              </a:cxn>
              <a:cxn ang="0">
                <a:pos x="902750" y="624666"/>
              </a:cxn>
              <a:cxn ang="0">
                <a:pos x="905344" y="720569"/>
              </a:cxn>
              <a:cxn ang="0">
                <a:pos x="1040238" y="789257"/>
              </a:cxn>
              <a:cxn ang="0">
                <a:pos x="1437136" y="1132694"/>
              </a:cxn>
              <a:cxn ang="0">
                <a:pos x="1428057" y="1254517"/>
              </a:cxn>
            </a:cxnLst>
            <a:rect l="0" t="0" r="0" b="0"/>
            <a:pathLst>
              <a:path w="1110" h="978">
                <a:moveTo>
                  <a:pt x="1018" y="978"/>
                </a:moveTo>
                <a:cubicBezTo>
                  <a:pt x="994" y="978"/>
                  <a:pt x="970" y="973"/>
                  <a:pt x="946" y="968"/>
                </a:cubicBezTo>
                <a:cubicBezTo>
                  <a:pt x="933" y="965"/>
                  <a:pt x="931" y="963"/>
                  <a:pt x="929" y="949"/>
                </a:cubicBezTo>
                <a:cubicBezTo>
                  <a:pt x="927" y="931"/>
                  <a:pt x="926" y="913"/>
                  <a:pt x="923" y="895"/>
                </a:cubicBezTo>
                <a:cubicBezTo>
                  <a:pt x="917" y="849"/>
                  <a:pt x="885" y="821"/>
                  <a:pt x="839" y="818"/>
                </a:cubicBezTo>
                <a:cubicBezTo>
                  <a:pt x="793" y="814"/>
                  <a:pt x="750" y="825"/>
                  <a:pt x="707" y="840"/>
                </a:cubicBezTo>
                <a:cubicBezTo>
                  <a:pt x="671" y="853"/>
                  <a:pt x="636" y="866"/>
                  <a:pt x="598" y="872"/>
                </a:cubicBezTo>
                <a:cubicBezTo>
                  <a:pt x="536" y="881"/>
                  <a:pt x="477" y="872"/>
                  <a:pt x="420" y="846"/>
                </a:cubicBezTo>
                <a:cubicBezTo>
                  <a:pt x="380" y="827"/>
                  <a:pt x="337" y="821"/>
                  <a:pt x="292" y="823"/>
                </a:cubicBezTo>
                <a:cubicBezTo>
                  <a:pt x="251" y="824"/>
                  <a:pt x="209" y="823"/>
                  <a:pt x="168" y="824"/>
                </a:cubicBezTo>
                <a:cubicBezTo>
                  <a:pt x="139" y="825"/>
                  <a:pt x="110" y="826"/>
                  <a:pt x="81" y="827"/>
                </a:cubicBezTo>
                <a:cubicBezTo>
                  <a:pt x="62" y="828"/>
                  <a:pt x="47" y="835"/>
                  <a:pt x="40" y="854"/>
                </a:cubicBezTo>
                <a:cubicBezTo>
                  <a:pt x="34" y="867"/>
                  <a:pt x="17" y="871"/>
                  <a:pt x="6" y="862"/>
                </a:cubicBezTo>
                <a:cubicBezTo>
                  <a:pt x="3" y="860"/>
                  <a:pt x="2" y="856"/>
                  <a:pt x="2" y="852"/>
                </a:cubicBezTo>
                <a:cubicBezTo>
                  <a:pt x="1" y="802"/>
                  <a:pt x="0" y="751"/>
                  <a:pt x="1" y="701"/>
                </a:cubicBezTo>
                <a:cubicBezTo>
                  <a:pt x="1" y="659"/>
                  <a:pt x="6" y="570"/>
                  <a:pt x="6" y="567"/>
                </a:cubicBezTo>
                <a:cubicBezTo>
                  <a:pt x="35" y="567"/>
                  <a:pt x="35" y="567"/>
                  <a:pt x="46" y="589"/>
                </a:cubicBezTo>
                <a:cubicBezTo>
                  <a:pt x="54" y="605"/>
                  <a:pt x="69" y="608"/>
                  <a:pt x="84" y="608"/>
                </a:cubicBezTo>
                <a:cubicBezTo>
                  <a:pt x="124" y="608"/>
                  <a:pt x="164" y="607"/>
                  <a:pt x="204" y="607"/>
                </a:cubicBezTo>
                <a:cubicBezTo>
                  <a:pt x="246" y="607"/>
                  <a:pt x="288" y="606"/>
                  <a:pt x="329" y="606"/>
                </a:cubicBezTo>
                <a:cubicBezTo>
                  <a:pt x="347" y="606"/>
                  <a:pt x="364" y="600"/>
                  <a:pt x="380" y="592"/>
                </a:cubicBezTo>
                <a:cubicBezTo>
                  <a:pt x="391" y="585"/>
                  <a:pt x="397" y="575"/>
                  <a:pt x="397" y="563"/>
                </a:cubicBezTo>
                <a:cubicBezTo>
                  <a:pt x="398" y="537"/>
                  <a:pt x="397" y="511"/>
                  <a:pt x="397" y="485"/>
                </a:cubicBezTo>
                <a:cubicBezTo>
                  <a:pt x="397" y="483"/>
                  <a:pt x="396" y="480"/>
                  <a:pt x="394" y="480"/>
                </a:cubicBezTo>
                <a:cubicBezTo>
                  <a:pt x="386" y="475"/>
                  <a:pt x="385" y="467"/>
                  <a:pt x="385" y="458"/>
                </a:cubicBezTo>
                <a:cubicBezTo>
                  <a:pt x="385" y="451"/>
                  <a:pt x="386" y="444"/>
                  <a:pt x="385" y="437"/>
                </a:cubicBezTo>
                <a:cubicBezTo>
                  <a:pt x="383" y="426"/>
                  <a:pt x="389" y="419"/>
                  <a:pt x="398" y="416"/>
                </a:cubicBezTo>
                <a:cubicBezTo>
                  <a:pt x="411" y="411"/>
                  <a:pt x="425" y="407"/>
                  <a:pt x="439" y="403"/>
                </a:cubicBezTo>
                <a:cubicBezTo>
                  <a:pt x="447" y="402"/>
                  <a:pt x="452" y="399"/>
                  <a:pt x="451" y="391"/>
                </a:cubicBezTo>
                <a:cubicBezTo>
                  <a:pt x="450" y="384"/>
                  <a:pt x="453" y="379"/>
                  <a:pt x="459" y="375"/>
                </a:cubicBezTo>
                <a:cubicBezTo>
                  <a:pt x="462" y="374"/>
                  <a:pt x="463" y="369"/>
                  <a:pt x="463" y="366"/>
                </a:cubicBezTo>
                <a:cubicBezTo>
                  <a:pt x="463" y="341"/>
                  <a:pt x="463" y="316"/>
                  <a:pt x="463" y="291"/>
                </a:cubicBezTo>
                <a:cubicBezTo>
                  <a:pt x="463" y="269"/>
                  <a:pt x="464" y="267"/>
                  <a:pt x="485" y="260"/>
                </a:cubicBezTo>
                <a:cubicBezTo>
                  <a:pt x="486" y="252"/>
                  <a:pt x="487" y="244"/>
                  <a:pt x="476" y="240"/>
                </a:cubicBezTo>
                <a:cubicBezTo>
                  <a:pt x="475" y="240"/>
                  <a:pt x="475" y="238"/>
                  <a:pt x="474" y="236"/>
                </a:cubicBezTo>
                <a:cubicBezTo>
                  <a:pt x="474" y="235"/>
                  <a:pt x="474" y="234"/>
                  <a:pt x="474" y="233"/>
                </a:cubicBezTo>
                <a:cubicBezTo>
                  <a:pt x="473" y="208"/>
                  <a:pt x="474" y="207"/>
                  <a:pt x="501" y="202"/>
                </a:cubicBezTo>
                <a:cubicBezTo>
                  <a:pt x="501" y="194"/>
                  <a:pt x="502" y="184"/>
                  <a:pt x="501" y="175"/>
                </a:cubicBezTo>
                <a:cubicBezTo>
                  <a:pt x="501" y="161"/>
                  <a:pt x="501" y="147"/>
                  <a:pt x="501" y="132"/>
                </a:cubicBezTo>
                <a:cubicBezTo>
                  <a:pt x="501" y="124"/>
                  <a:pt x="498" y="120"/>
                  <a:pt x="489" y="120"/>
                </a:cubicBezTo>
                <a:cubicBezTo>
                  <a:pt x="485" y="120"/>
                  <a:pt x="481" y="117"/>
                  <a:pt x="477" y="115"/>
                </a:cubicBezTo>
                <a:cubicBezTo>
                  <a:pt x="475" y="115"/>
                  <a:pt x="473" y="114"/>
                  <a:pt x="470" y="114"/>
                </a:cubicBezTo>
                <a:cubicBezTo>
                  <a:pt x="429" y="121"/>
                  <a:pt x="388" y="127"/>
                  <a:pt x="347" y="134"/>
                </a:cubicBezTo>
                <a:cubicBezTo>
                  <a:pt x="331" y="137"/>
                  <a:pt x="322" y="132"/>
                  <a:pt x="320" y="117"/>
                </a:cubicBezTo>
                <a:cubicBezTo>
                  <a:pt x="317" y="92"/>
                  <a:pt x="317" y="67"/>
                  <a:pt x="317" y="42"/>
                </a:cubicBezTo>
                <a:cubicBezTo>
                  <a:pt x="317" y="31"/>
                  <a:pt x="323" y="28"/>
                  <a:pt x="334" y="28"/>
                </a:cubicBezTo>
                <a:cubicBezTo>
                  <a:pt x="379" y="31"/>
                  <a:pt x="424" y="34"/>
                  <a:pt x="468" y="38"/>
                </a:cubicBezTo>
                <a:cubicBezTo>
                  <a:pt x="468" y="38"/>
                  <a:pt x="469" y="38"/>
                  <a:pt x="469" y="38"/>
                </a:cubicBezTo>
                <a:cubicBezTo>
                  <a:pt x="479" y="34"/>
                  <a:pt x="492" y="32"/>
                  <a:pt x="497" y="25"/>
                </a:cubicBezTo>
                <a:cubicBezTo>
                  <a:pt x="515" y="0"/>
                  <a:pt x="573" y="2"/>
                  <a:pt x="590" y="23"/>
                </a:cubicBezTo>
                <a:cubicBezTo>
                  <a:pt x="593" y="26"/>
                  <a:pt x="598" y="27"/>
                  <a:pt x="602" y="28"/>
                </a:cubicBezTo>
                <a:cubicBezTo>
                  <a:pt x="643" y="38"/>
                  <a:pt x="741" y="15"/>
                  <a:pt x="751" y="15"/>
                </a:cubicBezTo>
                <a:cubicBezTo>
                  <a:pt x="759" y="14"/>
                  <a:pt x="764" y="17"/>
                  <a:pt x="767" y="26"/>
                </a:cubicBezTo>
                <a:cubicBezTo>
                  <a:pt x="773" y="49"/>
                  <a:pt x="774" y="73"/>
                  <a:pt x="771" y="96"/>
                </a:cubicBezTo>
                <a:cubicBezTo>
                  <a:pt x="769" y="116"/>
                  <a:pt x="762" y="120"/>
                  <a:pt x="743" y="119"/>
                </a:cubicBezTo>
                <a:cubicBezTo>
                  <a:pt x="704" y="115"/>
                  <a:pt x="664" y="112"/>
                  <a:pt x="624" y="110"/>
                </a:cubicBezTo>
                <a:cubicBezTo>
                  <a:pt x="621" y="109"/>
                  <a:pt x="617" y="112"/>
                  <a:pt x="614" y="113"/>
                </a:cubicBezTo>
                <a:cubicBezTo>
                  <a:pt x="611" y="114"/>
                  <a:pt x="608" y="115"/>
                  <a:pt x="605" y="115"/>
                </a:cubicBezTo>
                <a:cubicBezTo>
                  <a:pt x="596" y="116"/>
                  <a:pt x="591" y="120"/>
                  <a:pt x="591" y="129"/>
                </a:cubicBezTo>
                <a:cubicBezTo>
                  <a:pt x="590" y="151"/>
                  <a:pt x="590" y="172"/>
                  <a:pt x="590" y="194"/>
                </a:cubicBezTo>
                <a:cubicBezTo>
                  <a:pt x="590" y="196"/>
                  <a:pt x="592" y="199"/>
                  <a:pt x="595" y="201"/>
                </a:cubicBezTo>
                <a:cubicBezTo>
                  <a:pt x="597" y="203"/>
                  <a:pt x="600" y="204"/>
                  <a:pt x="603" y="205"/>
                </a:cubicBezTo>
                <a:cubicBezTo>
                  <a:pt x="619" y="212"/>
                  <a:pt x="622" y="218"/>
                  <a:pt x="619" y="235"/>
                </a:cubicBezTo>
                <a:cubicBezTo>
                  <a:pt x="619" y="238"/>
                  <a:pt x="615" y="241"/>
                  <a:pt x="613" y="244"/>
                </a:cubicBezTo>
                <a:cubicBezTo>
                  <a:pt x="611" y="246"/>
                  <a:pt x="609" y="249"/>
                  <a:pt x="609" y="252"/>
                </a:cubicBezTo>
                <a:cubicBezTo>
                  <a:pt x="608" y="255"/>
                  <a:pt x="611" y="258"/>
                  <a:pt x="614" y="259"/>
                </a:cubicBezTo>
                <a:cubicBezTo>
                  <a:pt x="625" y="264"/>
                  <a:pt x="630" y="271"/>
                  <a:pt x="630" y="284"/>
                </a:cubicBezTo>
                <a:cubicBezTo>
                  <a:pt x="629" y="310"/>
                  <a:pt x="629" y="336"/>
                  <a:pt x="630" y="361"/>
                </a:cubicBezTo>
                <a:cubicBezTo>
                  <a:pt x="630" y="364"/>
                  <a:pt x="630" y="368"/>
                  <a:pt x="631" y="370"/>
                </a:cubicBezTo>
                <a:cubicBezTo>
                  <a:pt x="639" y="378"/>
                  <a:pt x="647" y="386"/>
                  <a:pt x="647" y="398"/>
                </a:cubicBezTo>
                <a:cubicBezTo>
                  <a:pt x="647" y="399"/>
                  <a:pt x="652" y="400"/>
                  <a:pt x="655" y="401"/>
                </a:cubicBezTo>
                <a:cubicBezTo>
                  <a:pt x="667" y="405"/>
                  <a:pt x="680" y="407"/>
                  <a:pt x="691" y="413"/>
                </a:cubicBezTo>
                <a:cubicBezTo>
                  <a:pt x="708" y="422"/>
                  <a:pt x="717" y="449"/>
                  <a:pt x="709" y="467"/>
                </a:cubicBezTo>
                <a:cubicBezTo>
                  <a:pt x="706" y="472"/>
                  <a:pt x="700" y="476"/>
                  <a:pt x="696" y="482"/>
                </a:cubicBezTo>
                <a:cubicBezTo>
                  <a:pt x="694" y="484"/>
                  <a:pt x="691" y="486"/>
                  <a:pt x="691" y="489"/>
                </a:cubicBezTo>
                <a:cubicBezTo>
                  <a:pt x="693" y="511"/>
                  <a:pt x="694" y="534"/>
                  <a:pt x="698" y="556"/>
                </a:cubicBezTo>
                <a:cubicBezTo>
                  <a:pt x="701" y="577"/>
                  <a:pt x="715" y="589"/>
                  <a:pt x="734" y="597"/>
                </a:cubicBezTo>
                <a:cubicBezTo>
                  <a:pt x="756" y="607"/>
                  <a:pt x="779" y="607"/>
                  <a:pt x="802" y="609"/>
                </a:cubicBezTo>
                <a:cubicBezTo>
                  <a:pt x="834" y="611"/>
                  <a:pt x="867" y="612"/>
                  <a:pt x="898" y="619"/>
                </a:cubicBezTo>
                <a:cubicBezTo>
                  <a:pt x="1015" y="646"/>
                  <a:pt x="1104" y="738"/>
                  <a:pt x="1108" y="874"/>
                </a:cubicBezTo>
                <a:cubicBezTo>
                  <a:pt x="1109" y="900"/>
                  <a:pt x="1109" y="926"/>
                  <a:pt x="1110" y="953"/>
                </a:cubicBezTo>
                <a:cubicBezTo>
                  <a:pt x="1110" y="960"/>
                  <a:pt x="1108" y="965"/>
                  <a:pt x="1101" y="968"/>
                </a:cubicBezTo>
                <a:cubicBezTo>
                  <a:pt x="1086" y="973"/>
                  <a:pt x="1064" y="978"/>
                  <a:pt x="1018" y="978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Rectangle 66"/>
          <p:cNvSpPr/>
          <p:nvPr/>
        </p:nvSpPr>
        <p:spPr>
          <a:xfrm>
            <a:off x="6378575" y="5602288"/>
            <a:ext cx="213042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6742305" y="5121146"/>
            <a:ext cx="140316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工作三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538666" y="3865766"/>
            <a:ext cx="728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strike="noStrike" noProof="1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93%</a:t>
            </a:r>
            <a:endParaRPr lang="zh-CN" altLang="zh-CN" sz="2400" strike="noStrike" noProof="1">
              <a:blipFill>
                <a:blip r:embed="rId4"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048875" y="2039938"/>
            <a:ext cx="1081088" cy="2613025"/>
            <a:chOff x="720204" y="-161118"/>
            <a:chExt cx="2201863" cy="5321659"/>
          </a:xfrm>
        </p:grpSpPr>
        <p:sp>
          <p:nvSpPr>
            <p:cNvPr id="18468" name="Freeform 19"/>
            <p:cNvSpPr/>
            <p:nvPr/>
          </p:nvSpPr>
          <p:spPr>
            <a:xfrm>
              <a:off x="259821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69" name="Freeform 20"/>
            <p:cNvSpPr/>
            <p:nvPr/>
          </p:nvSpPr>
          <p:spPr>
            <a:xfrm>
              <a:off x="1042467" y="32825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21"/>
            <p:cNvSpPr/>
            <p:nvPr/>
          </p:nvSpPr>
          <p:spPr bwMode="auto">
            <a:xfrm>
              <a:off x="720204" y="2503066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noFill/>
            <a:ln w="12700">
              <a:gradFill>
                <a:gsLst>
                  <a:gs pos="0">
                    <a:srgbClr val="FFF447"/>
                  </a:gs>
                  <a:gs pos="74000">
                    <a:srgbClr val="E1C363"/>
                  </a:gs>
                  <a:gs pos="83000">
                    <a:srgbClr val="FFF447"/>
                  </a:gs>
                  <a:gs pos="100000">
                    <a:srgbClr val="E1C363"/>
                  </a:gs>
                </a:gsLst>
                <a:lin ang="5400000" scaled="1"/>
              </a:gradFill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1" name="Freeform 22"/>
            <p:cNvSpPr/>
            <p:nvPr/>
          </p:nvSpPr>
          <p:spPr bwMode="auto">
            <a:xfrm>
              <a:off x="899592" y="3139654"/>
              <a:ext cx="1841500" cy="1841500"/>
            </a:xfrm>
            <a:custGeom>
              <a:avLst/>
              <a:gdLst>
                <a:gd name="T0" fmla="*/ 0 w 491"/>
                <a:gd name="T1" fmla="*/ 245 h 491"/>
                <a:gd name="T2" fmla="*/ 246 w 491"/>
                <a:gd name="T3" fmla="*/ 491 h 491"/>
                <a:gd name="T4" fmla="*/ 491 w 491"/>
                <a:gd name="T5" fmla="*/ 245 h 491"/>
                <a:gd name="T6" fmla="*/ 419 w 491"/>
                <a:gd name="T7" fmla="*/ 72 h 491"/>
                <a:gd name="T8" fmla="*/ 419 w 491"/>
                <a:gd name="T9" fmla="*/ 72 h 491"/>
                <a:gd name="T10" fmla="*/ 246 w 491"/>
                <a:gd name="T11" fmla="*/ 0 h 491"/>
                <a:gd name="T12" fmla="*/ 72 w 491"/>
                <a:gd name="T13" fmla="*/ 72 h 491"/>
                <a:gd name="T14" fmla="*/ 72 w 491"/>
                <a:gd name="T15" fmla="*/ 72 h 491"/>
                <a:gd name="T16" fmla="*/ 0 w 491"/>
                <a:gd name="T17" fmla="*/ 24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91">
                  <a:moveTo>
                    <a:pt x="0" y="245"/>
                  </a:moveTo>
                  <a:cubicBezTo>
                    <a:pt x="0" y="381"/>
                    <a:pt x="110" y="491"/>
                    <a:pt x="246" y="491"/>
                  </a:cubicBezTo>
                  <a:cubicBezTo>
                    <a:pt x="381" y="491"/>
                    <a:pt x="491" y="381"/>
                    <a:pt x="491" y="245"/>
                  </a:cubicBezTo>
                  <a:cubicBezTo>
                    <a:pt x="491" y="177"/>
                    <a:pt x="464" y="116"/>
                    <a:pt x="419" y="72"/>
                  </a:cubicBezTo>
                  <a:cubicBezTo>
                    <a:pt x="419" y="72"/>
                    <a:pt x="419" y="72"/>
                    <a:pt x="419" y="72"/>
                  </a:cubicBezTo>
                  <a:cubicBezTo>
                    <a:pt x="375" y="27"/>
                    <a:pt x="313" y="0"/>
                    <a:pt x="246" y="0"/>
                  </a:cubicBezTo>
                  <a:cubicBezTo>
                    <a:pt x="178" y="0"/>
                    <a:pt x="117" y="27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28" y="116"/>
                    <a:pt x="0" y="177"/>
                    <a:pt x="0" y="245"/>
                  </a:cubicBezTo>
                  <a:close/>
                </a:path>
              </a:pathLst>
            </a:cu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2" name="Freeform 21"/>
            <p:cNvSpPr/>
            <p:nvPr/>
          </p:nvSpPr>
          <p:spPr bwMode="auto">
            <a:xfrm rot="10800000">
              <a:off x="720204" y="-161118"/>
              <a:ext cx="2201863" cy="2657475"/>
            </a:xfrm>
            <a:custGeom>
              <a:avLst/>
              <a:gdLst>
                <a:gd name="T0" fmla="*/ 501 w 587"/>
                <a:gd name="T1" fmla="*/ 208 h 709"/>
                <a:gd name="T2" fmla="*/ 501 w 587"/>
                <a:gd name="T3" fmla="*/ 208 h 709"/>
                <a:gd name="T4" fmla="*/ 294 w 587"/>
                <a:gd name="T5" fmla="*/ 0 h 709"/>
                <a:gd name="T6" fmla="*/ 86 w 587"/>
                <a:gd name="T7" fmla="*/ 208 h 709"/>
                <a:gd name="T8" fmla="*/ 86 w 587"/>
                <a:gd name="T9" fmla="*/ 208 h 709"/>
                <a:gd name="T10" fmla="*/ 0 w 587"/>
                <a:gd name="T11" fmla="*/ 415 h 709"/>
                <a:gd name="T12" fmla="*/ 294 w 587"/>
                <a:gd name="T13" fmla="*/ 709 h 709"/>
                <a:gd name="T14" fmla="*/ 587 w 587"/>
                <a:gd name="T15" fmla="*/ 415 h 709"/>
                <a:gd name="T16" fmla="*/ 501 w 587"/>
                <a:gd name="T17" fmla="*/ 208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09">
                  <a:moveTo>
                    <a:pt x="501" y="208"/>
                  </a:moveTo>
                  <a:cubicBezTo>
                    <a:pt x="501" y="208"/>
                    <a:pt x="501" y="208"/>
                    <a:pt x="501" y="208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86" y="208"/>
                    <a:pt x="86" y="208"/>
                    <a:pt x="86" y="208"/>
                  </a:cubicBezTo>
                  <a:cubicBezTo>
                    <a:pt x="33" y="261"/>
                    <a:pt x="0" y="334"/>
                    <a:pt x="0" y="415"/>
                  </a:cubicBezTo>
                  <a:cubicBezTo>
                    <a:pt x="0" y="577"/>
                    <a:pt x="132" y="709"/>
                    <a:pt x="294" y="709"/>
                  </a:cubicBezTo>
                  <a:cubicBezTo>
                    <a:pt x="456" y="709"/>
                    <a:pt x="587" y="577"/>
                    <a:pt x="587" y="415"/>
                  </a:cubicBezTo>
                  <a:cubicBezTo>
                    <a:pt x="587" y="334"/>
                    <a:pt x="554" y="261"/>
                    <a:pt x="501" y="208"/>
                  </a:cubicBez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4" name="Freeform 14"/>
          <p:cNvSpPr/>
          <p:nvPr/>
        </p:nvSpPr>
        <p:spPr>
          <a:xfrm>
            <a:off x="9255125" y="1952625"/>
            <a:ext cx="1439863" cy="1268413"/>
          </a:xfrm>
          <a:custGeom>
            <a:avLst/>
            <a:gdLst/>
            <a:ahLst/>
            <a:cxnLst>
              <a:cxn ang="0">
                <a:pos x="1227013" y="1254517"/>
              </a:cxn>
              <a:cxn ang="0">
                <a:pos x="1197181" y="1159909"/>
              </a:cxn>
              <a:cxn ang="0">
                <a:pos x="917017" y="1088630"/>
              </a:cxn>
              <a:cxn ang="0">
                <a:pos x="544763" y="1096406"/>
              </a:cxn>
              <a:cxn ang="0">
                <a:pos x="217905" y="1067894"/>
              </a:cxn>
              <a:cxn ang="0">
                <a:pos x="51882" y="1106774"/>
              </a:cxn>
              <a:cxn ang="0">
                <a:pos x="2594" y="1104182"/>
              </a:cxn>
              <a:cxn ang="0">
                <a:pos x="7782" y="734825"/>
              </a:cxn>
              <a:cxn ang="0">
                <a:pos x="108952" y="787961"/>
              </a:cxn>
              <a:cxn ang="0">
                <a:pos x="426731" y="785369"/>
              </a:cxn>
              <a:cxn ang="0">
                <a:pos x="514930" y="729641"/>
              </a:cxn>
              <a:cxn ang="0">
                <a:pos x="511039" y="622074"/>
              </a:cxn>
              <a:cxn ang="0">
                <a:pos x="499366" y="566347"/>
              </a:cxn>
              <a:cxn ang="0">
                <a:pos x="569407" y="522283"/>
              </a:cxn>
              <a:cxn ang="0">
                <a:pos x="595348" y="485995"/>
              </a:cxn>
              <a:cxn ang="0">
                <a:pos x="600536" y="377132"/>
              </a:cxn>
              <a:cxn ang="0">
                <a:pos x="617398" y="311037"/>
              </a:cxn>
              <a:cxn ang="0">
                <a:pos x="614804" y="301965"/>
              </a:cxn>
              <a:cxn ang="0">
                <a:pos x="649824" y="226798"/>
              </a:cxn>
              <a:cxn ang="0">
                <a:pos x="634259" y="155518"/>
              </a:cxn>
              <a:cxn ang="0">
                <a:pos x="609615" y="147742"/>
              </a:cxn>
              <a:cxn ang="0">
                <a:pos x="415057" y="151630"/>
              </a:cxn>
              <a:cxn ang="0">
                <a:pos x="433216" y="36287"/>
              </a:cxn>
              <a:cxn ang="0">
                <a:pos x="608318" y="49247"/>
              </a:cxn>
              <a:cxn ang="0">
                <a:pos x="765262" y="29807"/>
              </a:cxn>
              <a:cxn ang="0">
                <a:pos x="974088" y="19439"/>
              </a:cxn>
              <a:cxn ang="0">
                <a:pos x="1000029" y="124414"/>
              </a:cxn>
              <a:cxn ang="0">
                <a:pos x="809362" y="142558"/>
              </a:cxn>
              <a:cxn ang="0">
                <a:pos x="784718" y="149038"/>
              </a:cxn>
              <a:cxn ang="0">
                <a:pos x="765262" y="251421"/>
              </a:cxn>
              <a:cxn ang="0">
                <a:pos x="782124" y="265677"/>
              </a:cxn>
              <a:cxn ang="0">
                <a:pos x="795094" y="316221"/>
              </a:cxn>
              <a:cxn ang="0">
                <a:pos x="796391" y="335661"/>
              </a:cxn>
              <a:cxn ang="0">
                <a:pos x="817144" y="467851"/>
              </a:cxn>
              <a:cxn ang="0">
                <a:pos x="839194" y="515803"/>
              </a:cxn>
              <a:cxn ang="0">
                <a:pos x="896264" y="535243"/>
              </a:cxn>
              <a:cxn ang="0">
                <a:pos x="902750" y="624666"/>
              </a:cxn>
              <a:cxn ang="0">
                <a:pos x="905344" y="720569"/>
              </a:cxn>
              <a:cxn ang="0">
                <a:pos x="1040238" y="789257"/>
              </a:cxn>
              <a:cxn ang="0">
                <a:pos x="1437136" y="1132694"/>
              </a:cxn>
              <a:cxn ang="0">
                <a:pos x="1428057" y="1254517"/>
              </a:cxn>
            </a:cxnLst>
            <a:rect l="0" t="0" r="0" b="0"/>
            <a:pathLst>
              <a:path w="1110" h="978">
                <a:moveTo>
                  <a:pt x="1018" y="978"/>
                </a:moveTo>
                <a:cubicBezTo>
                  <a:pt x="994" y="978"/>
                  <a:pt x="970" y="973"/>
                  <a:pt x="946" y="968"/>
                </a:cubicBezTo>
                <a:cubicBezTo>
                  <a:pt x="933" y="965"/>
                  <a:pt x="931" y="963"/>
                  <a:pt x="929" y="949"/>
                </a:cubicBezTo>
                <a:cubicBezTo>
                  <a:pt x="927" y="931"/>
                  <a:pt x="926" y="913"/>
                  <a:pt x="923" y="895"/>
                </a:cubicBezTo>
                <a:cubicBezTo>
                  <a:pt x="917" y="849"/>
                  <a:pt x="885" y="821"/>
                  <a:pt x="839" y="818"/>
                </a:cubicBezTo>
                <a:cubicBezTo>
                  <a:pt x="793" y="814"/>
                  <a:pt x="750" y="825"/>
                  <a:pt x="707" y="840"/>
                </a:cubicBezTo>
                <a:cubicBezTo>
                  <a:pt x="671" y="853"/>
                  <a:pt x="636" y="866"/>
                  <a:pt x="598" y="872"/>
                </a:cubicBezTo>
                <a:cubicBezTo>
                  <a:pt x="536" y="881"/>
                  <a:pt x="477" y="872"/>
                  <a:pt x="420" y="846"/>
                </a:cubicBezTo>
                <a:cubicBezTo>
                  <a:pt x="380" y="827"/>
                  <a:pt x="337" y="821"/>
                  <a:pt x="292" y="823"/>
                </a:cubicBezTo>
                <a:cubicBezTo>
                  <a:pt x="251" y="824"/>
                  <a:pt x="209" y="823"/>
                  <a:pt x="168" y="824"/>
                </a:cubicBezTo>
                <a:cubicBezTo>
                  <a:pt x="139" y="825"/>
                  <a:pt x="110" y="826"/>
                  <a:pt x="81" y="827"/>
                </a:cubicBezTo>
                <a:cubicBezTo>
                  <a:pt x="62" y="828"/>
                  <a:pt x="47" y="835"/>
                  <a:pt x="40" y="854"/>
                </a:cubicBezTo>
                <a:cubicBezTo>
                  <a:pt x="34" y="867"/>
                  <a:pt x="17" y="871"/>
                  <a:pt x="6" y="862"/>
                </a:cubicBezTo>
                <a:cubicBezTo>
                  <a:pt x="3" y="860"/>
                  <a:pt x="2" y="856"/>
                  <a:pt x="2" y="852"/>
                </a:cubicBezTo>
                <a:cubicBezTo>
                  <a:pt x="1" y="802"/>
                  <a:pt x="0" y="751"/>
                  <a:pt x="1" y="701"/>
                </a:cubicBezTo>
                <a:cubicBezTo>
                  <a:pt x="1" y="659"/>
                  <a:pt x="6" y="570"/>
                  <a:pt x="6" y="567"/>
                </a:cubicBezTo>
                <a:cubicBezTo>
                  <a:pt x="35" y="567"/>
                  <a:pt x="35" y="567"/>
                  <a:pt x="46" y="589"/>
                </a:cubicBezTo>
                <a:cubicBezTo>
                  <a:pt x="54" y="605"/>
                  <a:pt x="69" y="608"/>
                  <a:pt x="84" y="608"/>
                </a:cubicBezTo>
                <a:cubicBezTo>
                  <a:pt x="124" y="608"/>
                  <a:pt x="164" y="607"/>
                  <a:pt x="204" y="607"/>
                </a:cubicBezTo>
                <a:cubicBezTo>
                  <a:pt x="246" y="607"/>
                  <a:pt x="288" y="606"/>
                  <a:pt x="329" y="606"/>
                </a:cubicBezTo>
                <a:cubicBezTo>
                  <a:pt x="347" y="606"/>
                  <a:pt x="364" y="600"/>
                  <a:pt x="380" y="592"/>
                </a:cubicBezTo>
                <a:cubicBezTo>
                  <a:pt x="391" y="585"/>
                  <a:pt x="397" y="575"/>
                  <a:pt x="397" y="563"/>
                </a:cubicBezTo>
                <a:cubicBezTo>
                  <a:pt x="398" y="537"/>
                  <a:pt x="397" y="511"/>
                  <a:pt x="397" y="485"/>
                </a:cubicBezTo>
                <a:cubicBezTo>
                  <a:pt x="397" y="483"/>
                  <a:pt x="396" y="480"/>
                  <a:pt x="394" y="480"/>
                </a:cubicBezTo>
                <a:cubicBezTo>
                  <a:pt x="386" y="475"/>
                  <a:pt x="385" y="467"/>
                  <a:pt x="385" y="458"/>
                </a:cubicBezTo>
                <a:cubicBezTo>
                  <a:pt x="385" y="451"/>
                  <a:pt x="386" y="444"/>
                  <a:pt x="385" y="437"/>
                </a:cubicBezTo>
                <a:cubicBezTo>
                  <a:pt x="383" y="426"/>
                  <a:pt x="389" y="419"/>
                  <a:pt x="398" y="416"/>
                </a:cubicBezTo>
                <a:cubicBezTo>
                  <a:pt x="411" y="411"/>
                  <a:pt x="425" y="407"/>
                  <a:pt x="439" y="403"/>
                </a:cubicBezTo>
                <a:cubicBezTo>
                  <a:pt x="447" y="402"/>
                  <a:pt x="452" y="399"/>
                  <a:pt x="451" y="391"/>
                </a:cubicBezTo>
                <a:cubicBezTo>
                  <a:pt x="450" y="384"/>
                  <a:pt x="453" y="379"/>
                  <a:pt x="459" y="375"/>
                </a:cubicBezTo>
                <a:cubicBezTo>
                  <a:pt x="462" y="374"/>
                  <a:pt x="463" y="369"/>
                  <a:pt x="463" y="366"/>
                </a:cubicBezTo>
                <a:cubicBezTo>
                  <a:pt x="463" y="341"/>
                  <a:pt x="463" y="316"/>
                  <a:pt x="463" y="291"/>
                </a:cubicBezTo>
                <a:cubicBezTo>
                  <a:pt x="463" y="269"/>
                  <a:pt x="464" y="267"/>
                  <a:pt x="485" y="260"/>
                </a:cubicBezTo>
                <a:cubicBezTo>
                  <a:pt x="486" y="252"/>
                  <a:pt x="487" y="244"/>
                  <a:pt x="476" y="240"/>
                </a:cubicBezTo>
                <a:cubicBezTo>
                  <a:pt x="475" y="240"/>
                  <a:pt x="475" y="238"/>
                  <a:pt x="474" y="236"/>
                </a:cubicBezTo>
                <a:cubicBezTo>
                  <a:pt x="474" y="235"/>
                  <a:pt x="474" y="234"/>
                  <a:pt x="474" y="233"/>
                </a:cubicBezTo>
                <a:cubicBezTo>
                  <a:pt x="473" y="208"/>
                  <a:pt x="474" y="207"/>
                  <a:pt x="501" y="202"/>
                </a:cubicBezTo>
                <a:cubicBezTo>
                  <a:pt x="501" y="194"/>
                  <a:pt x="502" y="184"/>
                  <a:pt x="501" y="175"/>
                </a:cubicBezTo>
                <a:cubicBezTo>
                  <a:pt x="501" y="161"/>
                  <a:pt x="501" y="147"/>
                  <a:pt x="501" y="132"/>
                </a:cubicBezTo>
                <a:cubicBezTo>
                  <a:pt x="501" y="124"/>
                  <a:pt x="498" y="120"/>
                  <a:pt x="489" y="120"/>
                </a:cubicBezTo>
                <a:cubicBezTo>
                  <a:pt x="485" y="120"/>
                  <a:pt x="481" y="117"/>
                  <a:pt x="477" y="115"/>
                </a:cubicBezTo>
                <a:cubicBezTo>
                  <a:pt x="475" y="115"/>
                  <a:pt x="473" y="114"/>
                  <a:pt x="470" y="114"/>
                </a:cubicBezTo>
                <a:cubicBezTo>
                  <a:pt x="429" y="121"/>
                  <a:pt x="388" y="127"/>
                  <a:pt x="347" y="134"/>
                </a:cubicBezTo>
                <a:cubicBezTo>
                  <a:pt x="331" y="137"/>
                  <a:pt x="322" y="132"/>
                  <a:pt x="320" y="117"/>
                </a:cubicBezTo>
                <a:cubicBezTo>
                  <a:pt x="317" y="92"/>
                  <a:pt x="317" y="67"/>
                  <a:pt x="317" y="42"/>
                </a:cubicBezTo>
                <a:cubicBezTo>
                  <a:pt x="317" y="31"/>
                  <a:pt x="323" y="28"/>
                  <a:pt x="334" y="28"/>
                </a:cubicBezTo>
                <a:cubicBezTo>
                  <a:pt x="379" y="31"/>
                  <a:pt x="424" y="34"/>
                  <a:pt x="468" y="38"/>
                </a:cubicBezTo>
                <a:cubicBezTo>
                  <a:pt x="468" y="38"/>
                  <a:pt x="469" y="38"/>
                  <a:pt x="469" y="38"/>
                </a:cubicBezTo>
                <a:cubicBezTo>
                  <a:pt x="479" y="34"/>
                  <a:pt x="492" y="32"/>
                  <a:pt x="497" y="25"/>
                </a:cubicBezTo>
                <a:cubicBezTo>
                  <a:pt x="515" y="0"/>
                  <a:pt x="573" y="2"/>
                  <a:pt x="590" y="23"/>
                </a:cubicBezTo>
                <a:cubicBezTo>
                  <a:pt x="593" y="26"/>
                  <a:pt x="598" y="27"/>
                  <a:pt x="602" y="28"/>
                </a:cubicBezTo>
                <a:cubicBezTo>
                  <a:pt x="643" y="38"/>
                  <a:pt x="741" y="15"/>
                  <a:pt x="751" y="15"/>
                </a:cubicBezTo>
                <a:cubicBezTo>
                  <a:pt x="759" y="14"/>
                  <a:pt x="764" y="17"/>
                  <a:pt x="767" y="26"/>
                </a:cubicBezTo>
                <a:cubicBezTo>
                  <a:pt x="773" y="49"/>
                  <a:pt x="774" y="73"/>
                  <a:pt x="771" y="96"/>
                </a:cubicBezTo>
                <a:cubicBezTo>
                  <a:pt x="769" y="116"/>
                  <a:pt x="762" y="120"/>
                  <a:pt x="743" y="119"/>
                </a:cubicBezTo>
                <a:cubicBezTo>
                  <a:pt x="704" y="115"/>
                  <a:pt x="664" y="112"/>
                  <a:pt x="624" y="110"/>
                </a:cubicBezTo>
                <a:cubicBezTo>
                  <a:pt x="621" y="109"/>
                  <a:pt x="617" y="112"/>
                  <a:pt x="614" y="113"/>
                </a:cubicBezTo>
                <a:cubicBezTo>
                  <a:pt x="611" y="114"/>
                  <a:pt x="608" y="115"/>
                  <a:pt x="605" y="115"/>
                </a:cubicBezTo>
                <a:cubicBezTo>
                  <a:pt x="596" y="116"/>
                  <a:pt x="591" y="120"/>
                  <a:pt x="591" y="129"/>
                </a:cubicBezTo>
                <a:cubicBezTo>
                  <a:pt x="590" y="151"/>
                  <a:pt x="590" y="172"/>
                  <a:pt x="590" y="194"/>
                </a:cubicBezTo>
                <a:cubicBezTo>
                  <a:pt x="590" y="196"/>
                  <a:pt x="592" y="199"/>
                  <a:pt x="595" y="201"/>
                </a:cubicBezTo>
                <a:cubicBezTo>
                  <a:pt x="597" y="203"/>
                  <a:pt x="600" y="204"/>
                  <a:pt x="603" y="205"/>
                </a:cubicBezTo>
                <a:cubicBezTo>
                  <a:pt x="619" y="212"/>
                  <a:pt x="622" y="218"/>
                  <a:pt x="619" y="235"/>
                </a:cubicBezTo>
                <a:cubicBezTo>
                  <a:pt x="619" y="238"/>
                  <a:pt x="615" y="241"/>
                  <a:pt x="613" y="244"/>
                </a:cubicBezTo>
                <a:cubicBezTo>
                  <a:pt x="611" y="246"/>
                  <a:pt x="609" y="249"/>
                  <a:pt x="609" y="252"/>
                </a:cubicBezTo>
                <a:cubicBezTo>
                  <a:pt x="608" y="255"/>
                  <a:pt x="611" y="258"/>
                  <a:pt x="614" y="259"/>
                </a:cubicBezTo>
                <a:cubicBezTo>
                  <a:pt x="625" y="264"/>
                  <a:pt x="630" y="271"/>
                  <a:pt x="630" y="284"/>
                </a:cubicBezTo>
                <a:cubicBezTo>
                  <a:pt x="629" y="310"/>
                  <a:pt x="629" y="336"/>
                  <a:pt x="630" y="361"/>
                </a:cubicBezTo>
                <a:cubicBezTo>
                  <a:pt x="630" y="364"/>
                  <a:pt x="630" y="368"/>
                  <a:pt x="631" y="370"/>
                </a:cubicBezTo>
                <a:cubicBezTo>
                  <a:pt x="639" y="378"/>
                  <a:pt x="647" y="386"/>
                  <a:pt x="647" y="398"/>
                </a:cubicBezTo>
                <a:cubicBezTo>
                  <a:pt x="647" y="399"/>
                  <a:pt x="652" y="400"/>
                  <a:pt x="655" y="401"/>
                </a:cubicBezTo>
                <a:cubicBezTo>
                  <a:pt x="667" y="405"/>
                  <a:pt x="680" y="407"/>
                  <a:pt x="691" y="413"/>
                </a:cubicBezTo>
                <a:cubicBezTo>
                  <a:pt x="708" y="422"/>
                  <a:pt x="717" y="449"/>
                  <a:pt x="709" y="467"/>
                </a:cubicBezTo>
                <a:cubicBezTo>
                  <a:pt x="706" y="472"/>
                  <a:pt x="700" y="476"/>
                  <a:pt x="696" y="482"/>
                </a:cubicBezTo>
                <a:cubicBezTo>
                  <a:pt x="694" y="484"/>
                  <a:pt x="691" y="486"/>
                  <a:pt x="691" y="489"/>
                </a:cubicBezTo>
                <a:cubicBezTo>
                  <a:pt x="693" y="511"/>
                  <a:pt x="694" y="534"/>
                  <a:pt x="698" y="556"/>
                </a:cubicBezTo>
                <a:cubicBezTo>
                  <a:pt x="701" y="577"/>
                  <a:pt x="715" y="589"/>
                  <a:pt x="734" y="597"/>
                </a:cubicBezTo>
                <a:cubicBezTo>
                  <a:pt x="756" y="607"/>
                  <a:pt x="779" y="607"/>
                  <a:pt x="802" y="609"/>
                </a:cubicBezTo>
                <a:cubicBezTo>
                  <a:pt x="834" y="611"/>
                  <a:pt x="867" y="612"/>
                  <a:pt x="898" y="619"/>
                </a:cubicBezTo>
                <a:cubicBezTo>
                  <a:pt x="1015" y="646"/>
                  <a:pt x="1104" y="738"/>
                  <a:pt x="1108" y="874"/>
                </a:cubicBezTo>
                <a:cubicBezTo>
                  <a:pt x="1109" y="900"/>
                  <a:pt x="1109" y="926"/>
                  <a:pt x="1110" y="953"/>
                </a:cubicBezTo>
                <a:cubicBezTo>
                  <a:pt x="1110" y="960"/>
                  <a:pt x="1108" y="965"/>
                  <a:pt x="1101" y="968"/>
                </a:cubicBezTo>
                <a:cubicBezTo>
                  <a:pt x="1086" y="973"/>
                  <a:pt x="1064" y="978"/>
                  <a:pt x="1018" y="978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" name="Rectangle 66"/>
          <p:cNvSpPr/>
          <p:nvPr/>
        </p:nvSpPr>
        <p:spPr>
          <a:xfrm>
            <a:off x="9070975" y="5602288"/>
            <a:ext cx="213042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9434705" y="5121146"/>
            <a:ext cx="140316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工作四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0236678" y="3865766"/>
            <a:ext cx="716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strike="noStrike" noProof="1">
                <a:blipFill>
                  <a:blip r:embed="rId4"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45%</a:t>
            </a:r>
            <a:endParaRPr lang="zh-CN" altLang="zh-CN" sz="2400" strike="noStrike" noProof="1">
              <a:blipFill>
                <a:blip r:embed="rId4"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477" name="Freeform 19"/>
          <p:cNvSpPr/>
          <p:nvPr/>
        </p:nvSpPr>
        <p:spPr>
          <a:xfrm>
            <a:off x="-279400" y="376713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78" name="Freeform 20"/>
          <p:cNvSpPr/>
          <p:nvPr/>
        </p:nvSpPr>
        <p:spPr>
          <a:xfrm>
            <a:off x="-1042987" y="371633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8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工作达标情况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77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84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8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15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 animBg="1"/>
      <p:bldP spid="8" grpId="0"/>
      <p:bldP spid="8" grpId="1"/>
      <p:bldP spid="32" grpId="0" animBg="1"/>
      <p:bldP spid="33" grpId="0"/>
      <p:bldP spid="34" grpId="0" animBg="1"/>
      <p:bldP spid="35" grpId="0"/>
      <p:bldP spid="35" grpId="1"/>
      <p:bldP spid="43" grpId="0" animBg="1"/>
      <p:bldP spid="44" grpId="0"/>
      <p:bldP spid="45" grpId="0" animBg="1"/>
      <p:bldP spid="46" grpId="0"/>
      <p:bldP spid="46" grpId="1"/>
      <p:bldP spid="54" grpId="0" animBg="1"/>
      <p:bldP spid="55" grpId="0"/>
      <p:bldP spid="56" grpId="0" animBg="1"/>
      <p:bldP spid="57" grpId="0"/>
      <p:bldP spid="57" grpId="1"/>
    </p:bldLst>
  </p:timing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 81"/>
          <p:cNvSpPr>
            <a:spLocks noChangeShapeType="1"/>
          </p:cNvSpPr>
          <p:nvPr/>
        </p:nvSpPr>
        <p:spPr bwMode="auto">
          <a:xfrm flipV="1">
            <a:off x="5707063" y="2985785"/>
            <a:ext cx="0" cy="1197205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1218565" fontAlgn="auto"/>
            <a:endParaRPr lang="zh-CN" altLang="en-US" sz="2400" strike="noStrike" noProof="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 flipV="1">
            <a:off x="10058400" y="2985785"/>
            <a:ext cx="0" cy="1197205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1218565" fontAlgn="auto"/>
            <a:endParaRPr lang="zh-CN" altLang="en-US" sz="2400" strike="noStrike" noProof="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9896475" y="3490913"/>
            <a:ext cx="1071563" cy="1071562"/>
            <a:chOff x="583025" y="2411859"/>
            <a:chExt cx="466139" cy="466138"/>
          </a:xfrm>
        </p:grpSpPr>
        <p:sp>
          <p:nvSpPr>
            <p:cNvPr id="75" name="Rounded Rectangle 34"/>
            <p:cNvSpPr/>
            <p:nvPr/>
          </p:nvSpPr>
          <p:spPr>
            <a:xfrm>
              <a:off x="583025" y="2411859"/>
              <a:ext cx="466139" cy="466138"/>
            </a:xfrm>
            <a:prstGeom prst="roundRect">
              <a:avLst>
                <a:gd name="adj" fmla="val 50000"/>
              </a:avLst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76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77" name="Rectangle 66"/>
          <p:cNvSpPr/>
          <p:nvPr/>
        </p:nvSpPr>
        <p:spPr>
          <a:xfrm>
            <a:off x="9299575" y="2212975"/>
            <a:ext cx="228917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9576899" y="1731792"/>
            <a:ext cx="1733685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内部管理不善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Line 81"/>
          <p:cNvSpPr>
            <a:spLocks noChangeShapeType="1"/>
          </p:cNvSpPr>
          <p:nvPr/>
        </p:nvSpPr>
        <p:spPr bwMode="auto">
          <a:xfrm flipV="1">
            <a:off x="8131175" y="3919716"/>
            <a:ext cx="0" cy="1197205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1218565" fontAlgn="auto"/>
            <a:endParaRPr lang="zh-CN" altLang="en-US" sz="2400" strike="noStrike" noProof="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7867650" y="3381375"/>
            <a:ext cx="1290638" cy="1290638"/>
            <a:chOff x="587828" y="2416661"/>
            <a:chExt cx="456533" cy="456533"/>
          </a:xfrm>
        </p:grpSpPr>
        <p:sp>
          <p:nvSpPr>
            <p:cNvPr id="69" name="Rounded Rectangle 34"/>
            <p:cNvSpPr/>
            <p:nvPr/>
          </p:nvSpPr>
          <p:spPr>
            <a:xfrm>
              <a:off x="587828" y="2416661"/>
              <a:ext cx="456533" cy="456533"/>
            </a:xfrm>
            <a:prstGeom prst="roundRect">
              <a:avLst>
                <a:gd name="adj" fmla="val 50000"/>
              </a:avLst>
            </a:pr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70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71" name="Rectangle 66"/>
          <p:cNvSpPr/>
          <p:nvPr/>
        </p:nvSpPr>
        <p:spPr>
          <a:xfrm>
            <a:off x="7369175" y="5789613"/>
            <a:ext cx="2287588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7646391" y="5308942"/>
            <a:ext cx="1733685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市场分析不透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Line 81"/>
          <p:cNvSpPr>
            <a:spLocks noChangeShapeType="1"/>
          </p:cNvSpPr>
          <p:nvPr/>
        </p:nvSpPr>
        <p:spPr bwMode="auto">
          <a:xfrm flipV="1">
            <a:off x="1201738" y="2985785"/>
            <a:ext cx="0" cy="1197205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1218565" fontAlgn="auto"/>
            <a:endParaRPr lang="zh-CN" altLang="en-US" sz="2400" strike="noStrike" noProof="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251450" y="3186113"/>
            <a:ext cx="1681163" cy="1681162"/>
            <a:chOff x="594525" y="2423358"/>
            <a:chExt cx="443139" cy="443139"/>
          </a:xfrm>
        </p:grpSpPr>
        <p:sp>
          <p:nvSpPr>
            <p:cNvPr id="54" name="Rounded Rectangle 34"/>
            <p:cNvSpPr/>
            <p:nvPr/>
          </p:nvSpPr>
          <p:spPr>
            <a:xfrm>
              <a:off x="594525" y="2423358"/>
              <a:ext cx="443139" cy="443139"/>
            </a:xfrm>
            <a:prstGeom prst="roundRect">
              <a:avLst>
                <a:gd name="adj" fmla="val 50000"/>
              </a:avLst>
            </a:prstGeom>
            <a:blipFill>
              <a:blip r:embed="rId5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55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5" name="Line 81"/>
          <p:cNvSpPr>
            <a:spLocks noChangeShapeType="1"/>
          </p:cNvSpPr>
          <p:nvPr/>
        </p:nvSpPr>
        <p:spPr bwMode="auto">
          <a:xfrm flipV="1">
            <a:off x="3119438" y="3919716"/>
            <a:ext cx="0" cy="1197205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1218565" fontAlgn="auto"/>
            <a:endParaRPr lang="zh-CN" altLang="en-US" sz="2400" strike="noStrike" noProof="1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855913" y="3381375"/>
            <a:ext cx="1290637" cy="1290638"/>
            <a:chOff x="587828" y="2416661"/>
            <a:chExt cx="456533" cy="456533"/>
          </a:xfrm>
        </p:grpSpPr>
        <p:sp>
          <p:nvSpPr>
            <p:cNvPr id="47" name="Rounded Rectangle 34"/>
            <p:cNvSpPr/>
            <p:nvPr/>
          </p:nvSpPr>
          <p:spPr>
            <a:xfrm>
              <a:off x="587828" y="2416661"/>
              <a:ext cx="456533" cy="456533"/>
            </a:xfrm>
            <a:prstGeom prst="roundRect">
              <a:avLst>
                <a:gd name="adj" fmla="val 50000"/>
              </a:avLst>
            </a:pr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48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41400" y="3490913"/>
            <a:ext cx="1069975" cy="1071562"/>
            <a:chOff x="583025" y="2411859"/>
            <a:chExt cx="466139" cy="466138"/>
          </a:xfrm>
        </p:grpSpPr>
        <p:sp>
          <p:nvSpPr>
            <p:cNvPr id="44" name="Rounded Rectangle 34"/>
            <p:cNvSpPr/>
            <p:nvPr/>
          </p:nvSpPr>
          <p:spPr>
            <a:xfrm>
              <a:off x="583025" y="2411859"/>
              <a:ext cx="466139" cy="466138"/>
            </a:xfrm>
            <a:prstGeom prst="roundRect">
              <a:avLst>
                <a:gd name="adj" fmla="val 50000"/>
              </a:avLst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  <p:sp>
          <p:nvSpPr>
            <p:cNvPr id="45" name="Rounded Rectangle 34"/>
            <p:cNvSpPr/>
            <p:nvPr/>
          </p:nvSpPr>
          <p:spPr>
            <a:xfrm>
              <a:off x="615433" y="2444266"/>
              <a:ext cx="401324" cy="401324"/>
            </a:xfrm>
            <a:prstGeom prst="roundRect">
              <a:avLst>
                <a:gd name="adj" fmla="val 50000"/>
              </a:avLst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</a:endParaRPr>
            </a:p>
          </p:txBody>
        </p:sp>
      </p:grpSp>
      <p:sp>
        <p:nvSpPr>
          <p:cNvPr id="12" name="Freeform 58"/>
          <p:cNvSpPr/>
          <p:nvPr/>
        </p:nvSpPr>
        <p:spPr bwMode="auto">
          <a:xfrm>
            <a:off x="2402418" y="3869759"/>
            <a:ext cx="247649" cy="302683"/>
          </a:xfrm>
          <a:custGeom>
            <a:avLst/>
            <a:gdLst>
              <a:gd name="T0" fmla="*/ 0 w 105"/>
              <a:gd name="T1" fmla="*/ 0 h 128"/>
              <a:gd name="T2" fmla="*/ 49 w 105"/>
              <a:gd name="T3" fmla="*/ 63 h 128"/>
              <a:gd name="T4" fmla="*/ 0 w 105"/>
              <a:gd name="T5" fmla="*/ 128 h 128"/>
              <a:gd name="T6" fmla="*/ 54 w 105"/>
              <a:gd name="T7" fmla="*/ 128 h 128"/>
              <a:gd name="T8" fmla="*/ 105 w 105"/>
              <a:gd name="T9" fmla="*/ 63 h 128"/>
              <a:gd name="T10" fmla="*/ 54 w 105"/>
              <a:gd name="T11" fmla="*/ 0 h 128"/>
              <a:gd name="T12" fmla="*/ 0 w 105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" h="128">
                <a:moveTo>
                  <a:pt x="0" y="0"/>
                </a:moveTo>
                <a:lnTo>
                  <a:pt x="49" y="63"/>
                </a:lnTo>
                <a:lnTo>
                  <a:pt x="0" y="128"/>
                </a:lnTo>
                <a:lnTo>
                  <a:pt x="54" y="128"/>
                </a:lnTo>
                <a:lnTo>
                  <a:pt x="105" y="6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59"/>
          <p:cNvSpPr/>
          <p:nvPr/>
        </p:nvSpPr>
        <p:spPr bwMode="auto">
          <a:xfrm>
            <a:off x="4531785" y="3869759"/>
            <a:ext cx="247649" cy="302683"/>
          </a:xfrm>
          <a:custGeom>
            <a:avLst/>
            <a:gdLst>
              <a:gd name="T0" fmla="*/ 0 w 105"/>
              <a:gd name="T1" fmla="*/ 0 h 128"/>
              <a:gd name="T2" fmla="*/ 49 w 105"/>
              <a:gd name="T3" fmla="*/ 63 h 128"/>
              <a:gd name="T4" fmla="*/ 0 w 105"/>
              <a:gd name="T5" fmla="*/ 128 h 128"/>
              <a:gd name="T6" fmla="*/ 54 w 105"/>
              <a:gd name="T7" fmla="*/ 128 h 128"/>
              <a:gd name="T8" fmla="*/ 105 w 105"/>
              <a:gd name="T9" fmla="*/ 63 h 128"/>
              <a:gd name="T10" fmla="*/ 54 w 105"/>
              <a:gd name="T11" fmla="*/ 0 h 128"/>
              <a:gd name="T12" fmla="*/ 0 w 105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" h="128">
                <a:moveTo>
                  <a:pt x="0" y="0"/>
                </a:moveTo>
                <a:lnTo>
                  <a:pt x="49" y="63"/>
                </a:lnTo>
                <a:lnTo>
                  <a:pt x="0" y="128"/>
                </a:lnTo>
                <a:lnTo>
                  <a:pt x="54" y="128"/>
                </a:lnTo>
                <a:lnTo>
                  <a:pt x="105" y="6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60"/>
          <p:cNvSpPr/>
          <p:nvPr/>
        </p:nvSpPr>
        <p:spPr bwMode="auto">
          <a:xfrm>
            <a:off x="7325784" y="3869759"/>
            <a:ext cx="251883" cy="302683"/>
          </a:xfrm>
          <a:custGeom>
            <a:avLst/>
            <a:gdLst>
              <a:gd name="T0" fmla="*/ 0 w 106"/>
              <a:gd name="T1" fmla="*/ 0 h 128"/>
              <a:gd name="T2" fmla="*/ 50 w 106"/>
              <a:gd name="T3" fmla="*/ 63 h 128"/>
              <a:gd name="T4" fmla="*/ 0 w 106"/>
              <a:gd name="T5" fmla="*/ 128 h 128"/>
              <a:gd name="T6" fmla="*/ 55 w 106"/>
              <a:gd name="T7" fmla="*/ 128 h 128"/>
              <a:gd name="T8" fmla="*/ 106 w 106"/>
              <a:gd name="T9" fmla="*/ 63 h 128"/>
              <a:gd name="T10" fmla="*/ 55 w 106"/>
              <a:gd name="T11" fmla="*/ 0 h 128"/>
              <a:gd name="T12" fmla="*/ 0 w 106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" h="128">
                <a:moveTo>
                  <a:pt x="0" y="0"/>
                </a:moveTo>
                <a:lnTo>
                  <a:pt x="50" y="63"/>
                </a:lnTo>
                <a:lnTo>
                  <a:pt x="0" y="128"/>
                </a:lnTo>
                <a:lnTo>
                  <a:pt x="55" y="128"/>
                </a:lnTo>
                <a:lnTo>
                  <a:pt x="106" y="63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61"/>
          <p:cNvSpPr/>
          <p:nvPr/>
        </p:nvSpPr>
        <p:spPr bwMode="auto">
          <a:xfrm>
            <a:off x="9438218" y="3869759"/>
            <a:ext cx="247649" cy="302683"/>
          </a:xfrm>
          <a:custGeom>
            <a:avLst/>
            <a:gdLst>
              <a:gd name="T0" fmla="*/ 0 w 105"/>
              <a:gd name="T1" fmla="*/ 0 h 128"/>
              <a:gd name="T2" fmla="*/ 49 w 105"/>
              <a:gd name="T3" fmla="*/ 63 h 128"/>
              <a:gd name="T4" fmla="*/ 0 w 105"/>
              <a:gd name="T5" fmla="*/ 128 h 128"/>
              <a:gd name="T6" fmla="*/ 54 w 105"/>
              <a:gd name="T7" fmla="*/ 128 h 128"/>
              <a:gd name="T8" fmla="*/ 105 w 105"/>
              <a:gd name="T9" fmla="*/ 63 h 128"/>
              <a:gd name="T10" fmla="*/ 54 w 105"/>
              <a:gd name="T11" fmla="*/ 0 h 128"/>
              <a:gd name="T12" fmla="*/ 0 w 105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" h="128">
                <a:moveTo>
                  <a:pt x="0" y="0"/>
                </a:moveTo>
                <a:lnTo>
                  <a:pt x="49" y="63"/>
                </a:lnTo>
                <a:lnTo>
                  <a:pt x="0" y="128"/>
                </a:lnTo>
                <a:lnTo>
                  <a:pt x="54" y="128"/>
                </a:lnTo>
                <a:lnTo>
                  <a:pt x="105" y="6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62"/>
          <p:cNvSpPr/>
          <p:nvPr/>
        </p:nvSpPr>
        <p:spPr>
          <a:xfrm>
            <a:off x="3284538" y="3762375"/>
            <a:ext cx="433387" cy="528638"/>
          </a:xfrm>
          <a:custGeom>
            <a:avLst/>
            <a:gdLst/>
            <a:ahLst/>
            <a:cxnLst>
              <a:cxn ang="0">
                <a:pos x="433133" y="356611"/>
              </a:cxn>
              <a:cxn ang="0">
                <a:pos x="433133" y="352776"/>
              </a:cxn>
              <a:cxn ang="0">
                <a:pos x="433133" y="134208"/>
              </a:cxn>
              <a:cxn ang="0">
                <a:pos x="402194" y="99697"/>
              </a:cxn>
              <a:cxn ang="0">
                <a:pos x="378991" y="134208"/>
              </a:cxn>
              <a:cxn ang="0">
                <a:pos x="378991" y="253078"/>
              </a:cxn>
              <a:cxn ang="0">
                <a:pos x="348053" y="230071"/>
              </a:cxn>
              <a:cxn ang="0">
                <a:pos x="348053" y="38345"/>
              </a:cxn>
              <a:cxn ang="0">
                <a:pos x="317115" y="0"/>
              </a:cxn>
              <a:cxn ang="0">
                <a:pos x="286177" y="38345"/>
              </a:cxn>
              <a:cxn ang="0">
                <a:pos x="286177" y="210899"/>
              </a:cxn>
              <a:cxn ang="0">
                <a:pos x="266840" y="210899"/>
              </a:cxn>
              <a:cxn ang="0">
                <a:pos x="255239" y="210899"/>
              </a:cxn>
              <a:cxn ang="0">
                <a:pos x="255239" y="34510"/>
              </a:cxn>
              <a:cxn ang="0">
                <a:pos x="228168" y="0"/>
              </a:cxn>
              <a:cxn ang="0">
                <a:pos x="201097" y="34510"/>
              </a:cxn>
              <a:cxn ang="0">
                <a:pos x="201097" y="222402"/>
              </a:cxn>
              <a:cxn ang="0">
                <a:pos x="170159" y="241575"/>
              </a:cxn>
              <a:cxn ang="0">
                <a:pos x="170159" y="118870"/>
              </a:cxn>
              <a:cxn ang="0">
                <a:pos x="143088" y="80525"/>
              </a:cxn>
              <a:cxn ang="0">
                <a:pos x="116017" y="118870"/>
              </a:cxn>
              <a:cxn ang="0">
                <a:pos x="116017" y="333604"/>
              </a:cxn>
              <a:cxn ang="0">
                <a:pos x="77345" y="295258"/>
              </a:cxn>
              <a:cxn ang="0">
                <a:pos x="15469" y="295258"/>
              </a:cxn>
              <a:cxn ang="0">
                <a:pos x="15469" y="352776"/>
              </a:cxn>
              <a:cxn ang="0">
                <a:pos x="143088" y="475481"/>
              </a:cxn>
              <a:cxn ang="0">
                <a:pos x="150823" y="479316"/>
              </a:cxn>
              <a:cxn ang="0">
                <a:pos x="266840" y="529165"/>
              </a:cxn>
              <a:cxn ang="0">
                <a:pos x="433133" y="371949"/>
              </a:cxn>
              <a:cxn ang="0">
                <a:pos x="433133" y="356611"/>
              </a:cxn>
            </a:cxnLst>
            <a:rect l="0" t="0" r="0" b="0"/>
            <a:pathLst>
              <a:path w="112" h="138">
                <a:moveTo>
                  <a:pt x="112" y="93"/>
                </a:moveTo>
                <a:cubicBezTo>
                  <a:pt x="112" y="93"/>
                  <a:pt x="112" y="92"/>
                  <a:pt x="112" y="92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2" y="29"/>
                  <a:pt x="108" y="26"/>
                  <a:pt x="104" y="26"/>
                </a:cubicBezTo>
                <a:cubicBezTo>
                  <a:pt x="100" y="26"/>
                  <a:pt x="98" y="29"/>
                  <a:pt x="98" y="35"/>
                </a:cubicBezTo>
                <a:cubicBezTo>
                  <a:pt x="98" y="66"/>
                  <a:pt x="98" y="66"/>
                  <a:pt x="98" y="66"/>
                </a:cubicBezTo>
                <a:cubicBezTo>
                  <a:pt x="96" y="64"/>
                  <a:pt x="92" y="61"/>
                  <a:pt x="90" y="60"/>
                </a:cubicBezTo>
                <a:cubicBezTo>
                  <a:pt x="90" y="10"/>
                  <a:pt x="90" y="10"/>
                  <a:pt x="90" y="10"/>
                </a:cubicBezTo>
                <a:cubicBezTo>
                  <a:pt x="90" y="4"/>
                  <a:pt x="86" y="0"/>
                  <a:pt x="82" y="0"/>
                </a:cubicBezTo>
                <a:cubicBezTo>
                  <a:pt x="77" y="0"/>
                  <a:pt x="74" y="4"/>
                  <a:pt x="74" y="10"/>
                </a:cubicBezTo>
                <a:cubicBezTo>
                  <a:pt x="74" y="55"/>
                  <a:pt x="74" y="55"/>
                  <a:pt x="74" y="55"/>
                </a:cubicBezTo>
                <a:cubicBezTo>
                  <a:pt x="72" y="55"/>
                  <a:pt x="71" y="55"/>
                  <a:pt x="69" y="55"/>
                </a:cubicBezTo>
                <a:cubicBezTo>
                  <a:pt x="68" y="55"/>
                  <a:pt x="67" y="55"/>
                  <a:pt x="66" y="55"/>
                </a:cubicBezTo>
                <a:cubicBezTo>
                  <a:pt x="66" y="9"/>
                  <a:pt x="66" y="9"/>
                  <a:pt x="66" y="9"/>
                </a:cubicBezTo>
                <a:cubicBezTo>
                  <a:pt x="66" y="4"/>
                  <a:pt x="64" y="0"/>
                  <a:pt x="59" y="0"/>
                </a:cubicBezTo>
                <a:cubicBezTo>
                  <a:pt x="55" y="0"/>
                  <a:pt x="52" y="3"/>
                  <a:pt x="52" y="9"/>
                </a:cubicBezTo>
                <a:cubicBezTo>
                  <a:pt x="52" y="58"/>
                  <a:pt x="52" y="58"/>
                  <a:pt x="52" y="58"/>
                </a:cubicBezTo>
                <a:cubicBezTo>
                  <a:pt x="50" y="59"/>
                  <a:pt x="46" y="62"/>
                  <a:pt x="44" y="63"/>
                </a:cubicBezTo>
                <a:cubicBezTo>
                  <a:pt x="44" y="31"/>
                  <a:pt x="44" y="31"/>
                  <a:pt x="44" y="31"/>
                </a:cubicBezTo>
                <a:cubicBezTo>
                  <a:pt x="44" y="25"/>
                  <a:pt x="42" y="21"/>
                  <a:pt x="37" y="21"/>
                </a:cubicBezTo>
                <a:cubicBezTo>
                  <a:pt x="32" y="21"/>
                  <a:pt x="30" y="25"/>
                  <a:pt x="30" y="31"/>
                </a:cubicBezTo>
                <a:cubicBezTo>
                  <a:pt x="30" y="87"/>
                  <a:pt x="30" y="87"/>
                  <a:pt x="30" y="87"/>
                </a:cubicBezTo>
                <a:cubicBezTo>
                  <a:pt x="20" y="77"/>
                  <a:pt x="20" y="77"/>
                  <a:pt x="20" y="77"/>
                </a:cubicBezTo>
                <a:cubicBezTo>
                  <a:pt x="16" y="73"/>
                  <a:pt x="9" y="73"/>
                  <a:pt x="4" y="77"/>
                </a:cubicBezTo>
                <a:cubicBezTo>
                  <a:pt x="0" y="81"/>
                  <a:pt x="0" y="88"/>
                  <a:pt x="4" y="92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8" y="125"/>
                  <a:pt x="38" y="125"/>
                  <a:pt x="39" y="125"/>
                </a:cubicBezTo>
                <a:cubicBezTo>
                  <a:pt x="46" y="133"/>
                  <a:pt x="57" y="138"/>
                  <a:pt x="69" y="138"/>
                </a:cubicBezTo>
                <a:cubicBezTo>
                  <a:pt x="93" y="138"/>
                  <a:pt x="112" y="120"/>
                  <a:pt x="112" y="97"/>
                </a:cubicBezTo>
                <a:cubicBezTo>
                  <a:pt x="112" y="95"/>
                  <a:pt x="112" y="94"/>
                  <a:pt x="112" y="93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Group 83"/>
          <p:cNvGrpSpPr/>
          <p:nvPr/>
        </p:nvGrpSpPr>
        <p:grpSpPr bwMode="auto">
          <a:xfrm>
            <a:off x="1327150" y="3804142"/>
            <a:ext cx="503767" cy="444500"/>
            <a:chOff x="669" y="1621"/>
            <a:chExt cx="238" cy="210"/>
          </a:xfrm>
          <a:solidFill>
            <a:schemeClr val="tx1"/>
          </a:solidFill>
        </p:grpSpPr>
        <p:sp>
          <p:nvSpPr>
            <p:cNvPr id="18" name="Freeform 63"/>
            <p:cNvSpPr>
              <a:spLocks noEditPoints="1"/>
            </p:cNvSpPr>
            <p:nvPr/>
          </p:nvSpPr>
          <p:spPr bwMode="auto">
            <a:xfrm>
              <a:off x="669" y="1621"/>
              <a:ext cx="165" cy="210"/>
            </a:xfrm>
            <a:custGeom>
              <a:avLst/>
              <a:gdLst>
                <a:gd name="T0" fmla="*/ 42 w 84"/>
                <a:gd name="T1" fmla="*/ 47 h 107"/>
                <a:gd name="T2" fmla="*/ 0 w 84"/>
                <a:gd name="T3" fmla="*/ 104 h 107"/>
                <a:gd name="T4" fmla="*/ 0 w 84"/>
                <a:gd name="T5" fmla="*/ 107 h 107"/>
                <a:gd name="T6" fmla="*/ 84 w 84"/>
                <a:gd name="T7" fmla="*/ 107 h 107"/>
                <a:gd name="T8" fmla="*/ 84 w 84"/>
                <a:gd name="T9" fmla="*/ 104 h 107"/>
                <a:gd name="T10" fmla="*/ 42 w 84"/>
                <a:gd name="T11" fmla="*/ 47 h 107"/>
                <a:gd name="T12" fmla="*/ 42 w 84"/>
                <a:gd name="T13" fmla="*/ 41 h 107"/>
                <a:gd name="T14" fmla="*/ 63 w 84"/>
                <a:gd name="T15" fmla="*/ 20 h 107"/>
                <a:gd name="T16" fmla="*/ 42 w 84"/>
                <a:gd name="T17" fmla="*/ 0 h 107"/>
                <a:gd name="T18" fmla="*/ 21 w 84"/>
                <a:gd name="T19" fmla="*/ 20 h 107"/>
                <a:gd name="T20" fmla="*/ 42 w 84"/>
                <a:gd name="T21" fmla="*/ 4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07">
                  <a:moveTo>
                    <a:pt x="42" y="47"/>
                  </a:moveTo>
                  <a:cubicBezTo>
                    <a:pt x="18" y="47"/>
                    <a:pt x="0" y="73"/>
                    <a:pt x="0" y="104"/>
                  </a:cubicBezTo>
                  <a:cubicBezTo>
                    <a:pt x="0" y="105"/>
                    <a:pt x="0" y="106"/>
                    <a:pt x="0" y="107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84" y="106"/>
                    <a:pt x="84" y="105"/>
                    <a:pt x="84" y="104"/>
                  </a:cubicBezTo>
                  <a:cubicBezTo>
                    <a:pt x="84" y="73"/>
                    <a:pt x="65" y="47"/>
                    <a:pt x="42" y="47"/>
                  </a:cubicBezTo>
                  <a:close/>
                  <a:moveTo>
                    <a:pt x="42" y="41"/>
                  </a:moveTo>
                  <a:cubicBezTo>
                    <a:pt x="54" y="41"/>
                    <a:pt x="63" y="32"/>
                    <a:pt x="63" y="20"/>
                  </a:cubicBezTo>
                  <a:cubicBezTo>
                    <a:pt x="63" y="9"/>
                    <a:pt x="54" y="0"/>
                    <a:pt x="42" y="0"/>
                  </a:cubicBezTo>
                  <a:cubicBezTo>
                    <a:pt x="30" y="0"/>
                    <a:pt x="21" y="9"/>
                    <a:pt x="21" y="20"/>
                  </a:cubicBezTo>
                  <a:cubicBezTo>
                    <a:pt x="21" y="32"/>
                    <a:pt x="30" y="4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64"/>
            <p:cNvSpPr>
              <a:spLocks noEditPoints="1"/>
            </p:cNvSpPr>
            <p:nvPr/>
          </p:nvSpPr>
          <p:spPr bwMode="auto">
            <a:xfrm>
              <a:off x="824" y="1689"/>
              <a:ext cx="83" cy="142"/>
            </a:xfrm>
            <a:custGeom>
              <a:avLst/>
              <a:gdLst>
                <a:gd name="T0" fmla="*/ 14 w 42"/>
                <a:gd name="T1" fmla="*/ 32 h 72"/>
                <a:gd name="T2" fmla="*/ 8 w 42"/>
                <a:gd name="T3" fmla="*/ 33 h 72"/>
                <a:gd name="T4" fmla="*/ 17 w 42"/>
                <a:gd name="T5" fmla="*/ 69 h 72"/>
                <a:gd name="T6" fmla="*/ 17 w 42"/>
                <a:gd name="T7" fmla="*/ 72 h 72"/>
                <a:gd name="T8" fmla="*/ 42 w 42"/>
                <a:gd name="T9" fmla="*/ 72 h 72"/>
                <a:gd name="T10" fmla="*/ 42 w 42"/>
                <a:gd name="T11" fmla="*/ 70 h 72"/>
                <a:gd name="T12" fmla="*/ 14 w 42"/>
                <a:gd name="T13" fmla="*/ 32 h 72"/>
                <a:gd name="T14" fmla="*/ 29 w 42"/>
                <a:gd name="T15" fmla="*/ 14 h 72"/>
                <a:gd name="T16" fmla="*/ 15 w 42"/>
                <a:gd name="T17" fmla="*/ 0 h 72"/>
                <a:gd name="T18" fmla="*/ 0 w 42"/>
                <a:gd name="T19" fmla="*/ 14 h 72"/>
                <a:gd name="T20" fmla="*/ 15 w 42"/>
                <a:gd name="T21" fmla="*/ 28 h 72"/>
                <a:gd name="T22" fmla="*/ 29 w 42"/>
                <a:gd name="T23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4" y="32"/>
                  </a:moveTo>
                  <a:cubicBezTo>
                    <a:pt x="12" y="32"/>
                    <a:pt x="10" y="32"/>
                    <a:pt x="8" y="33"/>
                  </a:cubicBezTo>
                  <a:cubicBezTo>
                    <a:pt x="14" y="43"/>
                    <a:pt x="17" y="56"/>
                    <a:pt x="17" y="69"/>
                  </a:cubicBezTo>
                  <a:cubicBezTo>
                    <a:pt x="17" y="70"/>
                    <a:pt x="17" y="71"/>
                    <a:pt x="17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72"/>
                    <a:pt x="42" y="71"/>
                    <a:pt x="42" y="70"/>
                  </a:cubicBezTo>
                  <a:cubicBezTo>
                    <a:pt x="42" y="49"/>
                    <a:pt x="30" y="32"/>
                    <a:pt x="14" y="32"/>
                  </a:cubicBezTo>
                  <a:close/>
                  <a:moveTo>
                    <a:pt x="29" y="14"/>
                  </a:moveTo>
                  <a:cubicBezTo>
                    <a:pt x="29" y="7"/>
                    <a:pt x="22" y="0"/>
                    <a:pt x="15" y="0"/>
                  </a:cubicBez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8"/>
                    <a:pt x="15" y="28"/>
                  </a:cubicBezTo>
                  <a:cubicBezTo>
                    <a:pt x="22" y="28"/>
                    <a:pt x="29" y="22"/>
                    <a:pt x="2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6" name="Group 84"/>
          <p:cNvGrpSpPr/>
          <p:nvPr/>
        </p:nvGrpSpPr>
        <p:grpSpPr bwMode="auto">
          <a:xfrm>
            <a:off x="5659966" y="3596708"/>
            <a:ext cx="872069" cy="857251"/>
            <a:chOff x="2660" y="1557"/>
            <a:chExt cx="412" cy="405"/>
          </a:xfrm>
          <a:solidFill>
            <a:schemeClr val="tx1"/>
          </a:solidFill>
        </p:grpSpPr>
        <p:sp>
          <p:nvSpPr>
            <p:cNvPr id="27" name="Freeform 69"/>
            <p:cNvSpPr>
              <a:spLocks noEditPoints="1"/>
            </p:cNvSpPr>
            <p:nvPr/>
          </p:nvSpPr>
          <p:spPr bwMode="auto">
            <a:xfrm>
              <a:off x="2660" y="1557"/>
              <a:ext cx="412" cy="405"/>
            </a:xfrm>
            <a:custGeom>
              <a:avLst/>
              <a:gdLst>
                <a:gd name="T0" fmla="*/ 0 w 210"/>
                <a:gd name="T1" fmla="*/ 103 h 206"/>
                <a:gd name="T2" fmla="*/ 105 w 210"/>
                <a:gd name="T3" fmla="*/ 0 h 206"/>
                <a:gd name="T4" fmla="*/ 105 w 210"/>
                <a:gd name="T5" fmla="*/ 0 h 206"/>
                <a:gd name="T6" fmla="*/ 210 w 210"/>
                <a:gd name="T7" fmla="*/ 103 h 206"/>
                <a:gd name="T8" fmla="*/ 210 w 210"/>
                <a:gd name="T9" fmla="*/ 103 h 206"/>
                <a:gd name="T10" fmla="*/ 105 w 210"/>
                <a:gd name="T11" fmla="*/ 206 h 206"/>
                <a:gd name="T12" fmla="*/ 105 w 210"/>
                <a:gd name="T13" fmla="*/ 206 h 206"/>
                <a:gd name="T14" fmla="*/ 0 w 210"/>
                <a:gd name="T15" fmla="*/ 103 h 206"/>
                <a:gd name="T16" fmla="*/ 19 w 210"/>
                <a:gd name="T17" fmla="*/ 103 h 206"/>
                <a:gd name="T18" fmla="*/ 105 w 210"/>
                <a:gd name="T19" fmla="*/ 187 h 206"/>
                <a:gd name="T20" fmla="*/ 105 w 210"/>
                <a:gd name="T21" fmla="*/ 187 h 206"/>
                <a:gd name="T22" fmla="*/ 191 w 210"/>
                <a:gd name="T23" fmla="*/ 103 h 206"/>
                <a:gd name="T24" fmla="*/ 191 w 210"/>
                <a:gd name="T25" fmla="*/ 103 h 206"/>
                <a:gd name="T26" fmla="*/ 105 w 210"/>
                <a:gd name="T27" fmla="*/ 19 h 206"/>
                <a:gd name="T28" fmla="*/ 105 w 210"/>
                <a:gd name="T29" fmla="*/ 19 h 206"/>
                <a:gd name="T30" fmla="*/ 19 w 210"/>
                <a:gd name="T3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0" h="206">
                  <a:moveTo>
                    <a:pt x="0" y="103"/>
                  </a:moveTo>
                  <a:cubicBezTo>
                    <a:pt x="0" y="47"/>
                    <a:pt x="47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63" y="0"/>
                    <a:pt x="210" y="47"/>
                    <a:pt x="210" y="103"/>
                  </a:cubicBezTo>
                  <a:cubicBezTo>
                    <a:pt x="210" y="103"/>
                    <a:pt x="210" y="103"/>
                    <a:pt x="210" y="103"/>
                  </a:cubicBezTo>
                  <a:cubicBezTo>
                    <a:pt x="210" y="160"/>
                    <a:pt x="163" y="206"/>
                    <a:pt x="105" y="206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47" y="206"/>
                    <a:pt x="0" y="160"/>
                    <a:pt x="0" y="103"/>
                  </a:cubicBezTo>
                  <a:close/>
                  <a:moveTo>
                    <a:pt x="19" y="103"/>
                  </a:moveTo>
                  <a:cubicBezTo>
                    <a:pt x="19" y="150"/>
                    <a:pt x="57" y="187"/>
                    <a:pt x="105" y="187"/>
                  </a:cubicBezTo>
                  <a:cubicBezTo>
                    <a:pt x="105" y="187"/>
                    <a:pt x="105" y="187"/>
                    <a:pt x="105" y="187"/>
                  </a:cubicBezTo>
                  <a:cubicBezTo>
                    <a:pt x="153" y="187"/>
                    <a:pt x="191" y="150"/>
                    <a:pt x="191" y="103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57"/>
                    <a:pt x="153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57" y="19"/>
                    <a:pt x="19" y="57"/>
                    <a:pt x="19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Rectangle 70"/>
            <p:cNvSpPr>
              <a:spLocks noChangeArrowheads="1"/>
            </p:cNvSpPr>
            <p:nvPr/>
          </p:nvSpPr>
          <p:spPr bwMode="auto">
            <a:xfrm>
              <a:off x="2860" y="1613"/>
              <a:ext cx="16" cy="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Rectangle 71"/>
            <p:cNvSpPr>
              <a:spLocks noChangeArrowheads="1"/>
            </p:cNvSpPr>
            <p:nvPr/>
          </p:nvSpPr>
          <p:spPr bwMode="auto">
            <a:xfrm>
              <a:off x="2711" y="1756"/>
              <a:ext cx="68" cy="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Rectangle 72"/>
            <p:cNvSpPr>
              <a:spLocks noChangeArrowheads="1"/>
            </p:cNvSpPr>
            <p:nvPr/>
          </p:nvSpPr>
          <p:spPr bwMode="auto">
            <a:xfrm>
              <a:off x="2859" y="1850"/>
              <a:ext cx="13" cy="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Rectangle 73"/>
            <p:cNvSpPr>
              <a:spLocks noChangeArrowheads="1"/>
            </p:cNvSpPr>
            <p:nvPr/>
          </p:nvSpPr>
          <p:spPr bwMode="auto">
            <a:xfrm>
              <a:off x="2955" y="1758"/>
              <a:ext cx="68" cy="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Freeform 74"/>
            <p:cNvSpPr>
              <a:spLocks noEditPoints="1"/>
            </p:cNvSpPr>
            <p:nvPr/>
          </p:nvSpPr>
          <p:spPr bwMode="auto">
            <a:xfrm>
              <a:off x="2779" y="1637"/>
              <a:ext cx="184" cy="143"/>
            </a:xfrm>
            <a:custGeom>
              <a:avLst/>
              <a:gdLst>
                <a:gd name="T0" fmla="*/ 78 w 93"/>
                <a:gd name="T1" fmla="*/ 25 h 73"/>
                <a:gd name="T2" fmla="*/ 83 w 93"/>
                <a:gd name="T3" fmla="*/ 31 h 73"/>
                <a:gd name="T4" fmla="*/ 51 w 93"/>
                <a:gd name="T5" fmla="*/ 59 h 73"/>
                <a:gd name="T6" fmla="*/ 48 w 93"/>
                <a:gd name="T7" fmla="*/ 58 h 73"/>
                <a:gd name="T8" fmla="*/ 24 w 93"/>
                <a:gd name="T9" fmla="*/ 14 h 73"/>
                <a:gd name="T10" fmla="*/ 36 w 93"/>
                <a:gd name="T11" fmla="*/ 8 h 73"/>
                <a:gd name="T12" fmla="*/ 8 w 93"/>
                <a:gd name="T13" fmla="*/ 0 h 73"/>
                <a:gd name="T14" fmla="*/ 0 w 93"/>
                <a:gd name="T15" fmla="*/ 26 h 73"/>
                <a:gd name="T16" fmla="*/ 14 w 93"/>
                <a:gd name="T17" fmla="*/ 19 h 73"/>
                <a:gd name="T18" fmla="*/ 38 w 93"/>
                <a:gd name="T19" fmla="*/ 65 h 73"/>
                <a:gd name="T20" fmla="*/ 38 w 93"/>
                <a:gd name="T21" fmla="*/ 65 h 73"/>
                <a:gd name="T22" fmla="*/ 46 w 93"/>
                <a:gd name="T23" fmla="*/ 73 h 73"/>
                <a:gd name="T24" fmla="*/ 53 w 93"/>
                <a:gd name="T25" fmla="*/ 66 h 73"/>
                <a:gd name="T26" fmla="*/ 87 w 93"/>
                <a:gd name="T27" fmla="*/ 35 h 73"/>
                <a:gd name="T28" fmla="*/ 93 w 93"/>
                <a:gd name="T29" fmla="*/ 41 h 73"/>
                <a:gd name="T30" fmla="*/ 93 w 93"/>
                <a:gd name="T31" fmla="*/ 26 h 73"/>
                <a:gd name="T32" fmla="*/ 78 w 93"/>
                <a:gd name="T33" fmla="*/ 25 h 73"/>
                <a:gd name="T34" fmla="*/ 46 w 93"/>
                <a:gd name="T35" fmla="*/ 68 h 73"/>
                <a:gd name="T36" fmla="*/ 43 w 93"/>
                <a:gd name="T37" fmla="*/ 65 h 73"/>
                <a:gd name="T38" fmla="*/ 46 w 93"/>
                <a:gd name="T39" fmla="*/ 62 h 73"/>
                <a:gd name="T40" fmla="*/ 49 w 93"/>
                <a:gd name="T41" fmla="*/ 65 h 73"/>
                <a:gd name="T42" fmla="*/ 46 w 93"/>
                <a:gd name="T43" fmla="*/ 6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73">
                  <a:moveTo>
                    <a:pt x="78" y="25"/>
                  </a:moveTo>
                  <a:cubicBezTo>
                    <a:pt x="83" y="31"/>
                    <a:pt x="83" y="31"/>
                    <a:pt x="83" y="31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0" y="59"/>
                    <a:pt x="49" y="58"/>
                    <a:pt x="48" y="5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9"/>
                    <a:pt x="41" y="73"/>
                    <a:pt x="46" y="73"/>
                  </a:cubicBezTo>
                  <a:cubicBezTo>
                    <a:pt x="50" y="73"/>
                    <a:pt x="53" y="69"/>
                    <a:pt x="53" y="66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26"/>
                    <a:pt x="93" y="26"/>
                    <a:pt x="93" y="26"/>
                  </a:cubicBezTo>
                  <a:lnTo>
                    <a:pt x="78" y="25"/>
                  </a:lnTo>
                  <a:close/>
                  <a:moveTo>
                    <a:pt x="46" y="68"/>
                  </a:moveTo>
                  <a:cubicBezTo>
                    <a:pt x="44" y="68"/>
                    <a:pt x="43" y="67"/>
                    <a:pt x="43" y="65"/>
                  </a:cubicBezTo>
                  <a:cubicBezTo>
                    <a:pt x="43" y="64"/>
                    <a:pt x="44" y="62"/>
                    <a:pt x="46" y="62"/>
                  </a:cubicBezTo>
                  <a:cubicBezTo>
                    <a:pt x="47" y="62"/>
                    <a:pt x="49" y="64"/>
                    <a:pt x="49" y="65"/>
                  </a:cubicBezTo>
                  <a:cubicBezTo>
                    <a:pt x="49" y="67"/>
                    <a:pt x="47" y="68"/>
                    <a:pt x="4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9" name="Rectangle 66"/>
          <p:cNvSpPr/>
          <p:nvPr/>
        </p:nvSpPr>
        <p:spPr>
          <a:xfrm>
            <a:off x="2357438" y="5789613"/>
            <a:ext cx="2287587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2634122" y="5308942"/>
            <a:ext cx="1733685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对手预估不足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Rectangle 66"/>
          <p:cNvSpPr/>
          <p:nvPr/>
        </p:nvSpPr>
        <p:spPr>
          <a:xfrm>
            <a:off x="442913" y="2212975"/>
            <a:ext cx="228917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720766" y="1731792"/>
            <a:ext cx="1733685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团队协作不力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Rectangle 66"/>
          <p:cNvSpPr/>
          <p:nvPr/>
        </p:nvSpPr>
        <p:spPr>
          <a:xfrm>
            <a:off x="4948238" y="2212975"/>
            <a:ext cx="2287587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5225030" y="1731792"/>
            <a:ext cx="1733685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执行速度缓慢</a:t>
            </a:r>
            <a:endParaRPr lang="zh-CN" altLang="zh-CN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Group 85"/>
          <p:cNvGrpSpPr/>
          <p:nvPr/>
        </p:nvGrpSpPr>
        <p:grpSpPr bwMode="auto">
          <a:xfrm>
            <a:off x="8250766" y="3768159"/>
            <a:ext cx="535519" cy="431800"/>
            <a:chOff x="3898" y="1638"/>
            <a:chExt cx="253" cy="204"/>
          </a:xfrm>
          <a:solidFill>
            <a:schemeClr val="tx1"/>
          </a:solidFill>
        </p:grpSpPr>
        <p:sp>
          <p:nvSpPr>
            <p:cNvPr id="21" name="Freeform 65"/>
            <p:cNvSpPr>
              <a:spLocks noEditPoints="1"/>
            </p:cNvSpPr>
            <p:nvPr/>
          </p:nvSpPr>
          <p:spPr bwMode="auto">
            <a:xfrm>
              <a:off x="3898" y="1707"/>
              <a:ext cx="227" cy="135"/>
            </a:xfrm>
            <a:custGeom>
              <a:avLst/>
              <a:gdLst>
                <a:gd name="T0" fmla="*/ 56 w 203"/>
                <a:gd name="T1" fmla="*/ 46 h 121"/>
                <a:gd name="T2" fmla="*/ 56 w 203"/>
                <a:gd name="T3" fmla="*/ 121 h 121"/>
                <a:gd name="T4" fmla="*/ 91 w 203"/>
                <a:gd name="T5" fmla="*/ 121 h 121"/>
                <a:gd name="T6" fmla="*/ 91 w 203"/>
                <a:gd name="T7" fmla="*/ 46 h 121"/>
                <a:gd name="T8" fmla="*/ 73 w 203"/>
                <a:gd name="T9" fmla="*/ 32 h 121"/>
                <a:gd name="T10" fmla="*/ 56 w 203"/>
                <a:gd name="T11" fmla="*/ 46 h 121"/>
                <a:gd name="T12" fmla="*/ 0 w 203"/>
                <a:gd name="T13" fmla="*/ 121 h 121"/>
                <a:gd name="T14" fmla="*/ 33 w 203"/>
                <a:gd name="T15" fmla="*/ 121 h 121"/>
                <a:gd name="T16" fmla="*/ 33 w 203"/>
                <a:gd name="T17" fmla="*/ 65 h 121"/>
                <a:gd name="T18" fmla="*/ 0 w 203"/>
                <a:gd name="T19" fmla="*/ 91 h 121"/>
                <a:gd name="T20" fmla="*/ 0 w 203"/>
                <a:gd name="T21" fmla="*/ 121 h 121"/>
                <a:gd name="T22" fmla="*/ 170 w 203"/>
                <a:gd name="T23" fmla="*/ 28 h 121"/>
                <a:gd name="T24" fmla="*/ 170 w 203"/>
                <a:gd name="T25" fmla="*/ 121 h 121"/>
                <a:gd name="T26" fmla="*/ 203 w 203"/>
                <a:gd name="T27" fmla="*/ 121 h 121"/>
                <a:gd name="T28" fmla="*/ 203 w 203"/>
                <a:gd name="T29" fmla="*/ 0 h 121"/>
                <a:gd name="T30" fmla="*/ 170 w 203"/>
                <a:gd name="T31" fmla="*/ 28 h 121"/>
                <a:gd name="T32" fmla="*/ 114 w 203"/>
                <a:gd name="T33" fmla="*/ 65 h 121"/>
                <a:gd name="T34" fmla="*/ 114 w 203"/>
                <a:gd name="T35" fmla="*/ 121 h 121"/>
                <a:gd name="T36" fmla="*/ 147 w 203"/>
                <a:gd name="T37" fmla="*/ 121 h 121"/>
                <a:gd name="T38" fmla="*/ 147 w 203"/>
                <a:gd name="T39" fmla="*/ 47 h 121"/>
                <a:gd name="T40" fmla="*/ 121 w 203"/>
                <a:gd name="T41" fmla="*/ 70 h 121"/>
                <a:gd name="T42" fmla="*/ 114 w 203"/>
                <a:gd name="T43" fmla="*/ 6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" h="121">
                  <a:moveTo>
                    <a:pt x="56" y="46"/>
                  </a:moveTo>
                  <a:lnTo>
                    <a:pt x="56" y="121"/>
                  </a:lnTo>
                  <a:lnTo>
                    <a:pt x="91" y="121"/>
                  </a:lnTo>
                  <a:lnTo>
                    <a:pt x="91" y="46"/>
                  </a:lnTo>
                  <a:lnTo>
                    <a:pt x="73" y="32"/>
                  </a:lnTo>
                  <a:lnTo>
                    <a:pt x="56" y="46"/>
                  </a:lnTo>
                  <a:close/>
                  <a:moveTo>
                    <a:pt x="0" y="121"/>
                  </a:moveTo>
                  <a:lnTo>
                    <a:pt x="33" y="121"/>
                  </a:lnTo>
                  <a:lnTo>
                    <a:pt x="33" y="65"/>
                  </a:lnTo>
                  <a:lnTo>
                    <a:pt x="0" y="91"/>
                  </a:lnTo>
                  <a:lnTo>
                    <a:pt x="0" y="121"/>
                  </a:lnTo>
                  <a:close/>
                  <a:moveTo>
                    <a:pt x="170" y="28"/>
                  </a:moveTo>
                  <a:lnTo>
                    <a:pt x="170" y="121"/>
                  </a:lnTo>
                  <a:lnTo>
                    <a:pt x="203" y="121"/>
                  </a:lnTo>
                  <a:lnTo>
                    <a:pt x="203" y="0"/>
                  </a:lnTo>
                  <a:lnTo>
                    <a:pt x="170" y="28"/>
                  </a:lnTo>
                  <a:close/>
                  <a:moveTo>
                    <a:pt x="114" y="65"/>
                  </a:moveTo>
                  <a:lnTo>
                    <a:pt x="114" y="121"/>
                  </a:lnTo>
                  <a:lnTo>
                    <a:pt x="147" y="121"/>
                  </a:lnTo>
                  <a:lnTo>
                    <a:pt x="147" y="47"/>
                  </a:lnTo>
                  <a:lnTo>
                    <a:pt x="121" y="70"/>
                  </a:lnTo>
                  <a:lnTo>
                    <a:pt x="1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66"/>
            <p:cNvSpPr/>
            <p:nvPr/>
          </p:nvSpPr>
          <p:spPr bwMode="auto">
            <a:xfrm>
              <a:off x="3898" y="1638"/>
              <a:ext cx="253" cy="147"/>
            </a:xfrm>
            <a:custGeom>
              <a:avLst/>
              <a:gdLst>
                <a:gd name="T0" fmla="*/ 226 w 226"/>
                <a:gd name="T1" fmla="*/ 0 h 132"/>
                <a:gd name="T2" fmla="*/ 161 w 226"/>
                <a:gd name="T3" fmla="*/ 0 h 132"/>
                <a:gd name="T4" fmla="*/ 189 w 226"/>
                <a:gd name="T5" fmla="*/ 27 h 132"/>
                <a:gd name="T6" fmla="*/ 121 w 226"/>
                <a:gd name="T7" fmla="*/ 85 h 132"/>
                <a:gd name="T8" fmla="*/ 73 w 226"/>
                <a:gd name="T9" fmla="*/ 46 h 132"/>
                <a:gd name="T10" fmla="*/ 0 w 226"/>
                <a:gd name="T11" fmla="*/ 106 h 132"/>
                <a:gd name="T12" fmla="*/ 0 w 226"/>
                <a:gd name="T13" fmla="*/ 132 h 132"/>
                <a:gd name="T14" fmla="*/ 73 w 226"/>
                <a:gd name="T15" fmla="*/ 72 h 132"/>
                <a:gd name="T16" fmla="*/ 121 w 226"/>
                <a:gd name="T17" fmla="*/ 111 h 132"/>
                <a:gd name="T18" fmla="*/ 203 w 226"/>
                <a:gd name="T19" fmla="*/ 41 h 132"/>
                <a:gd name="T20" fmla="*/ 226 w 226"/>
                <a:gd name="T21" fmla="*/ 64 h 132"/>
                <a:gd name="T22" fmla="*/ 226 w 226"/>
                <a:gd name="T2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132">
                  <a:moveTo>
                    <a:pt x="226" y="0"/>
                  </a:moveTo>
                  <a:lnTo>
                    <a:pt x="161" y="0"/>
                  </a:lnTo>
                  <a:lnTo>
                    <a:pt x="189" y="27"/>
                  </a:lnTo>
                  <a:lnTo>
                    <a:pt x="121" y="85"/>
                  </a:lnTo>
                  <a:lnTo>
                    <a:pt x="73" y="46"/>
                  </a:lnTo>
                  <a:lnTo>
                    <a:pt x="0" y="106"/>
                  </a:lnTo>
                  <a:lnTo>
                    <a:pt x="0" y="132"/>
                  </a:lnTo>
                  <a:lnTo>
                    <a:pt x="73" y="72"/>
                  </a:lnTo>
                  <a:lnTo>
                    <a:pt x="121" y="111"/>
                  </a:lnTo>
                  <a:lnTo>
                    <a:pt x="203" y="41"/>
                  </a:lnTo>
                  <a:lnTo>
                    <a:pt x="226" y="64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3" name="Group 86"/>
          <p:cNvGrpSpPr/>
          <p:nvPr/>
        </p:nvGrpSpPr>
        <p:grpSpPr bwMode="auto">
          <a:xfrm>
            <a:off x="10172700" y="3782973"/>
            <a:ext cx="558800" cy="472019"/>
            <a:chOff x="4794" y="1645"/>
            <a:chExt cx="264" cy="223"/>
          </a:xfrm>
          <a:solidFill>
            <a:schemeClr val="tx1"/>
          </a:solidFill>
        </p:grpSpPr>
        <p:sp>
          <p:nvSpPr>
            <p:cNvPr id="24" name="Freeform 67"/>
            <p:cNvSpPr>
              <a:spLocks noEditPoints="1"/>
            </p:cNvSpPr>
            <p:nvPr/>
          </p:nvSpPr>
          <p:spPr bwMode="auto">
            <a:xfrm>
              <a:off x="4794" y="1645"/>
              <a:ext cx="189" cy="187"/>
            </a:xfrm>
            <a:custGeom>
              <a:avLst/>
              <a:gdLst>
                <a:gd name="T0" fmla="*/ 81 w 96"/>
                <a:gd name="T1" fmla="*/ 31 h 95"/>
                <a:gd name="T2" fmla="*/ 79 w 96"/>
                <a:gd name="T3" fmla="*/ 28 h 95"/>
                <a:gd name="T4" fmla="*/ 86 w 96"/>
                <a:gd name="T5" fmla="*/ 17 h 95"/>
                <a:gd name="T6" fmla="*/ 62 w 96"/>
                <a:gd name="T7" fmla="*/ 2 h 95"/>
                <a:gd name="T8" fmla="*/ 56 w 96"/>
                <a:gd name="T9" fmla="*/ 12 h 95"/>
                <a:gd name="T10" fmla="*/ 45 w 96"/>
                <a:gd name="T11" fmla="*/ 11 h 95"/>
                <a:gd name="T12" fmla="*/ 40 w 96"/>
                <a:gd name="T13" fmla="*/ 0 h 95"/>
                <a:gd name="T14" fmla="*/ 14 w 96"/>
                <a:gd name="T15" fmla="*/ 13 h 95"/>
                <a:gd name="T16" fmla="*/ 19 w 96"/>
                <a:gd name="T17" fmla="*/ 23 h 95"/>
                <a:gd name="T18" fmla="*/ 14 w 96"/>
                <a:gd name="T19" fmla="*/ 31 h 95"/>
                <a:gd name="T20" fmla="*/ 2 w 96"/>
                <a:gd name="T21" fmla="*/ 31 h 95"/>
                <a:gd name="T22" fmla="*/ 0 w 96"/>
                <a:gd name="T23" fmla="*/ 59 h 95"/>
                <a:gd name="T24" fmla="*/ 12 w 96"/>
                <a:gd name="T25" fmla="*/ 59 h 95"/>
                <a:gd name="T26" fmla="*/ 14 w 96"/>
                <a:gd name="T27" fmla="*/ 64 h 95"/>
                <a:gd name="T28" fmla="*/ 17 w 96"/>
                <a:gd name="T29" fmla="*/ 68 h 95"/>
                <a:gd name="T30" fmla="*/ 10 w 96"/>
                <a:gd name="T31" fmla="*/ 78 h 95"/>
                <a:gd name="T32" fmla="*/ 34 w 96"/>
                <a:gd name="T33" fmla="*/ 94 h 95"/>
                <a:gd name="T34" fmla="*/ 41 w 96"/>
                <a:gd name="T35" fmla="*/ 83 h 95"/>
                <a:gd name="T36" fmla="*/ 50 w 96"/>
                <a:gd name="T37" fmla="*/ 84 h 95"/>
                <a:gd name="T38" fmla="*/ 56 w 96"/>
                <a:gd name="T39" fmla="*/ 95 h 95"/>
                <a:gd name="T40" fmla="*/ 82 w 96"/>
                <a:gd name="T41" fmla="*/ 83 h 95"/>
                <a:gd name="T42" fmla="*/ 76 w 96"/>
                <a:gd name="T43" fmla="*/ 71 h 95"/>
                <a:gd name="T44" fmla="*/ 81 w 96"/>
                <a:gd name="T45" fmla="*/ 64 h 95"/>
                <a:gd name="T46" fmla="*/ 94 w 96"/>
                <a:gd name="T47" fmla="*/ 65 h 95"/>
                <a:gd name="T48" fmla="*/ 96 w 96"/>
                <a:gd name="T49" fmla="*/ 37 h 95"/>
                <a:gd name="T50" fmla="*/ 83 w 96"/>
                <a:gd name="T51" fmla="*/ 36 h 95"/>
                <a:gd name="T52" fmla="*/ 81 w 96"/>
                <a:gd name="T53" fmla="*/ 31 h 95"/>
                <a:gd name="T54" fmla="*/ 54 w 96"/>
                <a:gd name="T55" fmla="*/ 61 h 95"/>
                <a:gd name="T56" fmla="*/ 34 w 96"/>
                <a:gd name="T57" fmla="*/ 54 h 95"/>
                <a:gd name="T58" fmla="*/ 40 w 96"/>
                <a:gd name="T59" fmla="*/ 34 h 95"/>
                <a:gd name="T60" fmla="*/ 61 w 96"/>
                <a:gd name="T61" fmla="*/ 40 h 95"/>
                <a:gd name="T62" fmla="*/ 54 w 96"/>
                <a:gd name="T63" fmla="*/ 6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95">
                  <a:moveTo>
                    <a:pt x="81" y="31"/>
                  </a:moveTo>
                  <a:cubicBezTo>
                    <a:pt x="80" y="30"/>
                    <a:pt x="80" y="29"/>
                    <a:pt x="79" y="28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2" y="11"/>
                    <a:pt x="49" y="11"/>
                    <a:pt x="45" y="1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5"/>
                    <a:pt x="15" y="28"/>
                    <a:pt x="14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3" y="61"/>
                    <a:pt x="13" y="63"/>
                    <a:pt x="14" y="64"/>
                  </a:cubicBezTo>
                  <a:cubicBezTo>
                    <a:pt x="15" y="66"/>
                    <a:pt x="16" y="67"/>
                    <a:pt x="17" y="6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4" y="84"/>
                    <a:pt x="47" y="84"/>
                    <a:pt x="50" y="84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8" y="69"/>
                    <a:pt x="80" y="67"/>
                    <a:pt x="81" y="64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3" y="34"/>
                    <a:pt x="82" y="32"/>
                    <a:pt x="81" y="31"/>
                  </a:cubicBezTo>
                  <a:close/>
                  <a:moveTo>
                    <a:pt x="54" y="61"/>
                  </a:moveTo>
                  <a:cubicBezTo>
                    <a:pt x="47" y="65"/>
                    <a:pt x="38" y="62"/>
                    <a:pt x="34" y="54"/>
                  </a:cubicBezTo>
                  <a:cubicBezTo>
                    <a:pt x="30" y="47"/>
                    <a:pt x="33" y="38"/>
                    <a:pt x="40" y="34"/>
                  </a:cubicBezTo>
                  <a:cubicBezTo>
                    <a:pt x="48" y="30"/>
                    <a:pt x="57" y="33"/>
                    <a:pt x="61" y="40"/>
                  </a:cubicBezTo>
                  <a:cubicBezTo>
                    <a:pt x="65" y="48"/>
                    <a:pt x="62" y="57"/>
                    <a:pt x="5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68"/>
            <p:cNvSpPr>
              <a:spLocks noEditPoints="1"/>
            </p:cNvSpPr>
            <p:nvPr/>
          </p:nvSpPr>
          <p:spPr bwMode="auto">
            <a:xfrm>
              <a:off x="4957" y="1774"/>
              <a:ext cx="101" cy="94"/>
            </a:xfrm>
            <a:custGeom>
              <a:avLst/>
              <a:gdLst>
                <a:gd name="T0" fmla="*/ 37 w 51"/>
                <a:gd name="T1" fmla="*/ 9 h 48"/>
                <a:gd name="T2" fmla="*/ 35 w 51"/>
                <a:gd name="T3" fmla="*/ 8 h 48"/>
                <a:gd name="T4" fmla="*/ 36 w 51"/>
                <a:gd name="T5" fmla="*/ 1 h 48"/>
                <a:gd name="T6" fmla="*/ 21 w 51"/>
                <a:gd name="T7" fmla="*/ 0 h 48"/>
                <a:gd name="T8" fmla="*/ 21 w 51"/>
                <a:gd name="T9" fmla="*/ 5 h 48"/>
                <a:gd name="T10" fmla="*/ 16 w 51"/>
                <a:gd name="T11" fmla="*/ 7 h 48"/>
                <a:gd name="T12" fmla="*/ 11 w 51"/>
                <a:gd name="T13" fmla="*/ 4 h 48"/>
                <a:gd name="T14" fmla="*/ 2 w 51"/>
                <a:gd name="T15" fmla="*/ 15 h 48"/>
                <a:gd name="T16" fmla="*/ 7 w 51"/>
                <a:gd name="T17" fmla="*/ 19 h 48"/>
                <a:gd name="T18" fmla="*/ 6 w 51"/>
                <a:gd name="T19" fmla="*/ 24 h 48"/>
                <a:gd name="T20" fmla="*/ 0 w 51"/>
                <a:gd name="T21" fmla="*/ 26 h 48"/>
                <a:gd name="T22" fmla="*/ 6 w 51"/>
                <a:gd name="T23" fmla="*/ 39 h 48"/>
                <a:gd name="T24" fmla="*/ 12 w 51"/>
                <a:gd name="T25" fmla="*/ 37 h 48"/>
                <a:gd name="T26" fmla="*/ 14 w 51"/>
                <a:gd name="T27" fmla="*/ 39 h 48"/>
                <a:gd name="T28" fmla="*/ 16 w 51"/>
                <a:gd name="T29" fmla="*/ 40 h 48"/>
                <a:gd name="T30" fmla="*/ 15 w 51"/>
                <a:gd name="T31" fmla="*/ 46 h 48"/>
                <a:gd name="T32" fmla="*/ 30 w 51"/>
                <a:gd name="T33" fmla="*/ 48 h 48"/>
                <a:gd name="T34" fmla="*/ 30 w 51"/>
                <a:gd name="T35" fmla="*/ 42 h 48"/>
                <a:gd name="T36" fmla="*/ 35 w 51"/>
                <a:gd name="T37" fmla="*/ 40 h 48"/>
                <a:gd name="T38" fmla="*/ 40 w 51"/>
                <a:gd name="T39" fmla="*/ 44 h 48"/>
                <a:gd name="T40" fmla="*/ 49 w 51"/>
                <a:gd name="T41" fmla="*/ 32 h 48"/>
                <a:gd name="T42" fmla="*/ 44 w 51"/>
                <a:gd name="T43" fmla="*/ 29 h 48"/>
                <a:gd name="T44" fmla="*/ 44 w 51"/>
                <a:gd name="T45" fmla="*/ 24 h 48"/>
                <a:gd name="T46" fmla="*/ 51 w 51"/>
                <a:gd name="T47" fmla="*/ 21 h 48"/>
                <a:gd name="T48" fmla="*/ 45 w 51"/>
                <a:gd name="T49" fmla="*/ 8 h 48"/>
                <a:gd name="T50" fmla="*/ 39 w 51"/>
                <a:gd name="T51" fmla="*/ 11 h 48"/>
                <a:gd name="T52" fmla="*/ 37 w 51"/>
                <a:gd name="T53" fmla="*/ 9 h 48"/>
                <a:gd name="T54" fmla="*/ 31 w 51"/>
                <a:gd name="T55" fmla="*/ 28 h 48"/>
                <a:gd name="T56" fmla="*/ 20 w 51"/>
                <a:gd name="T57" fmla="*/ 30 h 48"/>
                <a:gd name="T58" fmla="*/ 19 w 51"/>
                <a:gd name="T59" fmla="*/ 19 h 48"/>
                <a:gd name="T60" fmla="*/ 30 w 51"/>
                <a:gd name="T61" fmla="*/ 18 h 48"/>
                <a:gd name="T62" fmla="*/ 31 w 51"/>
                <a:gd name="T63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8">
                  <a:moveTo>
                    <a:pt x="37" y="9"/>
                  </a:moveTo>
                  <a:cubicBezTo>
                    <a:pt x="36" y="8"/>
                    <a:pt x="36" y="8"/>
                    <a:pt x="35" y="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6"/>
                    <a:pt x="17" y="6"/>
                    <a:pt x="16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0"/>
                    <a:pt x="6" y="22"/>
                    <a:pt x="6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3" y="38"/>
                    <a:pt x="14" y="39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2" y="41"/>
                    <a:pt x="33" y="41"/>
                    <a:pt x="35" y="40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7"/>
                    <a:pt x="44" y="26"/>
                    <a:pt x="44" y="24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8" y="10"/>
                    <a:pt x="37" y="9"/>
                    <a:pt x="37" y="9"/>
                  </a:cubicBezTo>
                  <a:close/>
                  <a:moveTo>
                    <a:pt x="31" y="28"/>
                  </a:moveTo>
                  <a:cubicBezTo>
                    <a:pt x="29" y="32"/>
                    <a:pt x="24" y="32"/>
                    <a:pt x="20" y="30"/>
                  </a:cubicBezTo>
                  <a:cubicBezTo>
                    <a:pt x="17" y="27"/>
                    <a:pt x="16" y="22"/>
                    <a:pt x="19" y="19"/>
                  </a:cubicBezTo>
                  <a:cubicBezTo>
                    <a:pt x="21" y="16"/>
                    <a:pt x="26" y="15"/>
                    <a:pt x="30" y="18"/>
                  </a:cubicBezTo>
                  <a:cubicBezTo>
                    <a:pt x="33" y="20"/>
                    <a:pt x="34" y="25"/>
                    <a:pt x="3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8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存在的不足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5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71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9" dur="1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05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3" dur="1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39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7" dur="15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54" dur="1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3" grpId="0" animBg="1"/>
      <p:bldP spid="77" grpId="0"/>
      <p:bldP spid="78" grpId="0" animBg="1"/>
      <p:bldP spid="67" grpId="0" animBg="1"/>
      <p:bldP spid="71" grpId="0"/>
      <p:bldP spid="72" grpId="0" animBg="1"/>
      <p:bldP spid="63" grpId="0" animBg="1"/>
      <p:bldP spid="5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9" grpId="0"/>
      <p:bldP spid="50" grpId="0" animBg="1"/>
      <p:bldP spid="51" grpId="0"/>
      <p:bldP spid="52" grpId="0" animBg="1"/>
      <p:bldP spid="65" grpId="0"/>
      <p:bldP spid="66" grpId="0" animBg="1"/>
    </p:bldLst>
  </p:timing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2"/>
          <p:cNvSpPr/>
          <p:nvPr/>
        </p:nvSpPr>
        <p:spPr bwMode="auto">
          <a:xfrm>
            <a:off x="5056188" y="3894138"/>
            <a:ext cx="2011363" cy="2011363"/>
          </a:xfrm>
          <a:custGeom>
            <a:avLst/>
            <a:gdLst>
              <a:gd name="T0" fmla="*/ 187 w 240"/>
              <a:gd name="T1" fmla="*/ 0 h 240"/>
              <a:gd name="T2" fmla="*/ 134 w 240"/>
              <a:gd name="T3" fmla="*/ 53 h 240"/>
              <a:gd name="T4" fmla="*/ 53 w 240"/>
              <a:gd name="T5" fmla="*/ 134 h 240"/>
              <a:gd name="T6" fmla="*/ 53 w 240"/>
              <a:gd name="T7" fmla="*/ 134 h 240"/>
              <a:gd name="T8" fmla="*/ 53 w 240"/>
              <a:gd name="T9" fmla="*/ 134 h 240"/>
              <a:gd name="T10" fmla="*/ 0 w 240"/>
              <a:gd name="T11" fmla="*/ 187 h 240"/>
              <a:gd name="T12" fmla="*/ 53 w 240"/>
              <a:gd name="T13" fmla="*/ 240 h 240"/>
              <a:gd name="T14" fmla="*/ 106 w 240"/>
              <a:gd name="T15" fmla="*/ 187 h 240"/>
              <a:gd name="T16" fmla="*/ 106 w 240"/>
              <a:gd name="T17" fmla="*/ 187 h 240"/>
              <a:gd name="T18" fmla="*/ 106 w 240"/>
              <a:gd name="T19" fmla="*/ 187 h 240"/>
              <a:gd name="T20" fmla="*/ 187 w 240"/>
              <a:gd name="T21" fmla="*/ 106 h 240"/>
              <a:gd name="T22" fmla="*/ 187 w 240"/>
              <a:gd name="T23" fmla="*/ 106 h 240"/>
              <a:gd name="T24" fmla="*/ 240 w 240"/>
              <a:gd name="T25" fmla="*/ 53 h 240"/>
              <a:gd name="T26" fmla="*/ 187 w 240"/>
              <a:gd name="T2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0" h="240">
                <a:moveTo>
                  <a:pt x="187" y="0"/>
                </a:moveTo>
                <a:cubicBezTo>
                  <a:pt x="157" y="0"/>
                  <a:pt x="134" y="24"/>
                  <a:pt x="134" y="53"/>
                </a:cubicBezTo>
                <a:cubicBezTo>
                  <a:pt x="134" y="106"/>
                  <a:pt x="106" y="134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24" y="134"/>
                  <a:pt x="0" y="157"/>
                  <a:pt x="0" y="187"/>
                </a:cubicBezTo>
                <a:cubicBezTo>
                  <a:pt x="0" y="216"/>
                  <a:pt x="24" y="240"/>
                  <a:pt x="53" y="240"/>
                </a:cubicBezTo>
                <a:cubicBezTo>
                  <a:pt x="82" y="240"/>
                  <a:pt x="106" y="216"/>
                  <a:pt x="106" y="187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34"/>
                  <a:pt x="134" y="106"/>
                  <a:pt x="187" y="106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216" y="106"/>
                  <a:pt x="240" y="82"/>
                  <a:pt x="240" y="53"/>
                </a:cubicBezTo>
                <a:cubicBezTo>
                  <a:pt x="240" y="24"/>
                  <a:pt x="216" y="0"/>
                  <a:pt x="187" y="0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Freeform 23"/>
          <p:cNvSpPr/>
          <p:nvPr/>
        </p:nvSpPr>
        <p:spPr bwMode="auto">
          <a:xfrm>
            <a:off x="4052888" y="2890838"/>
            <a:ext cx="2008188" cy="2011363"/>
          </a:xfrm>
          <a:custGeom>
            <a:avLst/>
            <a:gdLst>
              <a:gd name="T0" fmla="*/ 0 w 240"/>
              <a:gd name="T1" fmla="*/ 53 h 240"/>
              <a:gd name="T2" fmla="*/ 53 w 240"/>
              <a:gd name="T3" fmla="*/ 106 h 240"/>
              <a:gd name="T4" fmla="*/ 134 w 240"/>
              <a:gd name="T5" fmla="*/ 187 h 240"/>
              <a:gd name="T6" fmla="*/ 134 w 240"/>
              <a:gd name="T7" fmla="*/ 187 h 240"/>
              <a:gd name="T8" fmla="*/ 134 w 240"/>
              <a:gd name="T9" fmla="*/ 187 h 240"/>
              <a:gd name="T10" fmla="*/ 187 w 240"/>
              <a:gd name="T11" fmla="*/ 240 h 240"/>
              <a:gd name="T12" fmla="*/ 240 w 240"/>
              <a:gd name="T13" fmla="*/ 187 h 240"/>
              <a:gd name="T14" fmla="*/ 187 w 240"/>
              <a:gd name="T15" fmla="*/ 134 h 240"/>
              <a:gd name="T16" fmla="*/ 187 w 240"/>
              <a:gd name="T17" fmla="*/ 134 h 240"/>
              <a:gd name="T18" fmla="*/ 187 w 240"/>
              <a:gd name="T19" fmla="*/ 134 h 240"/>
              <a:gd name="T20" fmla="*/ 106 w 240"/>
              <a:gd name="T21" fmla="*/ 53 h 240"/>
              <a:gd name="T22" fmla="*/ 106 w 240"/>
              <a:gd name="T23" fmla="*/ 53 h 240"/>
              <a:gd name="T24" fmla="*/ 53 w 240"/>
              <a:gd name="T25" fmla="*/ 0 h 240"/>
              <a:gd name="T26" fmla="*/ 0 w 240"/>
              <a:gd name="T27" fmla="*/ 53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0" h="240">
                <a:moveTo>
                  <a:pt x="0" y="53"/>
                </a:moveTo>
                <a:cubicBezTo>
                  <a:pt x="0" y="83"/>
                  <a:pt x="24" y="106"/>
                  <a:pt x="53" y="106"/>
                </a:cubicBezTo>
                <a:cubicBezTo>
                  <a:pt x="106" y="106"/>
                  <a:pt x="134" y="134"/>
                  <a:pt x="134" y="187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4" y="216"/>
                  <a:pt x="157" y="240"/>
                  <a:pt x="187" y="240"/>
                </a:cubicBezTo>
                <a:cubicBezTo>
                  <a:pt x="216" y="240"/>
                  <a:pt x="240" y="216"/>
                  <a:pt x="240" y="187"/>
                </a:cubicBezTo>
                <a:cubicBezTo>
                  <a:pt x="240" y="158"/>
                  <a:pt x="216" y="134"/>
                  <a:pt x="187" y="134"/>
                </a:cubicBezTo>
                <a:cubicBezTo>
                  <a:pt x="187" y="134"/>
                  <a:pt x="187" y="134"/>
                  <a:pt x="187" y="134"/>
                </a:cubicBezTo>
                <a:cubicBezTo>
                  <a:pt x="187" y="134"/>
                  <a:pt x="187" y="134"/>
                  <a:pt x="187" y="134"/>
                </a:cubicBezTo>
                <a:cubicBezTo>
                  <a:pt x="134" y="134"/>
                  <a:pt x="106" y="106"/>
                  <a:pt x="106" y="53"/>
                </a:cubicBezTo>
                <a:cubicBezTo>
                  <a:pt x="106" y="53"/>
                  <a:pt x="106" y="53"/>
                  <a:pt x="106" y="53"/>
                </a:cubicBezTo>
                <a:cubicBezTo>
                  <a:pt x="106" y="24"/>
                  <a:pt x="82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Freeform 24"/>
          <p:cNvSpPr/>
          <p:nvPr/>
        </p:nvSpPr>
        <p:spPr bwMode="auto">
          <a:xfrm>
            <a:off x="5130800" y="1882775"/>
            <a:ext cx="2011363" cy="2011363"/>
          </a:xfrm>
          <a:custGeom>
            <a:avLst/>
            <a:gdLst>
              <a:gd name="T0" fmla="*/ 186 w 240"/>
              <a:gd name="T1" fmla="*/ 0 h 240"/>
              <a:gd name="T2" fmla="*/ 133 w 240"/>
              <a:gd name="T3" fmla="*/ 53 h 240"/>
              <a:gd name="T4" fmla="*/ 53 w 240"/>
              <a:gd name="T5" fmla="*/ 134 h 240"/>
              <a:gd name="T6" fmla="*/ 53 w 240"/>
              <a:gd name="T7" fmla="*/ 134 h 240"/>
              <a:gd name="T8" fmla="*/ 53 w 240"/>
              <a:gd name="T9" fmla="*/ 134 h 240"/>
              <a:gd name="T10" fmla="*/ 0 w 240"/>
              <a:gd name="T11" fmla="*/ 187 h 240"/>
              <a:gd name="T12" fmla="*/ 53 w 240"/>
              <a:gd name="T13" fmla="*/ 240 h 240"/>
              <a:gd name="T14" fmla="*/ 106 w 240"/>
              <a:gd name="T15" fmla="*/ 187 h 240"/>
              <a:gd name="T16" fmla="*/ 106 w 240"/>
              <a:gd name="T17" fmla="*/ 187 h 240"/>
              <a:gd name="T18" fmla="*/ 106 w 240"/>
              <a:gd name="T19" fmla="*/ 187 h 240"/>
              <a:gd name="T20" fmla="*/ 186 w 240"/>
              <a:gd name="T21" fmla="*/ 106 h 240"/>
              <a:gd name="T22" fmla="*/ 186 w 240"/>
              <a:gd name="T23" fmla="*/ 106 h 240"/>
              <a:gd name="T24" fmla="*/ 240 w 240"/>
              <a:gd name="T25" fmla="*/ 53 h 240"/>
              <a:gd name="T26" fmla="*/ 186 w 240"/>
              <a:gd name="T2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0" h="240">
                <a:moveTo>
                  <a:pt x="186" y="0"/>
                </a:moveTo>
                <a:cubicBezTo>
                  <a:pt x="157" y="0"/>
                  <a:pt x="133" y="24"/>
                  <a:pt x="133" y="53"/>
                </a:cubicBezTo>
                <a:cubicBezTo>
                  <a:pt x="133" y="106"/>
                  <a:pt x="106" y="134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23" y="134"/>
                  <a:pt x="0" y="158"/>
                  <a:pt x="0" y="187"/>
                </a:cubicBezTo>
                <a:cubicBezTo>
                  <a:pt x="0" y="216"/>
                  <a:pt x="23" y="240"/>
                  <a:pt x="53" y="240"/>
                </a:cubicBezTo>
                <a:cubicBezTo>
                  <a:pt x="82" y="240"/>
                  <a:pt x="106" y="216"/>
                  <a:pt x="106" y="187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34"/>
                  <a:pt x="133" y="106"/>
                  <a:pt x="186" y="106"/>
                </a:cubicBezTo>
                <a:cubicBezTo>
                  <a:pt x="186" y="106"/>
                  <a:pt x="186" y="106"/>
                  <a:pt x="186" y="106"/>
                </a:cubicBezTo>
                <a:cubicBezTo>
                  <a:pt x="216" y="106"/>
                  <a:pt x="240" y="83"/>
                  <a:pt x="240" y="53"/>
                </a:cubicBezTo>
                <a:cubicBezTo>
                  <a:pt x="240" y="24"/>
                  <a:pt x="216" y="0"/>
                  <a:pt x="186" y="0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Freeform 25"/>
          <p:cNvSpPr/>
          <p:nvPr/>
        </p:nvSpPr>
        <p:spPr bwMode="auto">
          <a:xfrm>
            <a:off x="6138863" y="2890838"/>
            <a:ext cx="2000250" cy="2011363"/>
          </a:xfrm>
          <a:custGeom>
            <a:avLst/>
            <a:gdLst>
              <a:gd name="T0" fmla="*/ 0 w 239"/>
              <a:gd name="T1" fmla="*/ 53 h 240"/>
              <a:gd name="T2" fmla="*/ 53 w 239"/>
              <a:gd name="T3" fmla="*/ 106 h 240"/>
              <a:gd name="T4" fmla="*/ 133 w 239"/>
              <a:gd name="T5" fmla="*/ 187 h 240"/>
              <a:gd name="T6" fmla="*/ 133 w 239"/>
              <a:gd name="T7" fmla="*/ 187 h 240"/>
              <a:gd name="T8" fmla="*/ 133 w 239"/>
              <a:gd name="T9" fmla="*/ 187 h 240"/>
              <a:gd name="T10" fmla="*/ 186 w 239"/>
              <a:gd name="T11" fmla="*/ 240 h 240"/>
              <a:gd name="T12" fmla="*/ 239 w 239"/>
              <a:gd name="T13" fmla="*/ 187 h 240"/>
              <a:gd name="T14" fmla="*/ 186 w 239"/>
              <a:gd name="T15" fmla="*/ 134 h 240"/>
              <a:gd name="T16" fmla="*/ 186 w 239"/>
              <a:gd name="T17" fmla="*/ 134 h 240"/>
              <a:gd name="T18" fmla="*/ 186 w 239"/>
              <a:gd name="T19" fmla="*/ 134 h 240"/>
              <a:gd name="T20" fmla="*/ 106 w 239"/>
              <a:gd name="T21" fmla="*/ 53 h 240"/>
              <a:gd name="T22" fmla="*/ 106 w 239"/>
              <a:gd name="T23" fmla="*/ 53 h 240"/>
              <a:gd name="T24" fmla="*/ 53 w 239"/>
              <a:gd name="T25" fmla="*/ 0 h 240"/>
              <a:gd name="T26" fmla="*/ 0 w 239"/>
              <a:gd name="T27" fmla="*/ 53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9" h="240">
                <a:moveTo>
                  <a:pt x="0" y="53"/>
                </a:moveTo>
                <a:cubicBezTo>
                  <a:pt x="0" y="83"/>
                  <a:pt x="23" y="106"/>
                  <a:pt x="53" y="106"/>
                </a:cubicBezTo>
                <a:cubicBezTo>
                  <a:pt x="106" y="106"/>
                  <a:pt x="133" y="134"/>
                  <a:pt x="133" y="187"/>
                </a:cubicBezTo>
                <a:cubicBezTo>
                  <a:pt x="133" y="187"/>
                  <a:pt x="133" y="187"/>
                  <a:pt x="133" y="187"/>
                </a:cubicBezTo>
                <a:cubicBezTo>
                  <a:pt x="133" y="187"/>
                  <a:pt x="133" y="187"/>
                  <a:pt x="133" y="187"/>
                </a:cubicBezTo>
                <a:cubicBezTo>
                  <a:pt x="133" y="216"/>
                  <a:pt x="157" y="240"/>
                  <a:pt x="186" y="240"/>
                </a:cubicBezTo>
                <a:cubicBezTo>
                  <a:pt x="216" y="240"/>
                  <a:pt x="239" y="216"/>
                  <a:pt x="239" y="187"/>
                </a:cubicBezTo>
                <a:cubicBezTo>
                  <a:pt x="239" y="158"/>
                  <a:pt x="216" y="134"/>
                  <a:pt x="186" y="134"/>
                </a:cubicBezTo>
                <a:cubicBezTo>
                  <a:pt x="186" y="134"/>
                  <a:pt x="186" y="134"/>
                  <a:pt x="186" y="134"/>
                </a:cubicBezTo>
                <a:cubicBezTo>
                  <a:pt x="186" y="134"/>
                  <a:pt x="186" y="134"/>
                  <a:pt x="186" y="134"/>
                </a:cubicBezTo>
                <a:cubicBezTo>
                  <a:pt x="133" y="134"/>
                  <a:pt x="106" y="106"/>
                  <a:pt x="106" y="53"/>
                </a:cubicBezTo>
                <a:cubicBezTo>
                  <a:pt x="106" y="53"/>
                  <a:pt x="106" y="53"/>
                  <a:pt x="106" y="53"/>
                </a:cubicBezTo>
                <a:cubicBezTo>
                  <a:pt x="106" y="24"/>
                  <a:pt x="82" y="0"/>
                  <a:pt x="53" y="0"/>
                </a:cubicBezTo>
                <a:cubicBezTo>
                  <a:pt x="23" y="0"/>
                  <a:pt x="0" y="24"/>
                  <a:pt x="0" y="53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Freeform 59"/>
          <p:cNvSpPr>
            <a:spLocks noEditPoints="1"/>
          </p:cNvSpPr>
          <p:nvPr/>
        </p:nvSpPr>
        <p:spPr>
          <a:xfrm>
            <a:off x="6453188" y="4168775"/>
            <a:ext cx="339725" cy="341313"/>
          </a:xfrm>
          <a:custGeom>
            <a:avLst/>
            <a:gdLst/>
            <a:ahLst/>
            <a:cxnLst>
              <a:cxn ang="0">
                <a:pos x="214994" y="37282"/>
              </a:cxn>
              <a:cxn ang="0">
                <a:pos x="140675" y="95868"/>
              </a:cxn>
              <a:cxn ang="0">
                <a:pos x="87590" y="95868"/>
              </a:cxn>
              <a:cxn ang="0">
                <a:pos x="0" y="149129"/>
              </a:cxn>
              <a:cxn ang="0">
                <a:pos x="63702" y="223693"/>
              </a:cxn>
              <a:cxn ang="0">
                <a:pos x="84936" y="340867"/>
              </a:cxn>
              <a:cxn ang="0">
                <a:pos x="148638" y="319562"/>
              </a:cxn>
              <a:cxn ang="0">
                <a:pos x="138021" y="287606"/>
              </a:cxn>
              <a:cxn ang="0">
                <a:pos x="138021" y="213041"/>
              </a:cxn>
              <a:cxn ang="0">
                <a:pos x="140675" y="207715"/>
              </a:cxn>
              <a:cxn ang="0">
                <a:pos x="143329" y="205052"/>
              </a:cxn>
              <a:cxn ang="0">
                <a:pos x="145983" y="202389"/>
              </a:cxn>
              <a:cxn ang="0">
                <a:pos x="214994" y="260976"/>
              </a:cxn>
              <a:cxn ang="0">
                <a:pos x="339744" y="149129"/>
              </a:cxn>
              <a:cxn ang="0">
                <a:pos x="212340" y="149129"/>
              </a:cxn>
              <a:cxn ang="0">
                <a:pos x="244191" y="117173"/>
              </a:cxn>
              <a:cxn ang="0">
                <a:pos x="244191" y="181085"/>
              </a:cxn>
              <a:cxn ang="0">
                <a:pos x="212340" y="149129"/>
              </a:cxn>
              <a:cxn ang="0">
                <a:pos x="42468" y="117173"/>
              </a:cxn>
              <a:cxn ang="0">
                <a:pos x="106170" y="149129"/>
              </a:cxn>
              <a:cxn ang="0">
                <a:pos x="42468" y="181085"/>
              </a:cxn>
              <a:cxn ang="0">
                <a:pos x="127404" y="319562"/>
              </a:cxn>
              <a:cxn ang="0">
                <a:pos x="84936" y="223693"/>
              </a:cxn>
              <a:cxn ang="0">
                <a:pos x="87590" y="202389"/>
              </a:cxn>
              <a:cxn ang="0">
                <a:pos x="119441" y="202389"/>
              </a:cxn>
              <a:cxn ang="0">
                <a:pos x="116787" y="287606"/>
              </a:cxn>
              <a:cxn ang="0">
                <a:pos x="127404" y="311573"/>
              </a:cxn>
              <a:cxn ang="0">
                <a:pos x="140675" y="181085"/>
              </a:cxn>
              <a:cxn ang="0">
                <a:pos x="138021" y="181085"/>
              </a:cxn>
              <a:cxn ang="0">
                <a:pos x="138021" y="117173"/>
              </a:cxn>
              <a:cxn ang="0">
                <a:pos x="196414" y="95868"/>
              </a:cxn>
              <a:cxn ang="0">
                <a:pos x="196414" y="202389"/>
              </a:cxn>
              <a:cxn ang="0">
                <a:pos x="265425" y="276954"/>
              </a:cxn>
              <a:cxn ang="0">
                <a:pos x="244191" y="202389"/>
              </a:cxn>
              <a:cxn ang="0">
                <a:pos x="244191" y="95868"/>
              </a:cxn>
              <a:cxn ang="0">
                <a:pos x="265425" y="21304"/>
              </a:cxn>
              <a:cxn ang="0">
                <a:pos x="265425" y="276954"/>
              </a:cxn>
            </a:cxnLst>
            <a:rect l="0" t="0" r="0" b="0"/>
            <a:pathLst>
              <a:path w="128" h="128">
                <a:moveTo>
                  <a:pt x="100" y="0"/>
                </a:moveTo>
                <a:cubicBezTo>
                  <a:pt x="92" y="0"/>
                  <a:pt x="85" y="6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27"/>
                  <a:pt x="64" y="36"/>
                  <a:pt x="53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7" y="36"/>
                  <a:pt x="0" y="45"/>
                  <a:pt x="0" y="56"/>
                </a:cubicBezTo>
                <a:cubicBezTo>
                  <a:pt x="0" y="67"/>
                  <a:pt x="7" y="76"/>
                  <a:pt x="16" y="76"/>
                </a:cubicBezTo>
                <a:cubicBezTo>
                  <a:pt x="20" y="76"/>
                  <a:pt x="24" y="80"/>
                  <a:pt x="24" y="8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52" y="128"/>
                  <a:pt x="56" y="124"/>
                  <a:pt x="56" y="120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2"/>
                  <a:pt x="52" y="110"/>
                  <a:pt x="52" y="108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79"/>
                  <a:pt x="52" y="79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7"/>
                  <a:pt x="53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5" y="76"/>
                  <a:pt x="55" y="76"/>
                </a:cubicBezTo>
                <a:cubicBezTo>
                  <a:pt x="65" y="77"/>
                  <a:pt x="74" y="85"/>
                  <a:pt x="81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5" y="106"/>
                  <a:pt x="92" y="112"/>
                  <a:pt x="100" y="112"/>
                </a:cubicBezTo>
                <a:cubicBezTo>
                  <a:pt x="118" y="112"/>
                  <a:pt x="128" y="84"/>
                  <a:pt x="128" y="56"/>
                </a:cubicBezTo>
                <a:cubicBezTo>
                  <a:pt x="128" y="28"/>
                  <a:pt x="118" y="0"/>
                  <a:pt x="100" y="0"/>
                </a:cubicBezTo>
                <a:close/>
                <a:moveTo>
                  <a:pt x="80" y="56"/>
                </a:moveTo>
                <a:cubicBezTo>
                  <a:pt x="80" y="52"/>
                  <a:pt x="80" y="48"/>
                  <a:pt x="81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6" y="44"/>
                  <a:pt x="100" y="49"/>
                  <a:pt x="100" y="56"/>
                </a:cubicBezTo>
                <a:cubicBezTo>
                  <a:pt x="100" y="63"/>
                  <a:pt x="96" y="68"/>
                  <a:pt x="92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0" y="64"/>
                  <a:pt x="80" y="60"/>
                  <a:pt x="80" y="56"/>
                </a:cubicBezTo>
                <a:close/>
                <a:moveTo>
                  <a:pt x="8" y="56"/>
                </a:moveTo>
                <a:cubicBezTo>
                  <a:pt x="8" y="49"/>
                  <a:pt x="12" y="44"/>
                  <a:pt x="1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7"/>
                  <a:pt x="40" y="51"/>
                  <a:pt x="40" y="56"/>
                </a:cubicBezTo>
                <a:cubicBezTo>
                  <a:pt x="40" y="61"/>
                  <a:pt x="42" y="65"/>
                  <a:pt x="4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68"/>
                  <a:pt x="8" y="63"/>
                  <a:pt x="8" y="56"/>
                </a:cubicBezTo>
                <a:close/>
                <a:moveTo>
                  <a:pt x="48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1"/>
                  <a:pt x="31" y="78"/>
                  <a:pt x="30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4" y="77"/>
                  <a:pt x="44" y="79"/>
                  <a:pt x="44" y="80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12"/>
                  <a:pt x="46" y="114"/>
                  <a:pt x="47" y="116"/>
                </a:cubicBezTo>
                <a:cubicBezTo>
                  <a:pt x="48" y="116"/>
                  <a:pt x="48" y="116"/>
                  <a:pt x="48" y="117"/>
                </a:cubicBezTo>
                <a:lnTo>
                  <a:pt x="48" y="120"/>
                </a:lnTo>
                <a:close/>
                <a:moveTo>
                  <a:pt x="53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8" y="68"/>
                  <a:pt x="44" y="63"/>
                  <a:pt x="44" y="56"/>
                </a:cubicBezTo>
                <a:cubicBezTo>
                  <a:pt x="44" y="49"/>
                  <a:pt x="48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60" y="44"/>
                  <a:pt x="68" y="41"/>
                  <a:pt x="74" y="36"/>
                </a:cubicBezTo>
                <a:cubicBezTo>
                  <a:pt x="73" y="42"/>
                  <a:pt x="72" y="49"/>
                  <a:pt x="72" y="56"/>
                </a:cubicBezTo>
                <a:cubicBezTo>
                  <a:pt x="72" y="63"/>
                  <a:pt x="73" y="70"/>
                  <a:pt x="74" y="76"/>
                </a:cubicBezTo>
                <a:cubicBezTo>
                  <a:pt x="68" y="71"/>
                  <a:pt x="60" y="68"/>
                  <a:pt x="53" y="68"/>
                </a:cubicBezTo>
                <a:close/>
                <a:moveTo>
                  <a:pt x="100" y="104"/>
                </a:moveTo>
                <a:cubicBezTo>
                  <a:pt x="92" y="104"/>
                  <a:pt x="85" y="93"/>
                  <a:pt x="82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101" y="76"/>
                  <a:pt x="108" y="67"/>
                  <a:pt x="108" y="56"/>
                </a:cubicBezTo>
                <a:cubicBezTo>
                  <a:pt x="108" y="45"/>
                  <a:pt x="101" y="36"/>
                  <a:pt x="9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5" y="19"/>
                  <a:pt x="92" y="8"/>
                  <a:pt x="100" y="8"/>
                </a:cubicBezTo>
                <a:cubicBezTo>
                  <a:pt x="111" y="8"/>
                  <a:pt x="120" y="29"/>
                  <a:pt x="120" y="56"/>
                </a:cubicBezTo>
                <a:cubicBezTo>
                  <a:pt x="120" y="83"/>
                  <a:pt x="111" y="104"/>
                  <a:pt x="100" y="104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5" name="Group 238"/>
          <p:cNvGrpSpPr/>
          <p:nvPr/>
        </p:nvGrpSpPr>
        <p:grpSpPr>
          <a:xfrm>
            <a:off x="5428415" y="3315439"/>
            <a:ext cx="295595" cy="277117"/>
            <a:chOff x="2974975" y="2071688"/>
            <a:chExt cx="482600" cy="452438"/>
          </a:xfrm>
          <a:solidFill>
            <a:schemeClr val="tx1"/>
          </a:solidFill>
        </p:grpSpPr>
        <p:sp>
          <p:nvSpPr>
            <p:cNvPr id="46" name="Freeform 78"/>
            <p:cNvSpPr>
              <a:spLocks noEditPoints="1"/>
            </p:cNvSpPr>
            <p:nvPr/>
          </p:nvSpPr>
          <p:spPr bwMode="auto">
            <a:xfrm>
              <a:off x="2974975" y="2071688"/>
              <a:ext cx="482600" cy="452438"/>
            </a:xfrm>
            <a:custGeom>
              <a:avLst/>
              <a:gdLst>
                <a:gd name="T0" fmla="*/ 126 w 128"/>
                <a:gd name="T1" fmla="*/ 26 h 120"/>
                <a:gd name="T2" fmla="*/ 102 w 128"/>
                <a:gd name="T3" fmla="*/ 2 h 120"/>
                <a:gd name="T4" fmla="*/ 96 w 128"/>
                <a:gd name="T5" fmla="*/ 0 h 120"/>
                <a:gd name="T6" fmla="*/ 12 w 128"/>
                <a:gd name="T7" fmla="*/ 0 h 120"/>
                <a:gd name="T8" fmla="*/ 0 w 128"/>
                <a:gd name="T9" fmla="*/ 12 h 120"/>
                <a:gd name="T10" fmla="*/ 0 w 128"/>
                <a:gd name="T11" fmla="*/ 108 h 120"/>
                <a:gd name="T12" fmla="*/ 12 w 128"/>
                <a:gd name="T13" fmla="*/ 120 h 120"/>
                <a:gd name="T14" fmla="*/ 116 w 128"/>
                <a:gd name="T15" fmla="*/ 120 h 120"/>
                <a:gd name="T16" fmla="*/ 128 w 128"/>
                <a:gd name="T17" fmla="*/ 108 h 120"/>
                <a:gd name="T18" fmla="*/ 128 w 128"/>
                <a:gd name="T19" fmla="*/ 32 h 120"/>
                <a:gd name="T20" fmla="*/ 126 w 128"/>
                <a:gd name="T21" fmla="*/ 26 h 120"/>
                <a:gd name="T22" fmla="*/ 120 w 128"/>
                <a:gd name="T23" fmla="*/ 108 h 120"/>
                <a:gd name="T24" fmla="*/ 116 w 128"/>
                <a:gd name="T25" fmla="*/ 112 h 120"/>
                <a:gd name="T26" fmla="*/ 12 w 128"/>
                <a:gd name="T27" fmla="*/ 112 h 120"/>
                <a:gd name="T28" fmla="*/ 8 w 128"/>
                <a:gd name="T29" fmla="*/ 108 h 120"/>
                <a:gd name="T30" fmla="*/ 8 w 128"/>
                <a:gd name="T31" fmla="*/ 12 h 120"/>
                <a:gd name="T32" fmla="*/ 12 w 128"/>
                <a:gd name="T33" fmla="*/ 8 h 120"/>
                <a:gd name="T34" fmla="*/ 92 w 128"/>
                <a:gd name="T35" fmla="*/ 8 h 120"/>
                <a:gd name="T36" fmla="*/ 92 w 128"/>
                <a:gd name="T37" fmla="*/ 24 h 120"/>
                <a:gd name="T38" fmla="*/ 92 w 128"/>
                <a:gd name="T39" fmla="*/ 24 h 120"/>
                <a:gd name="T40" fmla="*/ 104 w 128"/>
                <a:gd name="T41" fmla="*/ 36 h 120"/>
                <a:gd name="T42" fmla="*/ 108 w 128"/>
                <a:gd name="T43" fmla="*/ 36 h 120"/>
                <a:gd name="T44" fmla="*/ 120 w 128"/>
                <a:gd name="T45" fmla="*/ 36 h 120"/>
                <a:gd name="T46" fmla="*/ 120 w 128"/>
                <a:gd name="T47" fmla="*/ 108 h 120"/>
                <a:gd name="T48" fmla="*/ 108 w 128"/>
                <a:gd name="T49" fmla="*/ 32 h 120"/>
                <a:gd name="T50" fmla="*/ 104 w 128"/>
                <a:gd name="T51" fmla="*/ 32 h 120"/>
                <a:gd name="T52" fmla="*/ 96 w 128"/>
                <a:gd name="T53" fmla="*/ 24 h 120"/>
                <a:gd name="T54" fmla="*/ 96 w 128"/>
                <a:gd name="T55" fmla="*/ 24 h 120"/>
                <a:gd name="T56" fmla="*/ 96 w 128"/>
                <a:gd name="T57" fmla="*/ 8 h 120"/>
                <a:gd name="T58" fmla="*/ 120 w 128"/>
                <a:gd name="T59" fmla="*/ 32 h 120"/>
                <a:gd name="T60" fmla="*/ 108 w 128"/>
                <a:gd name="T61" fmla="*/ 3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0">
                  <a:moveTo>
                    <a:pt x="126" y="26"/>
                  </a:moveTo>
                  <a:cubicBezTo>
                    <a:pt x="102" y="2"/>
                    <a:pt x="102" y="2"/>
                    <a:pt x="102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5"/>
                    <a:pt x="5" y="120"/>
                    <a:pt x="12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23" y="120"/>
                    <a:pt x="128" y="115"/>
                    <a:pt x="128" y="10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30"/>
                    <a:pt x="127" y="28"/>
                    <a:pt x="126" y="26"/>
                  </a:cubicBezTo>
                  <a:close/>
                  <a:moveTo>
                    <a:pt x="120" y="108"/>
                  </a:moveTo>
                  <a:cubicBezTo>
                    <a:pt x="120" y="110"/>
                    <a:pt x="118" y="112"/>
                    <a:pt x="116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0" y="112"/>
                    <a:pt x="8" y="110"/>
                    <a:pt x="8" y="10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31"/>
                    <a:pt x="97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20" y="36"/>
                    <a:pt x="120" y="36"/>
                    <a:pt x="120" y="36"/>
                  </a:cubicBezTo>
                  <a:lnTo>
                    <a:pt x="120" y="108"/>
                  </a:lnTo>
                  <a:close/>
                  <a:moveTo>
                    <a:pt x="108" y="32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0" y="32"/>
                    <a:pt x="96" y="28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32"/>
                    <a:pt x="120" y="32"/>
                    <a:pt x="120" y="32"/>
                  </a:cubicBezTo>
                  <a:lnTo>
                    <a:pt x="10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47" name="Freeform 79"/>
            <p:cNvSpPr/>
            <p:nvPr/>
          </p:nvSpPr>
          <p:spPr bwMode="auto">
            <a:xfrm>
              <a:off x="3200400" y="2162176"/>
              <a:ext cx="90487" cy="15875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48" name="Freeform 80"/>
            <p:cNvSpPr/>
            <p:nvPr/>
          </p:nvSpPr>
          <p:spPr bwMode="auto">
            <a:xfrm>
              <a:off x="3200400" y="2208213"/>
              <a:ext cx="90487" cy="14288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49" name="Freeform 81"/>
            <p:cNvSpPr/>
            <p:nvPr/>
          </p:nvSpPr>
          <p:spPr bwMode="auto">
            <a:xfrm>
              <a:off x="3200400" y="2252663"/>
              <a:ext cx="196850" cy="15875"/>
            </a:xfrm>
            <a:custGeom>
              <a:avLst/>
              <a:gdLst>
                <a:gd name="T0" fmla="*/ 0 w 52"/>
                <a:gd name="T1" fmla="*/ 2 h 4"/>
                <a:gd name="T2" fmla="*/ 2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2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50" name="Freeform 82"/>
            <p:cNvSpPr/>
            <p:nvPr/>
          </p:nvSpPr>
          <p:spPr bwMode="auto">
            <a:xfrm>
              <a:off x="3035300" y="2343151"/>
              <a:ext cx="361950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51" name="Freeform 83"/>
            <p:cNvSpPr/>
            <p:nvPr/>
          </p:nvSpPr>
          <p:spPr bwMode="auto">
            <a:xfrm>
              <a:off x="3035300" y="2389188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52" name="Freeform 84"/>
            <p:cNvSpPr/>
            <p:nvPr/>
          </p:nvSpPr>
          <p:spPr bwMode="auto">
            <a:xfrm>
              <a:off x="3035300" y="2433638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53" name="Freeform 85"/>
            <p:cNvSpPr/>
            <p:nvPr/>
          </p:nvSpPr>
          <p:spPr bwMode="auto">
            <a:xfrm>
              <a:off x="3035300" y="2298701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54" name="Freeform 86"/>
            <p:cNvSpPr>
              <a:spLocks noEditPoints="1"/>
            </p:cNvSpPr>
            <p:nvPr/>
          </p:nvSpPr>
          <p:spPr bwMode="auto">
            <a:xfrm>
              <a:off x="3035300" y="2147888"/>
              <a:ext cx="134937" cy="120650"/>
            </a:xfrm>
            <a:custGeom>
              <a:avLst/>
              <a:gdLst>
                <a:gd name="T0" fmla="*/ 4 w 36"/>
                <a:gd name="T1" fmla="*/ 32 h 32"/>
                <a:gd name="T2" fmla="*/ 32 w 36"/>
                <a:gd name="T3" fmla="*/ 32 h 32"/>
                <a:gd name="T4" fmla="*/ 36 w 36"/>
                <a:gd name="T5" fmla="*/ 28 h 32"/>
                <a:gd name="T6" fmla="*/ 36 w 36"/>
                <a:gd name="T7" fmla="*/ 4 h 32"/>
                <a:gd name="T8" fmla="*/ 32 w 36"/>
                <a:gd name="T9" fmla="*/ 0 h 32"/>
                <a:gd name="T10" fmla="*/ 4 w 36"/>
                <a:gd name="T11" fmla="*/ 0 h 32"/>
                <a:gd name="T12" fmla="*/ 0 w 36"/>
                <a:gd name="T13" fmla="*/ 4 h 32"/>
                <a:gd name="T14" fmla="*/ 0 w 36"/>
                <a:gd name="T15" fmla="*/ 28 h 32"/>
                <a:gd name="T16" fmla="*/ 4 w 36"/>
                <a:gd name="T17" fmla="*/ 32 h 32"/>
                <a:gd name="T18" fmla="*/ 8 w 36"/>
                <a:gd name="T19" fmla="*/ 8 h 32"/>
                <a:gd name="T20" fmla="*/ 28 w 36"/>
                <a:gd name="T21" fmla="*/ 8 h 32"/>
                <a:gd name="T22" fmla="*/ 28 w 36"/>
                <a:gd name="T23" fmla="*/ 24 h 32"/>
                <a:gd name="T24" fmla="*/ 8 w 36"/>
                <a:gd name="T25" fmla="*/ 24 h 32"/>
                <a:gd name="T26" fmla="*/ 8 w 36"/>
                <a:gd name="T27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4" y="32"/>
                    <a:pt x="36" y="30"/>
                    <a:pt x="36" y="28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8" y="24"/>
                    <a:pt x="8" y="24"/>
                    <a:pt x="8" y="24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Group 236"/>
          <p:cNvGrpSpPr/>
          <p:nvPr/>
        </p:nvGrpSpPr>
        <p:grpSpPr>
          <a:xfrm>
            <a:off x="6416427" y="3166364"/>
            <a:ext cx="324216" cy="325285"/>
            <a:chOff x="1049338" y="2071688"/>
            <a:chExt cx="481012" cy="482600"/>
          </a:xfrm>
          <a:solidFill>
            <a:schemeClr val="tx1"/>
          </a:solidFill>
        </p:grpSpPr>
        <p:sp>
          <p:nvSpPr>
            <p:cNvPr id="56" name="Freeform 90"/>
            <p:cNvSpPr>
              <a:spLocks noEditPoints="1"/>
            </p:cNvSpPr>
            <p:nvPr/>
          </p:nvSpPr>
          <p:spPr bwMode="auto">
            <a:xfrm>
              <a:off x="1049338" y="2071688"/>
              <a:ext cx="481012" cy="482600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reeform 91"/>
            <p:cNvSpPr>
              <a:spLocks noEditPoints="1"/>
            </p:cNvSpPr>
            <p:nvPr/>
          </p:nvSpPr>
          <p:spPr bwMode="auto">
            <a:xfrm>
              <a:off x="1093788" y="2463801"/>
              <a:ext cx="44450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8" name="Group 35"/>
          <p:cNvGrpSpPr/>
          <p:nvPr/>
        </p:nvGrpSpPr>
        <p:grpSpPr>
          <a:xfrm>
            <a:off x="5412508" y="4264025"/>
            <a:ext cx="394819" cy="392219"/>
            <a:chOff x="6853673" y="3715407"/>
            <a:chExt cx="379359" cy="376864"/>
          </a:xfrm>
          <a:solidFill>
            <a:schemeClr val="tx1"/>
          </a:solidFill>
        </p:grpSpPr>
        <p:sp>
          <p:nvSpPr>
            <p:cNvPr id="59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4252913" y="3095625"/>
            <a:ext cx="466725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1219200"/>
            <a:r>
              <a:rPr lang="en-US" altLang="zh-CN" sz="24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zh-CN" sz="24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432550" y="2084388"/>
            <a:ext cx="503238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1219200"/>
            <a:r>
              <a:rPr lang="en-US" altLang="zh-CN" sz="24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zh-CN" sz="24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237163" y="5213350"/>
            <a:ext cx="5127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1219200"/>
            <a:r>
              <a:rPr lang="en-US" altLang="zh-CN" sz="24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zh-CN" sz="24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445375" y="4205288"/>
            <a:ext cx="504825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defTabSz="1219200"/>
            <a:r>
              <a:rPr lang="en-US" altLang="zh-CN" sz="24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zh-CN" sz="24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7282315" y="1605895"/>
            <a:ext cx="1691201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制定工作计划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Rectangle 66"/>
          <p:cNvSpPr/>
          <p:nvPr/>
        </p:nvSpPr>
        <p:spPr>
          <a:xfrm>
            <a:off x="7445375" y="2119313"/>
            <a:ext cx="2970213" cy="8207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8222643" y="3771590"/>
            <a:ext cx="1691197" cy="36112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优化绩效模式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Rectangle 66"/>
          <p:cNvSpPr/>
          <p:nvPr/>
        </p:nvSpPr>
        <p:spPr>
          <a:xfrm>
            <a:off x="8386763" y="4284663"/>
            <a:ext cx="2970212" cy="7381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3208403" y="5042493"/>
            <a:ext cx="1691201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加强团队协作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Rectangle 66"/>
          <p:cNvSpPr/>
          <p:nvPr/>
        </p:nvSpPr>
        <p:spPr>
          <a:xfrm>
            <a:off x="1860550" y="5530850"/>
            <a:ext cx="2970213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2215782" y="2715479"/>
            <a:ext cx="1691196" cy="32829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合理安排时间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Rectangle 66"/>
          <p:cNvSpPr/>
          <p:nvPr/>
        </p:nvSpPr>
        <p:spPr>
          <a:xfrm>
            <a:off x="868363" y="3203575"/>
            <a:ext cx="2970212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0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改善不足的对策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1" dur="150" fill="hold"/>
                                        <p:tgtEl>
                                          <p:spTgt spid="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8" dur="1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9" dur="1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6" dur="1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44" grpId="0" animBg="1"/>
      <p:bldP spid="44" grpId="1" animBg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组合 2141"/>
          <p:cNvGrpSpPr/>
          <p:nvPr/>
        </p:nvGrpSpPr>
        <p:grpSpPr>
          <a:xfrm>
            <a:off x="4683125" y="2378075"/>
            <a:ext cx="2830513" cy="3071813"/>
            <a:chOff x="3512460" y="1782912"/>
            <a:chExt cx="2122252" cy="2303720"/>
          </a:xfrm>
        </p:grpSpPr>
        <p:sp>
          <p:nvSpPr>
            <p:cNvPr id="2106" name="Freeform 84"/>
            <p:cNvSpPr/>
            <p:nvPr/>
          </p:nvSpPr>
          <p:spPr bwMode="auto">
            <a:xfrm rot="2700000">
              <a:off x="4406278" y="2858197"/>
              <a:ext cx="1312236" cy="1144629"/>
            </a:xfrm>
            <a:custGeom>
              <a:avLst/>
              <a:gdLst>
                <a:gd name="T0" fmla="*/ 229 w 272"/>
                <a:gd name="T1" fmla="*/ 42 h 237"/>
                <a:gd name="T2" fmla="*/ 77 w 272"/>
                <a:gd name="T3" fmla="*/ 42 h 237"/>
                <a:gd name="T4" fmla="*/ 0 w 272"/>
                <a:gd name="T5" fmla="*/ 118 h 237"/>
                <a:gd name="T6" fmla="*/ 77 w 272"/>
                <a:gd name="T7" fmla="*/ 195 h 237"/>
                <a:gd name="T8" fmla="*/ 229 w 272"/>
                <a:gd name="T9" fmla="*/ 195 h 237"/>
                <a:gd name="T10" fmla="*/ 229 w 272"/>
                <a:gd name="T11" fmla="*/ 4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37">
                  <a:moveTo>
                    <a:pt x="229" y="42"/>
                  </a:moveTo>
                  <a:cubicBezTo>
                    <a:pt x="187" y="0"/>
                    <a:pt x="119" y="0"/>
                    <a:pt x="77" y="42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77" y="195"/>
                    <a:pt x="77" y="195"/>
                    <a:pt x="77" y="195"/>
                  </a:cubicBezTo>
                  <a:cubicBezTo>
                    <a:pt x="119" y="237"/>
                    <a:pt x="187" y="237"/>
                    <a:pt x="229" y="195"/>
                  </a:cubicBezTo>
                  <a:cubicBezTo>
                    <a:pt x="272" y="152"/>
                    <a:pt x="272" y="84"/>
                    <a:pt x="229" y="42"/>
                  </a:cubicBez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6" name="Freeform 84"/>
            <p:cNvSpPr/>
            <p:nvPr/>
          </p:nvSpPr>
          <p:spPr bwMode="auto">
            <a:xfrm rot="13500000">
              <a:off x="3428657" y="1866715"/>
              <a:ext cx="1312236" cy="1144629"/>
            </a:xfrm>
            <a:custGeom>
              <a:avLst/>
              <a:gdLst>
                <a:gd name="T0" fmla="*/ 229 w 272"/>
                <a:gd name="T1" fmla="*/ 42 h 237"/>
                <a:gd name="T2" fmla="*/ 77 w 272"/>
                <a:gd name="T3" fmla="*/ 42 h 237"/>
                <a:gd name="T4" fmla="*/ 0 w 272"/>
                <a:gd name="T5" fmla="*/ 118 h 237"/>
                <a:gd name="T6" fmla="*/ 77 w 272"/>
                <a:gd name="T7" fmla="*/ 195 h 237"/>
                <a:gd name="T8" fmla="*/ 229 w 272"/>
                <a:gd name="T9" fmla="*/ 195 h 237"/>
                <a:gd name="T10" fmla="*/ 229 w 272"/>
                <a:gd name="T11" fmla="*/ 4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37">
                  <a:moveTo>
                    <a:pt x="229" y="42"/>
                  </a:moveTo>
                  <a:cubicBezTo>
                    <a:pt x="187" y="0"/>
                    <a:pt x="119" y="0"/>
                    <a:pt x="77" y="42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77" y="195"/>
                    <a:pt x="77" y="195"/>
                    <a:pt x="77" y="195"/>
                  </a:cubicBezTo>
                  <a:cubicBezTo>
                    <a:pt x="119" y="237"/>
                    <a:pt x="187" y="237"/>
                    <a:pt x="229" y="195"/>
                  </a:cubicBezTo>
                  <a:cubicBezTo>
                    <a:pt x="272" y="152"/>
                    <a:pt x="272" y="84"/>
                    <a:pt x="229" y="42"/>
                  </a:cubicBezTo>
                  <a:close/>
                </a:path>
              </a:pathLst>
            </a:custGeom>
            <a:noFill/>
            <a:ln w="12700">
              <a:noFill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41" name="组合 2140"/>
          <p:cNvGrpSpPr/>
          <p:nvPr/>
        </p:nvGrpSpPr>
        <p:grpSpPr>
          <a:xfrm>
            <a:off x="4556125" y="2490788"/>
            <a:ext cx="3073400" cy="2846387"/>
            <a:chOff x="3417388" y="1867438"/>
            <a:chExt cx="2304318" cy="2134668"/>
          </a:xfrm>
        </p:grpSpPr>
        <p:sp>
          <p:nvSpPr>
            <p:cNvPr id="2105" name="Freeform 83"/>
            <p:cNvSpPr/>
            <p:nvPr/>
          </p:nvSpPr>
          <p:spPr bwMode="auto">
            <a:xfrm rot="2700000">
              <a:off x="3502211" y="2772650"/>
              <a:ext cx="1144629" cy="1314280"/>
            </a:xfrm>
            <a:custGeom>
              <a:avLst/>
              <a:gdLst>
                <a:gd name="T0" fmla="*/ 118 w 237"/>
                <a:gd name="T1" fmla="*/ 0 h 272"/>
                <a:gd name="T2" fmla="*/ 42 w 237"/>
                <a:gd name="T3" fmla="*/ 77 h 272"/>
                <a:gd name="T4" fmla="*/ 42 w 237"/>
                <a:gd name="T5" fmla="*/ 229 h 272"/>
                <a:gd name="T6" fmla="*/ 194 w 237"/>
                <a:gd name="T7" fmla="*/ 229 h 272"/>
                <a:gd name="T8" fmla="*/ 194 w 237"/>
                <a:gd name="T9" fmla="*/ 77 h 272"/>
                <a:gd name="T10" fmla="*/ 118 w 237"/>
                <a:gd name="T1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72">
                  <a:moveTo>
                    <a:pt x="118" y="0"/>
                  </a:moveTo>
                  <a:cubicBezTo>
                    <a:pt x="42" y="77"/>
                    <a:pt x="42" y="77"/>
                    <a:pt x="42" y="77"/>
                  </a:cubicBezTo>
                  <a:cubicBezTo>
                    <a:pt x="0" y="119"/>
                    <a:pt x="0" y="187"/>
                    <a:pt x="42" y="229"/>
                  </a:cubicBezTo>
                  <a:cubicBezTo>
                    <a:pt x="84" y="272"/>
                    <a:pt x="152" y="272"/>
                    <a:pt x="194" y="229"/>
                  </a:cubicBezTo>
                  <a:cubicBezTo>
                    <a:pt x="237" y="187"/>
                    <a:pt x="237" y="119"/>
                    <a:pt x="194" y="77"/>
                  </a:cubicBezTo>
                  <a:lnTo>
                    <a:pt x="118" y="0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4" name="Freeform 83"/>
            <p:cNvSpPr/>
            <p:nvPr/>
          </p:nvSpPr>
          <p:spPr bwMode="auto">
            <a:xfrm rot="13500000">
              <a:off x="4492251" y="1782613"/>
              <a:ext cx="1144629" cy="1314280"/>
            </a:xfrm>
            <a:custGeom>
              <a:avLst/>
              <a:gdLst>
                <a:gd name="T0" fmla="*/ 118 w 237"/>
                <a:gd name="T1" fmla="*/ 0 h 272"/>
                <a:gd name="T2" fmla="*/ 42 w 237"/>
                <a:gd name="T3" fmla="*/ 77 h 272"/>
                <a:gd name="T4" fmla="*/ 42 w 237"/>
                <a:gd name="T5" fmla="*/ 229 h 272"/>
                <a:gd name="T6" fmla="*/ 194 w 237"/>
                <a:gd name="T7" fmla="*/ 229 h 272"/>
                <a:gd name="T8" fmla="*/ 194 w 237"/>
                <a:gd name="T9" fmla="*/ 77 h 272"/>
                <a:gd name="T10" fmla="*/ 118 w 237"/>
                <a:gd name="T1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72">
                  <a:moveTo>
                    <a:pt x="118" y="0"/>
                  </a:moveTo>
                  <a:cubicBezTo>
                    <a:pt x="42" y="77"/>
                    <a:pt x="42" y="77"/>
                    <a:pt x="42" y="77"/>
                  </a:cubicBezTo>
                  <a:cubicBezTo>
                    <a:pt x="0" y="119"/>
                    <a:pt x="0" y="187"/>
                    <a:pt x="42" y="229"/>
                  </a:cubicBezTo>
                  <a:cubicBezTo>
                    <a:pt x="84" y="272"/>
                    <a:pt x="152" y="272"/>
                    <a:pt x="194" y="229"/>
                  </a:cubicBezTo>
                  <a:cubicBezTo>
                    <a:pt x="237" y="187"/>
                    <a:pt x="237" y="119"/>
                    <a:pt x="194" y="77"/>
                  </a:cubicBezTo>
                  <a:lnTo>
                    <a:pt x="118" y="0"/>
                  </a:lnTo>
                  <a:close/>
                </a:path>
              </a:pathLst>
            </a:custGeom>
            <a:noFill/>
            <a:ln w="12700">
              <a:noFill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40" name="组合 2139"/>
          <p:cNvGrpSpPr/>
          <p:nvPr/>
        </p:nvGrpSpPr>
        <p:grpSpPr>
          <a:xfrm>
            <a:off x="4557713" y="2492375"/>
            <a:ext cx="3067050" cy="2843213"/>
            <a:chOff x="3418709" y="1868883"/>
            <a:chExt cx="2299509" cy="2131777"/>
          </a:xfrm>
        </p:grpSpPr>
        <p:sp>
          <p:nvSpPr>
            <p:cNvPr id="2104" name="Freeform 82"/>
            <p:cNvSpPr/>
            <p:nvPr/>
          </p:nvSpPr>
          <p:spPr bwMode="auto">
            <a:xfrm rot="2700000">
              <a:off x="4490805" y="1786100"/>
              <a:ext cx="1144629" cy="1310192"/>
            </a:xfrm>
            <a:custGeom>
              <a:avLst/>
              <a:gdLst>
                <a:gd name="T0" fmla="*/ 118 w 237"/>
                <a:gd name="T1" fmla="*/ 271 h 271"/>
                <a:gd name="T2" fmla="*/ 195 w 237"/>
                <a:gd name="T3" fmla="*/ 195 h 271"/>
                <a:gd name="T4" fmla="*/ 195 w 237"/>
                <a:gd name="T5" fmla="*/ 42 h 271"/>
                <a:gd name="T6" fmla="*/ 42 w 237"/>
                <a:gd name="T7" fmla="*/ 42 h 271"/>
                <a:gd name="T8" fmla="*/ 42 w 237"/>
                <a:gd name="T9" fmla="*/ 195 h 271"/>
                <a:gd name="T10" fmla="*/ 118 w 237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71">
                  <a:moveTo>
                    <a:pt x="118" y="271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237" y="153"/>
                    <a:pt x="237" y="84"/>
                    <a:pt x="195" y="42"/>
                  </a:cubicBezTo>
                  <a:cubicBezTo>
                    <a:pt x="152" y="0"/>
                    <a:pt x="84" y="0"/>
                    <a:pt x="42" y="42"/>
                  </a:cubicBezTo>
                  <a:cubicBezTo>
                    <a:pt x="0" y="84"/>
                    <a:pt x="0" y="153"/>
                    <a:pt x="42" y="195"/>
                  </a:cubicBezTo>
                  <a:lnTo>
                    <a:pt x="118" y="271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2" name="Freeform 82"/>
            <p:cNvSpPr/>
            <p:nvPr/>
          </p:nvSpPr>
          <p:spPr bwMode="auto">
            <a:xfrm rot="13500000">
              <a:off x="3501490" y="2773250"/>
              <a:ext cx="1144629" cy="1310192"/>
            </a:xfrm>
            <a:custGeom>
              <a:avLst/>
              <a:gdLst>
                <a:gd name="T0" fmla="*/ 118 w 237"/>
                <a:gd name="T1" fmla="*/ 271 h 271"/>
                <a:gd name="T2" fmla="*/ 195 w 237"/>
                <a:gd name="T3" fmla="*/ 195 h 271"/>
                <a:gd name="T4" fmla="*/ 195 w 237"/>
                <a:gd name="T5" fmla="*/ 42 h 271"/>
                <a:gd name="T6" fmla="*/ 42 w 237"/>
                <a:gd name="T7" fmla="*/ 42 h 271"/>
                <a:gd name="T8" fmla="*/ 42 w 237"/>
                <a:gd name="T9" fmla="*/ 195 h 271"/>
                <a:gd name="T10" fmla="*/ 118 w 237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71">
                  <a:moveTo>
                    <a:pt x="118" y="271"/>
                  </a:moveTo>
                  <a:cubicBezTo>
                    <a:pt x="195" y="195"/>
                    <a:pt x="195" y="195"/>
                    <a:pt x="195" y="195"/>
                  </a:cubicBezTo>
                  <a:cubicBezTo>
                    <a:pt x="237" y="153"/>
                    <a:pt x="237" y="84"/>
                    <a:pt x="195" y="42"/>
                  </a:cubicBezTo>
                  <a:cubicBezTo>
                    <a:pt x="152" y="0"/>
                    <a:pt x="84" y="0"/>
                    <a:pt x="42" y="42"/>
                  </a:cubicBezTo>
                  <a:cubicBezTo>
                    <a:pt x="0" y="84"/>
                    <a:pt x="0" y="153"/>
                    <a:pt x="42" y="195"/>
                  </a:cubicBezTo>
                  <a:lnTo>
                    <a:pt x="118" y="271"/>
                  </a:lnTo>
                  <a:close/>
                </a:path>
              </a:pathLst>
            </a:custGeom>
            <a:noFill/>
            <a:ln w="12700">
              <a:noFill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39" name="组合 2138"/>
          <p:cNvGrpSpPr/>
          <p:nvPr/>
        </p:nvGrpSpPr>
        <p:grpSpPr>
          <a:xfrm>
            <a:off x="4668838" y="2384425"/>
            <a:ext cx="2841625" cy="3052763"/>
            <a:chOff x="3501490" y="1787847"/>
            <a:chExt cx="2131902" cy="2289746"/>
          </a:xfrm>
        </p:grpSpPr>
        <p:sp>
          <p:nvSpPr>
            <p:cNvPr id="2107" name="Freeform 85"/>
            <p:cNvSpPr/>
            <p:nvPr/>
          </p:nvSpPr>
          <p:spPr bwMode="auto">
            <a:xfrm rot="2700000">
              <a:off x="3419729" y="1869604"/>
              <a:ext cx="1308148" cy="1144629"/>
            </a:xfrm>
            <a:custGeom>
              <a:avLst/>
              <a:gdLst>
                <a:gd name="T0" fmla="*/ 271 w 271"/>
                <a:gd name="T1" fmla="*/ 118 h 237"/>
                <a:gd name="T2" fmla="*/ 195 w 271"/>
                <a:gd name="T3" fmla="*/ 42 h 237"/>
                <a:gd name="T4" fmla="*/ 42 w 271"/>
                <a:gd name="T5" fmla="*/ 42 h 237"/>
                <a:gd name="T6" fmla="*/ 42 w 271"/>
                <a:gd name="T7" fmla="*/ 195 h 237"/>
                <a:gd name="T8" fmla="*/ 195 w 271"/>
                <a:gd name="T9" fmla="*/ 195 h 237"/>
                <a:gd name="T10" fmla="*/ 271 w 271"/>
                <a:gd name="T11" fmla="*/ 11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37">
                  <a:moveTo>
                    <a:pt x="271" y="118"/>
                  </a:moveTo>
                  <a:cubicBezTo>
                    <a:pt x="195" y="42"/>
                    <a:pt x="195" y="42"/>
                    <a:pt x="195" y="42"/>
                  </a:cubicBezTo>
                  <a:cubicBezTo>
                    <a:pt x="152" y="0"/>
                    <a:pt x="84" y="0"/>
                    <a:pt x="42" y="42"/>
                  </a:cubicBezTo>
                  <a:cubicBezTo>
                    <a:pt x="0" y="84"/>
                    <a:pt x="0" y="152"/>
                    <a:pt x="42" y="195"/>
                  </a:cubicBezTo>
                  <a:cubicBezTo>
                    <a:pt x="84" y="237"/>
                    <a:pt x="152" y="237"/>
                    <a:pt x="195" y="195"/>
                  </a:cubicBezTo>
                  <a:lnTo>
                    <a:pt x="271" y="118"/>
                  </a:lnTo>
                  <a:close/>
                </a:path>
              </a:pathLst>
            </a:custGeom>
            <a:blipFill>
              <a:blip r:embed="rId5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0" name="Freeform 85"/>
            <p:cNvSpPr/>
            <p:nvPr/>
          </p:nvSpPr>
          <p:spPr bwMode="auto">
            <a:xfrm rot="13500000">
              <a:off x="4407004" y="2851204"/>
              <a:ext cx="1308148" cy="1144629"/>
            </a:xfrm>
            <a:custGeom>
              <a:avLst/>
              <a:gdLst>
                <a:gd name="T0" fmla="*/ 271 w 271"/>
                <a:gd name="T1" fmla="*/ 118 h 237"/>
                <a:gd name="T2" fmla="*/ 195 w 271"/>
                <a:gd name="T3" fmla="*/ 42 h 237"/>
                <a:gd name="T4" fmla="*/ 42 w 271"/>
                <a:gd name="T5" fmla="*/ 42 h 237"/>
                <a:gd name="T6" fmla="*/ 42 w 271"/>
                <a:gd name="T7" fmla="*/ 195 h 237"/>
                <a:gd name="T8" fmla="*/ 195 w 271"/>
                <a:gd name="T9" fmla="*/ 195 h 237"/>
                <a:gd name="T10" fmla="*/ 271 w 271"/>
                <a:gd name="T11" fmla="*/ 11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37">
                  <a:moveTo>
                    <a:pt x="271" y="118"/>
                  </a:moveTo>
                  <a:cubicBezTo>
                    <a:pt x="195" y="42"/>
                    <a:pt x="195" y="42"/>
                    <a:pt x="195" y="42"/>
                  </a:cubicBezTo>
                  <a:cubicBezTo>
                    <a:pt x="152" y="0"/>
                    <a:pt x="84" y="0"/>
                    <a:pt x="42" y="42"/>
                  </a:cubicBezTo>
                  <a:cubicBezTo>
                    <a:pt x="0" y="84"/>
                    <a:pt x="0" y="152"/>
                    <a:pt x="42" y="195"/>
                  </a:cubicBezTo>
                  <a:cubicBezTo>
                    <a:pt x="84" y="237"/>
                    <a:pt x="152" y="237"/>
                    <a:pt x="195" y="195"/>
                  </a:cubicBezTo>
                  <a:lnTo>
                    <a:pt x="271" y="118"/>
                  </a:lnTo>
                  <a:close/>
                </a:path>
              </a:pathLst>
            </a:custGeom>
            <a:noFill/>
            <a:ln w="12700">
              <a:noFill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36" name="组合 2135"/>
          <p:cNvGrpSpPr/>
          <p:nvPr/>
        </p:nvGrpSpPr>
        <p:grpSpPr>
          <a:xfrm>
            <a:off x="5172859" y="4470365"/>
            <a:ext cx="359743" cy="359740"/>
            <a:chOff x="4065588" y="3455988"/>
            <a:chExt cx="209551" cy="209550"/>
          </a:xfrm>
          <a:solidFill>
            <a:schemeClr val="tx1"/>
          </a:solidFill>
        </p:grpSpPr>
        <p:sp>
          <p:nvSpPr>
            <p:cNvPr id="2112" name="Freeform 90"/>
            <p:cNvSpPr/>
            <p:nvPr/>
          </p:nvSpPr>
          <p:spPr bwMode="auto">
            <a:xfrm>
              <a:off x="4065588" y="3638550"/>
              <a:ext cx="26988" cy="26988"/>
            </a:xfrm>
            <a:custGeom>
              <a:avLst/>
              <a:gdLst>
                <a:gd name="T0" fmla="*/ 0 w 7"/>
                <a:gd name="T1" fmla="*/ 4 h 7"/>
                <a:gd name="T2" fmla="*/ 1 w 7"/>
                <a:gd name="T3" fmla="*/ 6 h 7"/>
                <a:gd name="T4" fmla="*/ 3 w 7"/>
                <a:gd name="T5" fmla="*/ 7 h 7"/>
                <a:gd name="T6" fmla="*/ 7 w 7"/>
                <a:gd name="T7" fmla="*/ 6 h 7"/>
                <a:gd name="T8" fmla="*/ 1 w 7"/>
                <a:gd name="T9" fmla="*/ 0 h 7"/>
                <a:gd name="T10" fmla="*/ 0 w 7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5"/>
                    <a:pt x="0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3" name="Freeform 91"/>
            <p:cNvSpPr/>
            <p:nvPr/>
          </p:nvSpPr>
          <p:spPr bwMode="auto">
            <a:xfrm>
              <a:off x="4178301" y="3455988"/>
              <a:ext cx="96838" cy="96838"/>
            </a:xfrm>
            <a:custGeom>
              <a:avLst/>
              <a:gdLst>
                <a:gd name="T0" fmla="*/ 24 w 26"/>
                <a:gd name="T1" fmla="*/ 14 h 26"/>
                <a:gd name="T2" fmla="*/ 12 w 26"/>
                <a:gd name="T3" fmla="*/ 2 h 26"/>
                <a:gd name="T4" fmla="*/ 4 w 26"/>
                <a:gd name="T5" fmla="*/ 2 h 26"/>
                <a:gd name="T6" fmla="*/ 0 w 26"/>
                <a:gd name="T7" fmla="*/ 6 h 26"/>
                <a:gd name="T8" fmla="*/ 20 w 26"/>
                <a:gd name="T9" fmla="*/ 26 h 26"/>
                <a:gd name="T10" fmla="*/ 24 w 26"/>
                <a:gd name="T11" fmla="*/ 22 h 26"/>
                <a:gd name="T12" fmla="*/ 24 w 26"/>
                <a:gd name="T1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1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6" y="0"/>
                    <a:pt x="4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6" y="20"/>
                    <a:pt x="26" y="16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4" name="Freeform 92"/>
            <p:cNvSpPr/>
            <p:nvPr/>
          </p:nvSpPr>
          <p:spPr bwMode="auto">
            <a:xfrm>
              <a:off x="4110038" y="3511550"/>
              <a:ext cx="109538" cy="109538"/>
            </a:xfrm>
            <a:custGeom>
              <a:avLst/>
              <a:gdLst>
                <a:gd name="T0" fmla="*/ 24 w 29"/>
                <a:gd name="T1" fmla="*/ 0 h 29"/>
                <a:gd name="T2" fmla="*/ 2 w 29"/>
                <a:gd name="T3" fmla="*/ 22 h 29"/>
                <a:gd name="T4" fmla="*/ 1 w 29"/>
                <a:gd name="T5" fmla="*/ 22 h 29"/>
                <a:gd name="T6" fmla="*/ 2 w 29"/>
                <a:gd name="T7" fmla="*/ 27 h 29"/>
                <a:gd name="T8" fmla="*/ 7 w 29"/>
                <a:gd name="T9" fmla="*/ 28 h 29"/>
                <a:gd name="T10" fmla="*/ 29 w 29"/>
                <a:gd name="T11" fmla="*/ 5 h 29"/>
                <a:gd name="T12" fmla="*/ 24 w 29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4" y="0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1" y="22"/>
                    <a:pt x="1" y="22"/>
                  </a:cubicBezTo>
                  <a:cubicBezTo>
                    <a:pt x="0" y="24"/>
                    <a:pt x="0" y="26"/>
                    <a:pt x="2" y="27"/>
                  </a:cubicBezTo>
                  <a:cubicBezTo>
                    <a:pt x="3" y="29"/>
                    <a:pt x="6" y="29"/>
                    <a:pt x="7" y="28"/>
                  </a:cubicBezTo>
                  <a:cubicBezTo>
                    <a:pt x="7" y="28"/>
                    <a:pt x="29" y="5"/>
                    <a:pt x="29" y="5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5" name="Freeform 93"/>
            <p:cNvSpPr/>
            <p:nvPr/>
          </p:nvSpPr>
          <p:spPr bwMode="auto">
            <a:xfrm>
              <a:off x="4084638" y="3486150"/>
              <a:ext cx="107950" cy="107950"/>
            </a:xfrm>
            <a:custGeom>
              <a:avLst/>
              <a:gdLst>
                <a:gd name="T0" fmla="*/ 1 w 29"/>
                <a:gd name="T1" fmla="*/ 27 h 29"/>
                <a:gd name="T2" fmla="*/ 6 w 29"/>
                <a:gd name="T3" fmla="*/ 27 h 29"/>
                <a:gd name="T4" fmla="*/ 7 w 29"/>
                <a:gd name="T5" fmla="*/ 27 h 29"/>
                <a:gd name="T6" fmla="*/ 29 w 29"/>
                <a:gd name="T7" fmla="*/ 5 h 29"/>
                <a:gd name="T8" fmla="*/ 24 w 29"/>
                <a:gd name="T9" fmla="*/ 0 h 29"/>
                <a:gd name="T10" fmla="*/ 0 w 29"/>
                <a:gd name="T11" fmla="*/ 23 h 29"/>
                <a:gd name="T12" fmla="*/ 1 w 29"/>
                <a:gd name="T1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" y="27"/>
                  </a:moveTo>
                  <a:cubicBezTo>
                    <a:pt x="3" y="28"/>
                    <a:pt x="5" y="29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6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6" name="Freeform 94"/>
            <p:cNvSpPr/>
            <p:nvPr/>
          </p:nvSpPr>
          <p:spPr bwMode="auto">
            <a:xfrm>
              <a:off x="4068763" y="3586163"/>
              <a:ext cx="76200" cy="76200"/>
            </a:xfrm>
            <a:custGeom>
              <a:avLst/>
              <a:gdLst>
                <a:gd name="T0" fmla="*/ 18 w 20"/>
                <a:gd name="T1" fmla="*/ 17 h 20"/>
                <a:gd name="T2" fmla="*/ 16 w 20"/>
                <a:gd name="T3" fmla="*/ 11 h 20"/>
                <a:gd name="T4" fmla="*/ 11 w 20"/>
                <a:gd name="T5" fmla="*/ 9 h 20"/>
                <a:gd name="T6" fmla="*/ 9 w 20"/>
                <a:gd name="T7" fmla="*/ 4 h 20"/>
                <a:gd name="T8" fmla="*/ 3 w 20"/>
                <a:gd name="T9" fmla="*/ 2 h 20"/>
                <a:gd name="T10" fmla="*/ 2 w 20"/>
                <a:gd name="T11" fmla="*/ 0 h 20"/>
                <a:gd name="T12" fmla="*/ 2 w 20"/>
                <a:gd name="T13" fmla="*/ 0 h 20"/>
                <a:gd name="T14" fmla="*/ 0 w 20"/>
                <a:gd name="T15" fmla="*/ 12 h 20"/>
                <a:gd name="T16" fmla="*/ 9 w 20"/>
                <a:gd name="T17" fmla="*/ 20 h 20"/>
                <a:gd name="T18" fmla="*/ 20 w 20"/>
                <a:gd name="T19" fmla="*/ 18 h 20"/>
                <a:gd name="T20" fmla="*/ 20 w 20"/>
                <a:gd name="T21" fmla="*/ 18 h 20"/>
                <a:gd name="T22" fmla="*/ 18 w 20"/>
                <a:gd name="T2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0">
                  <a:moveTo>
                    <a:pt x="18" y="17"/>
                  </a:moveTo>
                  <a:cubicBezTo>
                    <a:pt x="17" y="15"/>
                    <a:pt x="16" y="13"/>
                    <a:pt x="16" y="11"/>
                  </a:cubicBezTo>
                  <a:cubicBezTo>
                    <a:pt x="14" y="12"/>
                    <a:pt x="12" y="11"/>
                    <a:pt x="11" y="9"/>
                  </a:cubicBezTo>
                  <a:cubicBezTo>
                    <a:pt x="9" y="8"/>
                    <a:pt x="9" y="6"/>
                    <a:pt x="9" y="4"/>
                  </a:cubicBezTo>
                  <a:cubicBezTo>
                    <a:pt x="7" y="4"/>
                    <a:pt x="5" y="4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19" y="18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7" name="Freeform 95"/>
            <p:cNvSpPr/>
            <p:nvPr/>
          </p:nvSpPr>
          <p:spPr bwMode="auto">
            <a:xfrm>
              <a:off x="4140201" y="3538538"/>
              <a:ext cx="109538" cy="107950"/>
            </a:xfrm>
            <a:custGeom>
              <a:avLst/>
              <a:gdLst>
                <a:gd name="T0" fmla="*/ 1 w 29"/>
                <a:gd name="T1" fmla="*/ 22 h 29"/>
                <a:gd name="T2" fmla="*/ 1 w 29"/>
                <a:gd name="T3" fmla="*/ 28 h 29"/>
                <a:gd name="T4" fmla="*/ 5 w 29"/>
                <a:gd name="T5" fmla="*/ 29 h 29"/>
                <a:gd name="T6" fmla="*/ 29 w 29"/>
                <a:gd name="T7" fmla="*/ 6 h 29"/>
                <a:gd name="T8" fmla="*/ 23 w 29"/>
                <a:gd name="T9" fmla="*/ 0 h 29"/>
                <a:gd name="T10" fmla="*/ 1 w 29"/>
                <a:gd name="T1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9">
                  <a:moveTo>
                    <a:pt x="1" y="22"/>
                  </a:moveTo>
                  <a:cubicBezTo>
                    <a:pt x="0" y="24"/>
                    <a:pt x="0" y="26"/>
                    <a:pt x="1" y="28"/>
                  </a:cubicBezTo>
                  <a:cubicBezTo>
                    <a:pt x="2" y="29"/>
                    <a:pt x="4" y="29"/>
                    <a:pt x="5" y="29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34" name="组合 2133"/>
          <p:cNvGrpSpPr/>
          <p:nvPr/>
        </p:nvGrpSpPr>
        <p:grpSpPr>
          <a:xfrm>
            <a:off x="5161556" y="2995182"/>
            <a:ext cx="384269" cy="359743"/>
            <a:chOff x="3451226" y="2847975"/>
            <a:chExt cx="223838" cy="209551"/>
          </a:xfrm>
          <a:solidFill>
            <a:schemeClr val="tx1"/>
          </a:solidFill>
        </p:grpSpPr>
        <p:sp>
          <p:nvSpPr>
            <p:cNvPr id="2118" name="Freeform 96"/>
            <p:cNvSpPr>
              <a:spLocks noEditPoints="1"/>
            </p:cNvSpPr>
            <p:nvPr/>
          </p:nvSpPr>
          <p:spPr bwMode="auto">
            <a:xfrm>
              <a:off x="3451226" y="2847975"/>
              <a:ext cx="223838" cy="160338"/>
            </a:xfrm>
            <a:custGeom>
              <a:avLst/>
              <a:gdLst>
                <a:gd name="T0" fmla="*/ 57 w 60"/>
                <a:gd name="T1" fmla="*/ 0 h 43"/>
                <a:gd name="T2" fmla="*/ 3 w 60"/>
                <a:gd name="T3" fmla="*/ 0 h 43"/>
                <a:gd name="T4" fmla="*/ 0 w 60"/>
                <a:gd name="T5" fmla="*/ 3 h 43"/>
                <a:gd name="T6" fmla="*/ 0 w 60"/>
                <a:gd name="T7" fmla="*/ 40 h 43"/>
                <a:gd name="T8" fmla="*/ 3 w 60"/>
                <a:gd name="T9" fmla="*/ 43 h 43"/>
                <a:gd name="T10" fmla="*/ 19 w 60"/>
                <a:gd name="T11" fmla="*/ 43 h 43"/>
                <a:gd name="T12" fmla="*/ 44 w 60"/>
                <a:gd name="T13" fmla="*/ 43 h 43"/>
                <a:gd name="T14" fmla="*/ 57 w 60"/>
                <a:gd name="T15" fmla="*/ 43 h 43"/>
                <a:gd name="T16" fmla="*/ 60 w 60"/>
                <a:gd name="T17" fmla="*/ 40 h 43"/>
                <a:gd name="T18" fmla="*/ 60 w 60"/>
                <a:gd name="T19" fmla="*/ 3 h 43"/>
                <a:gd name="T20" fmla="*/ 57 w 60"/>
                <a:gd name="T21" fmla="*/ 0 h 43"/>
                <a:gd name="T22" fmla="*/ 57 w 60"/>
                <a:gd name="T23" fmla="*/ 35 h 43"/>
                <a:gd name="T24" fmla="*/ 4 w 60"/>
                <a:gd name="T25" fmla="*/ 35 h 43"/>
                <a:gd name="T26" fmla="*/ 4 w 60"/>
                <a:gd name="T27" fmla="*/ 4 h 43"/>
                <a:gd name="T28" fmla="*/ 57 w 60"/>
                <a:gd name="T29" fmla="*/ 4 h 43"/>
                <a:gd name="T30" fmla="*/ 57 w 60"/>
                <a:gd name="T31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43">
                  <a:moveTo>
                    <a:pt x="5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2" y="43"/>
                    <a:pt x="3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3"/>
                    <a:pt x="60" y="41"/>
                    <a:pt x="60" y="40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2"/>
                    <a:pt x="59" y="0"/>
                    <a:pt x="57" y="0"/>
                  </a:cubicBezTo>
                  <a:close/>
                  <a:moveTo>
                    <a:pt x="57" y="35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7" y="4"/>
                    <a:pt x="57" y="4"/>
                    <a:pt x="57" y="4"/>
                  </a:cubicBezTo>
                  <a:lnTo>
                    <a:pt x="5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19" name="Rectangle 97"/>
            <p:cNvSpPr>
              <a:spLocks noChangeArrowheads="1"/>
            </p:cNvSpPr>
            <p:nvPr/>
          </p:nvSpPr>
          <p:spPr bwMode="auto">
            <a:xfrm>
              <a:off x="3533776" y="3016250"/>
              <a:ext cx="5873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0" name="Freeform 98"/>
            <p:cNvSpPr/>
            <p:nvPr/>
          </p:nvSpPr>
          <p:spPr bwMode="auto">
            <a:xfrm>
              <a:off x="3506788" y="3046413"/>
              <a:ext cx="112713" cy="11113"/>
            </a:xfrm>
            <a:custGeom>
              <a:avLst/>
              <a:gdLst>
                <a:gd name="T0" fmla="*/ 28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8 w 30"/>
                <a:gd name="T9" fmla="*/ 3 h 3"/>
                <a:gd name="T10" fmla="*/ 30 w 30"/>
                <a:gd name="T11" fmla="*/ 1 h 3"/>
                <a:gd name="T12" fmla="*/ 28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0" y="3"/>
                    <a:pt x="30" y="2"/>
                    <a:pt x="30" y="1"/>
                  </a:cubicBezTo>
                  <a:cubicBezTo>
                    <a:pt x="30" y="0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35" name="组合 2134"/>
          <p:cNvGrpSpPr/>
          <p:nvPr/>
        </p:nvGrpSpPr>
        <p:grpSpPr>
          <a:xfrm>
            <a:off x="6648898" y="4482627"/>
            <a:ext cx="419697" cy="324312"/>
            <a:chOff x="4654551" y="2832100"/>
            <a:chExt cx="244475" cy="188913"/>
          </a:xfrm>
          <a:solidFill>
            <a:schemeClr val="tx1"/>
          </a:solidFill>
        </p:grpSpPr>
        <p:sp>
          <p:nvSpPr>
            <p:cNvPr id="2121" name="Oval 99"/>
            <p:cNvSpPr>
              <a:spLocks noChangeArrowheads="1"/>
            </p:cNvSpPr>
            <p:nvPr/>
          </p:nvSpPr>
          <p:spPr bwMode="auto">
            <a:xfrm>
              <a:off x="4822826" y="2832100"/>
              <a:ext cx="46038" cy="492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2" name="Oval 100"/>
            <p:cNvSpPr>
              <a:spLocks noChangeArrowheads="1"/>
            </p:cNvSpPr>
            <p:nvPr/>
          </p:nvSpPr>
          <p:spPr bwMode="auto">
            <a:xfrm>
              <a:off x="4681538" y="2832100"/>
              <a:ext cx="44450" cy="492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3" name="Oval 101"/>
            <p:cNvSpPr>
              <a:spLocks noChangeArrowheads="1"/>
            </p:cNvSpPr>
            <p:nvPr/>
          </p:nvSpPr>
          <p:spPr bwMode="auto">
            <a:xfrm>
              <a:off x="4748213" y="2855913"/>
              <a:ext cx="57150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4" name="Freeform 102"/>
            <p:cNvSpPr/>
            <p:nvPr/>
          </p:nvSpPr>
          <p:spPr bwMode="auto">
            <a:xfrm>
              <a:off x="4714876" y="2922588"/>
              <a:ext cx="123825" cy="98425"/>
            </a:xfrm>
            <a:custGeom>
              <a:avLst/>
              <a:gdLst>
                <a:gd name="T0" fmla="*/ 28 w 33"/>
                <a:gd name="T1" fmla="*/ 0 h 26"/>
                <a:gd name="T2" fmla="*/ 5 w 33"/>
                <a:gd name="T3" fmla="*/ 0 h 26"/>
                <a:gd name="T4" fmla="*/ 0 w 33"/>
                <a:gd name="T5" fmla="*/ 5 h 26"/>
                <a:gd name="T6" fmla="*/ 0 w 33"/>
                <a:gd name="T7" fmla="*/ 26 h 26"/>
                <a:gd name="T8" fmla="*/ 5 w 33"/>
                <a:gd name="T9" fmla="*/ 26 h 26"/>
                <a:gd name="T10" fmla="*/ 5 w 33"/>
                <a:gd name="T11" fmla="*/ 9 h 26"/>
                <a:gd name="T12" fmla="*/ 6 w 33"/>
                <a:gd name="T13" fmla="*/ 7 h 26"/>
                <a:gd name="T14" fmla="*/ 7 w 33"/>
                <a:gd name="T15" fmla="*/ 9 h 26"/>
                <a:gd name="T16" fmla="*/ 7 w 33"/>
                <a:gd name="T17" fmla="*/ 26 h 26"/>
                <a:gd name="T18" fmla="*/ 25 w 33"/>
                <a:gd name="T19" fmla="*/ 26 h 26"/>
                <a:gd name="T20" fmla="*/ 25 w 33"/>
                <a:gd name="T21" fmla="*/ 9 h 26"/>
                <a:gd name="T22" fmla="*/ 27 w 33"/>
                <a:gd name="T23" fmla="*/ 7 h 26"/>
                <a:gd name="T24" fmla="*/ 28 w 33"/>
                <a:gd name="T25" fmla="*/ 9 h 26"/>
                <a:gd name="T26" fmla="*/ 28 w 33"/>
                <a:gd name="T27" fmla="*/ 26 h 26"/>
                <a:gd name="T28" fmla="*/ 33 w 33"/>
                <a:gd name="T29" fmla="*/ 26 h 26"/>
                <a:gd name="T30" fmla="*/ 33 w 33"/>
                <a:gd name="T31" fmla="*/ 5 h 26"/>
                <a:gd name="T32" fmla="*/ 28 w 33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6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6" y="7"/>
                    <a:pt x="27" y="7"/>
                  </a:cubicBezTo>
                  <a:cubicBezTo>
                    <a:pt x="28" y="7"/>
                    <a:pt x="28" y="8"/>
                    <a:pt x="28" y="9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2"/>
                    <a:pt x="31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5" name="Freeform 103"/>
            <p:cNvSpPr/>
            <p:nvPr/>
          </p:nvSpPr>
          <p:spPr bwMode="auto">
            <a:xfrm>
              <a:off x="4805363" y="2889250"/>
              <a:ext cx="93663" cy="82550"/>
            </a:xfrm>
            <a:custGeom>
              <a:avLst/>
              <a:gdLst>
                <a:gd name="T0" fmla="*/ 20 w 25"/>
                <a:gd name="T1" fmla="*/ 0 h 22"/>
                <a:gd name="T2" fmla="*/ 3 w 25"/>
                <a:gd name="T3" fmla="*/ 0 h 22"/>
                <a:gd name="T4" fmla="*/ 0 w 25"/>
                <a:gd name="T5" fmla="*/ 6 h 22"/>
                <a:gd name="T6" fmla="*/ 4 w 25"/>
                <a:gd name="T7" fmla="*/ 6 h 22"/>
                <a:gd name="T8" fmla="*/ 12 w 25"/>
                <a:gd name="T9" fmla="*/ 14 h 22"/>
                <a:gd name="T10" fmla="*/ 12 w 25"/>
                <a:gd name="T11" fmla="*/ 22 h 22"/>
                <a:gd name="T12" fmla="*/ 18 w 25"/>
                <a:gd name="T13" fmla="*/ 22 h 22"/>
                <a:gd name="T14" fmla="*/ 18 w 25"/>
                <a:gd name="T15" fmla="*/ 7 h 22"/>
                <a:gd name="T16" fmla="*/ 19 w 25"/>
                <a:gd name="T17" fmla="*/ 6 h 22"/>
                <a:gd name="T18" fmla="*/ 20 w 25"/>
                <a:gd name="T19" fmla="*/ 7 h 22"/>
                <a:gd name="T20" fmla="*/ 20 w 25"/>
                <a:gd name="T21" fmla="*/ 22 h 22"/>
                <a:gd name="T22" fmla="*/ 25 w 25"/>
                <a:gd name="T23" fmla="*/ 22 h 22"/>
                <a:gd name="T24" fmla="*/ 25 w 25"/>
                <a:gd name="T25" fmla="*/ 4 h 22"/>
                <a:gd name="T26" fmla="*/ 20 w 25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2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4"/>
                    <a:pt x="0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8" y="6"/>
                    <a:pt x="12" y="10"/>
                    <a:pt x="12" y="14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1"/>
                    <a:pt x="23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7" name="Freeform 104"/>
            <p:cNvSpPr/>
            <p:nvPr/>
          </p:nvSpPr>
          <p:spPr bwMode="auto">
            <a:xfrm>
              <a:off x="4654551" y="2889250"/>
              <a:ext cx="93663" cy="82550"/>
            </a:xfrm>
            <a:custGeom>
              <a:avLst/>
              <a:gdLst>
                <a:gd name="T0" fmla="*/ 25 w 25"/>
                <a:gd name="T1" fmla="*/ 6 h 22"/>
                <a:gd name="T2" fmla="*/ 22 w 25"/>
                <a:gd name="T3" fmla="*/ 0 h 22"/>
                <a:gd name="T4" fmla="*/ 4 w 25"/>
                <a:gd name="T5" fmla="*/ 0 h 22"/>
                <a:gd name="T6" fmla="*/ 0 w 25"/>
                <a:gd name="T7" fmla="*/ 4 h 22"/>
                <a:gd name="T8" fmla="*/ 0 w 25"/>
                <a:gd name="T9" fmla="*/ 22 h 22"/>
                <a:gd name="T10" fmla="*/ 4 w 25"/>
                <a:gd name="T11" fmla="*/ 22 h 22"/>
                <a:gd name="T12" fmla="*/ 4 w 25"/>
                <a:gd name="T13" fmla="*/ 7 h 22"/>
                <a:gd name="T14" fmla="*/ 5 w 25"/>
                <a:gd name="T15" fmla="*/ 6 h 22"/>
                <a:gd name="T16" fmla="*/ 6 w 25"/>
                <a:gd name="T17" fmla="*/ 7 h 22"/>
                <a:gd name="T18" fmla="*/ 6 w 25"/>
                <a:gd name="T19" fmla="*/ 22 h 22"/>
                <a:gd name="T20" fmla="*/ 13 w 25"/>
                <a:gd name="T21" fmla="*/ 22 h 22"/>
                <a:gd name="T22" fmla="*/ 13 w 25"/>
                <a:gd name="T23" fmla="*/ 14 h 22"/>
                <a:gd name="T24" fmla="*/ 21 w 25"/>
                <a:gd name="T25" fmla="*/ 6 h 22"/>
                <a:gd name="T26" fmla="*/ 25 w 25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2">
                  <a:moveTo>
                    <a:pt x="25" y="6"/>
                  </a:moveTo>
                  <a:cubicBezTo>
                    <a:pt x="23" y="4"/>
                    <a:pt x="22" y="2"/>
                    <a:pt x="22" y="0"/>
                  </a:cubicBezTo>
                  <a:cubicBezTo>
                    <a:pt x="22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6"/>
                    <a:pt x="6" y="7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0"/>
                    <a:pt x="17" y="6"/>
                    <a:pt x="21" y="6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33" name="组合 2132"/>
          <p:cNvGrpSpPr/>
          <p:nvPr/>
        </p:nvGrpSpPr>
        <p:grpSpPr>
          <a:xfrm>
            <a:off x="6652724" y="2976874"/>
            <a:ext cx="386993" cy="359740"/>
            <a:chOff x="4057651" y="2225675"/>
            <a:chExt cx="225425" cy="209550"/>
          </a:xfrm>
          <a:solidFill>
            <a:schemeClr val="tx1"/>
          </a:solidFill>
        </p:grpSpPr>
        <p:sp>
          <p:nvSpPr>
            <p:cNvPr id="2128" name="Freeform 105"/>
            <p:cNvSpPr/>
            <p:nvPr/>
          </p:nvSpPr>
          <p:spPr bwMode="auto">
            <a:xfrm>
              <a:off x="4057651" y="2419350"/>
              <a:ext cx="225425" cy="15875"/>
            </a:xfrm>
            <a:custGeom>
              <a:avLst/>
              <a:gdLst>
                <a:gd name="T0" fmla="*/ 58 w 60"/>
                <a:gd name="T1" fmla="*/ 0 h 4"/>
                <a:gd name="T2" fmla="*/ 2 w 60"/>
                <a:gd name="T3" fmla="*/ 0 h 4"/>
                <a:gd name="T4" fmla="*/ 0 w 60"/>
                <a:gd name="T5" fmla="*/ 2 h 4"/>
                <a:gd name="T6" fmla="*/ 2 w 60"/>
                <a:gd name="T7" fmla="*/ 4 h 4"/>
                <a:gd name="T8" fmla="*/ 58 w 60"/>
                <a:gd name="T9" fmla="*/ 4 h 4"/>
                <a:gd name="T10" fmla="*/ 60 w 60"/>
                <a:gd name="T11" fmla="*/ 2 h 4"/>
                <a:gd name="T12" fmla="*/ 58 w 6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60" y="3"/>
                    <a:pt x="60" y="2"/>
                  </a:cubicBezTo>
                  <a:cubicBezTo>
                    <a:pt x="60" y="1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29" name="Freeform 106"/>
            <p:cNvSpPr/>
            <p:nvPr/>
          </p:nvSpPr>
          <p:spPr bwMode="auto">
            <a:xfrm>
              <a:off x="4205288" y="2300288"/>
              <a:ext cx="47625" cy="107950"/>
            </a:xfrm>
            <a:custGeom>
              <a:avLst/>
              <a:gdLst>
                <a:gd name="T0" fmla="*/ 0 w 13"/>
                <a:gd name="T1" fmla="*/ 2 h 29"/>
                <a:gd name="T2" fmla="*/ 0 w 13"/>
                <a:gd name="T3" fmla="*/ 29 h 29"/>
                <a:gd name="T4" fmla="*/ 13 w 13"/>
                <a:gd name="T5" fmla="*/ 29 h 29"/>
                <a:gd name="T6" fmla="*/ 13 w 13"/>
                <a:gd name="T7" fmla="*/ 2 h 29"/>
                <a:gd name="T8" fmla="*/ 12 w 13"/>
                <a:gd name="T9" fmla="*/ 0 h 29"/>
                <a:gd name="T10" fmla="*/ 1 w 13"/>
                <a:gd name="T11" fmla="*/ 0 h 29"/>
                <a:gd name="T12" fmla="*/ 0 w 13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9">
                  <a:moveTo>
                    <a:pt x="0" y="2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30" name="Freeform 107"/>
            <p:cNvSpPr/>
            <p:nvPr/>
          </p:nvSpPr>
          <p:spPr bwMode="auto">
            <a:xfrm>
              <a:off x="4140201" y="2330450"/>
              <a:ext cx="52388" cy="77788"/>
            </a:xfrm>
            <a:custGeom>
              <a:avLst/>
              <a:gdLst>
                <a:gd name="T0" fmla="*/ 1 w 14"/>
                <a:gd name="T1" fmla="*/ 0 h 21"/>
                <a:gd name="T2" fmla="*/ 0 w 14"/>
                <a:gd name="T3" fmla="*/ 1 h 21"/>
                <a:gd name="T4" fmla="*/ 0 w 14"/>
                <a:gd name="T5" fmla="*/ 21 h 21"/>
                <a:gd name="T6" fmla="*/ 14 w 14"/>
                <a:gd name="T7" fmla="*/ 21 h 21"/>
                <a:gd name="T8" fmla="*/ 14 w 14"/>
                <a:gd name="T9" fmla="*/ 1 h 21"/>
                <a:gd name="T10" fmla="*/ 12 w 14"/>
                <a:gd name="T11" fmla="*/ 0 h 21"/>
                <a:gd name="T12" fmla="*/ 1 w 14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31" name="Freeform 108"/>
            <p:cNvSpPr/>
            <p:nvPr/>
          </p:nvSpPr>
          <p:spPr bwMode="auto">
            <a:xfrm>
              <a:off x="4076701" y="2355850"/>
              <a:ext cx="52388" cy="52388"/>
            </a:xfrm>
            <a:custGeom>
              <a:avLst/>
              <a:gdLst>
                <a:gd name="T0" fmla="*/ 14 w 14"/>
                <a:gd name="T1" fmla="*/ 1 h 14"/>
                <a:gd name="T2" fmla="*/ 13 w 14"/>
                <a:gd name="T3" fmla="*/ 0 h 14"/>
                <a:gd name="T4" fmla="*/ 2 w 14"/>
                <a:gd name="T5" fmla="*/ 0 h 14"/>
                <a:gd name="T6" fmla="*/ 0 w 14"/>
                <a:gd name="T7" fmla="*/ 1 h 14"/>
                <a:gd name="T8" fmla="*/ 0 w 14"/>
                <a:gd name="T9" fmla="*/ 14 h 14"/>
                <a:gd name="T10" fmla="*/ 14 w 14"/>
                <a:gd name="T11" fmla="*/ 14 h 14"/>
                <a:gd name="T12" fmla="*/ 14 w 14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14" y="1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32" name="Freeform 109"/>
            <p:cNvSpPr/>
            <p:nvPr/>
          </p:nvSpPr>
          <p:spPr bwMode="auto">
            <a:xfrm>
              <a:off x="4087813" y="2225675"/>
              <a:ext cx="150813" cy="96838"/>
            </a:xfrm>
            <a:custGeom>
              <a:avLst/>
              <a:gdLst>
                <a:gd name="T0" fmla="*/ 5 w 40"/>
                <a:gd name="T1" fmla="*/ 25 h 26"/>
                <a:gd name="T2" fmla="*/ 15 w 40"/>
                <a:gd name="T3" fmla="*/ 15 h 26"/>
                <a:gd name="T4" fmla="*/ 20 w 40"/>
                <a:gd name="T5" fmla="*/ 20 h 26"/>
                <a:gd name="T6" fmla="*/ 22 w 40"/>
                <a:gd name="T7" fmla="*/ 21 h 26"/>
                <a:gd name="T8" fmla="*/ 24 w 40"/>
                <a:gd name="T9" fmla="*/ 20 h 26"/>
                <a:gd name="T10" fmla="*/ 35 w 40"/>
                <a:gd name="T11" fmla="*/ 9 h 26"/>
                <a:gd name="T12" fmla="*/ 35 w 40"/>
                <a:gd name="T13" fmla="*/ 13 h 26"/>
                <a:gd name="T14" fmla="*/ 38 w 40"/>
                <a:gd name="T15" fmla="*/ 15 h 26"/>
                <a:gd name="T16" fmla="*/ 40 w 40"/>
                <a:gd name="T17" fmla="*/ 13 h 26"/>
                <a:gd name="T18" fmla="*/ 40 w 40"/>
                <a:gd name="T19" fmla="*/ 2 h 26"/>
                <a:gd name="T20" fmla="*/ 39 w 40"/>
                <a:gd name="T21" fmla="*/ 1 h 26"/>
                <a:gd name="T22" fmla="*/ 38 w 40"/>
                <a:gd name="T23" fmla="*/ 0 h 26"/>
                <a:gd name="T24" fmla="*/ 27 w 40"/>
                <a:gd name="T25" fmla="*/ 0 h 26"/>
                <a:gd name="T26" fmla="*/ 25 w 40"/>
                <a:gd name="T27" fmla="*/ 2 h 26"/>
                <a:gd name="T28" fmla="*/ 27 w 40"/>
                <a:gd name="T29" fmla="*/ 5 h 26"/>
                <a:gd name="T30" fmla="*/ 32 w 40"/>
                <a:gd name="T31" fmla="*/ 5 h 26"/>
                <a:gd name="T32" fmla="*/ 22 w 40"/>
                <a:gd name="T33" fmla="*/ 15 h 26"/>
                <a:gd name="T34" fmla="*/ 17 w 40"/>
                <a:gd name="T35" fmla="*/ 9 h 26"/>
                <a:gd name="T36" fmla="*/ 15 w 40"/>
                <a:gd name="T37" fmla="*/ 8 h 26"/>
                <a:gd name="T38" fmla="*/ 13 w 40"/>
                <a:gd name="T39" fmla="*/ 9 h 26"/>
                <a:gd name="T40" fmla="*/ 1 w 40"/>
                <a:gd name="T41" fmla="*/ 21 h 26"/>
                <a:gd name="T42" fmla="*/ 1 w 40"/>
                <a:gd name="T43" fmla="*/ 25 h 26"/>
                <a:gd name="T44" fmla="*/ 5 w 40"/>
                <a:gd name="T4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6">
                  <a:moveTo>
                    <a:pt x="5" y="2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3" y="21"/>
                    <a:pt x="23" y="21"/>
                    <a:pt x="24" y="2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4"/>
                    <a:pt x="36" y="15"/>
                    <a:pt x="38" y="15"/>
                  </a:cubicBezTo>
                  <a:cubicBezTo>
                    <a:pt x="39" y="15"/>
                    <a:pt x="40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40" y="1"/>
                    <a:pt x="39" y="1"/>
                  </a:cubicBezTo>
                  <a:cubicBezTo>
                    <a:pt x="39" y="0"/>
                    <a:pt x="38" y="0"/>
                    <a:pt x="3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1"/>
                    <a:pt x="25" y="2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8"/>
                    <a:pt x="15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3"/>
                    <a:pt x="0" y="24"/>
                    <a:pt x="1" y="25"/>
                  </a:cubicBezTo>
                  <a:cubicBezTo>
                    <a:pt x="2" y="26"/>
                    <a:pt x="3" y="26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89" name="圆角矩形 188"/>
          <p:cNvSpPr/>
          <p:nvPr/>
        </p:nvSpPr>
        <p:spPr>
          <a:xfrm>
            <a:off x="2765266" y="2551098"/>
            <a:ext cx="169119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解决方案一</a:t>
            </a:r>
            <a:endParaRPr lang="zh-CN" altLang="zh-CN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Rectangle 66"/>
          <p:cNvSpPr/>
          <p:nvPr/>
        </p:nvSpPr>
        <p:spPr>
          <a:xfrm>
            <a:off x="1008063" y="3038475"/>
            <a:ext cx="3351212" cy="8207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2765266" y="4041052"/>
            <a:ext cx="169119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解决方案三</a:t>
            </a:r>
            <a:endParaRPr lang="zh-CN" altLang="zh-CN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Rectangle 66"/>
          <p:cNvSpPr/>
          <p:nvPr/>
        </p:nvSpPr>
        <p:spPr>
          <a:xfrm>
            <a:off x="1008063" y="4529138"/>
            <a:ext cx="3351212" cy="8207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圆角矩形 195"/>
          <p:cNvSpPr/>
          <p:nvPr/>
        </p:nvSpPr>
        <p:spPr>
          <a:xfrm>
            <a:off x="7791451" y="2551098"/>
            <a:ext cx="169119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解决方案二</a:t>
            </a:r>
            <a:endParaRPr lang="zh-CN" altLang="zh-CN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Rectangle 66"/>
          <p:cNvSpPr/>
          <p:nvPr/>
        </p:nvSpPr>
        <p:spPr>
          <a:xfrm>
            <a:off x="8021638" y="3038475"/>
            <a:ext cx="3352800" cy="8207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圆角矩形 197"/>
          <p:cNvSpPr/>
          <p:nvPr/>
        </p:nvSpPr>
        <p:spPr>
          <a:xfrm>
            <a:off x="7791451" y="4041052"/>
            <a:ext cx="169119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解决方案四</a:t>
            </a:r>
            <a:endParaRPr lang="zh-CN" altLang="zh-CN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Rectangle 66"/>
          <p:cNvSpPr/>
          <p:nvPr/>
        </p:nvSpPr>
        <p:spPr>
          <a:xfrm>
            <a:off x="8021638" y="4529138"/>
            <a:ext cx="3352800" cy="8207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5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改善不足的对策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1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2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5" dur="150" fill="hold"/>
                                        <p:tgtEl>
                                          <p:spTgt spid="21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2" dur="150" fill="hold"/>
                                        <p:tgtEl>
                                          <p:spTgt spid="21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21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2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21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21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/>
      <p:bldP spid="194" grpId="0" animBg="1"/>
      <p:bldP spid="195" grpId="0"/>
      <p:bldP spid="196" grpId="0" animBg="1"/>
      <p:bldP spid="197" grpId="0"/>
      <p:bldP spid="198" grpId="0" animBg="1"/>
      <p:bldP spid="1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178300"/>
            <a:ext cx="12192000" cy="62865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8419" y="3735923"/>
            <a:ext cx="1378519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defTabSz="1218565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 dirty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THREE</a:t>
            </a:r>
            <a:endParaRPr kumimoji="0" lang="zh-CN" altLang="en-US" sz="1600" b="0" i="0" kern="1200" cap="none" spc="0" normalizeH="0" baseline="0" noProof="0" dirty="0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2" y="3194668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dist" fontAlgn="auto"/>
            <a:r>
              <a:rPr lang="zh-CN" altLang="en-US" sz="3600" strike="noStrike" noProof="1">
                <a:blipFill>
                  <a:blip r:embed="rId1" cstate="screen"/>
                  <a:stretch>
                    <a:fillRect/>
                  </a:stretch>
                </a:blipFill>
              </a:rPr>
              <a:t>成功项目展示</a:t>
            </a:r>
            <a:endParaRPr lang="zh-CN" altLang="en-US" sz="3600" strike="noStrike" noProof="1">
              <a:blipFill>
                <a:blip r:embed="rId1" cstate="screen"/>
                <a:stretch>
                  <a:fillRect/>
                </a:stretch>
              </a:blip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4213" y="4325938"/>
            <a:ext cx="208280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已完成项目汇总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0513" y="4325938"/>
            <a:ext cx="208280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已完成项目展示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5225" y="4325938"/>
            <a:ext cx="208280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获得成绩与经验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9938" y="4325938"/>
            <a:ext cx="1878012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重点项目展望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589" y="1814122"/>
            <a:ext cx="1374176" cy="1153376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8" grpId="0"/>
      <p:bldP spid="23" grpId="0"/>
      <p:bldP spid="24" grpId="0"/>
      <p:bldP spid="25" grpId="0"/>
      <p:bldP spid="26" grpId="0"/>
      <p:bldP spid="7" grpId="0" animBg="1"/>
      <p:bldP spid="7" grpId="1" animBg="1"/>
    </p:bldLst>
  </p:timing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5465763" y="3328988"/>
            <a:ext cx="1222375" cy="1220788"/>
          </a:xfrm>
          <a:prstGeom prst="ellipse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Freeform 6"/>
          <p:cNvSpPr>
            <a:spLocks noEditPoints="1"/>
          </p:cNvSpPr>
          <p:nvPr/>
        </p:nvSpPr>
        <p:spPr bwMode="auto">
          <a:xfrm>
            <a:off x="4106863" y="1735138"/>
            <a:ext cx="3940175" cy="4408488"/>
          </a:xfrm>
          <a:custGeom>
            <a:avLst/>
            <a:gdLst>
              <a:gd name="T0" fmla="*/ 7649 w 7667"/>
              <a:gd name="T1" fmla="*/ 2633 h 8578"/>
              <a:gd name="T2" fmla="*/ 4695 w 7667"/>
              <a:gd name="T3" fmla="*/ 1173 h 8578"/>
              <a:gd name="T4" fmla="*/ 2933 w 7667"/>
              <a:gd name="T5" fmla="*/ 889 h 8578"/>
              <a:gd name="T6" fmla="*/ 940 w 7667"/>
              <a:gd name="T7" fmla="*/ 1701 h 8578"/>
              <a:gd name="T8" fmla="*/ 703 w 7667"/>
              <a:gd name="T9" fmla="*/ 5102 h 8578"/>
              <a:gd name="T10" fmla="*/ 1570 w 7667"/>
              <a:gd name="T11" fmla="*/ 6597 h 8578"/>
              <a:gd name="T12" fmla="*/ 3819 w 7667"/>
              <a:gd name="T13" fmla="*/ 8571 h 8578"/>
              <a:gd name="T14" fmla="*/ 6097 w 7667"/>
              <a:gd name="T15" fmla="*/ 6597 h 8578"/>
              <a:gd name="T16" fmla="*/ 6963 w 7667"/>
              <a:gd name="T17" fmla="*/ 5102 h 8578"/>
              <a:gd name="T18" fmla="*/ 4046 w 7667"/>
              <a:gd name="T19" fmla="*/ 6748 h 8578"/>
              <a:gd name="T20" fmla="*/ 4193 w 7667"/>
              <a:gd name="T21" fmla="*/ 5770 h 8578"/>
              <a:gd name="T22" fmla="*/ 3809 w 7667"/>
              <a:gd name="T23" fmla="*/ 5312 h 8578"/>
              <a:gd name="T24" fmla="*/ 3613 w 7667"/>
              <a:gd name="T25" fmla="*/ 5770 h 8578"/>
              <a:gd name="T26" fmla="*/ 3597 w 7667"/>
              <a:gd name="T27" fmla="*/ 6800 h 8578"/>
              <a:gd name="T28" fmla="*/ 1818 w 7667"/>
              <a:gd name="T29" fmla="*/ 6018 h 8578"/>
              <a:gd name="T30" fmla="*/ 2631 w 7667"/>
              <a:gd name="T31" fmla="*/ 5222 h 8578"/>
              <a:gd name="T32" fmla="*/ 2780 w 7667"/>
              <a:gd name="T33" fmla="*/ 5342 h 8578"/>
              <a:gd name="T34" fmla="*/ 2398 w 7667"/>
              <a:gd name="T35" fmla="*/ 4687 h 8578"/>
              <a:gd name="T36" fmla="*/ 2427 w 7667"/>
              <a:gd name="T37" fmla="*/ 4872 h 8578"/>
              <a:gd name="T38" fmla="*/ 1108 w 7667"/>
              <a:gd name="T39" fmla="*/ 5096 h 8578"/>
              <a:gd name="T40" fmla="*/ 1619 w 7667"/>
              <a:gd name="T41" fmla="*/ 3237 h 8578"/>
              <a:gd name="T42" fmla="*/ 2373 w 7667"/>
              <a:gd name="T43" fmla="*/ 3854 h 8578"/>
              <a:gd name="T44" fmla="*/ 2962 w 7667"/>
              <a:gd name="T45" fmla="*/ 3753 h 8578"/>
              <a:gd name="T46" fmla="*/ 2668 w 7667"/>
              <a:gd name="T47" fmla="*/ 3347 h 8578"/>
              <a:gd name="T48" fmla="*/ 1792 w 7667"/>
              <a:gd name="T49" fmla="*/ 2819 h 8578"/>
              <a:gd name="T50" fmla="*/ 3174 w 7667"/>
              <a:gd name="T51" fmla="*/ 1523 h 8578"/>
              <a:gd name="T52" fmla="*/ 3631 w 7667"/>
              <a:gd name="T53" fmla="*/ 2781 h 8578"/>
              <a:gd name="T54" fmla="*/ 3455 w 7667"/>
              <a:gd name="T55" fmla="*/ 2849 h 8578"/>
              <a:gd name="T56" fmla="*/ 4212 w 7667"/>
              <a:gd name="T57" fmla="*/ 2849 h 8578"/>
              <a:gd name="T58" fmla="*/ 4036 w 7667"/>
              <a:gd name="T59" fmla="*/ 2781 h 8578"/>
              <a:gd name="T60" fmla="*/ 4492 w 7667"/>
              <a:gd name="T61" fmla="*/ 1523 h 8578"/>
              <a:gd name="T62" fmla="*/ 5874 w 7667"/>
              <a:gd name="T63" fmla="*/ 2819 h 8578"/>
              <a:gd name="T64" fmla="*/ 4998 w 7667"/>
              <a:gd name="T65" fmla="*/ 3347 h 8578"/>
              <a:gd name="T66" fmla="*/ 4705 w 7667"/>
              <a:gd name="T67" fmla="*/ 3753 h 8578"/>
              <a:gd name="T68" fmla="*/ 5294 w 7667"/>
              <a:gd name="T69" fmla="*/ 3854 h 8578"/>
              <a:gd name="T70" fmla="*/ 6048 w 7667"/>
              <a:gd name="T71" fmla="*/ 3237 h 8578"/>
              <a:gd name="T72" fmla="*/ 6558 w 7667"/>
              <a:gd name="T73" fmla="*/ 5096 h 8578"/>
              <a:gd name="T74" fmla="*/ 5240 w 7667"/>
              <a:gd name="T75" fmla="*/ 4872 h 8578"/>
              <a:gd name="T76" fmla="*/ 5268 w 7667"/>
              <a:gd name="T77" fmla="*/ 4687 h 8578"/>
              <a:gd name="T78" fmla="*/ 4887 w 7667"/>
              <a:gd name="T79" fmla="*/ 5342 h 8578"/>
              <a:gd name="T80" fmla="*/ 5036 w 7667"/>
              <a:gd name="T81" fmla="*/ 5222 h 8578"/>
              <a:gd name="T82" fmla="*/ 5849 w 7667"/>
              <a:gd name="T83" fmla="*/ 6018 h 8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667" h="8578">
                <a:moveTo>
                  <a:pt x="6963" y="5102"/>
                </a:moveTo>
                <a:cubicBezTo>
                  <a:pt x="6963" y="3477"/>
                  <a:pt x="6963" y="3477"/>
                  <a:pt x="6963" y="3477"/>
                </a:cubicBezTo>
                <a:cubicBezTo>
                  <a:pt x="7347" y="3382"/>
                  <a:pt x="7635" y="3040"/>
                  <a:pt x="7649" y="2633"/>
                </a:cubicBezTo>
                <a:cubicBezTo>
                  <a:pt x="7667" y="2114"/>
                  <a:pt x="7245" y="1688"/>
                  <a:pt x="6727" y="1701"/>
                </a:cubicBezTo>
                <a:cubicBezTo>
                  <a:pt x="6480" y="1707"/>
                  <a:pt x="6257" y="1814"/>
                  <a:pt x="6097" y="1982"/>
                </a:cubicBezTo>
                <a:cubicBezTo>
                  <a:pt x="4695" y="1173"/>
                  <a:pt x="4695" y="1173"/>
                  <a:pt x="4695" y="1173"/>
                </a:cubicBezTo>
                <a:cubicBezTo>
                  <a:pt x="4721" y="1089"/>
                  <a:pt x="4734" y="1001"/>
                  <a:pt x="4734" y="909"/>
                </a:cubicBezTo>
                <a:cubicBezTo>
                  <a:pt x="4734" y="406"/>
                  <a:pt x="4323" y="0"/>
                  <a:pt x="3819" y="8"/>
                </a:cubicBezTo>
                <a:cubicBezTo>
                  <a:pt x="3337" y="16"/>
                  <a:pt x="2943" y="407"/>
                  <a:pt x="2933" y="889"/>
                </a:cubicBezTo>
                <a:cubicBezTo>
                  <a:pt x="2930" y="988"/>
                  <a:pt x="2944" y="1083"/>
                  <a:pt x="2972" y="1173"/>
                </a:cubicBezTo>
                <a:cubicBezTo>
                  <a:pt x="1570" y="1982"/>
                  <a:pt x="1570" y="1982"/>
                  <a:pt x="1570" y="1982"/>
                </a:cubicBezTo>
                <a:cubicBezTo>
                  <a:pt x="1410" y="1814"/>
                  <a:pt x="1187" y="1707"/>
                  <a:pt x="940" y="1701"/>
                </a:cubicBezTo>
                <a:cubicBezTo>
                  <a:pt x="422" y="1688"/>
                  <a:pt x="0" y="2114"/>
                  <a:pt x="17" y="2633"/>
                </a:cubicBezTo>
                <a:cubicBezTo>
                  <a:pt x="31" y="3040"/>
                  <a:pt x="320" y="3382"/>
                  <a:pt x="703" y="3477"/>
                </a:cubicBezTo>
                <a:cubicBezTo>
                  <a:pt x="703" y="5102"/>
                  <a:pt x="703" y="5102"/>
                  <a:pt x="703" y="5102"/>
                </a:cubicBezTo>
                <a:cubicBezTo>
                  <a:pt x="320" y="5196"/>
                  <a:pt x="31" y="5538"/>
                  <a:pt x="17" y="5945"/>
                </a:cubicBezTo>
                <a:cubicBezTo>
                  <a:pt x="0" y="6465"/>
                  <a:pt x="422" y="6890"/>
                  <a:pt x="940" y="6878"/>
                </a:cubicBezTo>
                <a:cubicBezTo>
                  <a:pt x="1187" y="6872"/>
                  <a:pt x="1410" y="6765"/>
                  <a:pt x="1570" y="6597"/>
                </a:cubicBezTo>
                <a:cubicBezTo>
                  <a:pt x="2972" y="7406"/>
                  <a:pt x="2972" y="7406"/>
                  <a:pt x="2972" y="7406"/>
                </a:cubicBezTo>
                <a:cubicBezTo>
                  <a:pt x="2945" y="7494"/>
                  <a:pt x="2931" y="7589"/>
                  <a:pt x="2933" y="7687"/>
                </a:cubicBezTo>
                <a:cubicBezTo>
                  <a:pt x="2941" y="8169"/>
                  <a:pt x="3336" y="8563"/>
                  <a:pt x="3819" y="8571"/>
                </a:cubicBezTo>
                <a:cubicBezTo>
                  <a:pt x="4323" y="8578"/>
                  <a:pt x="4734" y="8172"/>
                  <a:pt x="4734" y="7670"/>
                </a:cubicBezTo>
                <a:cubicBezTo>
                  <a:pt x="4734" y="7578"/>
                  <a:pt x="4721" y="7489"/>
                  <a:pt x="4695" y="7406"/>
                </a:cubicBezTo>
                <a:cubicBezTo>
                  <a:pt x="6097" y="6597"/>
                  <a:pt x="6097" y="6597"/>
                  <a:pt x="6097" y="6597"/>
                </a:cubicBezTo>
                <a:cubicBezTo>
                  <a:pt x="6257" y="6765"/>
                  <a:pt x="6480" y="6872"/>
                  <a:pt x="6726" y="6878"/>
                </a:cubicBezTo>
                <a:cubicBezTo>
                  <a:pt x="7245" y="6890"/>
                  <a:pt x="7667" y="6465"/>
                  <a:pt x="7649" y="5946"/>
                </a:cubicBezTo>
                <a:cubicBezTo>
                  <a:pt x="7635" y="5538"/>
                  <a:pt x="7347" y="5196"/>
                  <a:pt x="6963" y="5102"/>
                </a:cubicBezTo>
                <a:close/>
                <a:moveTo>
                  <a:pt x="4492" y="7055"/>
                </a:moveTo>
                <a:cubicBezTo>
                  <a:pt x="4384" y="6939"/>
                  <a:pt x="4245" y="6852"/>
                  <a:pt x="4089" y="6806"/>
                </a:cubicBezTo>
                <a:cubicBezTo>
                  <a:pt x="4064" y="6798"/>
                  <a:pt x="4046" y="6775"/>
                  <a:pt x="4046" y="6748"/>
                </a:cubicBezTo>
                <a:cubicBezTo>
                  <a:pt x="4046" y="5798"/>
                  <a:pt x="4046" y="5798"/>
                  <a:pt x="4046" y="5798"/>
                </a:cubicBezTo>
                <a:cubicBezTo>
                  <a:pt x="4046" y="5783"/>
                  <a:pt x="4058" y="5770"/>
                  <a:pt x="4073" y="5770"/>
                </a:cubicBezTo>
                <a:cubicBezTo>
                  <a:pt x="4193" y="5770"/>
                  <a:pt x="4193" y="5770"/>
                  <a:pt x="4193" y="5770"/>
                </a:cubicBezTo>
                <a:cubicBezTo>
                  <a:pt x="4214" y="5770"/>
                  <a:pt x="4226" y="5746"/>
                  <a:pt x="4212" y="5730"/>
                </a:cubicBezTo>
                <a:cubicBezTo>
                  <a:pt x="3858" y="5312"/>
                  <a:pt x="3858" y="5312"/>
                  <a:pt x="3858" y="5312"/>
                </a:cubicBezTo>
                <a:cubicBezTo>
                  <a:pt x="3845" y="5297"/>
                  <a:pt x="3822" y="5297"/>
                  <a:pt x="3809" y="5312"/>
                </a:cubicBezTo>
                <a:cubicBezTo>
                  <a:pt x="3455" y="5730"/>
                  <a:pt x="3455" y="5730"/>
                  <a:pt x="3455" y="5730"/>
                </a:cubicBezTo>
                <a:cubicBezTo>
                  <a:pt x="3441" y="5746"/>
                  <a:pt x="3453" y="5770"/>
                  <a:pt x="3474" y="5770"/>
                </a:cubicBezTo>
                <a:cubicBezTo>
                  <a:pt x="3613" y="5770"/>
                  <a:pt x="3613" y="5770"/>
                  <a:pt x="3613" y="5770"/>
                </a:cubicBezTo>
                <a:cubicBezTo>
                  <a:pt x="3629" y="5770"/>
                  <a:pt x="3641" y="5783"/>
                  <a:pt x="3641" y="5798"/>
                </a:cubicBezTo>
                <a:cubicBezTo>
                  <a:pt x="3641" y="6743"/>
                  <a:pt x="3641" y="6743"/>
                  <a:pt x="3641" y="6743"/>
                </a:cubicBezTo>
                <a:cubicBezTo>
                  <a:pt x="3641" y="6770"/>
                  <a:pt x="3623" y="6793"/>
                  <a:pt x="3597" y="6800"/>
                </a:cubicBezTo>
                <a:cubicBezTo>
                  <a:pt x="3433" y="6845"/>
                  <a:pt x="3287" y="6935"/>
                  <a:pt x="3174" y="7055"/>
                </a:cubicBezTo>
                <a:cubicBezTo>
                  <a:pt x="1777" y="6248"/>
                  <a:pt x="1777" y="6248"/>
                  <a:pt x="1777" y="6248"/>
                </a:cubicBezTo>
                <a:cubicBezTo>
                  <a:pt x="1800" y="6175"/>
                  <a:pt x="1814" y="6098"/>
                  <a:pt x="1818" y="6018"/>
                </a:cubicBezTo>
                <a:cubicBezTo>
                  <a:pt x="1822" y="5928"/>
                  <a:pt x="1813" y="5842"/>
                  <a:pt x="1792" y="5759"/>
                </a:cubicBezTo>
                <a:cubicBezTo>
                  <a:pt x="1786" y="5733"/>
                  <a:pt x="1797" y="5706"/>
                  <a:pt x="1820" y="5693"/>
                </a:cubicBezTo>
                <a:cubicBezTo>
                  <a:pt x="2631" y="5222"/>
                  <a:pt x="2631" y="5222"/>
                  <a:pt x="2631" y="5222"/>
                </a:cubicBezTo>
                <a:cubicBezTo>
                  <a:pt x="2644" y="5214"/>
                  <a:pt x="2661" y="5219"/>
                  <a:pt x="2668" y="5232"/>
                </a:cubicBezTo>
                <a:cubicBezTo>
                  <a:pt x="2735" y="5346"/>
                  <a:pt x="2735" y="5346"/>
                  <a:pt x="2735" y="5346"/>
                </a:cubicBezTo>
                <a:cubicBezTo>
                  <a:pt x="2745" y="5364"/>
                  <a:pt x="2773" y="5362"/>
                  <a:pt x="2780" y="5342"/>
                </a:cubicBezTo>
                <a:cubicBezTo>
                  <a:pt x="2962" y="4826"/>
                  <a:pt x="2962" y="4826"/>
                  <a:pt x="2962" y="4826"/>
                </a:cubicBezTo>
                <a:cubicBezTo>
                  <a:pt x="2969" y="4807"/>
                  <a:pt x="2957" y="4786"/>
                  <a:pt x="2937" y="4783"/>
                </a:cubicBezTo>
                <a:cubicBezTo>
                  <a:pt x="2398" y="4687"/>
                  <a:pt x="2398" y="4687"/>
                  <a:pt x="2398" y="4687"/>
                </a:cubicBezTo>
                <a:cubicBezTo>
                  <a:pt x="2378" y="4684"/>
                  <a:pt x="2362" y="4706"/>
                  <a:pt x="2373" y="4724"/>
                </a:cubicBezTo>
                <a:cubicBezTo>
                  <a:pt x="2437" y="4835"/>
                  <a:pt x="2437" y="4835"/>
                  <a:pt x="2437" y="4835"/>
                </a:cubicBezTo>
                <a:cubicBezTo>
                  <a:pt x="2445" y="4848"/>
                  <a:pt x="2440" y="4865"/>
                  <a:pt x="2427" y="4872"/>
                </a:cubicBezTo>
                <a:cubicBezTo>
                  <a:pt x="1619" y="5342"/>
                  <a:pt x="1619" y="5342"/>
                  <a:pt x="1619" y="5342"/>
                </a:cubicBezTo>
                <a:cubicBezTo>
                  <a:pt x="1596" y="5355"/>
                  <a:pt x="1566" y="5351"/>
                  <a:pt x="1547" y="5332"/>
                </a:cubicBezTo>
                <a:cubicBezTo>
                  <a:pt x="1428" y="5216"/>
                  <a:pt x="1277" y="5132"/>
                  <a:pt x="1108" y="5096"/>
                </a:cubicBezTo>
                <a:cubicBezTo>
                  <a:pt x="1108" y="3482"/>
                  <a:pt x="1108" y="3482"/>
                  <a:pt x="1108" y="3482"/>
                </a:cubicBezTo>
                <a:cubicBezTo>
                  <a:pt x="1277" y="3446"/>
                  <a:pt x="1428" y="3362"/>
                  <a:pt x="1547" y="3246"/>
                </a:cubicBezTo>
                <a:cubicBezTo>
                  <a:pt x="1566" y="3227"/>
                  <a:pt x="1596" y="3223"/>
                  <a:pt x="1619" y="3237"/>
                </a:cubicBezTo>
                <a:cubicBezTo>
                  <a:pt x="2427" y="3706"/>
                  <a:pt x="2427" y="3706"/>
                  <a:pt x="2427" y="3706"/>
                </a:cubicBezTo>
                <a:cubicBezTo>
                  <a:pt x="2440" y="3714"/>
                  <a:pt x="2445" y="3731"/>
                  <a:pt x="2437" y="3744"/>
                </a:cubicBezTo>
                <a:cubicBezTo>
                  <a:pt x="2373" y="3854"/>
                  <a:pt x="2373" y="3854"/>
                  <a:pt x="2373" y="3854"/>
                </a:cubicBezTo>
                <a:cubicBezTo>
                  <a:pt x="2362" y="3872"/>
                  <a:pt x="2378" y="3895"/>
                  <a:pt x="2398" y="3891"/>
                </a:cubicBezTo>
                <a:cubicBezTo>
                  <a:pt x="2937" y="3795"/>
                  <a:pt x="2937" y="3795"/>
                  <a:pt x="2937" y="3795"/>
                </a:cubicBezTo>
                <a:cubicBezTo>
                  <a:pt x="2957" y="3792"/>
                  <a:pt x="2969" y="3772"/>
                  <a:pt x="2962" y="3753"/>
                </a:cubicBezTo>
                <a:cubicBezTo>
                  <a:pt x="2780" y="3237"/>
                  <a:pt x="2780" y="3237"/>
                  <a:pt x="2780" y="3237"/>
                </a:cubicBezTo>
                <a:cubicBezTo>
                  <a:pt x="2773" y="3217"/>
                  <a:pt x="2745" y="3214"/>
                  <a:pt x="2735" y="3233"/>
                </a:cubicBezTo>
                <a:cubicBezTo>
                  <a:pt x="2668" y="3347"/>
                  <a:pt x="2668" y="3347"/>
                  <a:pt x="2668" y="3347"/>
                </a:cubicBezTo>
                <a:cubicBezTo>
                  <a:pt x="2661" y="3360"/>
                  <a:pt x="2644" y="3364"/>
                  <a:pt x="2631" y="3357"/>
                </a:cubicBezTo>
                <a:cubicBezTo>
                  <a:pt x="1820" y="2885"/>
                  <a:pt x="1820" y="2885"/>
                  <a:pt x="1820" y="2885"/>
                </a:cubicBezTo>
                <a:cubicBezTo>
                  <a:pt x="1797" y="2872"/>
                  <a:pt x="1786" y="2845"/>
                  <a:pt x="1792" y="2819"/>
                </a:cubicBezTo>
                <a:cubicBezTo>
                  <a:pt x="1813" y="2737"/>
                  <a:pt x="1822" y="2650"/>
                  <a:pt x="1818" y="2561"/>
                </a:cubicBezTo>
                <a:cubicBezTo>
                  <a:pt x="1814" y="2481"/>
                  <a:pt x="1800" y="2403"/>
                  <a:pt x="1777" y="2330"/>
                </a:cubicBezTo>
                <a:cubicBezTo>
                  <a:pt x="3174" y="1523"/>
                  <a:pt x="3174" y="1523"/>
                  <a:pt x="3174" y="1523"/>
                </a:cubicBezTo>
                <a:cubicBezTo>
                  <a:pt x="3285" y="1641"/>
                  <a:pt x="3427" y="1730"/>
                  <a:pt x="3587" y="1775"/>
                </a:cubicBezTo>
                <a:cubicBezTo>
                  <a:pt x="3613" y="1783"/>
                  <a:pt x="3631" y="1806"/>
                  <a:pt x="3631" y="1833"/>
                </a:cubicBezTo>
                <a:cubicBezTo>
                  <a:pt x="3631" y="2781"/>
                  <a:pt x="3631" y="2781"/>
                  <a:pt x="3631" y="2781"/>
                </a:cubicBezTo>
                <a:cubicBezTo>
                  <a:pt x="3631" y="2796"/>
                  <a:pt x="3619" y="2808"/>
                  <a:pt x="3604" y="2808"/>
                </a:cubicBezTo>
                <a:cubicBezTo>
                  <a:pt x="3474" y="2808"/>
                  <a:pt x="3474" y="2808"/>
                  <a:pt x="3474" y="2808"/>
                </a:cubicBezTo>
                <a:cubicBezTo>
                  <a:pt x="3453" y="2808"/>
                  <a:pt x="3441" y="2833"/>
                  <a:pt x="3455" y="2849"/>
                </a:cubicBezTo>
                <a:cubicBezTo>
                  <a:pt x="3809" y="3266"/>
                  <a:pt x="3809" y="3266"/>
                  <a:pt x="3809" y="3266"/>
                </a:cubicBezTo>
                <a:cubicBezTo>
                  <a:pt x="3822" y="3282"/>
                  <a:pt x="3845" y="3282"/>
                  <a:pt x="3858" y="3266"/>
                </a:cubicBezTo>
                <a:cubicBezTo>
                  <a:pt x="4212" y="2849"/>
                  <a:pt x="4212" y="2849"/>
                  <a:pt x="4212" y="2849"/>
                </a:cubicBezTo>
                <a:cubicBezTo>
                  <a:pt x="4226" y="2833"/>
                  <a:pt x="4214" y="2808"/>
                  <a:pt x="4193" y="2808"/>
                </a:cubicBezTo>
                <a:cubicBezTo>
                  <a:pt x="4063" y="2808"/>
                  <a:pt x="4063" y="2808"/>
                  <a:pt x="4063" y="2808"/>
                </a:cubicBezTo>
                <a:cubicBezTo>
                  <a:pt x="4048" y="2808"/>
                  <a:pt x="4036" y="2796"/>
                  <a:pt x="4036" y="2781"/>
                </a:cubicBezTo>
                <a:cubicBezTo>
                  <a:pt x="4036" y="1833"/>
                  <a:pt x="4036" y="1833"/>
                  <a:pt x="4036" y="1833"/>
                </a:cubicBezTo>
                <a:cubicBezTo>
                  <a:pt x="4036" y="1806"/>
                  <a:pt x="4054" y="1783"/>
                  <a:pt x="4080" y="1775"/>
                </a:cubicBezTo>
                <a:cubicBezTo>
                  <a:pt x="4240" y="1730"/>
                  <a:pt x="4382" y="1641"/>
                  <a:pt x="4492" y="1523"/>
                </a:cubicBezTo>
                <a:cubicBezTo>
                  <a:pt x="5890" y="2330"/>
                  <a:pt x="5890" y="2330"/>
                  <a:pt x="5890" y="2330"/>
                </a:cubicBezTo>
                <a:cubicBezTo>
                  <a:pt x="5867" y="2403"/>
                  <a:pt x="5852" y="2481"/>
                  <a:pt x="5849" y="2561"/>
                </a:cubicBezTo>
                <a:cubicBezTo>
                  <a:pt x="5845" y="2650"/>
                  <a:pt x="5854" y="2737"/>
                  <a:pt x="5874" y="2819"/>
                </a:cubicBezTo>
                <a:cubicBezTo>
                  <a:pt x="5881" y="2845"/>
                  <a:pt x="5870" y="2872"/>
                  <a:pt x="5847" y="2885"/>
                </a:cubicBezTo>
                <a:cubicBezTo>
                  <a:pt x="5036" y="3357"/>
                  <a:pt x="5036" y="3357"/>
                  <a:pt x="5036" y="3357"/>
                </a:cubicBezTo>
                <a:cubicBezTo>
                  <a:pt x="5023" y="3364"/>
                  <a:pt x="5006" y="3360"/>
                  <a:pt x="4998" y="3347"/>
                </a:cubicBezTo>
                <a:cubicBezTo>
                  <a:pt x="4932" y="3233"/>
                  <a:pt x="4932" y="3233"/>
                  <a:pt x="4932" y="3233"/>
                </a:cubicBezTo>
                <a:cubicBezTo>
                  <a:pt x="4921" y="3214"/>
                  <a:pt x="4894" y="3217"/>
                  <a:pt x="4887" y="3237"/>
                </a:cubicBezTo>
                <a:cubicBezTo>
                  <a:pt x="4705" y="3753"/>
                  <a:pt x="4705" y="3753"/>
                  <a:pt x="4705" y="3753"/>
                </a:cubicBezTo>
                <a:cubicBezTo>
                  <a:pt x="4698" y="3772"/>
                  <a:pt x="4710" y="3792"/>
                  <a:pt x="4729" y="3795"/>
                </a:cubicBezTo>
                <a:cubicBezTo>
                  <a:pt x="5268" y="3891"/>
                  <a:pt x="5268" y="3891"/>
                  <a:pt x="5268" y="3891"/>
                </a:cubicBezTo>
                <a:cubicBezTo>
                  <a:pt x="5289" y="3895"/>
                  <a:pt x="5305" y="3872"/>
                  <a:pt x="5294" y="3854"/>
                </a:cubicBezTo>
                <a:cubicBezTo>
                  <a:pt x="5230" y="3744"/>
                  <a:pt x="5230" y="3744"/>
                  <a:pt x="5230" y="3744"/>
                </a:cubicBezTo>
                <a:cubicBezTo>
                  <a:pt x="5222" y="3731"/>
                  <a:pt x="5227" y="3714"/>
                  <a:pt x="5240" y="3706"/>
                </a:cubicBezTo>
                <a:cubicBezTo>
                  <a:pt x="6048" y="3237"/>
                  <a:pt x="6048" y="3237"/>
                  <a:pt x="6048" y="3237"/>
                </a:cubicBezTo>
                <a:cubicBezTo>
                  <a:pt x="6071" y="3223"/>
                  <a:pt x="6100" y="3227"/>
                  <a:pt x="6120" y="3246"/>
                </a:cubicBezTo>
                <a:cubicBezTo>
                  <a:pt x="6239" y="3362"/>
                  <a:pt x="6390" y="3446"/>
                  <a:pt x="6558" y="3482"/>
                </a:cubicBezTo>
                <a:cubicBezTo>
                  <a:pt x="6558" y="5096"/>
                  <a:pt x="6558" y="5096"/>
                  <a:pt x="6558" y="5096"/>
                </a:cubicBezTo>
                <a:cubicBezTo>
                  <a:pt x="6390" y="5133"/>
                  <a:pt x="6239" y="5216"/>
                  <a:pt x="6120" y="5332"/>
                </a:cubicBezTo>
                <a:cubicBezTo>
                  <a:pt x="6100" y="5351"/>
                  <a:pt x="6071" y="5355"/>
                  <a:pt x="6048" y="5342"/>
                </a:cubicBezTo>
                <a:cubicBezTo>
                  <a:pt x="5240" y="4872"/>
                  <a:pt x="5240" y="4872"/>
                  <a:pt x="5240" y="4872"/>
                </a:cubicBezTo>
                <a:cubicBezTo>
                  <a:pt x="5227" y="4865"/>
                  <a:pt x="5222" y="4848"/>
                  <a:pt x="5230" y="4835"/>
                </a:cubicBezTo>
                <a:cubicBezTo>
                  <a:pt x="5294" y="4724"/>
                  <a:pt x="5294" y="4724"/>
                  <a:pt x="5294" y="4724"/>
                </a:cubicBezTo>
                <a:cubicBezTo>
                  <a:pt x="5305" y="4706"/>
                  <a:pt x="5289" y="4684"/>
                  <a:pt x="5268" y="4687"/>
                </a:cubicBezTo>
                <a:cubicBezTo>
                  <a:pt x="4729" y="4783"/>
                  <a:pt x="4729" y="4783"/>
                  <a:pt x="4729" y="4783"/>
                </a:cubicBezTo>
                <a:cubicBezTo>
                  <a:pt x="4710" y="4786"/>
                  <a:pt x="4698" y="4807"/>
                  <a:pt x="4705" y="4826"/>
                </a:cubicBezTo>
                <a:cubicBezTo>
                  <a:pt x="4887" y="5342"/>
                  <a:pt x="4887" y="5342"/>
                  <a:pt x="4887" y="5342"/>
                </a:cubicBezTo>
                <a:cubicBezTo>
                  <a:pt x="4894" y="5362"/>
                  <a:pt x="4921" y="5364"/>
                  <a:pt x="4932" y="5346"/>
                </a:cubicBezTo>
                <a:cubicBezTo>
                  <a:pt x="4998" y="5232"/>
                  <a:pt x="4998" y="5232"/>
                  <a:pt x="4998" y="5232"/>
                </a:cubicBezTo>
                <a:cubicBezTo>
                  <a:pt x="5006" y="5219"/>
                  <a:pt x="5023" y="5214"/>
                  <a:pt x="5036" y="5222"/>
                </a:cubicBezTo>
                <a:cubicBezTo>
                  <a:pt x="5847" y="5693"/>
                  <a:pt x="5847" y="5693"/>
                  <a:pt x="5847" y="5693"/>
                </a:cubicBezTo>
                <a:cubicBezTo>
                  <a:pt x="5870" y="5706"/>
                  <a:pt x="5881" y="5733"/>
                  <a:pt x="5874" y="5759"/>
                </a:cubicBezTo>
                <a:cubicBezTo>
                  <a:pt x="5854" y="5842"/>
                  <a:pt x="5845" y="5928"/>
                  <a:pt x="5849" y="6018"/>
                </a:cubicBezTo>
                <a:cubicBezTo>
                  <a:pt x="5852" y="6098"/>
                  <a:pt x="5867" y="6175"/>
                  <a:pt x="5890" y="6248"/>
                </a:cubicBezTo>
                <a:lnTo>
                  <a:pt x="4492" y="7055"/>
                </a:ln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Freeform 8"/>
          <p:cNvSpPr/>
          <p:nvPr/>
        </p:nvSpPr>
        <p:spPr bwMode="auto">
          <a:xfrm>
            <a:off x="5632450" y="3500438"/>
            <a:ext cx="887413" cy="887413"/>
          </a:xfrm>
          <a:custGeom>
            <a:avLst/>
            <a:gdLst>
              <a:gd name="T0" fmla="*/ 280 w 1570"/>
              <a:gd name="T1" fmla="*/ 279 h 1570"/>
              <a:gd name="T2" fmla="*/ 1291 w 1570"/>
              <a:gd name="T3" fmla="*/ 279 h 1570"/>
              <a:gd name="T4" fmla="*/ 1291 w 1570"/>
              <a:gd name="T5" fmla="*/ 1290 h 1570"/>
              <a:gd name="T6" fmla="*/ 280 w 1570"/>
              <a:gd name="T7" fmla="*/ 1290 h 1570"/>
              <a:gd name="T8" fmla="*/ 280 w 1570"/>
              <a:gd name="T9" fmla="*/ 279 h 1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0" h="1570">
                <a:moveTo>
                  <a:pt x="280" y="279"/>
                </a:moveTo>
                <a:cubicBezTo>
                  <a:pt x="559" y="0"/>
                  <a:pt x="1012" y="0"/>
                  <a:pt x="1291" y="279"/>
                </a:cubicBezTo>
                <a:cubicBezTo>
                  <a:pt x="1570" y="558"/>
                  <a:pt x="1570" y="1011"/>
                  <a:pt x="1291" y="1290"/>
                </a:cubicBezTo>
                <a:cubicBezTo>
                  <a:pt x="1012" y="1570"/>
                  <a:pt x="559" y="1570"/>
                  <a:pt x="280" y="1290"/>
                </a:cubicBezTo>
                <a:cubicBezTo>
                  <a:pt x="0" y="1011"/>
                  <a:pt x="0" y="558"/>
                  <a:pt x="280" y="279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924549" y="2005985"/>
            <a:ext cx="336551" cy="381000"/>
            <a:chOff x="4443413" y="1531938"/>
            <a:chExt cx="252413" cy="285750"/>
          </a:xfrm>
          <a:solidFill>
            <a:schemeClr val="tx1"/>
          </a:solidFill>
        </p:grpSpPr>
        <p:sp>
          <p:nvSpPr>
            <p:cNvPr id="13" name="Freeform 15"/>
            <p:cNvSpPr/>
            <p:nvPr/>
          </p:nvSpPr>
          <p:spPr bwMode="auto">
            <a:xfrm>
              <a:off x="4592638" y="1657350"/>
              <a:ext cx="38100" cy="38100"/>
            </a:xfrm>
            <a:custGeom>
              <a:avLst/>
              <a:gdLst>
                <a:gd name="T0" fmla="*/ 53 w 99"/>
                <a:gd name="T1" fmla="*/ 1 h 99"/>
                <a:gd name="T2" fmla="*/ 18 w 99"/>
                <a:gd name="T3" fmla="*/ 13 h 99"/>
                <a:gd name="T4" fmla="*/ 1 w 99"/>
                <a:gd name="T5" fmla="*/ 46 h 99"/>
                <a:gd name="T6" fmla="*/ 12 w 99"/>
                <a:gd name="T7" fmla="*/ 81 h 99"/>
                <a:gd name="T8" fmla="*/ 45 w 99"/>
                <a:gd name="T9" fmla="*/ 98 h 99"/>
                <a:gd name="T10" fmla="*/ 80 w 99"/>
                <a:gd name="T11" fmla="*/ 87 h 99"/>
                <a:gd name="T12" fmla="*/ 98 w 99"/>
                <a:gd name="T13" fmla="*/ 54 h 99"/>
                <a:gd name="T14" fmla="*/ 86 w 99"/>
                <a:gd name="T15" fmla="*/ 18 h 99"/>
                <a:gd name="T16" fmla="*/ 53 w 99"/>
                <a:gd name="T17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3" y="1"/>
                  </a:moveTo>
                  <a:cubicBezTo>
                    <a:pt x="40" y="0"/>
                    <a:pt x="28" y="5"/>
                    <a:pt x="18" y="13"/>
                  </a:cubicBezTo>
                  <a:cubicBezTo>
                    <a:pt x="9" y="21"/>
                    <a:pt x="2" y="32"/>
                    <a:pt x="1" y="46"/>
                  </a:cubicBezTo>
                  <a:cubicBezTo>
                    <a:pt x="0" y="59"/>
                    <a:pt x="4" y="71"/>
                    <a:pt x="12" y="81"/>
                  </a:cubicBezTo>
                  <a:cubicBezTo>
                    <a:pt x="20" y="90"/>
                    <a:pt x="32" y="97"/>
                    <a:pt x="45" y="98"/>
                  </a:cubicBezTo>
                  <a:cubicBezTo>
                    <a:pt x="58" y="99"/>
                    <a:pt x="71" y="95"/>
                    <a:pt x="80" y="87"/>
                  </a:cubicBezTo>
                  <a:cubicBezTo>
                    <a:pt x="90" y="79"/>
                    <a:pt x="96" y="67"/>
                    <a:pt x="98" y="54"/>
                  </a:cubicBezTo>
                  <a:cubicBezTo>
                    <a:pt x="99" y="40"/>
                    <a:pt x="94" y="28"/>
                    <a:pt x="86" y="18"/>
                  </a:cubicBezTo>
                  <a:cubicBezTo>
                    <a:pt x="78" y="9"/>
                    <a:pt x="67" y="3"/>
                    <a:pt x="5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4510088" y="1587500"/>
              <a:ext cx="57150" cy="57150"/>
            </a:xfrm>
            <a:custGeom>
              <a:avLst/>
              <a:gdLst>
                <a:gd name="T0" fmla="*/ 79 w 146"/>
                <a:gd name="T1" fmla="*/ 2 h 147"/>
                <a:gd name="T2" fmla="*/ 27 w 146"/>
                <a:gd name="T3" fmla="*/ 19 h 147"/>
                <a:gd name="T4" fmla="*/ 1 w 146"/>
                <a:gd name="T5" fmla="*/ 67 h 147"/>
                <a:gd name="T6" fmla="*/ 18 w 146"/>
                <a:gd name="T7" fmla="*/ 120 h 147"/>
                <a:gd name="T8" fmla="*/ 67 w 146"/>
                <a:gd name="T9" fmla="*/ 145 h 147"/>
                <a:gd name="T10" fmla="*/ 119 w 146"/>
                <a:gd name="T11" fmla="*/ 129 h 147"/>
                <a:gd name="T12" fmla="*/ 145 w 146"/>
                <a:gd name="T13" fmla="*/ 80 h 147"/>
                <a:gd name="T14" fmla="*/ 128 w 146"/>
                <a:gd name="T15" fmla="*/ 27 h 147"/>
                <a:gd name="T16" fmla="*/ 79 w 146"/>
                <a:gd name="T17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7">
                  <a:moveTo>
                    <a:pt x="79" y="2"/>
                  </a:moveTo>
                  <a:cubicBezTo>
                    <a:pt x="59" y="0"/>
                    <a:pt x="41" y="7"/>
                    <a:pt x="27" y="19"/>
                  </a:cubicBezTo>
                  <a:cubicBezTo>
                    <a:pt x="13" y="31"/>
                    <a:pt x="3" y="48"/>
                    <a:pt x="1" y="67"/>
                  </a:cubicBezTo>
                  <a:cubicBezTo>
                    <a:pt x="0" y="87"/>
                    <a:pt x="6" y="106"/>
                    <a:pt x="18" y="120"/>
                  </a:cubicBezTo>
                  <a:cubicBezTo>
                    <a:pt x="30" y="134"/>
                    <a:pt x="47" y="143"/>
                    <a:pt x="67" y="145"/>
                  </a:cubicBezTo>
                  <a:cubicBezTo>
                    <a:pt x="87" y="147"/>
                    <a:pt x="105" y="140"/>
                    <a:pt x="119" y="129"/>
                  </a:cubicBezTo>
                  <a:cubicBezTo>
                    <a:pt x="133" y="117"/>
                    <a:pt x="143" y="100"/>
                    <a:pt x="145" y="80"/>
                  </a:cubicBezTo>
                  <a:cubicBezTo>
                    <a:pt x="146" y="60"/>
                    <a:pt x="140" y="41"/>
                    <a:pt x="128" y="27"/>
                  </a:cubicBezTo>
                  <a:cubicBezTo>
                    <a:pt x="116" y="13"/>
                    <a:pt x="99" y="4"/>
                    <a:pt x="7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4611688" y="1584325"/>
              <a:ext cx="38100" cy="38100"/>
            </a:xfrm>
            <a:custGeom>
              <a:avLst/>
              <a:gdLst>
                <a:gd name="T0" fmla="*/ 53 w 99"/>
                <a:gd name="T1" fmla="*/ 1 h 99"/>
                <a:gd name="T2" fmla="*/ 18 w 99"/>
                <a:gd name="T3" fmla="*/ 12 h 99"/>
                <a:gd name="T4" fmla="*/ 1 w 99"/>
                <a:gd name="T5" fmla="*/ 45 h 99"/>
                <a:gd name="T6" fmla="*/ 12 w 99"/>
                <a:gd name="T7" fmla="*/ 80 h 99"/>
                <a:gd name="T8" fmla="*/ 45 w 99"/>
                <a:gd name="T9" fmla="*/ 98 h 99"/>
                <a:gd name="T10" fmla="*/ 80 w 99"/>
                <a:gd name="T11" fmla="*/ 86 h 99"/>
                <a:gd name="T12" fmla="*/ 98 w 99"/>
                <a:gd name="T13" fmla="*/ 53 h 99"/>
                <a:gd name="T14" fmla="*/ 86 w 99"/>
                <a:gd name="T15" fmla="*/ 18 h 99"/>
                <a:gd name="T16" fmla="*/ 53 w 99"/>
                <a:gd name="T17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3" y="1"/>
                  </a:moveTo>
                  <a:cubicBezTo>
                    <a:pt x="40" y="0"/>
                    <a:pt x="28" y="4"/>
                    <a:pt x="18" y="12"/>
                  </a:cubicBezTo>
                  <a:cubicBezTo>
                    <a:pt x="8" y="20"/>
                    <a:pt x="2" y="32"/>
                    <a:pt x="1" y="45"/>
                  </a:cubicBezTo>
                  <a:cubicBezTo>
                    <a:pt x="0" y="58"/>
                    <a:pt x="4" y="71"/>
                    <a:pt x="12" y="80"/>
                  </a:cubicBezTo>
                  <a:cubicBezTo>
                    <a:pt x="20" y="90"/>
                    <a:pt x="32" y="96"/>
                    <a:pt x="45" y="98"/>
                  </a:cubicBezTo>
                  <a:cubicBezTo>
                    <a:pt x="58" y="99"/>
                    <a:pt x="71" y="94"/>
                    <a:pt x="80" y="86"/>
                  </a:cubicBezTo>
                  <a:cubicBezTo>
                    <a:pt x="90" y="78"/>
                    <a:pt x="96" y="67"/>
                    <a:pt x="98" y="53"/>
                  </a:cubicBezTo>
                  <a:cubicBezTo>
                    <a:pt x="99" y="40"/>
                    <a:pt x="94" y="27"/>
                    <a:pt x="86" y="18"/>
                  </a:cubicBezTo>
                  <a:cubicBezTo>
                    <a:pt x="78" y="8"/>
                    <a:pt x="67" y="2"/>
                    <a:pt x="5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4443413" y="1531938"/>
              <a:ext cx="252413" cy="285750"/>
            </a:xfrm>
            <a:custGeom>
              <a:avLst/>
              <a:gdLst>
                <a:gd name="T0" fmla="*/ 50 w 655"/>
                <a:gd name="T1" fmla="*/ 282 h 742"/>
                <a:gd name="T2" fmla="*/ 5 w 655"/>
                <a:gd name="T3" fmla="*/ 439 h 742"/>
                <a:gd name="T4" fmla="*/ 40 w 655"/>
                <a:gd name="T5" fmla="*/ 503 h 742"/>
                <a:gd name="T6" fmla="*/ 74 w 655"/>
                <a:gd name="T7" fmla="*/ 542 h 742"/>
                <a:gd name="T8" fmla="*/ 66 w 655"/>
                <a:gd name="T9" fmla="*/ 579 h 742"/>
                <a:gd name="T10" fmla="*/ 89 w 655"/>
                <a:gd name="T11" fmla="*/ 647 h 742"/>
                <a:gd name="T12" fmla="*/ 229 w 655"/>
                <a:gd name="T13" fmla="*/ 668 h 742"/>
                <a:gd name="T14" fmla="*/ 499 w 655"/>
                <a:gd name="T15" fmla="*/ 662 h 742"/>
                <a:gd name="T16" fmla="*/ 502 w 655"/>
                <a:gd name="T17" fmla="*/ 557 h 742"/>
                <a:gd name="T18" fmla="*/ 317 w 655"/>
                <a:gd name="T19" fmla="*/ 0 h 742"/>
                <a:gd name="T20" fmla="*/ 260 w 655"/>
                <a:gd name="T21" fmla="*/ 331 h 742"/>
                <a:gd name="T22" fmla="*/ 214 w 655"/>
                <a:gd name="T23" fmla="*/ 353 h 742"/>
                <a:gd name="T24" fmla="*/ 177 w 655"/>
                <a:gd name="T25" fmla="*/ 308 h 742"/>
                <a:gd name="T26" fmla="*/ 130 w 655"/>
                <a:gd name="T27" fmla="*/ 290 h 742"/>
                <a:gd name="T28" fmla="*/ 136 w 655"/>
                <a:gd name="T29" fmla="*/ 233 h 742"/>
                <a:gd name="T30" fmla="*/ 115 w 655"/>
                <a:gd name="T31" fmla="*/ 187 h 742"/>
                <a:gd name="T32" fmla="*/ 160 w 655"/>
                <a:gd name="T33" fmla="*/ 151 h 742"/>
                <a:gd name="T34" fmla="*/ 177 w 655"/>
                <a:gd name="T35" fmla="*/ 103 h 742"/>
                <a:gd name="T36" fmla="*/ 235 w 655"/>
                <a:gd name="T37" fmla="*/ 110 h 742"/>
                <a:gd name="T38" fmla="*/ 281 w 655"/>
                <a:gd name="T39" fmla="*/ 88 h 742"/>
                <a:gd name="T40" fmla="*/ 316 w 655"/>
                <a:gd name="T41" fmla="*/ 133 h 742"/>
                <a:gd name="T42" fmla="*/ 364 w 655"/>
                <a:gd name="T43" fmla="*/ 150 h 742"/>
                <a:gd name="T44" fmla="*/ 358 w 655"/>
                <a:gd name="T45" fmla="*/ 208 h 742"/>
                <a:gd name="T46" fmla="*/ 380 w 655"/>
                <a:gd name="T47" fmla="*/ 254 h 742"/>
                <a:gd name="T48" fmla="*/ 334 w 655"/>
                <a:gd name="T49" fmla="*/ 290 h 742"/>
                <a:gd name="T50" fmla="*/ 317 w 655"/>
                <a:gd name="T51" fmla="*/ 338 h 742"/>
                <a:gd name="T52" fmla="*/ 527 w 655"/>
                <a:gd name="T53" fmla="*/ 400 h 742"/>
                <a:gd name="T54" fmla="*/ 496 w 655"/>
                <a:gd name="T55" fmla="*/ 424 h 742"/>
                <a:gd name="T56" fmla="*/ 485 w 655"/>
                <a:gd name="T57" fmla="*/ 457 h 742"/>
                <a:gd name="T58" fmla="*/ 446 w 655"/>
                <a:gd name="T59" fmla="*/ 452 h 742"/>
                <a:gd name="T60" fmla="*/ 415 w 655"/>
                <a:gd name="T61" fmla="*/ 467 h 742"/>
                <a:gd name="T62" fmla="*/ 390 w 655"/>
                <a:gd name="T63" fmla="*/ 436 h 742"/>
                <a:gd name="T64" fmla="*/ 358 w 655"/>
                <a:gd name="T65" fmla="*/ 425 h 742"/>
                <a:gd name="T66" fmla="*/ 363 w 655"/>
                <a:gd name="T67" fmla="*/ 386 h 742"/>
                <a:gd name="T68" fmla="*/ 348 w 655"/>
                <a:gd name="T69" fmla="*/ 355 h 742"/>
                <a:gd name="T70" fmla="*/ 379 w 655"/>
                <a:gd name="T71" fmla="*/ 331 h 742"/>
                <a:gd name="T72" fmla="*/ 390 w 655"/>
                <a:gd name="T73" fmla="*/ 298 h 742"/>
                <a:gd name="T74" fmla="*/ 429 w 655"/>
                <a:gd name="T75" fmla="*/ 303 h 742"/>
                <a:gd name="T76" fmla="*/ 460 w 655"/>
                <a:gd name="T77" fmla="*/ 288 h 742"/>
                <a:gd name="T78" fmla="*/ 484 w 655"/>
                <a:gd name="T79" fmla="*/ 319 h 742"/>
                <a:gd name="T80" fmla="*/ 516 w 655"/>
                <a:gd name="T81" fmla="*/ 330 h 742"/>
                <a:gd name="T82" fmla="*/ 512 w 655"/>
                <a:gd name="T83" fmla="*/ 369 h 742"/>
                <a:gd name="T84" fmla="*/ 527 w 655"/>
                <a:gd name="T85" fmla="*/ 400 h 742"/>
                <a:gd name="T86" fmla="*/ 556 w 655"/>
                <a:gd name="T87" fmla="*/ 205 h 742"/>
                <a:gd name="T88" fmla="*/ 554 w 655"/>
                <a:gd name="T89" fmla="*/ 244 h 742"/>
                <a:gd name="T90" fmla="*/ 521 w 655"/>
                <a:gd name="T91" fmla="*/ 250 h 742"/>
                <a:gd name="T92" fmla="*/ 491 w 655"/>
                <a:gd name="T93" fmla="*/ 276 h 742"/>
                <a:gd name="T94" fmla="*/ 463 w 655"/>
                <a:gd name="T95" fmla="*/ 256 h 742"/>
                <a:gd name="T96" fmla="*/ 424 w 655"/>
                <a:gd name="T97" fmla="*/ 254 h 742"/>
                <a:gd name="T98" fmla="*/ 418 w 655"/>
                <a:gd name="T99" fmla="*/ 220 h 742"/>
                <a:gd name="T100" fmla="*/ 392 w 655"/>
                <a:gd name="T101" fmla="*/ 191 h 742"/>
                <a:gd name="T102" fmla="*/ 412 w 655"/>
                <a:gd name="T103" fmla="*/ 163 h 742"/>
                <a:gd name="T104" fmla="*/ 414 w 655"/>
                <a:gd name="T105" fmla="*/ 124 h 742"/>
                <a:gd name="T106" fmla="*/ 448 w 655"/>
                <a:gd name="T107" fmla="*/ 118 h 742"/>
                <a:gd name="T108" fmla="*/ 477 w 655"/>
                <a:gd name="T109" fmla="*/ 92 h 742"/>
                <a:gd name="T110" fmla="*/ 505 w 655"/>
                <a:gd name="T111" fmla="*/ 112 h 742"/>
                <a:gd name="T112" fmla="*/ 544 w 655"/>
                <a:gd name="T113" fmla="*/ 114 h 742"/>
                <a:gd name="T114" fmla="*/ 550 w 655"/>
                <a:gd name="T115" fmla="*/ 148 h 742"/>
                <a:gd name="T116" fmla="*/ 576 w 655"/>
                <a:gd name="T117" fmla="*/ 177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5" h="742">
                  <a:moveTo>
                    <a:pt x="317" y="0"/>
                  </a:moveTo>
                  <a:cubicBezTo>
                    <a:pt x="156" y="0"/>
                    <a:pt x="50" y="121"/>
                    <a:pt x="50" y="282"/>
                  </a:cubicBezTo>
                  <a:cubicBezTo>
                    <a:pt x="50" y="290"/>
                    <a:pt x="55" y="292"/>
                    <a:pt x="55" y="312"/>
                  </a:cubicBezTo>
                  <a:cubicBezTo>
                    <a:pt x="56" y="331"/>
                    <a:pt x="11" y="424"/>
                    <a:pt x="5" y="439"/>
                  </a:cubicBezTo>
                  <a:cubicBezTo>
                    <a:pt x="0" y="453"/>
                    <a:pt x="3" y="479"/>
                    <a:pt x="24" y="478"/>
                  </a:cubicBezTo>
                  <a:cubicBezTo>
                    <a:pt x="50" y="477"/>
                    <a:pt x="53" y="494"/>
                    <a:pt x="40" y="503"/>
                  </a:cubicBezTo>
                  <a:cubicBezTo>
                    <a:pt x="34" y="508"/>
                    <a:pt x="40" y="527"/>
                    <a:pt x="44" y="529"/>
                  </a:cubicBezTo>
                  <a:cubicBezTo>
                    <a:pt x="48" y="532"/>
                    <a:pt x="72" y="540"/>
                    <a:pt x="74" y="542"/>
                  </a:cubicBezTo>
                  <a:cubicBezTo>
                    <a:pt x="75" y="543"/>
                    <a:pt x="65" y="550"/>
                    <a:pt x="61" y="555"/>
                  </a:cubicBezTo>
                  <a:cubicBezTo>
                    <a:pt x="58" y="561"/>
                    <a:pt x="66" y="579"/>
                    <a:pt x="66" y="579"/>
                  </a:cubicBezTo>
                  <a:cubicBezTo>
                    <a:pt x="66" y="579"/>
                    <a:pt x="73" y="584"/>
                    <a:pt x="87" y="593"/>
                  </a:cubicBezTo>
                  <a:cubicBezTo>
                    <a:pt x="103" y="603"/>
                    <a:pt x="88" y="637"/>
                    <a:pt x="89" y="647"/>
                  </a:cubicBezTo>
                  <a:cubicBezTo>
                    <a:pt x="89" y="657"/>
                    <a:pt x="102" y="691"/>
                    <a:pt x="137" y="691"/>
                  </a:cubicBezTo>
                  <a:cubicBezTo>
                    <a:pt x="171" y="691"/>
                    <a:pt x="229" y="668"/>
                    <a:pt x="229" y="668"/>
                  </a:cubicBezTo>
                  <a:cubicBezTo>
                    <a:pt x="245" y="742"/>
                    <a:pt x="245" y="742"/>
                    <a:pt x="245" y="742"/>
                  </a:cubicBezTo>
                  <a:cubicBezTo>
                    <a:pt x="256" y="738"/>
                    <a:pt x="450" y="677"/>
                    <a:pt x="499" y="662"/>
                  </a:cubicBezTo>
                  <a:cubicBezTo>
                    <a:pt x="504" y="661"/>
                    <a:pt x="510" y="659"/>
                    <a:pt x="515" y="658"/>
                  </a:cubicBezTo>
                  <a:cubicBezTo>
                    <a:pt x="502" y="557"/>
                    <a:pt x="502" y="557"/>
                    <a:pt x="502" y="557"/>
                  </a:cubicBezTo>
                  <a:cubicBezTo>
                    <a:pt x="536" y="501"/>
                    <a:pt x="617" y="413"/>
                    <a:pt x="626" y="327"/>
                  </a:cubicBezTo>
                  <a:cubicBezTo>
                    <a:pt x="655" y="109"/>
                    <a:pt x="502" y="0"/>
                    <a:pt x="317" y="0"/>
                  </a:cubicBezTo>
                  <a:close/>
                  <a:moveTo>
                    <a:pt x="301" y="318"/>
                  </a:moveTo>
                  <a:cubicBezTo>
                    <a:pt x="288" y="325"/>
                    <a:pt x="274" y="330"/>
                    <a:pt x="260" y="331"/>
                  </a:cubicBezTo>
                  <a:cubicBezTo>
                    <a:pt x="257" y="356"/>
                    <a:pt x="257" y="356"/>
                    <a:pt x="257" y="356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6" y="328"/>
                    <a:pt x="216" y="328"/>
                    <a:pt x="216" y="328"/>
                  </a:cubicBezTo>
                  <a:cubicBezTo>
                    <a:pt x="202" y="323"/>
                    <a:pt x="189" y="317"/>
                    <a:pt x="177" y="308"/>
                  </a:cubicBezTo>
                  <a:cubicBezTo>
                    <a:pt x="158" y="324"/>
                    <a:pt x="158" y="324"/>
                    <a:pt x="158" y="324"/>
                  </a:cubicBezTo>
                  <a:cubicBezTo>
                    <a:pt x="130" y="290"/>
                    <a:pt x="130" y="290"/>
                    <a:pt x="130" y="290"/>
                  </a:cubicBezTo>
                  <a:cubicBezTo>
                    <a:pt x="149" y="274"/>
                    <a:pt x="149" y="274"/>
                    <a:pt x="149" y="274"/>
                  </a:cubicBezTo>
                  <a:cubicBezTo>
                    <a:pt x="142" y="261"/>
                    <a:pt x="138" y="247"/>
                    <a:pt x="136" y="233"/>
                  </a:cubicBezTo>
                  <a:cubicBezTo>
                    <a:pt x="111" y="230"/>
                    <a:pt x="111" y="230"/>
                    <a:pt x="111" y="230"/>
                  </a:cubicBezTo>
                  <a:cubicBezTo>
                    <a:pt x="115" y="187"/>
                    <a:pt x="115" y="187"/>
                    <a:pt x="115" y="187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44" y="175"/>
                    <a:pt x="151" y="162"/>
                    <a:pt x="160" y="151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77" y="103"/>
                    <a:pt x="177" y="103"/>
                    <a:pt x="177" y="103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206" y="116"/>
                    <a:pt x="220" y="111"/>
                    <a:pt x="235" y="110"/>
                  </a:cubicBezTo>
                  <a:cubicBezTo>
                    <a:pt x="237" y="84"/>
                    <a:pt x="237" y="84"/>
                    <a:pt x="237" y="84"/>
                  </a:cubicBezTo>
                  <a:cubicBezTo>
                    <a:pt x="281" y="88"/>
                    <a:pt x="281" y="88"/>
                    <a:pt x="281" y="88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92" y="118"/>
                    <a:pt x="305" y="124"/>
                    <a:pt x="316" y="133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45" y="167"/>
                    <a:pt x="345" y="167"/>
                    <a:pt x="345" y="167"/>
                  </a:cubicBezTo>
                  <a:cubicBezTo>
                    <a:pt x="352" y="179"/>
                    <a:pt x="356" y="193"/>
                    <a:pt x="358" y="208"/>
                  </a:cubicBezTo>
                  <a:cubicBezTo>
                    <a:pt x="383" y="210"/>
                    <a:pt x="383" y="210"/>
                    <a:pt x="383" y="210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54" y="251"/>
                    <a:pt x="354" y="251"/>
                    <a:pt x="354" y="251"/>
                  </a:cubicBezTo>
                  <a:cubicBezTo>
                    <a:pt x="350" y="266"/>
                    <a:pt x="343" y="279"/>
                    <a:pt x="334" y="290"/>
                  </a:cubicBezTo>
                  <a:cubicBezTo>
                    <a:pt x="351" y="309"/>
                    <a:pt x="351" y="309"/>
                    <a:pt x="351" y="309"/>
                  </a:cubicBezTo>
                  <a:cubicBezTo>
                    <a:pt x="317" y="338"/>
                    <a:pt x="317" y="338"/>
                    <a:pt x="317" y="338"/>
                  </a:cubicBezTo>
                  <a:lnTo>
                    <a:pt x="301" y="318"/>
                  </a:lnTo>
                  <a:close/>
                  <a:moveTo>
                    <a:pt x="527" y="400"/>
                  </a:moveTo>
                  <a:cubicBezTo>
                    <a:pt x="510" y="398"/>
                    <a:pt x="510" y="398"/>
                    <a:pt x="510" y="398"/>
                  </a:cubicBezTo>
                  <a:cubicBezTo>
                    <a:pt x="507" y="408"/>
                    <a:pt x="502" y="417"/>
                    <a:pt x="496" y="424"/>
                  </a:cubicBezTo>
                  <a:cubicBezTo>
                    <a:pt x="507" y="437"/>
                    <a:pt x="507" y="437"/>
                    <a:pt x="507" y="437"/>
                  </a:cubicBezTo>
                  <a:cubicBezTo>
                    <a:pt x="485" y="457"/>
                    <a:pt x="485" y="457"/>
                    <a:pt x="485" y="457"/>
                  </a:cubicBezTo>
                  <a:cubicBezTo>
                    <a:pt x="474" y="444"/>
                    <a:pt x="474" y="444"/>
                    <a:pt x="474" y="444"/>
                  </a:cubicBezTo>
                  <a:cubicBezTo>
                    <a:pt x="465" y="448"/>
                    <a:pt x="456" y="451"/>
                    <a:pt x="446" y="452"/>
                  </a:cubicBezTo>
                  <a:cubicBezTo>
                    <a:pt x="444" y="469"/>
                    <a:pt x="444" y="469"/>
                    <a:pt x="444" y="469"/>
                  </a:cubicBezTo>
                  <a:cubicBezTo>
                    <a:pt x="415" y="467"/>
                    <a:pt x="415" y="467"/>
                    <a:pt x="415" y="467"/>
                  </a:cubicBezTo>
                  <a:cubicBezTo>
                    <a:pt x="416" y="450"/>
                    <a:pt x="416" y="450"/>
                    <a:pt x="416" y="450"/>
                  </a:cubicBezTo>
                  <a:cubicBezTo>
                    <a:pt x="407" y="447"/>
                    <a:pt x="398" y="442"/>
                    <a:pt x="390" y="436"/>
                  </a:cubicBezTo>
                  <a:cubicBezTo>
                    <a:pt x="377" y="447"/>
                    <a:pt x="377" y="447"/>
                    <a:pt x="377" y="447"/>
                  </a:cubicBezTo>
                  <a:cubicBezTo>
                    <a:pt x="358" y="425"/>
                    <a:pt x="358" y="425"/>
                    <a:pt x="358" y="425"/>
                  </a:cubicBezTo>
                  <a:cubicBezTo>
                    <a:pt x="371" y="414"/>
                    <a:pt x="371" y="414"/>
                    <a:pt x="371" y="414"/>
                  </a:cubicBezTo>
                  <a:cubicBezTo>
                    <a:pt x="367" y="405"/>
                    <a:pt x="364" y="396"/>
                    <a:pt x="363" y="386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48" y="355"/>
                    <a:pt x="348" y="355"/>
                    <a:pt x="348" y="355"/>
                  </a:cubicBezTo>
                  <a:cubicBezTo>
                    <a:pt x="365" y="356"/>
                    <a:pt x="365" y="356"/>
                    <a:pt x="365" y="356"/>
                  </a:cubicBezTo>
                  <a:cubicBezTo>
                    <a:pt x="368" y="347"/>
                    <a:pt x="373" y="338"/>
                    <a:pt x="379" y="331"/>
                  </a:cubicBezTo>
                  <a:cubicBezTo>
                    <a:pt x="367" y="317"/>
                    <a:pt x="367" y="317"/>
                    <a:pt x="367" y="317"/>
                  </a:cubicBezTo>
                  <a:cubicBezTo>
                    <a:pt x="390" y="298"/>
                    <a:pt x="390" y="298"/>
                    <a:pt x="390" y="298"/>
                  </a:cubicBezTo>
                  <a:cubicBezTo>
                    <a:pt x="401" y="312"/>
                    <a:pt x="401" y="312"/>
                    <a:pt x="401" y="312"/>
                  </a:cubicBezTo>
                  <a:cubicBezTo>
                    <a:pt x="410" y="307"/>
                    <a:pt x="419" y="304"/>
                    <a:pt x="429" y="303"/>
                  </a:cubicBezTo>
                  <a:cubicBezTo>
                    <a:pt x="430" y="285"/>
                    <a:pt x="430" y="285"/>
                    <a:pt x="430" y="285"/>
                  </a:cubicBezTo>
                  <a:cubicBezTo>
                    <a:pt x="460" y="288"/>
                    <a:pt x="460" y="288"/>
                    <a:pt x="460" y="288"/>
                  </a:cubicBezTo>
                  <a:cubicBezTo>
                    <a:pt x="458" y="306"/>
                    <a:pt x="458" y="306"/>
                    <a:pt x="458" y="306"/>
                  </a:cubicBezTo>
                  <a:cubicBezTo>
                    <a:pt x="468" y="308"/>
                    <a:pt x="476" y="313"/>
                    <a:pt x="484" y="319"/>
                  </a:cubicBezTo>
                  <a:cubicBezTo>
                    <a:pt x="497" y="307"/>
                    <a:pt x="497" y="307"/>
                    <a:pt x="497" y="307"/>
                  </a:cubicBezTo>
                  <a:cubicBezTo>
                    <a:pt x="516" y="330"/>
                    <a:pt x="516" y="330"/>
                    <a:pt x="516" y="33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08" y="350"/>
                    <a:pt x="511" y="359"/>
                    <a:pt x="512" y="369"/>
                  </a:cubicBezTo>
                  <a:cubicBezTo>
                    <a:pt x="529" y="370"/>
                    <a:pt x="529" y="370"/>
                    <a:pt x="529" y="370"/>
                  </a:cubicBezTo>
                  <a:lnTo>
                    <a:pt x="527" y="400"/>
                  </a:lnTo>
                  <a:close/>
                  <a:moveTo>
                    <a:pt x="574" y="206"/>
                  </a:moveTo>
                  <a:cubicBezTo>
                    <a:pt x="556" y="205"/>
                    <a:pt x="556" y="205"/>
                    <a:pt x="556" y="205"/>
                  </a:cubicBezTo>
                  <a:cubicBezTo>
                    <a:pt x="554" y="215"/>
                    <a:pt x="549" y="223"/>
                    <a:pt x="543" y="231"/>
                  </a:cubicBezTo>
                  <a:cubicBezTo>
                    <a:pt x="554" y="244"/>
                    <a:pt x="554" y="244"/>
                    <a:pt x="554" y="244"/>
                  </a:cubicBezTo>
                  <a:cubicBezTo>
                    <a:pt x="532" y="263"/>
                    <a:pt x="532" y="263"/>
                    <a:pt x="532" y="263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12" y="255"/>
                    <a:pt x="503" y="258"/>
                    <a:pt x="493" y="259"/>
                  </a:cubicBezTo>
                  <a:cubicBezTo>
                    <a:pt x="491" y="276"/>
                    <a:pt x="491" y="276"/>
                    <a:pt x="491" y="276"/>
                  </a:cubicBezTo>
                  <a:cubicBezTo>
                    <a:pt x="462" y="273"/>
                    <a:pt x="462" y="273"/>
                    <a:pt x="462" y="273"/>
                  </a:cubicBezTo>
                  <a:cubicBezTo>
                    <a:pt x="463" y="256"/>
                    <a:pt x="463" y="256"/>
                    <a:pt x="463" y="256"/>
                  </a:cubicBezTo>
                  <a:cubicBezTo>
                    <a:pt x="454" y="254"/>
                    <a:pt x="445" y="249"/>
                    <a:pt x="437" y="243"/>
                  </a:cubicBezTo>
                  <a:cubicBezTo>
                    <a:pt x="424" y="254"/>
                    <a:pt x="424" y="254"/>
                    <a:pt x="424" y="254"/>
                  </a:cubicBezTo>
                  <a:cubicBezTo>
                    <a:pt x="405" y="231"/>
                    <a:pt x="405" y="231"/>
                    <a:pt x="405" y="231"/>
                  </a:cubicBezTo>
                  <a:cubicBezTo>
                    <a:pt x="418" y="220"/>
                    <a:pt x="418" y="220"/>
                    <a:pt x="418" y="220"/>
                  </a:cubicBezTo>
                  <a:cubicBezTo>
                    <a:pt x="414" y="212"/>
                    <a:pt x="411" y="202"/>
                    <a:pt x="410" y="192"/>
                  </a:cubicBezTo>
                  <a:cubicBezTo>
                    <a:pt x="392" y="191"/>
                    <a:pt x="392" y="191"/>
                    <a:pt x="392" y="191"/>
                  </a:cubicBezTo>
                  <a:cubicBezTo>
                    <a:pt x="395" y="161"/>
                    <a:pt x="395" y="161"/>
                    <a:pt x="395" y="161"/>
                  </a:cubicBezTo>
                  <a:cubicBezTo>
                    <a:pt x="412" y="163"/>
                    <a:pt x="412" y="163"/>
                    <a:pt x="412" y="163"/>
                  </a:cubicBezTo>
                  <a:cubicBezTo>
                    <a:pt x="415" y="153"/>
                    <a:pt x="420" y="145"/>
                    <a:pt x="426" y="137"/>
                  </a:cubicBezTo>
                  <a:cubicBezTo>
                    <a:pt x="414" y="124"/>
                    <a:pt x="414" y="124"/>
                    <a:pt x="414" y="124"/>
                  </a:cubicBezTo>
                  <a:cubicBezTo>
                    <a:pt x="437" y="105"/>
                    <a:pt x="437" y="105"/>
                    <a:pt x="437" y="105"/>
                  </a:cubicBezTo>
                  <a:cubicBezTo>
                    <a:pt x="448" y="118"/>
                    <a:pt x="448" y="118"/>
                    <a:pt x="448" y="118"/>
                  </a:cubicBezTo>
                  <a:cubicBezTo>
                    <a:pt x="457" y="114"/>
                    <a:pt x="466" y="111"/>
                    <a:pt x="476" y="109"/>
                  </a:cubicBezTo>
                  <a:cubicBezTo>
                    <a:pt x="477" y="92"/>
                    <a:pt x="477" y="92"/>
                    <a:pt x="477" y="92"/>
                  </a:cubicBezTo>
                  <a:cubicBezTo>
                    <a:pt x="507" y="94"/>
                    <a:pt x="507" y="94"/>
                    <a:pt x="507" y="94"/>
                  </a:cubicBezTo>
                  <a:cubicBezTo>
                    <a:pt x="505" y="112"/>
                    <a:pt x="505" y="112"/>
                    <a:pt x="505" y="112"/>
                  </a:cubicBezTo>
                  <a:cubicBezTo>
                    <a:pt x="515" y="115"/>
                    <a:pt x="523" y="119"/>
                    <a:pt x="531" y="125"/>
                  </a:cubicBezTo>
                  <a:cubicBezTo>
                    <a:pt x="544" y="114"/>
                    <a:pt x="544" y="114"/>
                    <a:pt x="544" y="114"/>
                  </a:cubicBezTo>
                  <a:cubicBezTo>
                    <a:pt x="563" y="137"/>
                    <a:pt x="563" y="137"/>
                    <a:pt x="563" y="137"/>
                  </a:cubicBezTo>
                  <a:cubicBezTo>
                    <a:pt x="550" y="148"/>
                    <a:pt x="550" y="148"/>
                    <a:pt x="550" y="148"/>
                  </a:cubicBezTo>
                  <a:cubicBezTo>
                    <a:pt x="555" y="156"/>
                    <a:pt x="558" y="166"/>
                    <a:pt x="559" y="175"/>
                  </a:cubicBezTo>
                  <a:cubicBezTo>
                    <a:pt x="576" y="177"/>
                    <a:pt x="576" y="177"/>
                    <a:pt x="576" y="177"/>
                  </a:cubicBezTo>
                  <a:lnTo>
                    <a:pt x="574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7" name="Freeform 19"/>
          <p:cNvSpPr>
            <a:spLocks noEditPoints="1"/>
          </p:cNvSpPr>
          <p:nvPr/>
        </p:nvSpPr>
        <p:spPr>
          <a:xfrm>
            <a:off x="7396163" y="2865438"/>
            <a:ext cx="377825" cy="379412"/>
          </a:xfrm>
          <a:custGeom>
            <a:avLst/>
            <a:gdLst/>
            <a:ahLst/>
            <a:cxnLst>
              <a:cxn ang="0">
                <a:pos x="189184" y="0"/>
              </a:cxn>
              <a:cxn ang="0">
                <a:pos x="0" y="189441"/>
              </a:cxn>
              <a:cxn ang="0">
                <a:pos x="189184" y="378883"/>
              </a:cxn>
              <a:cxn ang="0">
                <a:pos x="378884" y="189441"/>
              </a:cxn>
              <a:cxn ang="0">
                <a:pos x="189184" y="0"/>
              </a:cxn>
              <a:cxn ang="0">
                <a:pos x="149600" y="144140"/>
              </a:cxn>
              <a:cxn ang="0">
                <a:pos x="171191" y="159069"/>
              </a:cxn>
              <a:cxn ang="0">
                <a:pos x="172734" y="160098"/>
              </a:cxn>
              <a:cxn ang="0">
                <a:pos x="199466" y="171423"/>
              </a:cxn>
              <a:cxn ang="0">
                <a:pos x="204093" y="172968"/>
              </a:cxn>
              <a:cxn ang="0">
                <a:pos x="280178" y="227020"/>
              </a:cxn>
              <a:cxn ang="0">
                <a:pos x="259615" y="298061"/>
              </a:cxn>
              <a:cxn ang="0">
                <a:pos x="204093" y="317108"/>
              </a:cxn>
              <a:cxn ang="0">
                <a:pos x="204093" y="337700"/>
              </a:cxn>
              <a:cxn ang="0">
                <a:pos x="197410" y="344392"/>
              </a:cxn>
              <a:cxn ang="0">
                <a:pos x="175304" y="344392"/>
              </a:cxn>
              <a:cxn ang="0">
                <a:pos x="168621" y="337700"/>
              </a:cxn>
              <a:cxn ang="0">
                <a:pos x="168621" y="315564"/>
              </a:cxn>
              <a:cxn ang="0">
                <a:pos x="96648" y="278499"/>
              </a:cxn>
              <a:cxn ang="0">
                <a:pos x="97162" y="259967"/>
              </a:cxn>
              <a:cxn ang="0">
                <a:pos x="120296" y="245553"/>
              </a:cxn>
              <a:cxn ang="0">
                <a:pos x="133663" y="252760"/>
              </a:cxn>
              <a:cxn ang="0">
                <a:pos x="135205" y="254304"/>
              </a:cxn>
              <a:cxn ang="0">
                <a:pos x="138290" y="257393"/>
              </a:cxn>
              <a:cxn ang="0">
                <a:pos x="160910" y="270263"/>
              </a:cxn>
              <a:cxn ang="0">
                <a:pos x="195354" y="275925"/>
              </a:cxn>
              <a:cxn ang="0">
                <a:pos x="223628" y="268718"/>
              </a:cxn>
              <a:cxn ang="0">
                <a:pos x="228769" y="239890"/>
              </a:cxn>
              <a:cxn ang="0">
                <a:pos x="209748" y="224446"/>
              </a:cxn>
              <a:cxn ang="0">
                <a:pos x="199980" y="220328"/>
              </a:cxn>
              <a:cxn ang="0">
                <a:pos x="129550" y="187382"/>
              </a:cxn>
              <a:cxn ang="0">
                <a:pos x="103332" y="160613"/>
              </a:cxn>
              <a:cxn ang="0">
                <a:pos x="118240" y="86998"/>
              </a:cxn>
              <a:cxn ang="0">
                <a:pos x="168621" y="64348"/>
              </a:cxn>
              <a:cxn ang="0">
                <a:pos x="168621" y="40668"/>
              </a:cxn>
              <a:cxn ang="0">
                <a:pos x="175304" y="34490"/>
              </a:cxn>
              <a:cxn ang="0">
                <a:pos x="197410" y="34490"/>
              </a:cxn>
              <a:cxn ang="0">
                <a:pos x="204093" y="40668"/>
              </a:cxn>
              <a:cxn ang="0">
                <a:pos x="204093" y="63318"/>
              </a:cxn>
              <a:cxn ang="0">
                <a:pos x="222086" y="66407"/>
              </a:cxn>
              <a:cxn ang="0">
                <a:pos x="282235" y="96779"/>
              </a:cxn>
              <a:cxn ang="0">
                <a:pos x="281721" y="114797"/>
              </a:cxn>
              <a:cxn ang="0">
                <a:pos x="254474" y="126122"/>
              </a:cxn>
              <a:cxn ang="0">
                <a:pos x="187128" y="103472"/>
              </a:cxn>
              <a:cxn ang="0">
                <a:pos x="152684" y="115312"/>
              </a:cxn>
              <a:cxn ang="0">
                <a:pos x="149600" y="144140"/>
              </a:cxn>
            </a:cxnLst>
            <a:rect l="0" t="0" r="0" b="0"/>
            <a:pathLst>
              <a:path w="737" h="736">
                <a:moveTo>
                  <a:pt x="368" y="0"/>
                </a:moveTo>
                <a:cubicBezTo>
                  <a:pt x="165" y="0"/>
                  <a:pt x="0" y="164"/>
                  <a:pt x="0" y="368"/>
                </a:cubicBezTo>
                <a:cubicBezTo>
                  <a:pt x="0" y="571"/>
                  <a:pt x="165" y="736"/>
                  <a:pt x="368" y="736"/>
                </a:cubicBezTo>
                <a:cubicBezTo>
                  <a:pt x="572" y="736"/>
                  <a:pt x="737" y="571"/>
                  <a:pt x="737" y="368"/>
                </a:cubicBezTo>
                <a:cubicBezTo>
                  <a:pt x="737" y="164"/>
                  <a:pt x="572" y="0"/>
                  <a:pt x="368" y="0"/>
                </a:cubicBezTo>
                <a:close/>
                <a:moveTo>
                  <a:pt x="291" y="280"/>
                </a:moveTo>
                <a:cubicBezTo>
                  <a:pt x="301" y="295"/>
                  <a:pt x="313" y="301"/>
                  <a:pt x="333" y="309"/>
                </a:cubicBezTo>
                <a:cubicBezTo>
                  <a:pt x="333" y="309"/>
                  <a:pt x="336" y="311"/>
                  <a:pt x="336" y="311"/>
                </a:cubicBezTo>
                <a:cubicBezTo>
                  <a:pt x="344" y="314"/>
                  <a:pt x="370" y="325"/>
                  <a:pt x="388" y="333"/>
                </a:cubicBezTo>
                <a:cubicBezTo>
                  <a:pt x="397" y="336"/>
                  <a:pt x="397" y="336"/>
                  <a:pt x="397" y="336"/>
                </a:cubicBezTo>
                <a:cubicBezTo>
                  <a:pt x="452" y="358"/>
                  <a:pt x="527" y="388"/>
                  <a:pt x="545" y="441"/>
                </a:cubicBezTo>
                <a:cubicBezTo>
                  <a:pt x="562" y="489"/>
                  <a:pt x="546" y="544"/>
                  <a:pt x="505" y="579"/>
                </a:cubicBezTo>
                <a:cubicBezTo>
                  <a:pt x="481" y="600"/>
                  <a:pt x="442" y="612"/>
                  <a:pt x="397" y="616"/>
                </a:cubicBezTo>
                <a:cubicBezTo>
                  <a:pt x="397" y="656"/>
                  <a:pt x="397" y="656"/>
                  <a:pt x="397" y="656"/>
                </a:cubicBezTo>
                <a:cubicBezTo>
                  <a:pt x="397" y="663"/>
                  <a:pt x="391" y="669"/>
                  <a:pt x="384" y="669"/>
                </a:cubicBezTo>
                <a:cubicBezTo>
                  <a:pt x="341" y="669"/>
                  <a:pt x="341" y="669"/>
                  <a:pt x="341" y="669"/>
                </a:cubicBezTo>
                <a:cubicBezTo>
                  <a:pt x="334" y="669"/>
                  <a:pt x="328" y="663"/>
                  <a:pt x="328" y="656"/>
                </a:cubicBezTo>
                <a:cubicBezTo>
                  <a:pt x="328" y="613"/>
                  <a:pt x="328" y="613"/>
                  <a:pt x="328" y="613"/>
                </a:cubicBezTo>
                <a:cubicBezTo>
                  <a:pt x="272" y="604"/>
                  <a:pt x="214" y="581"/>
                  <a:pt x="188" y="541"/>
                </a:cubicBezTo>
                <a:cubicBezTo>
                  <a:pt x="181" y="531"/>
                  <a:pt x="182" y="518"/>
                  <a:pt x="189" y="505"/>
                </a:cubicBezTo>
                <a:cubicBezTo>
                  <a:pt x="197" y="491"/>
                  <a:pt x="215" y="477"/>
                  <a:pt x="234" y="477"/>
                </a:cubicBezTo>
                <a:cubicBezTo>
                  <a:pt x="245" y="477"/>
                  <a:pt x="254" y="482"/>
                  <a:pt x="260" y="491"/>
                </a:cubicBezTo>
                <a:cubicBezTo>
                  <a:pt x="261" y="492"/>
                  <a:pt x="262" y="493"/>
                  <a:pt x="263" y="494"/>
                </a:cubicBezTo>
                <a:cubicBezTo>
                  <a:pt x="266" y="497"/>
                  <a:pt x="267" y="499"/>
                  <a:pt x="269" y="500"/>
                </a:cubicBezTo>
                <a:cubicBezTo>
                  <a:pt x="281" y="510"/>
                  <a:pt x="300" y="521"/>
                  <a:pt x="313" y="525"/>
                </a:cubicBezTo>
                <a:cubicBezTo>
                  <a:pt x="335" y="532"/>
                  <a:pt x="359" y="536"/>
                  <a:pt x="380" y="536"/>
                </a:cubicBezTo>
                <a:cubicBezTo>
                  <a:pt x="403" y="536"/>
                  <a:pt x="422" y="531"/>
                  <a:pt x="435" y="522"/>
                </a:cubicBezTo>
                <a:cubicBezTo>
                  <a:pt x="451" y="509"/>
                  <a:pt x="455" y="484"/>
                  <a:pt x="445" y="466"/>
                </a:cubicBezTo>
                <a:cubicBezTo>
                  <a:pt x="439" y="455"/>
                  <a:pt x="425" y="444"/>
                  <a:pt x="408" y="436"/>
                </a:cubicBezTo>
                <a:cubicBezTo>
                  <a:pt x="389" y="428"/>
                  <a:pt x="389" y="428"/>
                  <a:pt x="389" y="428"/>
                </a:cubicBezTo>
                <a:cubicBezTo>
                  <a:pt x="350" y="410"/>
                  <a:pt x="269" y="373"/>
                  <a:pt x="252" y="364"/>
                </a:cubicBezTo>
                <a:cubicBezTo>
                  <a:pt x="231" y="353"/>
                  <a:pt x="212" y="335"/>
                  <a:pt x="201" y="312"/>
                </a:cubicBezTo>
                <a:cubicBezTo>
                  <a:pt x="177" y="265"/>
                  <a:pt x="188" y="207"/>
                  <a:pt x="230" y="169"/>
                </a:cubicBezTo>
                <a:cubicBezTo>
                  <a:pt x="254" y="146"/>
                  <a:pt x="289" y="131"/>
                  <a:pt x="328" y="125"/>
                </a:cubicBezTo>
                <a:cubicBezTo>
                  <a:pt x="328" y="79"/>
                  <a:pt x="328" y="79"/>
                  <a:pt x="328" y="79"/>
                </a:cubicBezTo>
                <a:cubicBezTo>
                  <a:pt x="328" y="72"/>
                  <a:pt x="334" y="67"/>
                  <a:pt x="341" y="67"/>
                </a:cubicBezTo>
                <a:cubicBezTo>
                  <a:pt x="384" y="67"/>
                  <a:pt x="384" y="67"/>
                  <a:pt x="384" y="67"/>
                </a:cubicBezTo>
                <a:cubicBezTo>
                  <a:pt x="391" y="67"/>
                  <a:pt x="397" y="72"/>
                  <a:pt x="397" y="79"/>
                </a:cubicBezTo>
                <a:cubicBezTo>
                  <a:pt x="397" y="123"/>
                  <a:pt x="397" y="123"/>
                  <a:pt x="397" y="123"/>
                </a:cubicBezTo>
                <a:cubicBezTo>
                  <a:pt x="409" y="125"/>
                  <a:pt x="421" y="127"/>
                  <a:pt x="432" y="129"/>
                </a:cubicBezTo>
                <a:cubicBezTo>
                  <a:pt x="467" y="139"/>
                  <a:pt x="529" y="157"/>
                  <a:pt x="549" y="188"/>
                </a:cubicBezTo>
                <a:cubicBezTo>
                  <a:pt x="555" y="198"/>
                  <a:pt x="555" y="211"/>
                  <a:pt x="548" y="223"/>
                </a:cubicBezTo>
                <a:cubicBezTo>
                  <a:pt x="540" y="237"/>
                  <a:pt x="512" y="259"/>
                  <a:pt x="495" y="245"/>
                </a:cubicBezTo>
                <a:cubicBezTo>
                  <a:pt x="428" y="193"/>
                  <a:pt x="378" y="201"/>
                  <a:pt x="364" y="201"/>
                </a:cubicBezTo>
                <a:cubicBezTo>
                  <a:pt x="346" y="201"/>
                  <a:pt x="320" y="205"/>
                  <a:pt x="297" y="224"/>
                </a:cubicBezTo>
                <a:cubicBezTo>
                  <a:pt x="283" y="236"/>
                  <a:pt x="280" y="263"/>
                  <a:pt x="291" y="28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4438651" y="4677219"/>
            <a:ext cx="270933" cy="228599"/>
            <a:chOff x="3328988" y="3535363"/>
            <a:chExt cx="203200" cy="171449"/>
          </a:xfrm>
          <a:solidFill>
            <a:schemeClr val="tx1"/>
          </a:solidFill>
        </p:grpSpPr>
        <p:sp>
          <p:nvSpPr>
            <p:cNvPr id="18" name="Freeform 20"/>
            <p:cNvSpPr/>
            <p:nvPr/>
          </p:nvSpPr>
          <p:spPr bwMode="auto">
            <a:xfrm>
              <a:off x="3328988" y="3563938"/>
              <a:ext cx="63500" cy="53975"/>
            </a:xfrm>
            <a:custGeom>
              <a:avLst/>
              <a:gdLst>
                <a:gd name="T0" fmla="*/ 28 w 40"/>
                <a:gd name="T1" fmla="*/ 11 h 34"/>
                <a:gd name="T2" fmla="*/ 35 w 40"/>
                <a:gd name="T3" fmla="*/ 17 h 34"/>
                <a:gd name="T4" fmla="*/ 40 w 40"/>
                <a:gd name="T5" fmla="*/ 12 h 34"/>
                <a:gd name="T6" fmla="*/ 28 w 40"/>
                <a:gd name="T7" fmla="*/ 0 h 34"/>
                <a:gd name="T8" fmla="*/ 0 w 40"/>
                <a:gd name="T9" fmla="*/ 29 h 34"/>
                <a:gd name="T10" fmla="*/ 5 w 40"/>
                <a:gd name="T11" fmla="*/ 34 h 34"/>
                <a:gd name="T12" fmla="*/ 28 w 40"/>
                <a:gd name="T13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4">
                  <a:moveTo>
                    <a:pt x="28" y="11"/>
                  </a:moveTo>
                  <a:lnTo>
                    <a:pt x="35" y="17"/>
                  </a:lnTo>
                  <a:lnTo>
                    <a:pt x="40" y="12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5" y="34"/>
                  </a:lnTo>
                  <a:lnTo>
                    <a:pt x="2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3328988" y="3535363"/>
              <a:ext cx="203200" cy="131762"/>
            </a:xfrm>
            <a:custGeom>
              <a:avLst/>
              <a:gdLst>
                <a:gd name="T0" fmla="*/ 261 w 527"/>
                <a:gd name="T1" fmla="*/ 102 h 341"/>
                <a:gd name="T2" fmla="*/ 354 w 527"/>
                <a:gd name="T3" fmla="*/ 195 h 341"/>
                <a:gd name="T4" fmla="*/ 496 w 527"/>
                <a:gd name="T5" fmla="*/ 52 h 341"/>
                <a:gd name="T6" fmla="*/ 496 w 527"/>
                <a:gd name="T7" fmla="*/ 85 h 341"/>
                <a:gd name="T8" fmla="*/ 512 w 527"/>
                <a:gd name="T9" fmla="*/ 100 h 341"/>
                <a:gd name="T10" fmla="*/ 527 w 527"/>
                <a:gd name="T11" fmla="*/ 85 h 341"/>
                <a:gd name="T12" fmla="*/ 527 w 527"/>
                <a:gd name="T13" fmla="*/ 15 h 341"/>
                <a:gd name="T14" fmla="*/ 523 w 527"/>
                <a:gd name="T15" fmla="*/ 4 h 341"/>
                <a:gd name="T16" fmla="*/ 512 w 527"/>
                <a:gd name="T17" fmla="*/ 0 h 341"/>
                <a:gd name="T18" fmla="*/ 442 w 527"/>
                <a:gd name="T19" fmla="*/ 0 h 341"/>
                <a:gd name="T20" fmla="*/ 427 w 527"/>
                <a:gd name="T21" fmla="*/ 15 h 341"/>
                <a:gd name="T22" fmla="*/ 442 w 527"/>
                <a:gd name="T23" fmla="*/ 31 h 341"/>
                <a:gd name="T24" fmla="*/ 474 w 527"/>
                <a:gd name="T25" fmla="*/ 31 h 341"/>
                <a:gd name="T26" fmla="*/ 354 w 527"/>
                <a:gd name="T27" fmla="*/ 151 h 341"/>
                <a:gd name="T28" fmla="*/ 261 w 527"/>
                <a:gd name="T29" fmla="*/ 58 h 341"/>
                <a:gd name="T30" fmla="*/ 0 w 527"/>
                <a:gd name="T31" fmla="*/ 319 h 341"/>
                <a:gd name="T32" fmla="*/ 21 w 527"/>
                <a:gd name="T33" fmla="*/ 341 h 341"/>
                <a:gd name="T34" fmla="*/ 261 w 527"/>
                <a:gd name="T35" fmla="*/ 10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7" h="341">
                  <a:moveTo>
                    <a:pt x="261" y="102"/>
                  </a:moveTo>
                  <a:cubicBezTo>
                    <a:pt x="354" y="195"/>
                    <a:pt x="354" y="195"/>
                    <a:pt x="354" y="195"/>
                  </a:cubicBezTo>
                  <a:cubicBezTo>
                    <a:pt x="496" y="52"/>
                    <a:pt x="496" y="52"/>
                    <a:pt x="496" y="52"/>
                  </a:cubicBezTo>
                  <a:cubicBezTo>
                    <a:pt x="496" y="85"/>
                    <a:pt x="496" y="85"/>
                    <a:pt x="496" y="85"/>
                  </a:cubicBezTo>
                  <a:cubicBezTo>
                    <a:pt x="496" y="93"/>
                    <a:pt x="503" y="100"/>
                    <a:pt x="512" y="100"/>
                  </a:cubicBezTo>
                  <a:cubicBezTo>
                    <a:pt x="520" y="100"/>
                    <a:pt x="527" y="93"/>
                    <a:pt x="527" y="85"/>
                  </a:cubicBezTo>
                  <a:cubicBezTo>
                    <a:pt x="527" y="15"/>
                    <a:pt x="527" y="15"/>
                    <a:pt x="527" y="15"/>
                  </a:cubicBezTo>
                  <a:cubicBezTo>
                    <a:pt x="527" y="11"/>
                    <a:pt x="526" y="7"/>
                    <a:pt x="523" y="4"/>
                  </a:cubicBezTo>
                  <a:cubicBezTo>
                    <a:pt x="520" y="1"/>
                    <a:pt x="516" y="0"/>
                    <a:pt x="512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34" y="0"/>
                    <a:pt x="427" y="7"/>
                    <a:pt x="427" y="15"/>
                  </a:cubicBezTo>
                  <a:cubicBezTo>
                    <a:pt x="427" y="24"/>
                    <a:pt x="434" y="31"/>
                    <a:pt x="442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354" y="151"/>
                    <a:pt x="354" y="151"/>
                    <a:pt x="354" y="151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21" y="341"/>
                    <a:pt x="21" y="341"/>
                    <a:pt x="21" y="341"/>
                  </a:cubicBezTo>
                  <a:lnTo>
                    <a:pt x="26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3405188" y="3600450"/>
              <a:ext cx="127000" cy="73025"/>
            </a:xfrm>
            <a:custGeom>
              <a:avLst/>
              <a:gdLst>
                <a:gd name="T0" fmla="*/ 315 w 330"/>
                <a:gd name="T1" fmla="*/ 101 h 192"/>
                <a:gd name="T2" fmla="*/ 330 w 330"/>
                <a:gd name="T3" fmla="*/ 85 h 192"/>
                <a:gd name="T4" fmla="*/ 330 w 330"/>
                <a:gd name="T5" fmla="*/ 16 h 192"/>
                <a:gd name="T6" fmla="*/ 326 w 330"/>
                <a:gd name="T7" fmla="*/ 5 h 192"/>
                <a:gd name="T8" fmla="*/ 315 w 330"/>
                <a:gd name="T9" fmla="*/ 0 h 192"/>
                <a:gd name="T10" fmla="*/ 245 w 330"/>
                <a:gd name="T11" fmla="*/ 0 h 192"/>
                <a:gd name="T12" fmla="*/ 230 w 330"/>
                <a:gd name="T13" fmla="*/ 16 h 192"/>
                <a:gd name="T14" fmla="*/ 245 w 330"/>
                <a:gd name="T15" fmla="*/ 31 h 192"/>
                <a:gd name="T16" fmla="*/ 277 w 330"/>
                <a:gd name="T17" fmla="*/ 31 h 192"/>
                <a:gd name="T18" fmla="*/ 160 w 330"/>
                <a:gd name="T19" fmla="*/ 149 h 192"/>
                <a:gd name="T20" fmla="*/ 21 w 330"/>
                <a:gd name="T21" fmla="*/ 10 h 192"/>
                <a:gd name="T22" fmla="*/ 0 w 330"/>
                <a:gd name="T23" fmla="*/ 32 h 192"/>
                <a:gd name="T24" fmla="*/ 160 w 330"/>
                <a:gd name="T25" fmla="*/ 192 h 192"/>
                <a:gd name="T26" fmla="*/ 299 w 330"/>
                <a:gd name="T27" fmla="*/ 53 h 192"/>
                <a:gd name="T28" fmla="*/ 299 w 330"/>
                <a:gd name="T29" fmla="*/ 85 h 192"/>
                <a:gd name="T30" fmla="*/ 315 w 330"/>
                <a:gd name="T31" fmla="*/ 10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0" h="192">
                  <a:moveTo>
                    <a:pt x="315" y="101"/>
                  </a:moveTo>
                  <a:cubicBezTo>
                    <a:pt x="323" y="101"/>
                    <a:pt x="330" y="94"/>
                    <a:pt x="330" y="85"/>
                  </a:cubicBezTo>
                  <a:cubicBezTo>
                    <a:pt x="330" y="16"/>
                    <a:pt x="330" y="16"/>
                    <a:pt x="330" y="16"/>
                  </a:cubicBezTo>
                  <a:cubicBezTo>
                    <a:pt x="330" y="11"/>
                    <a:pt x="329" y="7"/>
                    <a:pt x="326" y="5"/>
                  </a:cubicBezTo>
                  <a:cubicBezTo>
                    <a:pt x="323" y="2"/>
                    <a:pt x="319" y="0"/>
                    <a:pt x="315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37" y="0"/>
                    <a:pt x="230" y="7"/>
                    <a:pt x="230" y="16"/>
                  </a:cubicBezTo>
                  <a:cubicBezTo>
                    <a:pt x="230" y="24"/>
                    <a:pt x="237" y="31"/>
                    <a:pt x="245" y="31"/>
                  </a:cubicBezTo>
                  <a:cubicBezTo>
                    <a:pt x="277" y="31"/>
                    <a:pt x="277" y="31"/>
                    <a:pt x="277" y="31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299" y="53"/>
                    <a:pt x="299" y="53"/>
                    <a:pt x="299" y="53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94"/>
                    <a:pt x="306" y="101"/>
                    <a:pt x="31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3328988" y="3692525"/>
              <a:ext cx="196850" cy="14287"/>
            </a:xfrm>
            <a:custGeom>
              <a:avLst/>
              <a:gdLst>
                <a:gd name="T0" fmla="*/ 431 w 510"/>
                <a:gd name="T1" fmla="*/ 0 h 34"/>
                <a:gd name="T2" fmla="*/ 421 w 510"/>
                <a:gd name="T3" fmla="*/ 0 h 34"/>
                <a:gd name="T4" fmla="*/ 331 w 510"/>
                <a:gd name="T5" fmla="*/ 0 h 34"/>
                <a:gd name="T6" fmla="*/ 176 w 510"/>
                <a:gd name="T7" fmla="*/ 0 h 34"/>
                <a:gd name="T8" fmla="*/ 79 w 510"/>
                <a:gd name="T9" fmla="*/ 0 h 34"/>
                <a:gd name="T10" fmla="*/ 0 w 510"/>
                <a:gd name="T11" fmla="*/ 0 h 34"/>
                <a:gd name="T12" fmla="*/ 0 w 510"/>
                <a:gd name="T13" fmla="*/ 34 h 34"/>
                <a:gd name="T14" fmla="*/ 76 w 510"/>
                <a:gd name="T15" fmla="*/ 34 h 34"/>
                <a:gd name="T16" fmla="*/ 176 w 510"/>
                <a:gd name="T17" fmla="*/ 34 h 34"/>
                <a:gd name="T18" fmla="*/ 331 w 510"/>
                <a:gd name="T19" fmla="*/ 34 h 34"/>
                <a:gd name="T20" fmla="*/ 421 w 510"/>
                <a:gd name="T21" fmla="*/ 34 h 34"/>
                <a:gd name="T22" fmla="*/ 431 w 510"/>
                <a:gd name="T23" fmla="*/ 34 h 34"/>
                <a:gd name="T24" fmla="*/ 510 w 510"/>
                <a:gd name="T25" fmla="*/ 34 h 34"/>
                <a:gd name="T26" fmla="*/ 510 w 510"/>
                <a:gd name="T27" fmla="*/ 0 h 34"/>
                <a:gd name="T28" fmla="*/ 431 w 51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" h="34">
                  <a:moveTo>
                    <a:pt x="431" y="0"/>
                  </a:moveTo>
                  <a:cubicBezTo>
                    <a:pt x="421" y="0"/>
                    <a:pt x="421" y="0"/>
                    <a:pt x="421" y="0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6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9" y="34"/>
                    <a:pt x="176" y="34"/>
                    <a:pt x="176" y="34"/>
                  </a:cubicBezTo>
                  <a:cubicBezTo>
                    <a:pt x="331" y="34"/>
                    <a:pt x="331" y="34"/>
                    <a:pt x="331" y="34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31" y="34"/>
                    <a:pt x="431" y="34"/>
                    <a:pt x="431" y="34"/>
                  </a:cubicBezTo>
                  <a:cubicBezTo>
                    <a:pt x="510" y="34"/>
                    <a:pt x="510" y="34"/>
                    <a:pt x="510" y="34"/>
                  </a:cubicBezTo>
                  <a:cubicBezTo>
                    <a:pt x="510" y="0"/>
                    <a:pt x="510" y="0"/>
                    <a:pt x="510" y="0"/>
                  </a:cubicBezTo>
                  <a:lnTo>
                    <a:pt x="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468281" y="2907686"/>
            <a:ext cx="230719" cy="285749"/>
            <a:chOff x="3351213" y="2208213"/>
            <a:chExt cx="173038" cy="214312"/>
          </a:xfrm>
          <a:solidFill>
            <a:schemeClr val="tx1"/>
          </a:solidFill>
        </p:grpSpPr>
        <p:sp>
          <p:nvSpPr>
            <p:cNvPr id="22" name="Freeform 24"/>
            <p:cNvSpPr/>
            <p:nvPr/>
          </p:nvSpPr>
          <p:spPr bwMode="auto">
            <a:xfrm>
              <a:off x="3394075" y="2208213"/>
              <a:ext cx="88900" cy="104775"/>
            </a:xfrm>
            <a:custGeom>
              <a:avLst/>
              <a:gdLst>
                <a:gd name="T0" fmla="*/ 25 w 231"/>
                <a:gd name="T1" fmla="*/ 175 h 271"/>
                <a:gd name="T2" fmla="*/ 116 w 231"/>
                <a:gd name="T3" fmla="*/ 271 h 271"/>
                <a:gd name="T4" fmla="*/ 208 w 231"/>
                <a:gd name="T5" fmla="*/ 174 h 271"/>
                <a:gd name="T6" fmla="*/ 229 w 231"/>
                <a:gd name="T7" fmla="*/ 131 h 271"/>
                <a:gd name="T8" fmla="*/ 215 w 231"/>
                <a:gd name="T9" fmla="*/ 112 h 271"/>
                <a:gd name="T10" fmla="*/ 116 w 231"/>
                <a:gd name="T11" fmla="*/ 0 h 271"/>
                <a:gd name="T12" fmla="*/ 18 w 231"/>
                <a:gd name="T13" fmla="*/ 111 h 271"/>
                <a:gd name="T14" fmla="*/ 2 w 231"/>
                <a:gd name="T15" fmla="*/ 131 h 271"/>
                <a:gd name="T16" fmla="*/ 25 w 231"/>
                <a:gd name="T17" fmla="*/ 17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71">
                  <a:moveTo>
                    <a:pt x="25" y="175"/>
                  </a:moveTo>
                  <a:cubicBezTo>
                    <a:pt x="38" y="225"/>
                    <a:pt x="68" y="271"/>
                    <a:pt x="116" y="271"/>
                  </a:cubicBezTo>
                  <a:cubicBezTo>
                    <a:pt x="166" y="271"/>
                    <a:pt x="196" y="225"/>
                    <a:pt x="208" y="174"/>
                  </a:cubicBezTo>
                  <a:cubicBezTo>
                    <a:pt x="222" y="168"/>
                    <a:pt x="231" y="147"/>
                    <a:pt x="229" y="131"/>
                  </a:cubicBezTo>
                  <a:cubicBezTo>
                    <a:pt x="228" y="120"/>
                    <a:pt x="222" y="114"/>
                    <a:pt x="215" y="112"/>
                  </a:cubicBezTo>
                  <a:cubicBezTo>
                    <a:pt x="212" y="50"/>
                    <a:pt x="174" y="0"/>
                    <a:pt x="116" y="0"/>
                  </a:cubicBezTo>
                  <a:cubicBezTo>
                    <a:pt x="59" y="0"/>
                    <a:pt x="21" y="49"/>
                    <a:pt x="18" y="111"/>
                  </a:cubicBezTo>
                  <a:cubicBezTo>
                    <a:pt x="9" y="113"/>
                    <a:pt x="3" y="119"/>
                    <a:pt x="2" y="131"/>
                  </a:cubicBezTo>
                  <a:cubicBezTo>
                    <a:pt x="0" y="148"/>
                    <a:pt x="10" y="171"/>
                    <a:pt x="25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3351213" y="2319338"/>
              <a:ext cx="173038" cy="103187"/>
            </a:xfrm>
            <a:custGeom>
              <a:avLst/>
              <a:gdLst>
                <a:gd name="T0" fmla="*/ 452 w 452"/>
                <a:gd name="T1" fmla="*/ 131 h 267"/>
                <a:gd name="T2" fmla="*/ 367 w 452"/>
                <a:gd name="T3" fmla="*/ 24 h 267"/>
                <a:gd name="T4" fmla="*/ 298 w 452"/>
                <a:gd name="T5" fmla="*/ 1 h 267"/>
                <a:gd name="T6" fmla="*/ 259 w 452"/>
                <a:gd name="T7" fmla="*/ 170 h 267"/>
                <a:gd name="T8" fmla="*/ 240 w 452"/>
                <a:gd name="T9" fmla="*/ 54 h 267"/>
                <a:gd name="T10" fmla="*/ 251 w 452"/>
                <a:gd name="T11" fmla="*/ 27 h 267"/>
                <a:gd name="T12" fmla="*/ 232 w 452"/>
                <a:gd name="T13" fmla="*/ 9 h 267"/>
                <a:gd name="T14" fmla="*/ 220 w 452"/>
                <a:gd name="T15" fmla="*/ 9 h 267"/>
                <a:gd name="T16" fmla="*/ 201 w 452"/>
                <a:gd name="T17" fmla="*/ 27 h 267"/>
                <a:gd name="T18" fmla="*/ 213 w 452"/>
                <a:gd name="T19" fmla="*/ 54 h 267"/>
                <a:gd name="T20" fmla="*/ 193 w 452"/>
                <a:gd name="T21" fmla="*/ 170 h 267"/>
                <a:gd name="T22" fmla="*/ 157 w 452"/>
                <a:gd name="T23" fmla="*/ 0 h 267"/>
                <a:gd name="T24" fmla="*/ 85 w 452"/>
                <a:gd name="T25" fmla="*/ 24 h 267"/>
                <a:gd name="T26" fmla="*/ 1 w 452"/>
                <a:gd name="T27" fmla="*/ 131 h 267"/>
                <a:gd name="T28" fmla="*/ 1 w 452"/>
                <a:gd name="T29" fmla="*/ 253 h 267"/>
                <a:gd name="T30" fmla="*/ 73 w 452"/>
                <a:gd name="T31" fmla="*/ 262 h 267"/>
                <a:gd name="T32" fmla="*/ 74 w 452"/>
                <a:gd name="T33" fmla="*/ 160 h 267"/>
                <a:gd name="T34" fmla="*/ 93 w 452"/>
                <a:gd name="T35" fmla="*/ 134 h 267"/>
                <a:gd name="T36" fmla="*/ 93 w 452"/>
                <a:gd name="T37" fmla="*/ 263 h 267"/>
                <a:gd name="T38" fmla="*/ 226 w 452"/>
                <a:gd name="T39" fmla="*/ 267 h 267"/>
                <a:gd name="T40" fmla="*/ 360 w 452"/>
                <a:gd name="T41" fmla="*/ 263 h 267"/>
                <a:gd name="T42" fmla="*/ 360 w 452"/>
                <a:gd name="T43" fmla="*/ 134 h 267"/>
                <a:gd name="T44" fmla="*/ 379 w 452"/>
                <a:gd name="T45" fmla="*/ 160 h 267"/>
                <a:gd name="T46" fmla="*/ 379 w 452"/>
                <a:gd name="T47" fmla="*/ 262 h 267"/>
                <a:gd name="T48" fmla="*/ 452 w 452"/>
                <a:gd name="T49" fmla="*/ 253 h 267"/>
                <a:gd name="T50" fmla="*/ 452 w 452"/>
                <a:gd name="T51" fmla="*/ 131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267">
                  <a:moveTo>
                    <a:pt x="452" y="131"/>
                  </a:moveTo>
                  <a:cubicBezTo>
                    <a:pt x="449" y="95"/>
                    <a:pt x="434" y="50"/>
                    <a:pt x="367" y="24"/>
                  </a:cubicBezTo>
                  <a:cubicBezTo>
                    <a:pt x="340" y="14"/>
                    <a:pt x="312" y="5"/>
                    <a:pt x="298" y="1"/>
                  </a:cubicBezTo>
                  <a:cubicBezTo>
                    <a:pt x="293" y="23"/>
                    <a:pt x="259" y="170"/>
                    <a:pt x="259" y="170"/>
                  </a:cubicBezTo>
                  <a:cubicBezTo>
                    <a:pt x="240" y="54"/>
                    <a:pt x="240" y="54"/>
                    <a:pt x="240" y="54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32" y="9"/>
                    <a:pt x="232" y="9"/>
                    <a:pt x="232" y="9"/>
                  </a:cubicBezTo>
                  <a:cubicBezTo>
                    <a:pt x="220" y="9"/>
                    <a:pt x="220" y="9"/>
                    <a:pt x="220" y="9"/>
                  </a:cubicBezTo>
                  <a:cubicBezTo>
                    <a:pt x="201" y="27"/>
                    <a:pt x="201" y="27"/>
                    <a:pt x="201" y="27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193" y="170"/>
                    <a:pt x="193" y="170"/>
                    <a:pt x="193" y="170"/>
                  </a:cubicBezTo>
                  <a:cubicBezTo>
                    <a:pt x="193" y="170"/>
                    <a:pt x="160" y="23"/>
                    <a:pt x="157" y="0"/>
                  </a:cubicBezTo>
                  <a:cubicBezTo>
                    <a:pt x="140" y="5"/>
                    <a:pt x="112" y="14"/>
                    <a:pt x="85" y="24"/>
                  </a:cubicBezTo>
                  <a:cubicBezTo>
                    <a:pt x="19" y="50"/>
                    <a:pt x="4" y="95"/>
                    <a:pt x="1" y="131"/>
                  </a:cubicBezTo>
                  <a:cubicBezTo>
                    <a:pt x="0" y="137"/>
                    <a:pt x="1" y="207"/>
                    <a:pt x="1" y="253"/>
                  </a:cubicBezTo>
                  <a:cubicBezTo>
                    <a:pt x="28" y="256"/>
                    <a:pt x="43" y="260"/>
                    <a:pt x="73" y="262"/>
                  </a:cubicBezTo>
                  <a:cubicBezTo>
                    <a:pt x="73" y="230"/>
                    <a:pt x="74" y="171"/>
                    <a:pt x="74" y="160"/>
                  </a:cubicBezTo>
                  <a:cubicBezTo>
                    <a:pt x="74" y="145"/>
                    <a:pt x="80" y="134"/>
                    <a:pt x="93" y="134"/>
                  </a:cubicBezTo>
                  <a:cubicBezTo>
                    <a:pt x="93" y="263"/>
                    <a:pt x="93" y="263"/>
                    <a:pt x="93" y="263"/>
                  </a:cubicBezTo>
                  <a:cubicBezTo>
                    <a:pt x="132" y="266"/>
                    <a:pt x="182" y="267"/>
                    <a:pt x="226" y="267"/>
                  </a:cubicBezTo>
                  <a:cubicBezTo>
                    <a:pt x="270" y="267"/>
                    <a:pt x="320" y="266"/>
                    <a:pt x="360" y="263"/>
                  </a:cubicBezTo>
                  <a:cubicBezTo>
                    <a:pt x="360" y="134"/>
                    <a:pt x="360" y="134"/>
                    <a:pt x="360" y="134"/>
                  </a:cubicBezTo>
                  <a:cubicBezTo>
                    <a:pt x="372" y="134"/>
                    <a:pt x="379" y="145"/>
                    <a:pt x="379" y="160"/>
                  </a:cubicBezTo>
                  <a:cubicBezTo>
                    <a:pt x="379" y="171"/>
                    <a:pt x="379" y="230"/>
                    <a:pt x="379" y="262"/>
                  </a:cubicBezTo>
                  <a:cubicBezTo>
                    <a:pt x="410" y="260"/>
                    <a:pt x="425" y="256"/>
                    <a:pt x="452" y="253"/>
                  </a:cubicBezTo>
                  <a:cubicBezTo>
                    <a:pt x="452" y="207"/>
                    <a:pt x="452" y="137"/>
                    <a:pt x="452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410452" y="4637000"/>
            <a:ext cx="334433" cy="334433"/>
            <a:chOff x="5557838" y="3505200"/>
            <a:chExt cx="250825" cy="250825"/>
          </a:xfrm>
          <a:solidFill>
            <a:schemeClr val="tx1"/>
          </a:solidFill>
        </p:grpSpPr>
        <p:sp>
          <p:nvSpPr>
            <p:cNvPr id="24" name="Freeform 26"/>
            <p:cNvSpPr>
              <a:spLocks noEditPoints="1"/>
            </p:cNvSpPr>
            <p:nvPr/>
          </p:nvSpPr>
          <p:spPr bwMode="auto">
            <a:xfrm>
              <a:off x="5557838" y="3505200"/>
              <a:ext cx="250825" cy="250825"/>
            </a:xfrm>
            <a:custGeom>
              <a:avLst/>
              <a:gdLst>
                <a:gd name="T0" fmla="*/ 0 w 649"/>
                <a:gd name="T1" fmla="*/ 324 h 648"/>
                <a:gd name="T2" fmla="*/ 324 w 649"/>
                <a:gd name="T3" fmla="*/ 648 h 648"/>
                <a:gd name="T4" fmla="*/ 649 w 649"/>
                <a:gd name="T5" fmla="*/ 324 h 648"/>
                <a:gd name="T6" fmla="*/ 324 w 649"/>
                <a:gd name="T7" fmla="*/ 0 h 648"/>
                <a:gd name="T8" fmla="*/ 0 w 649"/>
                <a:gd name="T9" fmla="*/ 324 h 648"/>
                <a:gd name="T10" fmla="*/ 62 w 649"/>
                <a:gd name="T11" fmla="*/ 324 h 648"/>
                <a:gd name="T12" fmla="*/ 324 w 649"/>
                <a:gd name="T13" fmla="*/ 62 h 648"/>
                <a:gd name="T14" fmla="*/ 586 w 649"/>
                <a:gd name="T15" fmla="*/ 324 h 648"/>
                <a:gd name="T16" fmla="*/ 324 w 649"/>
                <a:gd name="T17" fmla="*/ 586 h 648"/>
                <a:gd name="T18" fmla="*/ 62 w 649"/>
                <a:gd name="T1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9" h="648">
                  <a:moveTo>
                    <a:pt x="0" y="324"/>
                  </a:moveTo>
                  <a:cubicBezTo>
                    <a:pt x="0" y="503"/>
                    <a:pt x="145" y="648"/>
                    <a:pt x="324" y="648"/>
                  </a:cubicBezTo>
                  <a:cubicBezTo>
                    <a:pt x="504" y="648"/>
                    <a:pt x="649" y="503"/>
                    <a:pt x="649" y="324"/>
                  </a:cubicBezTo>
                  <a:cubicBezTo>
                    <a:pt x="649" y="145"/>
                    <a:pt x="504" y="0"/>
                    <a:pt x="324" y="0"/>
                  </a:cubicBezTo>
                  <a:cubicBezTo>
                    <a:pt x="145" y="0"/>
                    <a:pt x="0" y="145"/>
                    <a:pt x="0" y="324"/>
                  </a:cubicBezTo>
                  <a:close/>
                  <a:moveTo>
                    <a:pt x="62" y="324"/>
                  </a:moveTo>
                  <a:cubicBezTo>
                    <a:pt x="62" y="179"/>
                    <a:pt x="180" y="62"/>
                    <a:pt x="324" y="62"/>
                  </a:cubicBezTo>
                  <a:cubicBezTo>
                    <a:pt x="469" y="62"/>
                    <a:pt x="586" y="179"/>
                    <a:pt x="586" y="324"/>
                  </a:cubicBezTo>
                  <a:cubicBezTo>
                    <a:pt x="586" y="469"/>
                    <a:pt x="469" y="586"/>
                    <a:pt x="324" y="586"/>
                  </a:cubicBezTo>
                  <a:cubicBezTo>
                    <a:pt x="180" y="586"/>
                    <a:pt x="62" y="469"/>
                    <a:pt x="62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5675313" y="3527425"/>
              <a:ext cx="17463" cy="23812"/>
            </a:xfrm>
            <a:custGeom>
              <a:avLst/>
              <a:gdLst>
                <a:gd name="T0" fmla="*/ 26 w 47"/>
                <a:gd name="T1" fmla="*/ 62 h 62"/>
                <a:gd name="T2" fmla="*/ 21 w 47"/>
                <a:gd name="T3" fmla="*/ 62 h 62"/>
                <a:gd name="T4" fmla="*/ 0 w 47"/>
                <a:gd name="T5" fmla="*/ 41 h 62"/>
                <a:gd name="T6" fmla="*/ 0 w 47"/>
                <a:gd name="T7" fmla="*/ 1 h 62"/>
                <a:gd name="T8" fmla="*/ 23 w 47"/>
                <a:gd name="T9" fmla="*/ 0 h 62"/>
                <a:gd name="T10" fmla="*/ 47 w 47"/>
                <a:gd name="T11" fmla="*/ 1 h 62"/>
                <a:gd name="T12" fmla="*/ 47 w 47"/>
                <a:gd name="T13" fmla="*/ 41 h 62"/>
                <a:gd name="T14" fmla="*/ 26 w 47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62">
                  <a:moveTo>
                    <a:pt x="26" y="62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9" y="62"/>
                    <a:pt x="0" y="52"/>
                    <a:pt x="0" y="4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16" y="0"/>
                    <a:pt x="23" y="0"/>
                  </a:cubicBezTo>
                  <a:cubicBezTo>
                    <a:pt x="31" y="0"/>
                    <a:pt x="39" y="1"/>
                    <a:pt x="47" y="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52"/>
                    <a:pt x="37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5675313" y="3709988"/>
              <a:ext cx="17463" cy="23812"/>
            </a:xfrm>
            <a:custGeom>
              <a:avLst/>
              <a:gdLst>
                <a:gd name="T0" fmla="*/ 21 w 47"/>
                <a:gd name="T1" fmla="*/ 0 h 61"/>
                <a:gd name="T2" fmla="*/ 26 w 47"/>
                <a:gd name="T3" fmla="*/ 0 h 61"/>
                <a:gd name="T4" fmla="*/ 47 w 47"/>
                <a:gd name="T5" fmla="*/ 20 h 61"/>
                <a:gd name="T6" fmla="*/ 47 w 47"/>
                <a:gd name="T7" fmla="*/ 60 h 61"/>
                <a:gd name="T8" fmla="*/ 23 w 47"/>
                <a:gd name="T9" fmla="*/ 61 h 61"/>
                <a:gd name="T10" fmla="*/ 0 w 47"/>
                <a:gd name="T11" fmla="*/ 60 h 61"/>
                <a:gd name="T12" fmla="*/ 0 w 47"/>
                <a:gd name="T13" fmla="*/ 20 h 61"/>
                <a:gd name="T14" fmla="*/ 21 w 47"/>
                <a:gd name="T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61">
                  <a:moveTo>
                    <a:pt x="21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37" y="0"/>
                    <a:pt x="47" y="9"/>
                    <a:pt x="47" y="20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39" y="60"/>
                    <a:pt x="31" y="61"/>
                    <a:pt x="23" y="61"/>
                  </a:cubicBezTo>
                  <a:cubicBezTo>
                    <a:pt x="16" y="61"/>
                    <a:pt x="8" y="60"/>
                    <a:pt x="0" y="6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5762625" y="3621088"/>
              <a:ext cx="23813" cy="19050"/>
            </a:xfrm>
            <a:custGeom>
              <a:avLst/>
              <a:gdLst>
                <a:gd name="T0" fmla="*/ 21 w 61"/>
                <a:gd name="T1" fmla="*/ 0 h 46"/>
                <a:gd name="T2" fmla="*/ 60 w 61"/>
                <a:gd name="T3" fmla="*/ 0 h 46"/>
                <a:gd name="T4" fmla="*/ 61 w 61"/>
                <a:gd name="T5" fmla="*/ 23 h 46"/>
                <a:gd name="T6" fmla="*/ 60 w 61"/>
                <a:gd name="T7" fmla="*/ 46 h 46"/>
                <a:gd name="T8" fmla="*/ 21 w 61"/>
                <a:gd name="T9" fmla="*/ 46 h 46"/>
                <a:gd name="T10" fmla="*/ 0 w 61"/>
                <a:gd name="T11" fmla="*/ 26 h 46"/>
                <a:gd name="T12" fmla="*/ 0 w 61"/>
                <a:gd name="T13" fmla="*/ 21 h 46"/>
                <a:gd name="T14" fmla="*/ 21 w 61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6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1" y="7"/>
                    <a:pt x="61" y="15"/>
                    <a:pt x="61" y="23"/>
                  </a:cubicBezTo>
                  <a:cubicBezTo>
                    <a:pt x="61" y="31"/>
                    <a:pt x="61" y="39"/>
                    <a:pt x="6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9" y="46"/>
                    <a:pt x="0" y="37"/>
                    <a:pt x="0" y="2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5581650" y="3621088"/>
              <a:ext cx="22225" cy="19050"/>
            </a:xfrm>
            <a:custGeom>
              <a:avLst/>
              <a:gdLst>
                <a:gd name="T0" fmla="*/ 1 w 61"/>
                <a:gd name="T1" fmla="*/ 0 h 46"/>
                <a:gd name="T2" fmla="*/ 40 w 61"/>
                <a:gd name="T3" fmla="*/ 0 h 46"/>
                <a:gd name="T4" fmla="*/ 61 w 61"/>
                <a:gd name="T5" fmla="*/ 21 h 46"/>
                <a:gd name="T6" fmla="*/ 61 w 61"/>
                <a:gd name="T7" fmla="*/ 26 h 46"/>
                <a:gd name="T8" fmla="*/ 40 w 61"/>
                <a:gd name="T9" fmla="*/ 46 h 46"/>
                <a:gd name="T10" fmla="*/ 1 w 61"/>
                <a:gd name="T11" fmla="*/ 46 h 46"/>
                <a:gd name="T12" fmla="*/ 0 w 61"/>
                <a:gd name="T13" fmla="*/ 23 h 46"/>
                <a:gd name="T14" fmla="*/ 1 w 61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6">
                  <a:moveTo>
                    <a:pt x="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52" y="0"/>
                    <a:pt x="61" y="9"/>
                    <a:pt x="61" y="21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37"/>
                    <a:pt x="52" y="46"/>
                    <a:pt x="4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0" y="31"/>
                    <a:pt x="0" y="23"/>
                  </a:cubicBezTo>
                  <a:cubicBezTo>
                    <a:pt x="0" y="15"/>
                    <a:pt x="0" y="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5675313" y="3562350"/>
              <a:ext cx="69850" cy="79375"/>
            </a:xfrm>
            <a:custGeom>
              <a:avLst/>
              <a:gdLst>
                <a:gd name="T0" fmla="*/ 24 w 181"/>
                <a:gd name="T1" fmla="*/ 0 h 208"/>
                <a:gd name="T2" fmla="*/ 47 w 181"/>
                <a:gd name="T3" fmla="*/ 24 h 208"/>
                <a:gd name="T4" fmla="*/ 47 w 181"/>
                <a:gd name="T5" fmla="*/ 153 h 208"/>
                <a:gd name="T6" fmla="*/ 55 w 181"/>
                <a:gd name="T7" fmla="*/ 160 h 208"/>
                <a:gd name="T8" fmla="*/ 158 w 181"/>
                <a:gd name="T9" fmla="*/ 160 h 208"/>
                <a:gd name="T10" fmla="*/ 181 w 181"/>
                <a:gd name="T11" fmla="*/ 184 h 208"/>
                <a:gd name="T12" fmla="*/ 158 w 181"/>
                <a:gd name="T13" fmla="*/ 208 h 208"/>
                <a:gd name="T14" fmla="*/ 29 w 181"/>
                <a:gd name="T15" fmla="*/ 208 h 208"/>
                <a:gd name="T16" fmla="*/ 13 w 181"/>
                <a:gd name="T17" fmla="*/ 202 h 208"/>
                <a:gd name="T18" fmla="*/ 0 w 181"/>
                <a:gd name="T19" fmla="*/ 180 h 208"/>
                <a:gd name="T20" fmla="*/ 0 w 181"/>
                <a:gd name="T21" fmla="*/ 24 h 208"/>
                <a:gd name="T22" fmla="*/ 24 w 181"/>
                <a:gd name="T2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208">
                  <a:moveTo>
                    <a:pt x="24" y="0"/>
                  </a:moveTo>
                  <a:cubicBezTo>
                    <a:pt x="37" y="0"/>
                    <a:pt x="47" y="11"/>
                    <a:pt x="47" y="2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7" y="157"/>
                    <a:pt x="51" y="160"/>
                    <a:pt x="55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71" y="160"/>
                    <a:pt x="181" y="171"/>
                    <a:pt x="181" y="184"/>
                  </a:cubicBezTo>
                  <a:cubicBezTo>
                    <a:pt x="181" y="197"/>
                    <a:pt x="171" y="208"/>
                    <a:pt x="158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2" y="208"/>
                    <a:pt x="16" y="205"/>
                    <a:pt x="13" y="202"/>
                  </a:cubicBezTo>
                  <a:cubicBezTo>
                    <a:pt x="4" y="197"/>
                    <a:pt x="0" y="189"/>
                    <a:pt x="0" y="18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947834" y="5540819"/>
            <a:ext cx="266701" cy="243416"/>
            <a:chOff x="4460875" y="4183063"/>
            <a:chExt cx="200026" cy="182562"/>
          </a:xfrm>
          <a:solidFill>
            <a:schemeClr val="tx1"/>
          </a:solidFill>
        </p:grpSpPr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4548188" y="4225925"/>
              <a:ext cx="23813" cy="82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4460875" y="4224338"/>
              <a:ext cx="77788" cy="109537"/>
            </a:xfrm>
            <a:custGeom>
              <a:avLst/>
              <a:gdLst>
                <a:gd name="T0" fmla="*/ 201 w 202"/>
                <a:gd name="T1" fmla="*/ 0 h 285"/>
                <a:gd name="T2" fmla="*/ 85 w 202"/>
                <a:gd name="T3" fmla="*/ 0 h 285"/>
                <a:gd name="T4" fmla="*/ 85 w 202"/>
                <a:gd name="T5" fmla="*/ 39 h 285"/>
                <a:gd name="T6" fmla="*/ 44 w 202"/>
                <a:gd name="T7" fmla="*/ 39 h 285"/>
                <a:gd name="T8" fmla="*/ 25 w 202"/>
                <a:gd name="T9" fmla="*/ 59 h 285"/>
                <a:gd name="T10" fmla="*/ 0 w 202"/>
                <a:gd name="T11" fmla="*/ 223 h 285"/>
                <a:gd name="T12" fmla="*/ 0 w 202"/>
                <a:gd name="T13" fmla="*/ 285 h 285"/>
                <a:gd name="T14" fmla="*/ 157 w 202"/>
                <a:gd name="T15" fmla="*/ 285 h 285"/>
                <a:gd name="T16" fmla="*/ 157 w 202"/>
                <a:gd name="T17" fmla="*/ 224 h 285"/>
                <a:gd name="T18" fmla="*/ 158 w 202"/>
                <a:gd name="T19" fmla="*/ 218 h 285"/>
                <a:gd name="T20" fmla="*/ 202 w 202"/>
                <a:gd name="T21" fmla="*/ 218 h 285"/>
                <a:gd name="T22" fmla="*/ 202 w 202"/>
                <a:gd name="T23" fmla="*/ 4 h 285"/>
                <a:gd name="T24" fmla="*/ 201 w 202"/>
                <a:gd name="T25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" h="285">
                  <a:moveTo>
                    <a:pt x="201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34" y="39"/>
                    <a:pt x="25" y="48"/>
                    <a:pt x="25" y="5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4"/>
                    <a:pt x="0" y="285"/>
                    <a:pt x="0" y="285"/>
                  </a:cubicBezTo>
                  <a:cubicBezTo>
                    <a:pt x="157" y="285"/>
                    <a:pt x="157" y="285"/>
                    <a:pt x="157" y="285"/>
                  </a:cubicBezTo>
                  <a:cubicBezTo>
                    <a:pt x="157" y="224"/>
                    <a:pt x="157" y="224"/>
                    <a:pt x="157" y="224"/>
                  </a:cubicBezTo>
                  <a:cubicBezTo>
                    <a:pt x="157" y="223"/>
                    <a:pt x="158" y="218"/>
                    <a:pt x="158" y="218"/>
                  </a:cubicBezTo>
                  <a:cubicBezTo>
                    <a:pt x="202" y="218"/>
                    <a:pt x="202" y="218"/>
                    <a:pt x="202" y="218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1" y="4"/>
                    <a:pt x="201" y="0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4486275" y="4183063"/>
              <a:ext cx="58738" cy="33337"/>
            </a:xfrm>
            <a:custGeom>
              <a:avLst/>
              <a:gdLst>
                <a:gd name="T0" fmla="*/ 131 w 154"/>
                <a:gd name="T1" fmla="*/ 0 h 86"/>
                <a:gd name="T2" fmla="*/ 23 w 154"/>
                <a:gd name="T3" fmla="*/ 0 h 86"/>
                <a:gd name="T4" fmla="*/ 0 w 154"/>
                <a:gd name="T5" fmla="*/ 9 h 86"/>
                <a:gd name="T6" fmla="*/ 0 w 154"/>
                <a:gd name="T7" fmla="*/ 78 h 86"/>
                <a:gd name="T8" fmla="*/ 10 w 154"/>
                <a:gd name="T9" fmla="*/ 86 h 86"/>
                <a:gd name="T10" fmla="*/ 145 w 154"/>
                <a:gd name="T11" fmla="*/ 86 h 86"/>
                <a:gd name="T12" fmla="*/ 154 w 154"/>
                <a:gd name="T13" fmla="*/ 78 h 86"/>
                <a:gd name="T14" fmla="*/ 154 w 154"/>
                <a:gd name="T15" fmla="*/ 9 h 86"/>
                <a:gd name="T16" fmla="*/ 131 w 154"/>
                <a:gd name="T1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6">
                  <a:moveTo>
                    <a:pt x="13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4"/>
                    <a:pt x="0" y="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1"/>
                    <a:pt x="4" y="84"/>
                    <a:pt x="10" y="86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50" y="84"/>
                    <a:pt x="154" y="81"/>
                    <a:pt x="154" y="78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4"/>
                    <a:pt x="144" y="0"/>
                    <a:pt x="1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4460875" y="4344988"/>
              <a:ext cx="60325" cy="20637"/>
            </a:xfrm>
            <a:custGeom>
              <a:avLst/>
              <a:gdLst>
                <a:gd name="T0" fmla="*/ 0 w 157"/>
                <a:gd name="T1" fmla="*/ 34 h 53"/>
                <a:gd name="T2" fmla="*/ 20 w 157"/>
                <a:gd name="T3" fmla="*/ 53 h 53"/>
                <a:gd name="T4" fmla="*/ 137 w 157"/>
                <a:gd name="T5" fmla="*/ 53 h 53"/>
                <a:gd name="T6" fmla="*/ 157 w 157"/>
                <a:gd name="T7" fmla="*/ 34 h 53"/>
                <a:gd name="T8" fmla="*/ 157 w 157"/>
                <a:gd name="T9" fmla="*/ 0 h 53"/>
                <a:gd name="T10" fmla="*/ 0 w 157"/>
                <a:gd name="T11" fmla="*/ 0 h 53"/>
                <a:gd name="T12" fmla="*/ 0 w 157"/>
                <a:gd name="T13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3">
                  <a:moveTo>
                    <a:pt x="0" y="34"/>
                  </a:moveTo>
                  <a:cubicBezTo>
                    <a:pt x="0" y="45"/>
                    <a:pt x="9" y="53"/>
                    <a:pt x="2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48" y="53"/>
                    <a:pt x="157" y="45"/>
                    <a:pt x="157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4583113" y="4224338"/>
              <a:ext cx="77788" cy="109537"/>
            </a:xfrm>
            <a:custGeom>
              <a:avLst/>
              <a:gdLst>
                <a:gd name="T0" fmla="*/ 202 w 202"/>
                <a:gd name="T1" fmla="*/ 223 h 285"/>
                <a:gd name="T2" fmla="*/ 177 w 202"/>
                <a:gd name="T3" fmla="*/ 59 h 285"/>
                <a:gd name="T4" fmla="*/ 157 w 202"/>
                <a:gd name="T5" fmla="*/ 39 h 285"/>
                <a:gd name="T6" fmla="*/ 116 w 202"/>
                <a:gd name="T7" fmla="*/ 39 h 285"/>
                <a:gd name="T8" fmla="*/ 116 w 202"/>
                <a:gd name="T9" fmla="*/ 0 h 285"/>
                <a:gd name="T10" fmla="*/ 1 w 202"/>
                <a:gd name="T11" fmla="*/ 0 h 285"/>
                <a:gd name="T12" fmla="*/ 1 w 202"/>
                <a:gd name="T13" fmla="*/ 4 h 285"/>
                <a:gd name="T14" fmla="*/ 0 w 202"/>
                <a:gd name="T15" fmla="*/ 218 h 285"/>
                <a:gd name="T16" fmla="*/ 42 w 202"/>
                <a:gd name="T17" fmla="*/ 218 h 285"/>
                <a:gd name="T18" fmla="*/ 45 w 202"/>
                <a:gd name="T19" fmla="*/ 223 h 285"/>
                <a:gd name="T20" fmla="*/ 45 w 202"/>
                <a:gd name="T21" fmla="*/ 285 h 285"/>
                <a:gd name="T22" fmla="*/ 202 w 202"/>
                <a:gd name="T23" fmla="*/ 285 h 285"/>
                <a:gd name="T24" fmla="*/ 202 w 202"/>
                <a:gd name="T25" fmla="*/ 22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" h="285">
                  <a:moveTo>
                    <a:pt x="202" y="223"/>
                  </a:moveTo>
                  <a:cubicBezTo>
                    <a:pt x="177" y="59"/>
                    <a:pt x="177" y="59"/>
                    <a:pt x="177" y="59"/>
                  </a:cubicBezTo>
                  <a:cubicBezTo>
                    <a:pt x="177" y="48"/>
                    <a:pt x="168" y="39"/>
                    <a:pt x="157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18"/>
                    <a:pt x="0" y="218"/>
                  </a:cubicBezTo>
                  <a:cubicBezTo>
                    <a:pt x="42" y="218"/>
                    <a:pt x="42" y="218"/>
                    <a:pt x="42" y="218"/>
                  </a:cubicBezTo>
                  <a:cubicBezTo>
                    <a:pt x="44" y="218"/>
                    <a:pt x="45" y="223"/>
                    <a:pt x="45" y="223"/>
                  </a:cubicBezTo>
                  <a:cubicBezTo>
                    <a:pt x="45" y="224"/>
                    <a:pt x="45" y="285"/>
                    <a:pt x="45" y="285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2" y="285"/>
                    <a:pt x="202" y="224"/>
                    <a:pt x="202" y="2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4575175" y="4183063"/>
              <a:ext cx="60325" cy="33337"/>
            </a:xfrm>
            <a:custGeom>
              <a:avLst/>
              <a:gdLst>
                <a:gd name="T0" fmla="*/ 154 w 154"/>
                <a:gd name="T1" fmla="*/ 78 h 86"/>
                <a:gd name="T2" fmla="*/ 154 w 154"/>
                <a:gd name="T3" fmla="*/ 9 h 86"/>
                <a:gd name="T4" fmla="*/ 130 w 154"/>
                <a:gd name="T5" fmla="*/ 0 h 86"/>
                <a:gd name="T6" fmla="*/ 23 w 154"/>
                <a:gd name="T7" fmla="*/ 0 h 86"/>
                <a:gd name="T8" fmla="*/ 0 w 154"/>
                <a:gd name="T9" fmla="*/ 9 h 86"/>
                <a:gd name="T10" fmla="*/ 0 w 154"/>
                <a:gd name="T11" fmla="*/ 78 h 86"/>
                <a:gd name="T12" fmla="*/ 9 w 154"/>
                <a:gd name="T13" fmla="*/ 86 h 86"/>
                <a:gd name="T14" fmla="*/ 144 w 154"/>
                <a:gd name="T15" fmla="*/ 86 h 86"/>
                <a:gd name="T16" fmla="*/ 154 w 154"/>
                <a:gd name="T17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6">
                  <a:moveTo>
                    <a:pt x="154" y="78"/>
                  </a:moveTo>
                  <a:cubicBezTo>
                    <a:pt x="154" y="9"/>
                    <a:pt x="154" y="9"/>
                    <a:pt x="154" y="9"/>
                  </a:cubicBezTo>
                  <a:cubicBezTo>
                    <a:pt x="154" y="4"/>
                    <a:pt x="143" y="0"/>
                    <a:pt x="1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4"/>
                    <a:pt x="0" y="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1"/>
                    <a:pt x="3" y="84"/>
                    <a:pt x="9" y="86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50" y="84"/>
                    <a:pt x="154" y="81"/>
                    <a:pt x="15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4600575" y="4344988"/>
              <a:ext cx="60325" cy="20637"/>
            </a:xfrm>
            <a:custGeom>
              <a:avLst/>
              <a:gdLst>
                <a:gd name="T0" fmla="*/ 0 w 157"/>
                <a:gd name="T1" fmla="*/ 34 h 53"/>
                <a:gd name="T2" fmla="*/ 19 w 157"/>
                <a:gd name="T3" fmla="*/ 53 h 53"/>
                <a:gd name="T4" fmla="*/ 137 w 157"/>
                <a:gd name="T5" fmla="*/ 53 h 53"/>
                <a:gd name="T6" fmla="*/ 157 w 157"/>
                <a:gd name="T7" fmla="*/ 34 h 53"/>
                <a:gd name="T8" fmla="*/ 157 w 157"/>
                <a:gd name="T9" fmla="*/ 0 h 53"/>
                <a:gd name="T10" fmla="*/ 0 w 157"/>
                <a:gd name="T11" fmla="*/ 0 h 53"/>
                <a:gd name="T12" fmla="*/ 0 w 157"/>
                <a:gd name="T13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3">
                  <a:moveTo>
                    <a:pt x="0" y="34"/>
                  </a:moveTo>
                  <a:cubicBezTo>
                    <a:pt x="0" y="45"/>
                    <a:pt x="9" y="53"/>
                    <a:pt x="19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48" y="53"/>
                    <a:pt x="157" y="45"/>
                    <a:pt x="157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911851" y="3679009"/>
            <a:ext cx="450851" cy="508403"/>
            <a:chOff x="4416425" y="2767013"/>
            <a:chExt cx="373063" cy="420687"/>
          </a:xfrm>
          <a:solidFill>
            <a:schemeClr val="tx1"/>
          </a:solidFill>
        </p:grpSpPr>
        <p:sp>
          <p:nvSpPr>
            <p:cNvPr id="30" name="Freeform 32"/>
            <p:cNvSpPr/>
            <p:nvPr/>
          </p:nvSpPr>
          <p:spPr bwMode="auto">
            <a:xfrm>
              <a:off x="4456113" y="2809875"/>
              <a:ext cx="76200" cy="80962"/>
            </a:xfrm>
            <a:custGeom>
              <a:avLst/>
              <a:gdLst>
                <a:gd name="T0" fmla="*/ 22 w 195"/>
                <a:gd name="T1" fmla="*/ 137 h 212"/>
                <a:gd name="T2" fmla="*/ 99 w 195"/>
                <a:gd name="T3" fmla="*/ 212 h 212"/>
                <a:gd name="T4" fmla="*/ 176 w 195"/>
                <a:gd name="T5" fmla="*/ 137 h 212"/>
                <a:gd name="T6" fmla="*/ 193 w 195"/>
                <a:gd name="T7" fmla="*/ 102 h 212"/>
                <a:gd name="T8" fmla="*/ 181 w 195"/>
                <a:gd name="T9" fmla="*/ 88 h 212"/>
                <a:gd name="T10" fmla="*/ 99 w 195"/>
                <a:gd name="T11" fmla="*/ 0 h 212"/>
                <a:gd name="T12" fmla="*/ 16 w 195"/>
                <a:gd name="T13" fmla="*/ 87 h 212"/>
                <a:gd name="T14" fmla="*/ 2 w 195"/>
                <a:gd name="T15" fmla="*/ 102 h 212"/>
                <a:gd name="T16" fmla="*/ 22 w 195"/>
                <a:gd name="T17" fmla="*/ 137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12">
                  <a:moveTo>
                    <a:pt x="22" y="137"/>
                  </a:moveTo>
                  <a:cubicBezTo>
                    <a:pt x="32" y="176"/>
                    <a:pt x="58" y="212"/>
                    <a:pt x="99" y="212"/>
                  </a:cubicBezTo>
                  <a:cubicBezTo>
                    <a:pt x="140" y="212"/>
                    <a:pt x="165" y="176"/>
                    <a:pt x="176" y="137"/>
                  </a:cubicBezTo>
                  <a:cubicBezTo>
                    <a:pt x="187" y="132"/>
                    <a:pt x="195" y="115"/>
                    <a:pt x="193" y="102"/>
                  </a:cubicBezTo>
                  <a:cubicBezTo>
                    <a:pt x="192" y="94"/>
                    <a:pt x="188" y="90"/>
                    <a:pt x="181" y="88"/>
                  </a:cubicBezTo>
                  <a:cubicBezTo>
                    <a:pt x="179" y="39"/>
                    <a:pt x="147" y="0"/>
                    <a:pt x="99" y="0"/>
                  </a:cubicBezTo>
                  <a:cubicBezTo>
                    <a:pt x="51" y="0"/>
                    <a:pt x="19" y="39"/>
                    <a:pt x="16" y="87"/>
                  </a:cubicBezTo>
                  <a:cubicBezTo>
                    <a:pt x="9" y="89"/>
                    <a:pt x="3" y="93"/>
                    <a:pt x="2" y="102"/>
                  </a:cubicBezTo>
                  <a:cubicBezTo>
                    <a:pt x="0" y="116"/>
                    <a:pt x="9" y="134"/>
                    <a:pt x="22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4416425" y="2895600"/>
              <a:ext cx="211138" cy="292100"/>
            </a:xfrm>
            <a:custGeom>
              <a:avLst/>
              <a:gdLst>
                <a:gd name="T0" fmla="*/ 501 w 547"/>
                <a:gd name="T1" fmla="*/ 181 h 755"/>
                <a:gd name="T2" fmla="*/ 498 w 547"/>
                <a:gd name="T3" fmla="*/ 182 h 755"/>
                <a:gd name="T4" fmla="*/ 450 w 547"/>
                <a:gd name="T5" fmla="*/ 190 h 755"/>
                <a:gd name="T6" fmla="*/ 421 w 547"/>
                <a:gd name="T7" fmla="*/ 195 h 755"/>
                <a:gd name="T8" fmla="*/ 414 w 547"/>
                <a:gd name="T9" fmla="*/ 196 h 755"/>
                <a:gd name="T10" fmla="*/ 409 w 547"/>
                <a:gd name="T11" fmla="*/ 187 h 755"/>
                <a:gd name="T12" fmla="*/ 364 w 547"/>
                <a:gd name="T13" fmla="*/ 96 h 755"/>
                <a:gd name="T14" fmla="*/ 346 w 547"/>
                <a:gd name="T15" fmla="*/ 56 h 755"/>
                <a:gd name="T16" fmla="*/ 341 w 547"/>
                <a:gd name="T17" fmla="*/ 45 h 755"/>
                <a:gd name="T18" fmla="*/ 339 w 547"/>
                <a:gd name="T19" fmla="*/ 40 h 755"/>
                <a:gd name="T20" fmla="*/ 330 w 547"/>
                <a:gd name="T21" fmla="*/ 29 h 755"/>
                <a:gd name="T22" fmla="*/ 280 w 547"/>
                <a:gd name="T23" fmla="*/ 6 h 755"/>
                <a:gd name="T24" fmla="*/ 255 w 547"/>
                <a:gd name="T25" fmla="*/ 0 h 755"/>
                <a:gd name="T26" fmla="*/ 222 w 547"/>
                <a:gd name="T27" fmla="*/ 111 h 755"/>
                <a:gd name="T28" fmla="*/ 211 w 547"/>
                <a:gd name="T29" fmla="*/ 43 h 755"/>
                <a:gd name="T30" fmla="*/ 221 w 547"/>
                <a:gd name="T31" fmla="*/ 22 h 755"/>
                <a:gd name="T32" fmla="*/ 206 w 547"/>
                <a:gd name="T33" fmla="*/ 8 h 755"/>
                <a:gd name="T34" fmla="*/ 195 w 547"/>
                <a:gd name="T35" fmla="*/ 8 h 755"/>
                <a:gd name="T36" fmla="*/ 180 w 547"/>
                <a:gd name="T37" fmla="*/ 22 h 755"/>
                <a:gd name="T38" fmla="*/ 189 w 547"/>
                <a:gd name="T39" fmla="*/ 43 h 755"/>
                <a:gd name="T40" fmla="*/ 179 w 547"/>
                <a:gd name="T41" fmla="*/ 111 h 755"/>
                <a:gd name="T42" fmla="*/ 146 w 547"/>
                <a:gd name="T43" fmla="*/ 0 h 755"/>
                <a:gd name="T44" fmla="*/ 125 w 547"/>
                <a:gd name="T45" fmla="*/ 7 h 755"/>
                <a:gd name="T46" fmla="*/ 54 w 547"/>
                <a:gd name="T47" fmla="*/ 35 h 755"/>
                <a:gd name="T48" fmla="*/ 3 w 547"/>
                <a:gd name="T49" fmla="*/ 226 h 755"/>
                <a:gd name="T50" fmla="*/ 8 w 547"/>
                <a:gd name="T51" fmla="*/ 352 h 755"/>
                <a:gd name="T52" fmla="*/ 40 w 547"/>
                <a:gd name="T53" fmla="*/ 395 h 755"/>
                <a:gd name="T54" fmla="*/ 75 w 547"/>
                <a:gd name="T55" fmla="*/ 357 h 755"/>
                <a:gd name="T56" fmla="*/ 71 w 547"/>
                <a:gd name="T57" fmla="*/ 230 h 755"/>
                <a:gd name="T58" fmla="*/ 92 w 547"/>
                <a:gd name="T59" fmla="*/ 115 h 755"/>
                <a:gd name="T60" fmla="*/ 92 w 547"/>
                <a:gd name="T61" fmla="*/ 334 h 755"/>
                <a:gd name="T62" fmla="*/ 95 w 547"/>
                <a:gd name="T63" fmla="*/ 359 h 755"/>
                <a:gd name="T64" fmla="*/ 95 w 547"/>
                <a:gd name="T65" fmla="*/ 709 h 755"/>
                <a:gd name="T66" fmla="*/ 142 w 547"/>
                <a:gd name="T67" fmla="*/ 755 h 755"/>
                <a:gd name="T68" fmla="*/ 189 w 547"/>
                <a:gd name="T69" fmla="*/ 709 h 755"/>
                <a:gd name="T70" fmla="*/ 189 w 547"/>
                <a:gd name="T71" fmla="*/ 396 h 755"/>
                <a:gd name="T72" fmla="*/ 212 w 547"/>
                <a:gd name="T73" fmla="*/ 396 h 755"/>
                <a:gd name="T74" fmla="*/ 212 w 547"/>
                <a:gd name="T75" fmla="*/ 709 h 755"/>
                <a:gd name="T76" fmla="*/ 259 w 547"/>
                <a:gd name="T77" fmla="*/ 755 h 755"/>
                <a:gd name="T78" fmla="*/ 306 w 547"/>
                <a:gd name="T79" fmla="*/ 709 h 755"/>
                <a:gd name="T80" fmla="*/ 306 w 547"/>
                <a:gd name="T81" fmla="*/ 359 h 755"/>
                <a:gd name="T82" fmla="*/ 308 w 547"/>
                <a:gd name="T83" fmla="*/ 334 h 755"/>
                <a:gd name="T84" fmla="*/ 308 w 547"/>
                <a:gd name="T85" fmla="*/ 146 h 755"/>
                <a:gd name="T86" fmla="*/ 314 w 547"/>
                <a:gd name="T87" fmla="*/ 158 h 755"/>
                <a:gd name="T88" fmla="*/ 346 w 547"/>
                <a:gd name="T89" fmla="*/ 220 h 755"/>
                <a:gd name="T90" fmla="*/ 359 w 547"/>
                <a:gd name="T91" fmla="*/ 243 h 755"/>
                <a:gd name="T92" fmla="*/ 367 w 547"/>
                <a:gd name="T93" fmla="*/ 253 h 755"/>
                <a:gd name="T94" fmla="*/ 373 w 547"/>
                <a:gd name="T95" fmla="*/ 259 h 755"/>
                <a:gd name="T96" fmla="*/ 387 w 547"/>
                <a:gd name="T97" fmla="*/ 266 h 755"/>
                <a:gd name="T98" fmla="*/ 396 w 547"/>
                <a:gd name="T99" fmla="*/ 268 h 755"/>
                <a:gd name="T100" fmla="*/ 403 w 547"/>
                <a:gd name="T101" fmla="*/ 268 h 755"/>
                <a:gd name="T102" fmla="*/ 418 w 547"/>
                <a:gd name="T103" fmla="*/ 267 h 755"/>
                <a:gd name="T104" fmla="*/ 480 w 547"/>
                <a:gd name="T105" fmla="*/ 258 h 755"/>
                <a:gd name="T106" fmla="*/ 515 w 547"/>
                <a:gd name="T107" fmla="*/ 251 h 755"/>
                <a:gd name="T108" fmla="*/ 543 w 547"/>
                <a:gd name="T109" fmla="*/ 209 h 755"/>
                <a:gd name="T110" fmla="*/ 501 w 547"/>
                <a:gd name="T111" fmla="*/ 18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7" h="755">
                  <a:moveTo>
                    <a:pt x="501" y="181"/>
                  </a:moveTo>
                  <a:cubicBezTo>
                    <a:pt x="501" y="181"/>
                    <a:pt x="500" y="181"/>
                    <a:pt x="498" y="182"/>
                  </a:cubicBezTo>
                  <a:cubicBezTo>
                    <a:pt x="490" y="183"/>
                    <a:pt x="470" y="187"/>
                    <a:pt x="450" y="190"/>
                  </a:cubicBezTo>
                  <a:cubicBezTo>
                    <a:pt x="440" y="192"/>
                    <a:pt x="430" y="194"/>
                    <a:pt x="421" y="195"/>
                  </a:cubicBezTo>
                  <a:cubicBezTo>
                    <a:pt x="419" y="195"/>
                    <a:pt x="417" y="195"/>
                    <a:pt x="414" y="196"/>
                  </a:cubicBezTo>
                  <a:cubicBezTo>
                    <a:pt x="413" y="193"/>
                    <a:pt x="411" y="190"/>
                    <a:pt x="409" y="187"/>
                  </a:cubicBezTo>
                  <a:cubicBezTo>
                    <a:pt x="397" y="163"/>
                    <a:pt x="379" y="126"/>
                    <a:pt x="364" y="96"/>
                  </a:cubicBezTo>
                  <a:cubicBezTo>
                    <a:pt x="357" y="80"/>
                    <a:pt x="351" y="66"/>
                    <a:pt x="346" y="56"/>
                  </a:cubicBezTo>
                  <a:cubicBezTo>
                    <a:pt x="344" y="51"/>
                    <a:pt x="342" y="47"/>
                    <a:pt x="341" y="45"/>
                  </a:cubicBezTo>
                  <a:cubicBezTo>
                    <a:pt x="340" y="42"/>
                    <a:pt x="339" y="40"/>
                    <a:pt x="339" y="40"/>
                  </a:cubicBezTo>
                  <a:cubicBezTo>
                    <a:pt x="337" y="36"/>
                    <a:pt x="334" y="32"/>
                    <a:pt x="330" y="29"/>
                  </a:cubicBezTo>
                  <a:cubicBezTo>
                    <a:pt x="327" y="23"/>
                    <a:pt x="315" y="16"/>
                    <a:pt x="280" y="6"/>
                  </a:cubicBezTo>
                  <a:cubicBezTo>
                    <a:pt x="271" y="3"/>
                    <a:pt x="263" y="1"/>
                    <a:pt x="255" y="0"/>
                  </a:cubicBezTo>
                  <a:cubicBezTo>
                    <a:pt x="253" y="17"/>
                    <a:pt x="247" y="60"/>
                    <a:pt x="222" y="111"/>
                  </a:cubicBezTo>
                  <a:cubicBezTo>
                    <a:pt x="218" y="77"/>
                    <a:pt x="212" y="46"/>
                    <a:pt x="211" y="43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195" y="8"/>
                    <a:pt x="195" y="8"/>
                    <a:pt x="195" y="8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9" y="43"/>
                    <a:pt x="189" y="43"/>
                    <a:pt x="189" y="43"/>
                  </a:cubicBezTo>
                  <a:cubicBezTo>
                    <a:pt x="189" y="46"/>
                    <a:pt x="183" y="77"/>
                    <a:pt x="179" y="111"/>
                  </a:cubicBezTo>
                  <a:cubicBezTo>
                    <a:pt x="154" y="60"/>
                    <a:pt x="148" y="17"/>
                    <a:pt x="146" y="0"/>
                  </a:cubicBezTo>
                  <a:cubicBezTo>
                    <a:pt x="138" y="1"/>
                    <a:pt x="131" y="4"/>
                    <a:pt x="125" y="7"/>
                  </a:cubicBezTo>
                  <a:cubicBezTo>
                    <a:pt x="103" y="14"/>
                    <a:pt x="72" y="26"/>
                    <a:pt x="54" y="35"/>
                  </a:cubicBezTo>
                  <a:cubicBezTo>
                    <a:pt x="45" y="44"/>
                    <a:pt x="14" y="88"/>
                    <a:pt x="3" y="226"/>
                  </a:cubicBezTo>
                  <a:cubicBezTo>
                    <a:pt x="0" y="269"/>
                    <a:pt x="8" y="352"/>
                    <a:pt x="8" y="352"/>
                  </a:cubicBezTo>
                  <a:cubicBezTo>
                    <a:pt x="14" y="375"/>
                    <a:pt x="16" y="394"/>
                    <a:pt x="40" y="395"/>
                  </a:cubicBezTo>
                  <a:cubicBezTo>
                    <a:pt x="65" y="396"/>
                    <a:pt x="75" y="378"/>
                    <a:pt x="75" y="357"/>
                  </a:cubicBezTo>
                  <a:cubicBezTo>
                    <a:pt x="75" y="357"/>
                    <a:pt x="68" y="288"/>
                    <a:pt x="71" y="230"/>
                  </a:cubicBezTo>
                  <a:cubicBezTo>
                    <a:pt x="73" y="184"/>
                    <a:pt x="86" y="118"/>
                    <a:pt x="92" y="115"/>
                  </a:cubicBezTo>
                  <a:cubicBezTo>
                    <a:pt x="92" y="115"/>
                    <a:pt x="92" y="334"/>
                    <a:pt x="92" y="334"/>
                  </a:cubicBezTo>
                  <a:cubicBezTo>
                    <a:pt x="92" y="344"/>
                    <a:pt x="93" y="352"/>
                    <a:pt x="95" y="359"/>
                  </a:cubicBezTo>
                  <a:cubicBezTo>
                    <a:pt x="95" y="709"/>
                    <a:pt x="95" y="709"/>
                    <a:pt x="95" y="709"/>
                  </a:cubicBezTo>
                  <a:cubicBezTo>
                    <a:pt x="95" y="735"/>
                    <a:pt x="116" y="755"/>
                    <a:pt x="142" y="755"/>
                  </a:cubicBezTo>
                  <a:cubicBezTo>
                    <a:pt x="168" y="755"/>
                    <a:pt x="189" y="735"/>
                    <a:pt x="189" y="709"/>
                  </a:cubicBezTo>
                  <a:cubicBezTo>
                    <a:pt x="189" y="396"/>
                    <a:pt x="189" y="396"/>
                    <a:pt x="189" y="396"/>
                  </a:cubicBezTo>
                  <a:cubicBezTo>
                    <a:pt x="212" y="396"/>
                    <a:pt x="212" y="396"/>
                    <a:pt x="212" y="396"/>
                  </a:cubicBezTo>
                  <a:cubicBezTo>
                    <a:pt x="212" y="709"/>
                    <a:pt x="212" y="709"/>
                    <a:pt x="212" y="709"/>
                  </a:cubicBezTo>
                  <a:cubicBezTo>
                    <a:pt x="212" y="735"/>
                    <a:pt x="233" y="755"/>
                    <a:pt x="259" y="755"/>
                  </a:cubicBezTo>
                  <a:cubicBezTo>
                    <a:pt x="285" y="755"/>
                    <a:pt x="306" y="735"/>
                    <a:pt x="306" y="709"/>
                  </a:cubicBezTo>
                  <a:cubicBezTo>
                    <a:pt x="306" y="359"/>
                    <a:pt x="306" y="359"/>
                    <a:pt x="306" y="359"/>
                  </a:cubicBezTo>
                  <a:cubicBezTo>
                    <a:pt x="308" y="352"/>
                    <a:pt x="308" y="344"/>
                    <a:pt x="308" y="334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10" y="150"/>
                    <a:pt x="312" y="154"/>
                    <a:pt x="314" y="158"/>
                  </a:cubicBezTo>
                  <a:cubicBezTo>
                    <a:pt x="325" y="180"/>
                    <a:pt x="336" y="202"/>
                    <a:pt x="346" y="220"/>
                  </a:cubicBezTo>
                  <a:cubicBezTo>
                    <a:pt x="350" y="229"/>
                    <a:pt x="355" y="236"/>
                    <a:pt x="359" y="243"/>
                  </a:cubicBezTo>
                  <a:cubicBezTo>
                    <a:pt x="362" y="247"/>
                    <a:pt x="364" y="250"/>
                    <a:pt x="367" y="253"/>
                  </a:cubicBezTo>
                  <a:cubicBezTo>
                    <a:pt x="369" y="255"/>
                    <a:pt x="370" y="257"/>
                    <a:pt x="373" y="259"/>
                  </a:cubicBezTo>
                  <a:cubicBezTo>
                    <a:pt x="376" y="261"/>
                    <a:pt x="380" y="264"/>
                    <a:pt x="387" y="266"/>
                  </a:cubicBezTo>
                  <a:cubicBezTo>
                    <a:pt x="391" y="267"/>
                    <a:pt x="394" y="268"/>
                    <a:pt x="396" y="268"/>
                  </a:cubicBezTo>
                  <a:cubicBezTo>
                    <a:pt x="399" y="268"/>
                    <a:pt x="401" y="268"/>
                    <a:pt x="403" y="268"/>
                  </a:cubicBezTo>
                  <a:cubicBezTo>
                    <a:pt x="408" y="268"/>
                    <a:pt x="413" y="268"/>
                    <a:pt x="418" y="267"/>
                  </a:cubicBezTo>
                  <a:cubicBezTo>
                    <a:pt x="436" y="266"/>
                    <a:pt x="460" y="262"/>
                    <a:pt x="480" y="258"/>
                  </a:cubicBezTo>
                  <a:cubicBezTo>
                    <a:pt x="500" y="255"/>
                    <a:pt x="515" y="252"/>
                    <a:pt x="515" y="251"/>
                  </a:cubicBezTo>
                  <a:cubicBezTo>
                    <a:pt x="535" y="248"/>
                    <a:pt x="547" y="229"/>
                    <a:pt x="543" y="209"/>
                  </a:cubicBezTo>
                  <a:cubicBezTo>
                    <a:pt x="539" y="190"/>
                    <a:pt x="521" y="177"/>
                    <a:pt x="501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4576763" y="2767013"/>
              <a:ext cx="123825" cy="190500"/>
            </a:xfrm>
            <a:custGeom>
              <a:avLst/>
              <a:gdLst>
                <a:gd name="T0" fmla="*/ 182 w 318"/>
                <a:gd name="T1" fmla="*/ 223 h 497"/>
                <a:gd name="T2" fmla="*/ 174 w 318"/>
                <a:gd name="T3" fmla="*/ 220 h 497"/>
                <a:gd name="T4" fmla="*/ 131 w 318"/>
                <a:gd name="T5" fmla="*/ 202 h 497"/>
                <a:gd name="T6" fmla="*/ 94 w 318"/>
                <a:gd name="T7" fmla="*/ 177 h 497"/>
                <a:gd name="T8" fmla="*/ 99 w 318"/>
                <a:gd name="T9" fmla="*/ 130 h 497"/>
                <a:gd name="T10" fmla="*/ 154 w 318"/>
                <a:gd name="T11" fmla="*/ 111 h 497"/>
                <a:gd name="T12" fmla="*/ 262 w 318"/>
                <a:gd name="T13" fmla="*/ 148 h 497"/>
                <a:gd name="T14" fmla="*/ 306 w 318"/>
                <a:gd name="T15" fmla="*/ 130 h 497"/>
                <a:gd name="T16" fmla="*/ 307 w 318"/>
                <a:gd name="T17" fmla="*/ 100 h 497"/>
                <a:gd name="T18" fmla="*/ 211 w 318"/>
                <a:gd name="T19" fmla="*/ 52 h 497"/>
                <a:gd name="T20" fmla="*/ 182 w 318"/>
                <a:gd name="T21" fmla="*/ 47 h 497"/>
                <a:gd name="T22" fmla="*/ 182 w 318"/>
                <a:gd name="T23" fmla="*/ 10 h 497"/>
                <a:gd name="T24" fmla="*/ 171 w 318"/>
                <a:gd name="T25" fmla="*/ 0 h 497"/>
                <a:gd name="T26" fmla="*/ 135 w 318"/>
                <a:gd name="T27" fmla="*/ 0 h 497"/>
                <a:gd name="T28" fmla="*/ 125 w 318"/>
                <a:gd name="T29" fmla="*/ 10 h 497"/>
                <a:gd name="T30" fmla="*/ 125 w 318"/>
                <a:gd name="T31" fmla="*/ 48 h 497"/>
                <a:gd name="T32" fmla="*/ 43 w 318"/>
                <a:gd name="T33" fmla="*/ 85 h 497"/>
                <a:gd name="T34" fmla="*/ 19 w 318"/>
                <a:gd name="T35" fmla="*/ 203 h 497"/>
                <a:gd name="T36" fmla="*/ 62 w 318"/>
                <a:gd name="T37" fmla="*/ 246 h 497"/>
                <a:gd name="T38" fmla="*/ 175 w 318"/>
                <a:gd name="T39" fmla="*/ 298 h 497"/>
                <a:gd name="T40" fmla="*/ 191 w 318"/>
                <a:gd name="T41" fmla="*/ 306 h 497"/>
                <a:gd name="T42" fmla="*/ 221 w 318"/>
                <a:gd name="T43" fmla="*/ 330 h 497"/>
                <a:gd name="T44" fmla="*/ 213 w 318"/>
                <a:gd name="T45" fmla="*/ 376 h 497"/>
                <a:gd name="T46" fmla="*/ 168 w 318"/>
                <a:gd name="T47" fmla="*/ 388 h 497"/>
                <a:gd name="T48" fmla="*/ 112 w 318"/>
                <a:gd name="T49" fmla="*/ 379 h 497"/>
                <a:gd name="T50" fmla="*/ 76 w 318"/>
                <a:gd name="T51" fmla="*/ 358 h 497"/>
                <a:gd name="T52" fmla="*/ 72 w 318"/>
                <a:gd name="T53" fmla="*/ 355 h 497"/>
                <a:gd name="T54" fmla="*/ 47 w 318"/>
                <a:gd name="T55" fmla="*/ 339 h 497"/>
                <a:gd name="T56" fmla="*/ 10 w 318"/>
                <a:gd name="T57" fmla="*/ 363 h 497"/>
                <a:gd name="T58" fmla="*/ 9 w 318"/>
                <a:gd name="T59" fmla="*/ 392 h 497"/>
                <a:gd name="T60" fmla="*/ 125 w 318"/>
                <a:gd name="T61" fmla="*/ 451 h 497"/>
                <a:gd name="T62" fmla="*/ 125 w 318"/>
                <a:gd name="T63" fmla="*/ 487 h 497"/>
                <a:gd name="T64" fmla="*/ 135 w 318"/>
                <a:gd name="T65" fmla="*/ 497 h 497"/>
                <a:gd name="T66" fmla="*/ 171 w 318"/>
                <a:gd name="T67" fmla="*/ 497 h 497"/>
                <a:gd name="T68" fmla="*/ 182 w 318"/>
                <a:gd name="T69" fmla="*/ 487 h 497"/>
                <a:gd name="T70" fmla="*/ 182 w 318"/>
                <a:gd name="T71" fmla="*/ 454 h 497"/>
                <a:gd name="T72" fmla="*/ 271 w 318"/>
                <a:gd name="T73" fmla="*/ 424 h 497"/>
                <a:gd name="T74" fmla="*/ 304 w 318"/>
                <a:gd name="T75" fmla="*/ 309 h 497"/>
                <a:gd name="T76" fmla="*/ 182 w 318"/>
                <a:gd name="T77" fmla="*/ 22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497">
                  <a:moveTo>
                    <a:pt x="182" y="223"/>
                  </a:moveTo>
                  <a:cubicBezTo>
                    <a:pt x="174" y="220"/>
                    <a:pt x="174" y="220"/>
                    <a:pt x="174" y="220"/>
                  </a:cubicBezTo>
                  <a:cubicBezTo>
                    <a:pt x="160" y="213"/>
                    <a:pt x="138" y="204"/>
                    <a:pt x="131" y="202"/>
                  </a:cubicBezTo>
                  <a:cubicBezTo>
                    <a:pt x="113" y="194"/>
                    <a:pt x="102" y="189"/>
                    <a:pt x="94" y="177"/>
                  </a:cubicBezTo>
                  <a:cubicBezTo>
                    <a:pt x="85" y="162"/>
                    <a:pt x="87" y="140"/>
                    <a:pt x="99" y="130"/>
                  </a:cubicBezTo>
                  <a:cubicBezTo>
                    <a:pt x="118" y="114"/>
                    <a:pt x="139" y="111"/>
                    <a:pt x="154" y="111"/>
                  </a:cubicBezTo>
                  <a:cubicBezTo>
                    <a:pt x="166" y="111"/>
                    <a:pt x="207" y="105"/>
                    <a:pt x="262" y="148"/>
                  </a:cubicBezTo>
                  <a:cubicBezTo>
                    <a:pt x="277" y="159"/>
                    <a:pt x="299" y="141"/>
                    <a:pt x="306" y="130"/>
                  </a:cubicBezTo>
                  <a:cubicBezTo>
                    <a:pt x="312" y="119"/>
                    <a:pt x="312" y="109"/>
                    <a:pt x="307" y="100"/>
                  </a:cubicBezTo>
                  <a:cubicBezTo>
                    <a:pt x="290" y="75"/>
                    <a:pt x="239" y="60"/>
                    <a:pt x="211" y="52"/>
                  </a:cubicBezTo>
                  <a:cubicBezTo>
                    <a:pt x="201" y="50"/>
                    <a:pt x="192" y="48"/>
                    <a:pt x="182" y="47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2" y="5"/>
                    <a:pt x="177" y="0"/>
                    <a:pt x="171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9" y="0"/>
                    <a:pt x="125" y="5"/>
                    <a:pt x="125" y="10"/>
                  </a:cubicBezTo>
                  <a:cubicBezTo>
                    <a:pt x="125" y="48"/>
                    <a:pt x="125" y="48"/>
                    <a:pt x="125" y="48"/>
                  </a:cubicBezTo>
                  <a:cubicBezTo>
                    <a:pt x="92" y="53"/>
                    <a:pt x="64" y="66"/>
                    <a:pt x="43" y="85"/>
                  </a:cubicBezTo>
                  <a:cubicBezTo>
                    <a:pt x="9" y="117"/>
                    <a:pt x="0" y="164"/>
                    <a:pt x="19" y="203"/>
                  </a:cubicBezTo>
                  <a:cubicBezTo>
                    <a:pt x="29" y="222"/>
                    <a:pt x="44" y="237"/>
                    <a:pt x="62" y="246"/>
                  </a:cubicBezTo>
                  <a:cubicBezTo>
                    <a:pt x="76" y="253"/>
                    <a:pt x="143" y="284"/>
                    <a:pt x="175" y="298"/>
                  </a:cubicBezTo>
                  <a:cubicBezTo>
                    <a:pt x="191" y="306"/>
                    <a:pt x="191" y="306"/>
                    <a:pt x="191" y="306"/>
                  </a:cubicBezTo>
                  <a:cubicBezTo>
                    <a:pt x="205" y="312"/>
                    <a:pt x="216" y="321"/>
                    <a:pt x="221" y="330"/>
                  </a:cubicBezTo>
                  <a:cubicBezTo>
                    <a:pt x="230" y="345"/>
                    <a:pt x="226" y="366"/>
                    <a:pt x="213" y="376"/>
                  </a:cubicBezTo>
                  <a:cubicBezTo>
                    <a:pt x="203" y="384"/>
                    <a:pt x="187" y="388"/>
                    <a:pt x="168" y="388"/>
                  </a:cubicBezTo>
                  <a:cubicBezTo>
                    <a:pt x="150" y="388"/>
                    <a:pt x="130" y="385"/>
                    <a:pt x="112" y="379"/>
                  </a:cubicBezTo>
                  <a:cubicBezTo>
                    <a:pt x="101" y="375"/>
                    <a:pt x="86" y="367"/>
                    <a:pt x="76" y="358"/>
                  </a:cubicBezTo>
                  <a:cubicBezTo>
                    <a:pt x="75" y="357"/>
                    <a:pt x="73" y="356"/>
                    <a:pt x="72" y="355"/>
                  </a:cubicBezTo>
                  <a:cubicBezTo>
                    <a:pt x="64" y="343"/>
                    <a:pt x="56" y="339"/>
                    <a:pt x="47" y="339"/>
                  </a:cubicBezTo>
                  <a:cubicBezTo>
                    <a:pt x="32" y="339"/>
                    <a:pt x="17" y="351"/>
                    <a:pt x="10" y="363"/>
                  </a:cubicBezTo>
                  <a:cubicBezTo>
                    <a:pt x="4" y="373"/>
                    <a:pt x="4" y="384"/>
                    <a:pt x="9" y="392"/>
                  </a:cubicBezTo>
                  <a:cubicBezTo>
                    <a:pt x="31" y="425"/>
                    <a:pt x="78" y="444"/>
                    <a:pt x="125" y="451"/>
                  </a:cubicBezTo>
                  <a:cubicBezTo>
                    <a:pt x="125" y="487"/>
                    <a:pt x="125" y="487"/>
                    <a:pt x="125" y="487"/>
                  </a:cubicBezTo>
                  <a:cubicBezTo>
                    <a:pt x="125" y="493"/>
                    <a:pt x="129" y="497"/>
                    <a:pt x="135" y="497"/>
                  </a:cubicBezTo>
                  <a:cubicBezTo>
                    <a:pt x="171" y="497"/>
                    <a:pt x="171" y="497"/>
                    <a:pt x="171" y="497"/>
                  </a:cubicBezTo>
                  <a:cubicBezTo>
                    <a:pt x="177" y="497"/>
                    <a:pt x="182" y="493"/>
                    <a:pt x="182" y="487"/>
                  </a:cubicBezTo>
                  <a:cubicBezTo>
                    <a:pt x="182" y="454"/>
                    <a:pt x="182" y="454"/>
                    <a:pt x="182" y="454"/>
                  </a:cubicBezTo>
                  <a:cubicBezTo>
                    <a:pt x="219" y="451"/>
                    <a:pt x="251" y="441"/>
                    <a:pt x="271" y="424"/>
                  </a:cubicBezTo>
                  <a:cubicBezTo>
                    <a:pt x="305" y="394"/>
                    <a:pt x="318" y="349"/>
                    <a:pt x="304" y="309"/>
                  </a:cubicBezTo>
                  <a:cubicBezTo>
                    <a:pt x="289" y="265"/>
                    <a:pt x="227" y="241"/>
                    <a:pt x="182" y="2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4565650" y="2951163"/>
              <a:ext cx="222250" cy="141287"/>
            </a:xfrm>
            <a:custGeom>
              <a:avLst/>
              <a:gdLst>
                <a:gd name="T0" fmla="*/ 30 w 575"/>
                <a:gd name="T1" fmla="*/ 369 h 369"/>
                <a:gd name="T2" fmla="*/ 11 w 575"/>
                <a:gd name="T3" fmla="*/ 361 h 369"/>
                <a:gd name="T4" fmla="*/ 11 w 575"/>
                <a:gd name="T5" fmla="*/ 322 h 369"/>
                <a:gd name="T6" fmla="*/ 178 w 575"/>
                <a:gd name="T7" fmla="*/ 154 h 369"/>
                <a:gd name="T8" fmla="*/ 218 w 575"/>
                <a:gd name="T9" fmla="*/ 154 h 369"/>
                <a:gd name="T10" fmla="*/ 299 w 575"/>
                <a:gd name="T11" fmla="*/ 236 h 369"/>
                <a:gd name="T12" fmla="*/ 524 w 575"/>
                <a:gd name="T13" fmla="*/ 11 h 369"/>
                <a:gd name="T14" fmla="*/ 564 w 575"/>
                <a:gd name="T15" fmla="*/ 11 h 369"/>
                <a:gd name="T16" fmla="*/ 564 w 575"/>
                <a:gd name="T17" fmla="*/ 50 h 369"/>
                <a:gd name="T18" fmla="*/ 319 w 575"/>
                <a:gd name="T19" fmla="*/ 295 h 369"/>
                <a:gd name="T20" fmla="*/ 280 w 575"/>
                <a:gd name="T21" fmla="*/ 295 h 369"/>
                <a:gd name="T22" fmla="*/ 198 w 575"/>
                <a:gd name="T23" fmla="*/ 213 h 369"/>
                <a:gd name="T24" fmla="*/ 50 w 575"/>
                <a:gd name="T25" fmla="*/ 361 h 369"/>
                <a:gd name="T26" fmla="*/ 30 w 575"/>
                <a:gd name="T27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5" h="369">
                  <a:moveTo>
                    <a:pt x="30" y="369"/>
                  </a:moveTo>
                  <a:cubicBezTo>
                    <a:pt x="23" y="369"/>
                    <a:pt x="16" y="367"/>
                    <a:pt x="11" y="361"/>
                  </a:cubicBezTo>
                  <a:cubicBezTo>
                    <a:pt x="0" y="350"/>
                    <a:pt x="0" y="333"/>
                    <a:pt x="11" y="322"/>
                  </a:cubicBezTo>
                  <a:cubicBezTo>
                    <a:pt x="178" y="154"/>
                    <a:pt x="178" y="154"/>
                    <a:pt x="178" y="154"/>
                  </a:cubicBezTo>
                  <a:cubicBezTo>
                    <a:pt x="189" y="143"/>
                    <a:pt x="207" y="143"/>
                    <a:pt x="218" y="154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524" y="11"/>
                    <a:pt x="524" y="11"/>
                    <a:pt x="524" y="11"/>
                  </a:cubicBezTo>
                  <a:cubicBezTo>
                    <a:pt x="535" y="0"/>
                    <a:pt x="553" y="0"/>
                    <a:pt x="564" y="11"/>
                  </a:cubicBezTo>
                  <a:cubicBezTo>
                    <a:pt x="575" y="22"/>
                    <a:pt x="575" y="40"/>
                    <a:pt x="564" y="50"/>
                  </a:cubicBezTo>
                  <a:cubicBezTo>
                    <a:pt x="319" y="295"/>
                    <a:pt x="319" y="295"/>
                    <a:pt x="319" y="295"/>
                  </a:cubicBezTo>
                  <a:cubicBezTo>
                    <a:pt x="308" y="306"/>
                    <a:pt x="291" y="306"/>
                    <a:pt x="280" y="295"/>
                  </a:cubicBezTo>
                  <a:cubicBezTo>
                    <a:pt x="198" y="213"/>
                    <a:pt x="198" y="213"/>
                    <a:pt x="198" y="213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45" y="367"/>
                    <a:pt x="38" y="369"/>
                    <a:pt x="30" y="3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4708525" y="2949575"/>
              <a:ext cx="80963" cy="80962"/>
            </a:xfrm>
            <a:custGeom>
              <a:avLst/>
              <a:gdLst>
                <a:gd name="T0" fmla="*/ 181 w 209"/>
                <a:gd name="T1" fmla="*/ 209 h 209"/>
                <a:gd name="T2" fmla="*/ 154 w 209"/>
                <a:gd name="T3" fmla="*/ 181 h 209"/>
                <a:gd name="T4" fmla="*/ 154 w 209"/>
                <a:gd name="T5" fmla="*/ 56 h 209"/>
                <a:gd name="T6" fmla="*/ 28 w 209"/>
                <a:gd name="T7" fmla="*/ 56 h 209"/>
                <a:gd name="T8" fmla="*/ 0 w 209"/>
                <a:gd name="T9" fmla="*/ 28 h 209"/>
                <a:gd name="T10" fmla="*/ 28 w 209"/>
                <a:gd name="T11" fmla="*/ 0 h 209"/>
                <a:gd name="T12" fmla="*/ 181 w 209"/>
                <a:gd name="T13" fmla="*/ 0 h 209"/>
                <a:gd name="T14" fmla="*/ 209 w 209"/>
                <a:gd name="T15" fmla="*/ 28 h 209"/>
                <a:gd name="T16" fmla="*/ 209 w 209"/>
                <a:gd name="T17" fmla="*/ 181 h 209"/>
                <a:gd name="T18" fmla="*/ 181 w 209"/>
                <a:gd name="T19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09">
                  <a:moveTo>
                    <a:pt x="181" y="209"/>
                  </a:moveTo>
                  <a:cubicBezTo>
                    <a:pt x="166" y="209"/>
                    <a:pt x="154" y="197"/>
                    <a:pt x="154" y="181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09" y="12"/>
                    <a:pt x="209" y="28"/>
                  </a:cubicBezTo>
                  <a:cubicBezTo>
                    <a:pt x="209" y="181"/>
                    <a:pt x="209" y="181"/>
                    <a:pt x="209" y="181"/>
                  </a:cubicBezTo>
                  <a:cubicBezTo>
                    <a:pt x="209" y="197"/>
                    <a:pt x="197" y="209"/>
                    <a:pt x="181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01" name="圆角矩形 100"/>
          <p:cNvSpPr/>
          <p:nvPr/>
        </p:nvSpPr>
        <p:spPr>
          <a:xfrm>
            <a:off x="6728893" y="1548696"/>
            <a:ext cx="1118647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项目四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Rectangle 66"/>
          <p:cNvSpPr/>
          <p:nvPr/>
        </p:nvSpPr>
        <p:spPr>
          <a:xfrm>
            <a:off x="6938963" y="1976438"/>
            <a:ext cx="3157537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8008211" y="2693239"/>
            <a:ext cx="1118647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项目五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Rectangle 66"/>
          <p:cNvSpPr/>
          <p:nvPr/>
        </p:nvSpPr>
        <p:spPr>
          <a:xfrm>
            <a:off x="8218488" y="3121025"/>
            <a:ext cx="3157537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8008211" y="4422978"/>
            <a:ext cx="1118647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项目六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Rectangle 66"/>
          <p:cNvSpPr/>
          <p:nvPr/>
        </p:nvSpPr>
        <p:spPr>
          <a:xfrm>
            <a:off x="8218488" y="4849813"/>
            <a:ext cx="3157537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圆角矩形 112"/>
          <p:cNvSpPr/>
          <p:nvPr/>
        </p:nvSpPr>
        <p:spPr>
          <a:xfrm>
            <a:off x="2811067" y="2693239"/>
            <a:ext cx="1118647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项目一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Rectangle 66"/>
          <p:cNvSpPr/>
          <p:nvPr/>
        </p:nvSpPr>
        <p:spPr>
          <a:xfrm>
            <a:off x="649288" y="3121025"/>
            <a:ext cx="3157537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圆角矩形 114"/>
          <p:cNvSpPr/>
          <p:nvPr/>
        </p:nvSpPr>
        <p:spPr>
          <a:xfrm>
            <a:off x="2811067" y="4422978"/>
            <a:ext cx="1118647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项目二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Rectangle 66"/>
          <p:cNvSpPr/>
          <p:nvPr/>
        </p:nvSpPr>
        <p:spPr>
          <a:xfrm>
            <a:off x="649288" y="4849813"/>
            <a:ext cx="3157537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圆角矩形 116"/>
          <p:cNvSpPr/>
          <p:nvPr/>
        </p:nvSpPr>
        <p:spPr>
          <a:xfrm>
            <a:off x="4321710" y="5633016"/>
            <a:ext cx="1118649" cy="361132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项目三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Rectangle 66"/>
          <p:cNvSpPr/>
          <p:nvPr/>
        </p:nvSpPr>
        <p:spPr>
          <a:xfrm>
            <a:off x="2159000" y="6061075"/>
            <a:ext cx="3159125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3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已完成项目汇总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1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54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0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Scale>
                                      <p:cBhvr>
                                        <p:cTn id="86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Scale>
                                      <p:cBhvr>
                                        <p:cTn id="102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id="118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  <p:bldP spid="17" grpId="0" animBg="1"/>
      <p:bldP spid="17" grpId="1" animBg="1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13" grpId="0" animBg="1"/>
      <p:bldP spid="114" grpId="0"/>
      <p:bldP spid="115" grpId="0" animBg="1"/>
      <p:bldP spid="116" grpId="0"/>
      <p:bldP spid="117" grpId="0" animBg="1"/>
      <p:bldP spid="1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809" y="2947459"/>
            <a:ext cx="11628966" cy="1551516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024661" y="2003600"/>
            <a:ext cx="2133600" cy="2133600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12700">
            <a:gradFill>
              <a:gsLst>
                <a:gs pos="100000">
                  <a:srgbClr val="FFF447"/>
                </a:gs>
                <a:gs pos="50000">
                  <a:srgbClr val="E1C363"/>
                </a:gs>
                <a:gs pos="0">
                  <a:srgbClr val="FFF447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3" name="Rectangle 5"/>
          <p:cNvSpPr/>
          <p:nvPr/>
        </p:nvSpPr>
        <p:spPr>
          <a:xfrm>
            <a:off x="3687429" y="2003600"/>
            <a:ext cx="2133600" cy="2133600"/>
          </a:xfrm>
          <a:prstGeom prst="rect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2700">
            <a:gradFill>
              <a:gsLst>
                <a:gs pos="100000">
                  <a:srgbClr val="FFF447"/>
                </a:gs>
                <a:gs pos="50000">
                  <a:srgbClr val="E1C363"/>
                </a:gs>
                <a:gs pos="0">
                  <a:srgbClr val="FFF447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4" name="Rectangle 6"/>
          <p:cNvSpPr/>
          <p:nvPr/>
        </p:nvSpPr>
        <p:spPr>
          <a:xfrm>
            <a:off x="6329029" y="2005715"/>
            <a:ext cx="2133600" cy="2133600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 w="12700">
            <a:gradFill>
              <a:gsLst>
                <a:gs pos="100000">
                  <a:srgbClr val="FFF447"/>
                </a:gs>
                <a:gs pos="50000">
                  <a:srgbClr val="E1C363"/>
                </a:gs>
                <a:gs pos="0">
                  <a:srgbClr val="FFF447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5" name="Rectangle 7"/>
          <p:cNvSpPr/>
          <p:nvPr/>
        </p:nvSpPr>
        <p:spPr>
          <a:xfrm>
            <a:off x="9051061" y="2005715"/>
            <a:ext cx="2133600" cy="2133600"/>
          </a:xfrm>
          <a:prstGeom prst="rect">
            <a:avLst/>
          </a:prstGeom>
          <a:blipFill dpi="0" rotWithShape="1">
            <a:blip r:embed="rId6" cstate="email"/>
            <a:srcRect/>
            <a:stretch>
              <a:fillRect/>
            </a:stretch>
          </a:blipFill>
          <a:ln w="12700">
            <a:gradFill>
              <a:gsLst>
                <a:gs pos="100000">
                  <a:srgbClr val="FFF447"/>
                </a:gs>
                <a:gs pos="50000">
                  <a:srgbClr val="E1C363"/>
                </a:gs>
                <a:gs pos="0">
                  <a:srgbClr val="FFF447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9" name="Rectangle 66"/>
          <p:cNvSpPr/>
          <p:nvPr/>
        </p:nvSpPr>
        <p:spPr>
          <a:xfrm>
            <a:off x="957263" y="5283200"/>
            <a:ext cx="2289175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en-US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1250951" y="4802608"/>
            <a:ext cx="170180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Rectangle 66"/>
          <p:cNvSpPr/>
          <p:nvPr/>
        </p:nvSpPr>
        <p:spPr>
          <a:xfrm>
            <a:off x="3616325" y="5283200"/>
            <a:ext cx="2287588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en-US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3909357" y="4802608"/>
            <a:ext cx="170180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Rectangle 66"/>
          <p:cNvSpPr/>
          <p:nvPr/>
        </p:nvSpPr>
        <p:spPr>
          <a:xfrm>
            <a:off x="6265863" y="5283200"/>
            <a:ext cx="2287587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en-US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6558595" y="4802608"/>
            <a:ext cx="170180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Rectangle 66"/>
          <p:cNvSpPr/>
          <p:nvPr/>
        </p:nvSpPr>
        <p:spPr>
          <a:xfrm>
            <a:off x="8985250" y="5283200"/>
            <a:ext cx="2289175" cy="7381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en-US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9278509" y="4802608"/>
            <a:ext cx="170180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已完成项目展示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7" dur="1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79" grpId="0"/>
      <p:bldP spid="80" grpId="0" animBg="1"/>
      <p:bldP spid="81" grpId="0"/>
      <p:bldP spid="82" grpId="0" animBg="1"/>
      <p:bldP spid="83" grpId="0"/>
      <p:bldP spid="84" grpId="0" animBg="1"/>
      <p:bldP spid="85" grpId="0"/>
      <p:bldP spid="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384800"/>
            <a:ext cx="12192000" cy="66675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8112" y="1169404"/>
            <a:ext cx="10495776" cy="5142496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377365" y="945689"/>
            <a:ext cx="1444737" cy="447429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z="24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序 言</a:t>
            </a:r>
            <a:endParaRPr lang="zh-CN" altLang="en-US" sz="24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87488" y="2041525"/>
            <a:ext cx="9217025" cy="2554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defTabSz="1219200">
              <a:lnSpc>
                <a:spcPct val="200000"/>
              </a:lnSpc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日子在弹指一挥间就毫无声息的流逝，就在此时需要回头总结之际，猛然间意识到日子的匆匆。今年在公司领导以及同事的支持和帮助下，我较快地适应了工作。回顾这段时间的工作，我在思想上、工作上都取得了很大的进步，成长了不少，但也清醒地认识到自己的不足之处。首先，在行业学习上远远不足，要想做精做好，必须深入业务中去，体会客户的心理和行业的动态。在技术上还有待提高学习。新年到来，我会做好</a:t>
            </a:r>
            <a:r>
              <a:rPr lang="en-US" altLang="zh-CN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年个人工作计划，争取将各项工作做得更好。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68550" y="5519613"/>
            <a:ext cx="2185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INTRODUCTION</a:t>
            </a:r>
            <a:endParaRPr lang="zh-CN" altLang="en-US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381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19" grpId="1" animBg="1"/>
      <p:bldP spid="23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2100263"/>
            <a:ext cx="4210050" cy="394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19"/>
          <p:cNvSpPr/>
          <p:nvPr/>
        </p:nvSpPr>
        <p:spPr>
          <a:xfrm>
            <a:off x="1387540" y="2611291"/>
            <a:ext cx="3382897" cy="1873304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3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363" y="3544888"/>
            <a:ext cx="3684587" cy="229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19"/>
          <p:cNvSpPr/>
          <p:nvPr/>
        </p:nvSpPr>
        <p:spPr>
          <a:xfrm>
            <a:off x="3489510" y="3838331"/>
            <a:ext cx="2240066" cy="1407909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7000875" y="2390775"/>
            <a:ext cx="639763" cy="2995613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blipFill>
            <a:blip r:embed="rId6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Rectangle 66"/>
          <p:cNvSpPr/>
          <p:nvPr/>
        </p:nvSpPr>
        <p:spPr>
          <a:xfrm>
            <a:off x="7861300" y="2424113"/>
            <a:ext cx="336867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18350" y="2505075"/>
            <a:ext cx="404813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01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Rectangle 66"/>
          <p:cNvSpPr/>
          <p:nvPr/>
        </p:nvSpPr>
        <p:spPr>
          <a:xfrm>
            <a:off x="7861300" y="3597275"/>
            <a:ext cx="3368675" cy="554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04063" y="3678238"/>
            <a:ext cx="433388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02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Rectangle 66"/>
          <p:cNvSpPr/>
          <p:nvPr/>
        </p:nvSpPr>
        <p:spPr>
          <a:xfrm>
            <a:off x="7861300" y="4773613"/>
            <a:ext cx="336867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00888" y="4854575"/>
            <a:ext cx="439738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03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7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已完成项目展示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1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55" dur="1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" grpId="0" animBg="1"/>
      <p:bldP spid="17" grpId="0"/>
      <p:bldP spid="3" grpId="0"/>
      <p:bldP spid="3" grpId="1"/>
      <p:bldP spid="20" grpId="0"/>
      <p:bldP spid="21" grpId="0"/>
      <p:bldP spid="21" grpId="1"/>
      <p:bldP spid="22" grpId="0"/>
      <p:bldP spid="24" grpId="0"/>
      <p:bldP spid="24" grpId="1"/>
    </p:bldLst>
  </p:timing>
</p:sld>
</file>

<file path=ppt/slides/slide2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 bwMode="auto">
          <a:xfrm>
            <a:off x="4930775" y="4010025"/>
            <a:ext cx="1519238" cy="1943100"/>
          </a:xfrm>
          <a:custGeom>
            <a:avLst/>
            <a:gdLst>
              <a:gd name="T0" fmla="*/ 332 w 424"/>
              <a:gd name="T1" fmla="*/ 3 h 542"/>
              <a:gd name="T2" fmla="*/ 423 w 424"/>
              <a:gd name="T3" fmla="*/ 121 h 542"/>
              <a:gd name="T4" fmla="*/ 421 w 424"/>
              <a:gd name="T5" fmla="*/ 125 h 542"/>
              <a:gd name="T6" fmla="*/ 395 w 424"/>
              <a:gd name="T7" fmla="*/ 125 h 542"/>
              <a:gd name="T8" fmla="*/ 395 w 424"/>
              <a:gd name="T9" fmla="*/ 344 h 542"/>
              <a:gd name="T10" fmla="*/ 395 w 424"/>
              <a:gd name="T11" fmla="*/ 344 h 542"/>
              <a:gd name="T12" fmla="*/ 197 w 424"/>
              <a:gd name="T13" fmla="*/ 542 h 542"/>
              <a:gd name="T14" fmla="*/ 0 w 424"/>
              <a:gd name="T15" fmla="*/ 358 h 542"/>
              <a:gd name="T16" fmla="*/ 96 w 424"/>
              <a:gd name="T17" fmla="*/ 478 h 542"/>
              <a:gd name="T18" fmla="*/ 260 w 424"/>
              <a:gd name="T19" fmla="*/ 352 h 542"/>
              <a:gd name="T20" fmla="*/ 260 w 424"/>
              <a:gd name="T21" fmla="*/ 125 h 542"/>
              <a:gd name="T22" fmla="*/ 234 w 424"/>
              <a:gd name="T23" fmla="*/ 125 h 542"/>
              <a:gd name="T24" fmla="*/ 232 w 424"/>
              <a:gd name="T25" fmla="*/ 121 h 542"/>
              <a:gd name="T26" fmla="*/ 323 w 424"/>
              <a:gd name="T27" fmla="*/ 3 h 542"/>
              <a:gd name="T28" fmla="*/ 332 w 424"/>
              <a:gd name="T29" fmla="*/ 3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4" h="542">
                <a:moveTo>
                  <a:pt x="332" y="3"/>
                </a:moveTo>
                <a:cubicBezTo>
                  <a:pt x="423" y="121"/>
                  <a:pt x="423" y="121"/>
                  <a:pt x="423" y="121"/>
                </a:cubicBezTo>
                <a:cubicBezTo>
                  <a:pt x="424" y="123"/>
                  <a:pt x="423" y="125"/>
                  <a:pt x="421" y="125"/>
                </a:cubicBezTo>
                <a:cubicBezTo>
                  <a:pt x="395" y="125"/>
                  <a:pt x="395" y="125"/>
                  <a:pt x="395" y="125"/>
                </a:cubicBezTo>
                <a:cubicBezTo>
                  <a:pt x="395" y="344"/>
                  <a:pt x="395" y="344"/>
                  <a:pt x="395" y="344"/>
                </a:cubicBezTo>
                <a:cubicBezTo>
                  <a:pt x="395" y="344"/>
                  <a:pt x="395" y="344"/>
                  <a:pt x="395" y="344"/>
                </a:cubicBezTo>
                <a:cubicBezTo>
                  <a:pt x="395" y="453"/>
                  <a:pt x="306" y="542"/>
                  <a:pt x="197" y="542"/>
                </a:cubicBezTo>
                <a:cubicBezTo>
                  <a:pt x="102" y="542"/>
                  <a:pt x="0" y="478"/>
                  <a:pt x="0" y="358"/>
                </a:cubicBezTo>
                <a:cubicBezTo>
                  <a:pt x="14" y="414"/>
                  <a:pt x="30" y="463"/>
                  <a:pt x="96" y="478"/>
                </a:cubicBezTo>
                <a:cubicBezTo>
                  <a:pt x="191" y="499"/>
                  <a:pt x="260" y="424"/>
                  <a:pt x="260" y="352"/>
                </a:cubicBezTo>
                <a:cubicBezTo>
                  <a:pt x="260" y="125"/>
                  <a:pt x="260" y="125"/>
                  <a:pt x="260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2" y="125"/>
                  <a:pt x="231" y="123"/>
                  <a:pt x="232" y="121"/>
                </a:cubicBezTo>
                <a:cubicBezTo>
                  <a:pt x="323" y="3"/>
                  <a:pt x="323" y="3"/>
                  <a:pt x="323" y="3"/>
                </a:cubicBezTo>
                <a:cubicBezTo>
                  <a:pt x="325" y="0"/>
                  <a:pt x="330" y="0"/>
                  <a:pt x="332" y="3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4923805" y="4852182"/>
            <a:ext cx="842160" cy="842159"/>
          </a:xfrm>
          <a:prstGeom prst="ellipse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Freeform 28"/>
          <p:cNvSpPr/>
          <p:nvPr/>
        </p:nvSpPr>
        <p:spPr bwMode="auto">
          <a:xfrm>
            <a:off x="5740400" y="1989138"/>
            <a:ext cx="1520825" cy="1941513"/>
          </a:xfrm>
          <a:custGeom>
            <a:avLst/>
            <a:gdLst>
              <a:gd name="T0" fmla="*/ 92 w 424"/>
              <a:gd name="T1" fmla="*/ 539 h 542"/>
              <a:gd name="T2" fmla="*/ 1 w 424"/>
              <a:gd name="T3" fmla="*/ 421 h 542"/>
              <a:gd name="T4" fmla="*/ 3 w 424"/>
              <a:gd name="T5" fmla="*/ 417 h 542"/>
              <a:gd name="T6" fmla="*/ 29 w 424"/>
              <a:gd name="T7" fmla="*/ 417 h 542"/>
              <a:gd name="T8" fmla="*/ 29 w 424"/>
              <a:gd name="T9" fmla="*/ 197 h 542"/>
              <a:gd name="T10" fmla="*/ 29 w 424"/>
              <a:gd name="T11" fmla="*/ 198 h 542"/>
              <a:gd name="T12" fmla="*/ 227 w 424"/>
              <a:gd name="T13" fmla="*/ 0 h 542"/>
              <a:gd name="T14" fmla="*/ 424 w 424"/>
              <a:gd name="T15" fmla="*/ 184 h 542"/>
              <a:gd name="T16" fmla="*/ 327 w 424"/>
              <a:gd name="T17" fmla="*/ 64 h 542"/>
              <a:gd name="T18" fmla="*/ 164 w 424"/>
              <a:gd name="T19" fmla="*/ 190 h 542"/>
              <a:gd name="T20" fmla="*/ 164 w 424"/>
              <a:gd name="T21" fmla="*/ 417 h 542"/>
              <a:gd name="T22" fmla="*/ 190 w 424"/>
              <a:gd name="T23" fmla="*/ 417 h 542"/>
              <a:gd name="T24" fmla="*/ 192 w 424"/>
              <a:gd name="T25" fmla="*/ 421 h 542"/>
              <a:gd name="T26" fmla="*/ 101 w 424"/>
              <a:gd name="T27" fmla="*/ 539 h 542"/>
              <a:gd name="T28" fmla="*/ 92 w 424"/>
              <a:gd name="T29" fmla="*/ 53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4" h="542">
                <a:moveTo>
                  <a:pt x="92" y="539"/>
                </a:moveTo>
                <a:cubicBezTo>
                  <a:pt x="1" y="421"/>
                  <a:pt x="1" y="421"/>
                  <a:pt x="1" y="421"/>
                </a:cubicBezTo>
                <a:cubicBezTo>
                  <a:pt x="0" y="419"/>
                  <a:pt x="1" y="417"/>
                  <a:pt x="3" y="417"/>
                </a:cubicBezTo>
                <a:cubicBezTo>
                  <a:pt x="29" y="417"/>
                  <a:pt x="29" y="417"/>
                  <a:pt x="29" y="417"/>
                </a:cubicBezTo>
                <a:cubicBezTo>
                  <a:pt x="29" y="197"/>
                  <a:pt x="29" y="197"/>
                  <a:pt x="29" y="197"/>
                </a:cubicBezTo>
                <a:cubicBezTo>
                  <a:pt x="29" y="198"/>
                  <a:pt x="29" y="198"/>
                  <a:pt x="29" y="198"/>
                </a:cubicBezTo>
                <a:cubicBezTo>
                  <a:pt x="29" y="89"/>
                  <a:pt x="117" y="0"/>
                  <a:pt x="227" y="0"/>
                </a:cubicBezTo>
                <a:cubicBezTo>
                  <a:pt x="322" y="0"/>
                  <a:pt x="424" y="64"/>
                  <a:pt x="424" y="184"/>
                </a:cubicBezTo>
                <a:cubicBezTo>
                  <a:pt x="410" y="128"/>
                  <a:pt x="394" y="79"/>
                  <a:pt x="327" y="64"/>
                </a:cubicBezTo>
                <a:cubicBezTo>
                  <a:pt x="233" y="43"/>
                  <a:pt x="164" y="118"/>
                  <a:pt x="164" y="190"/>
                </a:cubicBezTo>
                <a:cubicBezTo>
                  <a:pt x="164" y="417"/>
                  <a:pt x="164" y="417"/>
                  <a:pt x="164" y="417"/>
                </a:cubicBezTo>
                <a:cubicBezTo>
                  <a:pt x="190" y="417"/>
                  <a:pt x="190" y="417"/>
                  <a:pt x="190" y="417"/>
                </a:cubicBezTo>
                <a:cubicBezTo>
                  <a:pt x="192" y="417"/>
                  <a:pt x="193" y="419"/>
                  <a:pt x="192" y="421"/>
                </a:cubicBezTo>
                <a:cubicBezTo>
                  <a:pt x="101" y="539"/>
                  <a:pt x="101" y="539"/>
                  <a:pt x="101" y="539"/>
                </a:cubicBezTo>
                <a:cubicBezTo>
                  <a:pt x="99" y="542"/>
                  <a:pt x="94" y="542"/>
                  <a:pt x="92" y="539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6421484" y="2246799"/>
            <a:ext cx="846712" cy="842159"/>
          </a:xfrm>
          <a:prstGeom prst="ellipse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30"/>
          <p:cNvSpPr/>
          <p:nvPr/>
        </p:nvSpPr>
        <p:spPr bwMode="auto">
          <a:xfrm>
            <a:off x="4113213" y="2801938"/>
            <a:ext cx="1943100" cy="1524000"/>
          </a:xfrm>
          <a:custGeom>
            <a:avLst/>
            <a:gdLst>
              <a:gd name="T0" fmla="*/ 539 w 542"/>
              <a:gd name="T1" fmla="*/ 333 h 425"/>
              <a:gd name="T2" fmla="*/ 421 w 542"/>
              <a:gd name="T3" fmla="*/ 424 h 425"/>
              <a:gd name="T4" fmla="*/ 417 w 542"/>
              <a:gd name="T5" fmla="*/ 422 h 425"/>
              <a:gd name="T6" fmla="*/ 417 w 542"/>
              <a:gd name="T7" fmla="*/ 396 h 425"/>
              <a:gd name="T8" fmla="*/ 197 w 542"/>
              <a:gd name="T9" fmla="*/ 396 h 425"/>
              <a:gd name="T10" fmla="*/ 198 w 542"/>
              <a:gd name="T11" fmla="*/ 396 h 425"/>
              <a:gd name="T12" fmla="*/ 0 w 542"/>
              <a:gd name="T13" fmla="*/ 198 h 425"/>
              <a:gd name="T14" fmla="*/ 184 w 542"/>
              <a:gd name="T15" fmla="*/ 0 h 425"/>
              <a:gd name="T16" fmla="*/ 64 w 542"/>
              <a:gd name="T17" fmla="*/ 97 h 425"/>
              <a:gd name="T18" fmla="*/ 190 w 542"/>
              <a:gd name="T19" fmla="*/ 261 h 425"/>
              <a:gd name="T20" fmla="*/ 417 w 542"/>
              <a:gd name="T21" fmla="*/ 261 h 425"/>
              <a:gd name="T22" fmla="*/ 417 w 542"/>
              <a:gd name="T23" fmla="*/ 235 h 425"/>
              <a:gd name="T24" fmla="*/ 421 w 542"/>
              <a:gd name="T25" fmla="*/ 233 h 425"/>
              <a:gd name="T26" fmla="*/ 539 w 542"/>
              <a:gd name="T27" fmla="*/ 324 h 425"/>
              <a:gd name="T28" fmla="*/ 539 w 542"/>
              <a:gd name="T29" fmla="*/ 33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2" h="425">
                <a:moveTo>
                  <a:pt x="539" y="333"/>
                </a:moveTo>
                <a:cubicBezTo>
                  <a:pt x="421" y="424"/>
                  <a:pt x="421" y="424"/>
                  <a:pt x="421" y="424"/>
                </a:cubicBezTo>
                <a:cubicBezTo>
                  <a:pt x="419" y="425"/>
                  <a:pt x="417" y="424"/>
                  <a:pt x="417" y="422"/>
                </a:cubicBezTo>
                <a:cubicBezTo>
                  <a:pt x="417" y="396"/>
                  <a:pt x="417" y="396"/>
                  <a:pt x="417" y="396"/>
                </a:cubicBezTo>
                <a:cubicBezTo>
                  <a:pt x="197" y="396"/>
                  <a:pt x="197" y="396"/>
                  <a:pt x="197" y="396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89" y="396"/>
                  <a:pt x="0" y="307"/>
                  <a:pt x="0" y="198"/>
                </a:cubicBezTo>
                <a:cubicBezTo>
                  <a:pt x="0" y="103"/>
                  <a:pt x="64" y="0"/>
                  <a:pt x="184" y="0"/>
                </a:cubicBezTo>
                <a:cubicBezTo>
                  <a:pt x="128" y="15"/>
                  <a:pt x="79" y="31"/>
                  <a:pt x="64" y="97"/>
                </a:cubicBezTo>
                <a:cubicBezTo>
                  <a:pt x="43" y="192"/>
                  <a:pt x="118" y="261"/>
                  <a:pt x="190" y="261"/>
                </a:cubicBezTo>
                <a:cubicBezTo>
                  <a:pt x="417" y="261"/>
                  <a:pt x="417" y="261"/>
                  <a:pt x="417" y="261"/>
                </a:cubicBezTo>
                <a:cubicBezTo>
                  <a:pt x="417" y="235"/>
                  <a:pt x="417" y="235"/>
                  <a:pt x="417" y="235"/>
                </a:cubicBezTo>
                <a:cubicBezTo>
                  <a:pt x="417" y="233"/>
                  <a:pt x="419" y="232"/>
                  <a:pt x="421" y="233"/>
                </a:cubicBezTo>
                <a:cubicBezTo>
                  <a:pt x="539" y="324"/>
                  <a:pt x="539" y="324"/>
                  <a:pt x="539" y="324"/>
                </a:cubicBezTo>
                <a:cubicBezTo>
                  <a:pt x="542" y="326"/>
                  <a:pt x="542" y="331"/>
                  <a:pt x="539" y="333"/>
                </a:cubicBezTo>
                <a:close/>
              </a:path>
            </a:pathLst>
          </a:custGeom>
          <a:blipFill>
            <a:blip r:embed="rId4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4371469" y="2799134"/>
            <a:ext cx="842160" cy="842159"/>
          </a:xfrm>
          <a:prstGeom prst="ellipse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32"/>
          <p:cNvSpPr/>
          <p:nvPr/>
        </p:nvSpPr>
        <p:spPr bwMode="auto">
          <a:xfrm>
            <a:off x="6134100" y="3614738"/>
            <a:ext cx="1944688" cy="1520825"/>
          </a:xfrm>
          <a:custGeom>
            <a:avLst/>
            <a:gdLst>
              <a:gd name="T0" fmla="*/ 3 w 542"/>
              <a:gd name="T1" fmla="*/ 92 h 424"/>
              <a:gd name="T2" fmla="*/ 121 w 542"/>
              <a:gd name="T3" fmla="*/ 1 h 424"/>
              <a:gd name="T4" fmla="*/ 125 w 542"/>
              <a:gd name="T5" fmla="*/ 3 h 424"/>
              <a:gd name="T6" fmla="*/ 125 w 542"/>
              <a:gd name="T7" fmla="*/ 29 h 424"/>
              <a:gd name="T8" fmla="*/ 344 w 542"/>
              <a:gd name="T9" fmla="*/ 29 h 424"/>
              <a:gd name="T10" fmla="*/ 344 w 542"/>
              <a:gd name="T11" fmla="*/ 29 h 424"/>
              <a:gd name="T12" fmla="*/ 542 w 542"/>
              <a:gd name="T13" fmla="*/ 227 h 424"/>
              <a:gd name="T14" fmla="*/ 358 w 542"/>
              <a:gd name="T15" fmla="*/ 424 h 424"/>
              <a:gd name="T16" fmla="*/ 478 w 542"/>
              <a:gd name="T17" fmla="*/ 327 h 424"/>
              <a:gd name="T18" fmla="*/ 352 w 542"/>
              <a:gd name="T19" fmla="*/ 164 h 424"/>
              <a:gd name="T20" fmla="*/ 125 w 542"/>
              <a:gd name="T21" fmla="*/ 164 h 424"/>
              <a:gd name="T22" fmla="*/ 125 w 542"/>
              <a:gd name="T23" fmla="*/ 190 h 424"/>
              <a:gd name="T24" fmla="*/ 121 w 542"/>
              <a:gd name="T25" fmla="*/ 192 h 424"/>
              <a:gd name="T26" fmla="*/ 3 w 542"/>
              <a:gd name="T27" fmla="*/ 101 h 424"/>
              <a:gd name="T28" fmla="*/ 3 w 542"/>
              <a:gd name="T29" fmla="*/ 92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2" h="424">
                <a:moveTo>
                  <a:pt x="3" y="92"/>
                </a:moveTo>
                <a:cubicBezTo>
                  <a:pt x="121" y="1"/>
                  <a:pt x="121" y="1"/>
                  <a:pt x="121" y="1"/>
                </a:cubicBezTo>
                <a:cubicBezTo>
                  <a:pt x="123" y="0"/>
                  <a:pt x="125" y="1"/>
                  <a:pt x="125" y="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453" y="29"/>
                  <a:pt x="542" y="117"/>
                  <a:pt x="542" y="227"/>
                </a:cubicBezTo>
                <a:cubicBezTo>
                  <a:pt x="542" y="321"/>
                  <a:pt x="478" y="424"/>
                  <a:pt x="358" y="424"/>
                </a:cubicBezTo>
                <a:cubicBezTo>
                  <a:pt x="414" y="409"/>
                  <a:pt x="463" y="394"/>
                  <a:pt x="478" y="327"/>
                </a:cubicBezTo>
                <a:cubicBezTo>
                  <a:pt x="499" y="233"/>
                  <a:pt x="424" y="164"/>
                  <a:pt x="352" y="164"/>
                </a:cubicBezTo>
                <a:cubicBezTo>
                  <a:pt x="125" y="164"/>
                  <a:pt x="125" y="164"/>
                  <a:pt x="125" y="16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5" y="192"/>
                  <a:pt x="123" y="193"/>
                  <a:pt x="121" y="192"/>
                </a:cubicBezTo>
                <a:cubicBezTo>
                  <a:pt x="3" y="101"/>
                  <a:pt x="3" y="101"/>
                  <a:pt x="3" y="101"/>
                </a:cubicBezTo>
                <a:cubicBezTo>
                  <a:pt x="0" y="99"/>
                  <a:pt x="0" y="94"/>
                  <a:pt x="3" y="92"/>
                </a:cubicBezTo>
                <a:close/>
              </a:path>
            </a:pathLst>
          </a:custGeom>
          <a:blipFill>
            <a:blip r:embed="rId5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6976854" y="4296812"/>
            <a:ext cx="843677" cy="846712"/>
          </a:xfrm>
          <a:prstGeom prst="ellipse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7178669" y="4509249"/>
            <a:ext cx="426391" cy="421839"/>
            <a:chOff x="5384001" y="3118064"/>
            <a:chExt cx="319793" cy="316379"/>
          </a:xfrm>
          <a:gradFill>
            <a:gsLst>
              <a:gs pos="0">
                <a:srgbClr val="FFC000"/>
              </a:gs>
              <a:gs pos="74000">
                <a:srgbClr val="FFFF00"/>
              </a:gs>
              <a:gs pos="83000">
                <a:srgbClr val="FFC000"/>
              </a:gs>
              <a:gs pos="100000">
                <a:srgbClr val="FFFF00"/>
              </a:gs>
            </a:gsLst>
            <a:lin ang="3000000" scaled="0"/>
          </a:gradFill>
        </p:grpSpPr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5384001" y="3118064"/>
              <a:ext cx="319793" cy="316379"/>
            </a:xfrm>
            <a:custGeom>
              <a:avLst/>
              <a:gdLst>
                <a:gd name="T0" fmla="*/ 59 w 119"/>
                <a:gd name="T1" fmla="*/ 0 h 118"/>
                <a:gd name="T2" fmla="*/ 0 w 119"/>
                <a:gd name="T3" fmla="*/ 59 h 118"/>
                <a:gd name="T4" fmla="*/ 59 w 119"/>
                <a:gd name="T5" fmla="*/ 118 h 118"/>
                <a:gd name="T6" fmla="*/ 119 w 119"/>
                <a:gd name="T7" fmla="*/ 59 h 118"/>
                <a:gd name="T8" fmla="*/ 59 w 119"/>
                <a:gd name="T9" fmla="*/ 0 h 118"/>
                <a:gd name="T10" fmla="*/ 59 w 119"/>
                <a:gd name="T11" fmla="*/ 107 h 118"/>
                <a:gd name="T12" fmla="*/ 12 w 119"/>
                <a:gd name="T13" fmla="*/ 59 h 118"/>
                <a:gd name="T14" fmla="*/ 59 w 119"/>
                <a:gd name="T15" fmla="*/ 11 h 118"/>
                <a:gd name="T16" fmla="*/ 107 w 119"/>
                <a:gd name="T17" fmla="*/ 59 h 118"/>
                <a:gd name="T18" fmla="*/ 59 w 119"/>
                <a:gd name="T19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8">
                  <a:moveTo>
                    <a:pt x="59" y="0"/>
                  </a:moveTo>
                  <a:cubicBezTo>
                    <a:pt x="27" y="0"/>
                    <a:pt x="0" y="26"/>
                    <a:pt x="0" y="59"/>
                  </a:cubicBezTo>
                  <a:cubicBezTo>
                    <a:pt x="0" y="92"/>
                    <a:pt x="27" y="118"/>
                    <a:pt x="59" y="118"/>
                  </a:cubicBezTo>
                  <a:cubicBezTo>
                    <a:pt x="92" y="118"/>
                    <a:pt x="119" y="92"/>
                    <a:pt x="119" y="59"/>
                  </a:cubicBezTo>
                  <a:cubicBezTo>
                    <a:pt x="119" y="26"/>
                    <a:pt x="92" y="0"/>
                    <a:pt x="59" y="0"/>
                  </a:cubicBezTo>
                  <a:close/>
                  <a:moveTo>
                    <a:pt x="59" y="107"/>
                  </a:moveTo>
                  <a:cubicBezTo>
                    <a:pt x="33" y="107"/>
                    <a:pt x="12" y="86"/>
                    <a:pt x="12" y="59"/>
                  </a:cubicBezTo>
                  <a:cubicBezTo>
                    <a:pt x="12" y="33"/>
                    <a:pt x="33" y="11"/>
                    <a:pt x="59" y="11"/>
                  </a:cubicBezTo>
                  <a:cubicBezTo>
                    <a:pt x="86" y="11"/>
                    <a:pt x="107" y="33"/>
                    <a:pt x="107" y="59"/>
                  </a:cubicBezTo>
                  <a:cubicBezTo>
                    <a:pt x="107" y="86"/>
                    <a:pt x="86" y="107"/>
                    <a:pt x="59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439766" y="3165862"/>
              <a:ext cx="121772" cy="129738"/>
            </a:xfrm>
            <a:custGeom>
              <a:avLst/>
              <a:gdLst>
                <a:gd name="T0" fmla="*/ 38 w 45"/>
                <a:gd name="T1" fmla="*/ 0 h 48"/>
                <a:gd name="T2" fmla="*/ 32 w 45"/>
                <a:gd name="T3" fmla="*/ 6 h 48"/>
                <a:gd name="T4" fmla="*/ 32 w 45"/>
                <a:gd name="T5" fmla="*/ 34 h 48"/>
                <a:gd name="T6" fmla="*/ 7 w 45"/>
                <a:gd name="T7" fmla="*/ 34 h 48"/>
                <a:gd name="T8" fmla="*/ 0 w 45"/>
                <a:gd name="T9" fmla="*/ 41 h 48"/>
                <a:gd name="T10" fmla="*/ 7 w 45"/>
                <a:gd name="T11" fmla="*/ 48 h 48"/>
                <a:gd name="T12" fmla="*/ 37 w 45"/>
                <a:gd name="T13" fmla="*/ 48 h 48"/>
                <a:gd name="T14" fmla="*/ 42 w 45"/>
                <a:gd name="T15" fmla="*/ 46 h 48"/>
                <a:gd name="T16" fmla="*/ 45 w 45"/>
                <a:gd name="T17" fmla="*/ 40 h 48"/>
                <a:gd name="T18" fmla="*/ 45 w 45"/>
                <a:gd name="T19" fmla="*/ 6 h 48"/>
                <a:gd name="T20" fmla="*/ 38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38" y="0"/>
                  </a:moveTo>
                  <a:cubicBezTo>
                    <a:pt x="35" y="0"/>
                    <a:pt x="32" y="3"/>
                    <a:pt x="32" y="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0" y="37"/>
                    <a:pt x="0" y="41"/>
                  </a:cubicBezTo>
                  <a:cubicBezTo>
                    <a:pt x="0" y="45"/>
                    <a:pt x="4" y="48"/>
                    <a:pt x="7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9" y="48"/>
                    <a:pt x="41" y="47"/>
                    <a:pt x="42" y="46"/>
                  </a:cubicBezTo>
                  <a:cubicBezTo>
                    <a:pt x="44" y="45"/>
                    <a:pt x="45" y="43"/>
                    <a:pt x="45" y="40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3"/>
                    <a:pt x="42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145344" y="5067653"/>
            <a:ext cx="394527" cy="397560"/>
            <a:chOff x="3859009" y="3536868"/>
            <a:chExt cx="295895" cy="298170"/>
          </a:xfrm>
          <a:gradFill>
            <a:gsLst>
              <a:gs pos="0">
                <a:srgbClr val="FFC000"/>
              </a:gs>
              <a:gs pos="74000">
                <a:srgbClr val="FFFF00"/>
              </a:gs>
              <a:gs pos="83000">
                <a:srgbClr val="FFC000"/>
              </a:gs>
              <a:gs pos="100000">
                <a:srgbClr val="FFFF00"/>
              </a:gs>
            </a:gsLst>
            <a:lin ang="3000000" scaled="0"/>
          </a:gradFill>
        </p:grpSpPr>
        <p:sp>
          <p:nvSpPr>
            <p:cNvPr id="36" name="Freeform 36"/>
            <p:cNvSpPr/>
            <p:nvPr/>
          </p:nvSpPr>
          <p:spPr bwMode="auto">
            <a:xfrm>
              <a:off x="4119624" y="3619946"/>
              <a:ext cx="35280" cy="35279"/>
            </a:xfrm>
            <a:custGeom>
              <a:avLst/>
              <a:gdLst>
                <a:gd name="T0" fmla="*/ 2 w 13"/>
                <a:gd name="T1" fmla="*/ 1 h 13"/>
                <a:gd name="T2" fmla="*/ 2 w 13"/>
                <a:gd name="T3" fmla="*/ 4 h 13"/>
                <a:gd name="T4" fmla="*/ 0 w 13"/>
                <a:gd name="T5" fmla="*/ 6 h 13"/>
                <a:gd name="T6" fmla="*/ 1 w 13"/>
                <a:gd name="T7" fmla="*/ 7 h 13"/>
                <a:gd name="T8" fmla="*/ 8 w 13"/>
                <a:gd name="T9" fmla="*/ 7 h 13"/>
                <a:gd name="T10" fmla="*/ 8 w 13"/>
                <a:gd name="T11" fmla="*/ 10 h 13"/>
                <a:gd name="T12" fmla="*/ 12 w 13"/>
                <a:gd name="T13" fmla="*/ 12 h 13"/>
                <a:gd name="T14" fmla="*/ 13 w 13"/>
                <a:gd name="T15" fmla="*/ 13 h 13"/>
                <a:gd name="T16" fmla="*/ 12 w 13"/>
                <a:gd name="T17" fmla="*/ 9 h 13"/>
                <a:gd name="T18" fmla="*/ 6 w 13"/>
                <a:gd name="T19" fmla="*/ 1 h 13"/>
                <a:gd name="T20" fmla="*/ 2 w 13"/>
                <a:gd name="T2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2" y="1"/>
                  </a:moveTo>
                  <a:cubicBezTo>
                    <a:pt x="1" y="2"/>
                    <a:pt x="2" y="4"/>
                    <a:pt x="2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3" y="7"/>
                    <a:pt x="7" y="6"/>
                    <a:pt x="8" y="7"/>
                  </a:cubicBezTo>
                  <a:cubicBezTo>
                    <a:pt x="8" y="7"/>
                    <a:pt x="8" y="10"/>
                    <a:pt x="8" y="10"/>
                  </a:cubicBezTo>
                  <a:cubicBezTo>
                    <a:pt x="8" y="10"/>
                    <a:pt x="10" y="12"/>
                    <a:pt x="12" y="12"/>
                  </a:cubicBezTo>
                  <a:cubicBezTo>
                    <a:pt x="12" y="12"/>
                    <a:pt x="13" y="12"/>
                    <a:pt x="13" y="13"/>
                  </a:cubicBezTo>
                  <a:cubicBezTo>
                    <a:pt x="13" y="11"/>
                    <a:pt x="13" y="10"/>
                    <a:pt x="12" y="9"/>
                  </a:cubicBezTo>
                  <a:cubicBezTo>
                    <a:pt x="11" y="6"/>
                    <a:pt x="6" y="2"/>
                    <a:pt x="6" y="1"/>
                  </a:cubicBezTo>
                  <a:cubicBezTo>
                    <a:pt x="5" y="0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3859009" y="3536868"/>
              <a:ext cx="282237" cy="298170"/>
            </a:xfrm>
            <a:custGeom>
              <a:avLst/>
              <a:gdLst>
                <a:gd name="T0" fmla="*/ 102 w 105"/>
                <a:gd name="T1" fmla="*/ 62 h 111"/>
                <a:gd name="T2" fmla="*/ 89 w 105"/>
                <a:gd name="T3" fmla="*/ 56 h 111"/>
                <a:gd name="T4" fmla="*/ 93 w 105"/>
                <a:gd name="T5" fmla="*/ 41 h 111"/>
                <a:gd name="T6" fmla="*/ 93 w 105"/>
                <a:gd name="T7" fmla="*/ 30 h 111"/>
                <a:gd name="T8" fmla="*/ 95 w 105"/>
                <a:gd name="T9" fmla="*/ 26 h 111"/>
                <a:gd name="T10" fmla="*/ 82 w 105"/>
                <a:gd name="T11" fmla="*/ 6 h 111"/>
                <a:gd name="T12" fmla="*/ 76 w 105"/>
                <a:gd name="T13" fmla="*/ 8 h 111"/>
                <a:gd name="T14" fmla="*/ 73 w 105"/>
                <a:gd name="T15" fmla="*/ 13 h 111"/>
                <a:gd name="T16" fmla="*/ 71 w 105"/>
                <a:gd name="T17" fmla="*/ 14 h 111"/>
                <a:gd name="T18" fmla="*/ 63 w 105"/>
                <a:gd name="T19" fmla="*/ 6 h 111"/>
                <a:gd name="T20" fmla="*/ 55 w 105"/>
                <a:gd name="T21" fmla="*/ 0 h 111"/>
                <a:gd name="T22" fmla="*/ 21 w 105"/>
                <a:gd name="T23" fmla="*/ 13 h 111"/>
                <a:gd name="T24" fmla="*/ 34 w 105"/>
                <a:gd name="T25" fmla="*/ 10 h 111"/>
                <a:gd name="T26" fmla="*/ 36 w 105"/>
                <a:gd name="T27" fmla="*/ 10 h 111"/>
                <a:gd name="T28" fmla="*/ 33 w 105"/>
                <a:gd name="T29" fmla="*/ 20 h 111"/>
                <a:gd name="T30" fmla="*/ 41 w 105"/>
                <a:gd name="T31" fmla="*/ 25 h 111"/>
                <a:gd name="T32" fmla="*/ 44 w 105"/>
                <a:gd name="T33" fmla="*/ 17 h 111"/>
                <a:gd name="T34" fmla="*/ 52 w 105"/>
                <a:gd name="T35" fmla="*/ 18 h 111"/>
                <a:gd name="T36" fmla="*/ 60 w 105"/>
                <a:gd name="T37" fmla="*/ 22 h 111"/>
                <a:gd name="T38" fmla="*/ 63 w 105"/>
                <a:gd name="T39" fmla="*/ 28 h 111"/>
                <a:gd name="T40" fmla="*/ 60 w 105"/>
                <a:gd name="T41" fmla="*/ 28 h 111"/>
                <a:gd name="T42" fmla="*/ 50 w 105"/>
                <a:gd name="T43" fmla="*/ 29 h 111"/>
                <a:gd name="T44" fmla="*/ 56 w 105"/>
                <a:gd name="T45" fmla="*/ 31 h 111"/>
                <a:gd name="T46" fmla="*/ 46 w 105"/>
                <a:gd name="T47" fmla="*/ 37 h 111"/>
                <a:gd name="T48" fmla="*/ 41 w 105"/>
                <a:gd name="T49" fmla="*/ 51 h 111"/>
                <a:gd name="T50" fmla="*/ 32 w 105"/>
                <a:gd name="T51" fmla="*/ 48 h 111"/>
                <a:gd name="T52" fmla="*/ 32 w 105"/>
                <a:gd name="T53" fmla="*/ 57 h 111"/>
                <a:gd name="T54" fmla="*/ 38 w 105"/>
                <a:gd name="T55" fmla="*/ 61 h 111"/>
                <a:gd name="T56" fmla="*/ 41 w 105"/>
                <a:gd name="T57" fmla="*/ 67 h 111"/>
                <a:gd name="T58" fmla="*/ 35 w 105"/>
                <a:gd name="T59" fmla="*/ 63 h 111"/>
                <a:gd name="T60" fmla="*/ 22 w 105"/>
                <a:gd name="T61" fmla="*/ 58 h 111"/>
                <a:gd name="T62" fmla="*/ 14 w 105"/>
                <a:gd name="T63" fmla="*/ 46 h 111"/>
                <a:gd name="T64" fmla="*/ 9 w 105"/>
                <a:gd name="T65" fmla="*/ 27 h 111"/>
                <a:gd name="T66" fmla="*/ 45 w 105"/>
                <a:gd name="T67" fmla="*/ 110 h 111"/>
                <a:gd name="T68" fmla="*/ 47 w 105"/>
                <a:gd name="T69" fmla="*/ 94 h 111"/>
                <a:gd name="T70" fmla="*/ 39 w 105"/>
                <a:gd name="T71" fmla="*/ 78 h 111"/>
                <a:gd name="T72" fmla="*/ 44 w 105"/>
                <a:gd name="T73" fmla="*/ 71 h 111"/>
                <a:gd name="T74" fmla="*/ 54 w 105"/>
                <a:gd name="T75" fmla="*/ 71 h 111"/>
                <a:gd name="T76" fmla="*/ 64 w 105"/>
                <a:gd name="T77" fmla="*/ 78 h 111"/>
                <a:gd name="T78" fmla="*/ 69 w 105"/>
                <a:gd name="T79" fmla="*/ 81 h 111"/>
                <a:gd name="T80" fmla="*/ 73 w 105"/>
                <a:gd name="T81" fmla="*/ 89 h 111"/>
                <a:gd name="T82" fmla="*/ 62 w 105"/>
                <a:gd name="T83" fmla="*/ 100 h 111"/>
                <a:gd name="T84" fmla="*/ 54 w 105"/>
                <a:gd name="T85" fmla="*/ 106 h 111"/>
                <a:gd name="T86" fmla="*/ 56 w 105"/>
                <a:gd name="T87" fmla="*/ 111 h 111"/>
                <a:gd name="T88" fmla="*/ 105 w 105"/>
                <a:gd name="T89" fmla="*/ 69 h 111"/>
                <a:gd name="T90" fmla="*/ 57 w 105"/>
                <a:gd name="T91" fmla="*/ 31 h 111"/>
                <a:gd name="T92" fmla="*/ 55 w 105"/>
                <a:gd name="T93" fmla="*/ 35 h 111"/>
                <a:gd name="T94" fmla="*/ 79 w 105"/>
                <a:gd name="T95" fmla="*/ 10 h 111"/>
                <a:gd name="T96" fmla="*/ 85 w 105"/>
                <a:gd name="T9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11">
                  <a:moveTo>
                    <a:pt x="105" y="69"/>
                  </a:moveTo>
                  <a:cubicBezTo>
                    <a:pt x="104" y="67"/>
                    <a:pt x="105" y="64"/>
                    <a:pt x="105" y="64"/>
                  </a:cubicBezTo>
                  <a:cubicBezTo>
                    <a:pt x="105" y="64"/>
                    <a:pt x="102" y="63"/>
                    <a:pt x="102" y="62"/>
                  </a:cubicBezTo>
                  <a:cubicBezTo>
                    <a:pt x="101" y="61"/>
                    <a:pt x="99" y="64"/>
                    <a:pt x="98" y="64"/>
                  </a:cubicBezTo>
                  <a:cubicBezTo>
                    <a:pt x="98" y="64"/>
                    <a:pt x="96" y="65"/>
                    <a:pt x="95" y="64"/>
                  </a:cubicBezTo>
                  <a:cubicBezTo>
                    <a:pt x="94" y="64"/>
                    <a:pt x="89" y="56"/>
                    <a:pt x="89" y="56"/>
                  </a:cubicBezTo>
                  <a:cubicBezTo>
                    <a:pt x="89" y="56"/>
                    <a:pt x="89" y="53"/>
                    <a:pt x="89" y="50"/>
                  </a:cubicBezTo>
                  <a:cubicBezTo>
                    <a:pt x="89" y="48"/>
                    <a:pt x="90" y="46"/>
                    <a:pt x="90" y="46"/>
                  </a:cubicBezTo>
                  <a:cubicBezTo>
                    <a:pt x="90" y="46"/>
                    <a:pt x="93" y="43"/>
                    <a:pt x="93" y="41"/>
                  </a:cubicBezTo>
                  <a:cubicBezTo>
                    <a:pt x="94" y="39"/>
                    <a:pt x="97" y="37"/>
                    <a:pt x="97" y="37"/>
                  </a:cubicBezTo>
                  <a:cubicBezTo>
                    <a:pt x="97" y="37"/>
                    <a:pt x="95" y="36"/>
                    <a:pt x="94" y="35"/>
                  </a:cubicBezTo>
                  <a:cubicBezTo>
                    <a:pt x="92" y="34"/>
                    <a:pt x="93" y="32"/>
                    <a:pt x="93" y="30"/>
                  </a:cubicBezTo>
                  <a:cubicBezTo>
                    <a:pt x="93" y="30"/>
                    <a:pt x="93" y="29"/>
                    <a:pt x="93" y="29"/>
                  </a:cubicBezTo>
                  <a:cubicBezTo>
                    <a:pt x="96" y="31"/>
                    <a:pt x="97" y="30"/>
                    <a:pt x="97" y="30"/>
                  </a:cubicBezTo>
                  <a:cubicBezTo>
                    <a:pt x="97" y="29"/>
                    <a:pt x="95" y="26"/>
                    <a:pt x="95" y="26"/>
                  </a:cubicBezTo>
                  <a:cubicBezTo>
                    <a:pt x="95" y="26"/>
                    <a:pt x="98" y="25"/>
                    <a:pt x="100" y="25"/>
                  </a:cubicBezTo>
                  <a:cubicBezTo>
                    <a:pt x="100" y="25"/>
                    <a:pt x="101" y="25"/>
                    <a:pt x="102" y="24"/>
                  </a:cubicBezTo>
                  <a:cubicBezTo>
                    <a:pt x="97" y="17"/>
                    <a:pt x="90" y="10"/>
                    <a:pt x="82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0" y="6"/>
                    <a:pt x="78" y="7"/>
                    <a:pt x="78" y="7"/>
                  </a:cubicBezTo>
                  <a:cubicBezTo>
                    <a:pt x="78" y="7"/>
                    <a:pt x="77" y="8"/>
                    <a:pt x="76" y="8"/>
                  </a:cubicBezTo>
                  <a:cubicBezTo>
                    <a:pt x="74" y="9"/>
                    <a:pt x="73" y="9"/>
                    <a:pt x="73" y="9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6"/>
                    <a:pt x="72" y="15"/>
                    <a:pt x="71" y="14"/>
                  </a:cubicBezTo>
                  <a:cubicBezTo>
                    <a:pt x="70" y="12"/>
                    <a:pt x="68" y="14"/>
                    <a:pt x="67" y="13"/>
                  </a:cubicBezTo>
                  <a:cubicBezTo>
                    <a:pt x="65" y="12"/>
                    <a:pt x="62" y="9"/>
                    <a:pt x="62" y="9"/>
                  </a:cubicBezTo>
                  <a:cubicBezTo>
                    <a:pt x="62" y="9"/>
                    <a:pt x="63" y="7"/>
                    <a:pt x="63" y="6"/>
                  </a:cubicBezTo>
                  <a:cubicBezTo>
                    <a:pt x="63" y="5"/>
                    <a:pt x="60" y="3"/>
                    <a:pt x="60" y="3"/>
                  </a:cubicBezTo>
                  <a:cubicBezTo>
                    <a:pt x="60" y="1"/>
                    <a:pt x="54" y="0"/>
                    <a:pt x="5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3" y="0"/>
                    <a:pt x="33" y="3"/>
                    <a:pt x="24" y="9"/>
                  </a:cubicBezTo>
                  <a:cubicBezTo>
                    <a:pt x="26" y="9"/>
                    <a:pt x="29" y="9"/>
                    <a:pt x="28" y="10"/>
                  </a:cubicBezTo>
                  <a:cubicBezTo>
                    <a:pt x="25" y="11"/>
                    <a:pt x="23" y="13"/>
                    <a:pt x="21" y="13"/>
                  </a:cubicBezTo>
                  <a:cubicBezTo>
                    <a:pt x="20" y="13"/>
                    <a:pt x="21" y="14"/>
                    <a:pt x="23" y="14"/>
                  </a:cubicBezTo>
                  <a:cubicBezTo>
                    <a:pt x="24" y="14"/>
                    <a:pt x="28" y="12"/>
                    <a:pt x="31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4" y="9"/>
                    <a:pt x="33" y="8"/>
                    <a:pt x="33" y="8"/>
                  </a:cubicBezTo>
                  <a:cubicBezTo>
                    <a:pt x="33" y="8"/>
                    <a:pt x="37" y="6"/>
                    <a:pt x="37" y="6"/>
                  </a:cubicBezTo>
                  <a:cubicBezTo>
                    <a:pt x="37" y="7"/>
                    <a:pt x="35" y="7"/>
                    <a:pt x="36" y="10"/>
                  </a:cubicBezTo>
                  <a:cubicBezTo>
                    <a:pt x="38" y="12"/>
                    <a:pt x="41" y="12"/>
                    <a:pt x="38" y="13"/>
                  </a:cubicBezTo>
                  <a:cubicBezTo>
                    <a:pt x="36" y="14"/>
                    <a:pt x="30" y="18"/>
                    <a:pt x="32" y="19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6" y="20"/>
                    <a:pt x="37" y="21"/>
                  </a:cubicBezTo>
                  <a:cubicBezTo>
                    <a:pt x="38" y="22"/>
                    <a:pt x="40" y="22"/>
                    <a:pt x="40" y="22"/>
                  </a:cubicBezTo>
                  <a:cubicBezTo>
                    <a:pt x="40" y="22"/>
                    <a:pt x="38" y="24"/>
                    <a:pt x="41" y="25"/>
                  </a:cubicBezTo>
                  <a:cubicBezTo>
                    <a:pt x="43" y="26"/>
                    <a:pt x="44" y="23"/>
                    <a:pt x="44" y="22"/>
                  </a:cubicBezTo>
                  <a:cubicBezTo>
                    <a:pt x="43" y="22"/>
                    <a:pt x="46" y="22"/>
                    <a:pt x="45" y="20"/>
                  </a:cubicBezTo>
                  <a:cubicBezTo>
                    <a:pt x="45" y="19"/>
                    <a:pt x="44" y="17"/>
                    <a:pt x="44" y="17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8" y="13"/>
                    <a:pt x="49" y="14"/>
                  </a:cubicBezTo>
                  <a:cubicBezTo>
                    <a:pt x="50" y="15"/>
                    <a:pt x="50" y="17"/>
                    <a:pt x="52" y="18"/>
                  </a:cubicBezTo>
                  <a:cubicBezTo>
                    <a:pt x="54" y="18"/>
                    <a:pt x="55" y="17"/>
                    <a:pt x="55" y="17"/>
                  </a:cubicBezTo>
                  <a:cubicBezTo>
                    <a:pt x="55" y="17"/>
                    <a:pt x="57" y="16"/>
                    <a:pt x="58" y="18"/>
                  </a:cubicBezTo>
                  <a:cubicBezTo>
                    <a:pt x="58" y="20"/>
                    <a:pt x="59" y="21"/>
                    <a:pt x="60" y="22"/>
                  </a:cubicBezTo>
                  <a:cubicBezTo>
                    <a:pt x="61" y="22"/>
                    <a:pt x="60" y="23"/>
                    <a:pt x="60" y="23"/>
                  </a:cubicBezTo>
                  <a:cubicBezTo>
                    <a:pt x="60" y="23"/>
                    <a:pt x="62" y="20"/>
                    <a:pt x="63" y="23"/>
                  </a:cubicBezTo>
                  <a:cubicBezTo>
                    <a:pt x="63" y="27"/>
                    <a:pt x="61" y="28"/>
                    <a:pt x="63" y="28"/>
                  </a:cubicBezTo>
                  <a:cubicBezTo>
                    <a:pt x="65" y="28"/>
                    <a:pt x="65" y="29"/>
                    <a:pt x="65" y="30"/>
                  </a:cubicBezTo>
                  <a:cubicBezTo>
                    <a:pt x="65" y="30"/>
                    <a:pt x="63" y="30"/>
                    <a:pt x="63" y="3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2" y="26"/>
                    <a:pt x="60" y="26"/>
                  </a:cubicBezTo>
                  <a:cubicBezTo>
                    <a:pt x="59" y="26"/>
                    <a:pt x="55" y="26"/>
                    <a:pt x="55" y="26"/>
                  </a:cubicBezTo>
                  <a:cubicBezTo>
                    <a:pt x="55" y="26"/>
                    <a:pt x="50" y="28"/>
                    <a:pt x="50" y="29"/>
                  </a:cubicBezTo>
                  <a:cubicBezTo>
                    <a:pt x="50" y="29"/>
                    <a:pt x="55" y="27"/>
                    <a:pt x="55" y="28"/>
                  </a:cubicBezTo>
                  <a:cubicBezTo>
                    <a:pt x="55" y="29"/>
                    <a:pt x="54" y="29"/>
                    <a:pt x="55" y="29"/>
                  </a:cubicBezTo>
                  <a:cubicBezTo>
                    <a:pt x="56" y="30"/>
                    <a:pt x="56" y="31"/>
                    <a:pt x="56" y="31"/>
                  </a:cubicBezTo>
                  <a:cubicBezTo>
                    <a:pt x="56" y="31"/>
                    <a:pt x="56" y="31"/>
                    <a:pt x="54" y="32"/>
                  </a:cubicBezTo>
                  <a:cubicBezTo>
                    <a:pt x="52" y="32"/>
                    <a:pt x="50" y="34"/>
                    <a:pt x="50" y="35"/>
                  </a:cubicBezTo>
                  <a:cubicBezTo>
                    <a:pt x="50" y="36"/>
                    <a:pt x="46" y="35"/>
                    <a:pt x="46" y="37"/>
                  </a:cubicBezTo>
                  <a:cubicBezTo>
                    <a:pt x="45" y="39"/>
                    <a:pt x="47" y="40"/>
                    <a:pt x="45" y="41"/>
                  </a:cubicBezTo>
                  <a:cubicBezTo>
                    <a:pt x="43" y="42"/>
                    <a:pt x="40" y="45"/>
                    <a:pt x="40" y="47"/>
                  </a:cubicBezTo>
                  <a:cubicBezTo>
                    <a:pt x="41" y="49"/>
                    <a:pt x="41" y="51"/>
                    <a:pt x="41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47"/>
                    <a:pt x="36" y="47"/>
                  </a:cubicBezTo>
                  <a:cubicBezTo>
                    <a:pt x="33" y="47"/>
                    <a:pt x="32" y="48"/>
                    <a:pt x="32" y="48"/>
                  </a:cubicBezTo>
                  <a:cubicBezTo>
                    <a:pt x="32" y="48"/>
                    <a:pt x="27" y="46"/>
                    <a:pt x="27" y="51"/>
                  </a:cubicBezTo>
                  <a:cubicBezTo>
                    <a:pt x="27" y="51"/>
                    <a:pt x="26" y="58"/>
                    <a:pt x="29" y="58"/>
                  </a:cubicBezTo>
                  <a:cubicBezTo>
                    <a:pt x="32" y="58"/>
                    <a:pt x="32" y="57"/>
                    <a:pt x="32" y="57"/>
                  </a:cubicBezTo>
                  <a:cubicBezTo>
                    <a:pt x="32" y="57"/>
                    <a:pt x="33" y="55"/>
                    <a:pt x="34" y="56"/>
                  </a:cubicBezTo>
                  <a:cubicBezTo>
                    <a:pt x="35" y="56"/>
                    <a:pt x="33" y="61"/>
                    <a:pt x="33" y="61"/>
                  </a:cubicBezTo>
                  <a:cubicBezTo>
                    <a:pt x="35" y="61"/>
                    <a:pt x="38" y="61"/>
                    <a:pt x="38" y="61"/>
                  </a:cubicBezTo>
                  <a:cubicBezTo>
                    <a:pt x="38" y="61"/>
                    <a:pt x="38" y="63"/>
                    <a:pt x="38" y="64"/>
                  </a:cubicBezTo>
                  <a:cubicBezTo>
                    <a:pt x="38" y="66"/>
                    <a:pt x="38" y="67"/>
                    <a:pt x="40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39" y="67"/>
                    <a:pt x="38" y="66"/>
                  </a:cubicBezTo>
                  <a:cubicBezTo>
                    <a:pt x="36" y="66"/>
                    <a:pt x="35" y="63"/>
                    <a:pt x="35" y="63"/>
                  </a:cubicBezTo>
                  <a:cubicBezTo>
                    <a:pt x="35" y="63"/>
                    <a:pt x="32" y="63"/>
                    <a:pt x="31" y="62"/>
                  </a:cubicBezTo>
                  <a:cubicBezTo>
                    <a:pt x="30" y="61"/>
                    <a:pt x="31" y="60"/>
                    <a:pt x="29" y="61"/>
                  </a:cubicBezTo>
                  <a:cubicBezTo>
                    <a:pt x="27" y="61"/>
                    <a:pt x="23" y="59"/>
                    <a:pt x="22" y="58"/>
                  </a:cubicBezTo>
                  <a:cubicBezTo>
                    <a:pt x="21" y="58"/>
                    <a:pt x="20" y="55"/>
                    <a:pt x="20" y="55"/>
                  </a:cubicBezTo>
                  <a:cubicBezTo>
                    <a:pt x="20" y="55"/>
                    <a:pt x="17" y="52"/>
                    <a:pt x="16" y="50"/>
                  </a:cubicBezTo>
                  <a:cubicBezTo>
                    <a:pt x="15" y="48"/>
                    <a:pt x="15" y="47"/>
                    <a:pt x="14" y="46"/>
                  </a:cubicBezTo>
                  <a:cubicBezTo>
                    <a:pt x="12" y="46"/>
                    <a:pt x="11" y="45"/>
                    <a:pt x="10" y="42"/>
                  </a:cubicBezTo>
                  <a:cubicBezTo>
                    <a:pt x="10" y="39"/>
                    <a:pt x="12" y="34"/>
                    <a:pt x="11" y="32"/>
                  </a:cubicBezTo>
                  <a:cubicBezTo>
                    <a:pt x="10" y="31"/>
                    <a:pt x="11" y="28"/>
                    <a:pt x="9" y="27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3" y="35"/>
                    <a:pt x="0" y="45"/>
                    <a:pt x="0" y="55"/>
                  </a:cubicBezTo>
                  <a:cubicBezTo>
                    <a:pt x="0" y="82"/>
                    <a:pt x="19" y="105"/>
                    <a:pt x="45" y="110"/>
                  </a:cubicBezTo>
                  <a:cubicBezTo>
                    <a:pt x="45" y="110"/>
                    <a:pt x="45" y="109"/>
                    <a:pt x="45" y="107"/>
                  </a:cubicBezTo>
                  <a:cubicBezTo>
                    <a:pt x="45" y="104"/>
                    <a:pt x="45" y="102"/>
                    <a:pt x="46" y="98"/>
                  </a:cubicBezTo>
                  <a:cubicBezTo>
                    <a:pt x="47" y="95"/>
                    <a:pt x="47" y="94"/>
                    <a:pt x="47" y="94"/>
                  </a:cubicBezTo>
                  <a:cubicBezTo>
                    <a:pt x="47" y="94"/>
                    <a:pt x="43" y="92"/>
                    <a:pt x="42" y="91"/>
                  </a:cubicBezTo>
                  <a:cubicBezTo>
                    <a:pt x="41" y="89"/>
                    <a:pt x="37" y="84"/>
                    <a:pt x="37" y="81"/>
                  </a:cubicBezTo>
                  <a:cubicBezTo>
                    <a:pt x="37" y="79"/>
                    <a:pt x="39" y="78"/>
                    <a:pt x="39" y="78"/>
                  </a:cubicBezTo>
                  <a:cubicBezTo>
                    <a:pt x="39" y="78"/>
                    <a:pt x="40" y="76"/>
                    <a:pt x="40" y="73"/>
                  </a:cubicBezTo>
                  <a:cubicBezTo>
                    <a:pt x="40" y="70"/>
                    <a:pt x="42" y="69"/>
                    <a:pt x="42" y="69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69"/>
                    <a:pt x="49" y="69"/>
                    <a:pt x="52" y="70"/>
                  </a:cubicBezTo>
                  <a:cubicBezTo>
                    <a:pt x="54" y="70"/>
                    <a:pt x="54" y="71"/>
                    <a:pt x="54" y="71"/>
                  </a:cubicBezTo>
                  <a:cubicBezTo>
                    <a:pt x="54" y="71"/>
                    <a:pt x="57" y="73"/>
                    <a:pt x="58" y="74"/>
                  </a:cubicBezTo>
                  <a:cubicBezTo>
                    <a:pt x="60" y="75"/>
                    <a:pt x="63" y="75"/>
                    <a:pt x="63" y="75"/>
                  </a:cubicBezTo>
                  <a:cubicBezTo>
                    <a:pt x="63" y="75"/>
                    <a:pt x="64" y="77"/>
                    <a:pt x="64" y="78"/>
                  </a:cubicBezTo>
                  <a:cubicBezTo>
                    <a:pt x="65" y="78"/>
                    <a:pt x="63" y="79"/>
                    <a:pt x="63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79"/>
                    <a:pt x="67" y="80"/>
                    <a:pt x="69" y="81"/>
                  </a:cubicBezTo>
                  <a:cubicBezTo>
                    <a:pt x="70" y="82"/>
                    <a:pt x="74" y="82"/>
                    <a:pt x="74" y="82"/>
                  </a:cubicBezTo>
                  <a:cubicBezTo>
                    <a:pt x="74" y="82"/>
                    <a:pt x="77" y="83"/>
                    <a:pt x="76" y="84"/>
                  </a:cubicBezTo>
                  <a:cubicBezTo>
                    <a:pt x="75" y="86"/>
                    <a:pt x="73" y="89"/>
                    <a:pt x="73" y="89"/>
                  </a:cubicBezTo>
                  <a:cubicBezTo>
                    <a:pt x="73" y="89"/>
                    <a:pt x="72" y="94"/>
                    <a:pt x="70" y="95"/>
                  </a:cubicBezTo>
                  <a:cubicBezTo>
                    <a:pt x="68" y="97"/>
                    <a:pt x="68" y="96"/>
                    <a:pt x="67" y="96"/>
                  </a:cubicBezTo>
                  <a:cubicBezTo>
                    <a:pt x="65" y="97"/>
                    <a:pt x="64" y="98"/>
                    <a:pt x="62" y="100"/>
                  </a:cubicBezTo>
                  <a:cubicBezTo>
                    <a:pt x="61" y="103"/>
                    <a:pt x="60" y="103"/>
                    <a:pt x="58" y="103"/>
                  </a:cubicBezTo>
                  <a:cubicBezTo>
                    <a:pt x="56" y="104"/>
                    <a:pt x="57" y="105"/>
                    <a:pt x="57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6"/>
                    <a:pt x="53" y="107"/>
                    <a:pt x="51" y="109"/>
                  </a:cubicBezTo>
                  <a:cubicBezTo>
                    <a:pt x="51" y="109"/>
                    <a:pt x="50" y="110"/>
                    <a:pt x="50" y="111"/>
                  </a:cubicBezTo>
                  <a:cubicBezTo>
                    <a:pt x="52" y="111"/>
                    <a:pt x="54" y="111"/>
                    <a:pt x="56" y="111"/>
                  </a:cubicBezTo>
                  <a:cubicBezTo>
                    <a:pt x="75" y="111"/>
                    <a:pt x="93" y="101"/>
                    <a:pt x="102" y="86"/>
                  </a:cubicBezTo>
                  <a:cubicBezTo>
                    <a:pt x="103" y="84"/>
                    <a:pt x="103" y="80"/>
                    <a:pt x="104" y="77"/>
                  </a:cubicBezTo>
                  <a:cubicBezTo>
                    <a:pt x="105" y="74"/>
                    <a:pt x="105" y="71"/>
                    <a:pt x="105" y="69"/>
                  </a:cubicBezTo>
                  <a:close/>
                  <a:moveTo>
                    <a:pt x="55" y="35"/>
                  </a:move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6" y="32"/>
                    <a:pt x="57" y="31"/>
                  </a:cubicBezTo>
                  <a:cubicBezTo>
                    <a:pt x="59" y="31"/>
                    <a:pt x="60" y="30"/>
                    <a:pt x="60" y="30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2"/>
                    <a:pt x="56" y="33"/>
                    <a:pt x="55" y="35"/>
                  </a:cubicBezTo>
                  <a:close/>
                  <a:moveTo>
                    <a:pt x="82" y="13"/>
                  </a:moveTo>
                  <a:cubicBezTo>
                    <a:pt x="81" y="12"/>
                    <a:pt x="81" y="11"/>
                    <a:pt x="80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11"/>
                    <a:pt x="80" y="11"/>
                    <a:pt x="81" y="11"/>
                  </a:cubicBezTo>
                  <a:cubicBezTo>
                    <a:pt x="83" y="11"/>
                    <a:pt x="85" y="11"/>
                    <a:pt x="85" y="12"/>
                  </a:cubicBezTo>
                  <a:cubicBezTo>
                    <a:pt x="86" y="13"/>
                    <a:pt x="84" y="13"/>
                    <a:pt x="8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615772" y="3049504"/>
            <a:ext cx="376318" cy="323207"/>
            <a:chOff x="3461829" y="2023257"/>
            <a:chExt cx="282237" cy="242405"/>
          </a:xfrm>
          <a:gradFill>
            <a:gsLst>
              <a:gs pos="0">
                <a:srgbClr val="FFC000"/>
              </a:gs>
              <a:gs pos="74000">
                <a:srgbClr val="FFFF00"/>
              </a:gs>
              <a:gs pos="83000">
                <a:srgbClr val="FFC000"/>
              </a:gs>
              <a:gs pos="100000">
                <a:srgbClr val="FFFF00"/>
              </a:gs>
            </a:gsLst>
            <a:lin ang="3000000" scaled="0"/>
          </a:gradFill>
        </p:grpSpPr>
        <p:sp>
          <p:nvSpPr>
            <p:cNvPr id="42" name="Freeform 38"/>
            <p:cNvSpPr/>
            <p:nvPr/>
          </p:nvSpPr>
          <p:spPr bwMode="auto">
            <a:xfrm>
              <a:off x="3461829" y="2023257"/>
              <a:ext cx="282237" cy="242405"/>
            </a:xfrm>
            <a:custGeom>
              <a:avLst/>
              <a:gdLst>
                <a:gd name="T0" fmla="*/ 4 w 105"/>
                <a:gd name="T1" fmla="*/ 0 h 90"/>
                <a:gd name="T2" fmla="*/ 0 w 105"/>
                <a:gd name="T3" fmla="*/ 4 h 90"/>
                <a:gd name="T4" fmla="*/ 0 w 105"/>
                <a:gd name="T5" fmla="*/ 82 h 90"/>
                <a:gd name="T6" fmla="*/ 9 w 105"/>
                <a:gd name="T7" fmla="*/ 90 h 90"/>
                <a:gd name="T8" fmla="*/ 101 w 105"/>
                <a:gd name="T9" fmla="*/ 90 h 90"/>
                <a:gd name="T10" fmla="*/ 105 w 105"/>
                <a:gd name="T11" fmla="*/ 86 h 90"/>
                <a:gd name="T12" fmla="*/ 101 w 105"/>
                <a:gd name="T13" fmla="*/ 82 h 90"/>
                <a:gd name="T14" fmla="*/ 9 w 105"/>
                <a:gd name="T15" fmla="*/ 82 h 90"/>
                <a:gd name="T16" fmla="*/ 9 w 105"/>
                <a:gd name="T17" fmla="*/ 4 h 90"/>
                <a:gd name="T18" fmla="*/ 4 w 10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90">
                  <a:moveTo>
                    <a:pt x="4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4" y="90"/>
                    <a:pt x="9" y="90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103" y="90"/>
                    <a:pt x="105" y="89"/>
                    <a:pt x="105" y="86"/>
                  </a:cubicBezTo>
                  <a:cubicBezTo>
                    <a:pt x="105" y="84"/>
                    <a:pt x="103" y="82"/>
                    <a:pt x="101" y="82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39"/>
            <p:cNvSpPr/>
            <p:nvPr/>
          </p:nvSpPr>
          <p:spPr bwMode="auto">
            <a:xfrm>
              <a:off x="3501661" y="2034637"/>
              <a:ext cx="234439" cy="190055"/>
            </a:xfrm>
            <a:custGeom>
              <a:avLst/>
              <a:gdLst>
                <a:gd name="T0" fmla="*/ 83 w 87"/>
                <a:gd name="T1" fmla="*/ 0 h 71"/>
                <a:gd name="T2" fmla="*/ 82 w 87"/>
                <a:gd name="T3" fmla="*/ 0 h 71"/>
                <a:gd name="T4" fmla="*/ 56 w 87"/>
                <a:gd name="T5" fmla="*/ 4 h 71"/>
                <a:gd name="T6" fmla="*/ 53 w 87"/>
                <a:gd name="T7" fmla="*/ 8 h 71"/>
                <a:gd name="T8" fmla="*/ 57 w 87"/>
                <a:gd name="T9" fmla="*/ 11 h 71"/>
                <a:gd name="T10" fmla="*/ 58 w 87"/>
                <a:gd name="T11" fmla="*/ 11 h 71"/>
                <a:gd name="T12" fmla="*/ 69 w 87"/>
                <a:gd name="T13" fmla="*/ 9 h 71"/>
                <a:gd name="T14" fmla="*/ 49 w 87"/>
                <a:gd name="T15" fmla="*/ 38 h 71"/>
                <a:gd name="T16" fmla="*/ 34 w 87"/>
                <a:gd name="T17" fmla="*/ 27 h 71"/>
                <a:gd name="T18" fmla="*/ 31 w 87"/>
                <a:gd name="T19" fmla="*/ 26 h 71"/>
                <a:gd name="T20" fmla="*/ 30 w 87"/>
                <a:gd name="T21" fmla="*/ 26 h 71"/>
                <a:gd name="T22" fmla="*/ 27 w 87"/>
                <a:gd name="T23" fmla="*/ 28 h 71"/>
                <a:gd name="T24" fmla="*/ 2 w 87"/>
                <a:gd name="T25" fmla="*/ 63 h 71"/>
                <a:gd name="T26" fmla="*/ 3 w 87"/>
                <a:gd name="T27" fmla="*/ 70 h 71"/>
                <a:gd name="T28" fmla="*/ 6 w 87"/>
                <a:gd name="T29" fmla="*/ 71 h 71"/>
                <a:gd name="T30" fmla="*/ 11 w 87"/>
                <a:gd name="T31" fmla="*/ 69 h 71"/>
                <a:gd name="T32" fmla="*/ 32 w 87"/>
                <a:gd name="T33" fmla="*/ 39 h 71"/>
                <a:gd name="T34" fmla="*/ 47 w 87"/>
                <a:gd name="T35" fmla="*/ 49 h 71"/>
                <a:gd name="T36" fmla="*/ 50 w 87"/>
                <a:gd name="T37" fmla="*/ 50 h 71"/>
                <a:gd name="T38" fmla="*/ 51 w 87"/>
                <a:gd name="T39" fmla="*/ 50 h 71"/>
                <a:gd name="T40" fmla="*/ 54 w 87"/>
                <a:gd name="T41" fmla="*/ 48 h 71"/>
                <a:gd name="T42" fmla="*/ 77 w 87"/>
                <a:gd name="T43" fmla="*/ 16 h 71"/>
                <a:gd name="T44" fmla="*/ 75 w 87"/>
                <a:gd name="T45" fmla="*/ 29 h 71"/>
                <a:gd name="T46" fmla="*/ 78 w 87"/>
                <a:gd name="T47" fmla="*/ 33 h 71"/>
                <a:gd name="T48" fmla="*/ 79 w 87"/>
                <a:gd name="T49" fmla="*/ 33 h 71"/>
                <a:gd name="T50" fmla="*/ 82 w 87"/>
                <a:gd name="T51" fmla="*/ 30 h 71"/>
                <a:gd name="T52" fmla="*/ 87 w 87"/>
                <a:gd name="T53" fmla="*/ 4 h 71"/>
                <a:gd name="T54" fmla="*/ 85 w 87"/>
                <a:gd name="T55" fmla="*/ 1 h 71"/>
                <a:gd name="T56" fmla="*/ 83 w 87"/>
                <a:gd name="T5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71">
                  <a:moveTo>
                    <a:pt x="83" y="0"/>
                  </a:moveTo>
                  <a:cubicBezTo>
                    <a:pt x="83" y="0"/>
                    <a:pt x="82" y="0"/>
                    <a:pt x="82" y="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4" y="4"/>
                    <a:pt x="53" y="6"/>
                    <a:pt x="53" y="8"/>
                  </a:cubicBezTo>
                  <a:cubicBezTo>
                    <a:pt x="54" y="10"/>
                    <a:pt x="55" y="11"/>
                    <a:pt x="57" y="11"/>
                  </a:cubicBezTo>
                  <a:cubicBezTo>
                    <a:pt x="57" y="11"/>
                    <a:pt x="57" y="11"/>
                    <a:pt x="58" y="11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6"/>
                    <a:pt x="32" y="26"/>
                    <a:pt x="31" y="26"/>
                  </a:cubicBezTo>
                  <a:cubicBezTo>
                    <a:pt x="31" y="26"/>
                    <a:pt x="30" y="26"/>
                    <a:pt x="30" y="26"/>
                  </a:cubicBezTo>
                  <a:cubicBezTo>
                    <a:pt x="29" y="26"/>
                    <a:pt x="28" y="27"/>
                    <a:pt x="27" y="28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0" y="65"/>
                    <a:pt x="1" y="69"/>
                    <a:pt x="3" y="70"/>
                  </a:cubicBezTo>
                  <a:cubicBezTo>
                    <a:pt x="4" y="71"/>
                    <a:pt x="5" y="71"/>
                    <a:pt x="6" y="71"/>
                  </a:cubicBezTo>
                  <a:cubicBezTo>
                    <a:pt x="8" y="71"/>
                    <a:pt x="10" y="70"/>
                    <a:pt x="11" y="6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9" y="50"/>
                    <a:pt x="50" y="50"/>
                  </a:cubicBezTo>
                  <a:cubicBezTo>
                    <a:pt x="50" y="50"/>
                    <a:pt x="51" y="50"/>
                    <a:pt x="51" y="50"/>
                  </a:cubicBezTo>
                  <a:cubicBezTo>
                    <a:pt x="52" y="50"/>
                    <a:pt x="54" y="49"/>
                    <a:pt x="54" y="48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5" y="31"/>
                    <a:pt x="76" y="33"/>
                    <a:pt x="78" y="33"/>
                  </a:cubicBezTo>
                  <a:cubicBezTo>
                    <a:pt x="78" y="33"/>
                    <a:pt x="79" y="33"/>
                    <a:pt x="79" y="33"/>
                  </a:cubicBezTo>
                  <a:cubicBezTo>
                    <a:pt x="81" y="33"/>
                    <a:pt x="82" y="32"/>
                    <a:pt x="82" y="30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5" y="1"/>
                  </a:cubicBezTo>
                  <a:cubicBezTo>
                    <a:pt x="85" y="0"/>
                    <a:pt x="84" y="0"/>
                    <a:pt x="8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679441" y="2444061"/>
            <a:ext cx="323208" cy="397560"/>
            <a:chOff x="5009582" y="1569174"/>
            <a:chExt cx="242406" cy="298170"/>
          </a:xfrm>
          <a:gradFill>
            <a:gsLst>
              <a:gs pos="0">
                <a:srgbClr val="FFC000"/>
              </a:gs>
              <a:gs pos="74000">
                <a:srgbClr val="FFFF00"/>
              </a:gs>
              <a:gs pos="83000">
                <a:srgbClr val="FFC000"/>
              </a:gs>
              <a:gs pos="100000">
                <a:srgbClr val="FFFF00"/>
              </a:gs>
            </a:gsLst>
            <a:lin ang="3000000" scaled="0"/>
          </a:gradFill>
        </p:grpSpPr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5068761" y="1569174"/>
              <a:ext cx="126324" cy="12632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Freeform 41"/>
            <p:cNvSpPr/>
            <p:nvPr/>
          </p:nvSpPr>
          <p:spPr bwMode="auto">
            <a:xfrm>
              <a:off x="5009582" y="1714845"/>
              <a:ext cx="242406" cy="152499"/>
            </a:xfrm>
            <a:custGeom>
              <a:avLst/>
              <a:gdLst>
                <a:gd name="T0" fmla="*/ 61 w 90"/>
                <a:gd name="T1" fmla="*/ 0 h 57"/>
                <a:gd name="T2" fmla="*/ 50 w 90"/>
                <a:gd name="T3" fmla="*/ 0 h 57"/>
                <a:gd name="T4" fmla="*/ 55 w 90"/>
                <a:gd name="T5" fmla="*/ 39 h 57"/>
                <a:gd name="T6" fmla="*/ 45 w 90"/>
                <a:gd name="T7" fmla="*/ 48 h 57"/>
                <a:gd name="T8" fmla="*/ 35 w 90"/>
                <a:gd name="T9" fmla="*/ 39 h 57"/>
                <a:gd name="T10" fmla="*/ 40 w 90"/>
                <a:gd name="T11" fmla="*/ 0 h 57"/>
                <a:gd name="T12" fmla="*/ 29 w 90"/>
                <a:gd name="T13" fmla="*/ 0 h 57"/>
                <a:gd name="T14" fmla="*/ 0 w 90"/>
                <a:gd name="T15" fmla="*/ 29 h 57"/>
                <a:gd name="T16" fmla="*/ 0 w 90"/>
                <a:gd name="T17" fmla="*/ 47 h 57"/>
                <a:gd name="T18" fmla="*/ 45 w 90"/>
                <a:gd name="T19" fmla="*/ 57 h 57"/>
                <a:gd name="T20" fmla="*/ 90 w 90"/>
                <a:gd name="T21" fmla="*/ 48 h 57"/>
                <a:gd name="T22" fmla="*/ 90 w 90"/>
                <a:gd name="T23" fmla="*/ 29 h 57"/>
                <a:gd name="T24" fmla="*/ 61 w 90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6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3" y="55"/>
                    <a:pt x="34" y="57"/>
                    <a:pt x="45" y="57"/>
                  </a:cubicBezTo>
                  <a:cubicBezTo>
                    <a:pt x="57" y="57"/>
                    <a:pt x="77" y="55"/>
                    <a:pt x="90" y="48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13"/>
                    <a:pt x="77" y="0"/>
                    <a:pt x="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875213" y="3797300"/>
            <a:ext cx="747713" cy="317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65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成绩一</a:t>
            </a:r>
            <a:endParaRPr lang="zh-CN" altLang="zh-CN" sz="1465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557963" y="3797300"/>
            <a:ext cx="747713" cy="317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65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成绩三</a:t>
            </a:r>
            <a:endParaRPr lang="zh-CN" altLang="zh-CN" sz="1465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 rot="16200000">
            <a:off x="5722938" y="2970213"/>
            <a:ext cx="746125" cy="317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65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成绩二</a:t>
            </a:r>
            <a:endParaRPr lang="zh-CN" altLang="zh-CN" sz="1465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 rot="5400000">
            <a:off x="5722938" y="4652963"/>
            <a:ext cx="746125" cy="317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65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成绩四</a:t>
            </a:r>
            <a:endParaRPr lang="zh-CN" altLang="zh-CN" sz="1465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Rectangle 66"/>
          <p:cNvSpPr/>
          <p:nvPr/>
        </p:nvSpPr>
        <p:spPr>
          <a:xfrm>
            <a:off x="7535863" y="2565400"/>
            <a:ext cx="2497137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7482975" y="2054776"/>
            <a:ext cx="150954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Rectangle 66"/>
          <p:cNvSpPr/>
          <p:nvPr/>
        </p:nvSpPr>
        <p:spPr>
          <a:xfrm>
            <a:off x="8399463" y="4676775"/>
            <a:ext cx="2497137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8347071" y="4167012"/>
            <a:ext cx="150954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Rectangle 66"/>
          <p:cNvSpPr/>
          <p:nvPr/>
        </p:nvSpPr>
        <p:spPr>
          <a:xfrm>
            <a:off x="2063750" y="5348288"/>
            <a:ext cx="24955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圆角矩形 83"/>
          <p:cNvSpPr/>
          <p:nvPr/>
        </p:nvSpPr>
        <p:spPr>
          <a:xfrm>
            <a:off x="2970473" y="4839085"/>
            <a:ext cx="150954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Rectangle 66"/>
          <p:cNvSpPr/>
          <p:nvPr/>
        </p:nvSpPr>
        <p:spPr>
          <a:xfrm>
            <a:off x="1392238" y="3160713"/>
            <a:ext cx="24955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2298399" y="2650768"/>
            <a:ext cx="150954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获得成绩与经验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1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6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7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grpId="1" nodeType="withEffect">
                                  <p:stCondLst>
                                    <p:cond delay="365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grpId="1" nodeType="withEffect">
                                  <p:stCondLst>
                                    <p:cond delay="4950"/>
                                  </p:stCondLst>
                                  <p:childTnLst>
                                    <p:animScale>
                                      <p:cBhvr>
                                        <p:cTn id="112" dur="1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autoRev="1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Scale>
                                      <p:cBhvr>
                                        <p:cTn id="119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51" grpId="0"/>
      <p:bldP spid="76" grpId="0"/>
      <p:bldP spid="77" grpId="0"/>
      <p:bldP spid="78" grpId="0"/>
      <p:bldP spid="79" grpId="0"/>
      <p:bldP spid="80" grpId="0" animBg="1"/>
      <p:bldP spid="81" grpId="0"/>
      <p:bldP spid="82" grpId="0" animBg="1"/>
      <p:bldP spid="83" grpId="0"/>
      <p:bldP spid="84" grpId="0" animBg="1"/>
      <p:bldP spid="85" grpId="0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Freeform 174"/>
          <p:cNvSpPr/>
          <p:nvPr/>
        </p:nvSpPr>
        <p:spPr bwMode="auto">
          <a:xfrm>
            <a:off x="9175750" y="3621088"/>
            <a:ext cx="1406525" cy="449263"/>
          </a:xfrm>
          <a:custGeom>
            <a:avLst/>
            <a:gdLst>
              <a:gd name="T0" fmla="*/ 933 w 933"/>
              <a:gd name="T1" fmla="*/ 149 h 298"/>
              <a:gd name="T2" fmla="*/ 725 w 933"/>
              <a:gd name="T3" fmla="*/ 0 h 298"/>
              <a:gd name="T4" fmla="*/ 725 w 933"/>
              <a:gd name="T5" fmla="*/ 89 h 298"/>
              <a:gd name="T6" fmla="*/ 0 w 933"/>
              <a:gd name="T7" fmla="*/ 89 h 298"/>
              <a:gd name="T8" fmla="*/ 0 w 933"/>
              <a:gd name="T9" fmla="*/ 208 h 298"/>
              <a:gd name="T10" fmla="*/ 725 w 933"/>
              <a:gd name="T11" fmla="*/ 208 h 298"/>
              <a:gd name="T12" fmla="*/ 725 w 933"/>
              <a:gd name="T13" fmla="*/ 298 h 298"/>
              <a:gd name="T14" fmla="*/ 933 w 933"/>
              <a:gd name="T15" fmla="*/ 14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3" h="298">
                <a:moveTo>
                  <a:pt x="933" y="149"/>
                </a:moveTo>
                <a:lnTo>
                  <a:pt x="725" y="0"/>
                </a:lnTo>
                <a:lnTo>
                  <a:pt x="725" y="89"/>
                </a:lnTo>
                <a:lnTo>
                  <a:pt x="0" y="89"/>
                </a:lnTo>
                <a:lnTo>
                  <a:pt x="0" y="208"/>
                </a:lnTo>
                <a:lnTo>
                  <a:pt x="725" y="208"/>
                </a:lnTo>
                <a:lnTo>
                  <a:pt x="725" y="298"/>
                </a:lnTo>
                <a:lnTo>
                  <a:pt x="933" y="149"/>
                </a:ln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00" name="Freeform 175"/>
          <p:cNvSpPr/>
          <p:nvPr/>
        </p:nvSpPr>
        <p:spPr bwMode="auto">
          <a:xfrm>
            <a:off x="7543800" y="3508375"/>
            <a:ext cx="1976438" cy="668338"/>
          </a:xfrm>
          <a:custGeom>
            <a:avLst/>
            <a:gdLst>
              <a:gd name="T0" fmla="*/ 461 w 555"/>
              <a:gd name="T1" fmla="*/ 0 h 187"/>
              <a:gd name="T2" fmla="*/ 374 w 555"/>
              <a:gd name="T3" fmla="*/ 59 h 187"/>
              <a:gd name="T4" fmla="*/ 361 w 555"/>
              <a:gd name="T5" fmla="*/ 69 h 187"/>
              <a:gd name="T6" fmla="*/ 0 w 555"/>
              <a:gd name="T7" fmla="*/ 69 h 187"/>
              <a:gd name="T8" fmla="*/ 0 w 555"/>
              <a:gd name="T9" fmla="*/ 119 h 187"/>
              <a:gd name="T10" fmla="*/ 361 w 555"/>
              <a:gd name="T11" fmla="*/ 119 h 187"/>
              <a:gd name="T12" fmla="*/ 374 w 555"/>
              <a:gd name="T13" fmla="*/ 129 h 187"/>
              <a:gd name="T14" fmla="*/ 461 w 555"/>
              <a:gd name="T15" fmla="*/ 187 h 187"/>
              <a:gd name="T16" fmla="*/ 555 w 555"/>
              <a:gd name="T17" fmla="*/ 93 h 187"/>
              <a:gd name="T18" fmla="*/ 461 w 555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5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7" y="69"/>
                  <a:pt x="361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1" y="119"/>
                  <a:pt x="361" y="119"/>
                  <a:pt x="361" y="119"/>
                </a:cubicBezTo>
                <a:cubicBezTo>
                  <a:pt x="367" y="119"/>
                  <a:pt x="372" y="123"/>
                  <a:pt x="374" y="129"/>
                </a:cubicBezTo>
                <a:cubicBezTo>
                  <a:pt x="388" y="163"/>
                  <a:pt x="422" y="187"/>
                  <a:pt x="461" y="187"/>
                </a:cubicBezTo>
                <a:cubicBezTo>
                  <a:pt x="513" y="187"/>
                  <a:pt x="555" y="145"/>
                  <a:pt x="555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02" name="Freeform 177"/>
          <p:cNvSpPr/>
          <p:nvPr/>
        </p:nvSpPr>
        <p:spPr bwMode="auto">
          <a:xfrm>
            <a:off x="6007100" y="3508375"/>
            <a:ext cx="1979613" cy="668338"/>
          </a:xfrm>
          <a:custGeom>
            <a:avLst/>
            <a:gdLst>
              <a:gd name="T0" fmla="*/ 462 w 556"/>
              <a:gd name="T1" fmla="*/ 0 h 187"/>
              <a:gd name="T2" fmla="*/ 375 w 556"/>
              <a:gd name="T3" fmla="*/ 59 h 187"/>
              <a:gd name="T4" fmla="*/ 361 w 556"/>
              <a:gd name="T5" fmla="*/ 69 h 187"/>
              <a:gd name="T6" fmla="*/ 0 w 556"/>
              <a:gd name="T7" fmla="*/ 69 h 187"/>
              <a:gd name="T8" fmla="*/ 0 w 556"/>
              <a:gd name="T9" fmla="*/ 119 h 187"/>
              <a:gd name="T10" fmla="*/ 361 w 556"/>
              <a:gd name="T11" fmla="*/ 119 h 187"/>
              <a:gd name="T12" fmla="*/ 375 w 556"/>
              <a:gd name="T13" fmla="*/ 129 h 187"/>
              <a:gd name="T14" fmla="*/ 461 w 556"/>
              <a:gd name="T15" fmla="*/ 187 h 187"/>
              <a:gd name="T16" fmla="*/ 555 w 556"/>
              <a:gd name="T17" fmla="*/ 93 h 187"/>
              <a:gd name="T18" fmla="*/ 462 w 556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6" h="187">
                <a:moveTo>
                  <a:pt x="462" y="0"/>
                </a:moveTo>
                <a:cubicBezTo>
                  <a:pt x="422" y="0"/>
                  <a:pt x="388" y="25"/>
                  <a:pt x="375" y="59"/>
                </a:cubicBezTo>
                <a:cubicBezTo>
                  <a:pt x="372" y="65"/>
                  <a:pt x="367" y="69"/>
                  <a:pt x="361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1" y="119"/>
                  <a:pt x="361" y="119"/>
                  <a:pt x="361" y="119"/>
                </a:cubicBezTo>
                <a:cubicBezTo>
                  <a:pt x="367" y="119"/>
                  <a:pt x="372" y="123"/>
                  <a:pt x="375" y="129"/>
                </a:cubicBezTo>
                <a:cubicBezTo>
                  <a:pt x="388" y="163"/>
                  <a:pt x="422" y="187"/>
                  <a:pt x="461" y="187"/>
                </a:cubicBezTo>
                <a:cubicBezTo>
                  <a:pt x="514" y="187"/>
                  <a:pt x="556" y="145"/>
                  <a:pt x="555" y="93"/>
                </a:cubicBezTo>
                <a:cubicBezTo>
                  <a:pt x="554" y="42"/>
                  <a:pt x="512" y="1"/>
                  <a:pt x="462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04" name="Freeform 179"/>
          <p:cNvSpPr/>
          <p:nvPr/>
        </p:nvSpPr>
        <p:spPr bwMode="auto">
          <a:xfrm>
            <a:off x="4471988" y="3508375"/>
            <a:ext cx="1976438" cy="668338"/>
          </a:xfrm>
          <a:custGeom>
            <a:avLst/>
            <a:gdLst>
              <a:gd name="T0" fmla="*/ 461 w 555"/>
              <a:gd name="T1" fmla="*/ 0 h 187"/>
              <a:gd name="T2" fmla="*/ 374 w 555"/>
              <a:gd name="T3" fmla="*/ 59 h 187"/>
              <a:gd name="T4" fmla="*/ 360 w 555"/>
              <a:gd name="T5" fmla="*/ 69 h 187"/>
              <a:gd name="T6" fmla="*/ 0 w 555"/>
              <a:gd name="T7" fmla="*/ 69 h 187"/>
              <a:gd name="T8" fmla="*/ 0 w 555"/>
              <a:gd name="T9" fmla="*/ 119 h 187"/>
              <a:gd name="T10" fmla="*/ 360 w 555"/>
              <a:gd name="T11" fmla="*/ 119 h 187"/>
              <a:gd name="T12" fmla="*/ 374 w 555"/>
              <a:gd name="T13" fmla="*/ 129 h 187"/>
              <a:gd name="T14" fmla="*/ 461 w 555"/>
              <a:gd name="T15" fmla="*/ 187 h 187"/>
              <a:gd name="T16" fmla="*/ 554 w 555"/>
              <a:gd name="T17" fmla="*/ 93 h 187"/>
              <a:gd name="T18" fmla="*/ 461 w 555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5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6" y="69"/>
                  <a:pt x="36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6" y="119"/>
                  <a:pt x="372" y="123"/>
                  <a:pt x="374" y="129"/>
                </a:cubicBezTo>
                <a:cubicBezTo>
                  <a:pt x="388" y="163"/>
                  <a:pt x="421" y="187"/>
                  <a:pt x="461" y="187"/>
                </a:cubicBezTo>
                <a:cubicBezTo>
                  <a:pt x="513" y="187"/>
                  <a:pt x="555" y="145"/>
                  <a:pt x="554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07" name="Freeform 181"/>
          <p:cNvSpPr/>
          <p:nvPr/>
        </p:nvSpPr>
        <p:spPr bwMode="auto">
          <a:xfrm>
            <a:off x="2935288" y="3508375"/>
            <a:ext cx="1981200" cy="668338"/>
          </a:xfrm>
          <a:custGeom>
            <a:avLst/>
            <a:gdLst>
              <a:gd name="T0" fmla="*/ 461 w 556"/>
              <a:gd name="T1" fmla="*/ 0 h 187"/>
              <a:gd name="T2" fmla="*/ 374 w 556"/>
              <a:gd name="T3" fmla="*/ 59 h 187"/>
              <a:gd name="T4" fmla="*/ 361 w 556"/>
              <a:gd name="T5" fmla="*/ 69 h 187"/>
              <a:gd name="T6" fmla="*/ 0 w 556"/>
              <a:gd name="T7" fmla="*/ 69 h 187"/>
              <a:gd name="T8" fmla="*/ 0 w 556"/>
              <a:gd name="T9" fmla="*/ 119 h 187"/>
              <a:gd name="T10" fmla="*/ 361 w 556"/>
              <a:gd name="T11" fmla="*/ 119 h 187"/>
              <a:gd name="T12" fmla="*/ 374 w 556"/>
              <a:gd name="T13" fmla="*/ 129 h 187"/>
              <a:gd name="T14" fmla="*/ 461 w 556"/>
              <a:gd name="T15" fmla="*/ 187 h 187"/>
              <a:gd name="T16" fmla="*/ 555 w 556"/>
              <a:gd name="T17" fmla="*/ 93 h 187"/>
              <a:gd name="T18" fmla="*/ 461 w 556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6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7" y="69"/>
                  <a:pt x="361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1" y="119"/>
                  <a:pt x="361" y="119"/>
                  <a:pt x="361" y="119"/>
                </a:cubicBezTo>
                <a:cubicBezTo>
                  <a:pt x="367" y="119"/>
                  <a:pt x="372" y="123"/>
                  <a:pt x="374" y="129"/>
                </a:cubicBezTo>
                <a:cubicBezTo>
                  <a:pt x="388" y="163"/>
                  <a:pt x="422" y="187"/>
                  <a:pt x="461" y="187"/>
                </a:cubicBezTo>
                <a:cubicBezTo>
                  <a:pt x="513" y="187"/>
                  <a:pt x="556" y="145"/>
                  <a:pt x="555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1" name="圆角矩形 200"/>
          <p:cNvSpPr/>
          <p:nvPr/>
        </p:nvSpPr>
        <p:spPr>
          <a:xfrm>
            <a:off x="5562885" y="4508491"/>
            <a:ext cx="1566829" cy="36112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Rectangle 66"/>
          <p:cNvSpPr/>
          <p:nvPr/>
        </p:nvSpPr>
        <p:spPr>
          <a:xfrm>
            <a:off x="5764213" y="4964113"/>
            <a:ext cx="2444750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圆角矩形 202"/>
          <p:cNvSpPr/>
          <p:nvPr/>
        </p:nvSpPr>
        <p:spPr>
          <a:xfrm>
            <a:off x="8635226" y="4508491"/>
            <a:ext cx="1566831" cy="36112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Rectangle 66"/>
          <p:cNvSpPr/>
          <p:nvPr/>
        </p:nvSpPr>
        <p:spPr>
          <a:xfrm>
            <a:off x="8836025" y="4964113"/>
            <a:ext cx="2444750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圆角矩形 204"/>
          <p:cNvSpPr/>
          <p:nvPr/>
        </p:nvSpPr>
        <p:spPr>
          <a:xfrm>
            <a:off x="4019663" y="2109630"/>
            <a:ext cx="1566829" cy="361135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Rectangle 66"/>
          <p:cNvSpPr/>
          <p:nvPr/>
        </p:nvSpPr>
        <p:spPr>
          <a:xfrm>
            <a:off x="4219575" y="2565400"/>
            <a:ext cx="2444750" cy="554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圆角矩形 206"/>
          <p:cNvSpPr/>
          <p:nvPr/>
        </p:nvSpPr>
        <p:spPr>
          <a:xfrm>
            <a:off x="7099055" y="2109630"/>
            <a:ext cx="1566831" cy="361135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Rectangle 66"/>
          <p:cNvSpPr/>
          <p:nvPr/>
        </p:nvSpPr>
        <p:spPr>
          <a:xfrm>
            <a:off x="7299325" y="2565400"/>
            <a:ext cx="2444750" cy="554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矩形 208"/>
          <p:cNvSpPr/>
          <p:nvPr/>
        </p:nvSpPr>
        <p:spPr>
          <a:xfrm>
            <a:off x="4379913" y="3641725"/>
            <a:ext cx="403225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01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5899150" y="3641725"/>
            <a:ext cx="433388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02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7434263" y="3641725"/>
            <a:ext cx="439738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03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8970963" y="3641725"/>
            <a:ext cx="433388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04</a:t>
            </a:r>
            <a:endParaRPr lang="zh-CN" altLang="zh-CN" sz="1865" strike="noStrike" noProof="1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获得成绩与经验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46237" y="3354388"/>
            <a:ext cx="4919662" cy="1027112"/>
            <a:chOff x="-4198256" y="2779319"/>
            <a:chExt cx="5394007" cy="1126410"/>
          </a:xfrm>
        </p:grpSpPr>
        <p:pic>
          <p:nvPicPr>
            <p:cNvPr id="27670" name="Picture 466" descr="C:\Users\徐威方\Desktop\创意讲台年中工作汇报模板\钥匙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58537" y="2779319"/>
              <a:ext cx="2554288" cy="100647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7671" name="组合 31"/>
            <p:cNvGrpSpPr/>
            <p:nvPr/>
          </p:nvGrpSpPr>
          <p:grpSpPr>
            <a:xfrm>
              <a:off x="-4198256" y="3126267"/>
              <a:ext cx="3003550" cy="779462"/>
              <a:chOff x="-2632075" y="4443413"/>
              <a:chExt cx="3003550" cy="779462"/>
            </a:xfrm>
          </p:grpSpPr>
          <p:sp>
            <p:nvSpPr>
              <p:cNvPr id="27672" name="Freeform 471"/>
              <p:cNvSpPr/>
              <p:nvPr/>
            </p:nvSpPr>
            <p:spPr>
              <a:xfrm>
                <a:off x="-627063" y="4457700"/>
                <a:ext cx="998538" cy="709612"/>
              </a:xfrm>
              <a:custGeom>
                <a:avLst/>
                <a:gdLst/>
                <a:ahLst/>
                <a:cxnLst>
                  <a:cxn ang="0">
                    <a:pos x="998538" y="0"/>
                  </a:cxn>
                  <a:cxn ang="0">
                    <a:pos x="998538" y="709612"/>
                  </a:cxn>
                  <a:cxn ang="0">
                    <a:pos x="0" y="704849"/>
                  </a:cxn>
                  <a:cxn ang="0">
                    <a:pos x="0" y="0"/>
                  </a:cxn>
                  <a:cxn ang="0">
                    <a:pos x="998538" y="0"/>
                  </a:cxn>
                </a:cxnLst>
                <a:rect l="0" t="0" r="0" b="0"/>
                <a:pathLst>
                  <a:path w="629" h="447">
                    <a:moveTo>
                      <a:pt x="629" y="0"/>
                    </a:moveTo>
                    <a:lnTo>
                      <a:pt x="629" y="447"/>
                    </a:lnTo>
                    <a:lnTo>
                      <a:pt x="0" y="444"/>
                    </a:lnTo>
                    <a:lnTo>
                      <a:pt x="0" y="0"/>
                    </a:ln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3" name="Freeform 472"/>
              <p:cNvSpPr/>
              <p:nvPr/>
            </p:nvSpPr>
            <p:spPr>
              <a:xfrm>
                <a:off x="-203200" y="4859338"/>
                <a:ext cx="536575" cy="307975"/>
              </a:xfrm>
              <a:custGeom>
                <a:avLst/>
                <a:gdLst/>
                <a:ahLst/>
                <a:cxnLst>
                  <a:cxn ang="0">
                    <a:pos x="536575" y="307975"/>
                  </a:cxn>
                  <a:cxn ang="0">
                    <a:pos x="0" y="304219"/>
                  </a:cxn>
                  <a:cxn ang="0">
                    <a:pos x="15009" y="0"/>
                  </a:cxn>
                  <a:cxn ang="0">
                    <a:pos x="536575" y="0"/>
                  </a:cxn>
                  <a:cxn ang="0">
                    <a:pos x="536575" y="307975"/>
                  </a:cxn>
                </a:cxnLst>
                <a:rect l="0" t="0" r="0" b="0"/>
                <a:pathLst>
                  <a:path w="143" h="82">
                    <a:moveTo>
                      <a:pt x="143" y="82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2" y="54"/>
                      <a:pt x="3" y="27"/>
                      <a:pt x="4" y="0"/>
                    </a:cubicBezTo>
                    <a:cubicBezTo>
                      <a:pt x="143" y="0"/>
                      <a:pt x="143" y="0"/>
                      <a:pt x="143" y="0"/>
                    </a:cubicBezTo>
                    <a:lnTo>
                      <a:pt x="143" y="8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4" name="Rectangle 473"/>
              <p:cNvSpPr/>
              <p:nvPr/>
            </p:nvSpPr>
            <p:spPr>
              <a:xfrm>
                <a:off x="-2632075" y="4443413"/>
                <a:ext cx="2819400" cy="779462"/>
              </a:xfrm>
              <a:prstGeom prst="rect">
                <a:avLst/>
              </a:prstGeom>
              <a:gradFill rotWithShape="1">
                <a:gsLst>
                  <a:gs pos="0">
                    <a:srgbClr val="F8C800"/>
                  </a:gs>
                  <a:gs pos="100000">
                    <a:srgbClr val="FBE771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75" name="Rectangle 474"/>
              <p:cNvSpPr/>
              <p:nvPr/>
            </p:nvSpPr>
            <p:spPr>
              <a:xfrm>
                <a:off x="-2632075" y="4949825"/>
                <a:ext cx="2819400" cy="273050"/>
              </a:xfrm>
              <a:prstGeom prst="rect">
                <a:avLst/>
              </a:prstGeom>
              <a:gradFill rotWithShape="1">
                <a:gsLst>
                  <a:gs pos="0">
                    <a:srgbClr val="F8C800"/>
                  </a:gs>
                  <a:gs pos="100000">
                    <a:srgbClr val="FBE771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76" name="Freeform 475"/>
              <p:cNvSpPr/>
              <p:nvPr/>
            </p:nvSpPr>
            <p:spPr>
              <a:xfrm>
                <a:off x="0" y="5062538"/>
                <a:ext cx="112713" cy="112712"/>
              </a:xfrm>
              <a:custGeom>
                <a:avLst/>
                <a:gdLst/>
                <a:ahLst/>
                <a:cxnLst>
                  <a:cxn ang="0">
                    <a:pos x="78899" y="97683"/>
                  </a:cxn>
                  <a:cxn ang="0">
                    <a:pos x="15028" y="78898"/>
                  </a:cxn>
                  <a:cxn ang="0">
                    <a:pos x="33813" y="11271"/>
                  </a:cxn>
                  <a:cxn ang="0">
                    <a:pos x="101441" y="33813"/>
                  </a:cxn>
                  <a:cxn ang="0">
                    <a:pos x="78899" y="97683"/>
                  </a:cxn>
                </a:cxnLst>
                <a:rect l="0" t="0" r="0" b="0"/>
                <a:pathLst>
                  <a:path w="30" h="30">
                    <a:moveTo>
                      <a:pt x="21" y="26"/>
                    </a:moveTo>
                    <a:cubicBezTo>
                      <a:pt x="15" y="30"/>
                      <a:pt x="7" y="27"/>
                      <a:pt x="4" y="21"/>
                    </a:cubicBezTo>
                    <a:cubicBezTo>
                      <a:pt x="0" y="14"/>
                      <a:pt x="3" y="6"/>
                      <a:pt x="9" y="3"/>
                    </a:cubicBezTo>
                    <a:cubicBezTo>
                      <a:pt x="16" y="0"/>
                      <a:pt x="24" y="2"/>
                      <a:pt x="27" y="9"/>
                    </a:cubicBezTo>
                    <a:cubicBezTo>
                      <a:pt x="30" y="15"/>
                      <a:pt x="28" y="23"/>
                      <a:pt x="21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7" name="Freeform 476"/>
              <p:cNvSpPr/>
              <p:nvPr/>
            </p:nvSpPr>
            <p:spPr>
              <a:xfrm>
                <a:off x="63500" y="5110163"/>
                <a:ext cx="22225" cy="23812"/>
              </a:xfrm>
              <a:custGeom>
                <a:avLst/>
                <a:gdLst/>
                <a:ahLst/>
                <a:cxnLst>
                  <a:cxn ang="0">
                    <a:pos x="14816" y="19843"/>
                  </a:cxn>
                  <a:cxn ang="0">
                    <a:pos x="3704" y="15874"/>
                  </a:cxn>
                  <a:cxn ang="0">
                    <a:pos x="7408" y="3968"/>
                  </a:cxn>
                  <a:cxn ang="0">
                    <a:pos x="18520" y="7937"/>
                  </a:cxn>
                  <a:cxn ang="0">
                    <a:pos x="14816" y="19843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6" y="4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8" name="Freeform 477"/>
              <p:cNvSpPr/>
              <p:nvPr/>
            </p:nvSpPr>
            <p:spPr>
              <a:xfrm>
                <a:off x="52388" y="5087938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18520"/>
                  </a:cxn>
                  <a:cxn ang="0">
                    <a:pos x="3704" y="14816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18520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6" y="3"/>
                      <a:pt x="6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79" name="Freeform 478"/>
              <p:cNvSpPr/>
              <p:nvPr/>
            </p:nvSpPr>
            <p:spPr>
              <a:xfrm>
                <a:off x="41275" y="5121275"/>
                <a:ext cx="22225" cy="23812"/>
              </a:xfrm>
              <a:custGeom>
                <a:avLst/>
                <a:gdLst/>
                <a:ahLst/>
                <a:cxnLst>
                  <a:cxn ang="0">
                    <a:pos x="14816" y="19843"/>
                  </a:cxn>
                  <a:cxn ang="0">
                    <a:pos x="0" y="15874"/>
                  </a:cxn>
                  <a:cxn ang="0">
                    <a:pos x="3704" y="3968"/>
                  </a:cxn>
                  <a:cxn ang="0">
                    <a:pos x="18520" y="7937"/>
                  </a:cxn>
                  <a:cxn ang="0">
                    <a:pos x="14816" y="19843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1" y="6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0" name="Freeform 479"/>
              <p:cNvSpPr/>
              <p:nvPr/>
            </p:nvSpPr>
            <p:spPr>
              <a:xfrm>
                <a:off x="30163" y="5099050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22225"/>
                  </a:cxn>
                  <a:cxn ang="0">
                    <a:pos x="0" y="18520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22225"/>
                  </a:cxn>
                </a:cxnLst>
                <a:rect l="0" t="0" r="0" b="0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1" y="6"/>
                      <a:pt x="0" y="5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6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1" name="Freeform 480"/>
              <p:cNvSpPr/>
              <p:nvPr/>
            </p:nvSpPr>
            <p:spPr>
              <a:xfrm>
                <a:off x="-142875" y="5062538"/>
                <a:ext cx="112713" cy="112712"/>
              </a:xfrm>
              <a:custGeom>
                <a:avLst/>
                <a:gdLst/>
                <a:ahLst/>
                <a:cxnLst>
                  <a:cxn ang="0">
                    <a:pos x="78899" y="97683"/>
                  </a:cxn>
                  <a:cxn ang="0">
                    <a:pos x="11271" y="78898"/>
                  </a:cxn>
                  <a:cxn ang="0">
                    <a:pos x="33813" y="11271"/>
                  </a:cxn>
                  <a:cxn ang="0">
                    <a:pos x="97684" y="33813"/>
                  </a:cxn>
                  <a:cxn ang="0">
                    <a:pos x="78899" y="97683"/>
                  </a:cxn>
                </a:cxnLst>
                <a:rect l="0" t="0" r="0" b="0"/>
                <a:pathLst>
                  <a:path w="30" h="30">
                    <a:moveTo>
                      <a:pt x="21" y="26"/>
                    </a:moveTo>
                    <a:cubicBezTo>
                      <a:pt x="14" y="30"/>
                      <a:pt x="6" y="27"/>
                      <a:pt x="3" y="21"/>
                    </a:cubicBezTo>
                    <a:cubicBezTo>
                      <a:pt x="0" y="14"/>
                      <a:pt x="2" y="6"/>
                      <a:pt x="9" y="3"/>
                    </a:cubicBezTo>
                    <a:cubicBezTo>
                      <a:pt x="15" y="0"/>
                      <a:pt x="23" y="2"/>
                      <a:pt x="26" y="9"/>
                    </a:cubicBezTo>
                    <a:cubicBezTo>
                      <a:pt x="30" y="15"/>
                      <a:pt x="27" y="23"/>
                      <a:pt x="21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2" name="Freeform 481"/>
              <p:cNvSpPr/>
              <p:nvPr/>
            </p:nvSpPr>
            <p:spPr>
              <a:xfrm>
                <a:off x="-82550" y="5110163"/>
                <a:ext cx="22225" cy="23812"/>
              </a:xfrm>
              <a:custGeom>
                <a:avLst/>
                <a:gdLst/>
                <a:ahLst/>
                <a:cxnLst>
                  <a:cxn ang="0">
                    <a:pos x="18520" y="19843"/>
                  </a:cxn>
                  <a:cxn ang="0">
                    <a:pos x="3704" y="15874"/>
                  </a:cxn>
                  <a:cxn ang="0">
                    <a:pos x="7408" y="3968"/>
                  </a:cxn>
                  <a:cxn ang="0">
                    <a:pos x="22225" y="7937"/>
                  </a:cxn>
                  <a:cxn ang="0">
                    <a:pos x="18520" y="19843"/>
                  </a:cxn>
                </a:cxnLst>
                <a:rect l="0" t="0" r="0" b="0"/>
                <a:pathLst>
                  <a:path w="6" h="6">
                    <a:moveTo>
                      <a:pt x="5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0"/>
                      <a:pt x="6" y="2"/>
                    </a:cubicBezTo>
                    <a:cubicBezTo>
                      <a:pt x="6" y="3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3" name="Freeform 482"/>
              <p:cNvSpPr/>
              <p:nvPr/>
            </p:nvSpPr>
            <p:spPr>
              <a:xfrm>
                <a:off x="-93663" y="5087938"/>
                <a:ext cx="22225" cy="22225"/>
              </a:xfrm>
              <a:custGeom>
                <a:avLst/>
                <a:gdLst/>
                <a:ahLst/>
                <a:cxnLst>
                  <a:cxn ang="0">
                    <a:pos x="18520" y="18520"/>
                  </a:cxn>
                  <a:cxn ang="0">
                    <a:pos x="3704" y="14816"/>
                  </a:cxn>
                  <a:cxn ang="0">
                    <a:pos x="7408" y="3704"/>
                  </a:cxn>
                  <a:cxn ang="0">
                    <a:pos x="22225" y="7408"/>
                  </a:cxn>
                  <a:cxn ang="0">
                    <a:pos x="18520" y="18520"/>
                  </a:cxn>
                </a:cxnLst>
                <a:rect l="0" t="0" r="0" b="0"/>
                <a:pathLst>
                  <a:path w="6" h="6">
                    <a:moveTo>
                      <a:pt x="5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1"/>
                      <a:pt x="6" y="2"/>
                    </a:cubicBezTo>
                    <a:cubicBezTo>
                      <a:pt x="6" y="3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4" name="Freeform 483"/>
              <p:cNvSpPr/>
              <p:nvPr/>
            </p:nvSpPr>
            <p:spPr>
              <a:xfrm>
                <a:off x="-104775" y="5121275"/>
                <a:ext cx="22225" cy="23812"/>
              </a:xfrm>
              <a:custGeom>
                <a:avLst/>
                <a:gdLst/>
                <a:ahLst/>
                <a:cxnLst>
                  <a:cxn ang="0">
                    <a:pos x="14816" y="19843"/>
                  </a:cxn>
                  <a:cxn ang="0">
                    <a:pos x="3704" y="15874"/>
                  </a:cxn>
                  <a:cxn ang="0">
                    <a:pos x="7408" y="3968"/>
                  </a:cxn>
                  <a:cxn ang="0">
                    <a:pos x="18520" y="7937"/>
                  </a:cxn>
                  <a:cxn ang="0">
                    <a:pos x="14816" y="19843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1" y="6"/>
                      <a:pt x="1" y="4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85" name="Freeform 484"/>
              <p:cNvSpPr/>
              <p:nvPr/>
            </p:nvSpPr>
            <p:spPr>
              <a:xfrm>
                <a:off x="-115888" y="5099050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22225"/>
                  </a:cxn>
                  <a:cxn ang="0">
                    <a:pos x="3704" y="18520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22225"/>
                  </a:cxn>
                </a:cxnLst>
                <a:rect l="0" t="0" r="0" b="0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1" y="6"/>
                      <a:pt x="1" y="5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6" y="3"/>
                      <a:pt x="5" y="5"/>
                      <a:pt x="4" y="6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9" dur="150" fill="hold"/>
                                        <p:tgtEl>
                                          <p:spTgt spid="2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2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utoRev="1" fill="hold" grpId="1" nodeType="withEffect">
                                  <p:stCondLst>
                                    <p:cond delay="5900"/>
                                  </p:stCondLst>
                                  <p:childTnLst>
                                    <p:animScale>
                                      <p:cBhvr>
                                        <p:cTn id="79" dur="150" fill="hold"/>
                                        <p:tgtEl>
                                          <p:spTgt spid="2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8" grpId="0" animBg="1"/>
      <p:bldP spid="2200" grpId="0" animBg="1"/>
      <p:bldP spid="2202" grpId="0" animBg="1"/>
      <p:bldP spid="2204" grpId="0" animBg="1"/>
      <p:bldP spid="2207" grpId="0" animBg="1"/>
      <p:bldP spid="201" grpId="0" animBg="1"/>
      <p:bldP spid="202" grpId="0"/>
      <p:bldP spid="203" grpId="0" animBg="1"/>
      <p:bldP spid="204" grpId="0"/>
      <p:bldP spid="205" grpId="0" animBg="1"/>
      <p:bldP spid="206" grpId="0"/>
      <p:bldP spid="207" grpId="0" animBg="1"/>
      <p:bldP spid="208" grpId="0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860625" y="1685443"/>
            <a:ext cx="5569169" cy="4612535"/>
            <a:chOff x="683568" y="1274812"/>
            <a:chExt cx="4176879" cy="3459401"/>
          </a:xfrm>
          <a:solidFill>
            <a:schemeClr val="tx1">
              <a:lumMod val="85000"/>
              <a:lumOff val="15000"/>
            </a:schemeClr>
          </a:solidFill>
          <a:effectLst/>
        </p:grpSpPr>
        <p:sp>
          <p:nvSpPr>
            <p:cNvPr id="4" name="Freeform 6"/>
            <p:cNvSpPr/>
            <p:nvPr/>
          </p:nvSpPr>
          <p:spPr bwMode="auto">
            <a:xfrm>
              <a:off x="2434805" y="1316655"/>
              <a:ext cx="1831230" cy="1562945"/>
            </a:xfrm>
            <a:custGeom>
              <a:avLst/>
              <a:gdLst>
                <a:gd name="T0" fmla="*/ 1160 w 1231"/>
                <a:gd name="T1" fmla="*/ 89 h 1050"/>
                <a:gd name="T2" fmla="*/ 1090 w 1231"/>
                <a:gd name="T3" fmla="*/ 102 h 1050"/>
                <a:gd name="T4" fmla="*/ 1050 w 1231"/>
                <a:gd name="T5" fmla="*/ 50 h 1050"/>
                <a:gd name="T6" fmla="*/ 1007 w 1231"/>
                <a:gd name="T7" fmla="*/ 52 h 1050"/>
                <a:gd name="T8" fmla="*/ 972 w 1231"/>
                <a:gd name="T9" fmla="*/ 20 h 1050"/>
                <a:gd name="T10" fmla="*/ 985 w 1231"/>
                <a:gd name="T11" fmla="*/ 40 h 1050"/>
                <a:gd name="T12" fmla="*/ 961 w 1231"/>
                <a:gd name="T13" fmla="*/ 165 h 1050"/>
                <a:gd name="T14" fmla="*/ 905 w 1231"/>
                <a:gd name="T15" fmla="*/ 263 h 1050"/>
                <a:gd name="T16" fmla="*/ 830 w 1231"/>
                <a:gd name="T17" fmla="*/ 374 h 1050"/>
                <a:gd name="T18" fmla="*/ 912 w 1231"/>
                <a:gd name="T19" fmla="*/ 352 h 1050"/>
                <a:gd name="T20" fmla="*/ 1012 w 1231"/>
                <a:gd name="T21" fmla="*/ 430 h 1050"/>
                <a:gd name="T22" fmla="*/ 834 w 1231"/>
                <a:gd name="T23" fmla="*/ 534 h 1050"/>
                <a:gd name="T24" fmla="*/ 736 w 1231"/>
                <a:gd name="T25" fmla="*/ 583 h 1050"/>
                <a:gd name="T26" fmla="*/ 677 w 1231"/>
                <a:gd name="T27" fmla="*/ 663 h 1050"/>
                <a:gd name="T28" fmla="*/ 585 w 1231"/>
                <a:gd name="T29" fmla="*/ 750 h 1050"/>
                <a:gd name="T30" fmla="*/ 344 w 1231"/>
                <a:gd name="T31" fmla="*/ 806 h 1050"/>
                <a:gd name="T32" fmla="*/ 75 w 1231"/>
                <a:gd name="T33" fmla="*/ 739 h 1050"/>
                <a:gd name="T34" fmla="*/ 9 w 1231"/>
                <a:gd name="T35" fmla="*/ 749 h 1050"/>
                <a:gd name="T36" fmla="*/ 27 w 1231"/>
                <a:gd name="T37" fmla="*/ 812 h 1050"/>
                <a:gd name="T38" fmla="*/ 52 w 1231"/>
                <a:gd name="T39" fmla="*/ 854 h 1050"/>
                <a:gd name="T40" fmla="*/ 130 w 1231"/>
                <a:gd name="T41" fmla="*/ 848 h 1050"/>
                <a:gd name="T42" fmla="*/ 154 w 1231"/>
                <a:gd name="T43" fmla="*/ 928 h 1050"/>
                <a:gd name="T44" fmla="*/ 187 w 1231"/>
                <a:gd name="T45" fmla="*/ 963 h 1050"/>
                <a:gd name="T46" fmla="*/ 217 w 1231"/>
                <a:gd name="T47" fmla="*/ 970 h 1050"/>
                <a:gd name="T48" fmla="*/ 270 w 1231"/>
                <a:gd name="T49" fmla="*/ 951 h 1050"/>
                <a:gd name="T50" fmla="*/ 330 w 1231"/>
                <a:gd name="T51" fmla="*/ 946 h 1050"/>
                <a:gd name="T52" fmla="*/ 292 w 1231"/>
                <a:gd name="T53" fmla="*/ 996 h 1050"/>
                <a:gd name="T54" fmla="*/ 357 w 1231"/>
                <a:gd name="T55" fmla="*/ 1047 h 1050"/>
                <a:gd name="T56" fmla="*/ 396 w 1231"/>
                <a:gd name="T57" fmla="*/ 990 h 1050"/>
                <a:gd name="T58" fmla="*/ 451 w 1231"/>
                <a:gd name="T59" fmla="*/ 942 h 1050"/>
                <a:gd name="T60" fmla="*/ 465 w 1231"/>
                <a:gd name="T61" fmla="*/ 1017 h 1050"/>
                <a:gd name="T62" fmla="*/ 543 w 1231"/>
                <a:gd name="T63" fmla="*/ 1047 h 1050"/>
                <a:gd name="T64" fmla="*/ 581 w 1231"/>
                <a:gd name="T65" fmla="*/ 963 h 1050"/>
                <a:gd name="T66" fmla="*/ 645 w 1231"/>
                <a:gd name="T67" fmla="*/ 934 h 1050"/>
                <a:gd name="T68" fmla="*/ 679 w 1231"/>
                <a:gd name="T69" fmla="*/ 910 h 1050"/>
                <a:gd name="T70" fmla="*/ 719 w 1231"/>
                <a:gd name="T71" fmla="*/ 867 h 1050"/>
                <a:gd name="T72" fmla="*/ 756 w 1231"/>
                <a:gd name="T73" fmla="*/ 851 h 1050"/>
                <a:gd name="T74" fmla="*/ 786 w 1231"/>
                <a:gd name="T75" fmla="*/ 798 h 1050"/>
                <a:gd name="T76" fmla="*/ 825 w 1231"/>
                <a:gd name="T77" fmla="*/ 725 h 1050"/>
                <a:gd name="T78" fmla="*/ 852 w 1231"/>
                <a:gd name="T79" fmla="*/ 772 h 1050"/>
                <a:gd name="T80" fmla="*/ 902 w 1231"/>
                <a:gd name="T81" fmla="*/ 745 h 1050"/>
                <a:gd name="T82" fmla="*/ 929 w 1231"/>
                <a:gd name="T83" fmla="*/ 697 h 1050"/>
                <a:gd name="T84" fmla="*/ 970 w 1231"/>
                <a:gd name="T85" fmla="*/ 688 h 1050"/>
                <a:gd name="T86" fmla="*/ 998 w 1231"/>
                <a:gd name="T87" fmla="*/ 714 h 1050"/>
                <a:gd name="T88" fmla="*/ 1039 w 1231"/>
                <a:gd name="T89" fmla="*/ 768 h 1050"/>
                <a:gd name="T90" fmla="*/ 1067 w 1231"/>
                <a:gd name="T91" fmla="*/ 707 h 1050"/>
                <a:gd name="T92" fmla="*/ 1143 w 1231"/>
                <a:gd name="T93" fmla="*/ 662 h 1050"/>
                <a:gd name="T94" fmla="*/ 1214 w 1231"/>
                <a:gd name="T95" fmla="*/ 639 h 1050"/>
                <a:gd name="T96" fmla="*/ 1203 w 1231"/>
                <a:gd name="T97" fmla="*/ 603 h 1050"/>
                <a:gd name="T98" fmla="*/ 1187 w 1231"/>
                <a:gd name="T99" fmla="*/ 537 h 1050"/>
                <a:gd name="T100" fmla="*/ 1145 w 1231"/>
                <a:gd name="T101" fmla="*/ 543 h 1050"/>
                <a:gd name="T102" fmla="*/ 1121 w 1231"/>
                <a:gd name="T103" fmla="*/ 472 h 1050"/>
                <a:gd name="T104" fmla="*/ 1123 w 1231"/>
                <a:gd name="T105" fmla="*/ 438 h 1050"/>
                <a:gd name="T106" fmla="*/ 1156 w 1231"/>
                <a:gd name="T107" fmla="*/ 392 h 1050"/>
                <a:gd name="T108" fmla="*/ 1134 w 1231"/>
                <a:gd name="T109" fmla="*/ 328 h 1050"/>
                <a:gd name="T110" fmla="*/ 1159 w 1231"/>
                <a:gd name="T111" fmla="*/ 291 h 1050"/>
                <a:gd name="T112" fmla="*/ 1192 w 1231"/>
                <a:gd name="T113" fmla="*/ 282 h 1050"/>
                <a:gd name="T114" fmla="*/ 1205 w 1231"/>
                <a:gd name="T115" fmla="*/ 217 h 1050"/>
                <a:gd name="T116" fmla="*/ 1206 w 1231"/>
                <a:gd name="T117" fmla="*/ 112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1" h="1050">
                  <a:moveTo>
                    <a:pt x="1206" y="112"/>
                  </a:moveTo>
                  <a:cubicBezTo>
                    <a:pt x="1201" y="97"/>
                    <a:pt x="1201" y="97"/>
                    <a:pt x="1201" y="97"/>
                  </a:cubicBezTo>
                  <a:cubicBezTo>
                    <a:pt x="1189" y="75"/>
                    <a:pt x="1189" y="75"/>
                    <a:pt x="1189" y="75"/>
                  </a:cubicBezTo>
                  <a:cubicBezTo>
                    <a:pt x="1179" y="70"/>
                    <a:pt x="1179" y="70"/>
                    <a:pt x="1179" y="70"/>
                  </a:cubicBezTo>
                  <a:cubicBezTo>
                    <a:pt x="1168" y="75"/>
                    <a:pt x="1168" y="75"/>
                    <a:pt x="1168" y="75"/>
                  </a:cubicBezTo>
                  <a:cubicBezTo>
                    <a:pt x="1162" y="88"/>
                    <a:pt x="1162" y="88"/>
                    <a:pt x="1162" y="88"/>
                  </a:cubicBezTo>
                  <a:cubicBezTo>
                    <a:pt x="1161" y="89"/>
                    <a:pt x="1161" y="89"/>
                    <a:pt x="1161" y="89"/>
                  </a:cubicBezTo>
                  <a:cubicBezTo>
                    <a:pt x="1160" y="89"/>
                    <a:pt x="1160" y="89"/>
                    <a:pt x="1160" y="89"/>
                  </a:cubicBezTo>
                  <a:cubicBezTo>
                    <a:pt x="1159" y="89"/>
                    <a:pt x="1159" y="89"/>
                    <a:pt x="1159" y="89"/>
                  </a:cubicBezTo>
                  <a:cubicBezTo>
                    <a:pt x="1140" y="92"/>
                    <a:pt x="1140" y="92"/>
                    <a:pt x="1140" y="92"/>
                  </a:cubicBezTo>
                  <a:cubicBezTo>
                    <a:pt x="1138" y="94"/>
                    <a:pt x="1136" y="95"/>
                    <a:pt x="1134" y="97"/>
                  </a:cubicBezTo>
                  <a:cubicBezTo>
                    <a:pt x="1130" y="101"/>
                    <a:pt x="1130" y="101"/>
                    <a:pt x="1130" y="101"/>
                  </a:cubicBezTo>
                  <a:cubicBezTo>
                    <a:pt x="1120" y="110"/>
                    <a:pt x="1120" y="110"/>
                    <a:pt x="1120" y="110"/>
                  </a:cubicBezTo>
                  <a:cubicBezTo>
                    <a:pt x="1117" y="111"/>
                    <a:pt x="1117" y="111"/>
                    <a:pt x="1117" y="111"/>
                  </a:cubicBezTo>
                  <a:cubicBezTo>
                    <a:pt x="1108" y="112"/>
                    <a:pt x="1108" y="112"/>
                    <a:pt x="1108" y="112"/>
                  </a:cubicBezTo>
                  <a:cubicBezTo>
                    <a:pt x="1104" y="112"/>
                    <a:pt x="1098" y="108"/>
                    <a:pt x="1090" y="102"/>
                  </a:cubicBezTo>
                  <a:cubicBezTo>
                    <a:pt x="1089" y="101"/>
                    <a:pt x="1089" y="101"/>
                    <a:pt x="1089" y="101"/>
                  </a:cubicBezTo>
                  <a:cubicBezTo>
                    <a:pt x="1075" y="88"/>
                    <a:pt x="1068" y="78"/>
                    <a:pt x="1068" y="72"/>
                  </a:cubicBezTo>
                  <a:cubicBezTo>
                    <a:pt x="1068" y="55"/>
                    <a:pt x="1068" y="55"/>
                    <a:pt x="1068" y="55"/>
                  </a:cubicBezTo>
                  <a:cubicBezTo>
                    <a:pt x="1068" y="54"/>
                    <a:pt x="1068" y="54"/>
                    <a:pt x="1068" y="54"/>
                  </a:cubicBezTo>
                  <a:cubicBezTo>
                    <a:pt x="1068" y="53"/>
                    <a:pt x="1068" y="53"/>
                    <a:pt x="1068" y="53"/>
                  </a:cubicBezTo>
                  <a:cubicBezTo>
                    <a:pt x="1070" y="50"/>
                    <a:pt x="1070" y="50"/>
                    <a:pt x="1070" y="50"/>
                  </a:cubicBezTo>
                  <a:cubicBezTo>
                    <a:pt x="1050" y="43"/>
                    <a:pt x="1050" y="43"/>
                    <a:pt x="1050" y="43"/>
                  </a:cubicBezTo>
                  <a:cubicBezTo>
                    <a:pt x="1050" y="50"/>
                    <a:pt x="1050" y="50"/>
                    <a:pt x="1050" y="50"/>
                  </a:cubicBezTo>
                  <a:cubicBezTo>
                    <a:pt x="1050" y="52"/>
                    <a:pt x="1047" y="55"/>
                    <a:pt x="1044" y="57"/>
                  </a:cubicBezTo>
                  <a:cubicBezTo>
                    <a:pt x="1037" y="59"/>
                    <a:pt x="1037" y="59"/>
                    <a:pt x="1037" y="59"/>
                  </a:cubicBezTo>
                  <a:cubicBezTo>
                    <a:pt x="1034" y="59"/>
                    <a:pt x="1034" y="59"/>
                    <a:pt x="1034" y="59"/>
                  </a:cubicBezTo>
                  <a:cubicBezTo>
                    <a:pt x="1034" y="58"/>
                    <a:pt x="1034" y="58"/>
                    <a:pt x="1034" y="58"/>
                  </a:cubicBezTo>
                  <a:cubicBezTo>
                    <a:pt x="1024" y="56"/>
                    <a:pt x="1024" y="56"/>
                    <a:pt x="1024" y="56"/>
                  </a:cubicBezTo>
                  <a:cubicBezTo>
                    <a:pt x="1026" y="63"/>
                    <a:pt x="1026" y="63"/>
                    <a:pt x="1026" y="63"/>
                  </a:cubicBezTo>
                  <a:cubicBezTo>
                    <a:pt x="1008" y="52"/>
                    <a:pt x="1008" y="52"/>
                    <a:pt x="1008" y="52"/>
                  </a:cubicBezTo>
                  <a:cubicBezTo>
                    <a:pt x="1007" y="52"/>
                    <a:pt x="1007" y="52"/>
                    <a:pt x="1007" y="52"/>
                  </a:cubicBezTo>
                  <a:cubicBezTo>
                    <a:pt x="1007" y="51"/>
                    <a:pt x="1007" y="51"/>
                    <a:pt x="1007" y="51"/>
                  </a:cubicBezTo>
                  <a:cubicBezTo>
                    <a:pt x="1004" y="43"/>
                    <a:pt x="1003" y="36"/>
                    <a:pt x="1003" y="28"/>
                  </a:cubicBezTo>
                  <a:cubicBezTo>
                    <a:pt x="1003" y="21"/>
                    <a:pt x="1003" y="17"/>
                    <a:pt x="1006" y="14"/>
                  </a:cubicBezTo>
                  <a:cubicBezTo>
                    <a:pt x="1010" y="6"/>
                    <a:pt x="1010" y="6"/>
                    <a:pt x="1010" y="6"/>
                  </a:cubicBezTo>
                  <a:cubicBezTo>
                    <a:pt x="1009" y="0"/>
                    <a:pt x="1009" y="0"/>
                    <a:pt x="1009" y="0"/>
                  </a:cubicBezTo>
                  <a:cubicBezTo>
                    <a:pt x="991" y="3"/>
                    <a:pt x="991" y="3"/>
                    <a:pt x="991" y="3"/>
                  </a:cubicBezTo>
                  <a:cubicBezTo>
                    <a:pt x="982" y="3"/>
                    <a:pt x="976" y="9"/>
                    <a:pt x="972" y="19"/>
                  </a:cubicBezTo>
                  <a:cubicBezTo>
                    <a:pt x="972" y="20"/>
                    <a:pt x="972" y="20"/>
                    <a:pt x="972" y="20"/>
                  </a:cubicBezTo>
                  <a:cubicBezTo>
                    <a:pt x="962" y="36"/>
                    <a:pt x="962" y="36"/>
                    <a:pt x="962" y="36"/>
                  </a:cubicBezTo>
                  <a:cubicBezTo>
                    <a:pt x="972" y="35"/>
                    <a:pt x="972" y="35"/>
                    <a:pt x="972" y="35"/>
                  </a:cubicBezTo>
                  <a:cubicBezTo>
                    <a:pt x="973" y="35"/>
                    <a:pt x="973" y="35"/>
                    <a:pt x="973" y="35"/>
                  </a:cubicBezTo>
                  <a:cubicBezTo>
                    <a:pt x="974" y="35"/>
                    <a:pt x="974" y="35"/>
                    <a:pt x="974" y="35"/>
                  </a:cubicBezTo>
                  <a:cubicBezTo>
                    <a:pt x="974" y="36"/>
                    <a:pt x="974" y="36"/>
                    <a:pt x="974" y="36"/>
                  </a:cubicBezTo>
                  <a:cubicBezTo>
                    <a:pt x="983" y="39"/>
                    <a:pt x="983" y="39"/>
                    <a:pt x="983" y="39"/>
                  </a:cubicBezTo>
                  <a:cubicBezTo>
                    <a:pt x="984" y="39"/>
                    <a:pt x="984" y="39"/>
                    <a:pt x="984" y="39"/>
                  </a:cubicBezTo>
                  <a:cubicBezTo>
                    <a:pt x="985" y="40"/>
                    <a:pt x="985" y="40"/>
                    <a:pt x="985" y="40"/>
                  </a:cubicBezTo>
                  <a:cubicBezTo>
                    <a:pt x="985" y="42"/>
                    <a:pt x="985" y="42"/>
                    <a:pt x="985" y="42"/>
                  </a:cubicBezTo>
                  <a:cubicBezTo>
                    <a:pt x="987" y="57"/>
                    <a:pt x="987" y="57"/>
                    <a:pt x="987" y="57"/>
                  </a:cubicBezTo>
                  <a:cubicBezTo>
                    <a:pt x="991" y="70"/>
                    <a:pt x="991" y="70"/>
                    <a:pt x="991" y="70"/>
                  </a:cubicBezTo>
                  <a:cubicBezTo>
                    <a:pt x="991" y="71"/>
                    <a:pt x="991" y="71"/>
                    <a:pt x="991" y="71"/>
                  </a:cubicBezTo>
                  <a:cubicBezTo>
                    <a:pt x="991" y="72"/>
                    <a:pt x="991" y="72"/>
                    <a:pt x="991" y="72"/>
                  </a:cubicBezTo>
                  <a:cubicBezTo>
                    <a:pt x="991" y="72"/>
                    <a:pt x="991" y="72"/>
                    <a:pt x="991" y="72"/>
                  </a:cubicBezTo>
                  <a:cubicBezTo>
                    <a:pt x="968" y="117"/>
                    <a:pt x="968" y="117"/>
                    <a:pt x="968" y="117"/>
                  </a:cubicBezTo>
                  <a:cubicBezTo>
                    <a:pt x="964" y="123"/>
                    <a:pt x="962" y="140"/>
                    <a:pt x="961" y="165"/>
                  </a:cubicBezTo>
                  <a:cubicBezTo>
                    <a:pt x="961" y="167"/>
                    <a:pt x="961" y="167"/>
                    <a:pt x="961" y="167"/>
                  </a:cubicBezTo>
                  <a:cubicBezTo>
                    <a:pt x="952" y="184"/>
                    <a:pt x="952" y="184"/>
                    <a:pt x="952" y="184"/>
                  </a:cubicBezTo>
                  <a:cubicBezTo>
                    <a:pt x="958" y="191"/>
                    <a:pt x="958" y="191"/>
                    <a:pt x="958" y="191"/>
                  </a:cubicBezTo>
                  <a:cubicBezTo>
                    <a:pt x="958" y="192"/>
                    <a:pt x="958" y="192"/>
                    <a:pt x="958" y="192"/>
                  </a:cubicBezTo>
                  <a:cubicBezTo>
                    <a:pt x="959" y="203"/>
                    <a:pt x="958" y="209"/>
                    <a:pt x="955" y="210"/>
                  </a:cubicBezTo>
                  <a:cubicBezTo>
                    <a:pt x="953" y="211"/>
                    <a:pt x="953" y="211"/>
                    <a:pt x="953" y="211"/>
                  </a:cubicBezTo>
                  <a:cubicBezTo>
                    <a:pt x="948" y="214"/>
                    <a:pt x="932" y="230"/>
                    <a:pt x="907" y="261"/>
                  </a:cubicBezTo>
                  <a:cubicBezTo>
                    <a:pt x="905" y="263"/>
                    <a:pt x="905" y="263"/>
                    <a:pt x="905" y="263"/>
                  </a:cubicBezTo>
                  <a:cubicBezTo>
                    <a:pt x="903" y="263"/>
                    <a:pt x="903" y="263"/>
                    <a:pt x="903" y="263"/>
                  </a:cubicBezTo>
                  <a:cubicBezTo>
                    <a:pt x="901" y="261"/>
                    <a:pt x="901" y="261"/>
                    <a:pt x="901" y="261"/>
                  </a:cubicBezTo>
                  <a:cubicBezTo>
                    <a:pt x="892" y="255"/>
                    <a:pt x="884" y="250"/>
                    <a:pt x="879" y="244"/>
                  </a:cubicBezTo>
                  <a:cubicBezTo>
                    <a:pt x="875" y="241"/>
                    <a:pt x="865" y="239"/>
                    <a:pt x="848" y="239"/>
                  </a:cubicBezTo>
                  <a:cubicBezTo>
                    <a:pt x="847" y="271"/>
                    <a:pt x="847" y="271"/>
                    <a:pt x="847" y="271"/>
                  </a:cubicBezTo>
                  <a:cubicBezTo>
                    <a:pt x="846" y="272"/>
                    <a:pt x="846" y="272"/>
                    <a:pt x="846" y="272"/>
                  </a:cubicBezTo>
                  <a:cubicBezTo>
                    <a:pt x="834" y="332"/>
                    <a:pt x="834" y="332"/>
                    <a:pt x="834" y="332"/>
                  </a:cubicBezTo>
                  <a:cubicBezTo>
                    <a:pt x="831" y="339"/>
                    <a:pt x="830" y="353"/>
                    <a:pt x="830" y="374"/>
                  </a:cubicBezTo>
                  <a:cubicBezTo>
                    <a:pt x="835" y="380"/>
                    <a:pt x="835" y="380"/>
                    <a:pt x="835" y="380"/>
                  </a:cubicBezTo>
                  <a:cubicBezTo>
                    <a:pt x="839" y="372"/>
                    <a:pt x="839" y="372"/>
                    <a:pt x="839" y="372"/>
                  </a:cubicBezTo>
                  <a:cubicBezTo>
                    <a:pt x="840" y="372"/>
                    <a:pt x="840" y="372"/>
                    <a:pt x="840" y="372"/>
                  </a:cubicBezTo>
                  <a:cubicBezTo>
                    <a:pt x="841" y="370"/>
                    <a:pt x="841" y="370"/>
                    <a:pt x="841" y="370"/>
                  </a:cubicBezTo>
                  <a:cubicBezTo>
                    <a:pt x="856" y="362"/>
                    <a:pt x="856" y="362"/>
                    <a:pt x="856" y="362"/>
                  </a:cubicBezTo>
                  <a:cubicBezTo>
                    <a:pt x="901" y="369"/>
                    <a:pt x="901" y="369"/>
                    <a:pt x="901" y="369"/>
                  </a:cubicBezTo>
                  <a:cubicBezTo>
                    <a:pt x="905" y="363"/>
                    <a:pt x="905" y="363"/>
                    <a:pt x="905" y="363"/>
                  </a:cubicBezTo>
                  <a:cubicBezTo>
                    <a:pt x="912" y="352"/>
                    <a:pt x="912" y="352"/>
                    <a:pt x="912" y="352"/>
                  </a:cubicBezTo>
                  <a:cubicBezTo>
                    <a:pt x="913" y="352"/>
                    <a:pt x="913" y="352"/>
                    <a:pt x="913" y="352"/>
                  </a:cubicBezTo>
                  <a:cubicBezTo>
                    <a:pt x="914" y="351"/>
                    <a:pt x="914" y="351"/>
                    <a:pt x="914" y="351"/>
                  </a:cubicBezTo>
                  <a:cubicBezTo>
                    <a:pt x="931" y="348"/>
                    <a:pt x="931" y="348"/>
                    <a:pt x="931" y="348"/>
                  </a:cubicBezTo>
                  <a:cubicBezTo>
                    <a:pt x="954" y="346"/>
                    <a:pt x="954" y="346"/>
                    <a:pt x="954" y="346"/>
                  </a:cubicBezTo>
                  <a:cubicBezTo>
                    <a:pt x="961" y="348"/>
                    <a:pt x="969" y="357"/>
                    <a:pt x="979" y="370"/>
                  </a:cubicBezTo>
                  <a:cubicBezTo>
                    <a:pt x="1007" y="384"/>
                    <a:pt x="1022" y="397"/>
                    <a:pt x="1025" y="408"/>
                  </a:cubicBezTo>
                  <a:cubicBezTo>
                    <a:pt x="1027" y="413"/>
                    <a:pt x="1027" y="417"/>
                    <a:pt x="1025" y="422"/>
                  </a:cubicBezTo>
                  <a:cubicBezTo>
                    <a:pt x="1023" y="427"/>
                    <a:pt x="1019" y="430"/>
                    <a:pt x="1012" y="430"/>
                  </a:cubicBezTo>
                  <a:cubicBezTo>
                    <a:pt x="1011" y="430"/>
                    <a:pt x="1011" y="430"/>
                    <a:pt x="1011" y="430"/>
                  </a:cubicBezTo>
                  <a:cubicBezTo>
                    <a:pt x="977" y="429"/>
                    <a:pt x="958" y="429"/>
                    <a:pt x="951" y="431"/>
                  </a:cubicBezTo>
                  <a:cubicBezTo>
                    <a:pt x="934" y="442"/>
                    <a:pt x="934" y="442"/>
                    <a:pt x="934" y="442"/>
                  </a:cubicBezTo>
                  <a:cubicBezTo>
                    <a:pt x="914" y="457"/>
                    <a:pt x="900" y="465"/>
                    <a:pt x="892" y="465"/>
                  </a:cubicBezTo>
                  <a:cubicBezTo>
                    <a:pt x="879" y="467"/>
                    <a:pt x="879" y="467"/>
                    <a:pt x="879" y="467"/>
                  </a:cubicBezTo>
                  <a:cubicBezTo>
                    <a:pt x="870" y="501"/>
                    <a:pt x="870" y="501"/>
                    <a:pt x="870" y="501"/>
                  </a:cubicBezTo>
                  <a:cubicBezTo>
                    <a:pt x="868" y="512"/>
                    <a:pt x="865" y="519"/>
                    <a:pt x="859" y="523"/>
                  </a:cubicBezTo>
                  <a:cubicBezTo>
                    <a:pt x="853" y="529"/>
                    <a:pt x="845" y="532"/>
                    <a:pt x="834" y="534"/>
                  </a:cubicBezTo>
                  <a:cubicBezTo>
                    <a:pt x="821" y="537"/>
                    <a:pt x="810" y="541"/>
                    <a:pt x="799" y="548"/>
                  </a:cubicBezTo>
                  <a:cubicBezTo>
                    <a:pt x="788" y="572"/>
                    <a:pt x="788" y="572"/>
                    <a:pt x="788" y="572"/>
                  </a:cubicBezTo>
                  <a:cubicBezTo>
                    <a:pt x="787" y="573"/>
                    <a:pt x="787" y="573"/>
                    <a:pt x="787" y="573"/>
                  </a:cubicBezTo>
                  <a:cubicBezTo>
                    <a:pt x="786" y="573"/>
                    <a:pt x="786" y="573"/>
                    <a:pt x="786" y="573"/>
                  </a:cubicBezTo>
                  <a:cubicBezTo>
                    <a:pt x="785" y="573"/>
                    <a:pt x="785" y="573"/>
                    <a:pt x="785" y="573"/>
                  </a:cubicBezTo>
                  <a:cubicBezTo>
                    <a:pt x="754" y="586"/>
                    <a:pt x="754" y="586"/>
                    <a:pt x="754" y="586"/>
                  </a:cubicBezTo>
                  <a:cubicBezTo>
                    <a:pt x="752" y="586"/>
                    <a:pt x="752" y="586"/>
                    <a:pt x="752" y="586"/>
                  </a:cubicBezTo>
                  <a:cubicBezTo>
                    <a:pt x="736" y="583"/>
                    <a:pt x="736" y="583"/>
                    <a:pt x="736" y="583"/>
                  </a:cubicBezTo>
                  <a:cubicBezTo>
                    <a:pt x="723" y="581"/>
                    <a:pt x="714" y="577"/>
                    <a:pt x="708" y="573"/>
                  </a:cubicBezTo>
                  <a:cubicBezTo>
                    <a:pt x="699" y="569"/>
                    <a:pt x="690" y="568"/>
                    <a:pt x="681" y="571"/>
                  </a:cubicBezTo>
                  <a:cubicBezTo>
                    <a:pt x="672" y="583"/>
                    <a:pt x="668" y="597"/>
                    <a:pt x="669" y="613"/>
                  </a:cubicBezTo>
                  <a:cubicBezTo>
                    <a:pt x="670" y="621"/>
                    <a:pt x="672" y="627"/>
                    <a:pt x="674" y="628"/>
                  </a:cubicBezTo>
                  <a:cubicBezTo>
                    <a:pt x="679" y="628"/>
                    <a:pt x="679" y="628"/>
                    <a:pt x="679" y="628"/>
                  </a:cubicBezTo>
                  <a:cubicBezTo>
                    <a:pt x="684" y="624"/>
                    <a:pt x="684" y="624"/>
                    <a:pt x="684" y="624"/>
                  </a:cubicBezTo>
                  <a:cubicBezTo>
                    <a:pt x="685" y="646"/>
                    <a:pt x="685" y="646"/>
                    <a:pt x="685" y="646"/>
                  </a:cubicBezTo>
                  <a:cubicBezTo>
                    <a:pt x="685" y="654"/>
                    <a:pt x="683" y="659"/>
                    <a:pt x="677" y="663"/>
                  </a:cubicBezTo>
                  <a:cubicBezTo>
                    <a:pt x="674" y="666"/>
                    <a:pt x="668" y="669"/>
                    <a:pt x="659" y="672"/>
                  </a:cubicBezTo>
                  <a:cubicBezTo>
                    <a:pt x="653" y="673"/>
                    <a:pt x="653" y="673"/>
                    <a:pt x="653" y="673"/>
                  </a:cubicBezTo>
                  <a:cubicBezTo>
                    <a:pt x="646" y="676"/>
                    <a:pt x="632" y="694"/>
                    <a:pt x="610" y="728"/>
                  </a:cubicBezTo>
                  <a:cubicBezTo>
                    <a:pt x="610" y="729"/>
                    <a:pt x="610" y="729"/>
                    <a:pt x="610" y="729"/>
                  </a:cubicBezTo>
                  <a:cubicBezTo>
                    <a:pt x="610" y="729"/>
                    <a:pt x="610" y="729"/>
                    <a:pt x="610" y="729"/>
                  </a:cubicBezTo>
                  <a:cubicBezTo>
                    <a:pt x="589" y="741"/>
                    <a:pt x="589" y="741"/>
                    <a:pt x="589" y="741"/>
                  </a:cubicBezTo>
                  <a:cubicBezTo>
                    <a:pt x="592" y="741"/>
                    <a:pt x="594" y="743"/>
                    <a:pt x="594" y="745"/>
                  </a:cubicBezTo>
                  <a:cubicBezTo>
                    <a:pt x="593" y="748"/>
                    <a:pt x="591" y="749"/>
                    <a:pt x="585" y="750"/>
                  </a:cubicBezTo>
                  <a:cubicBezTo>
                    <a:pt x="527" y="748"/>
                    <a:pt x="527" y="748"/>
                    <a:pt x="527" y="748"/>
                  </a:cubicBezTo>
                  <a:cubicBezTo>
                    <a:pt x="461" y="746"/>
                    <a:pt x="410" y="764"/>
                    <a:pt x="374" y="801"/>
                  </a:cubicBezTo>
                  <a:cubicBezTo>
                    <a:pt x="373" y="802"/>
                    <a:pt x="373" y="802"/>
                    <a:pt x="373" y="802"/>
                  </a:cubicBezTo>
                  <a:cubicBezTo>
                    <a:pt x="372" y="803"/>
                    <a:pt x="372" y="803"/>
                    <a:pt x="372" y="803"/>
                  </a:cubicBezTo>
                  <a:cubicBezTo>
                    <a:pt x="371" y="803"/>
                    <a:pt x="371" y="803"/>
                    <a:pt x="371" y="803"/>
                  </a:cubicBezTo>
                  <a:cubicBezTo>
                    <a:pt x="347" y="805"/>
                    <a:pt x="347" y="805"/>
                    <a:pt x="347" y="805"/>
                  </a:cubicBezTo>
                  <a:cubicBezTo>
                    <a:pt x="345" y="806"/>
                    <a:pt x="345" y="806"/>
                    <a:pt x="345" y="806"/>
                  </a:cubicBezTo>
                  <a:cubicBezTo>
                    <a:pt x="344" y="806"/>
                    <a:pt x="344" y="806"/>
                    <a:pt x="344" y="806"/>
                  </a:cubicBezTo>
                  <a:cubicBezTo>
                    <a:pt x="337" y="790"/>
                    <a:pt x="337" y="790"/>
                    <a:pt x="337" y="790"/>
                  </a:cubicBezTo>
                  <a:cubicBezTo>
                    <a:pt x="312" y="796"/>
                    <a:pt x="312" y="796"/>
                    <a:pt x="312" y="796"/>
                  </a:cubicBezTo>
                  <a:cubicBezTo>
                    <a:pt x="299" y="797"/>
                    <a:pt x="282" y="793"/>
                    <a:pt x="263" y="783"/>
                  </a:cubicBezTo>
                  <a:cubicBezTo>
                    <a:pt x="245" y="776"/>
                    <a:pt x="229" y="765"/>
                    <a:pt x="213" y="753"/>
                  </a:cubicBezTo>
                  <a:cubicBezTo>
                    <a:pt x="203" y="745"/>
                    <a:pt x="190" y="739"/>
                    <a:pt x="174" y="737"/>
                  </a:cubicBezTo>
                  <a:cubicBezTo>
                    <a:pt x="152" y="734"/>
                    <a:pt x="152" y="734"/>
                    <a:pt x="152" y="734"/>
                  </a:cubicBezTo>
                  <a:cubicBezTo>
                    <a:pt x="128" y="738"/>
                    <a:pt x="128" y="738"/>
                    <a:pt x="128" y="738"/>
                  </a:cubicBezTo>
                  <a:cubicBezTo>
                    <a:pt x="110" y="741"/>
                    <a:pt x="92" y="741"/>
                    <a:pt x="75" y="739"/>
                  </a:cubicBezTo>
                  <a:cubicBezTo>
                    <a:pt x="55" y="738"/>
                    <a:pt x="31" y="732"/>
                    <a:pt x="2" y="723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1" y="728"/>
                    <a:pt x="1" y="728"/>
                    <a:pt x="1" y="728"/>
                  </a:cubicBezTo>
                  <a:cubicBezTo>
                    <a:pt x="1" y="728"/>
                    <a:pt x="1" y="728"/>
                    <a:pt x="1" y="728"/>
                  </a:cubicBezTo>
                  <a:cubicBezTo>
                    <a:pt x="2" y="728"/>
                    <a:pt x="2" y="728"/>
                    <a:pt x="2" y="728"/>
                  </a:cubicBezTo>
                  <a:cubicBezTo>
                    <a:pt x="2" y="729"/>
                    <a:pt x="2" y="729"/>
                    <a:pt x="2" y="729"/>
                  </a:cubicBezTo>
                  <a:cubicBezTo>
                    <a:pt x="3" y="736"/>
                    <a:pt x="3" y="736"/>
                    <a:pt x="3" y="736"/>
                  </a:cubicBezTo>
                  <a:cubicBezTo>
                    <a:pt x="9" y="749"/>
                    <a:pt x="9" y="749"/>
                    <a:pt x="9" y="749"/>
                  </a:cubicBezTo>
                  <a:cubicBezTo>
                    <a:pt x="23" y="767"/>
                    <a:pt x="23" y="767"/>
                    <a:pt x="23" y="767"/>
                  </a:cubicBezTo>
                  <a:cubicBezTo>
                    <a:pt x="24" y="769"/>
                    <a:pt x="24" y="769"/>
                    <a:pt x="24" y="769"/>
                  </a:cubicBezTo>
                  <a:cubicBezTo>
                    <a:pt x="21" y="782"/>
                    <a:pt x="21" y="782"/>
                    <a:pt x="21" y="782"/>
                  </a:cubicBezTo>
                  <a:cubicBezTo>
                    <a:pt x="21" y="783"/>
                    <a:pt x="21" y="783"/>
                    <a:pt x="21" y="783"/>
                  </a:cubicBezTo>
                  <a:cubicBezTo>
                    <a:pt x="21" y="783"/>
                    <a:pt x="21" y="783"/>
                    <a:pt x="21" y="783"/>
                  </a:cubicBezTo>
                  <a:cubicBezTo>
                    <a:pt x="12" y="794"/>
                    <a:pt x="12" y="794"/>
                    <a:pt x="12" y="794"/>
                  </a:cubicBezTo>
                  <a:cubicBezTo>
                    <a:pt x="21" y="803"/>
                    <a:pt x="21" y="803"/>
                    <a:pt x="21" y="803"/>
                  </a:cubicBezTo>
                  <a:cubicBezTo>
                    <a:pt x="25" y="806"/>
                    <a:pt x="27" y="809"/>
                    <a:pt x="27" y="812"/>
                  </a:cubicBezTo>
                  <a:cubicBezTo>
                    <a:pt x="29" y="825"/>
                    <a:pt x="29" y="825"/>
                    <a:pt x="29" y="825"/>
                  </a:cubicBezTo>
                  <a:cubicBezTo>
                    <a:pt x="39" y="835"/>
                    <a:pt x="39" y="835"/>
                    <a:pt x="39" y="835"/>
                  </a:cubicBezTo>
                  <a:cubicBezTo>
                    <a:pt x="39" y="837"/>
                    <a:pt x="39" y="837"/>
                    <a:pt x="39" y="837"/>
                  </a:cubicBezTo>
                  <a:cubicBezTo>
                    <a:pt x="41" y="845"/>
                    <a:pt x="41" y="845"/>
                    <a:pt x="41" y="845"/>
                  </a:cubicBezTo>
                  <a:cubicBezTo>
                    <a:pt x="41" y="852"/>
                    <a:pt x="41" y="852"/>
                    <a:pt x="41" y="852"/>
                  </a:cubicBezTo>
                  <a:cubicBezTo>
                    <a:pt x="47" y="857"/>
                    <a:pt x="47" y="857"/>
                    <a:pt x="47" y="857"/>
                  </a:cubicBezTo>
                  <a:cubicBezTo>
                    <a:pt x="51" y="856"/>
                    <a:pt x="51" y="856"/>
                    <a:pt x="51" y="856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54" y="848"/>
                    <a:pt x="57" y="845"/>
                    <a:pt x="62" y="845"/>
                  </a:cubicBezTo>
                  <a:cubicBezTo>
                    <a:pt x="68" y="843"/>
                    <a:pt x="68" y="843"/>
                    <a:pt x="68" y="843"/>
                  </a:cubicBezTo>
                  <a:cubicBezTo>
                    <a:pt x="104" y="839"/>
                    <a:pt x="104" y="839"/>
                    <a:pt x="104" y="839"/>
                  </a:cubicBezTo>
                  <a:cubicBezTo>
                    <a:pt x="119" y="834"/>
                    <a:pt x="119" y="834"/>
                    <a:pt x="119" y="834"/>
                  </a:cubicBezTo>
                  <a:cubicBezTo>
                    <a:pt x="120" y="833"/>
                    <a:pt x="120" y="833"/>
                    <a:pt x="120" y="833"/>
                  </a:cubicBezTo>
                  <a:cubicBezTo>
                    <a:pt x="122" y="832"/>
                    <a:pt x="122" y="832"/>
                    <a:pt x="122" y="832"/>
                  </a:cubicBezTo>
                  <a:cubicBezTo>
                    <a:pt x="130" y="848"/>
                    <a:pt x="130" y="848"/>
                    <a:pt x="130" y="848"/>
                  </a:cubicBezTo>
                  <a:cubicBezTo>
                    <a:pt x="130" y="848"/>
                    <a:pt x="130" y="848"/>
                    <a:pt x="130" y="848"/>
                  </a:cubicBezTo>
                  <a:cubicBezTo>
                    <a:pt x="131" y="852"/>
                    <a:pt x="130" y="856"/>
                    <a:pt x="128" y="859"/>
                  </a:cubicBezTo>
                  <a:cubicBezTo>
                    <a:pt x="108" y="888"/>
                    <a:pt x="108" y="888"/>
                    <a:pt x="108" y="888"/>
                  </a:cubicBezTo>
                  <a:cubicBezTo>
                    <a:pt x="110" y="892"/>
                    <a:pt x="110" y="892"/>
                    <a:pt x="110" y="892"/>
                  </a:cubicBezTo>
                  <a:cubicBezTo>
                    <a:pt x="119" y="901"/>
                    <a:pt x="119" y="901"/>
                    <a:pt x="119" y="901"/>
                  </a:cubicBezTo>
                  <a:cubicBezTo>
                    <a:pt x="128" y="907"/>
                    <a:pt x="128" y="907"/>
                    <a:pt x="128" y="907"/>
                  </a:cubicBezTo>
                  <a:cubicBezTo>
                    <a:pt x="128" y="907"/>
                    <a:pt x="128" y="907"/>
                    <a:pt x="128" y="907"/>
                  </a:cubicBezTo>
                  <a:cubicBezTo>
                    <a:pt x="132" y="912"/>
                    <a:pt x="136" y="916"/>
                    <a:pt x="140" y="917"/>
                  </a:cubicBezTo>
                  <a:cubicBezTo>
                    <a:pt x="145" y="919"/>
                    <a:pt x="150" y="923"/>
                    <a:pt x="154" y="928"/>
                  </a:cubicBezTo>
                  <a:cubicBezTo>
                    <a:pt x="154" y="930"/>
                    <a:pt x="154" y="930"/>
                    <a:pt x="154" y="930"/>
                  </a:cubicBezTo>
                  <a:cubicBezTo>
                    <a:pt x="161" y="933"/>
                    <a:pt x="161" y="933"/>
                    <a:pt x="161" y="933"/>
                  </a:cubicBezTo>
                  <a:cubicBezTo>
                    <a:pt x="163" y="934"/>
                    <a:pt x="163" y="934"/>
                    <a:pt x="163" y="934"/>
                  </a:cubicBezTo>
                  <a:cubicBezTo>
                    <a:pt x="164" y="934"/>
                    <a:pt x="164" y="934"/>
                    <a:pt x="164" y="934"/>
                  </a:cubicBezTo>
                  <a:cubicBezTo>
                    <a:pt x="166" y="941"/>
                    <a:pt x="166" y="941"/>
                    <a:pt x="166" y="941"/>
                  </a:cubicBezTo>
                  <a:cubicBezTo>
                    <a:pt x="167" y="949"/>
                    <a:pt x="167" y="949"/>
                    <a:pt x="167" y="949"/>
                  </a:cubicBezTo>
                  <a:cubicBezTo>
                    <a:pt x="170" y="960"/>
                    <a:pt x="170" y="960"/>
                    <a:pt x="170" y="960"/>
                  </a:cubicBezTo>
                  <a:cubicBezTo>
                    <a:pt x="187" y="963"/>
                    <a:pt x="187" y="963"/>
                    <a:pt x="187" y="963"/>
                  </a:cubicBezTo>
                  <a:cubicBezTo>
                    <a:pt x="188" y="963"/>
                    <a:pt x="188" y="963"/>
                    <a:pt x="188" y="963"/>
                  </a:cubicBezTo>
                  <a:cubicBezTo>
                    <a:pt x="189" y="963"/>
                    <a:pt x="189" y="963"/>
                    <a:pt x="189" y="963"/>
                  </a:cubicBezTo>
                  <a:cubicBezTo>
                    <a:pt x="189" y="964"/>
                    <a:pt x="189" y="964"/>
                    <a:pt x="189" y="964"/>
                  </a:cubicBezTo>
                  <a:cubicBezTo>
                    <a:pt x="190" y="965"/>
                    <a:pt x="190" y="965"/>
                    <a:pt x="190" y="965"/>
                  </a:cubicBezTo>
                  <a:cubicBezTo>
                    <a:pt x="194" y="975"/>
                    <a:pt x="194" y="975"/>
                    <a:pt x="194" y="975"/>
                  </a:cubicBezTo>
                  <a:cubicBezTo>
                    <a:pt x="208" y="980"/>
                    <a:pt x="208" y="980"/>
                    <a:pt x="208" y="980"/>
                  </a:cubicBezTo>
                  <a:cubicBezTo>
                    <a:pt x="218" y="975"/>
                    <a:pt x="218" y="975"/>
                    <a:pt x="218" y="975"/>
                  </a:cubicBezTo>
                  <a:cubicBezTo>
                    <a:pt x="217" y="970"/>
                    <a:pt x="217" y="970"/>
                    <a:pt x="217" y="970"/>
                  </a:cubicBezTo>
                  <a:cubicBezTo>
                    <a:pt x="208" y="961"/>
                    <a:pt x="208" y="961"/>
                    <a:pt x="208" y="961"/>
                  </a:cubicBezTo>
                  <a:cubicBezTo>
                    <a:pt x="209" y="960"/>
                    <a:pt x="209" y="960"/>
                    <a:pt x="209" y="960"/>
                  </a:cubicBezTo>
                  <a:cubicBezTo>
                    <a:pt x="209" y="959"/>
                    <a:pt x="209" y="959"/>
                    <a:pt x="209" y="959"/>
                  </a:cubicBezTo>
                  <a:cubicBezTo>
                    <a:pt x="217" y="944"/>
                    <a:pt x="217" y="944"/>
                    <a:pt x="217" y="944"/>
                  </a:cubicBezTo>
                  <a:cubicBezTo>
                    <a:pt x="233" y="944"/>
                    <a:pt x="233" y="944"/>
                    <a:pt x="233" y="944"/>
                  </a:cubicBezTo>
                  <a:cubicBezTo>
                    <a:pt x="234" y="945"/>
                    <a:pt x="234" y="945"/>
                    <a:pt x="234" y="945"/>
                  </a:cubicBezTo>
                  <a:cubicBezTo>
                    <a:pt x="257" y="953"/>
                    <a:pt x="257" y="953"/>
                    <a:pt x="257" y="953"/>
                  </a:cubicBezTo>
                  <a:cubicBezTo>
                    <a:pt x="270" y="951"/>
                    <a:pt x="270" y="951"/>
                    <a:pt x="270" y="951"/>
                  </a:cubicBezTo>
                  <a:cubicBezTo>
                    <a:pt x="281" y="941"/>
                    <a:pt x="281" y="941"/>
                    <a:pt x="281" y="941"/>
                  </a:cubicBezTo>
                  <a:cubicBezTo>
                    <a:pt x="292" y="927"/>
                    <a:pt x="300" y="921"/>
                    <a:pt x="305" y="924"/>
                  </a:cubicBezTo>
                  <a:cubicBezTo>
                    <a:pt x="310" y="923"/>
                    <a:pt x="310" y="923"/>
                    <a:pt x="310" y="923"/>
                  </a:cubicBezTo>
                  <a:cubicBezTo>
                    <a:pt x="317" y="923"/>
                    <a:pt x="320" y="924"/>
                    <a:pt x="322" y="925"/>
                  </a:cubicBezTo>
                  <a:cubicBezTo>
                    <a:pt x="323" y="926"/>
                    <a:pt x="323" y="928"/>
                    <a:pt x="323" y="929"/>
                  </a:cubicBezTo>
                  <a:cubicBezTo>
                    <a:pt x="323" y="932"/>
                    <a:pt x="326" y="937"/>
                    <a:pt x="330" y="945"/>
                  </a:cubicBezTo>
                  <a:cubicBezTo>
                    <a:pt x="330" y="945"/>
                    <a:pt x="330" y="945"/>
                    <a:pt x="330" y="945"/>
                  </a:cubicBezTo>
                  <a:cubicBezTo>
                    <a:pt x="330" y="946"/>
                    <a:pt x="330" y="946"/>
                    <a:pt x="330" y="946"/>
                  </a:cubicBezTo>
                  <a:cubicBezTo>
                    <a:pt x="332" y="956"/>
                    <a:pt x="332" y="956"/>
                    <a:pt x="332" y="956"/>
                  </a:cubicBezTo>
                  <a:cubicBezTo>
                    <a:pt x="332" y="958"/>
                    <a:pt x="332" y="958"/>
                    <a:pt x="332" y="958"/>
                  </a:cubicBezTo>
                  <a:cubicBezTo>
                    <a:pt x="330" y="969"/>
                    <a:pt x="330" y="969"/>
                    <a:pt x="330" y="969"/>
                  </a:cubicBezTo>
                  <a:cubicBezTo>
                    <a:pt x="330" y="970"/>
                    <a:pt x="330" y="970"/>
                    <a:pt x="330" y="970"/>
                  </a:cubicBezTo>
                  <a:cubicBezTo>
                    <a:pt x="329" y="970"/>
                    <a:pt x="329" y="970"/>
                    <a:pt x="329" y="970"/>
                  </a:cubicBezTo>
                  <a:cubicBezTo>
                    <a:pt x="317" y="984"/>
                    <a:pt x="317" y="984"/>
                    <a:pt x="317" y="984"/>
                  </a:cubicBezTo>
                  <a:cubicBezTo>
                    <a:pt x="317" y="985"/>
                    <a:pt x="317" y="985"/>
                    <a:pt x="317" y="985"/>
                  </a:cubicBezTo>
                  <a:cubicBezTo>
                    <a:pt x="292" y="996"/>
                    <a:pt x="292" y="996"/>
                    <a:pt x="292" y="996"/>
                  </a:cubicBezTo>
                  <a:cubicBezTo>
                    <a:pt x="288" y="1003"/>
                    <a:pt x="288" y="1003"/>
                    <a:pt x="288" y="1003"/>
                  </a:cubicBezTo>
                  <a:cubicBezTo>
                    <a:pt x="285" y="1023"/>
                    <a:pt x="285" y="1023"/>
                    <a:pt x="285" y="1023"/>
                  </a:cubicBezTo>
                  <a:cubicBezTo>
                    <a:pt x="287" y="1032"/>
                    <a:pt x="287" y="1032"/>
                    <a:pt x="287" y="1032"/>
                  </a:cubicBezTo>
                  <a:cubicBezTo>
                    <a:pt x="293" y="1043"/>
                    <a:pt x="293" y="1043"/>
                    <a:pt x="293" y="1043"/>
                  </a:cubicBezTo>
                  <a:cubicBezTo>
                    <a:pt x="296" y="1045"/>
                    <a:pt x="296" y="1045"/>
                    <a:pt x="296" y="1045"/>
                  </a:cubicBezTo>
                  <a:cubicBezTo>
                    <a:pt x="304" y="1050"/>
                    <a:pt x="304" y="1050"/>
                    <a:pt x="304" y="1050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57" y="1047"/>
                    <a:pt x="357" y="1047"/>
                    <a:pt x="357" y="1047"/>
                  </a:cubicBezTo>
                  <a:cubicBezTo>
                    <a:pt x="361" y="1043"/>
                    <a:pt x="361" y="1043"/>
                    <a:pt x="361" y="1043"/>
                  </a:cubicBezTo>
                  <a:cubicBezTo>
                    <a:pt x="364" y="1039"/>
                    <a:pt x="368" y="1038"/>
                    <a:pt x="370" y="1038"/>
                  </a:cubicBezTo>
                  <a:cubicBezTo>
                    <a:pt x="386" y="1041"/>
                    <a:pt x="386" y="1041"/>
                    <a:pt x="386" y="1041"/>
                  </a:cubicBezTo>
                  <a:cubicBezTo>
                    <a:pt x="388" y="1038"/>
                    <a:pt x="388" y="1038"/>
                    <a:pt x="388" y="1038"/>
                  </a:cubicBezTo>
                  <a:cubicBezTo>
                    <a:pt x="386" y="1033"/>
                    <a:pt x="386" y="1029"/>
                    <a:pt x="389" y="1025"/>
                  </a:cubicBezTo>
                  <a:cubicBezTo>
                    <a:pt x="396" y="1013"/>
                    <a:pt x="396" y="1013"/>
                    <a:pt x="396" y="1013"/>
                  </a:cubicBezTo>
                  <a:cubicBezTo>
                    <a:pt x="396" y="991"/>
                    <a:pt x="396" y="991"/>
                    <a:pt x="396" y="991"/>
                  </a:cubicBezTo>
                  <a:cubicBezTo>
                    <a:pt x="396" y="990"/>
                    <a:pt x="396" y="990"/>
                    <a:pt x="396" y="990"/>
                  </a:cubicBezTo>
                  <a:cubicBezTo>
                    <a:pt x="408" y="954"/>
                    <a:pt x="408" y="954"/>
                    <a:pt x="408" y="954"/>
                  </a:cubicBezTo>
                  <a:cubicBezTo>
                    <a:pt x="409" y="954"/>
                    <a:pt x="409" y="954"/>
                    <a:pt x="409" y="954"/>
                  </a:cubicBezTo>
                  <a:cubicBezTo>
                    <a:pt x="409" y="953"/>
                    <a:pt x="409" y="953"/>
                    <a:pt x="409" y="953"/>
                  </a:cubicBezTo>
                  <a:cubicBezTo>
                    <a:pt x="410" y="953"/>
                    <a:pt x="410" y="953"/>
                    <a:pt x="410" y="953"/>
                  </a:cubicBezTo>
                  <a:cubicBezTo>
                    <a:pt x="410" y="952"/>
                    <a:pt x="410" y="952"/>
                    <a:pt x="410" y="952"/>
                  </a:cubicBezTo>
                  <a:cubicBezTo>
                    <a:pt x="431" y="935"/>
                    <a:pt x="431" y="935"/>
                    <a:pt x="431" y="935"/>
                  </a:cubicBezTo>
                  <a:cubicBezTo>
                    <a:pt x="432" y="934"/>
                    <a:pt x="432" y="934"/>
                    <a:pt x="432" y="934"/>
                  </a:cubicBezTo>
                  <a:cubicBezTo>
                    <a:pt x="451" y="942"/>
                    <a:pt x="451" y="942"/>
                    <a:pt x="451" y="942"/>
                  </a:cubicBezTo>
                  <a:cubicBezTo>
                    <a:pt x="461" y="949"/>
                    <a:pt x="465" y="954"/>
                    <a:pt x="465" y="958"/>
                  </a:cubicBezTo>
                  <a:cubicBezTo>
                    <a:pt x="464" y="973"/>
                    <a:pt x="464" y="973"/>
                    <a:pt x="464" y="973"/>
                  </a:cubicBezTo>
                  <a:cubicBezTo>
                    <a:pt x="458" y="983"/>
                    <a:pt x="458" y="983"/>
                    <a:pt x="458" y="983"/>
                  </a:cubicBezTo>
                  <a:cubicBezTo>
                    <a:pt x="453" y="996"/>
                    <a:pt x="453" y="996"/>
                    <a:pt x="453" y="996"/>
                  </a:cubicBezTo>
                  <a:cubicBezTo>
                    <a:pt x="453" y="1012"/>
                    <a:pt x="453" y="1012"/>
                    <a:pt x="453" y="1012"/>
                  </a:cubicBezTo>
                  <a:cubicBezTo>
                    <a:pt x="458" y="1019"/>
                    <a:pt x="458" y="1019"/>
                    <a:pt x="458" y="1019"/>
                  </a:cubicBezTo>
                  <a:cubicBezTo>
                    <a:pt x="464" y="1018"/>
                    <a:pt x="464" y="1018"/>
                    <a:pt x="464" y="1018"/>
                  </a:cubicBezTo>
                  <a:cubicBezTo>
                    <a:pt x="465" y="1017"/>
                    <a:pt x="465" y="1017"/>
                    <a:pt x="465" y="1017"/>
                  </a:cubicBezTo>
                  <a:cubicBezTo>
                    <a:pt x="476" y="1018"/>
                    <a:pt x="476" y="1018"/>
                    <a:pt x="476" y="1018"/>
                  </a:cubicBezTo>
                  <a:cubicBezTo>
                    <a:pt x="481" y="1021"/>
                    <a:pt x="485" y="1025"/>
                    <a:pt x="488" y="1032"/>
                  </a:cubicBezTo>
                  <a:cubicBezTo>
                    <a:pt x="494" y="1034"/>
                    <a:pt x="494" y="1034"/>
                    <a:pt x="494" y="1034"/>
                  </a:cubicBezTo>
                  <a:cubicBezTo>
                    <a:pt x="494" y="1034"/>
                    <a:pt x="494" y="1034"/>
                    <a:pt x="494" y="1034"/>
                  </a:cubicBezTo>
                  <a:cubicBezTo>
                    <a:pt x="495" y="1034"/>
                    <a:pt x="495" y="1034"/>
                    <a:pt x="495" y="1034"/>
                  </a:cubicBezTo>
                  <a:cubicBezTo>
                    <a:pt x="519" y="1045"/>
                    <a:pt x="519" y="1045"/>
                    <a:pt x="519" y="1045"/>
                  </a:cubicBezTo>
                  <a:cubicBezTo>
                    <a:pt x="529" y="1049"/>
                    <a:pt x="529" y="1049"/>
                    <a:pt x="529" y="1049"/>
                  </a:cubicBezTo>
                  <a:cubicBezTo>
                    <a:pt x="543" y="1047"/>
                    <a:pt x="543" y="1047"/>
                    <a:pt x="543" y="1047"/>
                  </a:cubicBezTo>
                  <a:cubicBezTo>
                    <a:pt x="550" y="1039"/>
                    <a:pt x="550" y="1039"/>
                    <a:pt x="550" y="1039"/>
                  </a:cubicBezTo>
                  <a:cubicBezTo>
                    <a:pt x="558" y="1005"/>
                    <a:pt x="558" y="1005"/>
                    <a:pt x="558" y="1005"/>
                  </a:cubicBezTo>
                  <a:cubicBezTo>
                    <a:pt x="559" y="986"/>
                    <a:pt x="559" y="986"/>
                    <a:pt x="559" y="986"/>
                  </a:cubicBezTo>
                  <a:cubicBezTo>
                    <a:pt x="559" y="985"/>
                    <a:pt x="559" y="985"/>
                    <a:pt x="559" y="985"/>
                  </a:cubicBezTo>
                  <a:cubicBezTo>
                    <a:pt x="560" y="984"/>
                    <a:pt x="560" y="984"/>
                    <a:pt x="560" y="984"/>
                  </a:cubicBezTo>
                  <a:cubicBezTo>
                    <a:pt x="561" y="983"/>
                    <a:pt x="561" y="983"/>
                    <a:pt x="561" y="983"/>
                  </a:cubicBezTo>
                  <a:cubicBezTo>
                    <a:pt x="574" y="972"/>
                    <a:pt x="574" y="972"/>
                    <a:pt x="574" y="972"/>
                  </a:cubicBezTo>
                  <a:cubicBezTo>
                    <a:pt x="581" y="963"/>
                    <a:pt x="581" y="963"/>
                    <a:pt x="581" y="963"/>
                  </a:cubicBezTo>
                  <a:cubicBezTo>
                    <a:pt x="582" y="962"/>
                    <a:pt x="582" y="962"/>
                    <a:pt x="582" y="962"/>
                  </a:cubicBezTo>
                  <a:cubicBezTo>
                    <a:pt x="596" y="956"/>
                    <a:pt x="596" y="956"/>
                    <a:pt x="596" y="956"/>
                  </a:cubicBezTo>
                  <a:cubicBezTo>
                    <a:pt x="604" y="951"/>
                    <a:pt x="604" y="951"/>
                    <a:pt x="604" y="951"/>
                  </a:cubicBezTo>
                  <a:cubicBezTo>
                    <a:pt x="614" y="947"/>
                    <a:pt x="614" y="947"/>
                    <a:pt x="614" y="947"/>
                  </a:cubicBezTo>
                  <a:cubicBezTo>
                    <a:pt x="609" y="926"/>
                    <a:pt x="609" y="926"/>
                    <a:pt x="609" y="926"/>
                  </a:cubicBezTo>
                  <a:cubicBezTo>
                    <a:pt x="632" y="929"/>
                    <a:pt x="632" y="929"/>
                    <a:pt x="632" y="929"/>
                  </a:cubicBezTo>
                  <a:cubicBezTo>
                    <a:pt x="632" y="930"/>
                    <a:pt x="632" y="930"/>
                    <a:pt x="632" y="930"/>
                  </a:cubicBezTo>
                  <a:cubicBezTo>
                    <a:pt x="645" y="934"/>
                    <a:pt x="645" y="934"/>
                    <a:pt x="645" y="934"/>
                  </a:cubicBezTo>
                  <a:cubicBezTo>
                    <a:pt x="645" y="934"/>
                    <a:pt x="645" y="934"/>
                    <a:pt x="645" y="934"/>
                  </a:cubicBezTo>
                  <a:cubicBezTo>
                    <a:pt x="648" y="921"/>
                    <a:pt x="648" y="921"/>
                    <a:pt x="648" y="921"/>
                  </a:cubicBezTo>
                  <a:cubicBezTo>
                    <a:pt x="648" y="919"/>
                    <a:pt x="648" y="919"/>
                    <a:pt x="648" y="919"/>
                  </a:cubicBezTo>
                  <a:cubicBezTo>
                    <a:pt x="650" y="919"/>
                    <a:pt x="650" y="919"/>
                    <a:pt x="650" y="919"/>
                  </a:cubicBezTo>
                  <a:cubicBezTo>
                    <a:pt x="652" y="919"/>
                    <a:pt x="652" y="919"/>
                    <a:pt x="652" y="919"/>
                  </a:cubicBezTo>
                  <a:cubicBezTo>
                    <a:pt x="663" y="922"/>
                    <a:pt x="663" y="922"/>
                    <a:pt x="663" y="922"/>
                  </a:cubicBezTo>
                  <a:cubicBezTo>
                    <a:pt x="668" y="922"/>
                    <a:pt x="668" y="922"/>
                    <a:pt x="668" y="922"/>
                  </a:cubicBezTo>
                  <a:cubicBezTo>
                    <a:pt x="679" y="910"/>
                    <a:pt x="679" y="910"/>
                    <a:pt x="679" y="910"/>
                  </a:cubicBezTo>
                  <a:cubicBezTo>
                    <a:pt x="679" y="910"/>
                    <a:pt x="679" y="910"/>
                    <a:pt x="679" y="910"/>
                  </a:cubicBezTo>
                  <a:cubicBezTo>
                    <a:pt x="680" y="910"/>
                    <a:pt x="680" y="910"/>
                    <a:pt x="680" y="910"/>
                  </a:cubicBezTo>
                  <a:cubicBezTo>
                    <a:pt x="681" y="910"/>
                    <a:pt x="681" y="910"/>
                    <a:pt x="681" y="910"/>
                  </a:cubicBezTo>
                  <a:cubicBezTo>
                    <a:pt x="694" y="907"/>
                    <a:pt x="694" y="907"/>
                    <a:pt x="694" y="907"/>
                  </a:cubicBezTo>
                  <a:cubicBezTo>
                    <a:pt x="706" y="896"/>
                    <a:pt x="706" y="896"/>
                    <a:pt x="706" y="896"/>
                  </a:cubicBezTo>
                  <a:cubicBezTo>
                    <a:pt x="712" y="887"/>
                    <a:pt x="712" y="887"/>
                    <a:pt x="712" y="887"/>
                  </a:cubicBezTo>
                  <a:cubicBezTo>
                    <a:pt x="712" y="876"/>
                    <a:pt x="712" y="876"/>
                    <a:pt x="712" y="876"/>
                  </a:cubicBezTo>
                  <a:cubicBezTo>
                    <a:pt x="712" y="872"/>
                    <a:pt x="714" y="869"/>
                    <a:pt x="719" y="867"/>
                  </a:cubicBezTo>
                  <a:cubicBezTo>
                    <a:pt x="720" y="867"/>
                    <a:pt x="720" y="867"/>
                    <a:pt x="720" y="867"/>
                  </a:cubicBezTo>
                  <a:cubicBezTo>
                    <a:pt x="721" y="867"/>
                    <a:pt x="721" y="867"/>
                    <a:pt x="721" y="867"/>
                  </a:cubicBezTo>
                  <a:cubicBezTo>
                    <a:pt x="734" y="868"/>
                    <a:pt x="734" y="868"/>
                    <a:pt x="734" y="868"/>
                  </a:cubicBezTo>
                  <a:cubicBezTo>
                    <a:pt x="739" y="865"/>
                    <a:pt x="739" y="865"/>
                    <a:pt x="739" y="865"/>
                  </a:cubicBezTo>
                  <a:cubicBezTo>
                    <a:pt x="741" y="855"/>
                    <a:pt x="741" y="855"/>
                    <a:pt x="741" y="855"/>
                  </a:cubicBezTo>
                  <a:cubicBezTo>
                    <a:pt x="755" y="851"/>
                    <a:pt x="755" y="851"/>
                    <a:pt x="755" y="851"/>
                  </a:cubicBezTo>
                  <a:cubicBezTo>
                    <a:pt x="756" y="851"/>
                    <a:pt x="756" y="851"/>
                    <a:pt x="756" y="851"/>
                  </a:cubicBezTo>
                  <a:cubicBezTo>
                    <a:pt x="756" y="851"/>
                    <a:pt x="756" y="851"/>
                    <a:pt x="756" y="851"/>
                  </a:cubicBezTo>
                  <a:cubicBezTo>
                    <a:pt x="774" y="853"/>
                    <a:pt x="774" y="853"/>
                    <a:pt x="774" y="853"/>
                  </a:cubicBezTo>
                  <a:cubicBezTo>
                    <a:pt x="788" y="850"/>
                    <a:pt x="788" y="850"/>
                    <a:pt x="788" y="850"/>
                  </a:cubicBezTo>
                  <a:cubicBezTo>
                    <a:pt x="796" y="841"/>
                    <a:pt x="796" y="841"/>
                    <a:pt x="796" y="841"/>
                  </a:cubicBezTo>
                  <a:cubicBezTo>
                    <a:pt x="801" y="830"/>
                    <a:pt x="801" y="830"/>
                    <a:pt x="801" y="830"/>
                  </a:cubicBezTo>
                  <a:cubicBezTo>
                    <a:pt x="791" y="819"/>
                    <a:pt x="791" y="819"/>
                    <a:pt x="791" y="819"/>
                  </a:cubicBezTo>
                  <a:cubicBezTo>
                    <a:pt x="791" y="819"/>
                    <a:pt x="791" y="819"/>
                    <a:pt x="791" y="819"/>
                  </a:cubicBezTo>
                  <a:cubicBezTo>
                    <a:pt x="789" y="810"/>
                    <a:pt x="789" y="810"/>
                    <a:pt x="789" y="810"/>
                  </a:cubicBezTo>
                  <a:cubicBezTo>
                    <a:pt x="786" y="798"/>
                    <a:pt x="786" y="798"/>
                    <a:pt x="786" y="798"/>
                  </a:cubicBezTo>
                  <a:cubicBezTo>
                    <a:pt x="786" y="797"/>
                    <a:pt x="786" y="797"/>
                    <a:pt x="786" y="797"/>
                  </a:cubicBezTo>
                  <a:cubicBezTo>
                    <a:pt x="792" y="786"/>
                    <a:pt x="792" y="786"/>
                    <a:pt x="792" y="786"/>
                  </a:cubicBezTo>
                  <a:cubicBezTo>
                    <a:pt x="792" y="783"/>
                    <a:pt x="794" y="778"/>
                    <a:pt x="800" y="772"/>
                  </a:cubicBezTo>
                  <a:cubicBezTo>
                    <a:pt x="808" y="757"/>
                    <a:pt x="808" y="757"/>
                    <a:pt x="808" y="757"/>
                  </a:cubicBezTo>
                  <a:cubicBezTo>
                    <a:pt x="808" y="757"/>
                    <a:pt x="808" y="757"/>
                    <a:pt x="808" y="757"/>
                  </a:cubicBezTo>
                  <a:cubicBezTo>
                    <a:pt x="808" y="757"/>
                    <a:pt x="808" y="757"/>
                    <a:pt x="808" y="757"/>
                  </a:cubicBezTo>
                  <a:cubicBezTo>
                    <a:pt x="815" y="745"/>
                    <a:pt x="815" y="745"/>
                    <a:pt x="815" y="745"/>
                  </a:cubicBezTo>
                  <a:cubicBezTo>
                    <a:pt x="825" y="725"/>
                    <a:pt x="825" y="725"/>
                    <a:pt x="825" y="725"/>
                  </a:cubicBezTo>
                  <a:cubicBezTo>
                    <a:pt x="835" y="739"/>
                    <a:pt x="835" y="739"/>
                    <a:pt x="835" y="739"/>
                  </a:cubicBezTo>
                  <a:cubicBezTo>
                    <a:pt x="836" y="739"/>
                    <a:pt x="836" y="739"/>
                    <a:pt x="836" y="739"/>
                  </a:cubicBezTo>
                  <a:cubicBezTo>
                    <a:pt x="836" y="740"/>
                    <a:pt x="836" y="740"/>
                    <a:pt x="836" y="740"/>
                  </a:cubicBezTo>
                  <a:cubicBezTo>
                    <a:pt x="839" y="754"/>
                    <a:pt x="839" y="754"/>
                    <a:pt x="839" y="754"/>
                  </a:cubicBezTo>
                  <a:cubicBezTo>
                    <a:pt x="839" y="754"/>
                    <a:pt x="839" y="754"/>
                    <a:pt x="839" y="754"/>
                  </a:cubicBezTo>
                  <a:cubicBezTo>
                    <a:pt x="841" y="768"/>
                    <a:pt x="841" y="768"/>
                    <a:pt x="841" y="768"/>
                  </a:cubicBezTo>
                  <a:cubicBezTo>
                    <a:pt x="851" y="772"/>
                    <a:pt x="851" y="772"/>
                    <a:pt x="851" y="772"/>
                  </a:cubicBezTo>
                  <a:cubicBezTo>
                    <a:pt x="852" y="772"/>
                    <a:pt x="852" y="772"/>
                    <a:pt x="852" y="772"/>
                  </a:cubicBezTo>
                  <a:cubicBezTo>
                    <a:pt x="854" y="774"/>
                    <a:pt x="854" y="774"/>
                    <a:pt x="854" y="774"/>
                  </a:cubicBezTo>
                  <a:cubicBezTo>
                    <a:pt x="855" y="773"/>
                    <a:pt x="855" y="773"/>
                    <a:pt x="855" y="773"/>
                  </a:cubicBezTo>
                  <a:cubicBezTo>
                    <a:pt x="863" y="759"/>
                    <a:pt x="863" y="759"/>
                    <a:pt x="863" y="759"/>
                  </a:cubicBezTo>
                  <a:cubicBezTo>
                    <a:pt x="868" y="745"/>
                    <a:pt x="868" y="745"/>
                    <a:pt x="868" y="745"/>
                  </a:cubicBezTo>
                  <a:cubicBezTo>
                    <a:pt x="870" y="745"/>
                    <a:pt x="870" y="745"/>
                    <a:pt x="870" y="745"/>
                  </a:cubicBezTo>
                  <a:cubicBezTo>
                    <a:pt x="872" y="746"/>
                    <a:pt x="872" y="746"/>
                    <a:pt x="872" y="746"/>
                  </a:cubicBezTo>
                  <a:cubicBezTo>
                    <a:pt x="892" y="753"/>
                    <a:pt x="892" y="753"/>
                    <a:pt x="892" y="753"/>
                  </a:cubicBezTo>
                  <a:cubicBezTo>
                    <a:pt x="902" y="745"/>
                    <a:pt x="902" y="745"/>
                    <a:pt x="902" y="745"/>
                  </a:cubicBezTo>
                  <a:cubicBezTo>
                    <a:pt x="903" y="745"/>
                    <a:pt x="903" y="745"/>
                    <a:pt x="903" y="745"/>
                  </a:cubicBezTo>
                  <a:cubicBezTo>
                    <a:pt x="904" y="745"/>
                    <a:pt x="904" y="745"/>
                    <a:pt x="904" y="745"/>
                  </a:cubicBezTo>
                  <a:cubicBezTo>
                    <a:pt x="914" y="744"/>
                    <a:pt x="914" y="744"/>
                    <a:pt x="914" y="744"/>
                  </a:cubicBezTo>
                  <a:cubicBezTo>
                    <a:pt x="921" y="732"/>
                    <a:pt x="921" y="732"/>
                    <a:pt x="921" y="732"/>
                  </a:cubicBezTo>
                  <a:cubicBezTo>
                    <a:pt x="921" y="718"/>
                    <a:pt x="921" y="718"/>
                    <a:pt x="921" y="718"/>
                  </a:cubicBezTo>
                  <a:cubicBezTo>
                    <a:pt x="925" y="696"/>
                    <a:pt x="925" y="696"/>
                    <a:pt x="925" y="696"/>
                  </a:cubicBezTo>
                  <a:cubicBezTo>
                    <a:pt x="927" y="697"/>
                    <a:pt x="927" y="697"/>
                    <a:pt x="927" y="697"/>
                  </a:cubicBezTo>
                  <a:cubicBezTo>
                    <a:pt x="929" y="697"/>
                    <a:pt x="929" y="697"/>
                    <a:pt x="929" y="697"/>
                  </a:cubicBezTo>
                  <a:cubicBezTo>
                    <a:pt x="944" y="700"/>
                    <a:pt x="944" y="700"/>
                    <a:pt x="944" y="700"/>
                  </a:cubicBezTo>
                  <a:cubicBezTo>
                    <a:pt x="951" y="688"/>
                    <a:pt x="951" y="688"/>
                    <a:pt x="951" y="688"/>
                  </a:cubicBezTo>
                  <a:cubicBezTo>
                    <a:pt x="952" y="688"/>
                    <a:pt x="952" y="688"/>
                    <a:pt x="952" y="688"/>
                  </a:cubicBezTo>
                  <a:cubicBezTo>
                    <a:pt x="953" y="688"/>
                    <a:pt x="953" y="688"/>
                    <a:pt x="953" y="688"/>
                  </a:cubicBezTo>
                  <a:cubicBezTo>
                    <a:pt x="967" y="686"/>
                    <a:pt x="967" y="686"/>
                    <a:pt x="967" y="686"/>
                  </a:cubicBezTo>
                  <a:cubicBezTo>
                    <a:pt x="969" y="686"/>
                    <a:pt x="969" y="686"/>
                    <a:pt x="969" y="686"/>
                  </a:cubicBezTo>
                  <a:cubicBezTo>
                    <a:pt x="969" y="687"/>
                    <a:pt x="969" y="687"/>
                    <a:pt x="969" y="687"/>
                  </a:cubicBezTo>
                  <a:cubicBezTo>
                    <a:pt x="970" y="688"/>
                    <a:pt x="970" y="688"/>
                    <a:pt x="970" y="688"/>
                  </a:cubicBezTo>
                  <a:cubicBezTo>
                    <a:pt x="977" y="697"/>
                    <a:pt x="977" y="697"/>
                    <a:pt x="977" y="697"/>
                  </a:cubicBezTo>
                  <a:cubicBezTo>
                    <a:pt x="977" y="698"/>
                    <a:pt x="977" y="698"/>
                    <a:pt x="977" y="698"/>
                  </a:cubicBezTo>
                  <a:cubicBezTo>
                    <a:pt x="978" y="699"/>
                    <a:pt x="978" y="699"/>
                    <a:pt x="978" y="699"/>
                  </a:cubicBezTo>
                  <a:cubicBezTo>
                    <a:pt x="978" y="700"/>
                    <a:pt x="978" y="700"/>
                    <a:pt x="978" y="700"/>
                  </a:cubicBezTo>
                  <a:cubicBezTo>
                    <a:pt x="979" y="714"/>
                    <a:pt x="979" y="714"/>
                    <a:pt x="979" y="714"/>
                  </a:cubicBezTo>
                  <a:cubicBezTo>
                    <a:pt x="986" y="720"/>
                    <a:pt x="986" y="720"/>
                    <a:pt x="986" y="720"/>
                  </a:cubicBezTo>
                  <a:cubicBezTo>
                    <a:pt x="996" y="711"/>
                    <a:pt x="996" y="711"/>
                    <a:pt x="996" y="711"/>
                  </a:cubicBezTo>
                  <a:cubicBezTo>
                    <a:pt x="998" y="714"/>
                    <a:pt x="998" y="714"/>
                    <a:pt x="998" y="714"/>
                  </a:cubicBezTo>
                  <a:cubicBezTo>
                    <a:pt x="1001" y="717"/>
                    <a:pt x="1003" y="721"/>
                    <a:pt x="1003" y="725"/>
                  </a:cubicBezTo>
                  <a:cubicBezTo>
                    <a:pt x="1003" y="737"/>
                    <a:pt x="1003" y="737"/>
                    <a:pt x="1003" y="737"/>
                  </a:cubicBezTo>
                  <a:cubicBezTo>
                    <a:pt x="998" y="750"/>
                    <a:pt x="998" y="750"/>
                    <a:pt x="998" y="750"/>
                  </a:cubicBezTo>
                  <a:cubicBezTo>
                    <a:pt x="1001" y="755"/>
                    <a:pt x="1001" y="755"/>
                    <a:pt x="1001" y="755"/>
                  </a:cubicBezTo>
                  <a:cubicBezTo>
                    <a:pt x="1008" y="763"/>
                    <a:pt x="1008" y="763"/>
                    <a:pt x="1008" y="763"/>
                  </a:cubicBezTo>
                  <a:cubicBezTo>
                    <a:pt x="1037" y="767"/>
                    <a:pt x="1037" y="767"/>
                    <a:pt x="1037" y="767"/>
                  </a:cubicBezTo>
                  <a:cubicBezTo>
                    <a:pt x="1038" y="768"/>
                    <a:pt x="1038" y="768"/>
                    <a:pt x="1038" y="768"/>
                  </a:cubicBezTo>
                  <a:cubicBezTo>
                    <a:pt x="1039" y="768"/>
                    <a:pt x="1039" y="768"/>
                    <a:pt x="1039" y="768"/>
                  </a:cubicBezTo>
                  <a:cubicBezTo>
                    <a:pt x="1041" y="770"/>
                    <a:pt x="1041" y="770"/>
                    <a:pt x="1041" y="770"/>
                  </a:cubicBezTo>
                  <a:cubicBezTo>
                    <a:pt x="1050" y="759"/>
                    <a:pt x="1050" y="759"/>
                    <a:pt x="1050" y="759"/>
                  </a:cubicBezTo>
                  <a:cubicBezTo>
                    <a:pt x="1050" y="759"/>
                    <a:pt x="1050" y="759"/>
                    <a:pt x="1050" y="759"/>
                  </a:cubicBezTo>
                  <a:cubicBezTo>
                    <a:pt x="1057" y="752"/>
                    <a:pt x="1057" y="752"/>
                    <a:pt x="1057" y="752"/>
                  </a:cubicBezTo>
                  <a:cubicBezTo>
                    <a:pt x="1054" y="741"/>
                    <a:pt x="1054" y="741"/>
                    <a:pt x="1054" y="741"/>
                  </a:cubicBezTo>
                  <a:cubicBezTo>
                    <a:pt x="1047" y="697"/>
                    <a:pt x="1047" y="697"/>
                    <a:pt x="1047" y="697"/>
                  </a:cubicBezTo>
                  <a:cubicBezTo>
                    <a:pt x="1067" y="707"/>
                    <a:pt x="1067" y="707"/>
                    <a:pt x="1067" y="707"/>
                  </a:cubicBezTo>
                  <a:cubicBezTo>
                    <a:pt x="1067" y="707"/>
                    <a:pt x="1067" y="707"/>
                    <a:pt x="1067" y="707"/>
                  </a:cubicBezTo>
                  <a:cubicBezTo>
                    <a:pt x="1068" y="707"/>
                    <a:pt x="1068" y="707"/>
                    <a:pt x="1068" y="707"/>
                  </a:cubicBezTo>
                  <a:cubicBezTo>
                    <a:pt x="1077" y="718"/>
                    <a:pt x="1077" y="718"/>
                    <a:pt x="1077" y="718"/>
                  </a:cubicBezTo>
                  <a:cubicBezTo>
                    <a:pt x="1083" y="723"/>
                    <a:pt x="1083" y="723"/>
                    <a:pt x="1083" y="723"/>
                  </a:cubicBezTo>
                  <a:cubicBezTo>
                    <a:pt x="1091" y="718"/>
                    <a:pt x="1091" y="718"/>
                    <a:pt x="1091" y="718"/>
                  </a:cubicBezTo>
                  <a:cubicBezTo>
                    <a:pt x="1120" y="686"/>
                    <a:pt x="1120" y="686"/>
                    <a:pt x="1120" y="686"/>
                  </a:cubicBezTo>
                  <a:cubicBezTo>
                    <a:pt x="1121" y="686"/>
                    <a:pt x="1121" y="686"/>
                    <a:pt x="1121" y="686"/>
                  </a:cubicBezTo>
                  <a:cubicBezTo>
                    <a:pt x="1131" y="679"/>
                    <a:pt x="1131" y="679"/>
                    <a:pt x="1131" y="679"/>
                  </a:cubicBezTo>
                  <a:cubicBezTo>
                    <a:pt x="1143" y="662"/>
                    <a:pt x="1143" y="662"/>
                    <a:pt x="1143" y="662"/>
                  </a:cubicBezTo>
                  <a:cubicBezTo>
                    <a:pt x="1143" y="661"/>
                    <a:pt x="1143" y="661"/>
                    <a:pt x="1143" y="661"/>
                  </a:cubicBezTo>
                  <a:cubicBezTo>
                    <a:pt x="1159" y="665"/>
                    <a:pt x="1159" y="665"/>
                    <a:pt x="1159" y="665"/>
                  </a:cubicBezTo>
                  <a:cubicBezTo>
                    <a:pt x="1167" y="665"/>
                    <a:pt x="1167" y="665"/>
                    <a:pt x="1167" y="665"/>
                  </a:cubicBezTo>
                  <a:cubicBezTo>
                    <a:pt x="1167" y="659"/>
                    <a:pt x="1168" y="654"/>
                    <a:pt x="1169" y="652"/>
                  </a:cubicBezTo>
                  <a:cubicBezTo>
                    <a:pt x="1181" y="638"/>
                    <a:pt x="1181" y="638"/>
                    <a:pt x="1181" y="638"/>
                  </a:cubicBezTo>
                  <a:cubicBezTo>
                    <a:pt x="1184" y="636"/>
                    <a:pt x="1184" y="636"/>
                    <a:pt x="1184" y="636"/>
                  </a:cubicBezTo>
                  <a:cubicBezTo>
                    <a:pt x="1198" y="641"/>
                    <a:pt x="1198" y="641"/>
                    <a:pt x="1198" y="641"/>
                  </a:cubicBezTo>
                  <a:cubicBezTo>
                    <a:pt x="1214" y="639"/>
                    <a:pt x="1214" y="639"/>
                    <a:pt x="1214" y="639"/>
                  </a:cubicBezTo>
                  <a:cubicBezTo>
                    <a:pt x="1225" y="627"/>
                    <a:pt x="1225" y="627"/>
                    <a:pt x="1225" y="627"/>
                  </a:cubicBezTo>
                  <a:cubicBezTo>
                    <a:pt x="1231" y="617"/>
                    <a:pt x="1231" y="617"/>
                    <a:pt x="1231" y="617"/>
                  </a:cubicBezTo>
                  <a:cubicBezTo>
                    <a:pt x="1227" y="611"/>
                    <a:pt x="1227" y="611"/>
                    <a:pt x="1227" y="611"/>
                  </a:cubicBezTo>
                  <a:cubicBezTo>
                    <a:pt x="1218" y="616"/>
                    <a:pt x="1218" y="616"/>
                    <a:pt x="1218" y="616"/>
                  </a:cubicBezTo>
                  <a:cubicBezTo>
                    <a:pt x="1217" y="615"/>
                    <a:pt x="1217" y="615"/>
                    <a:pt x="1217" y="615"/>
                  </a:cubicBezTo>
                  <a:cubicBezTo>
                    <a:pt x="1216" y="614"/>
                    <a:pt x="1216" y="614"/>
                    <a:pt x="1216" y="614"/>
                  </a:cubicBezTo>
                  <a:cubicBezTo>
                    <a:pt x="1204" y="603"/>
                    <a:pt x="1204" y="603"/>
                    <a:pt x="1204" y="603"/>
                  </a:cubicBezTo>
                  <a:cubicBezTo>
                    <a:pt x="1203" y="603"/>
                    <a:pt x="1203" y="603"/>
                    <a:pt x="1203" y="603"/>
                  </a:cubicBezTo>
                  <a:cubicBezTo>
                    <a:pt x="1208" y="584"/>
                    <a:pt x="1208" y="584"/>
                    <a:pt x="1208" y="584"/>
                  </a:cubicBezTo>
                  <a:cubicBezTo>
                    <a:pt x="1210" y="570"/>
                    <a:pt x="1210" y="570"/>
                    <a:pt x="1210" y="570"/>
                  </a:cubicBezTo>
                  <a:cubicBezTo>
                    <a:pt x="1206" y="559"/>
                    <a:pt x="1206" y="559"/>
                    <a:pt x="1206" y="559"/>
                  </a:cubicBezTo>
                  <a:cubicBezTo>
                    <a:pt x="1196" y="555"/>
                    <a:pt x="1196" y="555"/>
                    <a:pt x="1196" y="555"/>
                  </a:cubicBezTo>
                  <a:cubicBezTo>
                    <a:pt x="1196" y="554"/>
                    <a:pt x="1196" y="554"/>
                    <a:pt x="1196" y="554"/>
                  </a:cubicBezTo>
                  <a:cubicBezTo>
                    <a:pt x="1196" y="554"/>
                    <a:pt x="1196" y="554"/>
                    <a:pt x="1196" y="554"/>
                  </a:cubicBezTo>
                  <a:cubicBezTo>
                    <a:pt x="1195" y="553"/>
                    <a:pt x="1195" y="553"/>
                    <a:pt x="1195" y="553"/>
                  </a:cubicBezTo>
                  <a:cubicBezTo>
                    <a:pt x="1187" y="537"/>
                    <a:pt x="1187" y="537"/>
                    <a:pt x="1187" y="537"/>
                  </a:cubicBezTo>
                  <a:cubicBezTo>
                    <a:pt x="1185" y="534"/>
                    <a:pt x="1185" y="534"/>
                    <a:pt x="1185" y="534"/>
                  </a:cubicBezTo>
                  <a:cubicBezTo>
                    <a:pt x="1174" y="548"/>
                    <a:pt x="1174" y="548"/>
                    <a:pt x="1174" y="548"/>
                  </a:cubicBezTo>
                  <a:cubicBezTo>
                    <a:pt x="1162" y="556"/>
                    <a:pt x="1162" y="556"/>
                    <a:pt x="1162" y="556"/>
                  </a:cubicBezTo>
                  <a:cubicBezTo>
                    <a:pt x="1159" y="557"/>
                    <a:pt x="1159" y="557"/>
                    <a:pt x="1159" y="557"/>
                  </a:cubicBezTo>
                  <a:cubicBezTo>
                    <a:pt x="1159" y="557"/>
                    <a:pt x="1159" y="557"/>
                    <a:pt x="1159" y="557"/>
                  </a:cubicBezTo>
                  <a:cubicBezTo>
                    <a:pt x="1158" y="555"/>
                    <a:pt x="1158" y="555"/>
                    <a:pt x="1158" y="555"/>
                  </a:cubicBezTo>
                  <a:cubicBezTo>
                    <a:pt x="1145" y="543"/>
                    <a:pt x="1145" y="543"/>
                    <a:pt x="1145" y="543"/>
                  </a:cubicBezTo>
                  <a:cubicBezTo>
                    <a:pt x="1145" y="543"/>
                    <a:pt x="1145" y="543"/>
                    <a:pt x="1145" y="543"/>
                  </a:cubicBezTo>
                  <a:cubicBezTo>
                    <a:pt x="1136" y="523"/>
                    <a:pt x="1136" y="523"/>
                    <a:pt x="1136" y="523"/>
                  </a:cubicBezTo>
                  <a:cubicBezTo>
                    <a:pt x="1136" y="523"/>
                    <a:pt x="1136" y="523"/>
                    <a:pt x="1136" y="523"/>
                  </a:cubicBezTo>
                  <a:cubicBezTo>
                    <a:pt x="1132" y="509"/>
                    <a:pt x="1132" y="509"/>
                    <a:pt x="1132" y="509"/>
                  </a:cubicBezTo>
                  <a:cubicBezTo>
                    <a:pt x="1132" y="508"/>
                    <a:pt x="1132" y="508"/>
                    <a:pt x="1132" y="508"/>
                  </a:cubicBezTo>
                  <a:cubicBezTo>
                    <a:pt x="1132" y="488"/>
                    <a:pt x="1132" y="488"/>
                    <a:pt x="1132" y="488"/>
                  </a:cubicBezTo>
                  <a:cubicBezTo>
                    <a:pt x="1131" y="475"/>
                    <a:pt x="1131" y="475"/>
                    <a:pt x="1131" y="475"/>
                  </a:cubicBezTo>
                  <a:cubicBezTo>
                    <a:pt x="1121" y="472"/>
                    <a:pt x="1121" y="472"/>
                    <a:pt x="1121" y="472"/>
                  </a:cubicBezTo>
                  <a:cubicBezTo>
                    <a:pt x="1121" y="472"/>
                    <a:pt x="1121" y="472"/>
                    <a:pt x="1121" y="472"/>
                  </a:cubicBezTo>
                  <a:cubicBezTo>
                    <a:pt x="1121" y="471"/>
                    <a:pt x="1121" y="471"/>
                    <a:pt x="1121" y="471"/>
                  </a:cubicBezTo>
                  <a:cubicBezTo>
                    <a:pt x="1099" y="454"/>
                    <a:pt x="1099" y="454"/>
                    <a:pt x="1099" y="454"/>
                  </a:cubicBezTo>
                  <a:cubicBezTo>
                    <a:pt x="1100" y="452"/>
                    <a:pt x="1100" y="452"/>
                    <a:pt x="1100" y="452"/>
                  </a:cubicBezTo>
                  <a:cubicBezTo>
                    <a:pt x="1110" y="441"/>
                    <a:pt x="1110" y="441"/>
                    <a:pt x="1110" y="441"/>
                  </a:cubicBezTo>
                  <a:cubicBezTo>
                    <a:pt x="1110" y="440"/>
                    <a:pt x="1110" y="440"/>
                    <a:pt x="1110" y="440"/>
                  </a:cubicBezTo>
                  <a:cubicBezTo>
                    <a:pt x="1110" y="439"/>
                    <a:pt x="1110" y="439"/>
                    <a:pt x="1110" y="439"/>
                  </a:cubicBezTo>
                  <a:cubicBezTo>
                    <a:pt x="1112" y="439"/>
                    <a:pt x="1112" y="439"/>
                    <a:pt x="1112" y="439"/>
                  </a:cubicBezTo>
                  <a:cubicBezTo>
                    <a:pt x="1123" y="438"/>
                    <a:pt x="1123" y="438"/>
                    <a:pt x="1123" y="438"/>
                  </a:cubicBezTo>
                  <a:cubicBezTo>
                    <a:pt x="1124" y="438"/>
                    <a:pt x="1124" y="438"/>
                    <a:pt x="1124" y="438"/>
                  </a:cubicBezTo>
                  <a:cubicBezTo>
                    <a:pt x="1127" y="438"/>
                    <a:pt x="1131" y="440"/>
                    <a:pt x="1134" y="443"/>
                  </a:cubicBezTo>
                  <a:cubicBezTo>
                    <a:pt x="1143" y="451"/>
                    <a:pt x="1143" y="451"/>
                    <a:pt x="1143" y="451"/>
                  </a:cubicBezTo>
                  <a:cubicBezTo>
                    <a:pt x="1154" y="443"/>
                    <a:pt x="1154" y="443"/>
                    <a:pt x="1154" y="443"/>
                  </a:cubicBezTo>
                  <a:cubicBezTo>
                    <a:pt x="1161" y="432"/>
                    <a:pt x="1161" y="432"/>
                    <a:pt x="1161" y="432"/>
                  </a:cubicBezTo>
                  <a:cubicBezTo>
                    <a:pt x="1161" y="423"/>
                    <a:pt x="1161" y="423"/>
                    <a:pt x="1161" y="423"/>
                  </a:cubicBezTo>
                  <a:cubicBezTo>
                    <a:pt x="1159" y="401"/>
                    <a:pt x="1159" y="401"/>
                    <a:pt x="1159" y="401"/>
                  </a:cubicBezTo>
                  <a:cubicBezTo>
                    <a:pt x="1156" y="392"/>
                    <a:pt x="1156" y="392"/>
                    <a:pt x="1156" y="392"/>
                  </a:cubicBezTo>
                  <a:cubicBezTo>
                    <a:pt x="1141" y="390"/>
                    <a:pt x="1141" y="390"/>
                    <a:pt x="1141" y="390"/>
                  </a:cubicBezTo>
                  <a:cubicBezTo>
                    <a:pt x="1141" y="381"/>
                    <a:pt x="1141" y="381"/>
                    <a:pt x="1141" y="381"/>
                  </a:cubicBezTo>
                  <a:cubicBezTo>
                    <a:pt x="1127" y="363"/>
                    <a:pt x="1127" y="363"/>
                    <a:pt x="1127" y="363"/>
                  </a:cubicBezTo>
                  <a:cubicBezTo>
                    <a:pt x="1127" y="363"/>
                    <a:pt x="1127" y="363"/>
                    <a:pt x="1127" y="363"/>
                  </a:cubicBezTo>
                  <a:cubicBezTo>
                    <a:pt x="1120" y="350"/>
                    <a:pt x="1120" y="350"/>
                    <a:pt x="1120" y="350"/>
                  </a:cubicBezTo>
                  <a:cubicBezTo>
                    <a:pt x="1119" y="349"/>
                    <a:pt x="1119" y="349"/>
                    <a:pt x="1119" y="349"/>
                  </a:cubicBezTo>
                  <a:cubicBezTo>
                    <a:pt x="1119" y="348"/>
                    <a:pt x="1119" y="348"/>
                    <a:pt x="1119" y="348"/>
                  </a:cubicBezTo>
                  <a:cubicBezTo>
                    <a:pt x="1134" y="328"/>
                    <a:pt x="1134" y="328"/>
                    <a:pt x="1134" y="328"/>
                  </a:cubicBezTo>
                  <a:cubicBezTo>
                    <a:pt x="1134" y="327"/>
                    <a:pt x="1134" y="327"/>
                    <a:pt x="1134" y="327"/>
                  </a:cubicBezTo>
                  <a:cubicBezTo>
                    <a:pt x="1134" y="326"/>
                    <a:pt x="1134" y="326"/>
                    <a:pt x="1134" y="326"/>
                  </a:cubicBezTo>
                  <a:cubicBezTo>
                    <a:pt x="1134" y="326"/>
                    <a:pt x="1134" y="326"/>
                    <a:pt x="1134" y="326"/>
                  </a:cubicBezTo>
                  <a:cubicBezTo>
                    <a:pt x="1136" y="326"/>
                    <a:pt x="1136" y="326"/>
                    <a:pt x="1136" y="326"/>
                  </a:cubicBezTo>
                  <a:cubicBezTo>
                    <a:pt x="1142" y="325"/>
                    <a:pt x="1142" y="325"/>
                    <a:pt x="1142" y="325"/>
                  </a:cubicBezTo>
                  <a:cubicBezTo>
                    <a:pt x="1150" y="319"/>
                    <a:pt x="1150" y="319"/>
                    <a:pt x="1150" y="319"/>
                  </a:cubicBezTo>
                  <a:cubicBezTo>
                    <a:pt x="1159" y="291"/>
                    <a:pt x="1159" y="291"/>
                    <a:pt x="1159" y="291"/>
                  </a:cubicBezTo>
                  <a:cubicBezTo>
                    <a:pt x="1159" y="291"/>
                    <a:pt x="1159" y="291"/>
                    <a:pt x="1159" y="291"/>
                  </a:cubicBezTo>
                  <a:cubicBezTo>
                    <a:pt x="1159" y="290"/>
                    <a:pt x="1159" y="290"/>
                    <a:pt x="1159" y="290"/>
                  </a:cubicBezTo>
                  <a:cubicBezTo>
                    <a:pt x="1170" y="278"/>
                    <a:pt x="1170" y="278"/>
                    <a:pt x="1170" y="278"/>
                  </a:cubicBezTo>
                  <a:cubicBezTo>
                    <a:pt x="1170" y="277"/>
                    <a:pt x="1170" y="277"/>
                    <a:pt x="1170" y="277"/>
                  </a:cubicBezTo>
                  <a:cubicBezTo>
                    <a:pt x="1171" y="277"/>
                    <a:pt x="1171" y="277"/>
                    <a:pt x="1171" y="277"/>
                  </a:cubicBezTo>
                  <a:cubicBezTo>
                    <a:pt x="1172" y="277"/>
                    <a:pt x="1172" y="277"/>
                    <a:pt x="1172" y="277"/>
                  </a:cubicBezTo>
                  <a:cubicBezTo>
                    <a:pt x="1184" y="274"/>
                    <a:pt x="1184" y="274"/>
                    <a:pt x="1184" y="274"/>
                  </a:cubicBezTo>
                  <a:cubicBezTo>
                    <a:pt x="1184" y="275"/>
                    <a:pt x="1184" y="275"/>
                    <a:pt x="1184" y="275"/>
                  </a:cubicBezTo>
                  <a:cubicBezTo>
                    <a:pt x="1192" y="282"/>
                    <a:pt x="1192" y="282"/>
                    <a:pt x="1192" y="282"/>
                  </a:cubicBezTo>
                  <a:cubicBezTo>
                    <a:pt x="1195" y="283"/>
                    <a:pt x="1195" y="283"/>
                    <a:pt x="1195" y="283"/>
                  </a:cubicBezTo>
                  <a:cubicBezTo>
                    <a:pt x="1200" y="261"/>
                    <a:pt x="1200" y="261"/>
                    <a:pt x="1200" y="261"/>
                  </a:cubicBezTo>
                  <a:cubicBezTo>
                    <a:pt x="1195" y="246"/>
                    <a:pt x="1195" y="246"/>
                    <a:pt x="1195" y="246"/>
                  </a:cubicBezTo>
                  <a:cubicBezTo>
                    <a:pt x="1194" y="246"/>
                    <a:pt x="1194" y="246"/>
                    <a:pt x="1194" y="246"/>
                  </a:cubicBezTo>
                  <a:cubicBezTo>
                    <a:pt x="1194" y="244"/>
                    <a:pt x="1194" y="244"/>
                    <a:pt x="1194" y="244"/>
                  </a:cubicBezTo>
                  <a:cubicBezTo>
                    <a:pt x="1196" y="227"/>
                    <a:pt x="1196" y="227"/>
                    <a:pt x="1196" y="227"/>
                  </a:cubicBezTo>
                  <a:cubicBezTo>
                    <a:pt x="1196" y="226"/>
                    <a:pt x="1196" y="226"/>
                    <a:pt x="1196" y="226"/>
                  </a:cubicBezTo>
                  <a:cubicBezTo>
                    <a:pt x="1205" y="217"/>
                    <a:pt x="1205" y="217"/>
                    <a:pt x="1205" y="217"/>
                  </a:cubicBezTo>
                  <a:cubicBezTo>
                    <a:pt x="1210" y="207"/>
                    <a:pt x="1210" y="207"/>
                    <a:pt x="1210" y="207"/>
                  </a:cubicBezTo>
                  <a:cubicBezTo>
                    <a:pt x="1211" y="199"/>
                    <a:pt x="1211" y="199"/>
                    <a:pt x="1211" y="199"/>
                  </a:cubicBezTo>
                  <a:cubicBezTo>
                    <a:pt x="1211" y="194"/>
                    <a:pt x="1209" y="188"/>
                    <a:pt x="1205" y="177"/>
                  </a:cubicBezTo>
                  <a:cubicBezTo>
                    <a:pt x="1205" y="161"/>
                    <a:pt x="1205" y="161"/>
                    <a:pt x="1205" y="161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8" y="146"/>
                    <a:pt x="1208" y="146"/>
                    <a:pt x="1208" y="146"/>
                  </a:cubicBezTo>
                  <a:cubicBezTo>
                    <a:pt x="1205" y="139"/>
                    <a:pt x="1203" y="134"/>
                    <a:pt x="1203" y="131"/>
                  </a:cubicBezTo>
                  <a:lnTo>
                    <a:pt x="1206" y="1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683568" y="1692008"/>
              <a:ext cx="1671244" cy="1266355"/>
            </a:xfrm>
            <a:custGeom>
              <a:avLst/>
              <a:gdLst>
                <a:gd name="T0" fmla="*/ 1124 w 1124"/>
                <a:gd name="T1" fmla="*/ 456 h 851"/>
                <a:gd name="T2" fmla="*/ 1084 w 1124"/>
                <a:gd name="T3" fmla="*/ 356 h 851"/>
                <a:gd name="T4" fmla="*/ 1053 w 1124"/>
                <a:gd name="T5" fmla="*/ 351 h 851"/>
                <a:gd name="T6" fmla="*/ 1005 w 1124"/>
                <a:gd name="T7" fmla="*/ 306 h 851"/>
                <a:gd name="T8" fmla="*/ 889 w 1124"/>
                <a:gd name="T9" fmla="*/ 276 h 851"/>
                <a:gd name="T10" fmla="*/ 892 w 1124"/>
                <a:gd name="T11" fmla="*/ 107 h 851"/>
                <a:gd name="T12" fmla="*/ 809 w 1124"/>
                <a:gd name="T13" fmla="*/ 44 h 851"/>
                <a:gd name="T14" fmla="*/ 766 w 1124"/>
                <a:gd name="T15" fmla="*/ 3 h 851"/>
                <a:gd name="T16" fmla="*/ 703 w 1124"/>
                <a:gd name="T17" fmla="*/ 57 h 851"/>
                <a:gd name="T18" fmla="*/ 580 w 1124"/>
                <a:gd name="T19" fmla="*/ 91 h 851"/>
                <a:gd name="T20" fmla="*/ 532 w 1124"/>
                <a:gd name="T21" fmla="*/ 194 h 851"/>
                <a:gd name="T22" fmla="*/ 502 w 1124"/>
                <a:gd name="T23" fmla="*/ 198 h 851"/>
                <a:gd name="T24" fmla="*/ 407 w 1124"/>
                <a:gd name="T25" fmla="*/ 191 h 851"/>
                <a:gd name="T26" fmla="*/ 420 w 1124"/>
                <a:gd name="T27" fmla="*/ 289 h 851"/>
                <a:gd name="T28" fmla="*/ 406 w 1124"/>
                <a:gd name="T29" fmla="*/ 336 h 851"/>
                <a:gd name="T30" fmla="*/ 399 w 1124"/>
                <a:gd name="T31" fmla="*/ 336 h 851"/>
                <a:gd name="T32" fmla="*/ 355 w 1124"/>
                <a:gd name="T33" fmla="*/ 382 h 851"/>
                <a:gd name="T34" fmla="*/ 286 w 1124"/>
                <a:gd name="T35" fmla="*/ 403 h 851"/>
                <a:gd name="T36" fmla="*/ 235 w 1124"/>
                <a:gd name="T37" fmla="*/ 396 h 851"/>
                <a:gd name="T38" fmla="*/ 157 w 1124"/>
                <a:gd name="T39" fmla="*/ 437 h 851"/>
                <a:gd name="T40" fmla="*/ 104 w 1124"/>
                <a:gd name="T41" fmla="*/ 423 h 851"/>
                <a:gd name="T42" fmla="*/ 87 w 1124"/>
                <a:gd name="T43" fmla="*/ 426 h 851"/>
                <a:gd name="T44" fmla="*/ 11 w 1124"/>
                <a:gd name="T45" fmla="*/ 463 h 851"/>
                <a:gd name="T46" fmla="*/ 11 w 1124"/>
                <a:gd name="T47" fmla="*/ 516 h 851"/>
                <a:gd name="T48" fmla="*/ 49 w 1124"/>
                <a:gd name="T49" fmla="*/ 561 h 851"/>
                <a:gd name="T50" fmla="*/ 35 w 1124"/>
                <a:gd name="T51" fmla="*/ 614 h 851"/>
                <a:gd name="T52" fmla="*/ 35 w 1124"/>
                <a:gd name="T53" fmla="*/ 633 h 851"/>
                <a:gd name="T54" fmla="*/ 59 w 1124"/>
                <a:gd name="T55" fmla="*/ 717 h 851"/>
                <a:gd name="T56" fmla="*/ 95 w 1124"/>
                <a:gd name="T57" fmla="*/ 741 h 851"/>
                <a:gd name="T58" fmla="*/ 148 w 1124"/>
                <a:gd name="T59" fmla="*/ 765 h 851"/>
                <a:gd name="T60" fmla="*/ 181 w 1124"/>
                <a:gd name="T61" fmla="*/ 845 h 851"/>
                <a:gd name="T62" fmla="*/ 223 w 1124"/>
                <a:gd name="T63" fmla="*/ 850 h 851"/>
                <a:gd name="T64" fmla="*/ 238 w 1124"/>
                <a:gd name="T65" fmla="*/ 817 h 851"/>
                <a:gd name="T66" fmla="*/ 271 w 1124"/>
                <a:gd name="T67" fmla="*/ 800 h 851"/>
                <a:gd name="T68" fmla="*/ 374 w 1124"/>
                <a:gd name="T69" fmla="*/ 805 h 851"/>
                <a:gd name="T70" fmla="*/ 406 w 1124"/>
                <a:gd name="T71" fmla="*/ 818 h 851"/>
                <a:gd name="T72" fmla="*/ 433 w 1124"/>
                <a:gd name="T73" fmla="*/ 828 h 851"/>
                <a:gd name="T74" fmla="*/ 490 w 1124"/>
                <a:gd name="T75" fmla="*/ 827 h 851"/>
                <a:gd name="T76" fmla="*/ 582 w 1124"/>
                <a:gd name="T77" fmla="*/ 811 h 851"/>
                <a:gd name="T78" fmla="*/ 670 w 1124"/>
                <a:gd name="T79" fmla="*/ 800 h 851"/>
                <a:gd name="T80" fmla="*/ 738 w 1124"/>
                <a:gd name="T81" fmla="*/ 832 h 851"/>
                <a:gd name="T82" fmla="*/ 781 w 1124"/>
                <a:gd name="T83" fmla="*/ 841 h 851"/>
                <a:gd name="T84" fmla="*/ 818 w 1124"/>
                <a:gd name="T85" fmla="*/ 838 h 851"/>
                <a:gd name="T86" fmla="*/ 808 w 1124"/>
                <a:gd name="T87" fmla="*/ 810 h 851"/>
                <a:gd name="T88" fmla="*/ 821 w 1124"/>
                <a:gd name="T89" fmla="*/ 794 h 851"/>
                <a:gd name="T90" fmla="*/ 824 w 1124"/>
                <a:gd name="T91" fmla="*/ 769 h 851"/>
                <a:gd name="T92" fmla="*/ 794 w 1124"/>
                <a:gd name="T93" fmla="*/ 739 h 851"/>
                <a:gd name="T94" fmla="*/ 795 w 1124"/>
                <a:gd name="T95" fmla="*/ 723 h 851"/>
                <a:gd name="T96" fmla="*/ 813 w 1124"/>
                <a:gd name="T97" fmla="*/ 686 h 851"/>
                <a:gd name="T98" fmla="*/ 865 w 1124"/>
                <a:gd name="T99" fmla="*/ 684 h 851"/>
                <a:gd name="T100" fmla="*/ 909 w 1124"/>
                <a:gd name="T101" fmla="*/ 672 h 851"/>
                <a:gd name="T102" fmla="*/ 937 w 1124"/>
                <a:gd name="T103" fmla="*/ 647 h 851"/>
                <a:gd name="T104" fmla="*/ 937 w 1124"/>
                <a:gd name="T105" fmla="*/ 634 h 851"/>
                <a:gd name="T106" fmla="*/ 935 w 1124"/>
                <a:gd name="T107" fmla="*/ 606 h 851"/>
                <a:gd name="T108" fmla="*/ 980 w 1124"/>
                <a:gd name="T109" fmla="*/ 580 h 851"/>
                <a:gd name="T110" fmla="*/ 1022 w 1124"/>
                <a:gd name="T111" fmla="*/ 530 h 851"/>
                <a:gd name="T112" fmla="*/ 1050 w 1124"/>
                <a:gd name="T113" fmla="*/ 511 h 851"/>
                <a:gd name="T114" fmla="*/ 1095 w 1124"/>
                <a:gd name="T115" fmla="*/ 507 h 851"/>
                <a:gd name="T116" fmla="*/ 1119 w 1124"/>
                <a:gd name="T117" fmla="*/ 465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4" h="851">
                  <a:moveTo>
                    <a:pt x="1122" y="458"/>
                  </a:moveTo>
                  <a:cubicBezTo>
                    <a:pt x="1123" y="457"/>
                    <a:pt x="1123" y="457"/>
                    <a:pt x="1123" y="457"/>
                  </a:cubicBezTo>
                  <a:cubicBezTo>
                    <a:pt x="1124" y="457"/>
                    <a:pt x="1124" y="457"/>
                    <a:pt x="1124" y="457"/>
                  </a:cubicBezTo>
                  <a:cubicBezTo>
                    <a:pt x="1124" y="456"/>
                    <a:pt x="1124" y="456"/>
                    <a:pt x="1124" y="456"/>
                  </a:cubicBezTo>
                  <a:cubicBezTo>
                    <a:pt x="1101" y="393"/>
                    <a:pt x="1101" y="393"/>
                    <a:pt x="1101" y="393"/>
                  </a:cubicBezTo>
                  <a:cubicBezTo>
                    <a:pt x="1088" y="382"/>
                    <a:pt x="1088" y="382"/>
                    <a:pt x="1088" y="382"/>
                  </a:cubicBezTo>
                  <a:cubicBezTo>
                    <a:pt x="1088" y="381"/>
                    <a:pt x="1088" y="381"/>
                    <a:pt x="1088" y="381"/>
                  </a:cubicBezTo>
                  <a:cubicBezTo>
                    <a:pt x="1084" y="356"/>
                    <a:pt x="1084" y="356"/>
                    <a:pt x="1084" y="356"/>
                  </a:cubicBezTo>
                  <a:cubicBezTo>
                    <a:pt x="1055" y="351"/>
                    <a:pt x="1055" y="351"/>
                    <a:pt x="1055" y="351"/>
                  </a:cubicBezTo>
                  <a:cubicBezTo>
                    <a:pt x="1055" y="351"/>
                    <a:pt x="1055" y="351"/>
                    <a:pt x="1055" y="351"/>
                  </a:cubicBezTo>
                  <a:cubicBezTo>
                    <a:pt x="1053" y="351"/>
                    <a:pt x="1053" y="351"/>
                    <a:pt x="1053" y="351"/>
                  </a:cubicBezTo>
                  <a:cubicBezTo>
                    <a:pt x="1053" y="351"/>
                    <a:pt x="1053" y="351"/>
                    <a:pt x="1053" y="351"/>
                  </a:cubicBezTo>
                  <a:cubicBezTo>
                    <a:pt x="1053" y="349"/>
                    <a:pt x="1053" y="349"/>
                    <a:pt x="1053" y="349"/>
                  </a:cubicBezTo>
                  <a:cubicBezTo>
                    <a:pt x="1053" y="349"/>
                    <a:pt x="1053" y="349"/>
                    <a:pt x="1053" y="349"/>
                  </a:cubicBezTo>
                  <a:cubicBezTo>
                    <a:pt x="1049" y="339"/>
                    <a:pt x="1040" y="329"/>
                    <a:pt x="1026" y="318"/>
                  </a:cubicBezTo>
                  <a:cubicBezTo>
                    <a:pt x="1019" y="311"/>
                    <a:pt x="1011" y="307"/>
                    <a:pt x="1005" y="306"/>
                  </a:cubicBezTo>
                  <a:cubicBezTo>
                    <a:pt x="1000" y="303"/>
                    <a:pt x="995" y="301"/>
                    <a:pt x="992" y="298"/>
                  </a:cubicBezTo>
                  <a:cubicBezTo>
                    <a:pt x="983" y="292"/>
                    <a:pt x="952" y="287"/>
                    <a:pt x="897" y="286"/>
                  </a:cubicBezTo>
                  <a:cubicBezTo>
                    <a:pt x="895" y="286"/>
                    <a:pt x="895" y="286"/>
                    <a:pt x="895" y="286"/>
                  </a:cubicBezTo>
                  <a:cubicBezTo>
                    <a:pt x="889" y="276"/>
                    <a:pt x="889" y="276"/>
                    <a:pt x="889" y="276"/>
                  </a:cubicBezTo>
                  <a:cubicBezTo>
                    <a:pt x="886" y="270"/>
                    <a:pt x="884" y="265"/>
                    <a:pt x="884" y="258"/>
                  </a:cubicBezTo>
                  <a:cubicBezTo>
                    <a:pt x="884" y="251"/>
                    <a:pt x="893" y="226"/>
                    <a:pt x="912" y="185"/>
                  </a:cubicBezTo>
                  <a:cubicBezTo>
                    <a:pt x="902" y="155"/>
                    <a:pt x="902" y="155"/>
                    <a:pt x="902" y="155"/>
                  </a:cubicBezTo>
                  <a:cubicBezTo>
                    <a:pt x="892" y="107"/>
                    <a:pt x="892" y="107"/>
                    <a:pt x="892" y="107"/>
                  </a:cubicBezTo>
                  <a:cubicBezTo>
                    <a:pt x="890" y="100"/>
                    <a:pt x="879" y="94"/>
                    <a:pt x="858" y="87"/>
                  </a:cubicBezTo>
                  <a:cubicBezTo>
                    <a:pt x="854" y="86"/>
                    <a:pt x="850" y="85"/>
                    <a:pt x="846" y="82"/>
                  </a:cubicBezTo>
                  <a:cubicBezTo>
                    <a:pt x="838" y="78"/>
                    <a:pt x="833" y="72"/>
                    <a:pt x="830" y="65"/>
                  </a:cubicBezTo>
                  <a:cubicBezTo>
                    <a:pt x="826" y="56"/>
                    <a:pt x="819" y="48"/>
                    <a:pt x="809" y="44"/>
                  </a:cubicBezTo>
                  <a:cubicBezTo>
                    <a:pt x="808" y="43"/>
                    <a:pt x="808" y="43"/>
                    <a:pt x="808" y="43"/>
                  </a:cubicBezTo>
                  <a:cubicBezTo>
                    <a:pt x="808" y="42"/>
                    <a:pt x="808" y="42"/>
                    <a:pt x="808" y="42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66" y="3"/>
                    <a:pt x="766" y="3"/>
                    <a:pt x="766" y="3"/>
                  </a:cubicBezTo>
                  <a:cubicBezTo>
                    <a:pt x="763" y="12"/>
                    <a:pt x="763" y="12"/>
                    <a:pt x="763" y="12"/>
                  </a:cubicBezTo>
                  <a:cubicBezTo>
                    <a:pt x="759" y="27"/>
                    <a:pt x="755" y="34"/>
                    <a:pt x="750" y="34"/>
                  </a:cubicBezTo>
                  <a:cubicBezTo>
                    <a:pt x="728" y="40"/>
                    <a:pt x="728" y="40"/>
                    <a:pt x="728" y="40"/>
                  </a:cubicBezTo>
                  <a:cubicBezTo>
                    <a:pt x="715" y="45"/>
                    <a:pt x="707" y="51"/>
                    <a:pt x="703" y="57"/>
                  </a:cubicBezTo>
                  <a:cubicBezTo>
                    <a:pt x="701" y="60"/>
                    <a:pt x="699" y="68"/>
                    <a:pt x="697" y="79"/>
                  </a:cubicBezTo>
                  <a:cubicBezTo>
                    <a:pt x="695" y="91"/>
                    <a:pt x="693" y="100"/>
                    <a:pt x="690" y="106"/>
                  </a:cubicBezTo>
                  <a:cubicBezTo>
                    <a:pt x="686" y="115"/>
                    <a:pt x="680" y="122"/>
                    <a:pt x="670" y="125"/>
                  </a:cubicBezTo>
                  <a:cubicBezTo>
                    <a:pt x="653" y="132"/>
                    <a:pt x="622" y="120"/>
                    <a:pt x="580" y="91"/>
                  </a:cubicBezTo>
                  <a:cubicBezTo>
                    <a:pt x="524" y="163"/>
                    <a:pt x="524" y="163"/>
                    <a:pt x="524" y="163"/>
                  </a:cubicBezTo>
                  <a:cubicBezTo>
                    <a:pt x="530" y="193"/>
                    <a:pt x="530" y="193"/>
                    <a:pt x="530" y="193"/>
                  </a:cubicBezTo>
                  <a:cubicBezTo>
                    <a:pt x="531" y="193"/>
                    <a:pt x="531" y="193"/>
                    <a:pt x="531" y="193"/>
                  </a:cubicBezTo>
                  <a:cubicBezTo>
                    <a:pt x="532" y="194"/>
                    <a:pt x="532" y="194"/>
                    <a:pt x="532" y="194"/>
                  </a:cubicBezTo>
                  <a:cubicBezTo>
                    <a:pt x="530" y="195"/>
                    <a:pt x="530" y="195"/>
                    <a:pt x="530" y="195"/>
                  </a:cubicBezTo>
                  <a:cubicBezTo>
                    <a:pt x="530" y="196"/>
                    <a:pt x="530" y="196"/>
                    <a:pt x="530" y="196"/>
                  </a:cubicBezTo>
                  <a:cubicBezTo>
                    <a:pt x="528" y="200"/>
                    <a:pt x="524" y="202"/>
                    <a:pt x="519" y="203"/>
                  </a:cubicBezTo>
                  <a:cubicBezTo>
                    <a:pt x="513" y="205"/>
                    <a:pt x="508" y="202"/>
                    <a:pt x="502" y="198"/>
                  </a:cubicBezTo>
                  <a:cubicBezTo>
                    <a:pt x="496" y="194"/>
                    <a:pt x="480" y="191"/>
                    <a:pt x="455" y="189"/>
                  </a:cubicBezTo>
                  <a:cubicBezTo>
                    <a:pt x="443" y="189"/>
                    <a:pt x="443" y="189"/>
                    <a:pt x="443" y="189"/>
                  </a:cubicBezTo>
                  <a:cubicBezTo>
                    <a:pt x="426" y="187"/>
                    <a:pt x="426" y="187"/>
                    <a:pt x="426" y="187"/>
                  </a:cubicBezTo>
                  <a:cubicBezTo>
                    <a:pt x="407" y="191"/>
                    <a:pt x="407" y="191"/>
                    <a:pt x="407" y="191"/>
                  </a:cubicBezTo>
                  <a:cubicBezTo>
                    <a:pt x="415" y="202"/>
                    <a:pt x="415" y="202"/>
                    <a:pt x="415" y="202"/>
                  </a:cubicBezTo>
                  <a:cubicBezTo>
                    <a:pt x="422" y="211"/>
                    <a:pt x="425" y="217"/>
                    <a:pt x="424" y="220"/>
                  </a:cubicBezTo>
                  <a:cubicBezTo>
                    <a:pt x="417" y="265"/>
                    <a:pt x="417" y="265"/>
                    <a:pt x="417" y="265"/>
                  </a:cubicBezTo>
                  <a:cubicBezTo>
                    <a:pt x="420" y="289"/>
                    <a:pt x="420" y="289"/>
                    <a:pt x="420" y="289"/>
                  </a:cubicBezTo>
                  <a:cubicBezTo>
                    <a:pt x="421" y="289"/>
                    <a:pt x="421" y="289"/>
                    <a:pt x="421" y="289"/>
                  </a:cubicBezTo>
                  <a:cubicBezTo>
                    <a:pt x="421" y="290"/>
                    <a:pt x="421" y="290"/>
                    <a:pt x="421" y="290"/>
                  </a:cubicBezTo>
                  <a:cubicBezTo>
                    <a:pt x="420" y="291"/>
                    <a:pt x="420" y="291"/>
                    <a:pt x="420" y="291"/>
                  </a:cubicBezTo>
                  <a:cubicBezTo>
                    <a:pt x="406" y="336"/>
                    <a:pt x="406" y="336"/>
                    <a:pt x="406" y="336"/>
                  </a:cubicBezTo>
                  <a:cubicBezTo>
                    <a:pt x="406" y="340"/>
                    <a:pt x="404" y="342"/>
                    <a:pt x="403" y="341"/>
                  </a:cubicBezTo>
                  <a:cubicBezTo>
                    <a:pt x="402" y="341"/>
                    <a:pt x="402" y="341"/>
                    <a:pt x="402" y="341"/>
                  </a:cubicBezTo>
                  <a:cubicBezTo>
                    <a:pt x="402" y="340"/>
                    <a:pt x="402" y="340"/>
                    <a:pt x="402" y="340"/>
                  </a:cubicBezTo>
                  <a:cubicBezTo>
                    <a:pt x="399" y="336"/>
                    <a:pt x="399" y="336"/>
                    <a:pt x="399" y="336"/>
                  </a:cubicBezTo>
                  <a:cubicBezTo>
                    <a:pt x="397" y="331"/>
                    <a:pt x="395" y="329"/>
                    <a:pt x="393" y="329"/>
                  </a:cubicBezTo>
                  <a:cubicBezTo>
                    <a:pt x="392" y="330"/>
                    <a:pt x="390" y="333"/>
                    <a:pt x="389" y="339"/>
                  </a:cubicBezTo>
                  <a:cubicBezTo>
                    <a:pt x="386" y="351"/>
                    <a:pt x="379" y="362"/>
                    <a:pt x="367" y="373"/>
                  </a:cubicBezTo>
                  <a:cubicBezTo>
                    <a:pt x="355" y="382"/>
                    <a:pt x="355" y="382"/>
                    <a:pt x="355" y="382"/>
                  </a:cubicBezTo>
                  <a:cubicBezTo>
                    <a:pt x="348" y="386"/>
                    <a:pt x="348" y="386"/>
                    <a:pt x="348" y="386"/>
                  </a:cubicBezTo>
                  <a:cubicBezTo>
                    <a:pt x="348" y="386"/>
                    <a:pt x="348" y="386"/>
                    <a:pt x="348" y="386"/>
                  </a:cubicBezTo>
                  <a:cubicBezTo>
                    <a:pt x="303" y="387"/>
                    <a:pt x="303" y="387"/>
                    <a:pt x="303" y="387"/>
                  </a:cubicBezTo>
                  <a:cubicBezTo>
                    <a:pt x="286" y="403"/>
                    <a:pt x="286" y="403"/>
                    <a:pt x="286" y="403"/>
                  </a:cubicBezTo>
                  <a:cubicBezTo>
                    <a:pt x="285" y="403"/>
                    <a:pt x="285" y="403"/>
                    <a:pt x="285" y="403"/>
                  </a:cubicBezTo>
                  <a:cubicBezTo>
                    <a:pt x="284" y="403"/>
                    <a:pt x="284" y="403"/>
                    <a:pt x="284" y="403"/>
                  </a:cubicBezTo>
                  <a:cubicBezTo>
                    <a:pt x="283" y="403"/>
                    <a:pt x="283" y="403"/>
                    <a:pt x="283" y="403"/>
                  </a:cubicBezTo>
                  <a:cubicBezTo>
                    <a:pt x="235" y="396"/>
                    <a:pt x="235" y="396"/>
                    <a:pt x="235" y="396"/>
                  </a:cubicBezTo>
                  <a:cubicBezTo>
                    <a:pt x="228" y="405"/>
                    <a:pt x="220" y="407"/>
                    <a:pt x="213" y="406"/>
                  </a:cubicBezTo>
                  <a:cubicBezTo>
                    <a:pt x="206" y="404"/>
                    <a:pt x="194" y="407"/>
                    <a:pt x="177" y="413"/>
                  </a:cubicBezTo>
                  <a:cubicBezTo>
                    <a:pt x="158" y="436"/>
                    <a:pt x="158" y="436"/>
                    <a:pt x="158" y="436"/>
                  </a:cubicBezTo>
                  <a:cubicBezTo>
                    <a:pt x="157" y="437"/>
                    <a:pt x="157" y="437"/>
                    <a:pt x="157" y="437"/>
                  </a:cubicBezTo>
                  <a:cubicBezTo>
                    <a:pt x="127" y="438"/>
                    <a:pt x="127" y="438"/>
                    <a:pt x="127" y="438"/>
                  </a:cubicBezTo>
                  <a:cubicBezTo>
                    <a:pt x="127" y="412"/>
                    <a:pt x="127" y="412"/>
                    <a:pt x="127" y="412"/>
                  </a:cubicBezTo>
                  <a:cubicBezTo>
                    <a:pt x="108" y="412"/>
                    <a:pt x="108" y="412"/>
                    <a:pt x="108" y="412"/>
                  </a:cubicBezTo>
                  <a:cubicBezTo>
                    <a:pt x="104" y="423"/>
                    <a:pt x="104" y="423"/>
                    <a:pt x="104" y="423"/>
                  </a:cubicBezTo>
                  <a:cubicBezTo>
                    <a:pt x="90" y="427"/>
                    <a:pt x="90" y="427"/>
                    <a:pt x="90" y="427"/>
                  </a:cubicBezTo>
                  <a:cubicBezTo>
                    <a:pt x="88" y="427"/>
                    <a:pt x="88" y="427"/>
                    <a:pt x="88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87" y="426"/>
                    <a:pt x="87" y="426"/>
                    <a:pt x="87" y="426"/>
                  </a:cubicBezTo>
                  <a:cubicBezTo>
                    <a:pt x="78" y="420"/>
                    <a:pt x="67" y="416"/>
                    <a:pt x="56" y="415"/>
                  </a:cubicBezTo>
                  <a:cubicBezTo>
                    <a:pt x="50" y="414"/>
                    <a:pt x="42" y="418"/>
                    <a:pt x="31" y="428"/>
                  </a:cubicBezTo>
                  <a:cubicBezTo>
                    <a:pt x="20" y="438"/>
                    <a:pt x="11" y="447"/>
                    <a:pt x="7" y="455"/>
                  </a:cubicBezTo>
                  <a:cubicBezTo>
                    <a:pt x="9" y="456"/>
                    <a:pt x="11" y="459"/>
                    <a:pt x="11" y="463"/>
                  </a:cubicBezTo>
                  <a:cubicBezTo>
                    <a:pt x="12" y="468"/>
                    <a:pt x="13" y="472"/>
                    <a:pt x="13" y="478"/>
                  </a:cubicBezTo>
                  <a:cubicBezTo>
                    <a:pt x="12" y="483"/>
                    <a:pt x="10" y="487"/>
                    <a:pt x="7" y="489"/>
                  </a:cubicBezTo>
                  <a:cubicBezTo>
                    <a:pt x="4" y="491"/>
                    <a:pt x="2" y="498"/>
                    <a:pt x="0" y="509"/>
                  </a:cubicBezTo>
                  <a:cubicBezTo>
                    <a:pt x="11" y="516"/>
                    <a:pt x="11" y="516"/>
                    <a:pt x="11" y="516"/>
                  </a:cubicBezTo>
                  <a:cubicBezTo>
                    <a:pt x="26" y="500"/>
                    <a:pt x="26" y="500"/>
                    <a:pt x="26" y="500"/>
                  </a:cubicBezTo>
                  <a:cubicBezTo>
                    <a:pt x="45" y="522"/>
                    <a:pt x="45" y="522"/>
                    <a:pt x="45" y="522"/>
                  </a:cubicBezTo>
                  <a:cubicBezTo>
                    <a:pt x="45" y="523"/>
                    <a:pt x="45" y="523"/>
                    <a:pt x="45" y="523"/>
                  </a:cubicBezTo>
                  <a:cubicBezTo>
                    <a:pt x="49" y="561"/>
                    <a:pt x="49" y="561"/>
                    <a:pt x="49" y="561"/>
                  </a:cubicBezTo>
                  <a:cubicBezTo>
                    <a:pt x="49" y="562"/>
                    <a:pt x="49" y="562"/>
                    <a:pt x="49" y="562"/>
                  </a:cubicBezTo>
                  <a:cubicBezTo>
                    <a:pt x="48" y="562"/>
                    <a:pt x="48" y="562"/>
                    <a:pt x="48" y="562"/>
                  </a:cubicBezTo>
                  <a:cubicBezTo>
                    <a:pt x="37" y="614"/>
                    <a:pt x="37" y="614"/>
                    <a:pt x="37" y="614"/>
                  </a:cubicBezTo>
                  <a:cubicBezTo>
                    <a:pt x="35" y="614"/>
                    <a:pt x="35" y="614"/>
                    <a:pt x="35" y="614"/>
                  </a:cubicBezTo>
                  <a:cubicBezTo>
                    <a:pt x="19" y="614"/>
                    <a:pt x="8" y="615"/>
                    <a:pt x="4" y="618"/>
                  </a:cubicBezTo>
                  <a:cubicBezTo>
                    <a:pt x="5" y="621"/>
                    <a:pt x="12" y="627"/>
                    <a:pt x="24" y="634"/>
                  </a:cubicBezTo>
                  <a:cubicBezTo>
                    <a:pt x="33" y="633"/>
                    <a:pt x="33" y="633"/>
                    <a:pt x="33" y="633"/>
                  </a:cubicBezTo>
                  <a:cubicBezTo>
                    <a:pt x="35" y="633"/>
                    <a:pt x="35" y="633"/>
                    <a:pt x="35" y="633"/>
                  </a:cubicBezTo>
                  <a:cubicBezTo>
                    <a:pt x="36" y="633"/>
                    <a:pt x="36" y="633"/>
                    <a:pt x="36" y="633"/>
                  </a:cubicBezTo>
                  <a:cubicBezTo>
                    <a:pt x="59" y="656"/>
                    <a:pt x="59" y="656"/>
                    <a:pt x="59" y="656"/>
                  </a:cubicBezTo>
                  <a:cubicBezTo>
                    <a:pt x="68" y="663"/>
                    <a:pt x="67" y="676"/>
                    <a:pt x="55" y="696"/>
                  </a:cubicBezTo>
                  <a:cubicBezTo>
                    <a:pt x="59" y="717"/>
                    <a:pt x="59" y="717"/>
                    <a:pt x="59" y="717"/>
                  </a:cubicBezTo>
                  <a:cubicBezTo>
                    <a:pt x="68" y="719"/>
                    <a:pt x="68" y="719"/>
                    <a:pt x="68" y="719"/>
                  </a:cubicBezTo>
                  <a:cubicBezTo>
                    <a:pt x="103" y="719"/>
                    <a:pt x="103" y="719"/>
                    <a:pt x="103" y="719"/>
                  </a:cubicBezTo>
                  <a:cubicBezTo>
                    <a:pt x="85" y="736"/>
                    <a:pt x="85" y="736"/>
                    <a:pt x="85" y="736"/>
                  </a:cubicBezTo>
                  <a:cubicBezTo>
                    <a:pt x="95" y="741"/>
                    <a:pt x="95" y="741"/>
                    <a:pt x="95" y="741"/>
                  </a:cubicBezTo>
                  <a:cubicBezTo>
                    <a:pt x="109" y="749"/>
                    <a:pt x="109" y="749"/>
                    <a:pt x="109" y="749"/>
                  </a:cubicBezTo>
                  <a:cubicBezTo>
                    <a:pt x="146" y="764"/>
                    <a:pt x="146" y="764"/>
                    <a:pt x="146" y="764"/>
                  </a:cubicBezTo>
                  <a:cubicBezTo>
                    <a:pt x="147" y="765"/>
                    <a:pt x="147" y="765"/>
                    <a:pt x="147" y="765"/>
                  </a:cubicBezTo>
                  <a:cubicBezTo>
                    <a:pt x="148" y="765"/>
                    <a:pt x="148" y="765"/>
                    <a:pt x="148" y="765"/>
                  </a:cubicBezTo>
                  <a:cubicBezTo>
                    <a:pt x="152" y="822"/>
                    <a:pt x="152" y="822"/>
                    <a:pt x="152" y="822"/>
                  </a:cubicBezTo>
                  <a:cubicBezTo>
                    <a:pt x="153" y="833"/>
                    <a:pt x="161" y="841"/>
                    <a:pt x="177" y="847"/>
                  </a:cubicBezTo>
                  <a:cubicBezTo>
                    <a:pt x="180" y="845"/>
                    <a:pt x="180" y="845"/>
                    <a:pt x="180" y="845"/>
                  </a:cubicBezTo>
                  <a:cubicBezTo>
                    <a:pt x="181" y="845"/>
                    <a:pt x="181" y="845"/>
                    <a:pt x="181" y="845"/>
                  </a:cubicBezTo>
                  <a:cubicBezTo>
                    <a:pt x="182" y="845"/>
                    <a:pt x="182" y="845"/>
                    <a:pt x="182" y="845"/>
                  </a:cubicBezTo>
                  <a:cubicBezTo>
                    <a:pt x="220" y="851"/>
                    <a:pt x="220" y="851"/>
                    <a:pt x="220" y="851"/>
                  </a:cubicBezTo>
                  <a:cubicBezTo>
                    <a:pt x="223" y="851"/>
                    <a:pt x="223" y="851"/>
                    <a:pt x="223" y="851"/>
                  </a:cubicBezTo>
                  <a:cubicBezTo>
                    <a:pt x="223" y="850"/>
                    <a:pt x="223" y="850"/>
                    <a:pt x="223" y="850"/>
                  </a:cubicBezTo>
                  <a:cubicBezTo>
                    <a:pt x="224" y="849"/>
                    <a:pt x="224" y="849"/>
                    <a:pt x="224" y="849"/>
                  </a:cubicBezTo>
                  <a:cubicBezTo>
                    <a:pt x="228" y="841"/>
                    <a:pt x="231" y="836"/>
                    <a:pt x="231" y="834"/>
                  </a:cubicBezTo>
                  <a:cubicBezTo>
                    <a:pt x="231" y="833"/>
                    <a:pt x="231" y="833"/>
                    <a:pt x="231" y="833"/>
                  </a:cubicBezTo>
                  <a:cubicBezTo>
                    <a:pt x="230" y="827"/>
                    <a:pt x="233" y="821"/>
                    <a:pt x="238" y="817"/>
                  </a:cubicBezTo>
                  <a:cubicBezTo>
                    <a:pt x="244" y="813"/>
                    <a:pt x="247" y="809"/>
                    <a:pt x="249" y="804"/>
                  </a:cubicBezTo>
                  <a:cubicBezTo>
                    <a:pt x="250" y="803"/>
                    <a:pt x="250" y="803"/>
                    <a:pt x="250" y="803"/>
                  </a:cubicBezTo>
                  <a:cubicBezTo>
                    <a:pt x="252" y="798"/>
                    <a:pt x="259" y="796"/>
                    <a:pt x="271" y="800"/>
                  </a:cubicBezTo>
                  <a:cubicBezTo>
                    <a:pt x="271" y="800"/>
                    <a:pt x="271" y="800"/>
                    <a:pt x="271" y="800"/>
                  </a:cubicBezTo>
                  <a:cubicBezTo>
                    <a:pt x="284" y="807"/>
                    <a:pt x="284" y="807"/>
                    <a:pt x="284" y="807"/>
                  </a:cubicBezTo>
                  <a:cubicBezTo>
                    <a:pt x="328" y="816"/>
                    <a:pt x="328" y="816"/>
                    <a:pt x="328" y="816"/>
                  </a:cubicBezTo>
                  <a:cubicBezTo>
                    <a:pt x="355" y="813"/>
                    <a:pt x="355" y="813"/>
                    <a:pt x="355" y="813"/>
                  </a:cubicBezTo>
                  <a:cubicBezTo>
                    <a:pt x="374" y="805"/>
                    <a:pt x="374" y="805"/>
                    <a:pt x="374" y="805"/>
                  </a:cubicBezTo>
                  <a:cubicBezTo>
                    <a:pt x="377" y="800"/>
                    <a:pt x="380" y="798"/>
                    <a:pt x="382" y="797"/>
                  </a:cubicBezTo>
                  <a:cubicBezTo>
                    <a:pt x="386" y="796"/>
                    <a:pt x="391" y="798"/>
                    <a:pt x="396" y="802"/>
                  </a:cubicBezTo>
                  <a:cubicBezTo>
                    <a:pt x="399" y="804"/>
                    <a:pt x="399" y="804"/>
                    <a:pt x="399" y="804"/>
                  </a:cubicBezTo>
                  <a:cubicBezTo>
                    <a:pt x="402" y="806"/>
                    <a:pt x="404" y="810"/>
                    <a:pt x="406" y="818"/>
                  </a:cubicBezTo>
                  <a:cubicBezTo>
                    <a:pt x="420" y="828"/>
                    <a:pt x="420" y="828"/>
                    <a:pt x="420" y="828"/>
                  </a:cubicBezTo>
                  <a:cubicBezTo>
                    <a:pt x="430" y="828"/>
                    <a:pt x="430" y="828"/>
                    <a:pt x="430" y="828"/>
                  </a:cubicBezTo>
                  <a:cubicBezTo>
                    <a:pt x="431" y="828"/>
                    <a:pt x="431" y="828"/>
                    <a:pt x="431" y="828"/>
                  </a:cubicBezTo>
                  <a:cubicBezTo>
                    <a:pt x="433" y="828"/>
                    <a:pt x="433" y="828"/>
                    <a:pt x="433" y="828"/>
                  </a:cubicBezTo>
                  <a:cubicBezTo>
                    <a:pt x="433" y="828"/>
                    <a:pt x="433" y="828"/>
                    <a:pt x="433" y="828"/>
                  </a:cubicBezTo>
                  <a:cubicBezTo>
                    <a:pt x="448" y="834"/>
                    <a:pt x="448" y="834"/>
                    <a:pt x="448" y="834"/>
                  </a:cubicBezTo>
                  <a:cubicBezTo>
                    <a:pt x="475" y="832"/>
                    <a:pt x="475" y="832"/>
                    <a:pt x="475" y="832"/>
                  </a:cubicBezTo>
                  <a:cubicBezTo>
                    <a:pt x="490" y="827"/>
                    <a:pt x="490" y="827"/>
                    <a:pt x="490" y="827"/>
                  </a:cubicBezTo>
                  <a:cubicBezTo>
                    <a:pt x="529" y="831"/>
                    <a:pt x="529" y="831"/>
                    <a:pt x="529" y="831"/>
                  </a:cubicBezTo>
                  <a:cubicBezTo>
                    <a:pt x="546" y="826"/>
                    <a:pt x="546" y="826"/>
                    <a:pt x="546" y="826"/>
                  </a:cubicBezTo>
                  <a:cubicBezTo>
                    <a:pt x="566" y="818"/>
                    <a:pt x="566" y="818"/>
                    <a:pt x="566" y="818"/>
                  </a:cubicBezTo>
                  <a:cubicBezTo>
                    <a:pt x="570" y="815"/>
                    <a:pt x="575" y="813"/>
                    <a:pt x="582" y="811"/>
                  </a:cubicBezTo>
                  <a:cubicBezTo>
                    <a:pt x="620" y="811"/>
                    <a:pt x="620" y="811"/>
                    <a:pt x="620" y="811"/>
                  </a:cubicBezTo>
                  <a:cubicBezTo>
                    <a:pt x="634" y="806"/>
                    <a:pt x="634" y="806"/>
                    <a:pt x="634" y="806"/>
                  </a:cubicBezTo>
                  <a:cubicBezTo>
                    <a:pt x="639" y="802"/>
                    <a:pt x="644" y="800"/>
                    <a:pt x="648" y="800"/>
                  </a:cubicBezTo>
                  <a:cubicBezTo>
                    <a:pt x="670" y="800"/>
                    <a:pt x="670" y="800"/>
                    <a:pt x="670" y="800"/>
                  </a:cubicBezTo>
                  <a:cubicBezTo>
                    <a:pt x="681" y="808"/>
                    <a:pt x="681" y="808"/>
                    <a:pt x="681" y="808"/>
                  </a:cubicBezTo>
                  <a:cubicBezTo>
                    <a:pt x="710" y="814"/>
                    <a:pt x="710" y="814"/>
                    <a:pt x="710" y="814"/>
                  </a:cubicBezTo>
                  <a:cubicBezTo>
                    <a:pt x="715" y="814"/>
                    <a:pt x="719" y="818"/>
                    <a:pt x="726" y="824"/>
                  </a:cubicBezTo>
                  <a:cubicBezTo>
                    <a:pt x="738" y="832"/>
                    <a:pt x="738" y="832"/>
                    <a:pt x="738" y="832"/>
                  </a:cubicBezTo>
                  <a:cubicBezTo>
                    <a:pt x="739" y="833"/>
                    <a:pt x="739" y="833"/>
                    <a:pt x="739" y="833"/>
                  </a:cubicBezTo>
                  <a:cubicBezTo>
                    <a:pt x="768" y="834"/>
                    <a:pt x="768" y="834"/>
                    <a:pt x="768" y="834"/>
                  </a:cubicBezTo>
                  <a:cubicBezTo>
                    <a:pt x="768" y="834"/>
                    <a:pt x="768" y="834"/>
                    <a:pt x="768" y="834"/>
                  </a:cubicBezTo>
                  <a:cubicBezTo>
                    <a:pt x="781" y="841"/>
                    <a:pt x="781" y="841"/>
                    <a:pt x="781" y="841"/>
                  </a:cubicBezTo>
                  <a:cubicBezTo>
                    <a:pt x="799" y="844"/>
                    <a:pt x="799" y="844"/>
                    <a:pt x="799" y="844"/>
                  </a:cubicBezTo>
                  <a:cubicBezTo>
                    <a:pt x="799" y="844"/>
                    <a:pt x="799" y="844"/>
                    <a:pt x="799" y="844"/>
                  </a:cubicBezTo>
                  <a:cubicBezTo>
                    <a:pt x="814" y="847"/>
                    <a:pt x="814" y="847"/>
                    <a:pt x="814" y="847"/>
                  </a:cubicBezTo>
                  <a:cubicBezTo>
                    <a:pt x="818" y="838"/>
                    <a:pt x="818" y="838"/>
                    <a:pt x="818" y="838"/>
                  </a:cubicBezTo>
                  <a:cubicBezTo>
                    <a:pt x="812" y="824"/>
                    <a:pt x="812" y="824"/>
                    <a:pt x="812" y="824"/>
                  </a:cubicBezTo>
                  <a:cubicBezTo>
                    <a:pt x="809" y="811"/>
                    <a:pt x="809" y="811"/>
                    <a:pt x="809" y="811"/>
                  </a:cubicBezTo>
                  <a:cubicBezTo>
                    <a:pt x="809" y="810"/>
                    <a:pt x="809" y="810"/>
                    <a:pt x="809" y="810"/>
                  </a:cubicBezTo>
                  <a:cubicBezTo>
                    <a:pt x="808" y="810"/>
                    <a:pt x="808" y="810"/>
                    <a:pt x="808" y="810"/>
                  </a:cubicBezTo>
                  <a:cubicBezTo>
                    <a:pt x="810" y="808"/>
                    <a:pt x="810" y="808"/>
                    <a:pt x="810" y="808"/>
                  </a:cubicBezTo>
                  <a:cubicBezTo>
                    <a:pt x="820" y="795"/>
                    <a:pt x="820" y="795"/>
                    <a:pt x="820" y="795"/>
                  </a:cubicBezTo>
                  <a:cubicBezTo>
                    <a:pt x="820" y="794"/>
                    <a:pt x="820" y="794"/>
                    <a:pt x="820" y="794"/>
                  </a:cubicBezTo>
                  <a:cubicBezTo>
                    <a:pt x="821" y="794"/>
                    <a:pt x="821" y="794"/>
                    <a:pt x="821" y="794"/>
                  </a:cubicBezTo>
                  <a:cubicBezTo>
                    <a:pt x="821" y="793"/>
                    <a:pt x="821" y="793"/>
                    <a:pt x="821" y="793"/>
                  </a:cubicBezTo>
                  <a:cubicBezTo>
                    <a:pt x="830" y="787"/>
                    <a:pt x="830" y="787"/>
                    <a:pt x="830" y="787"/>
                  </a:cubicBezTo>
                  <a:cubicBezTo>
                    <a:pt x="828" y="782"/>
                    <a:pt x="828" y="782"/>
                    <a:pt x="828" y="782"/>
                  </a:cubicBezTo>
                  <a:cubicBezTo>
                    <a:pt x="824" y="769"/>
                    <a:pt x="824" y="769"/>
                    <a:pt x="824" y="769"/>
                  </a:cubicBezTo>
                  <a:cubicBezTo>
                    <a:pt x="824" y="767"/>
                    <a:pt x="822" y="765"/>
                    <a:pt x="818" y="762"/>
                  </a:cubicBezTo>
                  <a:cubicBezTo>
                    <a:pt x="808" y="751"/>
                    <a:pt x="808" y="751"/>
                    <a:pt x="808" y="751"/>
                  </a:cubicBezTo>
                  <a:cubicBezTo>
                    <a:pt x="795" y="740"/>
                    <a:pt x="795" y="740"/>
                    <a:pt x="795" y="740"/>
                  </a:cubicBezTo>
                  <a:cubicBezTo>
                    <a:pt x="794" y="739"/>
                    <a:pt x="794" y="739"/>
                    <a:pt x="794" y="739"/>
                  </a:cubicBezTo>
                  <a:cubicBezTo>
                    <a:pt x="793" y="738"/>
                    <a:pt x="793" y="738"/>
                    <a:pt x="793" y="738"/>
                  </a:cubicBezTo>
                  <a:cubicBezTo>
                    <a:pt x="793" y="738"/>
                    <a:pt x="793" y="738"/>
                    <a:pt x="793" y="738"/>
                  </a:cubicBezTo>
                  <a:cubicBezTo>
                    <a:pt x="793" y="736"/>
                    <a:pt x="793" y="736"/>
                    <a:pt x="793" y="736"/>
                  </a:cubicBezTo>
                  <a:cubicBezTo>
                    <a:pt x="795" y="723"/>
                    <a:pt x="795" y="723"/>
                    <a:pt x="795" y="723"/>
                  </a:cubicBezTo>
                  <a:cubicBezTo>
                    <a:pt x="795" y="713"/>
                    <a:pt x="795" y="713"/>
                    <a:pt x="795" y="713"/>
                  </a:cubicBezTo>
                  <a:cubicBezTo>
                    <a:pt x="789" y="697"/>
                    <a:pt x="789" y="697"/>
                    <a:pt x="789" y="697"/>
                  </a:cubicBezTo>
                  <a:cubicBezTo>
                    <a:pt x="805" y="693"/>
                    <a:pt x="805" y="693"/>
                    <a:pt x="805" y="693"/>
                  </a:cubicBezTo>
                  <a:cubicBezTo>
                    <a:pt x="813" y="686"/>
                    <a:pt x="813" y="686"/>
                    <a:pt x="813" y="686"/>
                  </a:cubicBezTo>
                  <a:cubicBezTo>
                    <a:pt x="832" y="686"/>
                    <a:pt x="832" y="686"/>
                    <a:pt x="832" y="686"/>
                  </a:cubicBezTo>
                  <a:cubicBezTo>
                    <a:pt x="851" y="683"/>
                    <a:pt x="851" y="683"/>
                    <a:pt x="851" y="683"/>
                  </a:cubicBezTo>
                  <a:cubicBezTo>
                    <a:pt x="852" y="683"/>
                    <a:pt x="852" y="683"/>
                    <a:pt x="852" y="683"/>
                  </a:cubicBezTo>
                  <a:cubicBezTo>
                    <a:pt x="865" y="684"/>
                    <a:pt x="865" y="684"/>
                    <a:pt x="865" y="684"/>
                  </a:cubicBezTo>
                  <a:cubicBezTo>
                    <a:pt x="880" y="679"/>
                    <a:pt x="880" y="679"/>
                    <a:pt x="880" y="679"/>
                  </a:cubicBezTo>
                  <a:cubicBezTo>
                    <a:pt x="897" y="677"/>
                    <a:pt x="897" y="677"/>
                    <a:pt x="897" y="677"/>
                  </a:cubicBezTo>
                  <a:cubicBezTo>
                    <a:pt x="908" y="672"/>
                    <a:pt x="908" y="672"/>
                    <a:pt x="908" y="672"/>
                  </a:cubicBezTo>
                  <a:cubicBezTo>
                    <a:pt x="909" y="672"/>
                    <a:pt x="909" y="672"/>
                    <a:pt x="909" y="672"/>
                  </a:cubicBezTo>
                  <a:cubicBezTo>
                    <a:pt x="939" y="667"/>
                    <a:pt x="939" y="667"/>
                    <a:pt x="939" y="667"/>
                  </a:cubicBezTo>
                  <a:cubicBezTo>
                    <a:pt x="944" y="662"/>
                    <a:pt x="944" y="662"/>
                    <a:pt x="944" y="662"/>
                  </a:cubicBezTo>
                  <a:cubicBezTo>
                    <a:pt x="942" y="656"/>
                    <a:pt x="942" y="656"/>
                    <a:pt x="942" y="656"/>
                  </a:cubicBezTo>
                  <a:cubicBezTo>
                    <a:pt x="937" y="647"/>
                    <a:pt x="937" y="647"/>
                    <a:pt x="937" y="647"/>
                  </a:cubicBezTo>
                  <a:cubicBezTo>
                    <a:pt x="937" y="646"/>
                    <a:pt x="937" y="646"/>
                    <a:pt x="937" y="646"/>
                  </a:cubicBezTo>
                  <a:cubicBezTo>
                    <a:pt x="936" y="645"/>
                    <a:pt x="936" y="645"/>
                    <a:pt x="936" y="645"/>
                  </a:cubicBezTo>
                  <a:cubicBezTo>
                    <a:pt x="936" y="645"/>
                    <a:pt x="936" y="645"/>
                    <a:pt x="936" y="645"/>
                  </a:cubicBezTo>
                  <a:cubicBezTo>
                    <a:pt x="937" y="634"/>
                    <a:pt x="937" y="634"/>
                    <a:pt x="937" y="634"/>
                  </a:cubicBezTo>
                  <a:cubicBezTo>
                    <a:pt x="938" y="633"/>
                    <a:pt x="938" y="633"/>
                    <a:pt x="938" y="633"/>
                  </a:cubicBezTo>
                  <a:cubicBezTo>
                    <a:pt x="938" y="619"/>
                    <a:pt x="938" y="619"/>
                    <a:pt x="938" y="619"/>
                  </a:cubicBezTo>
                  <a:cubicBezTo>
                    <a:pt x="935" y="607"/>
                    <a:pt x="935" y="607"/>
                    <a:pt x="935" y="607"/>
                  </a:cubicBezTo>
                  <a:cubicBezTo>
                    <a:pt x="935" y="606"/>
                    <a:pt x="935" y="606"/>
                    <a:pt x="935" y="606"/>
                  </a:cubicBezTo>
                  <a:cubicBezTo>
                    <a:pt x="942" y="592"/>
                    <a:pt x="942" y="592"/>
                    <a:pt x="942" y="592"/>
                  </a:cubicBezTo>
                  <a:cubicBezTo>
                    <a:pt x="945" y="586"/>
                    <a:pt x="948" y="582"/>
                    <a:pt x="953" y="582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3" y="584"/>
                    <a:pt x="977" y="582"/>
                    <a:pt x="980" y="580"/>
                  </a:cubicBezTo>
                  <a:cubicBezTo>
                    <a:pt x="1007" y="543"/>
                    <a:pt x="1007" y="543"/>
                    <a:pt x="1007" y="543"/>
                  </a:cubicBezTo>
                  <a:cubicBezTo>
                    <a:pt x="1007" y="542"/>
                    <a:pt x="1007" y="542"/>
                    <a:pt x="1007" y="542"/>
                  </a:cubicBezTo>
                  <a:cubicBezTo>
                    <a:pt x="1008" y="542"/>
                    <a:pt x="1008" y="542"/>
                    <a:pt x="1008" y="542"/>
                  </a:cubicBezTo>
                  <a:cubicBezTo>
                    <a:pt x="1022" y="530"/>
                    <a:pt x="1022" y="530"/>
                    <a:pt x="1022" y="530"/>
                  </a:cubicBezTo>
                  <a:cubicBezTo>
                    <a:pt x="1024" y="529"/>
                    <a:pt x="1024" y="529"/>
                    <a:pt x="1024" y="529"/>
                  </a:cubicBezTo>
                  <a:cubicBezTo>
                    <a:pt x="1029" y="527"/>
                    <a:pt x="1032" y="525"/>
                    <a:pt x="1035" y="524"/>
                  </a:cubicBezTo>
                  <a:cubicBezTo>
                    <a:pt x="1038" y="520"/>
                    <a:pt x="1038" y="520"/>
                    <a:pt x="1038" y="520"/>
                  </a:cubicBezTo>
                  <a:cubicBezTo>
                    <a:pt x="1043" y="514"/>
                    <a:pt x="1047" y="511"/>
                    <a:pt x="1050" y="511"/>
                  </a:cubicBezTo>
                  <a:cubicBezTo>
                    <a:pt x="1073" y="516"/>
                    <a:pt x="1073" y="516"/>
                    <a:pt x="1073" y="516"/>
                  </a:cubicBezTo>
                  <a:cubicBezTo>
                    <a:pt x="1093" y="507"/>
                    <a:pt x="1093" y="507"/>
                    <a:pt x="1093" y="507"/>
                  </a:cubicBezTo>
                  <a:cubicBezTo>
                    <a:pt x="1094" y="507"/>
                    <a:pt x="1094" y="507"/>
                    <a:pt x="1094" y="507"/>
                  </a:cubicBezTo>
                  <a:cubicBezTo>
                    <a:pt x="1095" y="507"/>
                    <a:pt x="1095" y="507"/>
                    <a:pt x="1095" y="507"/>
                  </a:cubicBezTo>
                  <a:cubicBezTo>
                    <a:pt x="1106" y="505"/>
                    <a:pt x="1106" y="505"/>
                    <a:pt x="1106" y="505"/>
                  </a:cubicBezTo>
                  <a:cubicBezTo>
                    <a:pt x="1116" y="501"/>
                    <a:pt x="1116" y="501"/>
                    <a:pt x="1116" y="501"/>
                  </a:cubicBezTo>
                  <a:cubicBezTo>
                    <a:pt x="1116" y="485"/>
                    <a:pt x="1116" y="485"/>
                    <a:pt x="1116" y="485"/>
                  </a:cubicBezTo>
                  <a:cubicBezTo>
                    <a:pt x="1119" y="465"/>
                    <a:pt x="1119" y="465"/>
                    <a:pt x="1119" y="465"/>
                  </a:cubicBezTo>
                  <a:cubicBezTo>
                    <a:pt x="1119" y="465"/>
                    <a:pt x="1119" y="465"/>
                    <a:pt x="1119" y="465"/>
                  </a:cubicBezTo>
                  <a:cubicBezTo>
                    <a:pt x="1119" y="464"/>
                    <a:pt x="1119" y="464"/>
                    <a:pt x="1119" y="464"/>
                  </a:cubicBezTo>
                  <a:cubicBezTo>
                    <a:pt x="1122" y="458"/>
                    <a:pt x="1122" y="458"/>
                    <a:pt x="1122" y="4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2085296" y="2375027"/>
              <a:ext cx="1169132" cy="990686"/>
            </a:xfrm>
            <a:custGeom>
              <a:avLst/>
              <a:gdLst>
                <a:gd name="T0" fmla="*/ 458 w 786"/>
                <a:gd name="T1" fmla="*/ 256 h 665"/>
                <a:gd name="T2" fmla="*/ 445 w 786"/>
                <a:gd name="T3" fmla="*/ 277 h 665"/>
                <a:gd name="T4" fmla="*/ 393 w 786"/>
                <a:gd name="T5" fmla="*/ 228 h 665"/>
                <a:gd name="T6" fmla="*/ 349 w 786"/>
                <a:gd name="T7" fmla="*/ 196 h 665"/>
                <a:gd name="T8" fmla="*/ 354 w 786"/>
                <a:gd name="T9" fmla="*/ 130 h 665"/>
                <a:gd name="T10" fmla="*/ 298 w 786"/>
                <a:gd name="T11" fmla="*/ 141 h 665"/>
                <a:gd name="T12" fmla="*/ 267 w 786"/>
                <a:gd name="T13" fmla="*/ 128 h 665"/>
                <a:gd name="T14" fmla="*/ 249 w 786"/>
                <a:gd name="T15" fmla="*/ 68 h 665"/>
                <a:gd name="T16" fmla="*/ 231 w 786"/>
                <a:gd name="T17" fmla="*/ 27 h 665"/>
                <a:gd name="T18" fmla="*/ 185 w 786"/>
                <a:gd name="T19" fmla="*/ 4 h 665"/>
                <a:gd name="T20" fmla="*/ 165 w 786"/>
                <a:gd name="T21" fmla="*/ 54 h 665"/>
                <a:gd name="T22" fmla="*/ 97 w 786"/>
                <a:gd name="T23" fmla="*/ 70 h 665"/>
                <a:gd name="T24" fmla="*/ 51 w 786"/>
                <a:gd name="T25" fmla="*/ 114 h 665"/>
                <a:gd name="T26" fmla="*/ 10 w 786"/>
                <a:gd name="T27" fmla="*/ 130 h 665"/>
                <a:gd name="T28" fmla="*/ 6 w 786"/>
                <a:gd name="T29" fmla="*/ 194 h 665"/>
                <a:gd name="T30" fmla="*/ 67 w 786"/>
                <a:gd name="T31" fmla="*/ 204 h 665"/>
                <a:gd name="T32" fmla="*/ 118 w 786"/>
                <a:gd name="T33" fmla="*/ 226 h 665"/>
                <a:gd name="T34" fmla="*/ 189 w 786"/>
                <a:gd name="T35" fmla="*/ 239 h 665"/>
                <a:gd name="T36" fmla="*/ 261 w 786"/>
                <a:gd name="T37" fmla="*/ 244 h 665"/>
                <a:gd name="T38" fmla="*/ 304 w 786"/>
                <a:gd name="T39" fmla="*/ 257 h 665"/>
                <a:gd name="T40" fmla="*/ 369 w 786"/>
                <a:gd name="T41" fmla="*/ 289 h 665"/>
                <a:gd name="T42" fmla="*/ 449 w 786"/>
                <a:gd name="T43" fmla="*/ 330 h 665"/>
                <a:gd name="T44" fmla="*/ 472 w 786"/>
                <a:gd name="T45" fmla="*/ 378 h 665"/>
                <a:gd name="T46" fmla="*/ 467 w 786"/>
                <a:gd name="T47" fmla="*/ 485 h 665"/>
                <a:gd name="T48" fmla="*/ 420 w 786"/>
                <a:gd name="T49" fmla="*/ 531 h 665"/>
                <a:gd name="T50" fmla="*/ 421 w 786"/>
                <a:gd name="T51" fmla="*/ 568 h 665"/>
                <a:gd name="T52" fmla="*/ 417 w 786"/>
                <a:gd name="T53" fmla="*/ 611 h 665"/>
                <a:gd name="T54" fmla="*/ 431 w 786"/>
                <a:gd name="T55" fmla="*/ 609 h 665"/>
                <a:gd name="T56" fmla="*/ 447 w 786"/>
                <a:gd name="T57" fmla="*/ 585 h 665"/>
                <a:gd name="T58" fmla="*/ 454 w 786"/>
                <a:gd name="T59" fmla="*/ 575 h 665"/>
                <a:gd name="T60" fmla="*/ 476 w 786"/>
                <a:gd name="T61" fmla="*/ 554 h 665"/>
                <a:gd name="T62" fmla="*/ 514 w 786"/>
                <a:gd name="T63" fmla="*/ 589 h 665"/>
                <a:gd name="T64" fmla="*/ 554 w 786"/>
                <a:gd name="T65" fmla="*/ 608 h 665"/>
                <a:gd name="T66" fmla="*/ 575 w 786"/>
                <a:gd name="T67" fmla="*/ 631 h 665"/>
                <a:gd name="T68" fmla="*/ 617 w 786"/>
                <a:gd name="T69" fmla="*/ 658 h 665"/>
                <a:gd name="T70" fmla="*/ 632 w 786"/>
                <a:gd name="T71" fmla="*/ 637 h 665"/>
                <a:gd name="T72" fmla="*/ 627 w 786"/>
                <a:gd name="T73" fmla="*/ 612 h 665"/>
                <a:gd name="T74" fmla="*/ 672 w 786"/>
                <a:gd name="T75" fmla="*/ 594 h 665"/>
                <a:gd name="T76" fmla="*/ 659 w 786"/>
                <a:gd name="T77" fmla="*/ 541 h 665"/>
                <a:gd name="T78" fmla="*/ 684 w 786"/>
                <a:gd name="T79" fmla="*/ 501 h 665"/>
                <a:gd name="T80" fmla="*/ 724 w 786"/>
                <a:gd name="T81" fmla="*/ 508 h 665"/>
                <a:gd name="T82" fmla="*/ 741 w 786"/>
                <a:gd name="T83" fmla="*/ 483 h 665"/>
                <a:gd name="T84" fmla="*/ 779 w 786"/>
                <a:gd name="T85" fmla="*/ 451 h 665"/>
                <a:gd name="T86" fmla="*/ 734 w 786"/>
                <a:gd name="T87" fmla="*/ 397 h 665"/>
                <a:gd name="T88" fmla="*/ 698 w 786"/>
                <a:gd name="T89" fmla="*/ 376 h 665"/>
                <a:gd name="T90" fmla="*/ 686 w 786"/>
                <a:gd name="T91" fmla="*/ 423 h 665"/>
                <a:gd name="T92" fmla="*/ 702 w 786"/>
                <a:gd name="T93" fmla="*/ 440 h 665"/>
                <a:gd name="T94" fmla="*/ 698 w 786"/>
                <a:gd name="T95" fmla="*/ 465 h 665"/>
                <a:gd name="T96" fmla="*/ 670 w 786"/>
                <a:gd name="T97" fmla="*/ 474 h 665"/>
                <a:gd name="T98" fmla="*/ 660 w 786"/>
                <a:gd name="T99" fmla="*/ 500 h 665"/>
                <a:gd name="T100" fmla="*/ 638 w 786"/>
                <a:gd name="T101" fmla="*/ 477 h 665"/>
                <a:gd name="T102" fmla="*/ 614 w 786"/>
                <a:gd name="T103" fmla="*/ 463 h 665"/>
                <a:gd name="T104" fmla="*/ 617 w 786"/>
                <a:gd name="T105" fmla="*/ 433 h 665"/>
                <a:gd name="T106" fmla="*/ 593 w 786"/>
                <a:gd name="T107" fmla="*/ 375 h 665"/>
                <a:gd name="T108" fmla="*/ 525 w 786"/>
                <a:gd name="T109" fmla="*/ 338 h 665"/>
                <a:gd name="T110" fmla="*/ 512 w 786"/>
                <a:gd name="T111" fmla="*/ 311 h 665"/>
                <a:gd name="T112" fmla="*/ 521 w 786"/>
                <a:gd name="T113" fmla="*/ 279 h 665"/>
                <a:gd name="T114" fmla="*/ 546 w 786"/>
                <a:gd name="T115" fmla="*/ 220 h 665"/>
                <a:gd name="T116" fmla="*/ 489 w 786"/>
                <a:gd name="T117" fmla="*/ 24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6" h="665">
                  <a:moveTo>
                    <a:pt x="467" y="241"/>
                  </a:moveTo>
                  <a:cubicBezTo>
                    <a:pt x="456" y="241"/>
                    <a:pt x="456" y="241"/>
                    <a:pt x="456" y="241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61" y="265"/>
                    <a:pt x="461" y="265"/>
                    <a:pt x="461" y="265"/>
                  </a:cubicBezTo>
                  <a:cubicBezTo>
                    <a:pt x="462" y="265"/>
                    <a:pt x="462" y="265"/>
                    <a:pt x="462" y="265"/>
                  </a:cubicBezTo>
                  <a:cubicBezTo>
                    <a:pt x="462" y="268"/>
                    <a:pt x="462" y="268"/>
                    <a:pt x="462" y="268"/>
                  </a:cubicBezTo>
                  <a:cubicBezTo>
                    <a:pt x="461" y="268"/>
                    <a:pt x="461" y="268"/>
                    <a:pt x="461" y="268"/>
                  </a:cubicBezTo>
                  <a:cubicBezTo>
                    <a:pt x="445" y="276"/>
                    <a:pt x="445" y="276"/>
                    <a:pt x="445" y="276"/>
                  </a:cubicBezTo>
                  <a:cubicBezTo>
                    <a:pt x="445" y="277"/>
                    <a:pt x="445" y="277"/>
                    <a:pt x="445" y="277"/>
                  </a:cubicBezTo>
                  <a:cubicBezTo>
                    <a:pt x="444" y="277"/>
                    <a:pt x="444" y="277"/>
                    <a:pt x="444" y="277"/>
                  </a:cubicBezTo>
                  <a:cubicBezTo>
                    <a:pt x="443" y="277"/>
                    <a:pt x="443" y="277"/>
                    <a:pt x="443" y="277"/>
                  </a:cubicBezTo>
                  <a:cubicBezTo>
                    <a:pt x="432" y="275"/>
                    <a:pt x="425" y="272"/>
                    <a:pt x="423" y="267"/>
                  </a:cubicBezTo>
                  <a:cubicBezTo>
                    <a:pt x="419" y="259"/>
                    <a:pt x="419" y="259"/>
                    <a:pt x="419" y="259"/>
                  </a:cubicBezTo>
                  <a:cubicBezTo>
                    <a:pt x="398" y="254"/>
                    <a:pt x="398" y="254"/>
                    <a:pt x="398" y="254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89" y="228"/>
                    <a:pt x="385" y="225"/>
                    <a:pt x="383" y="223"/>
                  </a:cubicBezTo>
                  <a:cubicBezTo>
                    <a:pt x="383" y="221"/>
                    <a:pt x="383" y="221"/>
                    <a:pt x="383" y="221"/>
                  </a:cubicBezTo>
                  <a:cubicBezTo>
                    <a:pt x="379" y="217"/>
                    <a:pt x="376" y="214"/>
                    <a:pt x="372" y="213"/>
                  </a:cubicBezTo>
                  <a:cubicBezTo>
                    <a:pt x="367" y="211"/>
                    <a:pt x="362" y="207"/>
                    <a:pt x="358" y="201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38" y="185"/>
                    <a:pt x="338" y="185"/>
                    <a:pt x="338" y="185"/>
                  </a:cubicBezTo>
                  <a:cubicBezTo>
                    <a:pt x="335" y="175"/>
                    <a:pt x="335" y="175"/>
                    <a:pt x="335" y="175"/>
                  </a:cubicBezTo>
                  <a:cubicBezTo>
                    <a:pt x="335" y="174"/>
                    <a:pt x="335" y="174"/>
                    <a:pt x="335" y="174"/>
                  </a:cubicBezTo>
                  <a:cubicBezTo>
                    <a:pt x="357" y="144"/>
                    <a:pt x="357" y="144"/>
                    <a:pt x="357" y="144"/>
                  </a:cubicBezTo>
                  <a:cubicBezTo>
                    <a:pt x="358" y="142"/>
                    <a:pt x="358" y="141"/>
                    <a:pt x="358" y="140"/>
                  </a:cubicBezTo>
                  <a:cubicBezTo>
                    <a:pt x="354" y="130"/>
                    <a:pt x="354" y="130"/>
                    <a:pt x="354" y="130"/>
                  </a:cubicBezTo>
                  <a:cubicBezTo>
                    <a:pt x="342" y="135"/>
                    <a:pt x="342" y="135"/>
                    <a:pt x="342" y="135"/>
                  </a:cubicBezTo>
                  <a:cubicBezTo>
                    <a:pt x="341" y="135"/>
                    <a:pt x="341" y="135"/>
                    <a:pt x="341" y="135"/>
                  </a:cubicBezTo>
                  <a:cubicBezTo>
                    <a:pt x="341" y="136"/>
                    <a:pt x="341" y="136"/>
                    <a:pt x="341" y="136"/>
                  </a:cubicBezTo>
                  <a:cubicBezTo>
                    <a:pt x="341" y="136"/>
                    <a:pt x="341" y="136"/>
                    <a:pt x="341" y="136"/>
                  </a:cubicBezTo>
                  <a:cubicBezTo>
                    <a:pt x="310" y="138"/>
                    <a:pt x="310" y="138"/>
                    <a:pt x="310" y="138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4" y="145"/>
                    <a:pt x="294" y="145"/>
                    <a:pt x="294" y="145"/>
                  </a:cubicBezTo>
                  <a:cubicBezTo>
                    <a:pt x="292" y="149"/>
                    <a:pt x="292" y="149"/>
                    <a:pt x="292" y="149"/>
                  </a:cubicBezTo>
                  <a:cubicBezTo>
                    <a:pt x="289" y="152"/>
                    <a:pt x="285" y="154"/>
                    <a:pt x="279" y="153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68" y="145"/>
                    <a:pt x="268" y="145"/>
                    <a:pt x="268" y="145"/>
                  </a:cubicBezTo>
                  <a:cubicBezTo>
                    <a:pt x="267" y="128"/>
                    <a:pt x="267" y="128"/>
                    <a:pt x="267" y="128"/>
                  </a:cubicBezTo>
                  <a:cubicBezTo>
                    <a:pt x="262" y="123"/>
                    <a:pt x="258" y="119"/>
                    <a:pt x="257" y="116"/>
                  </a:cubicBezTo>
                  <a:cubicBezTo>
                    <a:pt x="254" y="101"/>
                    <a:pt x="254" y="101"/>
                    <a:pt x="254" y="101"/>
                  </a:cubicBezTo>
                  <a:cubicBezTo>
                    <a:pt x="247" y="92"/>
                    <a:pt x="247" y="92"/>
                    <a:pt x="247" y="92"/>
                  </a:cubicBezTo>
                  <a:cubicBezTo>
                    <a:pt x="240" y="86"/>
                    <a:pt x="240" y="86"/>
                    <a:pt x="240" y="86"/>
                  </a:cubicBezTo>
                  <a:cubicBezTo>
                    <a:pt x="236" y="84"/>
                    <a:pt x="236" y="84"/>
                    <a:pt x="236" y="84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52" y="59"/>
                    <a:pt x="252" y="59"/>
                    <a:pt x="252" y="59"/>
                  </a:cubicBezTo>
                  <a:cubicBezTo>
                    <a:pt x="238" y="42"/>
                    <a:pt x="238" y="42"/>
                    <a:pt x="238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7" y="41"/>
                    <a:pt x="237" y="41"/>
                    <a:pt x="237" y="41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9" y="20"/>
                    <a:pt x="229" y="20"/>
                    <a:pt x="229" y="20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11" y="2"/>
                    <a:pt x="211" y="2"/>
                    <a:pt x="211" y="2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81" y="48"/>
                    <a:pt x="181" y="48"/>
                    <a:pt x="181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47" y="58"/>
                    <a:pt x="140" y="61"/>
                    <a:pt x="132" y="64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5" y="72"/>
                    <a:pt x="90" y="75"/>
                    <a:pt x="84" y="77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57" y="108"/>
                    <a:pt x="54" y="112"/>
                    <a:pt x="51" y="114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4" y="131"/>
                    <a:pt x="30" y="132"/>
                    <a:pt x="27" y="132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6" y="137"/>
                    <a:pt x="6" y="137"/>
                    <a:pt x="6" y="137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6" y="194"/>
                    <a:pt x="6" y="194"/>
                    <a:pt x="6" y="194"/>
                  </a:cubicBezTo>
                  <a:cubicBezTo>
                    <a:pt x="6" y="194"/>
                    <a:pt x="6" y="194"/>
                    <a:pt x="6" y="194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18" y="201"/>
                    <a:pt x="18" y="201"/>
                    <a:pt x="18" y="201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56" y="205"/>
                    <a:pt x="56" y="205"/>
                    <a:pt x="56" y="205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7" y="204"/>
                    <a:pt x="67" y="204"/>
                    <a:pt x="67" y="204"/>
                  </a:cubicBezTo>
                  <a:cubicBezTo>
                    <a:pt x="67" y="204"/>
                    <a:pt x="67" y="204"/>
                    <a:pt x="67" y="204"/>
                  </a:cubicBezTo>
                  <a:cubicBezTo>
                    <a:pt x="86" y="211"/>
                    <a:pt x="86" y="211"/>
                    <a:pt x="86" y="211"/>
                  </a:cubicBezTo>
                  <a:cubicBezTo>
                    <a:pt x="87" y="211"/>
                    <a:pt x="87" y="211"/>
                    <a:pt x="87" y="211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18" y="226"/>
                    <a:pt x="118" y="226"/>
                    <a:pt x="118" y="226"/>
                  </a:cubicBezTo>
                  <a:cubicBezTo>
                    <a:pt x="132" y="234"/>
                    <a:pt x="132" y="234"/>
                    <a:pt x="132" y="234"/>
                  </a:cubicBezTo>
                  <a:cubicBezTo>
                    <a:pt x="165" y="265"/>
                    <a:pt x="165" y="265"/>
                    <a:pt x="165" y="265"/>
                  </a:cubicBezTo>
                  <a:cubicBezTo>
                    <a:pt x="181" y="272"/>
                    <a:pt x="181" y="272"/>
                    <a:pt x="181" y="272"/>
                  </a:cubicBezTo>
                  <a:cubicBezTo>
                    <a:pt x="187" y="270"/>
                    <a:pt x="187" y="270"/>
                    <a:pt x="187" y="270"/>
                  </a:cubicBezTo>
                  <a:cubicBezTo>
                    <a:pt x="193" y="258"/>
                    <a:pt x="193" y="258"/>
                    <a:pt x="193" y="258"/>
                  </a:cubicBezTo>
                  <a:cubicBezTo>
                    <a:pt x="189" y="239"/>
                    <a:pt x="189" y="239"/>
                    <a:pt x="189" y="239"/>
                  </a:cubicBezTo>
                  <a:cubicBezTo>
                    <a:pt x="189" y="234"/>
                    <a:pt x="194" y="230"/>
                    <a:pt x="202" y="227"/>
                  </a:cubicBezTo>
                  <a:cubicBezTo>
                    <a:pt x="203" y="226"/>
                    <a:pt x="203" y="226"/>
                    <a:pt x="203" y="226"/>
                  </a:cubicBezTo>
                  <a:cubicBezTo>
                    <a:pt x="245" y="251"/>
                    <a:pt x="245" y="251"/>
                    <a:pt x="245" y="251"/>
                  </a:cubicBezTo>
                  <a:cubicBezTo>
                    <a:pt x="250" y="250"/>
                    <a:pt x="250" y="250"/>
                    <a:pt x="250" y="250"/>
                  </a:cubicBezTo>
                  <a:cubicBezTo>
                    <a:pt x="260" y="244"/>
                    <a:pt x="260" y="244"/>
                    <a:pt x="260" y="244"/>
                  </a:cubicBezTo>
                  <a:cubicBezTo>
                    <a:pt x="261" y="244"/>
                    <a:pt x="261" y="244"/>
                    <a:pt x="261" y="244"/>
                  </a:cubicBezTo>
                  <a:cubicBezTo>
                    <a:pt x="267" y="245"/>
                    <a:pt x="267" y="245"/>
                    <a:pt x="267" y="245"/>
                  </a:cubicBezTo>
                  <a:cubicBezTo>
                    <a:pt x="275" y="238"/>
                    <a:pt x="275" y="238"/>
                    <a:pt x="275" y="238"/>
                  </a:cubicBezTo>
                  <a:cubicBezTo>
                    <a:pt x="276" y="237"/>
                    <a:pt x="276" y="237"/>
                    <a:pt x="276" y="237"/>
                  </a:cubicBezTo>
                  <a:cubicBezTo>
                    <a:pt x="278" y="239"/>
                    <a:pt x="278" y="239"/>
                    <a:pt x="278" y="239"/>
                  </a:cubicBezTo>
                  <a:cubicBezTo>
                    <a:pt x="303" y="256"/>
                    <a:pt x="303" y="256"/>
                    <a:pt x="303" y="256"/>
                  </a:cubicBezTo>
                  <a:cubicBezTo>
                    <a:pt x="304" y="257"/>
                    <a:pt x="304" y="257"/>
                    <a:pt x="304" y="257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24" y="272"/>
                    <a:pt x="329" y="277"/>
                    <a:pt x="334" y="284"/>
                  </a:cubicBezTo>
                  <a:cubicBezTo>
                    <a:pt x="342" y="292"/>
                    <a:pt x="342" y="292"/>
                    <a:pt x="342" y="292"/>
                  </a:cubicBezTo>
                  <a:cubicBezTo>
                    <a:pt x="348" y="292"/>
                    <a:pt x="348" y="292"/>
                    <a:pt x="348" y="292"/>
                  </a:cubicBezTo>
                  <a:cubicBezTo>
                    <a:pt x="355" y="279"/>
                    <a:pt x="355" y="279"/>
                    <a:pt x="355" y="279"/>
                  </a:cubicBezTo>
                  <a:cubicBezTo>
                    <a:pt x="369" y="289"/>
                    <a:pt x="369" y="289"/>
                    <a:pt x="369" y="289"/>
                  </a:cubicBezTo>
                  <a:cubicBezTo>
                    <a:pt x="370" y="289"/>
                    <a:pt x="370" y="289"/>
                    <a:pt x="370" y="289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383" y="303"/>
                    <a:pt x="383" y="303"/>
                    <a:pt x="383" y="303"/>
                  </a:cubicBezTo>
                  <a:cubicBezTo>
                    <a:pt x="414" y="327"/>
                    <a:pt x="414" y="327"/>
                    <a:pt x="414" y="327"/>
                  </a:cubicBezTo>
                  <a:cubicBezTo>
                    <a:pt x="423" y="337"/>
                    <a:pt x="423" y="337"/>
                    <a:pt x="423" y="337"/>
                  </a:cubicBezTo>
                  <a:cubicBezTo>
                    <a:pt x="449" y="330"/>
                    <a:pt x="449" y="330"/>
                    <a:pt x="449" y="330"/>
                  </a:cubicBezTo>
                  <a:cubicBezTo>
                    <a:pt x="451" y="350"/>
                    <a:pt x="451" y="350"/>
                    <a:pt x="451" y="350"/>
                  </a:cubicBezTo>
                  <a:cubicBezTo>
                    <a:pt x="463" y="361"/>
                    <a:pt x="463" y="361"/>
                    <a:pt x="463" y="361"/>
                  </a:cubicBezTo>
                  <a:cubicBezTo>
                    <a:pt x="463" y="362"/>
                    <a:pt x="463" y="362"/>
                    <a:pt x="463" y="362"/>
                  </a:cubicBezTo>
                  <a:cubicBezTo>
                    <a:pt x="472" y="377"/>
                    <a:pt x="472" y="377"/>
                    <a:pt x="472" y="377"/>
                  </a:cubicBezTo>
                  <a:cubicBezTo>
                    <a:pt x="472" y="377"/>
                    <a:pt x="472" y="377"/>
                    <a:pt x="472" y="377"/>
                  </a:cubicBezTo>
                  <a:cubicBezTo>
                    <a:pt x="472" y="378"/>
                    <a:pt x="472" y="378"/>
                    <a:pt x="472" y="378"/>
                  </a:cubicBezTo>
                  <a:cubicBezTo>
                    <a:pt x="472" y="379"/>
                    <a:pt x="472" y="379"/>
                    <a:pt x="472" y="379"/>
                  </a:cubicBezTo>
                  <a:cubicBezTo>
                    <a:pt x="483" y="426"/>
                    <a:pt x="483" y="426"/>
                    <a:pt x="483" y="426"/>
                  </a:cubicBezTo>
                  <a:cubicBezTo>
                    <a:pt x="493" y="445"/>
                    <a:pt x="493" y="445"/>
                    <a:pt x="493" y="445"/>
                  </a:cubicBezTo>
                  <a:cubicBezTo>
                    <a:pt x="479" y="481"/>
                    <a:pt x="479" y="481"/>
                    <a:pt x="479" y="481"/>
                  </a:cubicBezTo>
                  <a:cubicBezTo>
                    <a:pt x="479" y="483"/>
                    <a:pt x="479" y="483"/>
                    <a:pt x="479" y="483"/>
                  </a:cubicBezTo>
                  <a:cubicBezTo>
                    <a:pt x="467" y="485"/>
                    <a:pt x="467" y="485"/>
                    <a:pt x="467" y="485"/>
                  </a:cubicBezTo>
                  <a:cubicBezTo>
                    <a:pt x="467" y="496"/>
                    <a:pt x="467" y="496"/>
                    <a:pt x="467" y="496"/>
                  </a:cubicBezTo>
                  <a:cubicBezTo>
                    <a:pt x="467" y="497"/>
                    <a:pt x="467" y="497"/>
                    <a:pt x="467" y="497"/>
                  </a:cubicBezTo>
                  <a:cubicBezTo>
                    <a:pt x="455" y="516"/>
                    <a:pt x="455" y="516"/>
                    <a:pt x="455" y="516"/>
                  </a:cubicBezTo>
                  <a:cubicBezTo>
                    <a:pt x="454" y="516"/>
                    <a:pt x="454" y="516"/>
                    <a:pt x="454" y="516"/>
                  </a:cubicBezTo>
                  <a:cubicBezTo>
                    <a:pt x="437" y="517"/>
                    <a:pt x="437" y="517"/>
                    <a:pt x="437" y="517"/>
                  </a:cubicBezTo>
                  <a:cubicBezTo>
                    <a:pt x="420" y="531"/>
                    <a:pt x="420" y="531"/>
                    <a:pt x="420" y="531"/>
                  </a:cubicBezTo>
                  <a:cubicBezTo>
                    <a:pt x="423" y="533"/>
                    <a:pt x="425" y="534"/>
                    <a:pt x="430" y="536"/>
                  </a:cubicBezTo>
                  <a:cubicBezTo>
                    <a:pt x="437" y="539"/>
                    <a:pt x="438" y="544"/>
                    <a:pt x="434" y="554"/>
                  </a:cubicBezTo>
                  <a:cubicBezTo>
                    <a:pt x="434" y="554"/>
                    <a:pt x="434" y="554"/>
                    <a:pt x="434" y="554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22" y="566"/>
                    <a:pt x="422" y="566"/>
                    <a:pt x="422" y="566"/>
                  </a:cubicBezTo>
                  <a:cubicBezTo>
                    <a:pt x="421" y="568"/>
                    <a:pt x="421" y="568"/>
                    <a:pt x="421" y="568"/>
                  </a:cubicBezTo>
                  <a:cubicBezTo>
                    <a:pt x="420" y="568"/>
                    <a:pt x="420" y="568"/>
                    <a:pt x="420" y="568"/>
                  </a:cubicBezTo>
                  <a:cubicBezTo>
                    <a:pt x="420" y="568"/>
                    <a:pt x="420" y="568"/>
                    <a:pt x="420" y="568"/>
                  </a:cubicBezTo>
                  <a:cubicBezTo>
                    <a:pt x="387" y="563"/>
                    <a:pt x="387" y="563"/>
                    <a:pt x="387" y="563"/>
                  </a:cubicBezTo>
                  <a:cubicBezTo>
                    <a:pt x="386" y="574"/>
                    <a:pt x="386" y="574"/>
                    <a:pt x="386" y="574"/>
                  </a:cubicBezTo>
                  <a:cubicBezTo>
                    <a:pt x="389" y="599"/>
                    <a:pt x="389" y="599"/>
                    <a:pt x="389" y="599"/>
                  </a:cubicBezTo>
                  <a:cubicBezTo>
                    <a:pt x="417" y="611"/>
                    <a:pt x="417" y="611"/>
                    <a:pt x="417" y="611"/>
                  </a:cubicBezTo>
                  <a:cubicBezTo>
                    <a:pt x="417" y="612"/>
                    <a:pt x="417" y="612"/>
                    <a:pt x="417" y="612"/>
                  </a:cubicBezTo>
                  <a:cubicBezTo>
                    <a:pt x="427" y="609"/>
                    <a:pt x="427" y="609"/>
                    <a:pt x="427" y="609"/>
                  </a:cubicBezTo>
                  <a:cubicBezTo>
                    <a:pt x="428" y="608"/>
                    <a:pt x="428" y="608"/>
                    <a:pt x="428" y="608"/>
                  </a:cubicBezTo>
                  <a:cubicBezTo>
                    <a:pt x="429" y="608"/>
                    <a:pt x="429" y="608"/>
                    <a:pt x="429" y="608"/>
                  </a:cubicBezTo>
                  <a:cubicBezTo>
                    <a:pt x="430" y="609"/>
                    <a:pt x="430" y="609"/>
                    <a:pt x="430" y="609"/>
                  </a:cubicBezTo>
                  <a:cubicBezTo>
                    <a:pt x="431" y="609"/>
                    <a:pt x="431" y="609"/>
                    <a:pt x="431" y="609"/>
                  </a:cubicBezTo>
                  <a:cubicBezTo>
                    <a:pt x="438" y="613"/>
                    <a:pt x="438" y="613"/>
                    <a:pt x="438" y="613"/>
                  </a:cubicBezTo>
                  <a:cubicBezTo>
                    <a:pt x="450" y="613"/>
                    <a:pt x="450" y="613"/>
                    <a:pt x="450" y="613"/>
                  </a:cubicBezTo>
                  <a:cubicBezTo>
                    <a:pt x="454" y="612"/>
                    <a:pt x="454" y="612"/>
                    <a:pt x="454" y="612"/>
                  </a:cubicBezTo>
                  <a:cubicBezTo>
                    <a:pt x="450" y="599"/>
                    <a:pt x="450" y="599"/>
                    <a:pt x="450" y="599"/>
                  </a:cubicBezTo>
                  <a:cubicBezTo>
                    <a:pt x="447" y="585"/>
                    <a:pt x="447" y="585"/>
                    <a:pt x="447" y="585"/>
                  </a:cubicBezTo>
                  <a:cubicBezTo>
                    <a:pt x="447" y="585"/>
                    <a:pt x="447" y="585"/>
                    <a:pt x="447" y="585"/>
                  </a:cubicBezTo>
                  <a:cubicBezTo>
                    <a:pt x="447" y="583"/>
                    <a:pt x="447" y="583"/>
                    <a:pt x="447" y="583"/>
                  </a:cubicBezTo>
                  <a:cubicBezTo>
                    <a:pt x="448" y="583"/>
                    <a:pt x="448" y="583"/>
                    <a:pt x="448" y="583"/>
                  </a:cubicBezTo>
                  <a:cubicBezTo>
                    <a:pt x="448" y="582"/>
                    <a:pt x="448" y="582"/>
                    <a:pt x="448" y="582"/>
                  </a:cubicBezTo>
                  <a:cubicBezTo>
                    <a:pt x="452" y="577"/>
                    <a:pt x="452" y="577"/>
                    <a:pt x="452" y="577"/>
                  </a:cubicBezTo>
                  <a:cubicBezTo>
                    <a:pt x="454" y="576"/>
                    <a:pt x="454" y="576"/>
                    <a:pt x="454" y="576"/>
                  </a:cubicBezTo>
                  <a:cubicBezTo>
                    <a:pt x="454" y="575"/>
                    <a:pt x="454" y="575"/>
                    <a:pt x="454" y="575"/>
                  </a:cubicBezTo>
                  <a:cubicBezTo>
                    <a:pt x="462" y="565"/>
                    <a:pt x="462" y="565"/>
                    <a:pt x="462" y="565"/>
                  </a:cubicBezTo>
                  <a:cubicBezTo>
                    <a:pt x="463" y="564"/>
                    <a:pt x="463" y="564"/>
                    <a:pt x="463" y="564"/>
                  </a:cubicBezTo>
                  <a:cubicBezTo>
                    <a:pt x="475" y="554"/>
                    <a:pt x="475" y="554"/>
                    <a:pt x="475" y="554"/>
                  </a:cubicBezTo>
                  <a:cubicBezTo>
                    <a:pt x="476" y="554"/>
                    <a:pt x="476" y="554"/>
                    <a:pt x="476" y="554"/>
                  </a:cubicBezTo>
                  <a:cubicBezTo>
                    <a:pt x="476" y="554"/>
                    <a:pt x="476" y="554"/>
                    <a:pt x="476" y="554"/>
                  </a:cubicBezTo>
                  <a:cubicBezTo>
                    <a:pt x="476" y="554"/>
                    <a:pt x="476" y="554"/>
                    <a:pt x="476" y="554"/>
                  </a:cubicBezTo>
                  <a:cubicBezTo>
                    <a:pt x="492" y="552"/>
                    <a:pt x="492" y="552"/>
                    <a:pt x="492" y="552"/>
                  </a:cubicBezTo>
                  <a:cubicBezTo>
                    <a:pt x="492" y="556"/>
                    <a:pt x="492" y="556"/>
                    <a:pt x="492" y="556"/>
                  </a:cubicBezTo>
                  <a:cubicBezTo>
                    <a:pt x="492" y="561"/>
                    <a:pt x="492" y="564"/>
                    <a:pt x="493" y="566"/>
                  </a:cubicBezTo>
                  <a:cubicBezTo>
                    <a:pt x="496" y="572"/>
                    <a:pt x="496" y="572"/>
                    <a:pt x="496" y="572"/>
                  </a:cubicBezTo>
                  <a:cubicBezTo>
                    <a:pt x="500" y="581"/>
                    <a:pt x="500" y="581"/>
                    <a:pt x="500" y="581"/>
                  </a:cubicBezTo>
                  <a:cubicBezTo>
                    <a:pt x="514" y="589"/>
                    <a:pt x="514" y="589"/>
                    <a:pt x="514" y="589"/>
                  </a:cubicBezTo>
                  <a:cubicBezTo>
                    <a:pt x="552" y="592"/>
                    <a:pt x="552" y="592"/>
                    <a:pt x="552" y="592"/>
                  </a:cubicBezTo>
                  <a:cubicBezTo>
                    <a:pt x="553" y="592"/>
                    <a:pt x="553" y="592"/>
                    <a:pt x="553" y="592"/>
                  </a:cubicBezTo>
                  <a:cubicBezTo>
                    <a:pt x="555" y="592"/>
                    <a:pt x="555" y="592"/>
                    <a:pt x="555" y="592"/>
                  </a:cubicBezTo>
                  <a:cubicBezTo>
                    <a:pt x="555" y="594"/>
                    <a:pt x="555" y="594"/>
                    <a:pt x="555" y="594"/>
                  </a:cubicBezTo>
                  <a:cubicBezTo>
                    <a:pt x="555" y="596"/>
                    <a:pt x="555" y="596"/>
                    <a:pt x="555" y="596"/>
                  </a:cubicBezTo>
                  <a:cubicBezTo>
                    <a:pt x="554" y="608"/>
                    <a:pt x="554" y="608"/>
                    <a:pt x="554" y="608"/>
                  </a:cubicBezTo>
                  <a:cubicBezTo>
                    <a:pt x="565" y="620"/>
                    <a:pt x="565" y="620"/>
                    <a:pt x="565" y="620"/>
                  </a:cubicBezTo>
                  <a:cubicBezTo>
                    <a:pt x="573" y="623"/>
                    <a:pt x="573" y="623"/>
                    <a:pt x="573" y="623"/>
                  </a:cubicBezTo>
                  <a:cubicBezTo>
                    <a:pt x="574" y="624"/>
                    <a:pt x="574" y="624"/>
                    <a:pt x="574" y="624"/>
                  </a:cubicBezTo>
                  <a:cubicBezTo>
                    <a:pt x="574" y="625"/>
                    <a:pt x="574" y="625"/>
                    <a:pt x="574" y="625"/>
                  </a:cubicBezTo>
                  <a:cubicBezTo>
                    <a:pt x="575" y="626"/>
                    <a:pt x="575" y="626"/>
                    <a:pt x="575" y="626"/>
                  </a:cubicBezTo>
                  <a:cubicBezTo>
                    <a:pt x="575" y="631"/>
                    <a:pt x="575" y="631"/>
                    <a:pt x="575" y="631"/>
                  </a:cubicBezTo>
                  <a:cubicBezTo>
                    <a:pt x="575" y="638"/>
                    <a:pt x="575" y="638"/>
                    <a:pt x="575" y="638"/>
                  </a:cubicBezTo>
                  <a:cubicBezTo>
                    <a:pt x="572" y="652"/>
                    <a:pt x="572" y="652"/>
                    <a:pt x="572" y="652"/>
                  </a:cubicBezTo>
                  <a:cubicBezTo>
                    <a:pt x="576" y="655"/>
                    <a:pt x="576" y="655"/>
                    <a:pt x="576" y="655"/>
                  </a:cubicBezTo>
                  <a:cubicBezTo>
                    <a:pt x="582" y="654"/>
                    <a:pt x="587" y="654"/>
                    <a:pt x="592" y="658"/>
                  </a:cubicBezTo>
                  <a:cubicBezTo>
                    <a:pt x="607" y="665"/>
                    <a:pt x="607" y="665"/>
                    <a:pt x="607" y="665"/>
                  </a:cubicBezTo>
                  <a:cubicBezTo>
                    <a:pt x="617" y="658"/>
                    <a:pt x="617" y="658"/>
                    <a:pt x="617" y="658"/>
                  </a:cubicBezTo>
                  <a:cubicBezTo>
                    <a:pt x="627" y="647"/>
                    <a:pt x="627" y="647"/>
                    <a:pt x="627" y="647"/>
                  </a:cubicBezTo>
                  <a:cubicBezTo>
                    <a:pt x="628" y="642"/>
                    <a:pt x="628" y="642"/>
                    <a:pt x="628" y="642"/>
                  </a:cubicBezTo>
                  <a:cubicBezTo>
                    <a:pt x="629" y="641"/>
                    <a:pt x="629" y="641"/>
                    <a:pt x="629" y="641"/>
                  </a:cubicBezTo>
                  <a:cubicBezTo>
                    <a:pt x="630" y="640"/>
                    <a:pt x="630" y="640"/>
                    <a:pt x="630" y="640"/>
                  </a:cubicBezTo>
                  <a:cubicBezTo>
                    <a:pt x="632" y="639"/>
                    <a:pt x="632" y="639"/>
                    <a:pt x="632" y="639"/>
                  </a:cubicBezTo>
                  <a:cubicBezTo>
                    <a:pt x="632" y="637"/>
                    <a:pt x="632" y="637"/>
                    <a:pt x="632" y="637"/>
                  </a:cubicBezTo>
                  <a:cubicBezTo>
                    <a:pt x="628" y="623"/>
                    <a:pt x="628" y="623"/>
                    <a:pt x="628" y="623"/>
                  </a:cubicBezTo>
                  <a:cubicBezTo>
                    <a:pt x="627" y="615"/>
                    <a:pt x="627" y="615"/>
                    <a:pt x="627" y="615"/>
                  </a:cubicBezTo>
                  <a:cubicBezTo>
                    <a:pt x="627" y="614"/>
                    <a:pt x="627" y="614"/>
                    <a:pt x="627" y="614"/>
                  </a:cubicBezTo>
                  <a:cubicBezTo>
                    <a:pt x="627" y="614"/>
                    <a:pt x="627" y="614"/>
                    <a:pt x="627" y="614"/>
                  </a:cubicBezTo>
                  <a:cubicBezTo>
                    <a:pt x="627" y="613"/>
                    <a:pt x="627" y="613"/>
                    <a:pt x="627" y="613"/>
                  </a:cubicBezTo>
                  <a:cubicBezTo>
                    <a:pt x="627" y="612"/>
                    <a:pt x="627" y="612"/>
                    <a:pt x="627" y="612"/>
                  </a:cubicBezTo>
                  <a:cubicBezTo>
                    <a:pt x="633" y="603"/>
                    <a:pt x="633" y="603"/>
                    <a:pt x="633" y="603"/>
                  </a:cubicBezTo>
                  <a:cubicBezTo>
                    <a:pt x="634" y="603"/>
                    <a:pt x="634" y="603"/>
                    <a:pt x="634" y="603"/>
                  </a:cubicBezTo>
                  <a:cubicBezTo>
                    <a:pt x="645" y="595"/>
                    <a:pt x="645" y="595"/>
                    <a:pt x="645" y="595"/>
                  </a:cubicBezTo>
                  <a:cubicBezTo>
                    <a:pt x="645" y="595"/>
                    <a:pt x="645" y="595"/>
                    <a:pt x="645" y="595"/>
                  </a:cubicBezTo>
                  <a:cubicBezTo>
                    <a:pt x="668" y="595"/>
                    <a:pt x="668" y="595"/>
                    <a:pt x="668" y="595"/>
                  </a:cubicBezTo>
                  <a:cubicBezTo>
                    <a:pt x="672" y="594"/>
                    <a:pt x="672" y="594"/>
                    <a:pt x="672" y="594"/>
                  </a:cubicBezTo>
                  <a:cubicBezTo>
                    <a:pt x="671" y="582"/>
                    <a:pt x="671" y="582"/>
                    <a:pt x="671" y="582"/>
                  </a:cubicBezTo>
                  <a:cubicBezTo>
                    <a:pt x="667" y="572"/>
                    <a:pt x="667" y="572"/>
                    <a:pt x="667" y="572"/>
                  </a:cubicBezTo>
                  <a:cubicBezTo>
                    <a:pt x="660" y="559"/>
                    <a:pt x="660" y="559"/>
                    <a:pt x="660" y="559"/>
                  </a:cubicBezTo>
                  <a:cubicBezTo>
                    <a:pt x="659" y="559"/>
                    <a:pt x="659" y="559"/>
                    <a:pt x="659" y="559"/>
                  </a:cubicBezTo>
                  <a:cubicBezTo>
                    <a:pt x="659" y="558"/>
                    <a:pt x="659" y="558"/>
                    <a:pt x="659" y="558"/>
                  </a:cubicBezTo>
                  <a:cubicBezTo>
                    <a:pt x="659" y="541"/>
                    <a:pt x="659" y="541"/>
                    <a:pt x="659" y="541"/>
                  </a:cubicBezTo>
                  <a:cubicBezTo>
                    <a:pt x="659" y="540"/>
                    <a:pt x="659" y="540"/>
                    <a:pt x="659" y="540"/>
                  </a:cubicBezTo>
                  <a:cubicBezTo>
                    <a:pt x="663" y="530"/>
                    <a:pt x="663" y="530"/>
                    <a:pt x="663" y="530"/>
                  </a:cubicBezTo>
                  <a:cubicBezTo>
                    <a:pt x="664" y="529"/>
                    <a:pt x="664" y="529"/>
                    <a:pt x="664" y="529"/>
                  </a:cubicBezTo>
                  <a:cubicBezTo>
                    <a:pt x="683" y="502"/>
                    <a:pt x="683" y="502"/>
                    <a:pt x="683" y="502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4" y="501"/>
                    <a:pt x="684" y="501"/>
                    <a:pt x="684" y="501"/>
                  </a:cubicBezTo>
                  <a:cubicBezTo>
                    <a:pt x="685" y="501"/>
                    <a:pt x="685" y="501"/>
                    <a:pt x="685" y="501"/>
                  </a:cubicBezTo>
                  <a:cubicBezTo>
                    <a:pt x="689" y="501"/>
                    <a:pt x="689" y="501"/>
                    <a:pt x="689" y="501"/>
                  </a:cubicBezTo>
                  <a:cubicBezTo>
                    <a:pt x="696" y="501"/>
                    <a:pt x="696" y="501"/>
                    <a:pt x="696" y="501"/>
                  </a:cubicBezTo>
                  <a:cubicBezTo>
                    <a:pt x="712" y="510"/>
                    <a:pt x="712" y="510"/>
                    <a:pt x="712" y="510"/>
                  </a:cubicBezTo>
                  <a:cubicBezTo>
                    <a:pt x="723" y="513"/>
                    <a:pt x="723" y="513"/>
                    <a:pt x="723" y="513"/>
                  </a:cubicBezTo>
                  <a:cubicBezTo>
                    <a:pt x="724" y="508"/>
                    <a:pt x="724" y="508"/>
                    <a:pt x="724" y="508"/>
                  </a:cubicBezTo>
                  <a:cubicBezTo>
                    <a:pt x="722" y="507"/>
                    <a:pt x="722" y="507"/>
                    <a:pt x="722" y="507"/>
                  </a:cubicBezTo>
                  <a:cubicBezTo>
                    <a:pt x="722" y="505"/>
                    <a:pt x="722" y="505"/>
                    <a:pt x="722" y="505"/>
                  </a:cubicBezTo>
                  <a:cubicBezTo>
                    <a:pt x="722" y="501"/>
                    <a:pt x="724" y="497"/>
                    <a:pt x="728" y="494"/>
                  </a:cubicBezTo>
                  <a:cubicBezTo>
                    <a:pt x="740" y="485"/>
                    <a:pt x="740" y="485"/>
                    <a:pt x="740" y="485"/>
                  </a:cubicBezTo>
                  <a:cubicBezTo>
                    <a:pt x="741" y="484"/>
                    <a:pt x="741" y="484"/>
                    <a:pt x="741" y="484"/>
                  </a:cubicBezTo>
                  <a:cubicBezTo>
                    <a:pt x="741" y="483"/>
                    <a:pt x="741" y="483"/>
                    <a:pt x="741" y="483"/>
                  </a:cubicBezTo>
                  <a:cubicBezTo>
                    <a:pt x="748" y="481"/>
                    <a:pt x="752" y="480"/>
                    <a:pt x="755" y="480"/>
                  </a:cubicBezTo>
                  <a:cubicBezTo>
                    <a:pt x="766" y="479"/>
                    <a:pt x="766" y="479"/>
                    <a:pt x="766" y="479"/>
                  </a:cubicBezTo>
                  <a:cubicBezTo>
                    <a:pt x="767" y="479"/>
                    <a:pt x="767" y="479"/>
                    <a:pt x="767" y="479"/>
                  </a:cubicBezTo>
                  <a:cubicBezTo>
                    <a:pt x="774" y="480"/>
                    <a:pt x="774" y="480"/>
                    <a:pt x="774" y="480"/>
                  </a:cubicBezTo>
                  <a:cubicBezTo>
                    <a:pt x="779" y="463"/>
                    <a:pt x="779" y="463"/>
                    <a:pt x="779" y="463"/>
                  </a:cubicBezTo>
                  <a:cubicBezTo>
                    <a:pt x="779" y="451"/>
                    <a:pt x="779" y="451"/>
                    <a:pt x="779" y="451"/>
                  </a:cubicBezTo>
                  <a:cubicBezTo>
                    <a:pt x="779" y="443"/>
                    <a:pt x="779" y="439"/>
                    <a:pt x="781" y="437"/>
                  </a:cubicBezTo>
                  <a:cubicBezTo>
                    <a:pt x="786" y="428"/>
                    <a:pt x="786" y="428"/>
                    <a:pt x="786" y="428"/>
                  </a:cubicBezTo>
                  <a:cubicBezTo>
                    <a:pt x="780" y="420"/>
                    <a:pt x="780" y="420"/>
                    <a:pt x="780" y="420"/>
                  </a:cubicBezTo>
                  <a:cubicBezTo>
                    <a:pt x="772" y="414"/>
                    <a:pt x="772" y="414"/>
                    <a:pt x="772" y="414"/>
                  </a:cubicBezTo>
                  <a:cubicBezTo>
                    <a:pt x="754" y="410"/>
                    <a:pt x="754" y="410"/>
                    <a:pt x="754" y="410"/>
                  </a:cubicBezTo>
                  <a:cubicBezTo>
                    <a:pt x="751" y="410"/>
                    <a:pt x="745" y="406"/>
                    <a:pt x="734" y="397"/>
                  </a:cubicBezTo>
                  <a:cubicBezTo>
                    <a:pt x="724" y="392"/>
                    <a:pt x="724" y="392"/>
                    <a:pt x="724" y="392"/>
                  </a:cubicBezTo>
                  <a:cubicBezTo>
                    <a:pt x="723" y="392"/>
                    <a:pt x="723" y="392"/>
                    <a:pt x="723" y="392"/>
                  </a:cubicBezTo>
                  <a:cubicBezTo>
                    <a:pt x="723" y="392"/>
                    <a:pt x="723" y="392"/>
                    <a:pt x="723" y="392"/>
                  </a:cubicBezTo>
                  <a:cubicBezTo>
                    <a:pt x="710" y="377"/>
                    <a:pt x="710" y="377"/>
                    <a:pt x="710" y="377"/>
                  </a:cubicBezTo>
                  <a:cubicBezTo>
                    <a:pt x="698" y="377"/>
                    <a:pt x="698" y="377"/>
                    <a:pt x="698" y="377"/>
                  </a:cubicBezTo>
                  <a:cubicBezTo>
                    <a:pt x="698" y="376"/>
                    <a:pt x="698" y="376"/>
                    <a:pt x="698" y="376"/>
                  </a:cubicBezTo>
                  <a:cubicBezTo>
                    <a:pt x="697" y="376"/>
                    <a:pt x="697" y="376"/>
                    <a:pt x="697" y="376"/>
                  </a:cubicBezTo>
                  <a:cubicBezTo>
                    <a:pt x="687" y="370"/>
                    <a:pt x="687" y="370"/>
                    <a:pt x="687" y="370"/>
                  </a:cubicBezTo>
                  <a:cubicBezTo>
                    <a:pt x="680" y="379"/>
                    <a:pt x="680" y="379"/>
                    <a:pt x="680" y="379"/>
                  </a:cubicBezTo>
                  <a:cubicBezTo>
                    <a:pt x="679" y="411"/>
                    <a:pt x="679" y="411"/>
                    <a:pt x="679" y="411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6" y="423"/>
                    <a:pt x="686" y="423"/>
                    <a:pt x="686" y="423"/>
                  </a:cubicBezTo>
                  <a:cubicBezTo>
                    <a:pt x="687" y="424"/>
                    <a:pt x="687" y="424"/>
                    <a:pt x="687" y="424"/>
                  </a:cubicBezTo>
                  <a:cubicBezTo>
                    <a:pt x="696" y="427"/>
                    <a:pt x="696" y="427"/>
                    <a:pt x="696" y="427"/>
                  </a:cubicBezTo>
                  <a:cubicBezTo>
                    <a:pt x="696" y="428"/>
                    <a:pt x="696" y="428"/>
                    <a:pt x="696" y="428"/>
                  </a:cubicBezTo>
                  <a:cubicBezTo>
                    <a:pt x="696" y="428"/>
                    <a:pt x="696" y="428"/>
                    <a:pt x="696" y="428"/>
                  </a:cubicBezTo>
                  <a:cubicBezTo>
                    <a:pt x="701" y="440"/>
                    <a:pt x="701" y="440"/>
                    <a:pt x="701" y="440"/>
                  </a:cubicBezTo>
                  <a:cubicBezTo>
                    <a:pt x="702" y="440"/>
                    <a:pt x="702" y="440"/>
                    <a:pt x="702" y="440"/>
                  </a:cubicBezTo>
                  <a:cubicBezTo>
                    <a:pt x="702" y="441"/>
                    <a:pt x="702" y="441"/>
                    <a:pt x="702" y="441"/>
                  </a:cubicBezTo>
                  <a:cubicBezTo>
                    <a:pt x="702" y="441"/>
                    <a:pt x="702" y="441"/>
                    <a:pt x="702" y="441"/>
                  </a:cubicBezTo>
                  <a:cubicBezTo>
                    <a:pt x="699" y="463"/>
                    <a:pt x="699" y="463"/>
                    <a:pt x="699" y="463"/>
                  </a:cubicBezTo>
                  <a:cubicBezTo>
                    <a:pt x="699" y="464"/>
                    <a:pt x="699" y="464"/>
                    <a:pt x="699" y="464"/>
                  </a:cubicBezTo>
                  <a:cubicBezTo>
                    <a:pt x="699" y="465"/>
                    <a:pt x="699" y="465"/>
                    <a:pt x="699" y="465"/>
                  </a:cubicBezTo>
                  <a:cubicBezTo>
                    <a:pt x="698" y="465"/>
                    <a:pt x="698" y="465"/>
                    <a:pt x="698" y="465"/>
                  </a:cubicBezTo>
                  <a:cubicBezTo>
                    <a:pt x="695" y="468"/>
                    <a:pt x="692" y="469"/>
                    <a:pt x="689" y="471"/>
                  </a:cubicBezTo>
                  <a:cubicBezTo>
                    <a:pt x="687" y="472"/>
                    <a:pt x="687" y="472"/>
                    <a:pt x="687" y="472"/>
                  </a:cubicBezTo>
                  <a:cubicBezTo>
                    <a:pt x="687" y="471"/>
                    <a:pt x="687" y="471"/>
                    <a:pt x="687" y="471"/>
                  </a:cubicBezTo>
                  <a:cubicBezTo>
                    <a:pt x="686" y="471"/>
                    <a:pt x="686" y="471"/>
                    <a:pt x="686" y="471"/>
                  </a:cubicBezTo>
                  <a:cubicBezTo>
                    <a:pt x="681" y="470"/>
                    <a:pt x="681" y="470"/>
                    <a:pt x="681" y="470"/>
                  </a:cubicBezTo>
                  <a:cubicBezTo>
                    <a:pt x="670" y="474"/>
                    <a:pt x="670" y="474"/>
                    <a:pt x="670" y="474"/>
                  </a:cubicBezTo>
                  <a:cubicBezTo>
                    <a:pt x="669" y="474"/>
                    <a:pt x="669" y="474"/>
                    <a:pt x="669" y="474"/>
                  </a:cubicBezTo>
                  <a:cubicBezTo>
                    <a:pt x="670" y="476"/>
                    <a:pt x="670" y="476"/>
                    <a:pt x="670" y="476"/>
                  </a:cubicBezTo>
                  <a:cubicBezTo>
                    <a:pt x="671" y="477"/>
                    <a:pt x="671" y="477"/>
                    <a:pt x="671" y="477"/>
                  </a:cubicBezTo>
                  <a:cubicBezTo>
                    <a:pt x="673" y="495"/>
                    <a:pt x="673" y="495"/>
                    <a:pt x="673" y="495"/>
                  </a:cubicBezTo>
                  <a:cubicBezTo>
                    <a:pt x="673" y="498"/>
                    <a:pt x="672" y="499"/>
                    <a:pt x="669" y="500"/>
                  </a:cubicBezTo>
                  <a:cubicBezTo>
                    <a:pt x="660" y="500"/>
                    <a:pt x="660" y="500"/>
                    <a:pt x="660" y="500"/>
                  </a:cubicBezTo>
                  <a:cubicBezTo>
                    <a:pt x="656" y="499"/>
                    <a:pt x="654" y="498"/>
                    <a:pt x="652" y="496"/>
                  </a:cubicBezTo>
                  <a:cubicBezTo>
                    <a:pt x="644" y="490"/>
                    <a:pt x="644" y="490"/>
                    <a:pt x="644" y="490"/>
                  </a:cubicBezTo>
                  <a:cubicBezTo>
                    <a:pt x="643" y="489"/>
                    <a:pt x="643" y="489"/>
                    <a:pt x="643" y="489"/>
                  </a:cubicBezTo>
                  <a:cubicBezTo>
                    <a:pt x="643" y="489"/>
                    <a:pt x="643" y="489"/>
                    <a:pt x="643" y="489"/>
                  </a:cubicBezTo>
                  <a:cubicBezTo>
                    <a:pt x="643" y="488"/>
                    <a:pt x="643" y="488"/>
                    <a:pt x="643" y="488"/>
                  </a:cubicBezTo>
                  <a:cubicBezTo>
                    <a:pt x="638" y="477"/>
                    <a:pt x="638" y="477"/>
                    <a:pt x="638" y="477"/>
                  </a:cubicBezTo>
                  <a:cubicBezTo>
                    <a:pt x="636" y="475"/>
                    <a:pt x="633" y="473"/>
                    <a:pt x="626" y="471"/>
                  </a:cubicBezTo>
                  <a:cubicBezTo>
                    <a:pt x="625" y="471"/>
                    <a:pt x="625" y="471"/>
                    <a:pt x="625" y="471"/>
                  </a:cubicBezTo>
                  <a:cubicBezTo>
                    <a:pt x="625" y="471"/>
                    <a:pt x="625" y="471"/>
                    <a:pt x="625" y="471"/>
                  </a:cubicBezTo>
                  <a:cubicBezTo>
                    <a:pt x="615" y="464"/>
                    <a:pt x="615" y="464"/>
                    <a:pt x="615" y="464"/>
                  </a:cubicBezTo>
                  <a:cubicBezTo>
                    <a:pt x="614" y="464"/>
                    <a:pt x="614" y="464"/>
                    <a:pt x="614" y="464"/>
                  </a:cubicBezTo>
                  <a:cubicBezTo>
                    <a:pt x="614" y="463"/>
                    <a:pt x="614" y="463"/>
                    <a:pt x="614" y="463"/>
                  </a:cubicBezTo>
                  <a:cubicBezTo>
                    <a:pt x="611" y="451"/>
                    <a:pt x="611" y="451"/>
                    <a:pt x="611" y="451"/>
                  </a:cubicBezTo>
                  <a:cubicBezTo>
                    <a:pt x="612" y="442"/>
                    <a:pt x="612" y="442"/>
                    <a:pt x="612" y="442"/>
                  </a:cubicBezTo>
                  <a:cubicBezTo>
                    <a:pt x="613" y="442"/>
                    <a:pt x="613" y="442"/>
                    <a:pt x="613" y="442"/>
                  </a:cubicBezTo>
                  <a:cubicBezTo>
                    <a:pt x="613" y="441"/>
                    <a:pt x="613" y="441"/>
                    <a:pt x="613" y="441"/>
                  </a:cubicBezTo>
                  <a:cubicBezTo>
                    <a:pt x="617" y="437"/>
                    <a:pt x="617" y="437"/>
                    <a:pt x="617" y="437"/>
                  </a:cubicBezTo>
                  <a:cubicBezTo>
                    <a:pt x="617" y="433"/>
                    <a:pt x="617" y="433"/>
                    <a:pt x="617" y="433"/>
                  </a:cubicBezTo>
                  <a:cubicBezTo>
                    <a:pt x="613" y="421"/>
                    <a:pt x="613" y="421"/>
                    <a:pt x="613" y="421"/>
                  </a:cubicBezTo>
                  <a:cubicBezTo>
                    <a:pt x="603" y="412"/>
                    <a:pt x="603" y="412"/>
                    <a:pt x="603" y="412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0" y="382"/>
                    <a:pt x="600" y="382"/>
                    <a:pt x="600" y="382"/>
                  </a:cubicBezTo>
                  <a:cubicBezTo>
                    <a:pt x="594" y="375"/>
                    <a:pt x="594" y="375"/>
                    <a:pt x="594" y="375"/>
                  </a:cubicBezTo>
                  <a:cubicBezTo>
                    <a:pt x="593" y="375"/>
                    <a:pt x="593" y="375"/>
                    <a:pt x="593" y="375"/>
                  </a:cubicBezTo>
                  <a:cubicBezTo>
                    <a:pt x="592" y="374"/>
                    <a:pt x="592" y="374"/>
                    <a:pt x="592" y="374"/>
                  </a:cubicBezTo>
                  <a:cubicBezTo>
                    <a:pt x="587" y="361"/>
                    <a:pt x="587" y="361"/>
                    <a:pt x="587" y="361"/>
                  </a:cubicBezTo>
                  <a:cubicBezTo>
                    <a:pt x="562" y="359"/>
                    <a:pt x="562" y="359"/>
                    <a:pt x="562" y="359"/>
                  </a:cubicBezTo>
                  <a:cubicBezTo>
                    <a:pt x="556" y="357"/>
                    <a:pt x="552" y="352"/>
                    <a:pt x="549" y="347"/>
                  </a:cubicBezTo>
                  <a:cubicBezTo>
                    <a:pt x="538" y="347"/>
                    <a:pt x="538" y="347"/>
                    <a:pt x="538" y="347"/>
                  </a:cubicBezTo>
                  <a:cubicBezTo>
                    <a:pt x="534" y="345"/>
                    <a:pt x="529" y="343"/>
                    <a:pt x="525" y="338"/>
                  </a:cubicBezTo>
                  <a:cubicBezTo>
                    <a:pt x="523" y="337"/>
                    <a:pt x="523" y="337"/>
                    <a:pt x="523" y="337"/>
                  </a:cubicBezTo>
                  <a:cubicBezTo>
                    <a:pt x="520" y="334"/>
                    <a:pt x="518" y="330"/>
                    <a:pt x="515" y="324"/>
                  </a:cubicBezTo>
                  <a:cubicBezTo>
                    <a:pt x="514" y="323"/>
                    <a:pt x="514" y="323"/>
                    <a:pt x="514" y="323"/>
                  </a:cubicBezTo>
                  <a:cubicBezTo>
                    <a:pt x="512" y="312"/>
                    <a:pt x="512" y="312"/>
                    <a:pt x="512" y="312"/>
                  </a:cubicBezTo>
                  <a:cubicBezTo>
                    <a:pt x="512" y="312"/>
                    <a:pt x="512" y="312"/>
                    <a:pt x="512" y="312"/>
                  </a:cubicBezTo>
                  <a:cubicBezTo>
                    <a:pt x="512" y="311"/>
                    <a:pt x="512" y="311"/>
                    <a:pt x="512" y="311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89"/>
                    <a:pt x="516" y="289"/>
                    <a:pt x="516" y="289"/>
                  </a:cubicBezTo>
                  <a:cubicBezTo>
                    <a:pt x="520" y="280"/>
                    <a:pt x="520" y="280"/>
                    <a:pt x="520" y="280"/>
                  </a:cubicBezTo>
                  <a:cubicBezTo>
                    <a:pt x="520" y="279"/>
                    <a:pt x="520" y="279"/>
                    <a:pt x="520" y="279"/>
                  </a:cubicBezTo>
                  <a:cubicBezTo>
                    <a:pt x="520" y="279"/>
                    <a:pt x="520" y="279"/>
                    <a:pt x="520" y="279"/>
                  </a:cubicBezTo>
                  <a:cubicBezTo>
                    <a:pt x="521" y="279"/>
                    <a:pt x="521" y="279"/>
                    <a:pt x="521" y="279"/>
                  </a:cubicBezTo>
                  <a:cubicBezTo>
                    <a:pt x="547" y="268"/>
                    <a:pt x="547" y="268"/>
                    <a:pt x="547" y="268"/>
                  </a:cubicBezTo>
                  <a:cubicBezTo>
                    <a:pt x="558" y="255"/>
                    <a:pt x="558" y="255"/>
                    <a:pt x="558" y="255"/>
                  </a:cubicBezTo>
                  <a:cubicBezTo>
                    <a:pt x="560" y="245"/>
                    <a:pt x="560" y="245"/>
                    <a:pt x="560" y="245"/>
                  </a:cubicBezTo>
                  <a:cubicBezTo>
                    <a:pt x="558" y="237"/>
                    <a:pt x="558" y="237"/>
                    <a:pt x="558" y="237"/>
                  </a:cubicBezTo>
                  <a:cubicBezTo>
                    <a:pt x="554" y="228"/>
                    <a:pt x="552" y="223"/>
                    <a:pt x="552" y="219"/>
                  </a:cubicBezTo>
                  <a:cubicBezTo>
                    <a:pt x="546" y="220"/>
                    <a:pt x="546" y="220"/>
                    <a:pt x="546" y="220"/>
                  </a:cubicBezTo>
                  <a:cubicBezTo>
                    <a:pt x="536" y="219"/>
                    <a:pt x="536" y="219"/>
                    <a:pt x="536" y="219"/>
                  </a:cubicBezTo>
                  <a:cubicBezTo>
                    <a:pt x="534" y="220"/>
                    <a:pt x="529" y="226"/>
                    <a:pt x="521" y="235"/>
                  </a:cubicBezTo>
                  <a:cubicBezTo>
                    <a:pt x="509" y="246"/>
                    <a:pt x="509" y="246"/>
                    <a:pt x="509" y="246"/>
                  </a:cubicBezTo>
                  <a:cubicBezTo>
                    <a:pt x="509" y="246"/>
                    <a:pt x="509" y="246"/>
                    <a:pt x="509" y="246"/>
                  </a:cubicBezTo>
                  <a:cubicBezTo>
                    <a:pt x="508" y="247"/>
                    <a:pt x="508" y="247"/>
                    <a:pt x="508" y="247"/>
                  </a:cubicBezTo>
                  <a:cubicBezTo>
                    <a:pt x="499" y="249"/>
                    <a:pt x="493" y="250"/>
                    <a:pt x="489" y="249"/>
                  </a:cubicBezTo>
                  <a:lnTo>
                    <a:pt x="467" y="2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3027986" y="2698692"/>
              <a:ext cx="413504" cy="740861"/>
            </a:xfrm>
            <a:custGeom>
              <a:avLst/>
              <a:gdLst>
                <a:gd name="T0" fmla="*/ 82 w 278"/>
                <a:gd name="T1" fmla="*/ 155 h 498"/>
                <a:gd name="T2" fmla="*/ 105 w 278"/>
                <a:gd name="T3" fmla="*/ 173 h 498"/>
                <a:gd name="T4" fmla="*/ 140 w 278"/>
                <a:gd name="T5" fmla="*/ 191 h 498"/>
                <a:gd name="T6" fmla="*/ 152 w 278"/>
                <a:gd name="T7" fmla="*/ 197 h 498"/>
                <a:gd name="T8" fmla="*/ 161 w 278"/>
                <a:gd name="T9" fmla="*/ 211 h 498"/>
                <a:gd name="T10" fmla="*/ 152 w 278"/>
                <a:gd name="T11" fmla="*/ 234 h 498"/>
                <a:gd name="T12" fmla="*/ 152 w 278"/>
                <a:gd name="T13" fmla="*/ 248 h 498"/>
                <a:gd name="T14" fmla="*/ 144 w 278"/>
                <a:gd name="T15" fmla="*/ 272 h 498"/>
                <a:gd name="T16" fmla="*/ 121 w 278"/>
                <a:gd name="T17" fmla="*/ 270 h 498"/>
                <a:gd name="T18" fmla="*/ 96 w 278"/>
                <a:gd name="T19" fmla="*/ 286 h 498"/>
                <a:gd name="T20" fmla="*/ 100 w 278"/>
                <a:gd name="T21" fmla="*/ 305 h 498"/>
                <a:gd name="T22" fmla="*/ 60 w 278"/>
                <a:gd name="T23" fmla="*/ 291 h 498"/>
                <a:gd name="T24" fmla="*/ 33 w 278"/>
                <a:gd name="T25" fmla="*/ 324 h 498"/>
                <a:gd name="T26" fmla="*/ 40 w 278"/>
                <a:gd name="T27" fmla="*/ 351 h 498"/>
                <a:gd name="T28" fmla="*/ 45 w 278"/>
                <a:gd name="T29" fmla="*/ 379 h 498"/>
                <a:gd name="T30" fmla="*/ 35 w 278"/>
                <a:gd name="T31" fmla="*/ 385 h 498"/>
                <a:gd name="T32" fmla="*/ 0 w 278"/>
                <a:gd name="T33" fmla="*/ 398 h 498"/>
                <a:gd name="T34" fmla="*/ 6 w 278"/>
                <a:gd name="T35" fmla="*/ 419 h 498"/>
                <a:gd name="T36" fmla="*/ 25 w 278"/>
                <a:gd name="T37" fmla="*/ 447 h 498"/>
                <a:gd name="T38" fmla="*/ 58 w 278"/>
                <a:gd name="T39" fmla="*/ 435 h 498"/>
                <a:gd name="T40" fmla="*/ 81 w 278"/>
                <a:gd name="T41" fmla="*/ 459 h 498"/>
                <a:gd name="T42" fmla="*/ 89 w 278"/>
                <a:gd name="T43" fmla="*/ 458 h 498"/>
                <a:gd name="T44" fmla="*/ 108 w 278"/>
                <a:gd name="T45" fmla="*/ 465 h 498"/>
                <a:gd name="T46" fmla="*/ 142 w 278"/>
                <a:gd name="T47" fmla="*/ 470 h 498"/>
                <a:gd name="T48" fmla="*/ 169 w 278"/>
                <a:gd name="T49" fmla="*/ 473 h 498"/>
                <a:gd name="T50" fmla="*/ 180 w 278"/>
                <a:gd name="T51" fmla="*/ 481 h 498"/>
                <a:gd name="T52" fmla="*/ 195 w 278"/>
                <a:gd name="T53" fmla="*/ 495 h 498"/>
                <a:gd name="T54" fmla="*/ 213 w 278"/>
                <a:gd name="T55" fmla="*/ 482 h 498"/>
                <a:gd name="T56" fmla="*/ 206 w 278"/>
                <a:gd name="T57" fmla="*/ 472 h 498"/>
                <a:gd name="T58" fmla="*/ 213 w 278"/>
                <a:gd name="T59" fmla="*/ 444 h 498"/>
                <a:gd name="T60" fmla="*/ 231 w 278"/>
                <a:gd name="T61" fmla="*/ 442 h 498"/>
                <a:gd name="T62" fmla="*/ 208 w 278"/>
                <a:gd name="T63" fmla="*/ 418 h 498"/>
                <a:gd name="T64" fmla="*/ 202 w 278"/>
                <a:gd name="T65" fmla="*/ 409 h 498"/>
                <a:gd name="T66" fmla="*/ 209 w 278"/>
                <a:gd name="T67" fmla="*/ 399 h 498"/>
                <a:gd name="T68" fmla="*/ 260 w 278"/>
                <a:gd name="T69" fmla="*/ 402 h 498"/>
                <a:gd name="T70" fmla="*/ 278 w 278"/>
                <a:gd name="T71" fmla="*/ 399 h 498"/>
                <a:gd name="T72" fmla="*/ 249 w 278"/>
                <a:gd name="T73" fmla="*/ 323 h 498"/>
                <a:gd name="T74" fmla="*/ 235 w 278"/>
                <a:gd name="T75" fmla="*/ 317 h 498"/>
                <a:gd name="T76" fmla="*/ 233 w 278"/>
                <a:gd name="T77" fmla="*/ 297 h 498"/>
                <a:gd name="T78" fmla="*/ 237 w 278"/>
                <a:gd name="T79" fmla="*/ 164 h 498"/>
                <a:gd name="T80" fmla="*/ 240 w 278"/>
                <a:gd name="T81" fmla="*/ 139 h 498"/>
                <a:gd name="T82" fmla="*/ 249 w 278"/>
                <a:gd name="T83" fmla="*/ 105 h 498"/>
                <a:gd name="T84" fmla="*/ 239 w 278"/>
                <a:gd name="T85" fmla="*/ 93 h 498"/>
                <a:gd name="T86" fmla="*/ 237 w 278"/>
                <a:gd name="T87" fmla="*/ 75 h 498"/>
                <a:gd name="T88" fmla="*/ 256 w 278"/>
                <a:gd name="T89" fmla="*/ 51 h 498"/>
                <a:gd name="T90" fmla="*/ 251 w 278"/>
                <a:gd name="T91" fmla="*/ 31 h 498"/>
                <a:gd name="T92" fmla="*/ 259 w 278"/>
                <a:gd name="T93" fmla="*/ 17 h 498"/>
                <a:gd name="T94" fmla="*/ 268 w 278"/>
                <a:gd name="T95" fmla="*/ 1 h 498"/>
                <a:gd name="T96" fmla="*/ 251 w 278"/>
                <a:gd name="T97" fmla="*/ 16 h 498"/>
                <a:gd name="T98" fmla="*/ 220 w 278"/>
                <a:gd name="T99" fmla="*/ 6 h 498"/>
                <a:gd name="T100" fmla="*/ 187 w 278"/>
                <a:gd name="T101" fmla="*/ 40 h 498"/>
                <a:gd name="T102" fmla="*/ 180 w 278"/>
                <a:gd name="T103" fmla="*/ 50 h 498"/>
                <a:gd name="T104" fmla="*/ 166 w 278"/>
                <a:gd name="T105" fmla="*/ 78 h 498"/>
                <a:gd name="T106" fmla="*/ 158 w 278"/>
                <a:gd name="T107" fmla="*/ 113 h 498"/>
                <a:gd name="T108" fmla="*/ 149 w 278"/>
                <a:gd name="T109" fmla="*/ 124 h 498"/>
                <a:gd name="T110" fmla="*/ 148 w 278"/>
                <a:gd name="T111" fmla="*/ 126 h 498"/>
                <a:gd name="T112" fmla="*/ 131 w 278"/>
                <a:gd name="T113" fmla="*/ 128 h 498"/>
                <a:gd name="T114" fmla="*/ 104 w 278"/>
                <a:gd name="T115" fmla="*/ 11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" h="498">
                  <a:moveTo>
                    <a:pt x="93" y="113"/>
                  </a:moveTo>
                  <a:cubicBezTo>
                    <a:pt x="89" y="113"/>
                    <a:pt x="89" y="113"/>
                    <a:pt x="89" y="113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20" y="186"/>
                    <a:pt x="120" y="186"/>
                    <a:pt x="120" y="186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51" y="197"/>
                    <a:pt x="151" y="197"/>
                    <a:pt x="151" y="197"/>
                  </a:cubicBezTo>
                  <a:cubicBezTo>
                    <a:pt x="152" y="197"/>
                    <a:pt x="152" y="197"/>
                    <a:pt x="152" y="197"/>
                  </a:cubicBezTo>
                  <a:cubicBezTo>
                    <a:pt x="152" y="199"/>
                    <a:pt x="152" y="199"/>
                    <a:pt x="152" y="199"/>
                  </a:cubicBezTo>
                  <a:cubicBezTo>
                    <a:pt x="160" y="210"/>
                    <a:pt x="160" y="210"/>
                    <a:pt x="160" y="210"/>
                  </a:cubicBezTo>
                  <a:cubicBezTo>
                    <a:pt x="161" y="211"/>
                    <a:pt x="161" y="211"/>
                    <a:pt x="161" y="211"/>
                  </a:cubicBezTo>
                  <a:cubicBezTo>
                    <a:pt x="160" y="213"/>
                    <a:pt x="160" y="213"/>
                    <a:pt x="160" y="213"/>
                  </a:cubicBezTo>
                  <a:cubicBezTo>
                    <a:pt x="153" y="224"/>
                    <a:pt x="153" y="224"/>
                    <a:pt x="153" y="224"/>
                  </a:cubicBezTo>
                  <a:cubicBezTo>
                    <a:pt x="152" y="225"/>
                    <a:pt x="152" y="228"/>
                    <a:pt x="152" y="234"/>
                  </a:cubicBezTo>
                  <a:cubicBezTo>
                    <a:pt x="153" y="234"/>
                    <a:pt x="153" y="234"/>
                    <a:pt x="153" y="234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45" y="272"/>
                    <a:pt x="145" y="272"/>
                    <a:pt x="145" y="272"/>
                  </a:cubicBezTo>
                  <a:cubicBezTo>
                    <a:pt x="144" y="272"/>
                    <a:pt x="144" y="272"/>
                    <a:pt x="144" y="272"/>
                  </a:cubicBezTo>
                  <a:cubicBezTo>
                    <a:pt x="142" y="271"/>
                    <a:pt x="142" y="271"/>
                    <a:pt x="142" y="271"/>
                  </a:cubicBezTo>
                  <a:cubicBezTo>
                    <a:pt x="133" y="269"/>
                    <a:pt x="133" y="269"/>
                    <a:pt x="133" y="269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11" y="273"/>
                    <a:pt x="111" y="273"/>
                    <a:pt x="111" y="273"/>
                  </a:cubicBezTo>
                  <a:cubicBezTo>
                    <a:pt x="99" y="283"/>
                    <a:pt x="99" y="283"/>
                    <a:pt x="99" y="283"/>
                  </a:cubicBezTo>
                  <a:cubicBezTo>
                    <a:pt x="96" y="286"/>
                    <a:pt x="96" y="286"/>
                    <a:pt x="96" y="286"/>
                  </a:cubicBezTo>
                  <a:cubicBezTo>
                    <a:pt x="111" y="293"/>
                    <a:pt x="111" y="293"/>
                    <a:pt x="111" y="293"/>
                  </a:cubicBezTo>
                  <a:cubicBezTo>
                    <a:pt x="110" y="296"/>
                    <a:pt x="110" y="296"/>
                    <a:pt x="110" y="296"/>
                  </a:cubicBezTo>
                  <a:cubicBezTo>
                    <a:pt x="109" y="300"/>
                    <a:pt x="106" y="303"/>
                    <a:pt x="100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60" y="291"/>
                    <a:pt x="60" y="291"/>
                    <a:pt x="60" y="291"/>
                  </a:cubicBezTo>
                  <a:cubicBezTo>
                    <a:pt x="54" y="291"/>
                    <a:pt x="54" y="291"/>
                    <a:pt x="54" y="291"/>
                  </a:cubicBezTo>
                  <a:cubicBezTo>
                    <a:pt x="37" y="316"/>
                    <a:pt x="37" y="316"/>
                    <a:pt x="37" y="316"/>
                  </a:cubicBezTo>
                  <a:cubicBezTo>
                    <a:pt x="33" y="324"/>
                    <a:pt x="33" y="324"/>
                    <a:pt x="33" y="324"/>
                  </a:cubicBezTo>
                  <a:cubicBezTo>
                    <a:pt x="33" y="339"/>
                    <a:pt x="33" y="339"/>
                    <a:pt x="33" y="339"/>
                  </a:cubicBezTo>
                  <a:cubicBezTo>
                    <a:pt x="40" y="351"/>
                    <a:pt x="40" y="351"/>
                    <a:pt x="40" y="351"/>
                  </a:cubicBezTo>
                  <a:cubicBezTo>
                    <a:pt x="40" y="351"/>
                    <a:pt x="40" y="351"/>
                    <a:pt x="40" y="351"/>
                  </a:cubicBezTo>
                  <a:cubicBezTo>
                    <a:pt x="44" y="362"/>
                    <a:pt x="44" y="362"/>
                    <a:pt x="44" y="362"/>
                  </a:cubicBezTo>
                  <a:cubicBezTo>
                    <a:pt x="44" y="364"/>
                    <a:pt x="44" y="364"/>
                    <a:pt x="44" y="364"/>
                  </a:cubicBezTo>
                  <a:cubicBezTo>
                    <a:pt x="45" y="379"/>
                    <a:pt x="45" y="379"/>
                    <a:pt x="45" y="379"/>
                  </a:cubicBezTo>
                  <a:cubicBezTo>
                    <a:pt x="45" y="382"/>
                    <a:pt x="45" y="382"/>
                    <a:pt x="45" y="382"/>
                  </a:cubicBezTo>
                  <a:cubicBezTo>
                    <a:pt x="46" y="383"/>
                    <a:pt x="46" y="383"/>
                    <a:pt x="46" y="383"/>
                  </a:cubicBezTo>
                  <a:cubicBezTo>
                    <a:pt x="35" y="385"/>
                    <a:pt x="35" y="385"/>
                    <a:pt x="35" y="385"/>
                  </a:cubicBezTo>
                  <a:cubicBezTo>
                    <a:pt x="14" y="385"/>
                    <a:pt x="14" y="385"/>
                    <a:pt x="14" y="385"/>
                  </a:cubicBezTo>
                  <a:cubicBezTo>
                    <a:pt x="4" y="391"/>
                    <a:pt x="4" y="391"/>
                    <a:pt x="4" y="391"/>
                  </a:cubicBezTo>
                  <a:cubicBezTo>
                    <a:pt x="0" y="398"/>
                    <a:pt x="0" y="398"/>
                    <a:pt x="0" y="398"/>
                  </a:cubicBezTo>
                  <a:cubicBezTo>
                    <a:pt x="1" y="399"/>
                    <a:pt x="1" y="399"/>
                    <a:pt x="1" y="399"/>
                  </a:cubicBezTo>
                  <a:cubicBezTo>
                    <a:pt x="5" y="419"/>
                    <a:pt x="5" y="419"/>
                    <a:pt x="5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6" y="428"/>
                    <a:pt x="6" y="428"/>
                    <a:pt x="6" y="428"/>
                  </a:cubicBezTo>
                  <a:cubicBezTo>
                    <a:pt x="11" y="437"/>
                    <a:pt x="11" y="437"/>
                    <a:pt x="11" y="437"/>
                  </a:cubicBezTo>
                  <a:cubicBezTo>
                    <a:pt x="25" y="447"/>
                    <a:pt x="25" y="447"/>
                    <a:pt x="25" y="447"/>
                  </a:cubicBezTo>
                  <a:cubicBezTo>
                    <a:pt x="46" y="442"/>
                    <a:pt x="46" y="442"/>
                    <a:pt x="46" y="442"/>
                  </a:cubicBezTo>
                  <a:cubicBezTo>
                    <a:pt x="57" y="435"/>
                    <a:pt x="57" y="435"/>
                    <a:pt x="57" y="435"/>
                  </a:cubicBezTo>
                  <a:cubicBezTo>
                    <a:pt x="58" y="435"/>
                    <a:pt x="58" y="435"/>
                    <a:pt x="58" y="435"/>
                  </a:cubicBezTo>
                  <a:cubicBezTo>
                    <a:pt x="68" y="435"/>
                    <a:pt x="68" y="435"/>
                    <a:pt x="68" y="435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77" y="451"/>
                    <a:pt x="80" y="455"/>
                    <a:pt x="81" y="459"/>
                  </a:cubicBezTo>
                  <a:cubicBezTo>
                    <a:pt x="86" y="458"/>
                    <a:pt x="86" y="458"/>
                    <a:pt x="86" y="458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89" y="458"/>
                    <a:pt x="89" y="458"/>
                    <a:pt x="89" y="458"/>
                  </a:cubicBezTo>
                  <a:cubicBezTo>
                    <a:pt x="89" y="457"/>
                    <a:pt x="89" y="457"/>
                    <a:pt x="89" y="457"/>
                  </a:cubicBezTo>
                  <a:cubicBezTo>
                    <a:pt x="99" y="449"/>
                    <a:pt x="99" y="449"/>
                    <a:pt x="99" y="449"/>
                  </a:cubicBezTo>
                  <a:cubicBezTo>
                    <a:pt x="108" y="465"/>
                    <a:pt x="108" y="465"/>
                    <a:pt x="108" y="465"/>
                  </a:cubicBezTo>
                  <a:cubicBezTo>
                    <a:pt x="118" y="471"/>
                    <a:pt x="118" y="471"/>
                    <a:pt x="118" y="471"/>
                  </a:cubicBezTo>
                  <a:cubicBezTo>
                    <a:pt x="131" y="471"/>
                    <a:pt x="131" y="471"/>
                    <a:pt x="131" y="471"/>
                  </a:cubicBezTo>
                  <a:cubicBezTo>
                    <a:pt x="142" y="470"/>
                    <a:pt x="142" y="470"/>
                    <a:pt x="142" y="470"/>
                  </a:cubicBezTo>
                  <a:cubicBezTo>
                    <a:pt x="144" y="470"/>
                    <a:pt x="144" y="470"/>
                    <a:pt x="144" y="470"/>
                  </a:cubicBezTo>
                  <a:cubicBezTo>
                    <a:pt x="169" y="473"/>
                    <a:pt x="169" y="473"/>
                    <a:pt x="169" y="473"/>
                  </a:cubicBezTo>
                  <a:cubicBezTo>
                    <a:pt x="169" y="473"/>
                    <a:pt x="169" y="473"/>
                    <a:pt x="169" y="473"/>
                  </a:cubicBezTo>
                  <a:cubicBezTo>
                    <a:pt x="169" y="474"/>
                    <a:pt x="169" y="474"/>
                    <a:pt x="169" y="474"/>
                  </a:cubicBezTo>
                  <a:cubicBezTo>
                    <a:pt x="180" y="480"/>
                    <a:pt x="180" y="480"/>
                    <a:pt x="180" y="480"/>
                  </a:cubicBezTo>
                  <a:cubicBezTo>
                    <a:pt x="180" y="481"/>
                    <a:pt x="180" y="481"/>
                    <a:pt x="180" y="481"/>
                  </a:cubicBezTo>
                  <a:cubicBezTo>
                    <a:pt x="189" y="488"/>
                    <a:pt x="189" y="488"/>
                    <a:pt x="189" y="488"/>
                  </a:cubicBezTo>
                  <a:cubicBezTo>
                    <a:pt x="189" y="488"/>
                    <a:pt x="189" y="488"/>
                    <a:pt x="189" y="488"/>
                  </a:cubicBezTo>
                  <a:cubicBezTo>
                    <a:pt x="195" y="495"/>
                    <a:pt x="195" y="495"/>
                    <a:pt x="195" y="495"/>
                  </a:cubicBezTo>
                  <a:cubicBezTo>
                    <a:pt x="202" y="498"/>
                    <a:pt x="202" y="498"/>
                    <a:pt x="202" y="498"/>
                  </a:cubicBezTo>
                  <a:cubicBezTo>
                    <a:pt x="213" y="497"/>
                    <a:pt x="213" y="497"/>
                    <a:pt x="213" y="497"/>
                  </a:cubicBezTo>
                  <a:cubicBezTo>
                    <a:pt x="213" y="482"/>
                    <a:pt x="213" y="482"/>
                    <a:pt x="213" y="482"/>
                  </a:cubicBezTo>
                  <a:cubicBezTo>
                    <a:pt x="207" y="473"/>
                    <a:pt x="207" y="473"/>
                    <a:pt x="207" y="473"/>
                  </a:cubicBezTo>
                  <a:cubicBezTo>
                    <a:pt x="206" y="473"/>
                    <a:pt x="206" y="473"/>
                    <a:pt x="206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02" y="454"/>
                    <a:pt x="202" y="454"/>
                    <a:pt x="202" y="454"/>
                  </a:cubicBezTo>
                  <a:cubicBezTo>
                    <a:pt x="212" y="444"/>
                    <a:pt x="212" y="444"/>
                    <a:pt x="212" y="444"/>
                  </a:cubicBezTo>
                  <a:cubicBezTo>
                    <a:pt x="213" y="444"/>
                    <a:pt x="213" y="444"/>
                    <a:pt x="213" y="444"/>
                  </a:cubicBezTo>
                  <a:cubicBezTo>
                    <a:pt x="213" y="444"/>
                    <a:pt x="213" y="444"/>
                    <a:pt x="213" y="444"/>
                  </a:cubicBezTo>
                  <a:cubicBezTo>
                    <a:pt x="222" y="442"/>
                    <a:pt x="222" y="442"/>
                    <a:pt x="222" y="442"/>
                  </a:cubicBezTo>
                  <a:cubicBezTo>
                    <a:pt x="231" y="442"/>
                    <a:pt x="231" y="442"/>
                    <a:pt x="231" y="442"/>
                  </a:cubicBezTo>
                  <a:cubicBezTo>
                    <a:pt x="233" y="439"/>
                    <a:pt x="233" y="439"/>
                    <a:pt x="233" y="439"/>
                  </a:cubicBezTo>
                  <a:cubicBezTo>
                    <a:pt x="228" y="431"/>
                    <a:pt x="228" y="431"/>
                    <a:pt x="228" y="431"/>
                  </a:cubicBezTo>
                  <a:cubicBezTo>
                    <a:pt x="208" y="418"/>
                    <a:pt x="208" y="418"/>
                    <a:pt x="208" y="418"/>
                  </a:cubicBezTo>
                  <a:cubicBezTo>
                    <a:pt x="203" y="411"/>
                    <a:pt x="203" y="411"/>
                    <a:pt x="203" y="411"/>
                  </a:cubicBezTo>
                  <a:cubicBezTo>
                    <a:pt x="202" y="410"/>
                    <a:pt x="202" y="410"/>
                    <a:pt x="202" y="410"/>
                  </a:cubicBezTo>
                  <a:cubicBezTo>
                    <a:pt x="202" y="409"/>
                    <a:pt x="202" y="409"/>
                    <a:pt x="202" y="409"/>
                  </a:cubicBezTo>
                  <a:cubicBezTo>
                    <a:pt x="202" y="408"/>
                    <a:pt x="202" y="408"/>
                    <a:pt x="202" y="408"/>
                  </a:cubicBezTo>
                  <a:cubicBezTo>
                    <a:pt x="208" y="397"/>
                    <a:pt x="208" y="397"/>
                    <a:pt x="208" y="397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3" y="402"/>
                    <a:pt x="223" y="402"/>
                    <a:pt x="223" y="402"/>
                  </a:cubicBezTo>
                  <a:cubicBezTo>
                    <a:pt x="260" y="401"/>
                    <a:pt x="260" y="401"/>
                    <a:pt x="260" y="401"/>
                  </a:cubicBezTo>
                  <a:cubicBezTo>
                    <a:pt x="260" y="402"/>
                    <a:pt x="260" y="402"/>
                    <a:pt x="260" y="402"/>
                  </a:cubicBezTo>
                  <a:cubicBezTo>
                    <a:pt x="261" y="402"/>
                    <a:pt x="261" y="402"/>
                    <a:pt x="261" y="402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8" y="399"/>
                    <a:pt x="278" y="399"/>
                    <a:pt x="278" y="399"/>
                  </a:cubicBezTo>
                  <a:cubicBezTo>
                    <a:pt x="275" y="377"/>
                    <a:pt x="275" y="377"/>
                    <a:pt x="275" y="377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51" y="363"/>
                    <a:pt x="247" y="348"/>
                    <a:pt x="249" y="323"/>
                  </a:cubicBezTo>
                  <a:cubicBezTo>
                    <a:pt x="238" y="317"/>
                    <a:pt x="238" y="317"/>
                    <a:pt x="238" y="317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35" y="317"/>
                    <a:pt x="235" y="317"/>
                    <a:pt x="235" y="317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3" y="297"/>
                    <a:pt x="233" y="297"/>
                    <a:pt x="233" y="297"/>
                  </a:cubicBezTo>
                  <a:cubicBezTo>
                    <a:pt x="249" y="226"/>
                    <a:pt x="249" y="226"/>
                    <a:pt x="249" y="226"/>
                  </a:cubicBezTo>
                  <a:cubicBezTo>
                    <a:pt x="242" y="206"/>
                    <a:pt x="239" y="192"/>
                    <a:pt x="239" y="185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239" y="142"/>
                    <a:pt x="239" y="142"/>
                    <a:pt x="239" y="142"/>
                  </a:cubicBezTo>
                  <a:cubicBezTo>
                    <a:pt x="239" y="140"/>
                    <a:pt x="239" y="140"/>
                    <a:pt x="239" y="140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54" y="128"/>
                    <a:pt x="254" y="128"/>
                    <a:pt x="254" y="128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4" y="115"/>
                    <a:pt x="253" y="111"/>
                    <a:pt x="249" y="105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9" y="93"/>
                    <a:pt x="239" y="93"/>
                    <a:pt x="239" y="93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6"/>
                    <a:pt x="237" y="76"/>
                    <a:pt x="237" y="76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8" y="74"/>
                    <a:pt x="238" y="74"/>
                    <a:pt x="238" y="74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42"/>
                    <a:pt x="256" y="42"/>
                    <a:pt x="256" y="42"/>
                  </a:cubicBezTo>
                  <a:cubicBezTo>
                    <a:pt x="251" y="31"/>
                    <a:pt x="251" y="31"/>
                    <a:pt x="251" y="31"/>
                  </a:cubicBezTo>
                  <a:cubicBezTo>
                    <a:pt x="251" y="31"/>
                    <a:pt x="251" y="31"/>
                    <a:pt x="251" y="31"/>
                  </a:cubicBezTo>
                  <a:cubicBezTo>
                    <a:pt x="250" y="29"/>
                    <a:pt x="250" y="29"/>
                    <a:pt x="250" y="2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9" y="10"/>
                    <a:pt x="269" y="10"/>
                    <a:pt x="269" y="10"/>
                  </a:cubicBezTo>
                  <a:cubicBezTo>
                    <a:pt x="268" y="1"/>
                    <a:pt x="268" y="1"/>
                    <a:pt x="268" y="1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6" y="77"/>
                    <a:pt x="166" y="77"/>
                    <a:pt x="166" y="77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60" y="102"/>
                    <a:pt x="160" y="102"/>
                    <a:pt x="160" y="102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4" y="119"/>
                    <a:pt x="104" y="119"/>
                    <a:pt x="104" y="119"/>
                  </a:cubicBezTo>
                  <a:lnTo>
                    <a:pt x="93" y="1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2915996" y="2718383"/>
              <a:ext cx="233826" cy="392583"/>
            </a:xfrm>
            <a:custGeom>
              <a:avLst/>
              <a:gdLst>
                <a:gd name="T0" fmla="*/ 80 w 158"/>
                <a:gd name="T1" fmla="*/ 50 h 263"/>
                <a:gd name="T2" fmla="*/ 80 w 158"/>
                <a:gd name="T3" fmla="*/ 74 h 263"/>
                <a:gd name="T4" fmla="*/ 71 w 158"/>
                <a:gd name="T5" fmla="*/ 94 h 263"/>
                <a:gd name="T6" fmla="*/ 65 w 158"/>
                <a:gd name="T7" fmla="*/ 106 h 263"/>
                <a:gd name="T8" fmla="*/ 63 w 158"/>
                <a:gd name="T9" fmla="*/ 106 h 263"/>
                <a:gd name="T10" fmla="*/ 37 w 158"/>
                <a:gd name="T11" fmla="*/ 112 h 263"/>
                <a:gd name="T12" fmla="*/ 0 w 158"/>
                <a:gd name="T13" fmla="*/ 116 h 263"/>
                <a:gd name="T14" fmla="*/ 31 w 158"/>
                <a:gd name="T15" fmla="*/ 123 h 263"/>
                <a:gd name="T16" fmla="*/ 34 w 158"/>
                <a:gd name="T17" fmla="*/ 123 h 263"/>
                <a:gd name="T18" fmla="*/ 35 w 158"/>
                <a:gd name="T19" fmla="*/ 125 h 263"/>
                <a:gd name="T20" fmla="*/ 48 w 158"/>
                <a:gd name="T21" fmla="*/ 145 h 263"/>
                <a:gd name="T22" fmla="*/ 52 w 158"/>
                <a:gd name="T23" fmla="*/ 178 h 263"/>
                <a:gd name="T24" fmla="*/ 61 w 158"/>
                <a:gd name="T25" fmla="*/ 186 h 263"/>
                <a:gd name="T26" fmla="*/ 62 w 158"/>
                <a:gd name="T27" fmla="*/ 186 h 263"/>
                <a:gd name="T28" fmla="*/ 66 w 158"/>
                <a:gd name="T29" fmla="*/ 208 h 263"/>
                <a:gd name="T30" fmla="*/ 60 w 158"/>
                <a:gd name="T31" fmla="*/ 221 h 263"/>
                <a:gd name="T32" fmla="*/ 70 w 158"/>
                <a:gd name="T33" fmla="*/ 233 h 263"/>
                <a:gd name="T34" fmla="*/ 91 w 158"/>
                <a:gd name="T35" fmla="*/ 252 h 263"/>
                <a:gd name="T36" fmla="*/ 107 w 158"/>
                <a:gd name="T37" fmla="*/ 263 h 263"/>
                <a:gd name="T38" fmla="*/ 105 w 158"/>
                <a:gd name="T39" fmla="*/ 248 h 263"/>
                <a:gd name="T40" fmla="*/ 111 w 158"/>
                <a:gd name="T41" fmla="*/ 235 h 263"/>
                <a:gd name="T42" fmla="*/ 122 w 158"/>
                <a:gd name="T43" fmla="*/ 231 h 263"/>
                <a:gd name="T44" fmla="*/ 123 w 158"/>
                <a:gd name="T45" fmla="*/ 232 h 263"/>
                <a:gd name="T46" fmla="*/ 134 w 158"/>
                <a:gd name="T47" fmla="*/ 230 h 263"/>
                <a:gd name="T48" fmla="*/ 136 w 158"/>
                <a:gd name="T49" fmla="*/ 211 h 263"/>
                <a:gd name="T50" fmla="*/ 127 w 158"/>
                <a:gd name="T51" fmla="*/ 200 h 263"/>
                <a:gd name="T52" fmla="*/ 118 w 158"/>
                <a:gd name="T53" fmla="*/ 199 h 263"/>
                <a:gd name="T54" fmla="*/ 114 w 158"/>
                <a:gd name="T55" fmla="*/ 181 h 263"/>
                <a:gd name="T56" fmla="*/ 116 w 158"/>
                <a:gd name="T57" fmla="*/ 144 h 263"/>
                <a:gd name="T58" fmla="*/ 142 w 158"/>
                <a:gd name="T59" fmla="*/ 138 h 263"/>
                <a:gd name="T60" fmla="*/ 158 w 158"/>
                <a:gd name="T61" fmla="*/ 93 h 263"/>
                <a:gd name="T62" fmla="*/ 145 w 158"/>
                <a:gd name="T63" fmla="*/ 82 h 263"/>
                <a:gd name="T64" fmla="*/ 143 w 158"/>
                <a:gd name="T65" fmla="*/ 83 h 263"/>
                <a:gd name="T66" fmla="*/ 131 w 158"/>
                <a:gd name="T67" fmla="*/ 83 h 263"/>
                <a:gd name="T68" fmla="*/ 123 w 158"/>
                <a:gd name="T69" fmla="*/ 73 h 263"/>
                <a:gd name="T70" fmla="*/ 122 w 158"/>
                <a:gd name="T71" fmla="*/ 72 h 263"/>
                <a:gd name="T72" fmla="*/ 125 w 158"/>
                <a:gd name="T73" fmla="*/ 45 h 263"/>
                <a:gd name="T74" fmla="*/ 131 w 158"/>
                <a:gd name="T75" fmla="*/ 32 h 263"/>
                <a:gd name="T76" fmla="*/ 135 w 158"/>
                <a:gd name="T77" fmla="*/ 17 h 263"/>
                <a:gd name="T78" fmla="*/ 111 w 158"/>
                <a:gd name="T7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8" h="263">
                  <a:moveTo>
                    <a:pt x="92" y="16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3" y="99"/>
                    <a:pt x="71" y="103"/>
                    <a:pt x="66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41" y="140"/>
                    <a:pt x="41" y="140"/>
                    <a:pt x="41" y="140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50" y="148"/>
                    <a:pt x="51" y="152"/>
                    <a:pt x="51" y="159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61" y="186"/>
                    <a:pt x="61" y="186"/>
                    <a:pt x="61" y="186"/>
                  </a:cubicBezTo>
                  <a:cubicBezTo>
                    <a:pt x="61" y="186"/>
                    <a:pt x="61" y="186"/>
                    <a:pt x="61" y="186"/>
                  </a:cubicBezTo>
                  <a:cubicBezTo>
                    <a:pt x="62" y="186"/>
                    <a:pt x="62" y="186"/>
                    <a:pt x="62" y="186"/>
                  </a:cubicBezTo>
                  <a:cubicBezTo>
                    <a:pt x="66" y="200"/>
                    <a:pt x="66" y="200"/>
                    <a:pt x="66" y="200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61" y="214"/>
                    <a:pt x="61" y="214"/>
                    <a:pt x="61" y="214"/>
                  </a:cubicBezTo>
                  <a:cubicBezTo>
                    <a:pt x="60" y="221"/>
                    <a:pt x="60" y="221"/>
                    <a:pt x="60" y="221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9" y="237"/>
                    <a:pt x="84" y="239"/>
                    <a:pt x="86" y="242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99" y="258"/>
                    <a:pt x="100" y="261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5" y="248"/>
                    <a:pt x="105" y="248"/>
                    <a:pt x="105" y="248"/>
                  </a:cubicBezTo>
                  <a:cubicBezTo>
                    <a:pt x="104" y="244"/>
                    <a:pt x="104" y="241"/>
                    <a:pt x="105" y="239"/>
                  </a:cubicBezTo>
                  <a:cubicBezTo>
                    <a:pt x="107" y="237"/>
                    <a:pt x="108" y="236"/>
                    <a:pt x="111" y="235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23" y="232"/>
                    <a:pt x="123" y="232"/>
                    <a:pt x="123" y="232"/>
                  </a:cubicBezTo>
                  <a:cubicBezTo>
                    <a:pt x="128" y="233"/>
                    <a:pt x="128" y="233"/>
                    <a:pt x="128" y="233"/>
                  </a:cubicBezTo>
                  <a:cubicBezTo>
                    <a:pt x="134" y="230"/>
                    <a:pt x="134" y="230"/>
                    <a:pt x="134" y="230"/>
                  </a:cubicBezTo>
                  <a:cubicBezTo>
                    <a:pt x="134" y="228"/>
                    <a:pt x="134" y="228"/>
                    <a:pt x="134" y="228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32" y="203"/>
                    <a:pt x="132" y="203"/>
                    <a:pt x="132" y="203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0" y="199"/>
                    <a:pt x="120" y="199"/>
                    <a:pt x="120" y="199"/>
                  </a:cubicBezTo>
                  <a:cubicBezTo>
                    <a:pt x="118" y="199"/>
                    <a:pt x="118" y="199"/>
                    <a:pt x="118" y="199"/>
                  </a:cubicBezTo>
                  <a:cubicBezTo>
                    <a:pt x="117" y="199"/>
                    <a:pt x="117" y="199"/>
                    <a:pt x="117" y="199"/>
                  </a:cubicBezTo>
                  <a:cubicBezTo>
                    <a:pt x="114" y="181"/>
                    <a:pt x="114" y="181"/>
                    <a:pt x="114" y="181"/>
                  </a:cubicBezTo>
                  <a:cubicBezTo>
                    <a:pt x="115" y="146"/>
                    <a:pt x="115" y="146"/>
                    <a:pt x="115" y="146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27" y="130"/>
                    <a:pt x="127" y="130"/>
                    <a:pt x="127" y="130"/>
                  </a:cubicBezTo>
                  <a:cubicBezTo>
                    <a:pt x="142" y="138"/>
                    <a:pt x="142" y="138"/>
                    <a:pt x="142" y="138"/>
                  </a:cubicBezTo>
                  <a:cubicBezTo>
                    <a:pt x="151" y="138"/>
                    <a:pt x="151" y="138"/>
                    <a:pt x="151" y="138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6" y="88"/>
                    <a:pt x="154" y="85"/>
                    <a:pt x="149" y="83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38"/>
                    <a:pt x="129" y="35"/>
                    <a:pt x="131" y="32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11" y="0"/>
                    <a:pt x="111" y="0"/>
                    <a:pt x="111" y="0"/>
                  </a:cubicBezTo>
                  <a:lnTo>
                    <a:pt x="92" y="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765323" y="2685155"/>
              <a:ext cx="1041143" cy="748245"/>
            </a:xfrm>
            <a:custGeom>
              <a:avLst/>
              <a:gdLst>
                <a:gd name="T0" fmla="*/ 415 w 700"/>
                <a:gd name="T1" fmla="*/ 50 h 503"/>
                <a:gd name="T2" fmla="*/ 397 w 700"/>
                <a:gd name="T3" fmla="*/ 72 h 503"/>
                <a:gd name="T4" fmla="*/ 376 w 700"/>
                <a:gd name="T5" fmla="*/ 64 h 503"/>
                <a:gd name="T6" fmla="*/ 308 w 700"/>
                <a:gd name="T7" fmla="*/ 17 h 503"/>
                <a:gd name="T8" fmla="*/ 280 w 700"/>
                <a:gd name="T9" fmla="*/ 4 h 503"/>
                <a:gd name="T10" fmla="*/ 247 w 700"/>
                <a:gd name="T11" fmla="*/ 4 h 503"/>
                <a:gd name="T12" fmla="*/ 198 w 700"/>
                <a:gd name="T13" fmla="*/ 10 h 503"/>
                <a:gd name="T14" fmla="*/ 170 w 700"/>
                <a:gd name="T15" fmla="*/ 18 h 503"/>
                <a:gd name="T16" fmla="*/ 137 w 700"/>
                <a:gd name="T17" fmla="*/ 25 h 503"/>
                <a:gd name="T18" fmla="*/ 80 w 700"/>
                <a:gd name="T19" fmla="*/ 33 h 503"/>
                <a:gd name="T20" fmla="*/ 75 w 700"/>
                <a:gd name="T21" fmla="*/ 57 h 503"/>
                <a:gd name="T22" fmla="*/ 95 w 700"/>
                <a:gd name="T23" fmla="*/ 89 h 503"/>
                <a:gd name="T24" fmla="*/ 111 w 700"/>
                <a:gd name="T25" fmla="*/ 123 h 503"/>
                <a:gd name="T26" fmla="*/ 97 w 700"/>
                <a:gd name="T27" fmla="*/ 169 h 503"/>
                <a:gd name="T28" fmla="*/ 91 w 700"/>
                <a:gd name="T29" fmla="*/ 184 h 503"/>
                <a:gd name="T30" fmla="*/ 51 w 700"/>
                <a:gd name="T31" fmla="*/ 181 h 503"/>
                <a:gd name="T32" fmla="*/ 17 w 700"/>
                <a:gd name="T33" fmla="*/ 209 h 503"/>
                <a:gd name="T34" fmla="*/ 5 w 700"/>
                <a:gd name="T35" fmla="*/ 226 h 503"/>
                <a:gd name="T36" fmla="*/ 16 w 700"/>
                <a:gd name="T37" fmla="*/ 269 h 503"/>
                <a:gd name="T38" fmla="*/ 0 w 700"/>
                <a:gd name="T39" fmla="*/ 312 h 503"/>
                <a:gd name="T40" fmla="*/ 23 w 700"/>
                <a:gd name="T41" fmla="*/ 351 h 503"/>
                <a:gd name="T42" fmla="*/ 67 w 700"/>
                <a:gd name="T43" fmla="*/ 360 h 503"/>
                <a:gd name="T44" fmla="*/ 87 w 700"/>
                <a:gd name="T45" fmla="*/ 375 h 503"/>
                <a:gd name="T46" fmla="*/ 105 w 700"/>
                <a:gd name="T47" fmla="*/ 395 h 503"/>
                <a:gd name="T48" fmla="*/ 140 w 700"/>
                <a:gd name="T49" fmla="*/ 409 h 503"/>
                <a:gd name="T50" fmla="*/ 176 w 700"/>
                <a:gd name="T51" fmla="*/ 424 h 503"/>
                <a:gd name="T52" fmla="*/ 249 w 700"/>
                <a:gd name="T53" fmla="*/ 426 h 503"/>
                <a:gd name="T54" fmla="*/ 273 w 700"/>
                <a:gd name="T55" fmla="*/ 442 h 503"/>
                <a:gd name="T56" fmla="*/ 293 w 700"/>
                <a:gd name="T57" fmla="*/ 463 h 503"/>
                <a:gd name="T58" fmla="*/ 301 w 700"/>
                <a:gd name="T59" fmla="*/ 479 h 503"/>
                <a:gd name="T60" fmla="*/ 315 w 700"/>
                <a:gd name="T61" fmla="*/ 498 h 503"/>
                <a:gd name="T62" fmla="*/ 334 w 700"/>
                <a:gd name="T63" fmla="*/ 501 h 503"/>
                <a:gd name="T64" fmla="*/ 349 w 700"/>
                <a:gd name="T65" fmla="*/ 477 h 503"/>
                <a:gd name="T66" fmla="*/ 382 w 700"/>
                <a:gd name="T67" fmla="*/ 491 h 503"/>
                <a:gd name="T68" fmla="*/ 384 w 700"/>
                <a:gd name="T69" fmla="*/ 476 h 503"/>
                <a:gd name="T70" fmla="*/ 391 w 700"/>
                <a:gd name="T71" fmla="*/ 450 h 503"/>
                <a:gd name="T72" fmla="*/ 418 w 700"/>
                <a:gd name="T73" fmla="*/ 405 h 503"/>
                <a:gd name="T74" fmla="*/ 413 w 700"/>
                <a:gd name="T75" fmla="*/ 363 h 503"/>
                <a:gd name="T76" fmla="*/ 422 w 700"/>
                <a:gd name="T77" fmla="*/ 350 h 503"/>
                <a:gd name="T78" fmla="*/ 459 w 700"/>
                <a:gd name="T79" fmla="*/ 357 h 503"/>
                <a:gd name="T80" fmla="*/ 480 w 700"/>
                <a:gd name="T81" fmla="*/ 380 h 503"/>
                <a:gd name="T82" fmla="*/ 501 w 700"/>
                <a:gd name="T83" fmla="*/ 406 h 503"/>
                <a:gd name="T84" fmla="*/ 520 w 700"/>
                <a:gd name="T85" fmla="*/ 437 h 503"/>
                <a:gd name="T86" fmla="*/ 560 w 700"/>
                <a:gd name="T87" fmla="*/ 447 h 503"/>
                <a:gd name="T88" fmla="*/ 573 w 700"/>
                <a:gd name="T89" fmla="*/ 464 h 503"/>
                <a:gd name="T90" fmla="*/ 604 w 700"/>
                <a:gd name="T91" fmla="*/ 447 h 503"/>
                <a:gd name="T92" fmla="*/ 602 w 700"/>
                <a:gd name="T93" fmla="*/ 415 h 503"/>
                <a:gd name="T94" fmla="*/ 600 w 700"/>
                <a:gd name="T95" fmla="*/ 397 h 503"/>
                <a:gd name="T96" fmla="*/ 598 w 700"/>
                <a:gd name="T97" fmla="*/ 395 h 503"/>
                <a:gd name="T98" fmla="*/ 595 w 700"/>
                <a:gd name="T99" fmla="*/ 346 h 503"/>
                <a:gd name="T100" fmla="*/ 628 w 700"/>
                <a:gd name="T101" fmla="*/ 324 h 503"/>
                <a:gd name="T102" fmla="*/ 674 w 700"/>
                <a:gd name="T103" fmla="*/ 286 h 503"/>
                <a:gd name="T104" fmla="*/ 700 w 700"/>
                <a:gd name="T105" fmla="*/ 239 h 503"/>
                <a:gd name="T106" fmla="*/ 684 w 700"/>
                <a:gd name="T107" fmla="*/ 197 h 503"/>
                <a:gd name="T108" fmla="*/ 659 w 700"/>
                <a:gd name="T109" fmla="*/ 146 h 503"/>
                <a:gd name="T110" fmla="*/ 658 w 700"/>
                <a:gd name="T111" fmla="*/ 131 h 503"/>
                <a:gd name="T112" fmla="*/ 593 w 700"/>
                <a:gd name="T113" fmla="*/ 102 h 503"/>
                <a:gd name="T114" fmla="*/ 568 w 700"/>
                <a:gd name="T115" fmla="*/ 89 h 503"/>
                <a:gd name="T116" fmla="*/ 565 w 700"/>
                <a:gd name="T117" fmla="*/ 91 h 503"/>
                <a:gd name="T118" fmla="*/ 531 w 700"/>
                <a:gd name="T119" fmla="*/ 68 h 503"/>
                <a:gd name="T120" fmla="*/ 491 w 700"/>
                <a:gd name="T121" fmla="*/ 39 h 503"/>
                <a:gd name="T122" fmla="*/ 482 w 700"/>
                <a:gd name="T123" fmla="*/ 45 h 503"/>
                <a:gd name="T124" fmla="*/ 468 w 700"/>
                <a:gd name="T125" fmla="*/ 49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0" h="503">
                  <a:moveTo>
                    <a:pt x="418" y="26"/>
                  </a:moveTo>
                  <a:cubicBezTo>
                    <a:pt x="411" y="31"/>
                    <a:pt x="411" y="31"/>
                    <a:pt x="411" y="31"/>
                  </a:cubicBezTo>
                  <a:cubicBezTo>
                    <a:pt x="411" y="34"/>
                    <a:pt x="413" y="40"/>
                    <a:pt x="415" y="49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6" y="51"/>
                    <a:pt x="416" y="51"/>
                    <a:pt x="416" y="51"/>
                  </a:cubicBezTo>
                  <a:cubicBezTo>
                    <a:pt x="415" y="51"/>
                    <a:pt x="415" y="51"/>
                    <a:pt x="415" y="51"/>
                  </a:cubicBezTo>
                  <a:cubicBezTo>
                    <a:pt x="407" y="68"/>
                    <a:pt x="407" y="68"/>
                    <a:pt x="407" y="68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3"/>
                    <a:pt x="395" y="73"/>
                    <a:pt x="395" y="73"/>
                  </a:cubicBezTo>
                  <a:cubicBezTo>
                    <a:pt x="394" y="73"/>
                    <a:pt x="394" y="73"/>
                    <a:pt x="394" y="73"/>
                  </a:cubicBezTo>
                  <a:cubicBezTo>
                    <a:pt x="376" y="64"/>
                    <a:pt x="376" y="64"/>
                    <a:pt x="376" y="64"/>
                  </a:cubicBezTo>
                  <a:cubicBezTo>
                    <a:pt x="376" y="64"/>
                    <a:pt x="376" y="64"/>
                    <a:pt x="376" y="64"/>
                  </a:cubicBezTo>
                  <a:cubicBezTo>
                    <a:pt x="376" y="64"/>
                    <a:pt x="376" y="64"/>
                    <a:pt x="376" y="64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29" y="25"/>
                    <a:pt x="329" y="25"/>
                    <a:pt x="329" y="25"/>
                  </a:cubicBezTo>
                  <a:cubicBezTo>
                    <a:pt x="308" y="17"/>
                    <a:pt x="308" y="17"/>
                    <a:pt x="308" y="17"/>
                  </a:cubicBezTo>
                  <a:cubicBezTo>
                    <a:pt x="308" y="17"/>
                    <a:pt x="308" y="17"/>
                    <a:pt x="308" y="17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80" y="4"/>
                    <a:pt x="280" y="4"/>
                    <a:pt x="280" y="4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70" y="5"/>
                    <a:pt x="270" y="5"/>
                    <a:pt x="270" y="5"/>
                  </a:cubicBezTo>
                  <a:cubicBezTo>
                    <a:pt x="248" y="4"/>
                    <a:pt x="248" y="4"/>
                    <a:pt x="248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14" y="6"/>
                    <a:pt x="214" y="6"/>
                    <a:pt x="214" y="6"/>
                  </a:cubicBezTo>
                  <a:cubicBezTo>
                    <a:pt x="210" y="8"/>
                    <a:pt x="205" y="9"/>
                    <a:pt x="198" y="10"/>
                  </a:cubicBezTo>
                  <a:cubicBezTo>
                    <a:pt x="183" y="13"/>
                    <a:pt x="183" y="13"/>
                    <a:pt x="183" y="13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70" y="18"/>
                    <a:pt x="170" y="18"/>
                    <a:pt x="170" y="18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101" y="94"/>
                    <a:pt x="104" y="97"/>
                    <a:pt x="104" y="10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12" y="122"/>
                    <a:pt x="112" y="122"/>
                    <a:pt x="112" y="122"/>
                  </a:cubicBezTo>
                  <a:cubicBezTo>
                    <a:pt x="111" y="122"/>
                    <a:pt x="111" y="123"/>
                    <a:pt x="111" y="123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6" y="177"/>
                    <a:pt x="96" y="177"/>
                    <a:pt x="96" y="177"/>
                  </a:cubicBezTo>
                  <a:cubicBezTo>
                    <a:pt x="95" y="180"/>
                    <a:pt x="93" y="183"/>
                    <a:pt x="91" y="184"/>
                  </a:cubicBezTo>
                  <a:cubicBezTo>
                    <a:pt x="87" y="188"/>
                    <a:pt x="80" y="188"/>
                    <a:pt x="69" y="184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17" y="209"/>
                    <a:pt x="17" y="209"/>
                    <a:pt x="17" y="209"/>
                  </a:cubicBezTo>
                  <a:cubicBezTo>
                    <a:pt x="16" y="214"/>
                    <a:pt x="13" y="216"/>
                    <a:pt x="8" y="217"/>
                  </a:cubicBezTo>
                  <a:cubicBezTo>
                    <a:pt x="6" y="217"/>
                    <a:pt x="5" y="220"/>
                    <a:pt x="5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3" y="235"/>
                    <a:pt x="3" y="235"/>
                    <a:pt x="3" y="235"/>
                  </a:cubicBezTo>
                  <a:cubicBezTo>
                    <a:pt x="8" y="240"/>
                    <a:pt x="11" y="243"/>
                    <a:pt x="13" y="246"/>
                  </a:cubicBezTo>
                  <a:cubicBezTo>
                    <a:pt x="16" y="262"/>
                    <a:pt x="16" y="262"/>
                    <a:pt x="16" y="262"/>
                  </a:cubicBezTo>
                  <a:cubicBezTo>
                    <a:pt x="16" y="269"/>
                    <a:pt x="16" y="269"/>
                    <a:pt x="16" y="269"/>
                  </a:cubicBezTo>
                  <a:cubicBezTo>
                    <a:pt x="16" y="272"/>
                    <a:pt x="15" y="275"/>
                    <a:pt x="13" y="277"/>
                  </a:cubicBezTo>
                  <a:cubicBezTo>
                    <a:pt x="9" y="291"/>
                    <a:pt x="9" y="291"/>
                    <a:pt x="9" y="291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" y="320"/>
                    <a:pt x="1" y="320"/>
                    <a:pt x="1" y="320"/>
                  </a:cubicBezTo>
                  <a:cubicBezTo>
                    <a:pt x="10" y="332"/>
                    <a:pt x="10" y="332"/>
                    <a:pt x="10" y="332"/>
                  </a:cubicBezTo>
                  <a:cubicBezTo>
                    <a:pt x="13" y="335"/>
                    <a:pt x="14" y="337"/>
                    <a:pt x="15" y="340"/>
                  </a:cubicBezTo>
                  <a:cubicBezTo>
                    <a:pt x="23" y="351"/>
                    <a:pt x="23" y="351"/>
                    <a:pt x="23" y="351"/>
                  </a:cubicBezTo>
                  <a:cubicBezTo>
                    <a:pt x="36" y="365"/>
                    <a:pt x="36" y="365"/>
                    <a:pt x="36" y="365"/>
                  </a:cubicBezTo>
                  <a:cubicBezTo>
                    <a:pt x="40" y="370"/>
                    <a:pt x="44" y="372"/>
                    <a:pt x="45" y="372"/>
                  </a:cubicBezTo>
                  <a:cubicBezTo>
                    <a:pt x="58" y="364"/>
                    <a:pt x="58" y="364"/>
                    <a:pt x="58" y="364"/>
                  </a:cubicBezTo>
                  <a:cubicBezTo>
                    <a:pt x="61" y="362"/>
                    <a:pt x="63" y="360"/>
                    <a:pt x="67" y="360"/>
                  </a:cubicBezTo>
                  <a:cubicBezTo>
                    <a:pt x="69" y="360"/>
                    <a:pt x="73" y="362"/>
                    <a:pt x="80" y="366"/>
                  </a:cubicBezTo>
                  <a:cubicBezTo>
                    <a:pt x="80" y="366"/>
                    <a:pt x="80" y="366"/>
                    <a:pt x="80" y="366"/>
                  </a:cubicBezTo>
                  <a:cubicBezTo>
                    <a:pt x="80" y="367"/>
                    <a:pt x="80" y="367"/>
                    <a:pt x="80" y="367"/>
                  </a:cubicBezTo>
                  <a:cubicBezTo>
                    <a:pt x="87" y="375"/>
                    <a:pt x="87" y="375"/>
                    <a:pt x="87" y="375"/>
                  </a:cubicBezTo>
                  <a:cubicBezTo>
                    <a:pt x="91" y="384"/>
                    <a:pt x="91" y="384"/>
                    <a:pt x="91" y="384"/>
                  </a:cubicBezTo>
                  <a:cubicBezTo>
                    <a:pt x="93" y="387"/>
                    <a:pt x="93" y="387"/>
                    <a:pt x="93" y="387"/>
                  </a:cubicBezTo>
                  <a:cubicBezTo>
                    <a:pt x="96" y="388"/>
                    <a:pt x="96" y="388"/>
                    <a:pt x="96" y="388"/>
                  </a:cubicBezTo>
                  <a:cubicBezTo>
                    <a:pt x="105" y="395"/>
                    <a:pt x="105" y="395"/>
                    <a:pt x="105" y="395"/>
                  </a:cubicBezTo>
                  <a:cubicBezTo>
                    <a:pt x="109" y="395"/>
                    <a:pt x="109" y="395"/>
                    <a:pt x="109" y="395"/>
                  </a:cubicBezTo>
                  <a:cubicBezTo>
                    <a:pt x="112" y="396"/>
                    <a:pt x="115" y="398"/>
                    <a:pt x="117" y="401"/>
                  </a:cubicBezTo>
                  <a:cubicBezTo>
                    <a:pt x="118" y="403"/>
                    <a:pt x="126" y="406"/>
                    <a:pt x="139" y="409"/>
                  </a:cubicBezTo>
                  <a:cubicBezTo>
                    <a:pt x="140" y="409"/>
                    <a:pt x="140" y="409"/>
                    <a:pt x="140" y="409"/>
                  </a:cubicBezTo>
                  <a:cubicBezTo>
                    <a:pt x="160" y="417"/>
                    <a:pt x="160" y="417"/>
                    <a:pt x="160" y="417"/>
                  </a:cubicBezTo>
                  <a:cubicBezTo>
                    <a:pt x="161" y="417"/>
                    <a:pt x="161" y="417"/>
                    <a:pt x="161" y="417"/>
                  </a:cubicBezTo>
                  <a:cubicBezTo>
                    <a:pt x="162" y="417"/>
                    <a:pt x="162" y="417"/>
                    <a:pt x="162" y="417"/>
                  </a:cubicBezTo>
                  <a:cubicBezTo>
                    <a:pt x="176" y="424"/>
                    <a:pt x="176" y="424"/>
                    <a:pt x="176" y="424"/>
                  </a:cubicBezTo>
                  <a:cubicBezTo>
                    <a:pt x="201" y="430"/>
                    <a:pt x="201" y="430"/>
                    <a:pt x="201" y="430"/>
                  </a:cubicBezTo>
                  <a:cubicBezTo>
                    <a:pt x="202" y="431"/>
                    <a:pt x="202" y="431"/>
                    <a:pt x="202" y="431"/>
                  </a:cubicBezTo>
                  <a:cubicBezTo>
                    <a:pt x="234" y="432"/>
                    <a:pt x="234" y="432"/>
                    <a:pt x="234" y="432"/>
                  </a:cubicBezTo>
                  <a:cubicBezTo>
                    <a:pt x="249" y="426"/>
                    <a:pt x="249" y="426"/>
                    <a:pt x="249" y="426"/>
                  </a:cubicBezTo>
                  <a:cubicBezTo>
                    <a:pt x="262" y="426"/>
                    <a:pt x="262" y="426"/>
                    <a:pt x="262" y="426"/>
                  </a:cubicBezTo>
                  <a:cubicBezTo>
                    <a:pt x="262" y="427"/>
                    <a:pt x="262" y="427"/>
                    <a:pt x="262" y="427"/>
                  </a:cubicBezTo>
                  <a:cubicBezTo>
                    <a:pt x="262" y="428"/>
                    <a:pt x="262" y="428"/>
                    <a:pt x="262" y="428"/>
                  </a:cubicBezTo>
                  <a:cubicBezTo>
                    <a:pt x="273" y="442"/>
                    <a:pt x="273" y="442"/>
                    <a:pt x="273" y="442"/>
                  </a:cubicBezTo>
                  <a:cubicBezTo>
                    <a:pt x="273" y="442"/>
                    <a:pt x="273" y="442"/>
                    <a:pt x="273" y="442"/>
                  </a:cubicBezTo>
                  <a:cubicBezTo>
                    <a:pt x="280" y="453"/>
                    <a:pt x="280" y="453"/>
                    <a:pt x="280" y="453"/>
                  </a:cubicBezTo>
                  <a:cubicBezTo>
                    <a:pt x="286" y="460"/>
                    <a:pt x="286" y="460"/>
                    <a:pt x="286" y="460"/>
                  </a:cubicBezTo>
                  <a:cubicBezTo>
                    <a:pt x="293" y="463"/>
                    <a:pt x="293" y="463"/>
                    <a:pt x="293" y="463"/>
                  </a:cubicBezTo>
                  <a:cubicBezTo>
                    <a:pt x="294" y="464"/>
                    <a:pt x="294" y="464"/>
                    <a:pt x="294" y="464"/>
                  </a:cubicBezTo>
                  <a:cubicBezTo>
                    <a:pt x="295" y="464"/>
                    <a:pt x="295" y="464"/>
                    <a:pt x="295" y="464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1" y="479"/>
                    <a:pt x="301" y="479"/>
                    <a:pt x="301" y="479"/>
                  </a:cubicBezTo>
                  <a:cubicBezTo>
                    <a:pt x="302" y="479"/>
                    <a:pt x="302" y="479"/>
                    <a:pt x="302" y="479"/>
                  </a:cubicBezTo>
                  <a:cubicBezTo>
                    <a:pt x="302" y="480"/>
                    <a:pt x="302" y="480"/>
                    <a:pt x="302" y="480"/>
                  </a:cubicBezTo>
                  <a:cubicBezTo>
                    <a:pt x="305" y="495"/>
                    <a:pt x="305" y="495"/>
                    <a:pt x="305" y="495"/>
                  </a:cubicBezTo>
                  <a:cubicBezTo>
                    <a:pt x="315" y="498"/>
                    <a:pt x="315" y="498"/>
                    <a:pt x="315" y="498"/>
                  </a:cubicBezTo>
                  <a:cubicBezTo>
                    <a:pt x="316" y="498"/>
                    <a:pt x="316" y="498"/>
                    <a:pt x="316" y="498"/>
                  </a:cubicBezTo>
                  <a:cubicBezTo>
                    <a:pt x="316" y="498"/>
                    <a:pt x="316" y="498"/>
                    <a:pt x="316" y="498"/>
                  </a:cubicBezTo>
                  <a:cubicBezTo>
                    <a:pt x="324" y="503"/>
                    <a:pt x="324" y="503"/>
                    <a:pt x="324" y="503"/>
                  </a:cubicBezTo>
                  <a:cubicBezTo>
                    <a:pt x="334" y="501"/>
                    <a:pt x="334" y="501"/>
                    <a:pt x="334" y="501"/>
                  </a:cubicBezTo>
                  <a:cubicBezTo>
                    <a:pt x="337" y="491"/>
                    <a:pt x="337" y="491"/>
                    <a:pt x="337" y="491"/>
                  </a:cubicBezTo>
                  <a:cubicBezTo>
                    <a:pt x="337" y="490"/>
                    <a:pt x="337" y="490"/>
                    <a:pt x="337" y="490"/>
                  </a:cubicBezTo>
                  <a:cubicBezTo>
                    <a:pt x="338" y="489"/>
                    <a:pt x="338" y="489"/>
                    <a:pt x="338" y="489"/>
                  </a:cubicBezTo>
                  <a:cubicBezTo>
                    <a:pt x="349" y="477"/>
                    <a:pt x="349" y="477"/>
                    <a:pt x="349" y="477"/>
                  </a:cubicBezTo>
                  <a:cubicBezTo>
                    <a:pt x="362" y="481"/>
                    <a:pt x="362" y="481"/>
                    <a:pt x="362" y="481"/>
                  </a:cubicBezTo>
                  <a:cubicBezTo>
                    <a:pt x="362" y="482"/>
                    <a:pt x="362" y="482"/>
                    <a:pt x="362" y="482"/>
                  </a:cubicBezTo>
                  <a:cubicBezTo>
                    <a:pt x="369" y="496"/>
                    <a:pt x="369" y="496"/>
                    <a:pt x="369" y="496"/>
                  </a:cubicBezTo>
                  <a:cubicBezTo>
                    <a:pt x="382" y="491"/>
                    <a:pt x="382" y="491"/>
                    <a:pt x="382" y="491"/>
                  </a:cubicBezTo>
                  <a:cubicBezTo>
                    <a:pt x="383" y="478"/>
                    <a:pt x="383" y="478"/>
                    <a:pt x="383" y="478"/>
                  </a:cubicBezTo>
                  <a:cubicBezTo>
                    <a:pt x="383" y="477"/>
                    <a:pt x="383" y="477"/>
                    <a:pt x="383" y="477"/>
                  </a:cubicBezTo>
                  <a:cubicBezTo>
                    <a:pt x="383" y="477"/>
                    <a:pt x="383" y="477"/>
                    <a:pt x="383" y="477"/>
                  </a:cubicBezTo>
                  <a:cubicBezTo>
                    <a:pt x="384" y="476"/>
                    <a:pt x="384" y="476"/>
                    <a:pt x="384" y="476"/>
                  </a:cubicBezTo>
                  <a:cubicBezTo>
                    <a:pt x="393" y="471"/>
                    <a:pt x="393" y="471"/>
                    <a:pt x="393" y="471"/>
                  </a:cubicBezTo>
                  <a:cubicBezTo>
                    <a:pt x="391" y="452"/>
                    <a:pt x="391" y="452"/>
                    <a:pt x="391" y="452"/>
                  </a:cubicBezTo>
                  <a:cubicBezTo>
                    <a:pt x="391" y="451"/>
                    <a:pt x="391" y="451"/>
                    <a:pt x="391" y="451"/>
                  </a:cubicBezTo>
                  <a:cubicBezTo>
                    <a:pt x="391" y="450"/>
                    <a:pt x="391" y="450"/>
                    <a:pt x="391" y="450"/>
                  </a:cubicBezTo>
                  <a:cubicBezTo>
                    <a:pt x="401" y="428"/>
                    <a:pt x="401" y="428"/>
                    <a:pt x="401" y="428"/>
                  </a:cubicBezTo>
                  <a:cubicBezTo>
                    <a:pt x="411" y="424"/>
                    <a:pt x="411" y="424"/>
                    <a:pt x="411" y="424"/>
                  </a:cubicBezTo>
                  <a:cubicBezTo>
                    <a:pt x="407" y="405"/>
                    <a:pt x="407" y="405"/>
                    <a:pt x="407" y="405"/>
                  </a:cubicBezTo>
                  <a:cubicBezTo>
                    <a:pt x="418" y="405"/>
                    <a:pt x="418" y="405"/>
                    <a:pt x="418" y="405"/>
                  </a:cubicBezTo>
                  <a:cubicBezTo>
                    <a:pt x="417" y="396"/>
                    <a:pt x="417" y="396"/>
                    <a:pt x="417" y="396"/>
                  </a:cubicBezTo>
                  <a:cubicBezTo>
                    <a:pt x="411" y="377"/>
                    <a:pt x="411" y="377"/>
                    <a:pt x="411" y="377"/>
                  </a:cubicBezTo>
                  <a:cubicBezTo>
                    <a:pt x="411" y="376"/>
                    <a:pt x="411" y="376"/>
                    <a:pt x="411" y="376"/>
                  </a:cubicBezTo>
                  <a:cubicBezTo>
                    <a:pt x="413" y="363"/>
                    <a:pt x="413" y="363"/>
                    <a:pt x="413" y="363"/>
                  </a:cubicBezTo>
                  <a:cubicBezTo>
                    <a:pt x="413" y="361"/>
                    <a:pt x="413" y="361"/>
                    <a:pt x="413" y="361"/>
                  </a:cubicBezTo>
                  <a:cubicBezTo>
                    <a:pt x="414" y="360"/>
                    <a:pt x="414" y="360"/>
                    <a:pt x="414" y="360"/>
                  </a:cubicBezTo>
                  <a:cubicBezTo>
                    <a:pt x="421" y="351"/>
                    <a:pt x="421" y="351"/>
                    <a:pt x="421" y="351"/>
                  </a:cubicBezTo>
                  <a:cubicBezTo>
                    <a:pt x="422" y="350"/>
                    <a:pt x="422" y="350"/>
                    <a:pt x="422" y="350"/>
                  </a:cubicBezTo>
                  <a:cubicBezTo>
                    <a:pt x="424" y="350"/>
                    <a:pt x="424" y="350"/>
                    <a:pt x="424" y="350"/>
                  </a:cubicBezTo>
                  <a:cubicBezTo>
                    <a:pt x="443" y="353"/>
                    <a:pt x="443" y="353"/>
                    <a:pt x="443" y="353"/>
                  </a:cubicBezTo>
                  <a:cubicBezTo>
                    <a:pt x="444" y="353"/>
                    <a:pt x="444" y="353"/>
                    <a:pt x="444" y="353"/>
                  </a:cubicBezTo>
                  <a:cubicBezTo>
                    <a:pt x="459" y="357"/>
                    <a:pt x="459" y="357"/>
                    <a:pt x="459" y="357"/>
                  </a:cubicBezTo>
                  <a:cubicBezTo>
                    <a:pt x="472" y="353"/>
                    <a:pt x="472" y="353"/>
                    <a:pt x="472" y="353"/>
                  </a:cubicBezTo>
                  <a:cubicBezTo>
                    <a:pt x="480" y="368"/>
                    <a:pt x="480" y="368"/>
                    <a:pt x="480" y="368"/>
                  </a:cubicBezTo>
                  <a:cubicBezTo>
                    <a:pt x="480" y="369"/>
                    <a:pt x="480" y="369"/>
                    <a:pt x="480" y="369"/>
                  </a:cubicBezTo>
                  <a:cubicBezTo>
                    <a:pt x="480" y="380"/>
                    <a:pt x="480" y="380"/>
                    <a:pt x="480" y="380"/>
                  </a:cubicBezTo>
                  <a:cubicBezTo>
                    <a:pt x="482" y="391"/>
                    <a:pt x="482" y="391"/>
                    <a:pt x="482" y="391"/>
                  </a:cubicBezTo>
                  <a:cubicBezTo>
                    <a:pt x="484" y="395"/>
                    <a:pt x="487" y="397"/>
                    <a:pt x="489" y="398"/>
                  </a:cubicBezTo>
                  <a:cubicBezTo>
                    <a:pt x="491" y="398"/>
                    <a:pt x="491" y="398"/>
                    <a:pt x="491" y="398"/>
                  </a:cubicBezTo>
                  <a:cubicBezTo>
                    <a:pt x="497" y="400"/>
                    <a:pt x="500" y="402"/>
                    <a:pt x="501" y="406"/>
                  </a:cubicBezTo>
                  <a:cubicBezTo>
                    <a:pt x="502" y="410"/>
                    <a:pt x="504" y="415"/>
                    <a:pt x="509" y="420"/>
                  </a:cubicBezTo>
                  <a:cubicBezTo>
                    <a:pt x="516" y="429"/>
                    <a:pt x="516" y="429"/>
                    <a:pt x="516" y="429"/>
                  </a:cubicBezTo>
                  <a:cubicBezTo>
                    <a:pt x="516" y="430"/>
                    <a:pt x="516" y="430"/>
                    <a:pt x="516" y="430"/>
                  </a:cubicBezTo>
                  <a:cubicBezTo>
                    <a:pt x="520" y="437"/>
                    <a:pt x="520" y="437"/>
                    <a:pt x="520" y="437"/>
                  </a:cubicBezTo>
                  <a:cubicBezTo>
                    <a:pt x="526" y="437"/>
                    <a:pt x="526" y="437"/>
                    <a:pt x="526" y="437"/>
                  </a:cubicBezTo>
                  <a:cubicBezTo>
                    <a:pt x="538" y="426"/>
                    <a:pt x="538" y="426"/>
                    <a:pt x="538" y="426"/>
                  </a:cubicBezTo>
                  <a:cubicBezTo>
                    <a:pt x="545" y="442"/>
                    <a:pt x="545" y="442"/>
                    <a:pt x="545" y="442"/>
                  </a:cubicBezTo>
                  <a:cubicBezTo>
                    <a:pt x="560" y="447"/>
                    <a:pt x="560" y="447"/>
                    <a:pt x="560" y="447"/>
                  </a:cubicBezTo>
                  <a:cubicBezTo>
                    <a:pt x="561" y="447"/>
                    <a:pt x="561" y="447"/>
                    <a:pt x="561" y="447"/>
                  </a:cubicBezTo>
                  <a:cubicBezTo>
                    <a:pt x="562" y="448"/>
                    <a:pt x="562" y="448"/>
                    <a:pt x="562" y="448"/>
                  </a:cubicBezTo>
                  <a:cubicBezTo>
                    <a:pt x="569" y="462"/>
                    <a:pt x="569" y="462"/>
                    <a:pt x="569" y="462"/>
                  </a:cubicBezTo>
                  <a:cubicBezTo>
                    <a:pt x="573" y="464"/>
                    <a:pt x="573" y="464"/>
                    <a:pt x="573" y="464"/>
                  </a:cubicBezTo>
                  <a:cubicBezTo>
                    <a:pt x="573" y="451"/>
                    <a:pt x="573" y="451"/>
                    <a:pt x="573" y="451"/>
                  </a:cubicBezTo>
                  <a:cubicBezTo>
                    <a:pt x="573" y="450"/>
                    <a:pt x="573" y="450"/>
                    <a:pt x="573" y="450"/>
                  </a:cubicBezTo>
                  <a:cubicBezTo>
                    <a:pt x="573" y="448"/>
                    <a:pt x="573" y="448"/>
                    <a:pt x="573" y="448"/>
                  </a:cubicBezTo>
                  <a:cubicBezTo>
                    <a:pt x="604" y="447"/>
                    <a:pt x="604" y="447"/>
                    <a:pt x="604" y="447"/>
                  </a:cubicBezTo>
                  <a:cubicBezTo>
                    <a:pt x="604" y="444"/>
                    <a:pt x="604" y="444"/>
                    <a:pt x="604" y="444"/>
                  </a:cubicBezTo>
                  <a:cubicBezTo>
                    <a:pt x="605" y="443"/>
                    <a:pt x="605" y="440"/>
                    <a:pt x="604" y="438"/>
                  </a:cubicBezTo>
                  <a:cubicBezTo>
                    <a:pt x="602" y="434"/>
                    <a:pt x="601" y="431"/>
                    <a:pt x="600" y="426"/>
                  </a:cubicBezTo>
                  <a:cubicBezTo>
                    <a:pt x="600" y="420"/>
                    <a:pt x="600" y="416"/>
                    <a:pt x="602" y="415"/>
                  </a:cubicBezTo>
                  <a:cubicBezTo>
                    <a:pt x="604" y="412"/>
                    <a:pt x="605" y="412"/>
                    <a:pt x="609" y="413"/>
                  </a:cubicBezTo>
                  <a:cubicBezTo>
                    <a:pt x="621" y="417"/>
                    <a:pt x="621" y="417"/>
                    <a:pt x="621" y="417"/>
                  </a:cubicBezTo>
                  <a:cubicBezTo>
                    <a:pt x="622" y="408"/>
                    <a:pt x="622" y="408"/>
                    <a:pt x="622" y="408"/>
                  </a:cubicBezTo>
                  <a:cubicBezTo>
                    <a:pt x="600" y="397"/>
                    <a:pt x="600" y="397"/>
                    <a:pt x="600" y="397"/>
                  </a:cubicBezTo>
                  <a:cubicBezTo>
                    <a:pt x="598" y="397"/>
                    <a:pt x="598" y="397"/>
                    <a:pt x="598" y="397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98" y="395"/>
                    <a:pt x="598" y="395"/>
                    <a:pt x="598" y="395"/>
                  </a:cubicBezTo>
                  <a:cubicBezTo>
                    <a:pt x="598" y="395"/>
                    <a:pt x="598" y="395"/>
                    <a:pt x="598" y="395"/>
                  </a:cubicBezTo>
                  <a:cubicBezTo>
                    <a:pt x="594" y="367"/>
                    <a:pt x="594" y="367"/>
                    <a:pt x="594" y="367"/>
                  </a:cubicBezTo>
                  <a:cubicBezTo>
                    <a:pt x="595" y="350"/>
                    <a:pt x="595" y="350"/>
                    <a:pt x="595" y="350"/>
                  </a:cubicBezTo>
                  <a:cubicBezTo>
                    <a:pt x="595" y="348"/>
                    <a:pt x="595" y="348"/>
                    <a:pt x="595" y="348"/>
                  </a:cubicBezTo>
                  <a:cubicBezTo>
                    <a:pt x="595" y="346"/>
                    <a:pt x="595" y="346"/>
                    <a:pt x="595" y="346"/>
                  </a:cubicBezTo>
                  <a:cubicBezTo>
                    <a:pt x="633" y="351"/>
                    <a:pt x="633" y="351"/>
                    <a:pt x="633" y="351"/>
                  </a:cubicBezTo>
                  <a:cubicBezTo>
                    <a:pt x="642" y="342"/>
                    <a:pt x="642" y="342"/>
                    <a:pt x="642" y="342"/>
                  </a:cubicBezTo>
                  <a:cubicBezTo>
                    <a:pt x="644" y="339"/>
                    <a:pt x="644" y="336"/>
                    <a:pt x="642" y="335"/>
                  </a:cubicBezTo>
                  <a:cubicBezTo>
                    <a:pt x="633" y="332"/>
                    <a:pt x="628" y="328"/>
                    <a:pt x="628" y="324"/>
                  </a:cubicBezTo>
                  <a:cubicBezTo>
                    <a:pt x="628" y="322"/>
                    <a:pt x="629" y="319"/>
                    <a:pt x="632" y="317"/>
                  </a:cubicBezTo>
                  <a:cubicBezTo>
                    <a:pt x="648" y="302"/>
                    <a:pt x="648" y="302"/>
                    <a:pt x="648" y="302"/>
                  </a:cubicBezTo>
                  <a:cubicBezTo>
                    <a:pt x="665" y="301"/>
                    <a:pt x="665" y="301"/>
                    <a:pt x="665" y="301"/>
                  </a:cubicBezTo>
                  <a:cubicBezTo>
                    <a:pt x="674" y="286"/>
                    <a:pt x="674" y="286"/>
                    <a:pt x="674" y="286"/>
                  </a:cubicBezTo>
                  <a:cubicBezTo>
                    <a:pt x="674" y="271"/>
                    <a:pt x="674" y="271"/>
                    <a:pt x="674" y="271"/>
                  </a:cubicBezTo>
                  <a:cubicBezTo>
                    <a:pt x="687" y="269"/>
                    <a:pt x="687" y="269"/>
                    <a:pt x="687" y="269"/>
                  </a:cubicBezTo>
                  <a:cubicBezTo>
                    <a:pt x="691" y="258"/>
                    <a:pt x="693" y="253"/>
                    <a:pt x="694" y="251"/>
                  </a:cubicBezTo>
                  <a:cubicBezTo>
                    <a:pt x="700" y="239"/>
                    <a:pt x="700" y="239"/>
                    <a:pt x="700" y="239"/>
                  </a:cubicBezTo>
                  <a:cubicBezTo>
                    <a:pt x="690" y="222"/>
                    <a:pt x="690" y="222"/>
                    <a:pt x="690" y="222"/>
                  </a:cubicBezTo>
                  <a:cubicBezTo>
                    <a:pt x="690" y="221"/>
                    <a:pt x="690" y="221"/>
                    <a:pt x="690" y="221"/>
                  </a:cubicBezTo>
                  <a:cubicBezTo>
                    <a:pt x="690" y="220"/>
                    <a:pt x="690" y="220"/>
                    <a:pt x="690" y="220"/>
                  </a:cubicBezTo>
                  <a:cubicBezTo>
                    <a:pt x="684" y="197"/>
                    <a:pt x="684" y="197"/>
                    <a:pt x="684" y="197"/>
                  </a:cubicBezTo>
                  <a:cubicBezTo>
                    <a:pt x="684" y="196"/>
                    <a:pt x="684" y="196"/>
                    <a:pt x="684" y="196"/>
                  </a:cubicBezTo>
                  <a:cubicBezTo>
                    <a:pt x="680" y="172"/>
                    <a:pt x="680" y="172"/>
                    <a:pt x="680" y="172"/>
                  </a:cubicBezTo>
                  <a:cubicBezTo>
                    <a:pt x="671" y="158"/>
                    <a:pt x="671" y="158"/>
                    <a:pt x="671" y="158"/>
                  </a:cubicBezTo>
                  <a:cubicBezTo>
                    <a:pt x="659" y="146"/>
                    <a:pt x="659" y="146"/>
                    <a:pt x="659" y="146"/>
                  </a:cubicBezTo>
                  <a:cubicBezTo>
                    <a:pt x="659" y="145"/>
                    <a:pt x="659" y="145"/>
                    <a:pt x="659" y="145"/>
                  </a:cubicBezTo>
                  <a:cubicBezTo>
                    <a:pt x="659" y="144"/>
                    <a:pt x="659" y="144"/>
                    <a:pt x="659" y="144"/>
                  </a:cubicBezTo>
                  <a:cubicBezTo>
                    <a:pt x="658" y="144"/>
                    <a:pt x="658" y="144"/>
                    <a:pt x="658" y="144"/>
                  </a:cubicBezTo>
                  <a:cubicBezTo>
                    <a:pt x="658" y="131"/>
                    <a:pt x="658" y="131"/>
                    <a:pt x="658" y="131"/>
                  </a:cubicBezTo>
                  <a:cubicBezTo>
                    <a:pt x="635" y="137"/>
                    <a:pt x="635" y="137"/>
                    <a:pt x="635" y="137"/>
                  </a:cubicBezTo>
                  <a:cubicBezTo>
                    <a:pt x="634" y="137"/>
                    <a:pt x="634" y="137"/>
                    <a:pt x="634" y="137"/>
                  </a:cubicBezTo>
                  <a:cubicBezTo>
                    <a:pt x="624" y="125"/>
                    <a:pt x="624" y="125"/>
                    <a:pt x="624" y="125"/>
                  </a:cubicBezTo>
                  <a:cubicBezTo>
                    <a:pt x="593" y="102"/>
                    <a:pt x="593" y="102"/>
                    <a:pt x="593" y="102"/>
                  </a:cubicBezTo>
                  <a:cubicBezTo>
                    <a:pt x="592" y="102"/>
                    <a:pt x="592" y="102"/>
                    <a:pt x="592" y="102"/>
                  </a:cubicBezTo>
                  <a:cubicBezTo>
                    <a:pt x="580" y="86"/>
                    <a:pt x="580" y="86"/>
                    <a:pt x="580" y="86"/>
                  </a:cubicBezTo>
                  <a:cubicBezTo>
                    <a:pt x="573" y="82"/>
                    <a:pt x="573" y="82"/>
                    <a:pt x="573" y="82"/>
                  </a:cubicBezTo>
                  <a:cubicBezTo>
                    <a:pt x="568" y="89"/>
                    <a:pt x="568" y="89"/>
                    <a:pt x="568" y="89"/>
                  </a:cubicBezTo>
                  <a:cubicBezTo>
                    <a:pt x="568" y="91"/>
                    <a:pt x="568" y="91"/>
                    <a:pt x="568" y="91"/>
                  </a:cubicBezTo>
                  <a:cubicBezTo>
                    <a:pt x="567" y="91"/>
                    <a:pt x="567" y="91"/>
                    <a:pt x="567" y="91"/>
                  </a:cubicBezTo>
                  <a:cubicBezTo>
                    <a:pt x="567" y="91"/>
                    <a:pt x="567" y="91"/>
                    <a:pt x="567" y="91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56" y="92"/>
                    <a:pt x="556" y="92"/>
                    <a:pt x="556" y="92"/>
                  </a:cubicBezTo>
                  <a:cubicBezTo>
                    <a:pt x="554" y="93"/>
                    <a:pt x="554" y="93"/>
                    <a:pt x="554" y="93"/>
                  </a:cubicBezTo>
                  <a:cubicBezTo>
                    <a:pt x="553" y="93"/>
                    <a:pt x="553" y="93"/>
                    <a:pt x="553" y="93"/>
                  </a:cubicBezTo>
                  <a:cubicBezTo>
                    <a:pt x="531" y="68"/>
                    <a:pt x="531" y="68"/>
                    <a:pt x="531" y="68"/>
                  </a:cubicBezTo>
                  <a:cubicBezTo>
                    <a:pt x="526" y="66"/>
                    <a:pt x="521" y="61"/>
                    <a:pt x="514" y="54"/>
                  </a:cubicBezTo>
                  <a:cubicBezTo>
                    <a:pt x="504" y="46"/>
                    <a:pt x="504" y="46"/>
                    <a:pt x="504" y="46"/>
                  </a:cubicBezTo>
                  <a:cubicBezTo>
                    <a:pt x="503" y="46"/>
                    <a:pt x="503" y="46"/>
                    <a:pt x="503" y="46"/>
                  </a:cubicBezTo>
                  <a:cubicBezTo>
                    <a:pt x="491" y="39"/>
                    <a:pt x="491" y="39"/>
                    <a:pt x="491" y="39"/>
                  </a:cubicBezTo>
                  <a:cubicBezTo>
                    <a:pt x="484" y="44"/>
                    <a:pt x="484" y="44"/>
                    <a:pt x="484" y="44"/>
                  </a:cubicBezTo>
                  <a:cubicBezTo>
                    <a:pt x="484" y="46"/>
                    <a:pt x="484" y="46"/>
                    <a:pt x="484" y="46"/>
                  </a:cubicBezTo>
                  <a:cubicBezTo>
                    <a:pt x="483" y="45"/>
                    <a:pt x="483" y="45"/>
                    <a:pt x="483" y="45"/>
                  </a:cubicBezTo>
                  <a:cubicBezTo>
                    <a:pt x="482" y="45"/>
                    <a:pt x="482" y="45"/>
                    <a:pt x="482" y="45"/>
                  </a:cubicBezTo>
                  <a:cubicBezTo>
                    <a:pt x="476" y="44"/>
                    <a:pt x="476" y="44"/>
                    <a:pt x="476" y="44"/>
                  </a:cubicBezTo>
                  <a:cubicBezTo>
                    <a:pt x="469" y="47"/>
                    <a:pt x="469" y="47"/>
                    <a:pt x="469" y="47"/>
                  </a:cubicBezTo>
                  <a:cubicBezTo>
                    <a:pt x="469" y="48"/>
                    <a:pt x="469" y="48"/>
                    <a:pt x="469" y="48"/>
                  </a:cubicBezTo>
                  <a:cubicBezTo>
                    <a:pt x="468" y="49"/>
                    <a:pt x="468" y="49"/>
                    <a:pt x="468" y="49"/>
                  </a:cubicBezTo>
                  <a:cubicBezTo>
                    <a:pt x="467" y="49"/>
                    <a:pt x="467" y="49"/>
                    <a:pt x="467" y="49"/>
                  </a:cubicBezTo>
                  <a:cubicBezTo>
                    <a:pt x="458" y="50"/>
                    <a:pt x="458" y="50"/>
                    <a:pt x="458" y="50"/>
                  </a:cubicBezTo>
                  <a:cubicBezTo>
                    <a:pt x="444" y="42"/>
                    <a:pt x="431" y="35"/>
                    <a:pt x="418" y="26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865707" y="2888215"/>
              <a:ext cx="1613403" cy="982071"/>
            </a:xfrm>
            <a:custGeom>
              <a:avLst/>
              <a:gdLst>
                <a:gd name="T0" fmla="*/ 115 w 1085"/>
                <a:gd name="T1" fmla="*/ 28 h 659"/>
                <a:gd name="T2" fmla="*/ 98 w 1085"/>
                <a:gd name="T3" fmla="*/ 54 h 659"/>
                <a:gd name="T4" fmla="*/ 56 w 1085"/>
                <a:gd name="T5" fmla="*/ 60 h 659"/>
                <a:gd name="T6" fmla="*/ 56 w 1085"/>
                <a:gd name="T7" fmla="*/ 144 h 659"/>
                <a:gd name="T8" fmla="*/ 13 w 1085"/>
                <a:gd name="T9" fmla="*/ 158 h 659"/>
                <a:gd name="T10" fmla="*/ 15 w 1085"/>
                <a:gd name="T11" fmla="*/ 205 h 659"/>
                <a:gd name="T12" fmla="*/ 52 w 1085"/>
                <a:gd name="T13" fmla="*/ 284 h 659"/>
                <a:gd name="T14" fmla="*/ 95 w 1085"/>
                <a:gd name="T15" fmla="*/ 331 h 659"/>
                <a:gd name="T16" fmla="*/ 133 w 1085"/>
                <a:gd name="T17" fmla="*/ 331 h 659"/>
                <a:gd name="T18" fmla="*/ 159 w 1085"/>
                <a:gd name="T19" fmla="*/ 339 h 659"/>
                <a:gd name="T20" fmla="*/ 204 w 1085"/>
                <a:gd name="T21" fmla="*/ 396 h 659"/>
                <a:gd name="T22" fmla="*/ 251 w 1085"/>
                <a:gd name="T23" fmla="*/ 431 h 659"/>
                <a:gd name="T24" fmla="*/ 255 w 1085"/>
                <a:gd name="T25" fmla="*/ 434 h 659"/>
                <a:gd name="T26" fmla="*/ 314 w 1085"/>
                <a:gd name="T27" fmla="*/ 504 h 659"/>
                <a:gd name="T28" fmla="*/ 351 w 1085"/>
                <a:gd name="T29" fmla="*/ 519 h 659"/>
                <a:gd name="T30" fmla="*/ 397 w 1085"/>
                <a:gd name="T31" fmla="*/ 537 h 659"/>
                <a:gd name="T32" fmla="*/ 454 w 1085"/>
                <a:gd name="T33" fmla="*/ 558 h 659"/>
                <a:gd name="T34" fmla="*/ 503 w 1085"/>
                <a:gd name="T35" fmla="*/ 584 h 659"/>
                <a:gd name="T36" fmla="*/ 518 w 1085"/>
                <a:gd name="T37" fmla="*/ 607 h 659"/>
                <a:gd name="T38" fmla="*/ 667 w 1085"/>
                <a:gd name="T39" fmla="*/ 585 h 659"/>
                <a:gd name="T40" fmla="*/ 685 w 1085"/>
                <a:gd name="T41" fmla="*/ 609 h 659"/>
                <a:gd name="T42" fmla="*/ 781 w 1085"/>
                <a:gd name="T43" fmla="*/ 645 h 659"/>
                <a:gd name="T44" fmla="*/ 883 w 1085"/>
                <a:gd name="T45" fmla="*/ 586 h 659"/>
                <a:gd name="T46" fmla="*/ 960 w 1085"/>
                <a:gd name="T47" fmla="*/ 610 h 659"/>
                <a:gd name="T48" fmla="*/ 983 w 1085"/>
                <a:gd name="T49" fmla="*/ 620 h 659"/>
                <a:gd name="T50" fmla="*/ 983 w 1085"/>
                <a:gd name="T51" fmla="*/ 616 h 659"/>
                <a:gd name="T52" fmla="*/ 1027 w 1085"/>
                <a:gd name="T53" fmla="*/ 600 h 659"/>
                <a:gd name="T54" fmla="*/ 1052 w 1085"/>
                <a:gd name="T55" fmla="*/ 585 h 659"/>
                <a:gd name="T56" fmla="*/ 1060 w 1085"/>
                <a:gd name="T57" fmla="*/ 555 h 659"/>
                <a:gd name="T58" fmla="*/ 1078 w 1085"/>
                <a:gd name="T59" fmla="*/ 465 h 659"/>
                <a:gd name="T60" fmla="*/ 1063 w 1085"/>
                <a:gd name="T61" fmla="*/ 427 h 659"/>
                <a:gd name="T62" fmla="*/ 1038 w 1085"/>
                <a:gd name="T63" fmla="*/ 358 h 659"/>
                <a:gd name="T64" fmla="*/ 1034 w 1085"/>
                <a:gd name="T65" fmla="*/ 338 h 659"/>
                <a:gd name="T66" fmla="*/ 1003 w 1085"/>
                <a:gd name="T67" fmla="*/ 316 h 659"/>
                <a:gd name="T68" fmla="*/ 996 w 1085"/>
                <a:gd name="T69" fmla="*/ 345 h 659"/>
                <a:gd name="T70" fmla="*/ 962 w 1085"/>
                <a:gd name="T71" fmla="*/ 350 h 659"/>
                <a:gd name="T72" fmla="*/ 927 w 1085"/>
                <a:gd name="T73" fmla="*/ 375 h 659"/>
                <a:gd name="T74" fmla="*/ 894 w 1085"/>
                <a:gd name="T75" fmla="*/ 333 h 659"/>
                <a:gd name="T76" fmla="*/ 873 w 1085"/>
                <a:gd name="T77" fmla="*/ 309 h 659"/>
                <a:gd name="T78" fmla="*/ 841 w 1085"/>
                <a:gd name="T79" fmla="*/ 303 h 659"/>
                <a:gd name="T80" fmla="*/ 743 w 1085"/>
                <a:gd name="T81" fmla="*/ 280 h 659"/>
                <a:gd name="T82" fmla="*/ 696 w 1085"/>
                <a:gd name="T83" fmla="*/ 258 h 659"/>
                <a:gd name="T84" fmla="*/ 681 w 1085"/>
                <a:gd name="T85" fmla="*/ 235 h 659"/>
                <a:gd name="T86" fmla="*/ 663 w 1085"/>
                <a:gd name="T87" fmla="*/ 237 h 659"/>
                <a:gd name="T88" fmla="*/ 613 w 1085"/>
                <a:gd name="T89" fmla="*/ 205 h 659"/>
                <a:gd name="T90" fmla="*/ 598 w 1085"/>
                <a:gd name="T91" fmla="*/ 168 h 659"/>
                <a:gd name="T92" fmla="*/ 611 w 1085"/>
                <a:gd name="T93" fmla="*/ 111 h 659"/>
                <a:gd name="T94" fmla="*/ 616 w 1085"/>
                <a:gd name="T95" fmla="*/ 68 h 659"/>
                <a:gd name="T96" fmla="*/ 616 w 1085"/>
                <a:gd name="T97" fmla="*/ 37 h 659"/>
                <a:gd name="T98" fmla="*/ 612 w 1085"/>
                <a:gd name="T99" fmla="*/ 34 h 659"/>
                <a:gd name="T100" fmla="*/ 588 w 1085"/>
                <a:gd name="T101" fmla="*/ 18 h 659"/>
                <a:gd name="T102" fmla="*/ 515 w 1085"/>
                <a:gd name="T103" fmla="*/ 9 h 659"/>
                <a:gd name="T104" fmla="*/ 448 w 1085"/>
                <a:gd name="T105" fmla="*/ 20 h 659"/>
                <a:gd name="T106" fmla="*/ 407 w 1085"/>
                <a:gd name="T107" fmla="*/ 34 h 659"/>
                <a:gd name="T108" fmla="*/ 379 w 1085"/>
                <a:gd name="T109" fmla="*/ 31 h 659"/>
                <a:gd name="T110" fmla="*/ 324 w 1085"/>
                <a:gd name="T111" fmla="*/ 38 h 659"/>
                <a:gd name="T112" fmla="*/ 277 w 1085"/>
                <a:gd name="T113" fmla="*/ 18 h 659"/>
                <a:gd name="T114" fmla="*/ 263 w 1085"/>
                <a:gd name="T115" fmla="*/ 0 h 659"/>
                <a:gd name="T116" fmla="*/ 234 w 1085"/>
                <a:gd name="T117" fmla="*/ 16 h 659"/>
                <a:gd name="T118" fmla="*/ 160 w 1085"/>
                <a:gd name="T119" fmla="*/ 1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5" h="659">
                  <a:moveTo>
                    <a:pt x="134" y="3"/>
                  </a:moveTo>
                  <a:cubicBezTo>
                    <a:pt x="134" y="3"/>
                    <a:pt x="134" y="3"/>
                    <a:pt x="134" y="3"/>
                  </a:cubicBezTo>
                  <a:cubicBezTo>
                    <a:pt x="131" y="9"/>
                    <a:pt x="126" y="14"/>
                    <a:pt x="121" y="18"/>
                  </a:cubicBezTo>
                  <a:cubicBezTo>
                    <a:pt x="116" y="20"/>
                    <a:pt x="115" y="24"/>
                    <a:pt x="115" y="28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5" y="34"/>
                    <a:pt x="113" y="39"/>
                    <a:pt x="108" y="47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05" y="53"/>
                    <a:pt x="103" y="54"/>
                    <a:pt x="98" y="54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45" y="75"/>
                    <a:pt x="38" y="85"/>
                    <a:pt x="37" y="92"/>
                  </a:cubicBezTo>
                  <a:cubicBezTo>
                    <a:pt x="36" y="96"/>
                    <a:pt x="41" y="108"/>
                    <a:pt x="50" y="129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9" y="151"/>
                    <a:pt x="56" y="159"/>
                    <a:pt x="50" y="168"/>
                  </a:cubicBezTo>
                  <a:cubicBezTo>
                    <a:pt x="38" y="180"/>
                    <a:pt x="38" y="180"/>
                    <a:pt x="38" y="180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7" y="202"/>
                    <a:pt x="17" y="203"/>
                    <a:pt x="16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2" y="207"/>
                    <a:pt x="8" y="214"/>
                    <a:pt x="4" y="226"/>
                  </a:cubicBezTo>
                  <a:cubicBezTo>
                    <a:pt x="0" y="236"/>
                    <a:pt x="2" y="247"/>
                    <a:pt x="10" y="258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32" y="259"/>
                    <a:pt x="41" y="268"/>
                    <a:pt x="52" y="284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90"/>
                    <a:pt x="55" y="294"/>
                    <a:pt x="59" y="296"/>
                  </a:cubicBezTo>
                  <a:cubicBezTo>
                    <a:pt x="95" y="330"/>
                    <a:pt x="95" y="330"/>
                    <a:pt x="95" y="330"/>
                  </a:cubicBezTo>
                  <a:cubicBezTo>
                    <a:pt x="95" y="331"/>
                    <a:pt x="95" y="331"/>
                    <a:pt x="95" y="331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21" y="352"/>
                    <a:pt x="121" y="352"/>
                    <a:pt x="121" y="352"/>
                  </a:cubicBezTo>
                  <a:cubicBezTo>
                    <a:pt x="132" y="333"/>
                    <a:pt x="132" y="333"/>
                    <a:pt x="132" y="333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4" y="331"/>
                    <a:pt x="134" y="331"/>
                    <a:pt x="134" y="331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9" y="338"/>
                    <a:pt x="159" y="338"/>
                    <a:pt x="159" y="338"/>
                  </a:cubicBezTo>
                  <a:cubicBezTo>
                    <a:pt x="159" y="339"/>
                    <a:pt x="159" y="339"/>
                    <a:pt x="159" y="33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93" y="391"/>
                    <a:pt x="193" y="391"/>
                    <a:pt x="193" y="391"/>
                  </a:cubicBezTo>
                  <a:cubicBezTo>
                    <a:pt x="203" y="396"/>
                    <a:pt x="203" y="396"/>
                    <a:pt x="203" y="396"/>
                  </a:cubicBezTo>
                  <a:cubicBezTo>
                    <a:pt x="204" y="396"/>
                    <a:pt x="204" y="396"/>
                    <a:pt x="204" y="396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0" y="400"/>
                    <a:pt x="210" y="400"/>
                    <a:pt x="210" y="400"/>
                  </a:cubicBezTo>
                  <a:cubicBezTo>
                    <a:pt x="232" y="434"/>
                    <a:pt x="232" y="434"/>
                    <a:pt x="232" y="434"/>
                  </a:cubicBezTo>
                  <a:cubicBezTo>
                    <a:pt x="251" y="431"/>
                    <a:pt x="251" y="431"/>
                    <a:pt x="251" y="431"/>
                  </a:cubicBezTo>
                  <a:cubicBezTo>
                    <a:pt x="252" y="431"/>
                    <a:pt x="252" y="431"/>
                    <a:pt x="252" y="431"/>
                  </a:cubicBezTo>
                  <a:cubicBezTo>
                    <a:pt x="253" y="431"/>
                    <a:pt x="253" y="431"/>
                    <a:pt x="253" y="431"/>
                  </a:cubicBezTo>
                  <a:cubicBezTo>
                    <a:pt x="254" y="432"/>
                    <a:pt x="254" y="432"/>
                    <a:pt x="254" y="432"/>
                  </a:cubicBezTo>
                  <a:cubicBezTo>
                    <a:pt x="255" y="434"/>
                    <a:pt x="255" y="434"/>
                    <a:pt x="255" y="434"/>
                  </a:cubicBezTo>
                  <a:cubicBezTo>
                    <a:pt x="271" y="467"/>
                    <a:pt x="271" y="467"/>
                    <a:pt x="271" y="467"/>
                  </a:cubicBezTo>
                  <a:cubicBezTo>
                    <a:pt x="290" y="478"/>
                    <a:pt x="290" y="478"/>
                    <a:pt x="290" y="478"/>
                  </a:cubicBezTo>
                  <a:cubicBezTo>
                    <a:pt x="306" y="483"/>
                    <a:pt x="306" y="483"/>
                    <a:pt x="306" y="483"/>
                  </a:cubicBezTo>
                  <a:cubicBezTo>
                    <a:pt x="314" y="504"/>
                    <a:pt x="314" y="504"/>
                    <a:pt x="314" y="504"/>
                  </a:cubicBezTo>
                  <a:cubicBezTo>
                    <a:pt x="325" y="504"/>
                    <a:pt x="325" y="504"/>
                    <a:pt x="325" y="504"/>
                  </a:cubicBezTo>
                  <a:cubicBezTo>
                    <a:pt x="326" y="505"/>
                    <a:pt x="326" y="505"/>
                    <a:pt x="326" y="505"/>
                  </a:cubicBezTo>
                  <a:cubicBezTo>
                    <a:pt x="351" y="518"/>
                    <a:pt x="351" y="518"/>
                    <a:pt x="351" y="518"/>
                  </a:cubicBezTo>
                  <a:cubicBezTo>
                    <a:pt x="351" y="519"/>
                    <a:pt x="351" y="519"/>
                    <a:pt x="351" y="519"/>
                  </a:cubicBezTo>
                  <a:cubicBezTo>
                    <a:pt x="352" y="520"/>
                    <a:pt x="352" y="520"/>
                    <a:pt x="352" y="520"/>
                  </a:cubicBezTo>
                  <a:cubicBezTo>
                    <a:pt x="370" y="542"/>
                    <a:pt x="370" y="542"/>
                    <a:pt x="370" y="542"/>
                  </a:cubicBezTo>
                  <a:cubicBezTo>
                    <a:pt x="396" y="537"/>
                    <a:pt x="396" y="537"/>
                    <a:pt x="396" y="537"/>
                  </a:cubicBezTo>
                  <a:cubicBezTo>
                    <a:pt x="397" y="537"/>
                    <a:pt x="397" y="537"/>
                    <a:pt x="397" y="537"/>
                  </a:cubicBezTo>
                  <a:cubicBezTo>
                    <a:pt x="407" y="541"/>
                    <a:pt x="407" y="541"/>
                    <a:pt x="407" y="541"/>
                  </a:cubicBezTo>
                  <a:cubicBezTo>
                    <a:pt x="407" y="541"/>
                    <a:pt x="407" y="541"/>
                    <a:pt x="407" y="541"/>
                  </a:cubicBezTo>
                  <a:cubicBezTo>
                    <a:pt x="424" y="556"/>
                    <a:pt x="424" y="556"/>
                    <a:pt x="424" y="556"/>
                  </a:cubicBezTo>
                  <a:cubicBezTo>
                    <a:pt x="454" y="558"/>
                    <a:pt x="454" y="558"/>
                    <a:pt x="454" y="558"/>
                  </a:cubicBezTo>
                  <a:cubicBezTo>
                    <a:pt x="472" y="555"/>
                    <a:pt x="472" y="555"/>
                    <a:pt x="472" y="555"/>
                  </a:cubicBezTo>
                  <a:cubicBezTo>
                    <a:pt x="496" y="551"/>
                    <a:pt x="511" y="553"/>
                    <a:pt x="516" y="559"/>
                  </a:cubicBezTo>
                  <a:cubicBezTo>
                    <a:pt x="520" y="565"/>
                    <a:pt x="518" y="570"/>
                    <a:pt x="510" y="577"/>
                  </a:cubicBezTo>
                  <a:cubicBezTo>
                    <a:pt x="503" y="584"/>
                    <a:pt x="503" y="584"/>
                    <a:pt x="503" y="584"/>
                  </a:cubicBezTo>
                  <a:cubicBezTo>
                    <a:pt x="501" y="587"/>
                    <a:pt x="503" y="593"/>
                    <a:pt x="512" y="601"/>
                  </a:cubicBezTo>
                  <a:cubicBezTo>
                    <a:pt x="513" y="603"/>
                    <a:pt x="513" y="603"/>
                    <a:pt x="513" y="603"/>
                  </a:cubicBezTo>
                  <a:cubicBezTo>
                    <a:pt x="512" y="603"/>
                    <a:pt x="512" y="603"/>
                    <a:pt x="512" y="603"/>
                  </a:cubicBezTo>
                  <a:cubicBezTo>
                    <a:pt x="518" y="607"/>
                    <a:pt x="518" y="607"/>
                    <a:pt x="518" y="607"/>
                  </a:cubicBezTo>
                  <a:cubicBezTo>
                    <a:pt x="520" y="605"/>
                    <a:pt x="520" y="605"/>
                    <a:pt x="520" y="605"/>
                  </a:cubicBezTo>
                  <a:cubicBezTo>
                    <a:pt x="537" y="572"/>
                    <a:pt x="551" y="554"/>
                    <a:pt x="561" y="551"/>
                  </a:cubicBezTo>
                  <a:cubicBezTo>
                    <a:pt x="571" y="547"/>
                    <a:pt x="592" y="556"/>
                    <a:pt x="626" y="577"/>
                  </a:cubicBezTo>
                  <a:cubicBezTo>
                    <a:pt x="667" y="585"/>
                    <a:pt x="667" y="585"/>
                    <a:pt x="667" y="585"/>
                  </a:cubicBezTo>
                  <a:cubicBezTo>
                    <a:pt x="667" y="586"/>
                    <a:pt x="667" y="586"/>
                    <a:pt x="667" y="586"/>
                  </a:cubicBezTo>
                  <a:cubicBezTo>
                    <a:pt x="667" y="587"/>
                    <a:pt x="667" y="587"/>
                    <a:pt x="667" y="587"/>
                  </a:cubicBezTo>
                  <a:cubicBezTo>
                    <a:pt x="665" y="607"/>
                    <a:pt x="665" y="607"/>
                    <a:pt x="665" y="607"/>
                  </a:cubicBezTo>
                  <a:cubicBezTo>
                    <a:pt x="685" y="609"/>
                    <a:pt x="685" y="609"/>
                    <a:pt x="685" y="609"/>
                  </a:cubicBezTo>
                  <a:cubicBezTo>
                    <a:pt x="685" y="636"/>
                    <a:pt x="685" y="636"/>
                    <a:pt x="685" y="636"/>
                  </a:cubicBezTo>
                  <a:cubicBezTo>
                    <a:pt x="691" y="647"/>
                    <a:pt x="696" y="654"/>
                    <a:pt x="698" y="656"/>
                  </a:cubicBezTo>
                  <a:cubicBezTo>
                    <a:pt x="703" y="659"/>
                    <a:pt x="723" y="659"/>
                    <a:pt x="760" y="656"/>
                  </a:cubicBezTo>
                  <a:cubicBezTo>
                    <a:pt x="781" y="645"/>
                    <a:pt x="781" y="645"/>
                    <a:pt x="781" y="645"/>
                  </a:cubicBezTo>
                  <a:cubicBezTo>
                    <a:pt x="802" y="616"/>
                    <a:pt x="802" y="616"/>
                    <a:pt x="802" y="616"/>
                  </a:cubicBezTo>
                  <a:cubicBezTo>
                    <a:pt x="826" y="616"/>
                    <a:pt x="826" y="616"/>
                    <a:pt x="826" y="616"/>
                  </a:cubicBezTo>
                  <a:cubicBezTo>
                    <a:pt x="838" y="612"/>
                    <a:pt x="838" y="612"/>
                    <a:pt x="838" y="612"/>
                  </a:cubicBezTo>
                  <a:cubicBezTo>
                    <a:pt x="883" y="586"/>
                    <a:pt x="883" y="586"/>
                    <a:pt x="883" y="586"/>
                  </a:cubicBezTo>
                  <a:cubicBezTo>
                    <a:pt x="884" y="586"/>
                    <a:pt x="884" y="586"/>
                    <a:pt x="884" y="586"/>
                  </a:cubicBezTo>
                  <a:cubicBezTo>
                    <a:pt x="885" y="585"/>
                    <a:pt x="885" y="585"/>
                    <a:pt x="885" y="585"/>
                  </a:cubicBezTo>
                  <a:cubicBezTo>
                    <a:pt x="911" y="582"/>
                    <a:pt x="926" y="582"/>
                    <a:pt x="930" y="585"/>
                  </a:cubicBezTo>
                  <a:cubicBezTo>
                    <a:pt x="960" y="610"/>
                    <a:pt x="960" y="610"/>
                    <a:pt x="960" y="610"/>
                  </a:cubicBezTo>
                  <a:cubicBezTo>
                    <a:pt x="969" y="614"/>
                    <a:pt x="969" y="614"/>
                    <a:pt x="969" y="614"/>
                  </a:cubicBezTo>
                  <a:cubicBezTo>
                    <a:pt x="970" y="615"/>
                    <a:pt x="970" y="615"/>
                    <a:pt x="970" y="615"/>
                  </a:cubicBezTo>
                  <a:cubicBezTo>
                    <a:pt x="982" y="620"/>
                    <a:pt x="982" y="620"/>
                    <a:pt x="982" y="620"/>
                  </a:cubicBezTo>
                  <a:cubicBezTo>
                    <a:pt x="983" y="620"/>
                    <a:pt x="983" y="620"/>
                    <a:pt x="983" y="620"/>
                  </a:cubicBezTo>
                  <a:cubicBezTo>
                    <a:pt x="983" y="618"/>
                    <a:pt x="983" y="618"/>
                    <a:pt x="983" y="618"/>
                  </a:cubicBezTo>
                  <a:cubicBezTo>
                    <a:pt x="983" y="618"/>
                    <a:pt x="983" y="618"/>
                    <a:pt x="983" y="618"/>
                  </a:cubicBezTo>
                  <a:cubicBezTo>
                    <a:pt x="983" y="617"/>
                    <a:pt x="983" y="617"/>
                    <a:pt x="983" y="617"/>
                  </a:cubicBezTo>
                  <a:cubicBezTo>
                    <a:pt x="983" y="616"/>
                    <a:pt x="983" y="616"/>
                    <a:pt x="983" y="616"/>
                  </a:cubicBezTo>
                  <a:cubicBezTo>
                    <a:pt x="987" y="596"/>
                    <a:pt x="987" y="596"/>
                    <a:pt x="987" y="596"/>
                  </a:cubicBezTo>
                  <a:cubicBezTo>
                    <a:pt x="985" y="589"/>
                    <a:pt x="985" y="585"/>
                    <a:pt x="987" y="580"/>
                  </a:cubicBezTo>
                  <a:cubicBezTo>
                    <a:pt x="989" y="577"/>
                    <a:pt x="992" y="575"/>
                    <a:pt x="998" y="574"/>
                  </a:cubicBezTo>
                  <a:cubicBezTo>
                    <a:pt x="1008" y="571"/>
                    <a:pt x="1018" y="580"/>
                    <a:pt x="1027" y="600"/>
                  </a:cubicBezTo>
                  <a:cubicBezTo>
                    <a:pt x="1029" y="600"/>
                    <a:pt x="1029" y="600"/>
                    <a:pt x="1029" y="600"/>
                  </a:cubicBezTo>
                  <a:cubicBezTo>
                    <a:pt x="1029" y="600"/>
                    <a:pt x="1029" y="600"/>
                    <a:pt x="1029" y="600"/>
                  </a:cubicBezTo>
                  <a:cubicBezTo>
                    <a:pt x="1047" y="593"/>
                    <a:pt x="1047" y="593"/>
                    <a:pt x="1047" y="593"/>
                  </a:cubicBezTo>
                  <a:cubicBezTo>
                    <a:pt x="1050" y="592"/>
                    <a:pt x="1052" y="589"/>
                    <a:pt x="1052" y="585"/>
                  </a:cubicBezTo>
                  <a:cubicBezTo>
                    <a:pt x="1048" y="573"/>
                    <a:pt x="1048" y="573"/>
                    <a:pt x="1048" y="573"/>
                  </a:cubicBezTo>
                  <a:cubicBezTo>
                    <a:pt x="1048" y="572"/>
                    <a:pt x="1048" y="572"/>
                    <a:pt x="1048" y="572"/>
                  </a:cubicBezTo>
                  <a:cubicBezTo>
                    <a:pt x="1047" y="567"/>
                    <a:pt x="1048" y="562"/>
                    <a:pt x="1054" y="560"/>
                  </a:cubicBezTo>
                  <a:cubicBezTo>
                    <a:pt x="1060" y="555"/>
                    <a:pt x="1060" y="555"/>
                    <a:pt x="1060" y="555"/>
                  </a:cubicBezTo>
                  <a:cubicBezTo>
                    <a:pt x="1075" y="538"/>
                    <a:pt x="1075" y="538"/>
                    <a:pt x="1075" y="538"/>
                  </a:cubicBezTo>
                  <a:cubicBezTo>
                    <a:pt x="1085" y="516"/>
                    <a:pt x="1085" y="516"/>
                    <a:pt x="1085" y="516"/>
                  </a:cubicBezTo>
                  <a:cubicBezTo>
                    <a:pt x="1076" y="501"/>
                    <a:pt x="1074" y="491"/>
                    <a:pt x="1076" y="484"/>
                  </a:cubicBezTo>
                  <a:cubicBezTo>
                    <a:pt x="1078" y="465"/>
                    <a:pt x="1078" y="465"/>
                    <a:pt x="1078" y="465"/>
                  </a:cubicBezTo>
                  <a:cubicBezTo>
                    <a:pt x="1074" y="456"/>
                    <a:pt x="1072" y="451"/>
                    <a:pt x="1072" y="446"/>
                  </a:cubicBezTo>
                  <a:cubicBezTo>
                    <a:pt x="1072" y="444"/>
                    <a:pt x="1069" y="438"/>
                    <a:pt x="1064" y="429"/>
                  </a:cubicBezTo>
                  <a:cubicBezTo>
                    <a:pt x="1063" y="429"/>
                    <a:pt x="1063" y="429"/>
                    <a:pt x="1063" y="429"/>
                  </a:cubicBezTo>
                  <a:cubicBezTo>
                    <a:pt x="1063" y="427"/>
                    <a:pt x="1063" y="427"/>
                    <a:pt x="1063" y="427"/>
                  </a:cubicBezTo>
                  <a:cubicBezTo>
                    <a:pt x="1061" y="403"/>
                    <a:pt x="1061" y="403"/>
                    <a:pt x="1061" y="403"/>
                  </a:cubicBezTo>
                  <a:cubicBezTo>
                    <a:pt x="1061" y="398"/>
                    <a:pt x="1060" y="393"/>
                    <a:pt x="1061" y="386"/>
                  </a:cubicBezTo>
                  <a:cubicBezTo>
                    <a:pt x="1055" y="381"/>
                    <a:pt x="1051" y="376"/>
                    <a:pt x="1048" y="371"/>
                  </a:cubicBezTo>
                  <a:cubicBezTo>
                    <a:pt x="1038" y="358"/>
                    <a:pt x="1038" y="358"/>
                    <a:pt x="1038" y="358"/>
                  </a:cubicBezTo>
                  <a:cubicBezTo>
                    <a:pt x="1037" y="357"/>
                    <a:pt x="1037" y="357"/>
                    <a:pt x="1037" y="357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55"/>
                    <a:pt x="1037" y="355"/>
                    <a:pt x="1037" y="355"/>
                  </a:cubicBezTo>
                  <a:cubicBezTo>
                    <a:pt x="1034" y="338"/>
                    <a:pt x="1034" y="338"/>
                    <a:pt x="1034" y="338"/>
                  </a:cubicBezTo>
                  <a:cubicBezTo>
                    <a:pt x="1023" y="329"/>
                    <a:pt x="1023" y="329"/>
                    <a:pt x="1023" y="329"/>
                  </a:cubicBezTo>
                  <a:cubicBezTo>
                    <a:pt x="1023" y="330"/>
                    <a:pt x="1023" y="330"/>
                    <a:pt x="1023" y="330"/>
                  </a:cubicBezTo>
                  <a:cubicBezTo>
                    <a:pt x="1003" y="314"/>
                    <a:pt x="1003" y="314"/>
                    <a:pt x="1003" y="314"/>
                  </a:cubicBezTo>
                  <a:cubicBezTo>
                    <a:pt x="1003" y="316"/>
                    <a:pt x="1003" y="316"/>
                    <a:pt x="1003" y="316"/>
                  </a:cubicBezTo>
                  <a:cubicBezTo>
                    <a:pt x="1006" y="337"/>
                    <a:pt x="1006" y="337"/>
                    <a:pt x="1006" y="337"/>
                  </a:cubicBezTo>
                  <a:cubicBezTo>
                    <a:pt x="1006" y="338"/>
                    <a:pt x="1006" y="338"/>
                    <a:pt x="1006" y="338"/>
                  </a:cubicBezTo>
                  <a:cubicBezTo>
                    <a:pt x="1006" y="340"/>
                    <a:pt x="1006" y="340"/>
                    <a:pt x="1006" y="340"/>
                  </a:cubicBezTo>
                  <a:cubicBezTo>
                    <a:pt x="996" y="345"/>
                    <a:pt x="996" y="345"/>
                    <a:pt x="996" y="345"/>
                  </a:cubicBezTo>
                  <a:cubicBezTo>
                    <a:pt x="994" y="358"/>
                    <a:pt x="994" y="358"/>
                    <a:pt x="994" y="358"/>
                  </a:cubicBezTo>
                  <a:cubicBezTo>
                    <a:pt x="994" y="360"/>
                    <a:pt x="994" y="360"/>
                    <a:pt x="994" y="360"/>
                  </a:cubicBezTo>
                  <a:cubicBezTo>
                    <a:pt x="970" y="369"/>
                    <a:pt x="970" y="369"/>
                    <a:pt x="970" y="369"/>
                  </a:cubicBezTo>
                  <a:cubicBezTo>
                    <a:pt x="962" y="350"/>
                    <a:pt x="962" y="350"/>
                    <a:pt x="962" y="350"/>
                  </a:cubicBezTo>
                  <a:cubicBezTo>
                    <a:pt x="957" y="349"/>
                    <a:pt x="957" y="349"/>
                    <a:pt x="957" y="349"/>
                  </a:cubicBezTo>
                  <a:cubicBezTo>
                    <a:pt x="949" y="356"/>
                    <a:pt x="949" y="356"/>
                    <a:pt x="949" y="356"/>
                  </a:cubicBezTo>
                  <a:cubicBezTo>
                    <a:pt x="945" y="370"/>
                    <a:pt x="945" y="370"/>
                    <a:pt x="945" y="370"/>
                  </a:cubicBezTo>
                  <a:cubicBezTo>
                    <a:pt x="927" y="375"/>
                    <a:pt x="927" y="375"/>
                    <a:pt x="927" y="375"/>
                  </a:cubicBezTo>
                  <a:cubicBezTo>
                    <a:pt x="918" y="368"/>
                    <a:pt x="918" y="368"/>
                    <a:pt x="918" y="368"/>
                  </a:cubicBezTo>
                  <a:cubicBezTo>
                    <a:pt x="904" y="364"/>
                    <a:pt x="904" y="364"/>
                    <a:pt x="904" y="364"/>
                  </a:cubicBezTo>
                  <a:cubicBezTo>
                    <a:pt x="900" y="345"/>
                    <a:pt x="900" y="345"/>
                    <a:pt x="900" y="345"/>
                  </a:cubicBezTo>
                  <a:cubicBezTo>
                    <a:pt x="894" y="333"/>
                    <a:pt x="894" y="333"/>
                    <a:pt x="894" y="333"/>
                  </a:cubicBezTo>
                  <a:cubicBezTo>
                    <a:pt x="886" y="329"/>
                    <a:pt x="886" y="329"/>
                    <a:pt x="886" y="329"/>
                  </a:cubicBezTo>
                  <a:cubicBezTo>
                    <a:pt x="885" y="328"/>
                    <a:pt x="885" y="328"/>
                    <a:pt x="885" y="328"/>
                  </a:cubicBezTo>
                  <a:cubicBezTo>
                    <a:pt x="879" y="320"/>
                    <a:pt x="879" y="320"/>
                    <a:pt x="879" y="320"/>
                  </a:cubicBezTo>
                  <a:cubicBezTo>
                    <a:pt x="873" y="309"/>
                    <a:pt x="873" y="309"/>
                    <a:pt x="873" y="309"/>
                  </a:cubicBezTo>
                  <a:cubicBezTo>
                    <a:pt x="863" y="297"/>
                    <a:pt x="863" y="297"/>
                    <a:pt x="863" y="297"/>
                  </a:cubicBezTo>
                  <a:cubicBezTo>
                    <a:pt x="855" y="297"/>
                    <a:pt x="855" y="297"/>
                    <a:pt x="855" y="297"/>
                  </a:cubicBezTo>
                  <a:cubicBezTo>
                    <a:pt x="841" y="302"/>
                    <a:pt x="841" y="302"/>
                    <a:pt x="841" y="302"/>
                  </a:cubicBezTo>
                  <a:cubicBezTo>
                    <a:pt x="841" y="303"/>
                    <a:pt x="841" y="303"/>
                    <a:pt x="841" y="303"/>
                  </a:cubicBezTo>
                  <a:cubicBezTo>
                    <a:pt x="805" y="300"/>
                    <a:pt x="805" y="300"/>
                    <a:pt x="805" y="300"/>
                  </a:cubicBezTo>
                  <a:cubicBezTo>
                    <a:pt x="778" y="295"/>
                    <a:pt x="778" y="295"/>
                    <a:pt x="778" y="295"/>
                  </a:cubicBezTo>
                  <a:cubicBezTo>
                    <a:pt x="776" y="294"/>
                    <a:pt x="772" y="291"/>
                    <a:pt x="764" y="287"/>
                  </a:cubicBezTo>
                  <a:cubicBezTo>
                    <a:pt x="743" y="280"/>
                    <a:pt x="743" y="280"/>
                    <a:pt x="743" y="280"/>
                  </a:cubicBezTo>
                  <a:cubicBezTo>
                    <a:pt x="727" y="276"/>
                    <a:pt x="718" y="272"/>
                    <a:pt x="716" y="268"/>
                  </a:cubicBezTo>
                  <a:cubicBezTo>
                    <a:pt x="713" y="266"/>
                    <a:pt x="713" y="266"/>
                    <a:pt x="713" y="266"/>
                  </a:cubicBezTo>
                  <a:cubicBezTo>
                    <a:pt x="708" y="265"/>
                    <a:pt x="708" y="265"/>
                    <a:pt x="708" y="265"/>
                  </a:cubicBezTo>
                  <a:cubicBezTo>
                    <a:pt x="696" y="258"/>
                    <a:pt x="696" y="258"/>
                    <a:pt x="696" y="258"/>
                  </a:cubicBezTo>
                  <a:cubicBezTo>
                    <a:pt x="694" y="257"/>
                    <a:pt x="694" y="257"/>
                    <a:pt x="694" y="257"/>
                  </a:cubicBezTo>
                  <a:cubicBezTo>
                    <a:pt x="692" y="254"/>
                    <a:pt x="690" y="252"/>
                    <a:pt x="689" y="249"/>
                  </a:cubicBezTo>
                  <a:cubicBezTo>
                    <a:pt x="686" y="243"/>
                    <a:pt x="686" y="243"/>
                    <a:pt x="686" y="243"/>
                  </a:cubicBezTo>
                  <a:cubicBezTo>
                    <a:pt x="681" y="235"/>
                    <a:pt x="681" y="235"/>
                    <a:pt x="681" y="235"/>
                  </a:cubicBezTo>
                  <a:cubicBezTo>
                    <a:pt x="672" y="231"/>
                    <a:pt x="672" y="231"/>
                    <a:pt x="672" y="231"/>
                  </a:cubicBezTo>
                  <a:cubicBezTo>
                    <a:pt x="668" y="233"/>
                    <a:pt x="668" y="233"/>
                    <a:pt x="668" y="233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3" y="237"/>
                    <a:pt x="663" y="237"/>
                    <a:pt x="663" y="237"/>
                  </a:cubicBezTo>
                  <a:cubicBezTo>
                    <a:pt x="659" y="240"/>
                    <a:pt x="656" y="241"/>
                    <a:pt x="653" y="242"/>
                  </a:cubicBezTo>
                  <a:cubicBezTo>
                    <a:pt x="647" y="243"/>
                    <a:pt x="642" y="240"/>
                    <a:pt x="636" y="234"/>
                  </a:cubicBezTo>
                  <a:cubicBezTo>
                    <a:pt x="623" y="220"/>
                    <a:pt x="623" y="220"/>
                    <a:pt x="623" y="220"/>
                  </a:cubicBezTo>
                  <a:cubicBezTo>
                    <a:pt x="618" y="214"/>
                    <a:pt x="614" y="209"/>
                    <a:pt x="613" y="205"/>
                  </a:cubicBezTo>
                  <a:cubicBezTo>
                    <a:pt x="610" y="200"/>
                    <a:pt x="610" y="200"/>
                    <a:pt x="610" y="200"/>
                  </a:cubicBezTo>
                  <a:cubicBezTo>
                    <a:pt x="605" y="195"/>
                    <a:pt x="601" y="190"/>
                    <a:pt x="599" y="186"/>
                  </a:cubicBezTo>
                  <a:cubicBezTo>
                    <a:pt x="597" y="180"/>
                    <a:pt x="596" y="174"/>
                    <a:pt x="598" y="169"/>
                  </a:cubicBezTo>
                  <a:cubicBezTo>
                    <a:pt x="598" y="168"/>
                    <a:pt x="598" y="168"/>
                    <a:pt x="598" y="168"/>
                  </a:cubicBezTo>
                  <a:cubicBezTo>
                    <a:pt x="607" y="153"/>
                    <a:pt x="607" y="153"/>
                    <a:pt x="607" y="153"/>
                  </a:cubicBezTo>
                  <a:cubicBezTo>
                    <a:pt x="612" y="137"/>
                    <a:pt x="612" y="137"/>
                    <a:pt x="612" y="137"/>
                  </a:cubicBezTo>
                  <a:cubicBezTo>
                    <a:pt x="614" y="127"/>
                    <a:pt x="614" y="127"/>
                    <a:pt x="614" y="127"/>
                  </a:cubicBezTo>
                  <a:cubicBezTo>
                    <a:pt x="611" y="111"/>
                    <a:pt x="611" y="111"/>
                    <a:pt x="611" y="111"/>
                  </a:cubicBezTo>
                  <a:cubicBezTo>
                    <a:pt x="601" y="102"/>
                    <a:pt x="601" y="102"/>
                    <a:pt x="601" y="102"/>
                  </a:cubicBezTo>
                  <a:cubicBezTo>
                    <a:pt x="603" y="89"/>
                    <a:pt x="603" y="89"/>
                    <a:pt x="603" y="89"/>
                  </a:cubicBezTo>
                  <a:cubicBezTo>
                    <a:pt x="603" y="79"/>
                    <a:pt x="606" y="74"/>
                    <a:pt x="613" y="73"/>
                  </a:cubicBezTo>
                  <a:cubicBezTo>
                    <a:pt x="615" y="72"/>
                    <a:pt x="616" y="71"/>
                    <a:pt x="616" y="68"/>
                  </a:cubicBezTo>
                  <a:cubicBezTo>
                    <a:pt x="616" y="67"/>
                    <a:pt x="616" y="67"/>
                    <a:pt x="616" y="67"/>
                  </a:cubicBezTo>
                  <a:cubicBezTo>
                    <a:pt x="616" y="54"/>
                    <a:pt x="616" y="54"/>
                    <a:pt x="616" y="54"/>
                  </a:cubicBezTo>
                  <a:cubicBezTo>
                    <a:pt x="616" y="53"/>
                    <a:pt x="616" y="53"/>
                    <a:pt x="616" y="53"/>
                  </a:cubicBezTo>
                  <a:cubicBezTo>
                    <a:pt x="616" y="37"/>
                    <a:pt x="616" y="37"/>
                    <a:pt x="616" y="37"/>
                  </a:cubicBezTo>
                  <a:cubicBezTo>
                    <a:pt x="615" y="37"/>
                    <a:pt x="615" y="37"/>
                    <a:pt x="615" y="37"/>
                  </a:cubicBezTo>
                  <a:cubicBezTo>
                    <a:pt x="614" y="36"/>
                    <a:pt x="614" y="36"/>
                    <a:pt x="614" y="36"/>
                  </a:cubicBezTo>
                  <a:cubicBezTo>
                    <a:pt x="612" y="35"/>
                    <a:pt x="612" y="35"/>
                    <a:pt x="612" y="35"/>
                  </a:cubicBezTo>
                  <a:cubicBezTo>
                    <a:pt x="612" y="34"/>
                    <a:pt x="612" y="34"/>
                    <a:pt x="612" y="34"/>
                  </a:cubicBezTo>
                  <a:cubicBezTo>
                    <a:pt x="611" y="34"/>
                    <a:pt x="611" y="34"/>
                    <a:pt x="611" y="34"/>
                  </a:cubicBezTo>
                  <a:cubicBezTo>
                    <a:pt x="598" y="26"/>
                    <a:pt x="598" y="26"/>
                    <a:pt x="598" y="26"/>
                  </a:cubicBezTo>
                  <a:cubicBezTo>
                    <a:pt x="598" y="26"/>
                    <a:pt x="598" y="26"/>
                    <a:pt x="598" y="26"/>
                  </a:cubicBezTo>
                  <a:cubicBezTo>
                    <a:pt x="588" y="18"/>
                    <a:pt x="588" y="18"/>
                    <a:pt x="588" y="18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45" y="4"/>
                    <a:pt x="545" y="4"/>
                    <a:pt x="545" y="4"/>
                  </a:cubicBezTo>
                  <a:cubicBezTo>
                    <a:pt x="526" y="4"/>
                    <a:pt x="526" y="4"/>
                    <a:pt x="526" y="4"/>
                  </a:cubicBezTo>
                  <a:cubicBezTo>
                    <a:pt x="523" y="4"/>
                    <a:pt x="520" y="6"/>
                    <a:pt x="515" y="9"/>
                  </a:cubicBezTo>
                  <a:cubicBezTo>
                    <a:pt x="514" y="9"/>
                    <a:pt x="514" y="9"/>
                    <a:pt x="514" y="9"/>
                  </a:cubicBezTo>
                  <a:cubicBezTo>
                    <a:pt x="499" y="14"/>
                    <a:pt x="499" y="14"/>
                    <a:pt x="499" y="14"/>
                  </a:cubicBezTo>
                  <a:cubicBezTo>
                    <a:pt x="461" y="14"/>
                    <a:pt x="461" y="14"/>
                    <a:pt x="461" y="14"/>
                  </a:cubicBezTo>
                  <a:cubicBezTo>
                    <a:pt x="456" y="16"/>
                    <a:pt x="451" y="17"/>
                    <a:pt x="448" y="20"/>
                  </a:cubicBezTo>
                  <a:cubicBezTo>
                    <a:pt x="444" y="23"/>
                    <a:pt x="436" y="26"/>
                    <a:pt x="426" y="29"/>
                  </a:cubicBezTo>
                  <a:cubicBezTo>
                    <a:pt x="408" y="34"/>
                    <a:pt x="408" y="34"/>
                    <a:pt x="408" y="34"/>
                  </a:cubicBezTo>
                  <a:cubicBezTo>
                    <a:pt x="408" y="34"/>
                    <a:pt x="408" y="34"/>
                    <a:pt x="408" y="34"/>
                  </a:cubicBezTo>
                  <a:cubicBezTo>
                    <a:pt x="407" y="34"/>
                    <a:pt x="407" y="34"/>
                    <a:pt x="407" y="34"/>
                  </a:cubicBezTo>
                  <a:cubicBezTo>
                    <a:pt x="381" y="32"/>
                    <a:pt x="381" y="32"/>
                    <a:pt x="381" y="32"/>
                  </a:cubicBezTo>
                  <a:cubicBezTo>
                    <a:pt x="379" y="31"/>
                    <a:pt x="379" y="31"/>
                    <a:pt x="379" y="31"/>
                  </a:cubicBezTo>
                  <a:cubicBezTo>
                    <a:pt x="380" y="32"/>
                    <a:pt x="380" y="32"/>
                    <a:pt x="380" y="32"/>
                  </a:cubicBezTo>
                  <a:cubicBezTo>
                    <a:pt x="379" y="31"/>
                    <a:pt x="379" y="31"/>
                    <a:pt x="379" y="31"/>
                  </a:cubicBezTo>
                  <a:cubicBezTo>
                    <a:pt x="370" y="30"/>
                    <a:pt x="370" y="30"/>
                    <a:pt x="370" y="30"/>
                  </a:cubicBezTo>
                  <a:cubicBezTo>
                    <a:pt x="355" y="35"/>
                    <a:pt x="355" y="35"/>
                    <a:pt x="355" y="35"/>
                  </a:cubicBezTo>
                  <a:cubicBezTo>
                    <a:pt x="325" y="38"/>
                    <a:pt x="325" y="38"/>
                    <a:pt x="325" y="38"/>
                  </a:cubicBezTo>
                  <a:cubicBezTo>
                    <a:pt x="324" y="38"/>
                    <a:pt x="324" y="38"/>
                    <a:pt x="324" y="38"/>
                  </a:cubicBezTo>
                  <a:cubicBezTo>
                    <a:pt x="323" y="37"/>
                    <a:pt x="323" y="37"/>
                    <a:pt x="323" y="37"/>
                  </a:cubicBezTo>
                  <a:cubicBezTo>
                    <a:pt x="308" y="32"/>
                    <a:pt x="308" y="32"/>
                    <a:pt x="308" y="32"/>
                  </a:cubicBezTo>
                  <a:cubicBezTo>
                    <a:pt x="296" y="32"/>
                    <a:pt x="296" y="32"/>
                    <a:pt x="296" y="32"/>
                  </a:cubicBezTo>
                  <a:cubicBezTo>
                    <a:pt x="290" y="30"/>
                    <a:pt x="284" y="26"/>
                    <a:pt x="277" y="18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75" y="10"/>
                    <a:pt x="273" y="7"/>
                    <a:pt x="272" y="6"/>
                  </a:cubicBezTo>
                  <a:cubicBezTo>
                    <a:pt x="269" y="4"/>
                    <a:pt x="269" y="4"/>
                    <a:pt x="269" y="4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57" y="6"/>
                    <a:pt x="257" y="6"/>
                    <a:pt x="257" y="6"/>
                  </a:cubicBezTo>
                  <a:cubicBezTo>
                    <a:pt x="256" y="7"/>
                    <a:pt x="256" y="7"/>
                    <a:pt x="256" y="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05" y="19"/>
                    <a:pt x="205" y="19"/>
                    <a:pt x="205" y="19"/>
                  </a:cubicBezTo>
                  <a:cubicBezTo>
                    <a:pt x="201" y="19"/>
                    <a:pt x="194" y="17"/>
                    <a:pt x="183" y="14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45" y="3"/>
                    <a:pt x="145" y="3"/>
                    <a:pt x="145" y="3"/>
                  </a:cubicBezTo>
                  <a:lnTo>
                    <a:pt x="134" y="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2363427" y="3209418"/>
              <a:ext cx="900847" cy="791318"/>
            </a:xfrm>
            <a:custGeom>
              <a:avLst/>
              <a:gdLst>
                <a:gd name="T0" fmla="*/ 17 w 606"/>
                <a:gd name="T1" fmla="*/ 24 h 532"/>
                <a:gd name="T2" fmla="*/ 15 w 606"/>
                <a:gd name="T3" fmla="*/ 61 h 532"/>
                <a:gd name="T4" fmla="*/ 8 w 606"/>
                <a:gd name="T5" fmla="*/ 99 h 532"/>
                <a:gd name="T6" fmla="*/ 34 w 606"/>
                <a:gd name="T7" fmla="*/ 120 h 532"/>
                <a:gd name="T8" fmla="*/ 62 w 606"/>
                <a:gd name="T9" fmla="*/ 168 h 532"/>
                <a:gd name="T10" fmla="*/ 73 w 606"/>
                <a:gd name="T11" fmla="*/ 230 h 532"/>
                <a:gd name="T12" fmla="*/ 86 w 606"/>
                <a:gd name="T13" fmla="*/ 299 h 532"/>
                <a:gd name="T14" fmla="*/ 75 w 606"/>
                <a:gd name="T15" fmla="*/ 361 h 532"/>
                <a:gd name="T16" fmla="*/ 92 w 606"/>
                <a:gd name="T17" fmla="*/ 399 h 532"/>
                <a:gd name="T18" fmla="*/ 102 w 606"/>
                <a:gd name="T19" fmla="*/ 386 h 532"/>
                <a:gd name="T20" fmla="*/ 129 w 606"/>
                <a:gd name="T21" fmla="*/ 365 h 532"/>
                <a:gd name="T22" fmla="*/ 146 w 606"/>
                <a:gd name="T23" fmla="*/ 408 h 532"/>
                <a:gd name="T24" fmla="*/ 165 w 606"/>
                <a:gd name="T25" fmla="*/ 402 h 532"/>
                <a:gd name="T26" fmla="*/ 198 w 606"/>
                <a:gd name="T27" fmla="*/ 472 h 532"/>
                <a:gd name="T28" fmla="*/ 211 w 606"/>
                <a:gd name="T29" fmla="*/ 514 h 532"/>
                <a:gd name="T30" fmla="*/ 227 w 606"/>
                <a:gd name="T31" fmla="*/ 527 h 532"/>
                <a:gd name="T32" fmla="*/ 263 w 606"/>
                <a:gd name="T33" fmla="*/ 505 h 532"/>
                <a:gd name="T34" fmla="*/ 289 w 606"/>
                <a:gd name="T35" fmla="*/ 482 h 532"/>
                <a:gd name="T36" fmla="*/ 299 w 606"/>
                <a:gd name="T37" fmla="*/ 439 h 532"/>
                <a:gd name="T38" fmla="*/ 309 w 606"/>
                <a:gd name="T39" fmla="*/ 376 h 532"/>
                <a:gd name="T40" fmla="*/ 367 w 606"/>
                <a:gd name="T41" fmla="*/ 362 h 532"/>
                <a:gd name="T42" fmla="*/ 380 w 606"/>
                <a:gd name="T43" fmla="*/ 408 h 532"/>
                <a:gd name="T44" fmla="*/ 413 w 606"/>
                <a:gd name="T45" fmla="*/ 401 h 532"/>
                <a:gd name="T46" fmla="*/ 433 w 606"/>
                <a:gd name="T47" fmla="*/ 427 h 532"/>
                <a:gd name="T48" fmla="*/ 479 w 606"/>
                <a:gd name="T49" fmla="*/ 408 h 532"/>
                <a:gd name="T50" fmla="*/ 434 w 606"/>
                <a:gd name="T51" fmla="*/ 374 h 532"/>
                <a:gd name="T52" fmla="*/ 460 w 606"/>
                <a:gd name="T53" fmla="*/ 359 h 532"/>
                <a:gd name="T54" fmla="*/ 469 w 606"/>
                <a:gd name="T55" fmla="*/ 346 h 532"/>
                <a:gd name="T56" fmla="*/ 439 w 606"/>
                <a:gd name="T57" fmla="*/ 298 h 532"/>
                <a:gd name="T58" fmla="*/ 523 w 606"/>
                <a:gd name="T59" fmla="*/ 248 h 532"/>
                <a:gd name="T60" fmla="*/ 547 w 606"/>
                <a:gd name="T61" fmla="*/ 223 h 532"/>
                <a:gd name="T62" fmla="*/ 573 w 606"/>
                <a:gd name="T63" fmla="*/ 192 h 532"/>
                <a:gd name="T64" fmla="*/ 592 w 606"/>
                <a:gd name="T65" fmla="*/ 148 h 532"/>
                <a:gd name="T66" fmla="*/ 561 w 606"/>
                <a:gd name="T67" fmla="*/ 135 h 532"/>
                <a:gd name="T68" fmla="*/ 542 w 606"/>
                <a:gd name="T69" fmla="*/ 119 h 532"/>
                <a:gd name="T70" fmla="*/ 521 w 606"/>
                <a:gd name="T71" fmla="*/ 120 h 532"/>
                <a:gd name="T72" fmla="*/ 510 w 606"/>
                <a:gd name="T73" fmla="*/ 99 h 532"/>
                <a:gd name="T74" fmla="*/ 471 w 606"/>
                <a:gd name="T75" fmla="*/ 112 h 532"/>
                <a:gd name="T76" fmla="*/ 452 w 606"/>
                <a:gd name="T77" fmla="*/ 99 h 532"/>
                <a:gd name="T78" fmla="*/ 401 w 606"/>
                <a:gd name="T79" fmla="*/ 104 h 532"/>
                <a:gd name="T80" fmla="*/ 376 w 606"/>
                <a:gd name="T81" fmla="*/ 94 h 532"/>
                <a:gd name="T82" fmla="*/ 359 w 606"/>
                <a:gd name="T83" fmla="*/ 51 h 532"/>
                <a:gd name="T84" fmla="*/ 300 w 606"/>
                <a:gd name="T85" fmla="*/ 10 h 532"/>
                <a:gd name="T86" fmla="*/ 271 w 606"/>
                <a:gd name="T87" fmla="*/ 37 h 532"/>
                <a:gd name="T88" fmla="*/ 275 w 606"/>
                <a:gd name="T89" fmla="*/ 54 h 532"/>
                <a:gd name="T90" fmla="*/ 229 w 606"/>
                <a:gd name="T91" fmla="*/ 61 h 532"/>
                <a:gd name="T92" fmla="*/ 223 w 606"/>
                <a:gd name="T93" fmla="*/ 74 h 532"/>
                <a:gd name="T94" fmla="*/ 191 w 606"/>
                <a:gd name="T95" fmla="*/ 103 h 532"/>
                <a:gd name="T96" fmla="*/ 162 w 606"/>
                <a:gd name="T97" fmla="*/ 116 h 532"/>
                <a:gd name="T98" fmla="*/ 127 w 606"/>
                <a:gd name="T99" fmla="*/ 92 h 532"/>
                <a:gd name="T100" fmla="*/ 102 w 606"/>
                <a:gd name="T101" fmla="*/ 73 h 532"/>
                <a:gd name="T102" fmla="*/ 71 w 606"/>
                <a:gd name="T103" fmla="*/ 29 h 532"/>
                <a:gd name="T104" fmla="*/ 57 w 606"/>
                <a:gd name="T105" fmla="*/ 13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6" h="532">
                  <a:moveTo>
                    <a:pt x="56" y="13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7" y="137"/>
                    <a:pt x="37" y="137"/>
                    <a:pt x="37" y="137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1" y="157"/>
                    <a:pt x="54" y="161"/>
                    <a:pt x="60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61" y="185"/>
                    <a:pt x="61" y="185"/>
                    <a:pt x="61" y="185"/>
                  </a:cubicBezTo>
                  <a:cubicBezTo>
                    <a:pt x="63" y="189"/>
                    <a:pt x="64" y="198"/>
                    <a:pt x="64" y="211"/>
                  </a:cubicBezTo>
                  <a:cubicBezTo>
                    <a:pt x="70" y="220"/>
                    <a:pt x="73" y="226"/>
                    <a:pt x="73" y="230"/>
                  </a:cubicBezTo>
                  <a:cubicBezTo>
                    <a:pt x="73" y="233"/>
                    <a:pt x="75" y="239"/>
                    <a:pt x="78" y="246"/>
                  </a:cubicBezTo>
                  <a:cubicBezTo>
                    <a:pt x="78" y="247"/>
                    <a:pt x="78" y="247"/>
                    <a:pt x="78" y="247"/>
                  </a:cubicBezTo>
                  <a:cubicBezTo>
                    <a:pt x="80" y="256"/>
                    <a:pt x="79" y="265"/>
                    <a:pt x="77" y="272"/>
                  </a:cubicBezTo>
                  <a:cubicBezTo>
                    <a:pt x="75" y="276"/>
                    <a:pt x="78" y="285"/>
                    <a:pt x="85" y="298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7" y="300"/>
                    <a:pt x="87" y="300"/>
                    <a:pt x="87" y="300"/>
                  </a:cubicBezTo>
                  <a:cubicBezTo>
                    <a:pt x="86" y="301"/>
                    <a:pt x="86" y="301"/>
                    <a:pt x="86" y="301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7" y="331"/>
                    <a:pt x="78" y="335"/>
                    <a:pt x="78" y="338"/>
                  </a:cubicBezTo>
                  <a:cubicBezTo>
                    <a:pt x="75" y="361"/>
                    <a:pt x="75" y="361"/>
                    <a:pt x="75" y="361"/>
                  </a:cubicBezTo>
                  <a:cubicBezTo>
                    <a:pt x="74" y="368"/>
                    <a:pt x="74" y="372"/>
                    <a:pt x="77" y="374"/>
                  </a:cubicBezTo>
                  <a:cubicBezTo>
                    <a:pt x="81" y="376"/>
                    <a:pt x="81" y="376"/>
                    <a:pt x="81" y="376"/>
                  </a:cubicBezTo>
                  <a:cubicBezTo>
                    <a:pt x="87" y="379"/>
                    <a:pt x="89" y="383"/>
                    <a:pt x="89" y="386"/>
                  </a:cubicBezTo>
                  <a:cubicBezTo>
                    <a:pt x="89" y="398"/>
                    <a:pt x="89" y="398"/>
                    <a:pt x="89" y="398"/>
                  </a:cubicBezTo>
                  <a:cubicBezTo>
                    <a:pt x="92" y="399"/>
                    <a:pt x="92" y="399"/>
                    <a:pt x="92" y="399"/>
                  </a:cubicBezTo>
                  <a:cubicBezTo>
                    <a:pt x="93" y="400"/>
                    <a:pt x="93" y="400"/>
                    <a:pt x="93" y="400"/>
                  </a:cubicBezTo>
                  <a:cubicBezTo>
                    <a:pt x="95" y="398"/>
                    <a:pt x="95" y="398"/>
                    <a:pt x="95" y="398"/>
                  </a:cubicBezTo>
                  <a:cubicBezTo>
                    <a:pt x="97" y="396"/>
                    <a:pt x="99" y="393"/>
                    <a:pt x="100" y="390"/>
                  </a:cubicBezTo>
                  <a:cubicBezTo>
                    <a:pt x="101" y="388"/>
                    <a:pt x="101" y="388"/>
                    <a:pt x="101" y="388"/>
                  </a:cubicBezTo>
                  <a:cubicBezTo>
                    <a:pt x="102" y="386"/>
                    <a:pt x="102" y="386"/>
                    <a:pt x="102" y="386"/>
                  </a:cubicBezTo>
                  <a:cubicBezTo>
                    <a:pt x="105" y="385"/>
                    <a:pt x="106" y="383"/>
                    <a:pt x="108" y="380"/>
                  </a:cubicBezTo>
                  <a:cubicBezTo>
                    <a:pt x="109" y="376"/>
                    <a:pt x="109" y="372"/>
                    <a:pt x="107" y="367"/>
                  </a:cubicBezTo>
                  <a:cubicBezTo>
                    <a:pt x="106" y="363"/>
                    <a:pt x="106" y="363"/>
                    <a:pt x="106" y="363"/>
                  </a:cubicBezTo>
                  <a:cubicBezTo>
                    <a:pt x="109" y="363"/>
                    <a:pt x="109" y="363"/>
                    <a:pt x="109" y="363"/>
                  </a:cubicBezTo>
                  <a:cubicBezTo>
                    <a:pt x="120" y="360"/>
                    <a:pt x="127" y="361"/>
                    <a:pt x="129" y="365"/>
                  </a:cubicBezTo>
                  <a:cubicBezTo>
                    <a:pt x="134" y="379"/>
                    <a:pt x="134" y="379"/>
                    <a:pt x="134" y="379"/>
                  </a:cubicBezTo>
                  <a:cubicBezTo>
                    <a:pt x="134" y="380"/>
                    <a:pt x="134" y="380"/>
                    <a:pt x="134" y="380"/>
                  </a:cubicBezTo>
                  <a:cubicBezTo>
                    <a:pt x="134" y="381"/>
                    <a:pt x="134" y="381"/>
                    <a:pt x="134" y="381"/>
                  </a:cubicBezTo>
                  <a:cubicBezTo>
                    <a:pt x="137" y="403"/>
                    <a:pt x="137" y="403"/>
                    <a:pt x="137" y="403"/>
                  </a:cubicBezTo>
                  <a:cubicBezTo>
                    <a:pt x="146" y="408"/>
                    <a:pt x="146" y="408"/>
                    <a:pt x="146" y="408"/>
                  </a:cubicBezTo>
                  <a:cubicBezTo>
                    <a:pt x="147" y="408"/>
                    <a:pt x="147" y="408"/>
                    <a:pt x="147" y="408"/>
                  </a:cubicBezTo>
                  <a:cubicBezTo>
                    <a:pt x="147" y="408"/>
                    <a:pt x="147" y="408"/>
                    <a:pt x="147" y="408"/>
                  </a:cubicBezTo>
                  <a:cubicBezTo>
                    <a:pt x="153" y="413"/>
                    <a:pt x="153" y="413"/>
                    <a:pt x="153" y="413"/>
                  </a:cubicBezTo>
                  <a:cubicBezTo>
                    <a:pt x="158" y="407"/>
                    <a:pt x="158" y="407"/>
                    <a:pt x="158" y="407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7" y="402"/>
                    <a:pt x="167" y="402"/>
                    <a:pt x="167" y="402"/>
                  </a:cubicBezTo>
                  <a:cubicBezTo>
                    <a:pt x="171" y="403"/>
                    <a:pt x="174" y="407"/>
                    <a:pt x="176" y="412"/>
                  </a:cubicBezTo>
                  <a:cubicBezTo>
                    <a:pt x="178" y="430"/>
                    <a:pt x="178" y="430"/>
                    <a:pt x="178" y="430"/>
                  </a:cubicBezTo>
                  <a:cubicBezTo>
                    <a:pt x="179" y="432"/>
                    <a:pt x="179" y="432"/>
                    <a:pt x="179" y="432"/>
                  </a:cubicBezTo>
                  <a:cubicBezTo>
                    <a:pt x="198" y="472"/>
                    <a:pt x="198" y="472"/>
                    <a:pt x="198" y="472"/>
                  </a:cubicBezTo>
                  <a:cubicBezTo>
                    <a:pt x="205" y="480"/>
                    <a:pt x="205" y="480"/>
                    <a:pt x="205" y="480"/>
                  </a:cubicBezTo>
                  <a:cubicBezTo>
                    <a:pt x="206" y="481"/>
                    <a:pt x="206" y="481"/>
                    <a:pt x="206" y="481"/>
                  </a:cubicBezTo>
                  <a:cubicBezTo>
                    <a:pt x="206" y="481"/>
                    <a:pt x="206" y="481"/>
                    <a:pt x="206" y="481"/>
                  </a:cubicBezTo>
                  <a:cubicBezTo>
                    <a:pt x="209" y="498"/>
                    <a:pt x="209" y="498"/>
                    <a:pt x="209" y="498"/>
                  </a:cubicBezTo>
                  <a:cubicBezTo>
                    <a:pt x="211" y="514"/>
                    <a:pt x="211" y="514"/>
                    <a:pt x="211" y="514"/>
                  </a:cubicBezTo>
                  <a:cubicBezTo>
                    <a:pt x="211" y="515"/>
                    <a:pt x="211" y="515"/>
                    <a:pt x="211" y="515"/>
                  </a:cubicBezTo>
                  <a:cubicBezTo>
                    <a:pt x="216" y="508"/>
                    <a:pt x="220" y="505"/>
                    <a:pt x="223" y="506"/>
                  </a:cubicBezTo>
                  <a:cubicBezTo>
                    <a:pt x="226" y="507"/>
                    <a:pt x="227" y="508"/>
                    <a:pt x="227" y="511"/>
                  </a:cubicBezTo>
                  <a:cubicBezTo>
                    <a:pt x="227" y="515"/>
                    <a:pt x="227" y="515"/>
                    <a:pt x="227" y="515"/>
                  </a:cubicBezTo>
                  <a:cubicBezTo>
                    <a:pt x="227" y="527"/>
                    <a:pt x="227" y="527"/>
                    <a:pt x="227" y="527"/>
                  </a:cubicBezTo>
                  <a:cubicBezTo>
                    <a:pt x="227" y="531"/>
                    <a:pt x="227" y="531"/>
                    <a:pt x="227" y="531"/>
                  </a:cubicBezTo>
                  <a:cubicBezTo>
                    <a:pt x="230" y="532"/>
                    <a:pt x="233" y="531"/>
                    <a:pt x="233" y="529"/>
                  </a:cubicBezTo>
                  <a:cubicBezTo>
                    <a:pt x="240" y="519"/>
                    <a:pt x="240" y="519"/>
                    <a:pt x="240" y="519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53" y="508"/>
                    <a:pt x="258" y="505"/>
                    <a:pt x="263" y="505"/>
                  </a:cubicBezTo>
                  <a:cubicBezTo>
                    <a:pt x="264" y="505"/>
                    <a:pt x="264" y="505"/>
                    <a:pt x="264" y="505"/>
                  </a:cubicBezTo>
                  <a:cubicBezTo>
                    <a:pt x="278" y="509"/>
                    <a:pt x="278" y="509"/>
                    <a:pt x="278" y="509"/>
                  </a:cubicBezTo>
                  <a:cubicBezTo>
                    <a:pt x="282" y="507"/>
                    <a:pt x="282" y="507"/>
                    <a:pt x="282" y="507"/>
                  </a:cubicBezTo>
                  <a:cubicBezTo>
                    <a:pt x="290" y="497"/>
                    <a:pt x="290" y="497"/>
                    <a:pt x="290" y="497"/>
                  </a:cubicBezTo>
                  <a:cubicBezTo>
                    <a:pt x="289" y="482"/>
                    <a:pt x="289" y="482"/>
                    <a:pt x="289" y="482"/>
                  </a:cubicBezTo>
                  <a:cubicBezTo>
                    <a:pt x="284" y="474"/>
                    <a:pt x="282" y="467"/>
                    <a:pt x="283" y="462"/>
                  </a:cubicBezTo>
                  <a:cubicBezTo>
                    <a:pt x="285" y="450"/>
                    <a:pt x="285" y="450"/>
                    <a:pt x="285" y="450"/>
                  </a:cubicBezTo>
                  <a:cubicBezTo>
                    <a:pt x="285" y="448"/>
                    <a:pt x="285" y="448"/>
                    <a:pt x="285" y="448"/>
                  </a:cubicBezTo>
                  <a:cubicBezTo>
                    <a:pt x="286" y="447"/>
                    <a:pt x="286" y="447"/>
                    <a:pt x="286" y="447"/>
                  </a:cubicBezTo>
                  <a:cubicBezTo>
                    <a:pt x="299" y="439"/>
                    <a:pt x="299" y="439"/>
                    <a:pt x="299" y="439"/>
                  </a:cubicBezTo>
                  <a:cubicBezTo>
                    <a:pt x="300" y="439"/>
                    <a:pt x="300" y="439"/>
                    <a:pt x="300" y="439"/>
                  </a:cubicBezTo>
                  <a:cubicBezTo>
                    <a:pt x="309" y="433"/>
                    <a:pt x="309" y="433"/>
                    <a:pt x="309" y="433"/>
                  </a:cubicBezTo>
                  <a:cubicBezTo>
                    <a:pt x="320" y="417"/>
                    <a:pt x="320" y="417"/>
                    <a:pt x="320" y="417"/>
                  </a:cubicBezTo>
                  <a:cubicBezTo>
                    <a:pt x="322" y="405"/>
                    <a:pt x="322" y="405"/>
                    <a:pt x="322" y="405"/>
                  </a:cubicBezTo>
                  <a:cubicBezTo>
                    <a:pt x="309" y="376"/>
                    <a:pt x="309" y="376"/>
                    <a:pt x="309" y="376"/>
                  </a:cubicBezTo>
                  <a:cubicBezTo>
                    <a:pt x="337" y="389"/>
                    <a:pt x="337" y="389"/>
                    <a:pt x="337" y="389"/>
                  </a:cubicBezTo>
                  <a:cubicBezTo>
                    <a:pt x="337" y="377"/>
                    <a:pt x="337" y="377"/>
                    <a:pt x="337" y="377"/>
                  </a:cubicBezTo>
                  <a:cubicBezTo>
                    <a:pt x="337" y="376"/>
                    <a:pt x="337" y="376"/>
                    <a:pt x="337" y="376"/>
                  </a:cubicBezTo>
                  <a:cubicBezTo>
                    <a:pt x="347" y="367"/>
                    <a:pt x="347" y="367"/>
                    <a:pt x="347" y="367"/>
                  </a:cubicBezTo>
                  <a:cubicBezTo>
                    <a:pt x="367" y="362"/>
                    <a:pt x="367" y="362"/>
                    <a:pt x="367" y="362"/>
                  </a:cubicBezTo>
                  <a:cubicBezTo>
                    <a:pt x="369" y="362"/>
                    <a:pt x="369" y="362"/>
                    <a:pt x="369" y="362"/>
                  </a:cubicBezTo>
                  <a:cubicBezTo>
                    <a:pt x="380" y="388"/>
                    <a:pt x="380" y="388"/>
                    <a:pt x="380" y="388"/>
                  </a:cubicBezTo>
                  <a:cubicBezTo>
                    <a:pt x="380" y="389"/>
                    <a:pt x="380" y="389"/>
                    <a:pt x="380" y="389"/>
                  </a:cubicBezTo>
                  <a:cubicBezTo>
                    <a:pt x="379" y="399"/>
                    <a:pt x="379" y="399"/>
                    <a:pt x="379" y="399"/>
                  </a:cubicBezTo>
                  <a:cubicBezTo>
                    <a:pt x="380" y="408"/>
                    <a:pt x="380" y="408"/>
                    <a:pt x="380" y="408"/>
                  </a:cubicBezTo>
                  <a:cubicBezTo>
                    <a:pt x="382" y="412"/>
                    <a:pt x="385" y="414"/>
                    <a:pt x="387" y="414"/>
                  </a:cubicBezTo>
                  <a:cubicBezTo>
                    <a:pt x="389" y="414"/>
                    <a:pt x="392" y="412"/>
                    <a:pt x="395" y="408"/>
                  </a:cubicBezTo>
                  <a:cubicBezTo>
                    <a:pt x="396" y="407"/>
                    <a:pt x="396" y="407"/>
                    <a:pt x="396" y="407"/>
                  </a:cubicBezTo>
                  <a:cubicBezTo>
                    <a:pt x="396" y="407"/>
                    <a:pt x="396" y="407"/>
                    <a:pt x="396" y="407"/>
                  </a:cubicBezTo>
                  <a:cubicBezTo>
                    <a:pt x="413" y="401"/>
                    <a:pt x="413" y="401"/>
                    <a:pt x="413" y="401"/>
                  </a:cubicBezTo>
                  <a:cubicBezTo>
                    <a:pt x="413" y="401"/>
                    <a:pt x="413" y="401"/>
                    <a:pt x="413" y="401"/>
                  </a:cubicBezTo>
                  <a:cubicBezTo>
                    <a:pt x="422" y="401"/>
                    <a:pt x="427" y="403"/>
                    <a:pt x="429" y="408"/>
                  </a:cubicBezTo>
                  <a:cubicBezTo>
                    <a:pt x="430" y="426"/>
                    <a:pt x="430" y="426"/>
                    <a:pt x="430" y="426"/>
                  </a:cubicBezTo>
                  <a:cubicBezTo>
                    <a:pt x="430" y="427"/>
                    <a:pt x="430" y="427"/>
                    <a:pt x="430" y="427"/>
                  </a:cubicBezTo>
                  <a:cubicBezTo>
                    <a:pt x="433" y="427"/>
                    <a:pt x="433" y="427"/>
                    <a:pt x="433" y="427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1" y="429"/>
                    <a:pt x="451" y="429"/>
                    <a:pt x="451" y="429"/>
                  </a:cubicBezTo>
                  <a:cubicBezTo>
                    <a:pt x="468" y="424"/>
                    <a:pt x="468" y="424"/>
                    <a:pt x="468" y="424"/>
                  </a:cubicBezTo>
                  <a:cubicBezTo>
                    <a:pt x="478" y="415"/>
                    <a:pt x="478" y="415"/>
                    <a:pt x="478" y="415"/>
                  </a:cubicBezTo>
                  <a:cubicBezTo>
                    <a:pt x="479" y="408"/>
                    <a:pt x="479" y="408"/>
                    <a:pt x="479" y="408"/>
                  </a:cubicBezTo>
                  <a:cubicBezTo>
                    <a:pt x="474" y="402"/>
                    <a:pt x="474" y="402"/>
                    <a:pt x="474" y="402"/>
                  </a:cubicBezTo>
                  <a:cubicBezTo>
                    <a:pt x="456" y="396"/>
                    <a:pt x="456" y="396"/>
                    <a:pt x="456" y="396"/>
                  </a:cubicBezTo>
                  <a:cubicBezTo>
                    <a:pt x="455" y="395"/>
                    <a:pt x="455" y="395"/>
                    <a:pt x="455" y="395"/>
                  </a:cubicBezTo>
                  <a:cubicBezTo>
                    <a:pt x="455" y="394"/>
                    <a:pt x="455" y="394"/>
                    <a:pt x="455" y="394"/>
                  </a:cubicBezTo>
                  <a:cubicBezTo>
                    <a:pt x="434" y="374"/>
                    <a:pt x="434" y="374"/>
                    <a:pt x="434" y="374"/>
                  </a:cubicBezTo>
                  <a:cubicBezTo>
                    <a:pt x="436" y="372"/>
                    <a:pt x="436" y="372"/>
                    <a:pt x="436" y="372"/>
                  </a:cubicBezTo>
                  <a:cubicBezTo>
                    <a:pt x="447" y="363"/>
                    <a:pt x="447" y="363"/>
                    <a:pt x="447" y="363"/>
                  </a:cubicBezTo>
                  <a:cubicBezTo>
                    <a:pt x="447" y="363"/>
                    <a:pt x="447" y="363"/>
                    <a:pt x="447" y="363"/>
                  </a:cubicBezTo>
                  <a:cubicBezTo>
                    <a:pt x="458" y="359"/>
                    <a:pt x="458" y="359"/>
                    <a:pt x="458" y="359"/>
                  </a:cubicBezTo>
                  <a:cubicBezTo>
                    <a:pt x="460" y="359"/>
                    <a:pt x="460" y="359"/>
                    <a:pt x="460" y="359"/>
                  </a:cubicBezTo>
                  <a:cubicBezTo>
                    <a:pt x="473" y="361"/>
                    <a:pt x="473" y="361"/>
                    <a:pt x="473" y="361"/>
                  </a:cubicBezTo>
                  <a:cubicBezTo>
                    <a:pt x="474" y="361"/>
                    <a:pt x="474" y="361"/>
                    <a:pt x="474" y="361"/>
                  </a:cubicBezTo>
                  <a:cubicBezTo>
                    <a:pt x="475" y="362"/>
                    <a:pt x="475" y="362"/>
                    <a:pt x="475" y="362"/>
                  </a:cubicBezTo>
                  <a:cubicBezTo>
                    <a:pt x="475" y="356"/>
                    <a:pt x="475" y="356"/>
                    <a:pt x="475" y="356"/>
                  </a:cubicBezTo>
                  <a:cubicBezTo>
                    <a:pt x="469" y="346"/>
                    <a:pt x="469" y="346"/>
                    <a:pt x="469" y="346"/>
                  </a:cubicBezTo>
                  <a:cubicBezTo>
                    <a:pt x="459" y="341"/>
                    <a:pt x="459" y="341"/>
                    <a:pt x="459" y="341"/>
                  </a:cubicBezTo>
                  <a:cubicBezTo>
                    <a:pt x="446" y="322"/>
                    <a:pt x="446" y="322"/>
                    <a:pt x="446" y="322"/>
                  </a:cubicBezTo>
                  <a:cubicBezTo>
                    <a:pt x="445" y="321"/>
                    <a:pt x="445" y="321"/>
                    <a:pt x="445" y="321"/>
                  </a:cubicBezTo>
                  <a:cubicBezTo>
                    <a:pt x="445" y="321"/>
                    <a:pt x="445" y="321"/>
                    <a:pt x="445" y="321"/>
                  </a:cubicBezTo>
                  <a:cubicBezTo>
                    <a:pt x="439" y="298"/>
                    <a:pt x="439" y="298"/>
                    <a:pt x="439" y="298"/>
                  </a:cubicBezTo>
                  <a:cubicBezTo>
                    <a:pt x="439" y="281"/>
                    <a:pt x="439" y="281"/>
                    <a:pt x="439" y="281"/>
                  </a:cubicBezTo>
                  <a:cubicBezTo>
                    <a:pt x="450" y="270"/>
                    <a:pt x="450" y="270"/>
                    <a:pt x="450" y="270"/>
                  </a:cubicBezTo>
                  <a:cubicBezTo>
                    <a:pt x="467" y="270"/>
                    <a:pt x="467" y="270"/>
                    <a:pt x="467" y="270"/>
                  </a:cubicBezTo>
                  <a:cubicBezTo>
                    <a:pt x="505" y="274"/>
                    <a:pt x="505" y="274"/>
                    <a:pt x="505" y="274"/>
                  </a:cubicBezTo>
                  <a:cubicBezTo>
                    <a:pt x="523" y="248"/>
                    <a:pt x="523" y="248"/>
                    <a:pt x="523" y="248"/>
                  </a:cubicBezTo>
                  <a:cubicBezTo>
                    <a:pt x="523" y="247"/>
                    <a:pt x="523" y="247"/>
                    <a:pt x="523" y="247"/>
                  </a:cubicBezTo>
                  <a:cubicBezTo>
                    <a:pt x="525" y="247"/>
                    <a:pt x="525" y="247"/>
                    <a:pt x="525" y="247"/>
                  </a:cubicBezTo>
                  <a:cubicBezTo>
                    <a:pt x="539" y="239"/>
                    <a:pt x="539" y="239"/>
                    <a:pt x="539" y="239"/>
                  </a:cubicBezTo>
                  <a:cubicBezTo>
                    <a:pt x="547" y="224"/>
                    <a:pt x="547" y="224"/>
                    <a:pt x="547" y="224"/>
                  </a:cubicBezTo>
                  <a:cubicBezTo>
                    <a:pt x="547" y="223"/>
                    <a:pt x="547" y="223"/>
                    <a:pt x="547" y="223"/>
                  </a:cubicBezTo>
                  <a:cubicBezTo>
                    <a:pt x="565" y="209"/>
                    <a:pt x="565" y="209"/>
                    <a:pt x="565" y="209"/>
                  </a:cubicBezTo>
                  <a:cubicBezTo>
                    <a:pt x="573" y="194"/>
                    <a:pt x="573" y="194"/>
                    <a:pt x="573" y="194"/>
                  </a:cubicBezTo>
                  <a:cubicBezTo>
                    <a:pt x="573" y="193"/>
                    <a:pt x="573" y="193"/>
                    <a:pt x="573" y="193"/>
                  </a:cubicBezTo>
                  <a:cubicBezTo>
                    <a:pt x="573" y="193"/>
                    <a:pt x="573" y="193"/>
                    <a:pt x="573" y="193"/>
                  </a:cubicBezTo>
                  <a:cubicBezTo>
                    <a:pt x="573" y="192"/>
                    <a:pt x="573" y="192"/>
                    <a:pt x="573" y="192"/>
                  </a:cubicBezTo>
                  <a:cubicBezTo>
                    <a:pt x="580" y="185"/>
                    <a:pt x="580" y="185"/>
                    <a:pt x="580" y="185"/>
                  </a:cubicBezTo>
                  <a:cubicBezTo>
                    <a:pt x="589" y="172"/>
                    <a:pt x="589" y="172"/>
                    <a:pt x="589" y="172"/>
                  </a:cubicBezTo>
                  <a:cubicBezTo>
                    <a:pt x="591" y="150"/>
                    <a:pt x="591" y="150"/>
                    <a:pt x="591" y="150"/>
                  </a:cubicBezTo>
                  <a:cubicBezTo>
                    <a:pt x="591" y="148"/>
                    <a:pt x="591" y="148"/>
                    <a:pt x="591" y="148"/>
                  </a:cubicBezTo>
                  <a:cubicBezTo>
                    <a:pt x="592" y="148"/>
                    <a:pt x="592" y="148"/>
                    <a:pt x="592" y="148"/>
                  </a:cubicBezTo>
                  <a:cubicBezTo>
                    <a:pt x="603" y="140"/>
                    <a:pt x="603" y="140"/>
                    <a:pt x="603" y="140"/>
                  </a:cubicBezTo>
                  <a:cubicBezTo>
                    <a:pt x="606" y="137"/>
                    <a:pt x="606" y="137"/>
                    <a:pt x="606" y="137"/>
                  </a:cubicBezTo>
                  <a:cubicBezTo>
                    <a:pt x="589" y="134"/>
                    <a:pt x="589" y="134"/>
                    <a:pt x="589" y="134"/>
                  </a:cubicBezTo>
                  <a:cubicBezTo>
                    <a:pt x="562" y="136"/>
                    <a:pt x="562" y="136"/>
                    <a:pt x="562" y="136"/>
                  </a:cubicBezTo>
                  <a:cubicBezTo>
                    <a:pt x="561" y="135"/>
                    <a:pt x="561" y="135"/>
                    <a:pt x="561" y="135"/>
                  </a:cubicBezTo>
                  <a:cubicBezTo>
                    <a:pt x="551" y="127"/>
                    <a:pt x="551" y="127"/>
                    <a:pt x="551" y="127"/>
                  </a:cubicBezTo>
                  <a:cubicBezTo>
                    <a:pt x="549" y="127"/>
                    <a:pt x="549" y="127"/>
                    <a:pt x="549" y="127"/>
                  </a:cubicBezTo>
                  <a:cubicBezTo>
                    <a:pt x="549" y="126"/>
                    <a:pt x="549" y="126"/>
                    <a:pt x="549" y="126"/>
                  </a:cubicBezTo>
                  <a:cubicBezTo>
                    <a:pt x="544" y="118"/>
                    <a:pt x="544" y="118"/>
                    <a:pt x="544" y="118"/>
                  </a:cubicBezTo>
                  <a:cubicBezTo>
                    <a:pt x="542" y="119"/>
                    <a:pt x="542" y="119"/>
                    <a:pt x="542" y="119"/>
                  </a:cubicBezTo>
                  <a:cubicBezTo>
                    <a:pt x="542" y="120"/>
                    <a:pt x="542" y="120"/>
                    <a:pt x="542" y="120"/>
                  </a:cubicBezTo>
                  <a:cubicBezTo>
                    <a:pt x="540" y="122"/>
                    <a:pt x="537" y="123"/>
                    <a:pt x="533" y="123"/>
                  </a:cubicBezTo>
                  <a:cubicBezTo>
                    <a:pt x="529" y="125"/>
                    <a:pt x="529" y="125"/>
                    <a:pt x="529" y="125"/>
                  </a:cubicBezTo>
                  <a:cubicBezTo>
                    <a:pt x="527" y="125"/>
                    <a:pt x="527" y="126"/>
                    <a:pt x="525" y="125"/>
                  </a:cubicBezTo>
                  <a:cubicBezTo>
                    <a:pt x="523" y="125"/>
                    <a:pt x="522" y="123"/>
                    <a:pt x="521" y="120"/>
                  </a:cubicBezTo>
                  <a:cubicBezTo>
                    <a:pt x="520" y="116"/>
                    <a:pt x="519" y="113"/>
                    <a:pt x="515" y="110"/>
                  </a:cubicBezTo>
                  <a:cubicBezTo>
                    <a:pt x="514" y="109"/>
                    <a:pt x="514" y="109"/>
                    <a:pt x="514" y="109"/>
                  </a:cubicBezTo>
                  <a:cubicBezTo>
                    <a:pt x="514" y="108"/>
                    <a:pt x="514" y="108"/>
                    <a:pt x="514" y="108"/>
                  </a:cubicBezTo>
                  <a:cubicBezTo>
                    <a:pt x="513" y="108"/>
                    <a:pt x="513" y="108"/>
                    <a:pt x="513" y="108"/>
                  </a:cubicBezTo>
                  <a:cubicBezTo>
                    <a:pt x="510" y="99"/>
                    <a:pt x="510" y="99"/>
                    <a:pt x="510" y="99"/>
                  </a:cubicBezTo>
                  <a:cubicBezTo>
                    <a:pt x="507" y="99"/>
                    <a:pt x="507" y="99"/>
                    <a:pt x="507" y="99"/>
                  </a:cubicBezTo>
                  <a:cubicBezTo>
                    <a:pt x="497" y="106"/>
                    <a:pt x="497" y="106"/>
                    <a:pt x="497" y="106"/>
                  </a:cubicBezTo>
                  <a:cubicBezTo>
                    <a:pt x="496" y="107"/>
                    <a:pt x="496" y="107"/>
                    <a:pt x="496" y="107"/>
                  </a:cubicBezTo>
                  <a:cubicBezTo>
                    <a:pt x="496" y="107"/>
                    <a:pt x="496" y="107"/>
                    <a:pt x="496" y="107"/>
                  </a:cubicBezTo>
                  <a:cubicBezTo>
                    <a:pt x="471" y="112"/>
                    <a:pt x="471" y="112"/>
                    <a:pt x="471" y="112"/>
                  </a:cubicBezTo>
                  <a:cubicBezTo>
                    <a:pt x="470" y="112"/>
                    <a:pt x="470" y="112"/>
                    <a:pt x="470" y="112"/>
                  </a:cubicBezTo>
                  <a:cubicBezTo>
                    <a:pt x="469" y="111"/>
                    <a:pt x="469" y="111"/>
                    <a:pt x="469" y="111"/>
                  </a:cubicBezTo>
                  <a:cubicBezTo>
                    <a:pt x="453" y="100"/>
                    <a:pt x="453" y="100"/>
                    <a:pt x="453" y="100"/>
                  </a:cubicBezTo>
                  <a:cubicBezTo>
                    <a:pt x="452" y="99"/>
                    <a:pt x="452" y="99"/>
                    <a:pt x="452" y="99"/>
                  </a:cubicBezTo>
                  <a:cubicBezTo>
                    <a:pt x="452" y="99"/>
                    <a:pt x="452" y="99"/>
                    <a:pt x="452" y="99"/>
                  </a:cubicBezTo>
                  <a:cubicBezTo>
                    <a:pt x="451" y="99"/>
                    <a:pt x="451" y="99"/>
                    <a:pt x="451" y="99"/>
                  </a:cubicBezTo>
                  <a:cubicBezTo>
                    <a:pt x="447" y="90"/>
                    <a:pt x="447" y="90"/>
                    <a:pt x="447" y="90"/>
                  </a:cubicBezTo>
                  <a:cubicBezTo>
                    <a:pt x="436" y="103"/>
                    <a:pt x="436" y="103"/>
                    <a:pt x="436" y="103"/>
                  </a:cubicBezTo>
                  <a:cubicBezTo>
                    <a:pt x="427" y="112"/>
                    <a:pt x="421" y="115"/>
                    <a:pt x="417" y="112"/>
                  </a:cubicBezTo>
                  <a:cubicBezTo>
                    <a:pt x="401" y="104"/>
                    <a:pt x="401" y="104"/>
                    <a:pt x="401" y="104"/>
                  </a:cubicBezTo>
                  <a:cubicBezTo>
                    <a:pt x="390" y="103"/>
                    <a:pt x="390" y="103"/>
                    <a:pt x="390" y="103"/>
                  </a:cubicBezTo>
                  <a:cubicBezTo>
                    <a:pt x="389" y="103"/>
                    <a:pt x="389" y="103"/>
                    <a:pt x="389" y="103"/>
                  </a:cubicBezTo>
                  <a:cubicBezTo>
                    <a:pt x="378" y="96"/>
                    <a:pt x="378" y="96"/>
                    <a:pt x="378" y="96"/>
                  </a:cubicBezTo>
                  <a:cubicBezTo>
                    <a:pt x="378" y="95"/>
                    <a:pt x="378" y="95"/>
                    <a:pt x="378" y="95"/>
                  </a:cubicBezTo>
                  <a:cubicBezTo>
                    <a:pt x="376" y="94"/>
                    <a:pt x="376" y="94"/>
                    <a:pt x="376" y="94"/>
                  </a:cubicBezTo>
                  <a:cubicBezTo>
                    <a:pt x="380" y="76"/>
                    <a:pt x="380" y="76"/>
                    <a:pt x="380" y="76"/>
                  </a:cubicBezTo>
                  <a:cubicBezTo>
                    <a:pt x="380" y="70"/>
                    <a:pt x="380" y="70"/>
                    <a:pt x="380" y="70"/>
                  </a:cubicBezTo>
                  <a:cubicBezTo>
                    <a:pt x="374" y="67"/>
                    <a:pt x="374" y="67"/>
                    <a:pt x="374" y="67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59" y="51"/>
                    <a:pt x="359" y="51"/>
                    <a:pt x="359" y="51"/>
                  </a:cubicBezTo>
                  <a:cubicBezTo>
                    <a:pt x="360" y="39"/>
                    <a:pt x="360" y="39"/>
                    <a:pt x="360" y="39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10" y="28"/>
                    <a:pt x="310" y="28"/>
                    <a:pt x="310" y="28"/>
                  </a:cubicBezTo>
                  <a:cubicBezTo>
                    <a:pt x="307" y="26"/>
                    <a:pt x="304" y="22"/>
                    <a:pt x="302" y="15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292" y="1"/>
                    <a:pt x="292" y="1"/>
                    <a:pt x="292" y="1"/>
                  </a:cubicBezTo>
                  <a:cubicBezTo>
                    <a:pt x="281" y="10"/>
                    <a:pt x="281" y="10"/>
                    <a:pt x="281" y="10"/>
                  </a:cubicBezTo>
                  <a:cubicBezTo>
                    <a:pt x="268" y="25"/>
                    <a:pt x="268" y="25"/>
                    <a:pt x="268" y="25"/>
                  </a:cubicBezTo>
                  <a:cubicBezTo>
                    <a:pt x="271" y="37"/>
                    <a:pt x="271" y="37"/>
                    <a:pt x="271" y="37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5" y="53"/>
                    <a:pt x="275" y="53"/>
                    <a:pt x="275" y="53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4" y="59"/>
                    <a:pt x="269" y="61"/>
                    <a:pt x="263" y="61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227" y="61"/>
                    <a:pt x="227" y="61"/>
                    <a:pt x="227" y="61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6" y="74"/>
                    <a:pt x="207" y="78"/>
                    <a:pt x="209" y="83"/>
                  </a:cubicBezTo>
                  <a:cubicBezTo>
                    <a:pt x="211" y="88"/>
                    <a:pt x="212" y="91"/>
                    <a:pt x="210" y="95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06" y="103"/>
                    <a:pt x="200" y="103"/>
                    <a:pt x="191" y="103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8" y="122"/>
                    <a:pt x="178" y="122"/>
                    <a:pt x="178" y="122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2" y="116"/>
                    <a:pt x="162" y="116"/>
                    <a:pt x="162" y="116"/>
                  </a:cubicBezTo>
                  <a:cubicBezTo>
                    <a:pt x="162" y="116"/>
                    <a:pt x="162" y="116"/>
                    <a:pt x="162" y="116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16" y="94"/>
                    <a:pt x="116" y="94"/>
                    <a:pt x="116" y="94"/>
                  </a:cubicBezTo>
                  <a:cubicBezTo>
                    <a:pt x="114" y="94"/>
                    <a:pt x="114" y="94"/>
                    <a:pt x="114" y="94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96" y="66"/>
                    <a:pt x="94" y="60"/>
                    <a:pt x="92" y="56"/>
                  </a:cubicBezTo>
                  <a:cubicBezTo>
                    <a:pt x="92" y="56"/>
                    <a:pt x="91" y="54"/>
                    <a:pt x="87" y="54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0" y="51"/>
                    <a:pt x="76" y="47"/>
                    <a:pt x="74" y="41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lnTo>
                    <a:pt x="56" y="13"/>
                  </a:lnTo>
                  <a:close/>
                </a:path>
              </a:pathLst>
            </a:custGeom>
            <a:blipFill>
              <a:blip r:embed="rId2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2336352" y="3705377"/>
              <a:ext cx="727324" cy="760551"/>
            </a:xfrm>
            <a:custGeom>
              <a:avLst/>
              <a:gdLst>
                <a:gd name="T0" fmla="*/ 16 w 489"/>
                <a:gd name="T1" fmla="*/ 314 h 511"/>
                <a:gd name="T2" fmla="*/ 69 w 489"/>
                <a:gd name="T3" fmla="*/ 312 h 511"/>
                <a:gd name="T4" fmla="*/ 72 w 489"/>
                <a:gd name="T5" fmla="*/ 336 h 511"/>
                <a:gd name="T6" fmla="*/ 116 w 489"/>
                <a:gd name="T7" fmla="*/ 381 h 511"/>
                <a:gd name="T8" fmla="*/ 123 w 489"/>
                <a:gd name="T9" fmla="*/ 448 h 511"/>
                <a:gd name="T10" fmla="*/ 189 w 489"/>
                <a:gd name="T11" fmla="*/ 466 h 511"/>
                <a:gd name="T12" fmla="*/ 207 w 489"/>
                <a:gd name="T13" fmla="*/ 503 h 511"/>
                <a:gd name="T14" fmla="*/ 237 w 489"/>
                <a:gd name="T15" fmla="*/ 509 h 511"/>
                <a:gd name="T16" fmla="*/ 225 w 489"/>
                <a:gd name="T17" fmla="*/ 448 h 511"/>
                <a:gd name="T18" fmla="*/ 252 w 489"/>
                <a:gd name="T19" fmla="*/ 422 h 511"/>
                <a:gd name="T20" fmla="*/ 325 w 489"/>
                <a:gd name="T21" fmla="*/ 408 h 511"/>
                <a:gd name="T22" fmla="*/ 376 w 489"/>
                <a:gd name="T23" fmla="*/ 403 h 511"/>
                <a:gd name="T24" fmla="*/ 379 w 489"/>
                <a:gd name="T25" fmla="*/ 402 h 511"/>
                <a:gd name="T26" fmla="*/ 456 w 489"/>
                <a:gd name="T27" fmla="*/ 368 h 511"/>
                <a:gd name="T28" fmla="*/ 464 w 489"/>
                <a:gd name="T29" fmla="*/ 372 h 511"/>
                <a:gd name="T30" fmla="*/ 479 w 489"/>
                <a:gd name="T31" fmla="*/ 363 h 511"/>
                <a:gd name="T32" fmla="*/ 471 w 489"/>
                <a:gd name="T33" fmla="*/ 335 h 511"/>
                <a:gd name="T34" fmla="*/ 433 w 489"/>
                <a:gd name="T35" fmla="*/ 311 h 511"/>
                <a:gd name="T36" fmla="*/ 406 w 489"/>
                <a:gd name="T37" fmla="*/ 313 h 511"/>
                <a:gd name="T38" fmla="*/ 396 w 489"/>
                <a:gd name="T39" fmla="*/ 293 h 511"/>
                <a:gd name="T40" fmla="*/ 409 w 489"/>
                <a:gd name="T41" fmla="*/ 253 h 511"/>
                <a:gd name="T42" fmla="*/ 388 w 489"/>
                <a:gd name="T43" fmla="*/ 214 h 511"/>
                <a:gd name="T44" fmla="*/ 387 w 489"/>
                <a:gd name="T45" fmla="*/ 163 h 511"/>
                <a:gd name="T46" fmla="*/ 352 w 489"/>
                <a:gd name="T47" fmla="*/ 163 h 511"/>
                <a:gd name="T48" fmla="*/ 341 w 489"/>
                <a:gd name="T49" fmla="*/ 128 h 511"/>
                <a:gd name="T50" fmla="*/ 355 w 489"/>
                <a:gd name="T51" fmla="*/ 113 h 511"/>
                <a:gd name="T52" fmla="*/ 406 w 489"/>
                <a:gd name="T53" fmla="*/ 108 h 511"/>
                <a:gd name="T54" fmla="*/ 427 w 489"/>
                <a:gd name="T55" fmla="*/ 109 h 511"/>
                <a:gd name="T56" fmla="*/ 440 w 489"/>
                <a:gd name="T57" fmla="*/ 77 h 511"/>
                <a:gd name="T58" fmla="*/ 391 w 489"/>
                <a:gd name="T59" fmla="*/ 77 h 511"/>
                <a:gd name="T60" fmla="*/ 389 w 489"/>
                <a:gd name="T61" fmla="*/ 66 h 511"/>
                <a:gd name="T62" fmla="*/ 362 w 489"/>
                <a:gd name="T63" fmla="*/ 48 h 511"/>
                <a:gd name="T64" fmla="*/ 347 w 489"/>
                <a:gd name="T65" fmla="*/ 71 h 511"/>
                <a:gd name="T66" fmla="*/ 345 w 489"/>
                <a:gd name="T67" fmla="*/ 88 h 511"/>
                <a:gd name="T68" fmla="*/ 314 w 489"/>
                <a:gd name="T69" fmla="*/ 146 h 511"/>
                <a:gd name="T70" fmla="*/ 316 w 489"/>
                <a:gd name="T71" fmla="*/ 168 h 511"/>
                <a:gd name="T72" fmla="*/ 305 w 489"/>
                <a:gd name="T73" fmla="*/ 180 h 511"/>
                <a:gd name="T74" fmla="*/ 297 w 489"/>
                <a:gd name="T75" fmla="*/ 184 h 511"/>
                <a:gd name="T76" fmla="*/ 264 w 489"/>
                <a:gd name="T77" fmla="*/ 192 h 511"/>
                <a:gd name="T78" fmla="*/ 238 w 489"/>
                <a:gd name="T79" fmla="*/ 189 h 511"/>
                <a:gd name="T80" fmla="*/ 221 w 489"/>
                <a:gd name="T81" fmla="*/ 183 h 511"/>
                <a:gd name="T82" fmla="*/ 209 w 489"/>
                <a:gd name="T83" fmla="*/ 144 h 511"/>
                <a:gd name="T84" fmla="*/ 189 w 489"/>
                <a:gd name="T85" fmla="*/ 100 h 511"/>
                <a:gd name="T86" fmla="*/ 186 w 489"/>
                <a:gd name="T87" fmla="*/ 81 h 511"/>
                <a:gd name="T88" fmla="*/ 160 w 489"/>
                <a:gd name="T89" fmla="*/ 82 h 511"/>
                <a:gd name="T90" fmla="*/ 148 w 489"/>
                <a:gd name="T91" fmla="*/ 75 h 511"/>
                <a:gd name="T92" fmla="*/ 139 w 489"/>
                <a:gd name="T93" fmla="*/ 36 h 511"/>
                <a:gd name="T94" fmla="*/ 118 w 489"/>
                <a:gd name="T95" fmla="*/ 71 h 511"/>
                <a:gd name="T96" fmla="*/ 100 w 489"/>
                <a:gd name="T97" fmla="*/ 53 h 511"/>
                <a:gd name="T98" fmla="*/ 87 w 489"/>
                <a:gd name="T99" fmla="*/ 0 h 511"/>
                <a:gd name="T100" fmla="*/ 70 w 489"/>
                <a:gd name="T101" fmla="*/ 37 h 511"/>
                <a:gd name="T102" fmla="*/ 44 w 489"/>
                <a:gd name="T103" fmla="*/ 63 h 511"/>
                <a:gd name="T104" fmla="*/ 65 w 489"/>
                <a:gd name="T105" fmla="*/ 89 h 511"/>
                <a:gd name="T106" fmla="*/ 62 w 489"/>
                <a:gd name="T107" fmla="*/ 215 h 511"/>
                <a:gd name="T108" fmla="*/ 5 w 489"/>
                <a:gd name="T109" fmla="*/ 274 h 511"/>
                <a:gd name="T110" fmla="*/ 9 w 489"/>
                <a:gd name="T111" fmla="*/ 306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9" h="511">
                  <a:moveTo>
                    <a:pt x="3" y="313"/>
                  </a:moveTo>
                  <a:cubicBezTo>
                    <a:pt x="0" y="322"/>
                    <a:pt x="0" y="322"/>
                    <a:pt x="0" y="322"/>
                  </a:cubicBezTo>
                  <a:cubicBezTo>
                    <a:pt x="4" y="322"/>
                    <a:pt x="9" y="319"/>
                    <a:pt x="15" y="315"/>
                  </a:cubicBezTo>
                  <a:cubicBezTo>
                    <a:pt x="16" y="314"/>
                    <a:pt x="16" y="314"/>
                    <a:pt x="16" y="314"/>
                  </a:cubicBezTo>
                  <a:cubicBezTo>
                    <a:pt x="17" y="314"/>
                    <a:pt x="17" y="314"/>
                    <a:pt x="17" y="314"/>
                  </a:cubicBezTo>
                  <a:cubicBezTo>
                    <a:pt x="45" y="311"/>
                    <a:pt x="45" y="311"/>
                    <a:pt x="45" y="311"/>
                  </a:cubicBezTo>
                  <a:cubicBezTo>
                    <a:pt x="63" y="302"/>
                    <a:pt x="63" y="302"/>
                    <a:pt x="63" y="302"/>
                  </a:cubicBezTo>
                  <a:cubicBezTo>
                    <a:pt x="69" y="312"/>
                    <a:pt x="69" y="312"/>
                    <a:pt x="69" y="312"/>
                  </a:cubicBezTo>
                  <a:cubicBezTo>
                    <a:pt x="71" y="312"/>
                    <a:pt x="71" y="312"/>
                    <a:pt x="71" y="312"/>
                  </a:cubicBezTo>
                  <a:cubicBezTo>
                    <a:pt x="63" y="325"/>
                    <a:pt x="63" y="325"/>
                    <a:pt x="63" y="325"/>
                  </a:cubicBezTo>
                  <a:cubicBezTo>
                    <a:pt x="72" y="335"/>
                    <a:pt x="72" y="335"/>
                    <a:pt x="72" y="335"/>
                  </a:cubicBezTo>
                  <a:cubicBezTo>
                    <a:pt x="72" y="336"/>
                    <a:pt x="72" y="336"/>
                    <a:pt x="72" y="336"/>
                  </a:cubicBezTo>
                  <a:cubicBezTo>
                    <a:pt x="72" y="338"/>
                    <a:pt x="72" y="338"/>
                    <a:pt x="72" y="338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83" y="380"/>
                    <a:pt x="83" y="380"/>
                    <a:pt x="83" y="380"/>
                  </a:cubicBezTo>
                  <a:cubicBezTo>
                    <a:pt x="116" y="381"/>
                    <a:pt x="116" y="381"/>
                    <a:pt x="116" y="381"/>
                  </a:cubicBezTo>
                  <a:cubicBezTo>
                    <a:pt x="111" y="388"/>
                    <a:pt x="111" y="388"/>
                    <a:pt x="111" y="388"/>
                  </a:cubicBezTo>
                  <a:cubicBezTo>
                    <a:pt x="90" y="413"/>
                    <a:pt x="80" y="428"/>
                    <a:pt x="81" y="433"/>
                  </a:cubicBezTo>
                  <a:cubicBezTo>
                    <a:pt x="94" y="436"/>
                    <a:pt x="94" y="436"/>
                    <a:pt x="94" y="436"/>
                  </a:cubicBezTo>
                  <a:cubicBezTo>
                    <a:pt x="110" y="437"/>
                    <a:pt x="120" y="442"/>
                    <a:pt x="123" y="448"/>
                  </a:cubicBezTo>
                  <a:cubicBezTo>
                    <a:pt x="127" y="457"/>
                    <a:pt x="132" y="465"/>
                    <a:pt x="135" y="474"/>
                  </a:cubicBezTo>
                  <a:cubicBezTo>
                    <a:pt x="154" y="485"/>
                    <a:pt x="154" y="485"/>
                    <a:pt x="154" y="485"/>
                  </a:cubicBezTo>
                  <a:cubicBezTo>
                    <a:pt x="165" y="487"/>
                    <a:pt x="165" y="487"/>
                    <a:pt x="165" y="487"/>
                  </a:cubicBezTo>
                  <a:cubicBezTo>
                    <a:pt x="189" y="466"/>
                    <a:pt x="189" y="466"/>
                    <a:pt x="189" y="466"/>
                  </a:cubicBezTo>
                  <a:cubicBezTo>
                    <a:pt x="202" y="485"/>
                    <a:pt x="202" y="485"/>
                    <a:pt x="202" y="485"/>
                  </a:cubicBezTo>
                  <a:cubicBezTo>
                    <a:pt x="202" y="485"/>
                    <a:pt x="202" y="485"/>
                    <a:pt x="202" y="485"/>
                  </a:cubicBezTo>
                  <a:cubicBezTo>
                    <a:pt x="203" y="486"/>
                    <a:pt x="203" y="486"/>
                    <a:pt x="203" y="486"/>
                  </a:cubicBezTo>
                  <a:cubicBezTo>
                    <a:pt x="207" y="503"/>
                    <a:pt x="207" y="503"/>
                    <a:pt x="207" y="503"/>
                  </a:cubicBezTo>
                  <a:cubicBezTo>
                    <a:pt x="217" y="505"/>
                    <a:pt x="217" y="505"/>
                    <a:pt x="217" y="505"/>
                  </a:cubicBezTo>
                  <a:cubicBezTo>
                    <a:pt x="233" y="511"/>
                    <a:pt x="233" y="511"/>
                    <a:pt x="233" y="511"/>
                  </a:cubicBezTo>
                  <a:cubicBezTo>
                    <a:pt x="237" y="510"/>
                    <a:pt x="237" y="510"/>
                    <a:pt x="237" y="510"/>
                  </a:cubicBezTo>
                  <a:cubicBezTo>
                    <a:pt x="237" y="509"/>
                    <a:pt x="237" y="509"/>
                    <a:pt x="237" y="509"/>
                  </a:cubicBezTo>
                  <a:cubicBezTo>
                    <a:pt x="234" y="491"/>
                    <a:pt x="234" y="491"/>
                    <a:pt x="234" y="491"/>
                  </a:cubicBezTo>
                  <a:cubicBezTo>
                    <a:pt x="234" y="490"/>
                    <a:pt x="234" y="490"/>
                    <a:pt x="234" y="490"/>
                  </a:cubicBezTo>
                  <a:cubicBezTo>
                    <a:pt x="225" y="450"/>
                    <a:pt x="225" y="450"/>
                    <a:pt x="225" y="450"/>
                  </a:cubicBezTo>
                  <a:cubicBezTo>
                    <a:pt x="225" y="448"/>
                    <a:pt x="225" y="448"/>
                    <a:pt x="225" y="448"/>
                  </a:cubicBezTo>
                  <a:cubicBezTo>
                    <a:pt x="230" y="420"/>
                    <a:pt x="230" y="420"/>
                    <a:pt x="230" y="420"/>
                  </a:cubicBezTo>
                  <a:cubicBezTo>
                    <a:pt x="231" y="421"/>
                    <a:pt x="231" y="421"/>
                    <a:pt x="231" y="421"/>
                  </a:cubicBezTo>
                  <a:cubicBezTo>
                    <a:pt x="234" y="421"/>
                    <a:pt x="234" y="421"/>
                    <a:pt x="234" y="421"/>
                  </a:cubicBezTo>
                  <a:cubicBezTo>
                    <a:pt x="252" y="422"/>
                    <a:pt x="252" y="422"/>
                    <a:pt x="252" y="422"/>
                  </a:cubicBezTo>
                  <a:cubicBezTo>
                    <a:pt x="276" y="405"/>
                    <a:pt x="276" y="405"/>
                    <a:pt x="276" y="405"/>
                  </a:cubicBezTo>
                  <a:cubicBezTo>
                    <a:pt x="278" y="406"/>
                    <a:pt x="278" y="406"/>
                    <a:pt x="278" y="406"/>
                  </a:cubicBezTo>
                  <a:cubicBezTo>
                    <a:pt x="290" y="416"/>
                    <a:pt x="298" y="423"/>
                    <a:pt x="303" y="429"/>
                  </a:cubicBezTo>
                  <a:cubicBezTo>
                    <a:pt x="307" y="428"/>
                    <a:pt x="314" y="420"/>
                    <a:pt x="325" y="408"/>
                  </a:cubicBezTo>
                  <a:cubicBezTo>
                    <a:pt x="325" y="408"/>
                    <a:pt x="325" y="408"/>
                    <a:pt x="325" y="408"/>
                  </a:cubicBezTo>
                  <a:cubicBezTo>
                    <a:pt x="327" y="406"/>
                    <a:pt x="327" y="406"/>
                    <a:pt x="327" y="406"/>
                  </a:cubicBezTo>
                  <a:cubicBezTo>
                    <a:pt x="361" y="415"/>
                    <a:pt x="361" y="415"/>
                    <a:pt x="361" y="415"/>
                  </a:cubicBezTo>
                  <a:cubicBezTo>
                    <a:pt x="376" y="403"/>
                    <a:pt x="376" y="403"/>
                    <a:pt x="376" y="403"/>
                  </a:cubicBezTo>
                  <a:cubicBezTo>
                    <a:pt x="377" y="402"/>
                    <a:pt x="377" y="402"/>
                    <a:pt x="377" y="402"/>
                  </a:cubicBezTo>
                  <a:cubicBezTo>
                    <a:pt x="378" y="401"/>
                    <a:pt x="378" y="401"/>
                    <a:pt x="378" y="401"/>
                  </a:cubicBezTo>
                  <a:cubicBezTo>
                    <a:pt x="378" y="401"/>
                    <a:pt x="378" y="401"/>
                    <a:pt x="378" y="401"/>
                  </a:cubicBezTo>
                  <a:cubicBezTo>
                    <a:pt x="379" y="402"/>
                    <a:pt x="379" y="402"/>
                    <a:pt x="379" y="402"/>
                  </a:cubicBezTo>
                  <a:cubicBezTo>
                    <a:pt x="394" y="405"/>
                    <a:pt x="394" y="405"/>
                    <a:pt x="394" y="405"/>
                  </a:cubicBezTo>
                  <a:cubicBezTo>
                    <a:pt x="440" y="363"/>
                    <a:pt x="440" y="363"/>
                    <a:pt x="440" y="363"/>
                  </a:cubicBezTo>
                  <a:cubicBezTo>
                    <a:pt x="455" y="368"/>
                    <a:pt x="455" y="368"/>
                    <a:pt x="455" y="368"/>
                  </a:cubicBezTo>
                  <a:cubicBezTo>
                    <a:pt x="456" y="368"/>
                    <a:pt x="456" y="368"/>
                    <a:pt x="456" y="368"/>
                  </a:cubicBezTo>
                  <a:cubicBezTo>
                    <a:pt x="456" y="369"/>
                    <a:pt x="456" y="369"/>
                    <a:pt x="456" y="369"/>
                  </a:cubicBezTo>
                  <a:cubicBezTo>
                    <a:pt x="457" y="370"/>
                    <a:pt x="457" y="370"/>
                    <a:pt x="457" y="370"/>
                  </a:cubicBezTo>
                  <a:cubicBezTo>
                    <a:pt x="460" y="376"/>
                    <a:pt x="460" y="376"/>
                    <a:pt x="460" y="376"/>
                  </a:cubicBezTo>
                  <a:cubicBezTo>
                    <a:pt x="464" y="372"/>
                    <a:pt x="464" y="372"/>
                    <a:pt x="464" y="372"/>
                  </a:cubicBezTo>
                  <a:cubicBezTo>
                    <a:pt x="465" y="372"/>
                    <a:pt x="465" y="372"/>
                    <a:pt x="465" y="372"/>
                  </a:cubicBezTo>
                  <a:cubicBezTo>
                    <a:pt x="465" y="371"/>
                    <a:pt x="465" y="371"/>
                    <a:pt x="465" y="371"/>
                  </a:cubicBezTo>
                  <a:cubicBezTo>
                    <a:pt x="465" y="371"/>
                    <a:pt x="465" y="371"/>
                    <a:pt x="465" y="371"/>
                  </a:cubicBezTo>
                  <a:cubicBezTo>
                    <a:pt x="479" y="363"/>
                    <a:pt x="479" y="363"/>
                    <a:pt x="479" y="363"/>
                  </a:cubicBezTo>
                  <a:cubicBezTo>
                    <a:pt x="489" y="354"/>
                    <a:pt x="489" y="354"/>
                    <a:pt x="489" y="354"/>
                  </a:cubicBezTo>
                  <a:cubicBezTo>
                    <a:pt x="487" y="332"/>
                    <a:pt x="487" y="332"/>
                    <a:pt x="487" y="332"/>
                  </a:cubicBezTo>
                  <a:cubicBezTo>
                    <a:pt x="485" y="330"/>
                    <a:pt x="485" y="330"/>
                    <a:pt x="485" y="330"/>
                  </a:cubicBezTo>
                  <a:cubicBezTo>
                    <a:pt x="471" y="335"/>
                    <a:pt x="471" y="335"/>
                    <a:pt x="471" y="335"/>
                  </a:cubicBezTo>
                  <a:cubicBezTo>
                    <a:pt x="467" y="337"/>
                    <a:pt x="464" y="338"/>
                    <a:pt x="459" y="338"/>
                  </a:cubicBezTo>
                  <a:cubicBezTo>
                    <a:pt x="444" y="338"/>
                    <a:pt x="444" y="338"/>
                    <a:pt x="444" y="338"/>
                  </a:cubicBezTo>
                  <a:cubicBezTo>
                    <a:pt x="439" y="337"/>
                    <a:pt x="436" y="336"/>
                    <a:pt x="434" y="333"/>
                  </a:cubicBezTo>
                  <a:cubicBezTo>
                    <a:pt x="433" y="311"/>
                    <a:pt x="433" y="311"/>
                    <a:pt x="433" y="311"/>
                  </a:cubicBezTo>
                  <a:cubicBezTo>
                    <a:pt x="428" y="308"/>
                    <a:pt x="426" y="307"/>
                    <a:pt x="424" y="307"/>
                  </a:cubicBezTo>
                  <a:cubicBezTo>
                    <a:pt x="420" y="308"/>
                    <a:pt x="420" y="308"/>
                    <a:pt x="420" y="308"/>
                  </a:cubicBezTo>
                  <a:cubicBezTo>
                    <a:pt x="416" y="311"/>
                    <a:pt x="416" y="311"/>
                    <a:pt x="416" y="311"/>
                  </a:cubicBezTo>
                  <a:cubicBezTo>
                    <a:pt x="406" y="313"/>
                    <a:pt x="406" y="313"/>
                    <a:pt x="406" y="313"/>
                  </a:cubicBezTo>
                  <a:cubicBezTo>
                    <a:pt x="403" y="313"/>
                    <a:pt x="403" y="313"/>
                    <a:pt x="403" y="313"/>
                  </a:cubicBezTo>
                  <a:cubicBezTo>
                    <a:pt x="403" y="312"/>
                    <a:pt x="403" y="312"/>
                    <a:pt x="403" y="312"/>
                  </a:cubicBezTo>
                  <a:cubicBezTo>
                    <a:pt x="397" y="302"/>
                    <a:pt x="397" y="302"/>
                    <a:pt x="397" y="302"/>
                  </a:cubicBezTo>
                  <a:cubicBezTo>
                    <a:pt x="396" y="293"/>
                    <a:pt x="396" y="293"/>
                    <a:pt x="396" y="293"/>
                  </a:cubicBezTo>
                  <a:cubicBezTo>
                    <a:pt x="402" y="267"/>
                    <a:pt x="402" y="267"/>
                    <a:pt x="402" y="267"/>
                  </a:cubicBezTo>
                  <a:cubicBezTo>
                    <a:pt x="403" y="267"/>
                    <a:pt x="403" y="267"/>
                    <a:pt x="403" y="267"/>
                  </a:cubicBezTo>
                  <a:cubicBezTo>
                    <a:pt x="403" y="266"/>
                    <a:pt x="403" y="266"/>
                    <a:pt x="403" y="266"/>
                  </a:cubicBezTo>
                  <a:cubicBezTo>
                    <a:pt x="409" y="253"/>
                    <a:pt x="409" y="253"/>
                    <a:pt x="409" y="253"/>
                  </a:cubicBezTo>
                  <a:cubicBezTo>
                    <a:pt x="389" y="236"/>
                    <a:pt x="389" y="236"/>
                    <a:pt x="389" y="236"/>
                  </a:cubicBezTo>
                  <a:cubicBezTo>
                    <a:pt x="389" y="235"/>
                    <a:pt x="389" y="235"/>
                    <a:pt x="389" y="235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8" y="214"/>
                    <a:pt x="388" y="214"/>
                    <a:pt x="388" y="214"/>
                  </a:cubicBezTo>
                  <a:cubicBezTo>
                    <a:pt x="389" y="214"/>
                    <a:pt x="389" y="214"/>
                    <a:pt x="389" y="214"/>
                  </a:cubicBezTo>
                  <a:cubicBezTo>
                    <a:pt x="400" y="182"/>
                    <a:pt x="400" y="182"/>
                    <a:pt x="400" y="182"/>
                  </a:cubicBezTo>
                  <a:cubicBezTo>
                    <a:pt x="393" y="165"/>
                    <a:pt x="393" y="165"/>
                    <a:pt x="393" y="165"/>
                  </a:cubicBezTo>
                  <a:cubicBezTo>
                    <a:pt x="387" y="163"/>
                    <a:pt x="387" y="163"/>
                    <a:pt x="387" y="163"/>
                  </a:cubicBezTo>
                  <a:cubicBezTo>
                    <a:pt x="379" y="164"/>
                    <a:pt x="379" y="164"/>
                    <a:pt x="379" y="164"/>
                  </a:cubicBezTo>
                  <a:cubicBezTo>
                    <a:pt x="371" y="176"/>
                    <a:pt x="371" y="176"/>
                    <a:pt x="371" y="176"/>
                  </a:cubicBezTo>
                  <a:cubicBezTo>
                    <a:pt x="362" y="169"/>
                    <a:pt x="362" y="169"/>
                    <a:pt x="362" y="169"/>
                  </a:cubicBezTo>
                  <a:cubicBezTo>
                    <a:pt x="352" y="163"/>
                    <a:pt x="352" y="163"/>
                    <a:pt x="352" y="163"/>
                  </a:cubicBezTo>
                  <a:cubicBezTo>
                    <a:pt x="345" y="144"/>
                    <a:pt x="345" y="144"/>
                    <a:pt x="345" y="144"/>
                  </a:cubicBezTo>
                  <a:cubicBezTo>
                    <a:pt x="342" y="130"/>
                    <a:pt x="342" y="130"/>
                    <a:pt x="342" y="130"/>
                  </a:cubicBezTo>
                  <a:cubicBezTo>
                    <a:pt x="342" y="129"/>
                    <a:pt x="342" y="129"/>
                    <a:pt x="342" y="129"/>
                  </a:cubicBezTo>
                  <a:cubicBezTo>
                    <a:pt x="341" y="128"/>
                    <a:pt x="341" y="128"/>
                    <a:pt x="341" y="128"/>
                  </a:cubicBezTo>
                  <a:cubicBezTo>
                    <a:pt x="343" y="127"/>
                    <a:pt x="343" y="127"/>
                    <a:pt x="343" y="127"/>
                  </a:cubicBezTo>
                  <a:cubicBezTo>
                    <a:pt x="352" y="114"/>
                    <a:pt x="352" y="114"/>
                    <a:pt x="352" y="114"/>
                  </a:cubicBezTo>
                  <a:cubicBezTo>
                    <a:pt x="354" y="113"/>
                    <a:pt x="354" y="113"/>
                    <a:pt x="354" y="113"/>
                  </a:cubicBezTo>
                  <a:cubicBezTo>
                    <a:pt x="355" y="113"/>
                    <a:pt x="355" y="113"/>
                    <a:pt x="355" y="113"/>
                  </a:cubicBezTo>
                  <a:cubicBezTo>
                    <a:pt x="362" y="112"/>
                    <a:pt x="362" y="112"/>
                    <a:pt x="362" y="112"/>
                  </a:cubicBezTo>
                  <a:cubicBezTo>
                    <a:pt x="369" y="110"/>
                    <a:pt x="369" y="110"/>
                    <a:pt x="369" y="110"/>
                  </a:cubicBezTo>
                  <a:cubicBezTo>
                    <a:pt x="405" y="108"/>
                    <a:pt x="405" y="108"/>
                    <a:pt x="405" y="108"/>
                  </a:cubicBezTo>
                  <a:cubicBezTo>
                    <a:pt x="406" y="108"/>
                    <a:pt x="406" y="108"/>
                    <a:pt x="406" y="108"/>
                  </a:cubicBezTo>
                  <a:cubicBezTo>
                    <a:pt x="411" y="110"/>
                    <a:pt x="411" y="110"/>
                    <a:pt x="411" y="110"/>
                  </a:cubicBezTo>
                  <a:cubicBezTo>
                    <a:pt x="412" y="111"/>
                    <a:pt x="412" y="111"/>
                    <a:pt x="412" y="111"/>
                  </a:cubicBezTo>
                  <a:cubicBezTo>
                    <a:pt x="418" y="113"/>
                    <a:pt x="418" y="113"/>
                    <a:pt x="418" y="113"/>
                  </a:cubicBezTo>
                  <a:cubicBezTo>
                    <a:pt x="427" y="109"/>
                    <a:pt x="427" y="109"/>
                    <a:pt x="427" y="109"/>
                  </a:cubicBezTo>
                  <a:cubicBezTo>
                    <a:pt x="436" y="103"/>
                    <a:pt x="436" y="103"/>
                    <a:pt x="436" y="103"/>
                  </a:cubicBezTo>
                  <a:cubicBezTo>
                    <a:pt x="440" y="96"/>
                    <a:pt x="440" y="96"/>
                    <a:pt x="440" y="96"/>
                  </a:cubicBezTo>
                  <a:cubicBezTo>
                    <a:pt x="440" y="92"/>
                    <a:pt x="440" y="92"/>
                    <a:pt x="440" y="92"/>
                  </a:cubicBezTo>
                  <a:cubicBezTo>
                    <a:pt x="440" y="77"/>
                    <a:pt x="440" y="77"/>
                    <a:pt x="440" y="77"/>
                  </a:cubicBezTo>
                  <a:cubicBezTo>
                    <a:pt x="432" y="76"/>
                    <a:pt x="432" y="76"/>
                    <a:pt x="432" y="76"/>
                  </a:cubicBezTo>
                  <a:cubicBezTo>
                    <a:pt x="418" y="81"/>
                    <a:pt x="418" y="81"/>
                    <a:pt x="418" y="81"/>
                  </a:cubicBezTo>
                  <a:cubicBezTo>
                    <a:pt x="414" y="86"/>
                    <a:pt x="409" y="89"/>
                    <a:pt x="404" y="89"/>
                  </a:cubicBezTo>
                  <a:cubicBezTo>
                    <a:pt x="399" y="89"/>
                    <a:pt x="395" y="85"/>
                    <a:pt x="391" y="77"/>
                  </a:cubicBezTo>
                  <a:cubicBezTo>
                    <a:pt x="390" y="77"/>
                    <a:pt x="390" y="77"/>
                    <a:pt x="390" y="77"/>
                  </a:cubicBezTo>
                  <a:cubicBezTo>
                    <a:pt x="390" y="77"/>
                    <a:pt x="390" y="77"/>
                    <a:pt x="390" y="77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89" y="66"/>
                    <a:pt x="389" y="66"/>
                    <a:pt x="389" y="66"/>
                  </a:cubicBezTo>
                  <a:cubicBezTo>
                    <a:pt x="390" y="57"/>
                    <a:pt x="390" y="57"/>
                    <a:pt x="390" y="57"/>
                  </a:cubicBezTo>
                  <a:cubicBezTo>
                    <a:pt x="383" y="38"/>
                    <a:pt x="383" y="38"/>
                    <a:pt x="383" y="38"/>
                  </a:cubicBezTo>
                  <a:cubicBezTo>
                    <a:pt x="368" y="42"/>
                    <a:pt x="368" y="42"/>
                    <a:pt x="368" y="42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41" y="58"/>
                    <a:pt x="341" y="58"/>
                    <a:pt x="341" y="58"/>
                  </a:cubicBezTo>
                  <a:cubicBezTo>
                    <a:pt x="347" y="70"/>
                    <a:pt x="347" y="70"/>
                    <a:pt x="347" y="70"/>
                  </a:cubicBezTo>
                  <a:cubicBezTo>
                    <a:pt x="347" y="71"/>
                    <a:pt x="347" y="71"/>
                    <a:pt x="347" y="71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5" y="86"/>
                    <a:pt x="345" y="86"/>
                    <a:pt x="345" y="86"/>
                  </a:cubicBezTo>
                  <a:cubicBezTo>
                    <a:pt x="345" y="88"/>
                    <a:pt x="345" y="88"/>
                    <a:pt x="345" y="88"/>
                  </a:cubicBezTo>
                  <a:cubicBezTo>
                    <a:pt x="345" y="88"/>
                    <a:pt x="345" y="88"/>
                    <a:pt x="345" y="88"/>
                  </a:cubicBezTo>
                  <a:cubicBezTo>
                    <a:pt x="331" y="106"/>
                    <a:pt x="331" y="106"/>
                    <a:pt x="331" y="106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308" y="132"/>
                    <a:pt x="308" y="132"/>
                    <a:pt x="308" y="132"/>
                  </a:cubicBezTo>
                  <a:cubicBezTo>
                    <a:pt x="307" y="134"/>
                    <a:pt x="310" y="139"/>
                    <a:pt x="314" y="146"/>
                  </a:cubicBezTo>
                  <a:cubicBezTo>
                    <a:pt x="314" y="147"/>
                    <a:pt x="314" y="147"/>
                    <a:pt x="314" y="147"/>
                  </a:cubicBezTo>
                  <a:cubicBezTo>
                    <a:pt x="314" y="148"/>
                    <a:pt x="314" y="148"/>
                    <a:pt x="314" y="148"/>
                  </a:cubicBezTo>
                  <a:cubicBezTo>
                    <a:pt x="316" y="166"/>
                    <a:pt x="316" y="166"/>
                    <a:pt x="316" y="166"/>
                  </a:cubicBezTo>
                  <a:cubicBezTo>
                    <a:pt x="316" y="168"/>
                    <a:pt x="316" y="168"/>
                    <a:pt x="316" y="168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07" y="179"/>
                    <a:pt x="307" y="179"/>
                    <a:pt x="307" y="179"/>
                  </a:cubicBezTo>
                  <a:cubicBezTo>
                    <a:pt x="306" y="180"/>
                    <a:pt x="306" y="180"/>
                    <a:pt x="306" y="180"/>
                  </a:cubicBezTo>
                  <a:cubicBezTo>
                    <a:pt x="305" y="180"/>
                    <a:pt x="305" y="180"/>
                    <a:pt x="305" y="180"/>
                  </a:cubicBezTo>
                  <a:cubicBezTo>
                    <a:pt x="299" y="184"/>
                    <a:pt x="299" y="184"/>
                    <a:pt x="299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6" y="184"/>
                    <a:pt x="296" y="184"/>
                    <a:pt x="296" y="184"/>
                  </a:cubicBezTo>
                  <a:cubicBezTo>
                    <a:pt x="280" y="181"/>
                    <a:pt x="280" y="181"/>
                    <a:pt x="280" y="181"/>
                  </a:cubicBezTo>
                  <a:cubicBezTo>
                    <a:pt x="278" y="181"/>
                    <a:pt x="274" y="182"/>
                    <a:pt x="271" y="185"/>
                  </a:cubicBezTo>
                  <a:cubicBezTo>
                    <a:pt x="264" y="192"/>
                    <a:pt x="264" y="192"/>
                    <a:pt x="264" y="192"/>
                  </a:cubicBezTo>
                  <a:cubicBezTo>
                    <a:pt x="258" y="199"/>
                    <a:pt x="258" y="199"/>
                    <a:pt x="258" y="199"/>
                  </a:cubicBezTo>
                  <a:cubicBezTo>
                    <a:pt x="255" y="206"/>
                    <a:pt x="250" y="207"/>
                    <a:pt x="243" y="206"/>
                  </a:cubicBezTo>
                  <a:cubicBezTo>
                    <a:pt x="238" y="205"/>
                    <a:pt x="236" y="200"/>
                    <a:pt x="238" y="194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7" y="184"/>
                    <a:pt x="237" y="184"/>
                    <a:pt x="237" y="184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2" y="190"/>
                    <a:pt x="230" y="191"/>
                    <a:pt x="227" y="191"/>
                  </a:cubicBezTo>
                  <a:cubicBezTo>
                    <a:pt x="225" y="190"/>
                    <a:pt x="223" y="188"/>
                    <a:pt x="221" y="183"/>
                  </a:cubicBezTo>
                  <a:cubicBezTo>
                    <a:pt x="221" y="182"/>
                    <a:pt x="221" y="182"/>
                    <a:pt x="221" y="182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216" y="151"/>
                    <a:pt x="216" y="151"/>
                    <a:pt x="216" y="151"/>
                  </a:cubicBezTo>
                  <a:cubicBezTo>
                    <a:pt x="209" y="144"/>
                    <a:pt x="209" y="144"/>
                    <a:pt x="209" y="144"/>
                  </a:cubicBezTo>
                  <a:cubicBezTo>
                    <a:pt x="209" y="143"/>
                    <a:pt x="209" y="143"/>
                    <a:pt x="209" y="143"/>
                  </a:cubicBezTo>
                  <a:cubicBezTo>
                    <a:pt x="194" y="110"/>
                    <a:pt x="194" y="110"/>
                    <a:pt x="194" y="110"/>
                  </a:cubicBezTo>
                  <a:cubicBezTo>
                    <a:pt x="194" y="110"/>
                    <a:pt x="194" y="110"/>
                    <a:pt x="194" y="110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9"/>
                    <a:pt x="189" y="99"/>
                    <a:pt x="189" y="99"/>
                  </a:cubicBezTo>
                  <a:cubicBezTo>
                    <a:pt x="189" y="99"/>
                    <a:pt x="189" y="99"/>
                    <a:pt x="189" y="99"/>
                  </a:cubicBezTo>
                  <a:cubicBezTo>
                    <a:pt x="189" y="99"/>
                    <a:pt x="189" y="99"/>
                    <a:pt x="189" y="99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84" y="78"/>
                    <a:pt x="184" y="78"/>
                    <a:pt x="184" y="78"/>
                  </a:cubicBezTo>
                  <a:cubicBezTo>
                    <a:pt x="181" y="80"/>
                    <a:pt x="181" y="80"/>
                    <a:pt x="181" y="80"/>
                  </a:cubicBezTo>
                  <a:cubicBezTo>
                    <a:pt x="176" y="86"/>
                    <a:pt x="173" y="89"/>
                    <a:pt x="172" y="89"/>
                  </a:cubicBezTo>
                  <a:cubicBezTo>
                    <a:pt x="169" y="89"/>
                    <a:pt x="166" y="86"/>
                    <a:pt x="160" y="82"/>
                  </a:cubicBezTo>
                  <a:cubicBezTo>
                    <a:pt x="150" y="77"/>
                    <a:pt x="150" y="77"/>
                    <a:pt x="150" y="77"/>
                  </a:cubicBezTo>
                  <a:cubicBezTo>
                    <a:pt x="149" y="77"/>
                    <a:pt x="149" y="77"/>
                    <a:pt x="149" y="77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7" y="60"/>
                    <a:pt x="147" y="60"/>
                    <a:pt x="147" y="60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4" y="41"/>
                    <a:pt x="134" y="46"/>
                    <a:pt x="132" y="50"/>
                  </a:cubicBezTo>
                  <a:cubicBezTo>
                    <a:pt x="131" y="54"/>
                    <a:pt x="128" y="57"/>
                    <a:pt x="124" y="60"/>
                  </a:cubicBezTo>
                  <a:cubicBezTo>
                    <a:pt x="123" y="65"/>
                    <a:pt x="120" y="68"/>
                    <a:pt x="118" y="71"/>
                  </a:cubicBezTo>
                  <a:cubicBezTo>
                    <a:pt x="114" y="75"/>
                    <a:pt x="110" y="75"/>
                    <a:pt x="106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0" y="70"/>
                    <a:pt x="99" y="66"/>
                    <a:pt x="100" y="57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7" y="46"/>
                    <a:pt x="85" y="42"/>
                    <a:pt x="85" y="36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9" y="29"/>
                    <a:pt x="70" y="34"/>
                    <a:pt x="70" y="37"/>
                  </a:cubicBezTo>
                  <a:cubicBezTo>
                    <a:pt x="70" y="44"/>
                    <a:pt x="67" y="50"/>
                    <a:pt x="60" y="52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5" y="89"/>
                    <a:pt x="45" y="92"/>
                    <a:pt x="47" y="92"/>
                  </a:cubicBezTo>
                  <a:cubicBezTo>
                    <a:pt x="52" y="94"/>
                    <a:pt x="56" y="94"/>
                    <a:pt x="60" y="91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3" y="176"/>
                    <a:pt x="68" y="207"/>
                    <a:pt x="62" y="215"/>
                  </a:cubicBezTo>
                  <a:cubicBezTo>
                    <a:pt x="59" y="218"/>
                    <a:pt x="57" y="219"/>
                    <a:pt x="53" y="220"/>
                  </a:cubicBezTo>
                  <a:cubicBezTo>
                    <a:pt x="48" y="220"/>
                    <a:pt x="45" y="219"/>
                    <a:pt x="40" y="217"/>
                  </a:cubicBezTo>
                  <a:cubicBezTo>
                    <a:pt x="22" y="252"/>
                    <a:pt x="10" y="271"/>
                    <a:pt x="5" y="274"/>
                  </a:cubicBezTo>
                  <a:cubicBezTo>
                    <a:pt x="5" y="274"/>
                    <a:pt x="5" y="274"/>
                    <a:pt x="5" y="274"/>
                  </a:cubicBezTo>
                  <a:cubicBezTo>
                    <a:pt x="3" y="274"/>
                    <a:pt x="1" y="283"/>
                    <a:pt x="2" y="299"/>
                  </a:cubicBezTo>
                  <a:cubicBezTo>
                    <a:pt x="6" y="303"/>
                    <a:pt x="6" y="303"/>
                    <a:pt x="6" y="303"/>
                  </a:cubicBezTo>
                  <a:cubicBezTo>
                    <a:pt x="7" y="304"/>
                    <a:pt x="7" y="304"/>
                    <a:pt x="7" y="304"/>
                  </a:cubicBezTo>
                  <a:cubicBezTo>
                    <a:pt x="9" y="306"/>
                    <a:pt x="9" y="306"/>
                    <a:pt x="9" y="306"/>
                  </a:cubicBezTo>
                  <a:lnTo>
                    <a:pt x="3" y="3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856924" y="3693070"/>
              <a:ext cx="492266" cy="427041"/>
            </a:xfrm>
            <a:custGeom>
              <a:avLst/>
              <a:gdLst>
                <a:gd name="T0" fmla="*/ 246 w 331"/>
                <a:gd name="T1" fmla="*/ 14 h 287"/>
                <a:gd name="T2" fmla="*/ 226 w 331"/>
                <a:gd name="T3" fmla="*/ 18 h 287"/>
                <a:gd name="T4" fmla="*/ 219 w 331"/>
                <a:gd name="T5" fmla="*/ 0 h 287"/>
                <a:gd name="T6" fmla="*/ 216 w 331"/>
                <a:gd name="T7" fmla="*/ 18 h 287"/>
                <a:gd name="T8" fmla="*/ 204 w 331"/>
                <a:gd name="T9" fmla="*/ 31 h 287"/>
                <a:gd name="T10" fmla="*/ 186 w 331"/>
                <a:gd name="T11" fmla="*/ 31 h 287"/>
                <a:gd name="T12" fmla="*/ 179 w 331"/>
                <a:gd name="T13" fmla="*/ 51 h 287"/>
                <a:gd name="T14" fmla="*/ 160 w 331"/>
                <a:gd name="T15" fmla="*/ 46 h 287"/>
                <a:gd name="T16" fmla="*/ 146 w 331"/>
                <a:gd name="T17" fmla="*/ 52 h 287"/>
                <a:gd name="T18" fmla="*/ 138 w 331"/>
                <a:gd name="T19" fmla="*/ 45 h 287"/>
                <a:gd name="T20" fmla="*/ 114 w 331"/>
                <a:gd name="T21" fmla="*/ 49 h 287"/>
                <a:gd name="T22" fmla="*/ 147 w 331"/>
                <a:gd name="T23" fmla="*/ 71 h 287"/>
                <a:gd name="T24" fmla="*/ 152 w 331"/>
                <a:gd name="T25" fmla="*/ 96 h 287"/>
                <a:gd name="T26" fmla="*/ 120 w 331"/>
                <a:gd name="T27" fmla="*/ 111 h 287"/>
                <a:gd name="T28" fmla="*/ 107 w 331"/>
                <a:gd name="T29" fmla="*/ 113 h 287"/>
                <a:gd name="T30" fmla="*/ 90 w 331"/>
                <a:gd name="T31" fmla="*/ 116 h 287"/>
                <a:gd name="T32" fmla="*/ 68 w 331"/>
                <a:gd name="T33" fmla="*/ 129 h 287"/>
                <a:gd name="T34" fmla="*/ 15 w 331"/>
                <a:gd name="T35" fmla="*/ 127 h 287"/>
                <a:gd name="T36" fmla="*/ 1 w 331"/>
                <a:gd name="T37" fmla="*/ 150 h 287"/>
                <a:gd name="T38" fmla="*/ 17 w 331"/>
                <a:gd name="T39" fmla="*/ 171 h 287"/>
                <a:gd name="T40" fmla="*/ 26 w 331"/>
                <a:gd name="T41" fmla="*/ 165 h 287"/>
                <a:gd name="T42" fmla="*/ 38 w 331"/>
                <a:gd name="T43" fmla="*/ 164 h 287"/>
                <a:gd name="T44" fmla="*/ 58 w 331"/>
                <a:gd name="T45" fmla="*/ 191 h 287"/>
                <a:gd name="T46" fmla="*/ 46 w 331"/>
                <a:gd name="T47" fmla="*/ 225 h 287"/>
                <a:gd name="T48" fmla="*/ 66 w 331"/>
                <a:gd name="T49" fmla="*/ 257 h 287"/>
                <a:gd name="T50" fmla="*/ 57 w 331"/>
                <a:gd name="T51" fmla="*/ 287 h 287"/>
                <a:gd name="T52" fmla="*/ 80 w 331"/>
                <a:gd name="T53" fmla="*/ 276 h 287"/>
                <a:gd name="T54" fmla="*/ 116 w 331"/>
                <a:gd name="T55" fmla="*/ 286 h 287"/>
                <a:gd name="T56" fmla="*/ 146 w 331"/>
                <a:gd name="T57" fmla="*/ 276 h 287"/>
                <a:gd name="T58" fmla="*/ 179 w 331"/>
                <a:gd name="T59" fmla="*/ 258 h 287"/>
                <a:gd name="T60" fmla="*/ 215 w 331"/>
                <a:gd name="T61" fmla="*/ 243 h 287"/>
                <a:gd name="T62" fmla="*/ 230 w 331"/>
                <a:gd name="T63" fmla="*/ 252 h 287"/>
                <a:gd name="T64" fmla="*/ 238 w 331"/>
                <a:gd name="T65" fmla="*/ 254 h 287"/>
                <a:gd name="T66" fmla="*/ 255 w 331"/>
                <a:gd name="T67" fmla="*/ 251 h 287"/>
                <a:gd name="T68" fmla="*/ 257 w 331"/>
                <a:gd name="T69" fmla="*/ 249 h 287"/>
                <a:gd name="T70" fmla="*/ 270 w 331"/>
                <a:gd name="T71" fmla="*/ 239 h 287"/>
                <a:gd name="T72" fmla="*/ 285 w 331"/>
                <a:gd name="T73" fmla="*/ 227 h 287"/>
                <a:gd name="T74" fmla="*/ 300 w 331"/>
                <a:gd name="T75" fmla="*/ 218 h 287"/>
                <a:gd name="T76" fmla="*/ 305 w 331"/>
                <a:gd name="T77" fmla="*/ 214 h 287"/>
                <a:gd name="T78" fmla="*/ 326 w 331"/>
                <a:gd name="T79" fmla="*/ 209 h 287"/>
                <a:gd name="T80" fmla="*/ 321 w 331"/>
                <a:gd name="T81" fmla="*/ 179 h 287"/>
                <a:gd name="T82" fmla="*/ 324 w 331"/>
                <a:gd name="T83" fmla="*/ 162 h 287"/>
                <a:gd name="T84" fmla="*/ 300 w 331"/>
                <a:gd name="T85" fmla="*/ 144 h 287"/>
                <a:gd name="T86" fmla="*/ 322 w 331"/>
                <a:gd name="T87" fmla="*/ 60 h 287"/>
                <a:gd name="T88" fmla="*/ 308 w 331"/>
                <a:gd name="T89" fmla="*/ 66 h 287"/>
                <a:gd name="T90" fmla="*/ 291 w 331"/>
                <a:gd name="T91" fmla="*/ 67 h 287"/>
                <a:gd name="T92" fmla="*/ 288 w 331"/>
                <a:gd name="T93" fmla="*/ 60 h 287"/>
                <a:gd name="T94" fmla="*/ 286 w 331"/>
                <a:gd name="T95" fmla="*/ 56 h 287"/>
                <a:gd name="T96" fmla="*/ 270 w 331"/>
                <a:gd name="T97" fmla="*/ 3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1" h="287">
                  <a:moveTo>
                    <a:pt x="260" y="6"/>
                  </a:moveTo>
                  <a:cubicBezTo>
                    <a:pt x="255" y="4"/>
                    <a:pt x="255" y="4"/>
                    <a:pt x="255" y="4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4" y="20"/>
                    <a:pt x="241" y="23"/>
                    <a:pt x="236" y="23"/>
                  </a:cubicBezTo>
                  <a:cubicBezTo>
                    <a:pt x="233" y="23"/>
                    <a:pt x="230" y="21"/>
                    <a:pt x="228" y="19"/>
                  </a:cubicBezTo>
                  <a:cubicBezTo>
                    <a:pt x="227" y="18"/>
                    <a:pt x="227" y="18"/>
                    <a:pt x="227" y="18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4" y="10"/>
                    <a:pt x="224" y="10"/>
                    <a:pt x="224" y="1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18"/>
                    <a:pt x="217" y="18"/>
                    <a:pt x="217" y="18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07" y="30"/>
                    <a:pt x="207" y="30"/>
                    <a:pt x="207" y="30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86" y="31"/>
                    <a:pt x="186" y="31"/>
                    <a:pt x="186" y="31"/>
                  </a:cubicBezTo>
                  <a:cubicBezTo>
                    <a:pt x="186" y="31"/>
                    <a:pt x="186" y="31"/>
                    <a:pt x="186" y="31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4" y="44"/>
                    <a:pt x="184" y="44"/>
                    <a:pt x="184" y="44"/>
                  </a:cubicBezTo>
                  <a:cubicBezTo>
                    <a:pt x="179" y="51"/>
                    <a:pt x="179" y="51"/>
                    <a:pt x="179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7"/>
                    <a:pt x="162" y="47"/>
                    <a:pt x="162" y="47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57" y="51"/>
                    <a:pt x="157" y="51"/>
                    <a:pt x="157" y="51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46" y="53"/>
                    <a:pt x="146" y="53"/>
                    <a:pt x="146" y="53"/>
                  </a:cubicBezTo>
                  <a:cubicBezTo>
                    <a:pt x="146" y="52"/>
                    <a:pt x="146" y="52"/>
                    <a:pt x="146" y="52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39" y="45"/>
                    <a:pt x="139" y="45"/>
                    <a:pt x="139" y="45"/>
                  </a:cubicBezTo>
                  <a:cubicBezTo>
                    <a:pt x="138" y="45"/>
                    <a:pt x="138" y="45"/>
                    <a:pt x="138" y="45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46" y="70"/>
                    <a:pt x="146" y="70"/>
                    <a:pt x="146" y="70"/>
                  </a:cubicBezTo>
                  <a:cubicBezTo>
                    <a:pt x="146" y="71"/>
                    <a:pt x="146" y="71"/>
                    <a:pt x="146" y="71"/>
                  </a:cubicBezTo>
                  <a:cubicBezTo>
                    <a:pt x="147" y="71"/>
                    <a:pt x="147" y="71"/>
                    <a:pt x="147" y="71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96"/>
                    <a:pt x="153" y="96"/>
                    <a:pt x="153" y="96"/>
                  </a:cubicBezTo>
                  <a:cubicBezTo>
                    <a:pt x="152" y="96"/>
                    <a:pt x="152" y="96"/>
                    <a:pt x="152" y="96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9" y="106"/>
                    <a:pt x="139" y="106"/>
                    <a:pt x="139" y="106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19" y="111"/>
                    <a:pt x="119" y="111"/>
                    <a:pt x="119" y="111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15" y="127"/>
                    <a:pt x="15" y="127"/>
                    <a:pt x="15" y="127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8" y="166"/>
                    <a:pt x="8" y="166"/>
                    <a:pt x="8" y="16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6" y="165"/>
                    <a:pt x="26" y="165"/>
                    <a:pt x="26" y="165"/>
                  </a:cubicBezTo>
                  <a:cubicBezTo>
                    <a:pt x="26" y="165"/>
                    <a:pt x="26" y="165"/>
                    <a:pt x="26" y="165"/>
                  </a:cubicBezTo>
                  <a:cubicBezTo>
                    <a:pt x="37" y="163"/>
                    <a:pt x="37" y="163"/>
                    <a:pt x="37" y="163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8" y="190"/>
                    <a:pt x="58" y="190"/>
                    <a:pt x="58" y="190"/>
                  </a:cubicBezTo>
                  <a:cubicBezTo>
                    <a:pt x="58" y="191"/>
                    <a:pt x="58" y="191"/>
                    <a:pt x="58" y="191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46" y="225"/>
                    <a:pt x="46" y="225"/>
                    <a:pt x="46" y="225"/>
                  </a:cubicBezTo>
                  <a:cubicBezTo>
                    <a:pt x="46" y="239"/>
                    <a:pt x="46" y="239"/>
                    <a:pt x="46" y="239"/>
                  </a:cubicBezTo>
                  <a:cubicBezTo>
                    <a:pt x="54" y="247"/>
                    <a:pt x="54" y="247"/>
                    <a:pt x="54" y="247"/>
                  </a:cubicBezTo>
                  <a:cubicBezTo>
                    <a:pt x="55" y="247"/>
                    <a:pt x="55" y="247"/>
                    <a:pt x="55" y="247"/>
                  </a:cubicBezTo>
                  <a:cubicBezTo>
                    <a:pt x="66" y="257"/>
                    <a:pt x="66" y="257"/>
                    <a:pt x="66" y="257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68" y="258"/>
                    <a:pt x="68" y="258"/>
                    <a:pt x="68" y="258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57" y="287"/>
                    <a:pt x="57" y="287"/>
                    <a:pt x="57" y="287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1" y="285"/>
                    <a:pt x="61" y="285"/>
                    <a:pt x="61" y="285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81" y="276"/>
                    <a:pt x="81" y="276"/>
                    <a:pt x="81" y="276"/>
                  </a:cubicBezTo>
                  <a:cubicBezTo>
                    <a:pt x="95" y="278"/>
                    <a:pt x="95" y="278"/>
                    <a:pt x="95" y="278"/>
                  </a:cubicBezTo>
                  <a:cubicBezTo>
                    <a:pt x="95" y="278"/>
                    <a:pt x="95" y="278"/>
                    <a:pt x="95" y="278"/>
                  </a:cubicBezTo>
                  <a:cubicBezTo>
                    <a:pt x="116" y="286"/>
                    <a:pt x="116" y="286"/>
                    <a:pt x="116" y="286"/>
                  </a:cubicBezTo>
                  <a:cubicBezTo>
                    <a:pt x="139" y="286"/>
                    <a:pt x="139" y="286"/>
                    <a:pt x="139" y="286"/>
                  </a:cubicBezTo>
                  <a:cubicBezTo>
                    <a:pt x="145" y="278"/>
                    <a:pt x="145" y="278"/>
                    <a:pt x="145" y="278"/>
                  </a:cubicBezTo>
                  <a:cubicBezTo>
                    <a:pt x="146" y="277"/>
                    <a:pt x="146" y="277"/>
                    <a:pt x="146" y="277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58" y="271"/>
                    <a:pt x="158" y="271"/>
                    <a:pt x="158" y="271"/>
                  </a:cubicBezTo>
                  <a:cubicBezTo>
                    <a:pt x="169" y="261"/>
                    <a:pt x="169" y="261"/>
                    <a:pt x="169" y="261"/>
                  </a:cubicBezTo>
                  <a:cubicBezTo>
                    <a:pt x="170" y="260"/>
                    <a:pt x="170" y="260"/>
                    <a:pt x="170" y="260"/>
                  </a:cubicBezTo>
                  <a:cubicBezTo>
                    <a:pt x="179" y="258"/>
                    <a:pt x="179" y="258"/>
                    <a:pt x="179" y="258"/>
                  </a:cubicBezTo>
                  <a:cubicBezTo>
                    <a:pt x="188" y="251"/>
                    <a:pt x="188" y="251"/>
                    <a:pt x="188" y="251"/>
                  </a:cubicBezTo>
                  <a:cubicBezTo>
                    <a:pt x="198" y="237"/>
                    <a:pt x="198" y="237"/>
                    <a:pt x="198" y="237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5" y="243"/>
                    <a:pt x="215" y="243"/>
                    <a:pt x="215" y="243"/>
                  </a:cubicBezTo>
                  <a:cubicBezTo>
                    <a:pt x="215" y="244"/>
                    <a:pt x="215" y="244"/>
                    <a:pt x="215" y="244"/>
                  </a:cubicBezTo>
                  <a:cubicBezTo>
                    <a:pt x="215" y="245"/>
                    <a:pt x="215" y="245"/>
                    <a:pt x="215" y="245"/>
                  </a:cubicBezTo>
                  <a:cubicBezTo>
                    <a:pt x="217" y="250"/>
                    <a:pt x="219" y="253"/>
                    <a:pt x="221" y="254"/>
                  </a:cubicBezTo>
                  <a:cubicBezTo>
                    <a:pt x="230" y="252"/>
                    <a:pt x="230" y="252"/>
                    <a:pt x="230" y="252"/>
                  </a:cubicBezTo>
                  <a:cubicBezTo>
                    <a:pt x="233" y="252"/>
                    <a:pt x="233" y="252"/>
                    <a:pt x="233" y="252"/>
                  </a:cubicBezTo>
                  <a:cubicBezTo>
                    <a:pt x="237" y="254"/>
                    <a:pt x="237" y="254"/>
                    <a:pt x="237" y="254"/>
                  </a:cubicBezTo>
                  <a:cubicBezTo>
                    <a:pt x="238" y="254"/>
                    <a:pt x="238" y="254"/>
                    <a:pt x="238" y="254"/>
                  </a:cubicBezTo>
                  <a:cubicBezTo>
                    <a:pt x="238" y="254"/>
                    <a:pt x="238" y="254"/>
                    <a:pt x="238" y="254"/>
                  </a:cubicBezTo>
                  <a:cubicBezTo>
                    <a:pt x="250" y="258"/>
                    <a:pt x="250" y="258"/>
                    <a:pt x="250" y="258"/>
                  </a:cubicBezTo>
                  <a:cubicBezTo>
                    <a:pt x="253" y="258"/>
                    <a:pt x="253" y="258"/>
                    <a:pt x="253" y="258"/>
                  </a:cubicBezTo>
                  <a:cubicBezTo>
                    <a:pt x="254" y="256"/>
                    <a:pt x="254" y="256"/>
                    <a:pt x="254" y="256"/>
                  </a:cubicBezTo>
                  <a:cubicBezTo>
                    <a:pt x="255" y="251"/>
                    <a:pt x="255" y="251"/>
                    <a:pt x="255" y="251"/>
                  </a:cubicBezTo>
                  <a:cubicBezTo>
                    <a:pt x="255" y="251"/>
                    <a:pt x="255" y="251"/>
                    <a:pt x="255" y="251"/>
                  </a:cubicBezTo>
                  <a:cubicBezTo>
                    <a:pt x="256" y="250"/>
                    <a:pt x="256" y="250"/>
                    <a:pt x="256" y="250"/>
                  </a:cubicBezTo>
                  <a:cubicBezTo>
                    <a:pt x="257" y="249"/>
                    <a:pt x="257" y="249"/>
                    <a:pt x="257" y="249"/>
                  </a:cubicBezTo>
                  <a:cubicBezTo>
                    <a:pt x="257" y="249"/>
                    <a:pt x="257" y="249"/>
                    <a:pt x="257" y="249"/>
                  </a:cubicBezTo>
                  <a:cubicBezTo>
                    <a:pt x="261" y="246"/>
                    <a:pt x="261" y="246"/>
                    <a:pt x="261" y="246"/>
                  </a:cubicBezTo>
                  <a:cubicBezTo>
                    <a:pt x="261" y="245"/>
                    <a:pt x="261" y="245"/>
                    <a:pt x="261" y="245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70" y="239"/>
                    <a:pt x="270" y="239"/>
                    <a:pt x="270" y="239"/>
                  </a:cubicBezTo>
                  <a:cubicBezTo>
                    <a:pt x="270" y="238"/>
                    <a:pt x="270" y="238"/>
                    <a:pt x="270" y="238"/>
                  </a:cubicBezTo>
                  <a:cubicBezTo>
                    <a:pt x="272" y="238"/>
                    <a:pt x="272" y="238"/>
                    <a:pt x="272" y="238"/>
                  </a:cubicBezTo>
                  <a:cubicBezTo>
                    <a:pt x="279" y="239"/>
                    <a:pt x="279" y="239"/>
                    <a:pt x="279" y="239"/>
                  </a:cubicBezTo>
                  <a:cubicBezTo>
                    <a:pt x="279" y="235"/>
                    <a:pt x="281" y="231"/>
                    <a:pt x="285" y="227"/>
                  </a:cubicBezTo>
                  <a:cubicBezTo>
                    <a:pt x="290" y="223"/>
                    <a:pt x="293" y="221"/>
                    <a:pt x="295" y="222"/>
                  </a:cubicBezTo>
                  <a:cubicBezTo>
                    <a:pt x="299" y="219"/>
                    <a:pt x="299" y="219"/>
                    <a:pt x="299" y="219"/>
                  </a:cubicBezTo>
                  <a:cubicBezTo>
                    <a:pt x="300" y="219"/>
                    <a:pt x="300" y="219"/>
                    <a:pt x="300" y="219"/>
                  </a:cubicBezTo>
                  <a:cubicBezTo>
                    <a:pt x="300" y="218"/>
                    <a:pt x="300" y="218"/>
                    <a:pt x="300" y="218"/>
                  </a:cubicBezTo>
                  <a:cubicBezTo>
                    <a:pt x="304" y="215"/>
                    <a:pt x="304" y="215"/>
                    <a:pt x="304" y="215"/>
                  </a:cubicBezTo>
                  <a:cubicBezTo>
                    <a:pt x="304" y="214"/>
                    <a:pt x="304" y="214"/>
                    <a:pt x="304" y="214"/>
                  </a:cubicBezTo>
                  <a:cubicBezTo>
                    <a:pt x="304" y="214"/>
                    <a:pt x="304" y="214"/>
                    <a:pt x="304" y="214"/>
                  </a:cubicBezTo>
                  <a:cubicBezTo>
                    <a:pt x="305" y="214"/>
                    <a:pt x="305" y="214"/>
                    <a:pt x="305" y="214"/>
                  </a:cubicBezTo>
                  <a:cubicBezTo>
                    <a:pt x="306" y="214"/>
                    <a:pt x="306" y="214"/>
                    <a:pt x="306" y="214"/>
                  </a:cubicBezTo>
                  <a:cubicBezTo>
                    <a:pt x="317" y="211"/>
                    <a:pt x="317" y="211"/>
                    <a:pt x="317" y="211"/>
                  </a:cubicBezTo>
                  <a:cubicBezTo>
                    <a:pt x="323" y="211"/>
                    <a:pt x="323" y="211"/>
                    <a:pt x="323" y="211"/>
                  </a:cubicBezTo>
                  <a:cubicBezTo>
                    <a:pt x="326" y="209"/>
                    <a:pt x="326" y="209"/>
                    <a:pt x="326" y="209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31" y="198"/>
                    <a:pt x="331" y="198"/>
                    <a:pt x="331" y="198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26" y="192"/>
                    <a:pt x="323" y="187"/>
                    <a:pt x="321" y="179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4" y="162"/>
                    <a:pt x="324" y="162"/>
                    <a:pt x="324" y="162"/>
                  </a:cubicBezTo>
                  <a:cubicBezTo>
                    <a:pt x="324" y="158"/>
                    <a:pt x="326" y="154"/>
                    <a:pt x="329" y="151"/>
                  </a:cubicBezTo>
                  <a:cubicBezTo>
                    <a:pt x="328" y="138"/>
                    <a:pt x="328" y="138"/>
                    <a:pt x="328" y="138"/>
                  </a:cubicBezTo>
                  <a:cubicBezTo>
                    <a:pt x="327" y="137"/>
                    <a:pt x="326" y="136"/>
                    <a:pt x="322" y="135"/>
                  </a:cubicBezTo>
                  <a:cubicBezTo>
                    <a:pt x="300" y="144"/>
                    <a:pt x="300" y="144"/>
                    <a:pt x="300" y="144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2" y="118"/>
                    <a:pt x="309" y="111"/>
                    <a:pt x="322" y="104"/>
                  </a:cubicBezTo>
                  <a:cubicBezTo>
                    <a:pt x="316" y="80"/>
                    <a:pt x="316" y="80"/>
                    <a:pt x="316" y="80"/>
                  </a:cubicBezTo>
                  <a:cubicBezTo>
                    <a:pt x="315" y="71"/>
                    <a:pt x="317" y="65"/>
                    <a:pt x="322" y="60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14" y="56"/>
                    <a:pt x="314" y="56"/>
                    <a:pt x="314" y="56"/>
                  </a:cubicBezTo>
                  <a:cubicBezTo>
                    <a:pt x="312" y="56"/>
                    <a:pt x="312" y="56"/>
                    <a:pt x="312" y="56"/>
                  </a:cubicBezTo>
                  <a:cubicBezTo>
                    <a:pt x="308" y="66"/>
                    <a:pt x="308" y="66"/>
                    <a:pt x="308" y="66"/>
                  </a:cubicBezTo>
                  <a:cubicBezTo>
                    <a:pt x="306" y="69"/>
                    <a:pt x="303" y="71"/>
                    <a:pt x="300" y="71"/>
                  </a:cubicBezTo>
                  <a:cubicBezTo>
                    <a:pt x="299" y="71"/>
                    <a:pt x="299" y="71"/>
                    <a:pt x="299" y="71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90" y="66"/>
                    <a:pt x="290" y="66"/>
                    <a:pt x="290" y="66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7" y="54"/>
                    <a:pt x="287" y="54"/>
                    <a:pt x="287" y="54"/>
                  </a:cubicBezTo>
                  <a:cubicBezTo>
                    <a:pt x="286" y="56"/>
                    <a:pt x="286" y="56"/>
                    <a:pt x="286" y="56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70" y="45"/>
                    <a:pt x="270" y="45"/>
                    <a:pt x="270" y="45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63" y="22"/>
                    <a:pt x="263" y="22"/>
                    <a:pt x="263" y="22"/>
                  </a:cubicBezTo>
                  <a:cubicBezTo>
                    <a:pt x="263" y="11"/>
                    <a:pt x="263" y="11"/>
                    <a:pt x="263" y="11"/>
                  </a:cubicBezTo>
                  <a:lnTo>
                    <a:pt x="260" y="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3027986" y="3416170"/>
              <a:ext cx="363047" cy="370431"/>
            </a:xfrm>
            <a:custGeom>
              <a:avLst/>
              <a:gdLst>
                <a:gd name="T0" fmla="*/ 231 w 244"/>
                <a:gd name="T1" fmla="*/ 29 h 249"/>
                <a:gd name="T2" fmla="*/ 222 w 244"/>
                <a:gd name="T3" fmla="*/ 26 h 249"/>
                <a:gd name="T4" fmla="*/ 213 w 244"/>
                <a:gd name="T5" fmla="*/ 22 h 249"/>
                <a:gd name="T6" fmla="*/ 201 w 244"/>
                <a:gd name="T7" fmla="*/ 24 h 249"/>
                <a:gd name="T8" fmla="*/ 191 w 244"/>
                <a:gd name="T9" fmla="*/ 20 h 249"/>
                <a:gd name="T10" fmla="*/ 183 w 244"/>
                <a:gd name="T11" fmla="*/ 12 h 249"/>
                <a:gd name="T12" fmla="*/ 161 w 244"/>
                <a:gd name="T13" fmla="*/ 7 h 249"/>
                <a:gd name="T14" fmla="*/ 149 w 244"/>
                <a:gd name="T15" fmla="*/ 35 h 249"/>
                <a:gd name="T16" fmla="*/ 139 w 244"/>
                <a:gd name="T17" fmla="*/ 52 h 249"/>
                <a:gd name="T18" fmla="*/ 123 w 244"/>
                <a:gd name="T19" fmla="*/ 76 h 249"/>
                <a:gd name="T20" fmla="*/ 82 w 244"/>
                <a:gd name="T21" fmla="*/ 114 h 249"/>
                <a:gd name="T22" fmla="*/ 62 w 244"/>
                <a:gd name="T23" fmla="*/ 142 h 249"/>
                <a:gd name="T24" fmla="*/ 6 w 244"/>
                <a:gd name="T25" fmla="*/ 139 h 249"/>
                <a:gd name="T26" fmla="*/ 5 w 244"/>
                <a:gd name="T27" fmla="*/ 180 h 249"/>
                <a:gd name="T28" fmla="*/ 26 w 244"/>
                <a:gd name="T29" fmla="*/ 202 h 249"/>
                <a:gd name="T30" fmla="*/ 35 w 244"/>
                <a:gd name="T31" fmla="*/ 226 h 249"/>
                <a:gd name="T32" fmla="*/ 37 w 244"/>
                <a:gd name="T33" fmla="*/ 231 h 249"/>
                <a:gd name="T34" fmla="*/ 53 w 244"/>
                <a:gd name="T35" fmla="*/ 226 h 249"/>
                <a:gd name="T36" fmla="*/ 58 w 244"/>
                <a:gd name="T37" fmla="*/ 226 h 249"/>
                <a:gd name="T38" fmla="*/ 75 w 244"/>
                <a:gd name="T39" fmla="*/ 209 h 249"/>
                <a:gd name="T40" fmla="*/ 94 w 244"/>
                <a:gd name="T41" fmla="*/ 193 h 249"/>
                <a:gd name="T42" fmla="*/ 98 w 244"/>
                <a:gd name="T43" fmla="*/ 182 h 249"/>
                <a:gd name="T44" fmla="*/ 103 w 244"/>
                <a:gd name="T45" fmla="*/ 178 h 249"/>
                <a:gd name="T46" fmla="*/ 115 w 244"/>
                <a:gd name="T47" fmla="*/ 180 h 249"/>
                <a:gd name="T48" fmla="*/ 117 w 244"/>
                <a:gd name="T49" fmla="*/ 194 h 249"/>
                <a:gd name="T50" fmla="*/ 124 w 244"/>
                <a:gd name="T51" fmla="*/ 196 h 249"/>
                <a:gd name="T52" fmla="*/ 131 w 244"/>
                <a:gd name="T53" fmla="*/ 186 h 249"/>
                <a:gd name="T54" fmla="*/ 140 w 244"/>
                <a:gd name="T55" fmla="*/ 182 h 249"/>
                <a:gd name="T56" fmla="*/ 151 w 244"/>
                <a:gd name="T57" fmla="*/ 186 h 249"/>
                <a:gd name="T58" fmla="*/ 162 w 244"/>
                <a:gd name="T59" fmla="*/ 218 h 249"/>
                <a:gd name="T60" fmla="*/ 164 w 244"/>
                <a:gd name="T61" fmla="*/ 233 h 249"/>
                <a:gd name="T62" fmla="*/ 170 w 244"/>
                <a:gd name="T63" fmla="*/ 228 h 249"/>
                <a:gd name="T64" fmla="*/ 180 w 244"/>
                <a:gd name="T65" fmla="*/ 233 h 249"/>
                <a:gd name="T66" fmla="*/ 182 w 244"/>
                <a:gd name="T67" fmla="*/ 247 h 249"/>
                <a:gd name="T68" fmla="*/ 190 w 244"/>
                <a:gd name="T69" fmla="*/ 239 h 249"/>
                <a:gd name="T70" fmla="*/ 191 w 244"/>
                <a:gd name="T71" fmla="*/ 237 h 249"/>
                <a:gd name="T72" fmla="*/ 197 w 244"/>
                <a:gd name="T73" fmla="*/ 234 h 249"/>
                <a:gd name="T74" fmla="*/ 202 w 244"/>
                <a:gd name="T75" fmla="*/ 230 h 249"/>
                <a:gd name="T76" fmla="*/ 186 w 244"/>
                <a:gd name="T77" fmla="*/ 175 h 249"/>
                <a:gd name="T78" fmla="*/ 159 w 244"/>
                <a:gd name="T79" fmla="*/ 126 h 249"/>
                <a:gd name="T80" fmla="*/ 150 w 244"/>
                <a:gd name="T81" fmla="*/ 111 h 249"/>
                <a:gd name="T82" fmla="*/ 156 w 244"/>
                <a:gd name="T83" fmla="*/ 91 h 249"/>
                <a:gd name="T84" fmla="*/ 224 w 244"/>
                <a:gd name="T85" fmla="*/ 76 h 249"/>
                <a:gd name="T86" fmla="*/ 244 w 244"/>
                <a:gd name="T87" fmla="*/ 5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4" h="249">
                  <a:moveTo>
                    <a:pt x="244" y="51"/>
                  </a:moveTo>
                  <a:cubicBezTo>
                    <a:pt x="239" y="40"/>
                    <a:pt x="239" y="40"/>
                    <a:pt x="239" y="40"/>
                  </a:cubicBezTo>
                  <a:cubicBezTo>
                    <a:pt x="231" y="29"/>
                    <a:pt x="231" y="29"/>
                    <a:pt x="231" y="29"/>
                  </a:cubicBezTo>
                  <a:cubicBezTo>
                    <a:pt x="223" y="26"/>
                    <a:pt x="223" y="26"/>
                    <a:pt x="223" y="26"/>
                  </a:cubicBezTo>
                  <a:cubicBezTo>
                    <a:pt x="222" y="26"/>
                    <a:pt x="222" y="26"/>
                    <a:pt x="222" y="26"/>
                  </a:cubicBezTo>
                  <a:cubicBezTo>
                    <a:pt x="222" y="26"/>
                    <a:pt x="222" y="26"/>
                    <a:pt x="222" y="26"/>
                  </a:cubicBezTo>
                  <a:cubicBezTo>
                    <a:pt x="222" y="26"/>
                    <a:pt x="222" y="26"/>
                    <a:pt x="222" y="26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200" y="24"/>
                    <a:pt x="200" y="24"/>
                    <a:pt x="200" y="24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17" y="81"/>
                    <a:pt x="111" y="86"/>
                    <a:pt x="106" y="90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98" y="106"/>
                    <a:pt x="92" y="110"/>
                    <a:pt x="82" y="114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" y="180"/>
                    <a:pt x="5" y="180"/>
                    <a:pt x="5" y="180"/>
                  </a:cubicBezTo>
                  <a:cubicBezTo>
                    <a:pt x="17" y="196"/>
                    <a:pt x="17" y="196"/>
                    <a:pt x="17" y="196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33" y="209"/>
                    <a:pt x="35" y="214"/>
                    <a:pt x="35" y="217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2" y="230"/>
                    <a:pt x="32" y="230"/>
                    <a:pt x="32" y="230"/>
                  </a:cubicBezTo>
                  <a:cubicBezTo>
                    <a:pt x="34" y="231"/>
                    <a:pt x="34" y="231"/>
                    <a:pt x="34" y="231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41" y="223"/>
                    <a:pt x="41" y="223"/>
                    <a:pt x="41" y="223"/>
                  </a:cubicBezTo>
                  <a:cubicBezTo>
                    <a:pt x="42" y="223"/>
                    <a:pt x="42" y="223"/>
                    <a:pt x="42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4" y="230"/>
                    <a:pt x="54" y="230"/>
                    <a:pt x="54" y="230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58" y="226"/>
                    <a:pt x="58" y="226"/>
                    <a:pt x="58" y="226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65" y="213"/>
                    <a:pt x="65" y="213"/>
                    <a:pt x="65" y="213"/>
                  </a:cubicBezTo>
                  <a:cubicBezTo>
                    <a:pt x="66" y="209"/>
                    <a:pt x="70" y="208"/>
                    <a:pt x="75" y="209"/>
                  </a:cubicBezTo>
                  <a:cubicBezTo>
                    <a:pt x="87" y="210"/>
                    <a:pt x="87" y="210"/>
                    <a:pt x="87" y="210"/>
                  </a:cubicBezTo>
                  <a:cubicBezTo>
                    <a:pt x="94" y="201"/>
                    <a:pt x="94" y="201"/>
                    <a:pt x="94" y="201"/>
                  </a:cubicBezTo>
                  <a:cubicBezTo>
                    <a:pt x="94" y="193"/>
                    <a:pt x="94" y="193"/>
                    <a:pt x="94" y="193"/>
                  </a:cubicBezTo>
                  <a:cubicBezTo>
                    <a:pt x="97" y="184"/>
                    <a:pt x="97" y="184"/>
                    <a:pt x="97" y="184"/>
                  </a:cubicBezTo>
                  <a:cubicBezTo>
                    <a:pt x="97" y="183"/>
                    <a:pt x="97" y="183"/>
                    <a:pt x="97" y="183"/>
                  </a:cubicBezTo>
                  <a:cubicBezTo>
                    <a:pt x="98" y="182"/>
                    <a:pt x="98" y="182"/>
                    <a:pt x="98" y="182"/>
                  </a:cubicBezTo>
                  <a:cubicBezTo>
                    <a:pt x="98" y="182"/>
                    <a:pt x="98" y="182"/>
                    <a:pt x="98" y="182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8"/>
                    <a:pt x="103" y="178"/>
                    <a:pt x="103" y="178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15" y="182"/>
                    <a:pt x="115" y="182"/>
                    <a:pt x="115" y="182"/>
                  </a:cubicBezTo>
                  <a:cubicBezTo>
                    <a:pt x="117" y="190"/>
                    <a:pt x="117" y="190"/>
                    <a:pt x="117" y="190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4" y="196"/>
                    <a:pt x="124" y="196"/>
                    <a:pt x="124" y="196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8" y="183"/>
                    <a:pt x="138" y="183"/>
                    <a:pt x="138" y="183"/>
                  </a:cubicBezTo>
                  <a:cubicBezTo>
                    <a:pt x="139" y="183"/>
                    <a:pt x="139" y="183"/>
                    <a:pt x="139" y="183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51" y="186"/>
                    <a:pt x="151" y="186"/>
                    <a:pt x="151" y="186"/>
                  </a:cubicBezTo>
                  <a:cubicBezTo>
                    <a:pt x="155" y="195"/>
                    <a:pt x="155" y="195"/>
                    <a:pt x="155" y="195"/>
                  </a:cubicBezTo>
                  <a:cubicBezTo>
                    <a:pt x="155" y="205"/>
                    <a:pt x="155" y="205"/>
                    <a:pt x="155" y="205"/>
                  </a:cubicBezTo>
                  <a:cubicBezTo>
                    <a:pt x="162" y="218"/>
                    <a:pt x="162" y="218"/>
                    <a:pt x="162" y="218"/>
                  </a:cubicBezTo>
                  <a:cubicBezTo>
                    <a:pt x="162" y="220"/>
                    <a:pt x="162" y="220"/>
                    <a:pt x="162" y="220"/>
                  </a:cubicBezTo>
                  <a:cubicBezTo>
                    <a:pt x="162" y="229"/>
                    <a:pt x="162" y="229"/>
                    <a:pt x="162" y="229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6" y="233"/>
                    <a:pt x="166" y="233"/>
                    <a:pt x="166" y="233"/>
                  </a:cubicBezTo>
                  <a:cubicBezTo>
                    <a:pt x="169" y="230"/>
                    <a:pt x="169" y="230"/>
                    <a:pt x="169" y="230"/>
                  </a:cubicBezTo>
                  <a:cubicBezTo>
                    <a:pt x="170" y="228"/>
                    <a:pt x="170" y="228"/>
                    <a:pt x="170" y="228"/>
                  </a:cubicBezTo>
                  <a:cubicBezTo>
                    <a:pt x="178" y="233"/>
                    <a:pt x="178" y="233"/>
                    <a:pt x="178" y="233"/>
                  </a:cubicBezTo>
                  <a:cubicBezTo>
                    <a:pt x="179" y="233"/>
                    <a:pt x="179" y="233"/>
                    <a:pt x="179" y="233"/>
                  </a:cubicBezTo>
                  <a:cubicBezTo>
                    <a:pt x="180" y="233"/>
                    <a:pt x="180" y="233"/>
                    <a:pt x="180" y="233"/>
                  </a:cubicBezTo>
                  <a:cubicBezTo>
                    <a:pt x="180" y="235"/>
                    <a:pt x="180" y="235"/>
                    <a:pt x="180" y="235"/>
                  </a:cubicBezTo>
                  <a:cubicBezTo>
                    <a:pt x="180" y="235"/>
                    <a:pt x="180" y="235"/>
                    <a:pt x="180" y="235"/>
                  </a:cubicBezTo>
                  <a:cubicBezTo>
                    <a:pt x="182" y="247"/>
                    <a:pt x="182" y="247"/>
                    <a:pt x="182" y="247"/>
                  </a:cubicBezTo>
                  <a:cubicBezTo>
                    <a:pt x="186" y="249"/>
                    <a:pt x="186" y="249"/>
                    <a:pt x="186" y="249"/>
                  </a:cubicBezTo>
                  <a:cubicBezTo>
                    <a:pt x="186" y="248"/>
                    <a:pt x="186" y="248"/>
                    <a:pt x="186" y="248"/>
                  </a:cubicBezTo>
                  <a:cubicBezTo>
                    <a:pt x="190" y="239"/>
                    <a:pt x="190" y="239"/>
                    <a:pt x="190" y="239"/>
                  </a:cubicBezTo>
                  <a:cubicBezTo>
                    <a:pt x="190" y="238"/>
                    <a:pt x="190" y="238"/>
                    <a:pt x="190" y="238"/>
                  </a:cubicBezTo>
                  <a:cubicBezTo>
                    <a:pt x="191" y="237"/>
                    <a:pt x="191" y="237"/>
                    <a:pt x="191" y="237"/>
                  </a:cubicBezTo>
                  <a:cubicBezTo>
                    <a:pt x="191" y="237"/>
                    <a:pt x="191" y="237"/>
                    <a:pt x="191" y="237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197" y="234"/>
                    <a:pt x="197" y="234"/>
                    <a:pt x="197" y="234"/>
                  </a:cubicBezTo>
                  <a:cubicBezTo>
                    <a:pt x="197" y="234"/>
                    <a:pt x="197" y="234"/>
                    <a:pt x="197" y="234"/>
                  </a:cubicBezTo>
                  <a:cubicBezTo>
                    <a:pt x="197" y="233"/>
                    <a:pt x="197" y="233"/>
                    <a:pt x="197" y="233"/>
                  </a:cubicBezTo>
                  <a:cubicBezTo>
                    <a:pt x="204" y="233"/>
                    <a:pt x="204" y="233"/>
                    <a:pt x="204" y="233"/>
                  </a:cubicBezTo>
                  <a:cubicBezTo>
                    <a:pt x="202" y="230"/>
                    <a:pt x="202" y="230"/>
                    <a:pt x="202" y="230"/>
                  </a:cubicBezTo>
                  <a:cubicBezTo>
                    <a:pt x="202" y="228"/>
                    <a:pt x="202" y="228"/>
                    <a:pt x="202" y="22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86" y="175"/>
                    <a:pt x="186" y="175"/>
                    <a:pt x="186" y="175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8" y="91"/>
                    <a:pt x="158" y="91"/>
                    <a:pt x="158" y="91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224" y="76"/>
                    <a:pt x="224" y="76"/>
                    <a:pt x="224" y="76"/>
                  </a:cubicBezTo>
                  <a:cubicBezTo>
                    <a:pt x="225" y="75"/>
                    <a:pt x="225" y="75"/>
                    <a:pt x="225" y="75"/>
                  </a:cubicBezTo>
                  <a:cubicBezTo>
                    <a:pt x="233" y="73"/>
                    <a:pt x="239" y="69"/>
                    <a:pt x="240" y="66"/>
                  </a:cubicBezTo>
                  <a:cubicBezTo>
                    <a:pt x="242" y="62"/>
                    <a:pt x="244" y="57"/>
                    <a:pt x="244" y="51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3315962" y="3595847"/>
              <a:ext cx="443040" cy="515649"/>
            </a:xfrm>
            <a:custGeom>
              <a:avLst/>
              <a:gdLst>
                <a:gd name="T0" fmla="*/ 258 w 298"/>
                <a:gd name="T1" fmla="*/ 59 h 346"/>
                <a:gd name="T2" fmla="*/ 251 w 298"/>
                <a:gd name="T3" fmla="*/ 46 h 346"/>
                <a:gd name="T4" fmla="*/ 247 w 298"/>
                <a:gd name="T5" fmla="*/ 21 h 346"/>
                <a:gd name="T6" fmla="*/ 235 w 298"/>
                <a:gd name="T7" fmla="*/ 30 h 346"/>
                <a:gd name="T8" fmla="*/ 215 w 298"/>
                <a:gd name="T9" fmla="*/ 25 h 346"/>
                <a:gd name="T10" fmla="*/ 213 w 298"/>
                <a:gd name="T11" fmla="*/ 12 h 346"/>
                <a:gd name="T12" fmla="*/ 209 w 298"/>
                <a:gd name="T13" fmla="*/ 18 h 346"/>
                <a:gd name="T14" fmla="*/ 187 w 298"/>
                <a:gd name="T15" fmla="*/ 38 h 346"/>
                <a:gd name="T16" fmla="*/ 178 w 298"/>
                <a:gd name="T17" fmla="*/ 35 h 346"/>
                <a:gd name="T18" fmla="*/ 159 w 298"/>
                <a:gd name="T19" fmla="*/ 24 h 346"/>
                <a:gd name="T20" fmla="*/ 129 w 298"/>
                <a:gd name="T21" fmla="*/ 14 h 346"/>
                <a:gd name="T22" fmla="*/ 113 w 298"/>
                <a:gd name="T23" fmla="*/ 7 h 346"/>
                <a:gd name="T24" fmla="*/ 80 w 298"/>
                <a:gd name="T25" fmla="*/ 1 h 346"/>
                <a:gd name="T26" fmla="*/ 68 w 298"/>
                <a:gd name="T27" fmla="*/ 28 h 346"/>
                <a:gd name="T28" fmla="*/ 51 w 298"/>
                <a:gd name="T29" fmla="*/ 22 h 346"/>
                <a:gd name="T30" fmla="*/ 13 w 298"/>
                <a:gd name="T31" fmla="*/ 74 h 346"/>
                <a:gd name="T32" fmla="*/ 22 w 298"/>
                <a:gd name="T33" fmla="*/ 129 h 346"/>
                <a:gd name="T34" fmla="*/ 22 w 298"/>
                <a:gd name="T35" fmla="*/ 172 h 346"/>
                <a:gd name="T36" fmla="*/ 0 w 298"/>
                <a:gd name="T37" fmla="*/ 198 h 346"/>
                <a:gd name="T38" fmla="*/ 13 w 298"/>
                <a:gd name="T39" fmla="*/ 192 h 346"/>
                <a:gd name="T40" fmla="*/ 28 w 298"/>
                <a:gd name="T41" fmla="*/ 219 h 346"/>
                <a:gd name="T42" fmla="*/ 21 w 298"/>
                <a:gd name="T43" fmla="*/ 243 h 346"/>
                <a:gd name="T44" fmla="*/ 54 w 298"/>
                <a:gd name="T45" fmla="*/ 262 h 346"/>
                <a:gd name="T46" fmla="*/ 66 w 298"/>
                <a:gd name="T47" fmla="*/ 262 h 346"/>
                <a:gd name="T48" fmla="*/ 85 w 298"/>
                <a:gd name="T49" fmla="*/ 252 h 346"/>
                <a:gd name="T50" fmla="*/ 107 w 298"/>
                <a:gd name="T51" fmla="*/ 242 h 346"/>
                <a:gd name="T52" fmla="*/ 125 w 298"/>
                <a:gd name="T53" fmla="*/ 236 h 346"/>
                <a:gd name="T54" fmla="*/ 135 w 298"/>
                <a:gd name="T55" fmla="*/ 263 h 346"/>
                <a:gd name="T56" fmla="*/ 132 w 298"/>
                <a:gd name="T57" fmla="*/ 298 h 346"/>
                <a:gd name="T58" fmla="*/ 125 w 298"/>
                <a:gd name="T59" fmla="*/ 321 h 346"/>
                <a:gd name="T60" fmla="*/ 144 w 298"/>
                <a:gd name="T61" fmla="*/ 325 h 346"/>
                <a:gd name="T62" fmla="*/ 162 w 298"/>
                <a:gd name="T63" fmla="*/ 340 h 346"/>
                <a:gd name="T64" fmla="*/ 185 w 298"/>
                <a:gd name="T65" fmla="*/ 328 h 346"/>
                <a:gd name="T66" fmla="*/ 203 w 298"/>
                <a:gd name="T67" fmla="*/ 310 h 346"/>
                <a:gd name="T68" fmla="*/ 232 w 298"/>
                <a:gd name="T69" fmla="*/ 325 h 346"/>
                <a:gd name="T70" fmla="*/ 220 w 298"/>
                <a:gd name="T71" fmla="*/ 295 h 346"/>
                <a:gd name="T72" fmla="*/ 251 w 298"/>
                <a:gd name="T73" fmla="*/ 281 h 346"/>
                <a:gd name="T74" fmla="*/ 287 w 298"/>
                <a:gd name="T75" fmla="*/ 286 h 346"/>
                <a:gd name="T76" fmla="*/ 286 w 298"/>
                <a:gd name="T77" fmla="*/ 283 h 346"/>
                <a:gd name="T78" fmla="*/ 295 w 298"/>
                <a:gd name="T79" fmla="*/ 252 h 346"/>
                <a:gd name="T80" fmla="*/ 284 w 298"/>
                <a:gd name="T81" fmla="*/ 238 h 346"/>
                <a:gd name="T82" fmla="*/ 291 w 298"/>
                <a:gd name="T83" fmla="*/ 227 h 346"/>
                <a:gd name="T84" fmla="*/ 275 w 298"/>
                <a:gd name="T85" fmla="*/ 201 h 346"/>
                <a:gd name="T86" fmla="*/ 266 w 298"/>
                <a:gd name="T87" fmla="*/ 169 h 346"/>
                <a:gd name="T88" fmla="*/ 258 w 298"/>
                <a:gd name="T89" fmla="*/ 145 h 346"/>
                <a:gd name="T90" fmla="*/ 280 w 298"/>
                <a:gd name="T91" fmla="*/ 86 h 346"/>
                <a:gd name="T92" fmla="*/ 258 w 298"/>
                <a:gd name="T93" fmla="*/ 5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8" h="346">
                  <a:moveTo>
                    <a:pt x="258" y="59"/>
                  </a:moveTo>
                  <a:cubicBezTo>
                    <a:pt x="259" y="59"/>
                    <a:pt x="259" y="59"/>
                    <a:pt x="259" y="59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2" y="47"/>
                    <a:pt x="252" y="47"/>
                    <a:pt x="252" y="47"/>
                  </a:cubicBezTo>
                  <a:cubicBezTo>
                    <a:pt x="251" y="46"/>
                    <a:pt x="251" y="46"/>
                    <a:pt x="251" y="46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3" y="26"/>
                    <a:pt x="251" y="24"/>
                    <a:pt x="247" y="21"/>
                  </a:cubicBezTo>
                  <a:cubicBezTo>
                    <a:pt x="242" y="21"/>
                    <a:pt x="242" y="21"/>
                    <a:pt x="242" y="21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5" y="30"/>
                    <a:pt x="235" y="30"/>
                    <a:pt x="235" y="30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5" y="26"/>
                    <a:pt x="215" y="26"/>
                    <a:pt x="215" y="26"/>
                  </a:cubicBezTo>
                  <a:cubicBezTo>
                    <a:pt x="215" y="25"/>
                    <a:pt x="215" y="25"/>
                    <a:pt x="215" y="25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3" y="12"/>
                    <a:pt x="213" y="12"/>
                    <a:pt x="213" y="12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184" y="38"/>
                    <a:pt x="184" y="38"/>
                    <a:pt x="184" y="38"/>
                  </a:cubicBezTo>
                  <a:cubicBezTo>
                    <a:pt x="178" y="35"/>
                    <a:pt x="178" y="35"/>
                    <a:pt x="178" y="35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8" y="14"/>
                    <a:pt x="128" y="14"/>
                    <a:pt x="128" y="14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22" y="128"/>
                    <a:pt x="22" y="128"/>
                    <a:pt x="22" y="129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16" y="132"/>
                    <a:pt x="15" y="136"/>
                    <a:pt x="16" y="143"/>
                  </a:cubicBezTo>
                  <a:cubicBezTo>
                    <a:pt x="22" y="172"/>
                    <a:pt x="22" y="172"/>
                    <a:pt x="22" y="172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8" y="180"/>
                    <a:pt x="2" y="185"/>
                    <a:pt x="1" y="18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21" y="192"/>
                    <a:pt x="26" y="195"/>
                    <a:pt x="27" y="202"/>
                  </a:cubicBezTo>
                  <a:cubicBezTo>
                    <a:pt x="29" y="217"/>
                    <a:pt x="29" y="217"/>
                    <a:pt x="29" y="217"/>
                  </a:cubicBezTo>
                  <a:cubicBezTo>
                    <a:pt x="28" y="219"/>
                    <a:pt x="28" y="219"/>
                    <a:pt x="28" y="219"/>
                  </a:cubicBezTo>
                  <a:cubicBezTo>
                    <a:pt x="27" y="221"/>
                    <a:pt x="27" y="221"/>
                    <a:pt x="27" y="221"/>
                  </a:cubicBezTo>
                  <a:cubicBezTo>
                    <a:pt x="24" y="223"/>
                    <a:pt x="23" y="225"/>
                    <a:pt x="23" y="227"/>
                  </a:cubicBezTo>
                  <a:cubicBezTo>
                    <a:pt x="21" y="243"/>
                    <a:pt x="21" y="243"/>
                    <a:pt x="21" y="243"/>
                  </a:cubicBezTo>
                  <a:cubicBezTo>
                    <a:pt x="22" y="249"/>
                    <a:pt x="24" y="253"/>
                    <a:pt x="27" y="255"/>
                  </a:cubicBezTo>
                  <a:cubicBezTo>
                    <a:pt x="41" y="272"/>
                    <a:pt x="41" y="272"/>
                    <a:pt x="41" y="272"/>
                  </a:cubicBezTo>
                  <a:cubicBezTo>
                    <a:pt x="54" y="262"/>
                    <a:pt x="54" y="262"/>
                    <a:pt x="54" y="262"/>
                  </a:cubicBezTo>
                  <a:cubicBezTo>
                    <a:pt x="64" y="261"/>
                    <a:pt x="64" y="261"/>
                    <a:pt x="64" y="261"/>
                  </a:cubicBezTo>
                  <a:cubicBezTo>
                    <a:pt x="65" y="261"/>
                    <a:pt x="65" y="261"/>
                    <a:pt x="65" y="26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5" y="264"/>
                    <a:pt x="77" y="263"/>
                    <a:pt x="79" y="261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4" y="247"/>
                    <a:pt x="84" y="247"/>
                    <a:pt x="84" y="247"/>
                  </a:cubicBezTo>
                  <a:cubicBezTo>
                    <a:pt x="85" y="245"/>
                    <a:pt x="87" y="243"/>
                    <a:pt x="90" y="242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3"/>
                    <a:pt x="111" y="243"/>
                    <a:pt x="111" y="241"/>
                  </a:cubicBezTo>
                  <a:cubicBezTo>
                    <a:pt x="113" y="236"/>
                    <a:pt x="116" y="234"/>
                    <a:pt x="118" y="233"/>
                  </a:cubicBezTo>
                  <a:cubicBezTo>
                    <a:pt x="120" y="233"/>
                    <a:pt x="123" y="234"/>
                    <a:pt x="125" y="236"/>
                  </a:cubicBezTo>
                  <a:cubicBezTo>
                    <a:pt x="130" y="240"/>
                    <a:pt x="133" y="243"/>
                    <a:pt x="133" y="248"/>
                  </a:cubicBezTo>
                  <a:cubicBezTo>
                    <a:pt x="132" y="261"/>
                    <a:pt x="132" y="261"/>
                    <a:pt x="132" y="261"/>
                  </a:cubicBezTo>
                  <a:cubicBezTo>
                    <a:pt x="135" y="263"/>
                    <a:pt x="135" y="263"/>
                    <a:pt x="135" y="263"/>
                  </a:cubicBezTo>
                  <a:cubicBezTo>
                    <a:pt x="139" y="266"/>
                    <a:pt x="142" y="270"/>
                    <a:pt x="142" y="272"/>
                  </a:cubicBezTo>
                  <a:cubicBezTo>
                    <a:pt x="139" y="285"/>
                    <a:pt x="139" y="285"/>
                    <a:pt x="139" y="285"/>
                  </a:cubicBezTo>
                  <a:cubicBezTo>
                    <a:pt x="137" y="292"/>
                    <a:pt x="135" y="296"/>
                    <a:pt x="132" y="298"/>
                  </a:cubicBezTo>
                  <a:cubicBezTo>
                    <a:pt x="132" y="297"/>
                    <a:pt x="132" y="297"/>
                    <a:pt x="132" y="297"/>
                  </a:cubicBezTo>
                  <a:cubicBezTo>
                    <a:pt x="122" y="319"/>
                    <a:pt x="122" y="319"/>
                    <a:pt x="122" y="319"/>
                  </a:cubicBezTo>
                  <a:cubicBezTo>
                    <a:pt x="125" y="321"/>
                    <a:pt x="125" y="321"/>
                    <a:pt x="125" y="321"/>
                  </a:cubicBezTo>
                  <a:cubicBezTo>
                    <a:pt x="142" y="321"/>
                    <a:pt x="142" y="321"/>
                    <a:pt x="142" y="321"/>
                  </a:cubicBezTo>
                  <a:cubicBezTo>
                    <a:pt x="145" y="323"/>
                    <a:pt x="145" y="323"/>
                    <a:pt x="145" y="323"/>
                  </a:cubicBezTo>
                  <a:cubicBezTo>
                    <a:pt x="144" y="325"/>
                    <a:pt x="144" y="325"/>
                    <a:pt x="144" y="325"/>
                  </a:cubicBezTo>
                  <a:cubicBezTo>
                    <a:pt x="142" y="332"/>
                    <a:pt x="141" y="337"/>
                    <a:pt x="142" y="341"/>
                  </a:cubicBezTo>
                  <a:cubicBezTo>
                    <a:pt x="147" y="344"/>
                    <a:pt x="151" y="346"/>
                    <a:pt x="153" y="344"/>
                  </a:cubicBezTo>
                  <a:cubicBezTo>
                    <a:pt x="162" y="340"/>
                    <a:pt x="162" y="340"/>
                    <a:pt x="162" y="340"/>
                  </a:cubicBezTo>
                  <a:cubicBezTo>
                    <a:pt x="167" y="338"/>
                    <a:pt x="167" y="338"/>
                    <a:pt x="167" y="338"/>
                  </a:cubicBezTo>
                  <a:cubicBezTo>
                    <a:pt x="176" y="338"/>
                    <a:pt x="176" y="338"/>
                    <a:pt x="176" y="338"/>
                  </a:cubicBezTo>
                  <a:cubicBezTo>
                    <a:pt x="185" y="328"/>
                    <a:pt x="185" y="328"/>
                    <a:pt x="185" y="328"/>
                  </a:cubicBezTo>
                  <a:cubicBezTo>
                    <a:pt x="185" y="316"/>
                    <a:pt x="185" y="316"/>
                    <a:pt x="185" y="316"/>
                  </a:cubicBezTo>
                  <a:cubicBezTo>
                    <a:pt x="184" y="312"/>
                    <a:pt x="185" y="310"/>
                    <a:pt x="187" y="307"/>
                  </a:cubicBezTo>
                  <a:cubicBezTo>
                    <a:pt x="189" y="305"/>
                    <a:pt x="195" y="305"/>
                    <a:pt x="203" y="310"/>
                  </a:cubicBezTo>
                  <a:cubicBezTo>
                    <a:pt x="220" y="321"/>
                    <a:pt x="220" y="321"/>
                    <a:pt x="220" y="321"/>
                  </a:cubicBezTo>
                  <a:cubicBezTo>
                    <a:pt x="225" y="325"/>
                    <a:pt x="229" y="326"/>
                    <a:pt x="232" y="326"/>
                  </a:cubicBezTo>
                  <a:cubicBezTo>
                    <a:pt x="232" y="325"/>
                    <a:pt x="232" y="325"/>
                    <a:pt x="232" y="325"/>
                  </a:cubicBezTo>
                  <a:cubicBezTo>
                    <a:pt x="233" y="323"/>
                    <a:pt x="232" y="317"/>
                    <a:pt x="229" y="310"/>
                  </a:cubicBezTo>
                  <a:cubicBezTo>
                    <a:pt x="220" y="296"/>
                    <a:pt x="220" y="296"/>
                    <a:pt x="220" y="296"/>
                  </a:cubicBezTo>
                  <a:cubicBezTo>
                    <a:pt x="220" y="295"/>
                    <a:pt x="220" y="295"/>
                    <a:pt x="220" y="295"/>
                  </a:cubicBezTo>
                  <a:cubicBezTo>
                    <a:pt x="220" y="295"/>
                    <a:pt x="220" y="295"/>
                    <a:pt x="220" y="295"/>
                  </a:cubicBezTo>
                  <a:cubicBezTo>
                    <a:pt x="221" y="294"/>
                    <a:pt x="221" y="294"/>
                    <a:pt x="221" y="294"/>
                  </a:cubicBezTo>
                  <a:cubicBezTo>
                    <a:pt x="230" y="281"/>
                    <a:pt x="240" y="277"/>
                    <a:pt x="251" y="281"/>
                  </a:cubicBezTo>
                  <a:cubicBezTo>
                    <a:pt x="276" y="293"/>
                    <a:pt x="276" y="293"/>
                    <a:pt x="276" y="293"/>
                  </a:cubicBezTo>
                  <a:cubicBezTo>
                    <a:pt x="287" y="286"/>
                    <a:pt x="287" y="286"/>
                    <a:pt x="287" y="286"/>
                  </a:cubicBezTo>
                  <a:cubicBezTo>
                    <a:pt x="287" y="286"/>
                    <a:pt x="287" y="286"/>
                    <a:pt x="287" y="286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87" y="283"/>
                    <a:pt x="287" y="283"/>
                    <a:pt x="287" y="283"/>
                  </a:cubicBezTo>
                  <a:cubicBezTo>
                    <a:pt x="287" y="281"/>
                    <a:pt x="287" y="281"/>
                    <a:pt x="287" y="281"/>
                  </a:cubicBezTo>
                  <a:cubicBezTo>
                    <a:pt x="295" y="267"/>
                    <a:pt x="298" y="257"/>
                    <a:pt x="295" y="252"/>
                  </a:cubicBezTo>
                  <a:cubicBezTo>
                    <a:pt x="293" y="247"/>
                    <a:pt x="290" y="245"/>
                    <a:pt x="287" y="245"/>
                  </a:cubicBezTo>
                  <a:cubicBezTo>
                    <a:pt x="285" y="245"/>
                    <a:pt x="285" y="245"/>
                    <a:pt x="285" y="245"/>
                  </a:cubicBezTo>
                  <a:cubicBezTo>
                    <a:pt x="284" y="238"/>
                    <a:pt x="284" y="238"/>
                    <a:pt x="284" y="238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90" y="236"/>
                    <a:pt x="293" y="234"/>
                    <a:pt x="293" y="231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80" y="217"/>
                    <a:pt x="280" y="217"/>
                    <a:pt x="280" y="217"/>
                  </a:cubicBezTo>
                  <a:cubicBezTo>
                    <a:pt x="280" y="216"/>
                    <a:pt x="280" y="216"/>
                    <a:pt x="280" y="216"/>
                  </a:cubicBezTo>
                  <a:cubicBezTo>
                    <a:pt x="275" y="201"/>
                    <a:pt x="275" y="201"/>
                    <a:pt x="275" y="201"/>
                  </a:cubicBezTo>
                  <a:cubicBezTo>
                    <a:pt x="273" y="190"/>
                    <a:pt x="271" y="179"/>
                    <a:pt x="273" y="170"/>
                  </a:cubicBezTo>
                  <a:cubicBezTo>
                    <a:pt x="273" y="163"/>
                    <a:pt x="273" y="163"/>
                    <a:pt x="273" y="163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73" y="123"/>
                    <a:pt x="284" y="110"/>
                    <a:pt x="287" y="107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78" y="76"/>
                    <a:pt x="277" y="70"/>
                    <a:pt x="277" y="67"/>
                  </a:cubicBezTo>
                  <a:cubicBezTo>
                    <a:pt x="264" y="61"/>
                    <a:pt x="264" y="61"/>
                    <a:pt x="264" y="61"/>
                  </a:cubicBezTo>
                  <a:lnTo>
                    <a:pt x="258" y="59"/>
                  </a:lnTo>
                  <a:close/>
                </a:path>
              </a:pathLst>
            </a:custGeom>
            <a:blipFill>
              <a:blip r:embed="rId3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3263043" y="3302949"/>
              <a:ext cx="627639" cy="390121"/>
            </a:xfrm>
            <a:custGeom>
              <a:avLst/>
              <a:gdLst>
                <a:gd name="T0" fmla="*/ 56 w 422"/>
                <a:gd name="T1" fmla="*/ 7 h 262"/>
                <a:gd name="T2" fmla="*/ 75 w 422"/>
                <a:gd name="T3" fmla="*/ 20 h 262"/>
                <a:gd name="T4" fmla="*/ 77 w 422"/>
                <a:gd name="T5" fmla="*/ 42 h 262"/>
                <a:gd name="T6" fmla="*/ 64 w 422"/>
                <a:gd name="T7" fmla="*/ 45 h 262"/>
                <a:gd name="T8" fmla="*/ 55 w 422"/>
                <a:gd name="T9" fmla="*/ 56 h 262"/>
                <a:gd name="T10" fmla="*/ 62 w 422"/>
                <a:gd name="T11" fmla="*/ 73 h 262"/>
                <a:gd name="T12" fmla="*/ 67 w 422"/>
                <a:gd name="T13" fmla="*/ 95 h 262"/>
                <a:gd name="T14" fmla="*/ 78 w 422"/>
                <a:gd name="T15" fmla="*/ 98 h 262"/>
                <a:gd name="T16" fmla="*/ 88 w 422"/>
                <a:gd name="T17" fmla="*/ 112 h 262"/>
                <a:gd name="T18" fmla="*/ 93 w 422"/>
                <a:gd name="T19" fmla="*/ 133 h 262"/>
                <a:gd name="T20" fmla="*/ 46 w 422"/>
                <a:gd name="T21" fmla="*/ 172 h 262"/>
                <a:gd name="T22" fmla="*/ 0 w 422"/>
                <a:gd name="T23" fmla="*/ 185 h 262"/>
                <a:gd name="T24" fmla="*/ 8 w 422"/>
                <a:gd name="T25" fmla="*/ 200 h 262"/>
                <a:gd name="T26" fmla="*/ 34 w 422"/>
                <a:gd name="T27" fmla="*/ 246 h 262"/>
                <a:gd name="T28" fmla="*/ 44 w 422"/>
                <a:gd name="T29" fmla="*/ 260 h 262"/>
                <a:gd name="T30" fmla="*/ 53 w 422"/>
                <a:gd name="T31" fmla="*/ 238 h 262"/>
                <a:gd name="T32" fmla="*/ 84 w 422"/>
                <a:gd name="T33" fmla="*/ 211 h 262"/>
                <a:gd name="T34" fmla="*/ 111 w 422"/>
                <a:gd name="T35" fmla="*/ 216 h 262"/>
                <a:gd name="T36" fmla="*/ 122 w 422"/>
                <a:gd name="T37" fmla="*/ 190 h 262"/>
                <a:gd name="T38" fmla="*/ 137 w 422"/>
                <a:gd name="T39" fmla="*/ 191 h 262"/>
                <a:gd name="T40" fmla="*/ 189 w 422"/>
                <a:gd name="T41" fmla="*/ 209 h 262"/>
                <a:gd name="T42" fmla="*/ 208 w 422"/>
                <a:gd name="T43" fmla="*/ 218 h 262"/>
                <a:gd name="T44" fmla="*/ 219 w 422"/>
                <a:gd name="T45" fmla="*/ 227 h 262"/>
                <a:gd name="T46" fmla="*/ 239 w 422"/>
                <a:gd name="T47" fmla="*/ 210 h 262"/>
                <a:gd name="T48" fmla="*/ 256 w 422"/>
                <a:gd name="T49" fmla="*/ 205 h 262"/>
                <a:gd name="T50" fmla="*/ 259 w 422"/>
                <a:gd name="T51" fmla="*/ 217 h 262"/>
                <a:gd name="T52" fmla="*/ 265 w 422"/>
                <a:gd name="T53" fmla="*/ 220 h 262"/>
                <a:gd name="T54" fmla="*/ 284 w 422"/>
                <a:gd name="T55" fmla="*/ 211 h 262"/>
                <a:gd name="T56" fmla="*/ 295 w 422"/>
                <a:gd name="T57" fmla="*/ 227 h 262"/>
                <a:gd name="T58" fmla="*/ 299 w 422"/>
                <a:gd name="T59" fmla="*/ 250 h 262"/>
                <a:gd name="T60" fmla="*/ 357 w 422"/>
                <a:gd name="T61" fmla="*/ 214 h 262"/>
                <a:gd name="T62" fmla="*/ 390 w 422"/>
                <a:gd name="T63" fmla="*/ 206 h 262"/>
                <a:gd name="T64" fmla="*/ 420 w 422"/>
                <a:gd name="T65" fmla="*/ 196 h 262"/>
                <a:gd name="T66" fmla="*/ 422 w 422"/>
                <a:gd name="T67" fmla="*/ 186 h 262"/>
                <a:gd name="T68" fmla="*/ 395 w 422"/>
                <a:gd name="T69" fmla="*/ 129 h 262"/>
                <a:gd name="T70" fmla="*/ 384 w 422"/>
                <a:gd name="T71" fmla="*/ 107 h 262"/>
                <a:gd name="T72" fmla="*/ 370 w 422"/>
                <a:gd name="T73" fmla="*/ 93 h 262"/>
                <a:gd name="T74" fmla="*/ 370 w 422"/>
                <a:gd name="T75" fmla="*/ 92 h 262"/>
                <a:gd name="T76" fmla="*/ 322 w 422"/>
                <a:gd name="T77" fmla="*/ 81 h 262"/>
                <a:gd name="T78" fmla="*/ 280 w 422"/>
                <a:gd name="T79" fmla="*/ 80 h 262"/>
                <a:gd name="T80" fmla="*/ 186 w 422"/>
                <a:gd name="T81" fmla="*/ 42 h 262"/>
                <a:gd name="T82" fmla="*/ 124 w 422"/>
                <a:gd name="T83" fmla="*/ 0 h 262"/>
                <a:gd name="T84" fmla="*/ 64 w 422"/>
                <a:gd name="T8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2" h="262">
                  <a:moveTo>
                    <a:pt x="53" y="0"/>
                  </a:moveTo>
                  <a:cubicBezTo>
                    <a:pt x="53" y="3"/>
                    <a:pt x="53" y="3"/>
                    <a:pt x="53" y="3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2" y="138"/>
                    <a:pt x="91" y="142"/>
                    <a:pt x="89" y="145"/>
                  </a:cubicBezTo>
                  <a:cubicBezTo>
                    <a:pt x="86" y="150"/>
                    <a:pt x="79" y="154"/>
                    <a:pt x="70" y="158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3" y="175"/>
                    <a:pt x="3" y="175"/>
                    <a:pt x="3" y="17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8" y="199"/>
                    <a:pt x="8" y="199"/>
                    <a:pt x="8" y="199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10" y="218"/>
                    <a:pt x="10" y="218"/>
                    <a:pt x="10" y="218"/>
                  </a:cubicBezTo>
                  <a:cubicBezTo>
                    <a:pt x="33" y="246"/>
                    <a:pt x="33" y="246"/>
                    <a:pt x="33" y="246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7"/>
                    <a:pt x="34" y="247"/>
                    <a:pt x="34" y="247"/>
                  </a:cubicBezTo>
                  <a:cubicBezTo>
                    <a:pt x="44" y="262"/>
                    <a:pt x="44" y="262"/>
                    <a:pt x="44" y="262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52" y="238"/>
                    <a:pt x="52" y="238"/>
                    <a:pt x="52" y="238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67" y="219"/>
                    <a:pt x="67" y="219"/>
                    <a:pt x="67" y="219"/>
                  </a:cubicBezTo>
                  <a:cubicBezTo>
                    <a:pt x="84" y="211"/>
                    <a:pt x="84" y="211"/>
                    <a:pt x="84" y="211"/>
                  </a:cubicBezTo>
                  <a:cubicBezTo>
                    <a:pt x="86" y="211"/>
                    <a:pt x="86" y="211"/>
                    <a:pt x="86" y="211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111" y="216"/>
                    <a:pt x="111" y="216"/>
                    <a:pt x="111" y="216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09" y="191"/>
                    <a:pt x="109" y="191"/>
                    <a:pt x="109" y="191"/>
                  </a:cubicBezTo>
                  <a:cubicBezTo>
                    <a:pt x="122" y="190"/>
                    <a:pt x="122" y="190"/>
                    <a:pt x="122" y="190"/>
                  </a:cubicBezTo>
                  <a:cubicBezTo>
                    <a:pt x="136" y="191"/>
                    <a:pt x="136" y="191"/>
                    <a:pt x="136" y="191"/>
                  </a:cubicBezTo>
                  <a:cubicBezTo>
                    <a:pt x="137" y="191"/>
                    <a:pt x="137" y="191"/>
                    <a:pt x="137" y="191"/>
                  </a:cubicBezTo>
                  <a:cubicBezTo>
                    <a:pt x="137" y="191"/>
                    <a:pt x="137" y="191"/>
                    <a:pt x="137" y="191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90" y="209"/>
                    <a:pt x="190" y="209"/>
                    <a:pt x="190" y="209"/>
                  </a:cubicBezTo>
                  <a:cubicBezTo>
                    <a:pt x="197" y="214"/>
                    <a:pt x="197" y="214"/>
                    <a:pt x="197" y="214"/>
                  </a:cubicBezTo>
                  <a:cubicBezTo>
                    <a:pt x="208" y="218"/>
                    <a:pt x="208" y="218"/>
                    <a:pt x="208" y="218"/>
                  </a:cubicBezTo>
                  <a:cubicBezTo>
                    <a:pt x="208" y="219"/>
                    <a:pt x="208" y="219"/>
                    <a:pt x="208" y="219"/>
                  </a:cubicBezTo>
                  <a:cubicBezTo>
                    <a:pt x="215" y="225"/>
                    <a:pt x="215" y="225"/>
                    <a:pt x="215" y="225"/>
                  </a:cubicBezTo>
                  <a:cubicBezTo>
                    <a:pt x="219" y="227"/>
                    <a:pt x="219" y="227"/>
                    <a:pt x="219" y="227"/>
                  </a:cubicBezTo>
                  <a:cubicBezTo>
                    <a:pt x="227" y="220"/>
                    <a:pt x="227" y="220"/>
                    <a:pt x="227" y="220"/>
                  </a:cubicBezTo>
                  <a:cubicBezTo>
                    <a:pt x="227" y="219"/>
                    <a:pt x="227" y="219"/>
                    <a:pt x="227" y="219"/>
                  </a:cubicBezTo>
                  <a:cubicBezTo>
                    <a:pt x="239" y="210"/>
                    <a:pt x="239" y="210"/>
                    <a:pt x="239" y="210"/>
                  </a:cubicBezTo>
                  <a:cubicBezTo>
                    <a:pt x="245" y="198"/>
                    <a:pt x="245" y="198"/>
                    <a:pt x="245" y="198"/>
                  </a:cubicBezTo>
                  <a:cubicBezTo>
                    <a:pt x="256" y="205"/>
                    <a:pt x="256" y="205"/>
                    <a:pt x="256" y="205"/>
                  </a:cubicBezTo>
                  <a:cubicBezTo>
                    <a:pt x="256" y="205"/>
                    <a:pt x="256" y="205"/>
                    <a:pt x="256" y="205"/>
                  </a:cubicBezTo>
                  <a:cubicBezTo>
                    <a:pt x="256" y="206"/>
                    <a:pt x="256" y="206"/>
                    <a:pt x="256" y="206"/>
                  </a:cubicBezTo>
                  <a:cubicBezTo>
                    <a:pt x="259" y="215"/>
                    <a:pt x="259" y="215"/>
                    <a:pt x="259" y="215"/>
                  </a:cubicBezTo>
                  <a:cubicBezTo>
                    <a:pt x="259" y="217"/>
                    <a:pt x="259" y="217"/>
                    <a:pt x="259" y="217"/>
                  </a:cubicBezTo>
                  <a:cubicBezTo>
                    <a:pt x="257" y="222"/>
                    <a:pt x="257" y="222"/>
                    <a:pt x="257" y="222"/>
                  </a:cubicBezTo>
                  <a:cubicBezTo>
                    <a:pt x="258" y="224"/>
                    <a:pt x="258" y="224"/>
                    <a:pt x="258" y="224"/>
                  </a:cubicBezTo>
                  <a:cubicBezTo>
                    <a:pt x="265" y="220"/>
                    <a:pt x="265" y="220"/>
                    <a:pt x="265" y="220"/>
                  </a:cubicBezTo>
                  <a:cubicBezTo>
                    <a:pt x="275" y="211"/>
                    <a:pt x="275" y="211"/>
                    <a:pt x="275" y="211"/>
                  </a:cubicBezTo>
                  <a:cubicBezTo>
                    <a:pt x="284" y="211"/>
                    <a:pt x="284" y="211"/>
                    <a:pt x="284" y="211"/>
                  </a:cubicBezTo>
                  <a:cubicBezTo>
                    <a:pt x="284" y="211"/>
                    <a:pt x="284" y="211"/>
                    <a:pt x="284" y="211"/>
                  </a:cubicBezTo>
                  <a:cubicBezTo>
                    <a:pt x="284" y="211"/>
                    <a:pt x="284" y="211"/>
                    <a:pt x="284" y="211"/>
                  </a:cubicBezTo>
                  <a:cubicBezTo>
                    <a:pt x="291" y="216"/>
                    <a:pt x="291" y="216"/>
                    <a:pt x="291" y="216"/>
                  </a:cubicBezTo>
                  <a:cubicBezTo>
                    <a:pt x="295" y="220"/>
                    <a:pt x="296" y="223"/>
                    <a:pt x="295" y="227"/>
                  </a:cubicBezTo>
                  <a:cubicBezTo>
                    <a:pt x="294" y="242"/>
                    <a:pt x="294" y="242"/>
                    <a:pt x="294" y="242"/>
                  </a:cubicBezTo>
                  <a:cubicBezTo>
                    <a:pt x="298" y="249"/>
                    <a:pt x="298" y="249"/>
                    <a:pt x="298" y="249"/>
                  </a:cubicBezTo>
                  <a:cubicBezTo>
                    <a:pt x="299" y="250"/>
                    <a:pt x="299" y="250"/>
                    <a:pt x="299" y="250"/>
                  </a:cubicBezTo>
                  <a:cubicBezTo>
                    <a:pt x="316" y="232"/>
                    <a:pt x="327" y="223"/>
                    <a:pt x="334" y="223"/>
                  </a:cubicBezTo>
                  <a:cubicBezTo>
                    <a:pt x="353" y="223"/>
                    <a:pt x="353" y="223"/>
                    <a:pt x="353" y="223"/>
                  </a:cubicBezTo>
                  <a:cubicBezTo>
                    <a:pt x="357" y="214"/>
                    <a:pt x="357" y="214"/>
                    <a:pt x="357" y="214"/>
                  </a:cubicBezTo>
                  <a:cubicBezTo>
                    <a:pt x="371" y="207"/>
                    <a:pt x="371" y="207"/>
                    <a:pt x="371" y="207"/>
                  </a:cubicBezTo>
                  <a:cubicBezTo>
                    <a:pt x="372" y="207"/>
                    <a:pt x="372" y="207"/>
                    <a:pt x="372" y="207"/>
                  </a:cubicBezTo>
                  <a:cubicBezTo>
                    <a:pt x="390" y="206"/>
                    <a:pt x="390" y="206"/>
                    <a:pt x="390" y="206"/>
                  </a:cubicBezTo>
                  <a:cubicBezTo>
                    <a:pt x="408" y="196"/>
                    <a:pt x="408" y="196"/>
                    <a:pt x="408" y="196"/>
                  </a:cubicBezTo>
                  <a:cubicBezTo>
                    <a:pt x="408" y="196"/>
                    <a:pt x="408" y="196"/>
                    <a:pt x="408" y="196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18" y="190"/>
                    <a:pt x="418" y="190"/>
                    <a:pt x="418" y="190"/>
                  </a:cubicBezTo>
                  <a:cubicBezTo>
                    <a:pt x="419" y="189"/>
                    <a:pt x="419" y="189"/>
                    <a:pt x="419" y="189"/>
                  </a:cubicBezTo>
                  <a:cubicBezTo>
                    <a:pt x="422" y="186"/>
                    <a:pt x="422" y="186"/>
                    <a:pt x="422" y="186"/>
                  </a:cubicBezTo>
                  <a:cubicBezTo>
                    <a:pt x="396" y="131"/>
                    <a:pt x="396" y="131"/>
                    <a:pt x="396" y="131"/>
                  </a:cubicBezTo>
                  <a:cubicBezTo>
                    <a:pt x="396" y="130"/>
                    <a:pt x="396" y="130"/>
                    <a:pt x="396" y="130"/>
                  </a:cubicBezTo>
                  <a:cubicBezTo>
                    <a:pt x="395" y="129"/>
                    <a:pt x="395" y="129"/>
                    <a:pt x="395" y="129"/>
                  </a:cubicBezTo>
                  <a:cubicBezTo>
                    <a:pt x="406" y="114"/>
                    <a:pt x="406" y="114"/>
                    <a:pt x="406" y="114"/>
                  </a:cubicBezTo>
                  <a:cubicBezTo>
                    <a:pt x="403" y="111"/>
                    <a:pt x="403" y="111"/>
                    <a:pt x="403" y="111"/>
                  </a:cubicBezTo>
                  <a:cubicBezTo>
                    <a:pt x="384" y="107"/>
                    <a:pt x="384" y="107"/>
                    <a:pt x="384" y="107"/>
                  </a:cubicBezTo>
                  <a:cubicBezTo>
                    <a:pt x="382" y="107"/>
                    <a:pt x="382" y="107"/>
                    <a:pt x="382" y="107"/>
                  </a:cubicBezTo>
                  <a:cubicBezTo>
                    <a:pt x="382" y="106"/>
                    <a:pt x="382" y="106"/>
                    <a:pt x="382" y="106"/>
                  </a:cubicBezTo>
                  <a:cubicBezTo>
                    <a:pt x="370" y="93"/>
                    <a:pt x="370" y="93"/>
                    <a:pt x="370" y="93"/>
                  </a:cubicBezTo>
                  <a:cubicBezTo>
                    <a:pt x="371" y="91"/>
                    <a:pt x="371" y="91"/>
                    <a:pt x="371" y="91"/>
                  </a:cubicBezTo>
                  <a:cubicBezTo>
                    <a:pt x="370" y="91"/>
                    <a:pt x="370" y="91"/>
                    <a:pt x="370" y="91"/>
                  </a:cubicBezTo>
                  <a:cubicBezTo>
                    <a:pt x="370" y="92"/>
                    <a:pt x="370" y="92"/>
                    <a:pt x="370" y="92"/>
                  </a:cubicBezTo>
                  <a:cubicBezTo>
                    <a:pt x="359" y="85"/>
                    <a:pt x="359" y="85"/>
                    <a:pt x="359" y="85"/>
                  </a:cubicBezTo>
                  <a:cubicBezTo>
                    <a:pt x="355" y="91"/>
                    <a:pt x="350" y="96"/>
                    <a:pt x="344" y="97"/>
                  </a:cubicBezTo>
                  <a:cubicBezTo>
                    <a:pt x="339" y="99"/>
                    <a:pt x="332" y="93"/>
                    <a:pt x="322" y="81"/>
                  </a:cubicBezTo>
                  <a:cubicBezTo>
                    <a:pt x="316" y="74"/>
                    <a:pt x="316" y="74"/>
                    <a:pt x="316" y="74"/>
                  </a:cubicBezTo>
                  <a:cubicBezTo>
                    <a:pt x="315" y="73"/>
                    <a:pt x="311" y="74"/>
                    <a:pt x="303" y="77"/>
                  </a:cubicBezTo>
                  <a:cubicBezTo>
                    <a:pt x="291" y="81"/>
                    <a:pt x="284" y="82"/>
                    <a:pt x="280" y="80"/>
                  </a:cubicBezTo>
                  <a:cubicBezTo>
                    <a:pt x="277" y="76"/>
                    <a:pt x="275" y="69"/>
                    <a:pt x="277" y="60"/>
                  </a:cubicBezTo>
                  <a:cubicBezTo>
                    <a:pt x="277" y="53"/>
                    <a:pt x="277" y="49"/>
                    <a:pt x="275" y="47"/>
                  </a:cubicBezTo>
                  <a:cubicBezTo>
                    <a:pt x="186" y="42"/>
                    <a:pt x="186" y="42"/>
                    <a:pt x="186" y="42"/>
                  </a:cubicBezTo>
                  <a:cubicBezTo>
                    <a:pt x="177" y="38"/>
                    <a:pt x="171" y="35"/>
                    <a:pt x="167" y="31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48" y="26"/>
                    <a:pt x="137" y="17"/>
                    <a:pt x="124" y="0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3708544" y="3578618"/>
              <a:ext cx="392583" cy="530417"/>
            </a:xfrm>
            <a:custGeom>
              <a:avLst/>
              <a:gdLst>
                <a:gd name="T0" fmla="*/ 207 w 264"/>
                <a:gd name="T1" fmla="*/ 13 h 356"/>
                <a:gd name="T2" fmla="*/ 183 w 264"/>
                <a:gd name="T3" fmla="*/ 4 h 356"/>
                <a:gd name="T4" fmla="*/ 152 w 264"/>
                <a:gd name="T5" fmla="*/ 26 h 356"/>
                <a:gd name="T6" fmla="*/ 133 w 264"/>
                <a:gd name="T7" fmla="*/ 17 h 356"/>
                <a:gd name="T8" fmla="*/ 131 w 264"/>
                <a:gd name="T9" fmla="*/ 19 h 356"/>
                <a:gd name="T10" fmla="*/ 94 w 264"/>
                <a:gd name="T11" fmla="*/ 28 h 356"/>
                <a:gd name="T12" fmla="*/ 74 w 264"/>
                <a:gd name="T13" fmla="*/ 30 h 356"/>
                <a:gd name="T14" fmla="*/ 59 w 264"/>
                <a:gd name="T15" fmla="*/ 45 h 356"/>
                <a:gd name="T16" fmla="*/ 35 w 264"/>
                <a:gd name="T17" fmla="*/ 46 h 356"/>
                <a:gd name="T18" fmla="*/ 19 w 264"/>
                <a:gd name="T19" fmla="*/ 75 h 356"/>
                <a:gd name="T20" fmla="*/ 20 w 264"/>
                <a:gd name="T21" fmla="*/ 79 h 356"/>
                <a:gd name="T22" fmla="*/ 31 w 264"/>
                <a:gd name="T23" fmla="*/ 119 h 356"/>
                <a:gd name="T24" fmla="*/ 30 w 264"/>
                <a:gd name="T25" fmla="*/ 122 h 356"/>
                <a:gd name="T26" fmla="*/ 28 w 264"/>
                <a:gd name="T27" fmla="*/ 123 h 356"/>
                <a:gd name="T28" fmla="*/ 2 w 264"/>
                <a:gd name="T29" fmla="*/ 171 h 356"/>
                <a:gd name="T30" fmla="*/ 16 w 264"/>
                <a:gd name="T31" fmla="*/ 183 h 356"/>
                <a:gd name="T32" fmla="*/ 32 w 264"/>
                <a:gd name="T33" fmla="*/ 235 h 356"/>
                <a:gd name="T34" fmla="*/ 31 w 264"/>
                <a:gd name="T35" fmla="*/ 252 h 356"/>
                <a:gd name="T36" fmla="*/ 30 w 264"/>
                <a:gd name="T37" fmla="*/ 295 h 356"/>
                <a:gd name="T38" fmla="*/ 40 w 264"/>
                <a:gd name="T39" fmla="*/ 314 h 356"/>
                <a:gd name="T40" fmla="*/ 69 w 264"/>
                <a:gd name="T41" fmla="*/ 302 h 356"/>
                <a:gd name="T42" fmla="*/ 58 w 264"/>
                <a:gd name="T43" fmla="*/ 336 h 356"/>
                <a:gd name="T44" fmla="*/ 54 w 264"/>
                <a:gd name="T45" fmla="*/ 356 h 356"/>
                <a:gd name="T46" fmla="*/ 105 w 264"/>
                <a:gd name="T47" fmla="*/ 335 h 356"/>
                <a:gd name="T48" fmla="*/ 134 w 264"/>
                <a:gd name="T49" fmla="*/ 343 h 356"/>
                <a:gd name="T50" fmla="*/ 131 w 264"/>
                <a:gd name="T51" fmla="*/ 333 h 356"/>
                <a:gd name="T52" fmla="*/ 130 w 264"/>
                <a:gd name="T53" fmla="*/ 314 h 356"/>
                <a:gd name="T54" fmla="*/ 138 w 264"/>
                <a:gd name="T55" fmla="*/ 302 h 356"/>
                <a:gd name="T56" fmla="*/ 140 w 264"/>
                <a:gd name="T57" fmla="*/ 288 h 356"/>
                <a:gd name="T58" fmla="*/ 141 w 264"/>
                <a:gd name="T59" fmla="*/ 288 h 356"/>
                <a:gd name="T60" fmla="*/ 143 w 264"/>
                <a:gd name="T61" fmla="*/ 277 h 356"/>
                <a:gd name="T62" fmla="*/ 156 w 264"/>
                <a:gd name="T63" fmla="*/ 257 h 356"/>
                <a:gd name="T64" fmla="*/ 152 w 264"/>
                <a:gd name="T65" fmla="*/ 254 h 356"/>
                <a:gd name="T66" fmla="*/ 161 w 264"/>
                <a:gd name="T67" fmla="*/ 239 h 356"/>
                <a:gd name="T68" fmla="*/ 178 w 264"/>
                <a:gd name="T69" fmla="*/ 219 h 356"/>
                <a:gd name="T70" fmla="*/ 172 w 264"/>
                <a:gd name="T71" fmla="*/ 190 h 356"/>
                <a:gd name="T72" fmla="*/ 194 w 264"/>
                <a:gd name="T73" fmla="*/ 171 h 356"/>
                <a:gd name="T74" fmla="*/ 191 w 264"/>
                <a:gd name="T75" fmla="*/ 145 h 356"/>
                <a:gd name="T76" fmla="*/ 218 w 264"/>
                <a:gd name="T77" fmla="*/ 115 h 356"/>
                <a:gd name="T78" fmla="*/ 236 w 264"/>
                <a:gd name="T79" fmla="*/ 120 h 356"/>
                <a:gd name="T80" fmla="*/ 246 w 264"/>
                <a:gd name="T81" fmla="*/ 108 h 356"/>
                <a:gd name="T82" fmla="*/ 256 w 264"/>
                <a:gd name="T83" fmla="*/ 92 h 356"/>
                <a:gd name="T84" fmla="*/ 257 w 264"/>
                <a:gd name="T85" fmla="*/ 88 h 356"/>
                <a:gd name="T86" fmla="*/ 263 w 264"/>
                <a:gd name="T87" fmla="*/ 83 h 356"/>
                <a:gd name="T88" fmla="*/ 257 w 264"/>
                <a:gd name="T89" fmla="*/ 71 h 356"/>
                <a:gd name="T90" fmla="*/ 242 w 264"/>
                <a:gd name="T91" fmla="*/ 23 h 356"/>
                <a:gd name="T92" fmla="*/ 207 w 264"/>
                <a:gd name="T93" fmla="*/ 1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4" h="356">
                  <a:moveTo>
                    <a:pt x="207" y="13"/>
                  </a:moveTo>
                  <a:cubicBezTo>
                    <a:pt x="207" y="13"/>
                    <a:pt x="207" y="13"/>
                    <a:pt x="207" y="13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78" y="16"/>
                    <a:pt x="170" y="24"/>
                    <a:pt x="160" y="27"/>
                  </a:cubicBezTo>
                  <a:cubicBezTo>
                    <a:pt x="158" y="28"/>
                    <a:pt x="154" y="28"/>
                    <a:pt x="152" y="26"/>
                  </a:cubicBezTo>
                  <a:cubicBezTo>
                    <a:pt x="149" y="22"/>
                    <a:pt x="151" y="15"/>
                    <a:pt x="156" y="3"/>
                  </a:cubicBezTo>
                  <a:cubicBezTo>
                    <a:pt x="133" y="17"/>
                    <a:pt x="133" y="17"/>
                    <a:pt x="133" y="17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1" y="46"/>
                    <a:pt x="22" y="53"/>
                    <a:pt x="7" y="68"/>
                  </a:cubicBezTo>
                  <a:cubicBezTo>
                    <a:pt x="14" y="71"/>
                    <a:pt x="18" y="73"/>
                    <a:pt x="19" y="75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30" y="117"/>
                    <a:pt x="30" y="117"/>
                    <a:pt x="30" y="11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6" y="167"/>
                    <a:pt x="9" y="166"/>
                    <a:pt x="12" y="168"/>
                  </a:cubicBezTo>
                  <a:cubicBezTo>
                    <a:pt x="16" y="169"/>
                    <a:pt x="17" y="175"/>
                    <a:pt x="16" y="183"/>
                  </a:cubicBezTo>
                  <a:cubicBezTo>
                    <a:pt x="14" y="196"/>
                    <a:pt x="16" y="211"/>
                    <a:pt x="23" y="224"/>
                  </a:cubicBezTo>
                  <a:cubicBezTo>
                    <a:pt x="32" y="235"/>
                    <a:pt x="32" y="235"/>
                    <a:pt x="32" y="235"/>
                  </a:cubicBezTo>
                  <a:cubicBezTo>
                    <a:pt x="36" y="238"/>
                    <a:pt x="37" y="242"/>
                    <a:pt x="36" y="24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41" y="267"/>
                    <a:pt x="38" y="279"/>
                    <a:pt x="30" y="295"/>
                  </a:cubicBezTo>
                  <a:cubicBezTo>
                    <a:pt x="39" y="311"/>
                    <a:pt x="39" y="311"/>
                    <a:pt x="39" y="311"/>
                  </a:cubicBezTo>
                  <a:cubicBezTo>
                    <a:pt x="40" y="314"/>
                    <a:pt x="40" y="314"/>
                    <a:pt x="40" y="314"/>
                  </a:cubicBezTo>
                  <a:cubicBezTo>
                    <a:pt x="46" y="311"/>
                    <a:pt x="46" y="311"/>
                    <a:pt x="46" y="311"/>
                  </a:cubicBezTo>
                  <a:cubicBezTo>
                    <a:pt x="55" y="302"/>
                    <a:pt x="63" y="300"/>
                    <a:pt x="69" y="302"/>
                  </a:cubicBezTo>
                  <a:cubicBezTo>
                    <a:pt x="73" y="304"/>
                    <a:pt x="75" y="307"/>
                    <a:pt x="76" y="311"/>
                  </a:cubicBezTo>
                  <a:cubicBezTo>
                    <a:pt x="76" y="315"/>
                    <a:pt x="71" y="324"/>
                    <a:pt x="58" y="336"/>
                  </a:cubicBezTo>
                  <a:cubicBezTo>
                    <a:pt x="49" y="348"/>
                    <a:pt x="49" y="348"/>
                    <a:pt x="49" y="348"/>
                  </a:cubicBezTo>
                  <a:cubicBezTo>
                    <a:pt x="54" y="356"/>
                    <a:pt x="54" y="356"/>
                    <a:pt x="54" y="356"/>
                  </a:cubicBezTo>
                  <a:cubicBezTo>
                    <a:pt x="60" y="350"/>
                    <a:pt x="66" y="348"/>
                    <a:pt x="69" y="349"/>
                  </a:cubicBezTo>
                  <a:cubicBezTo>
                    <a:pt x="74" y="349"/>
                    <a:pt x="85" y="345"/>
                    <a:pt x="105" y="335"/>
                  </a:cubicBezTo>
                  <a:cubicBezTo>
                    <a:pt x="111" y="331"/>
                    <a:pt x="120" y="335"/>
                    <a:pt x="130" y="345"/>
                  </a:cubicBezTo>
                  <a:cubicBezTo>
                    <a:pt x="134" y="343"/>
                    <a:pt x="134" y="343"/>
                    <a:pt x="134" y="343"/>
                  </a:cubicBezTo>
                  <a:cubicBezTo>
                    <a:pt x="134" y="335"/>
                    <a:pt x="134" y="335"/>
                    <a:pt x="134" y="335"/>
                  </a:cubicBezTo>
                  <a:cubicBezTo>
                    <a:pt x="131" y="333"/>
                    <a:pt x="131" y="333"/>
                    <a:pt x="131" y="333"/>
                  </a:cubicBezTo>
                  <a:cubicBezTo>
                    <a:pt x="130" y="331"/>
                    <a:pt x="131" y="329"/>
                    <a:pt x="134" y="327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9" y="312"/>
                    <a:pt x="129" y="309"/>
                    <a:pt x="130" y="307"/>
                  </a:cubicBezTo>
                  <a:cubicBezTo>
                    <a:pt x="132" y="305"/>
                    <a:pt x="135" y="304"/>
                    <a:pt x="138" y="302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41" y="288"/>
                    <a:pt x="141" y="288"/>
                    <a:pt x="141" y="288"/>
                  </a:cubicBezTo>
                  <a:cubicBezTo>
                    <a:pt x="141" y="287"/>
                    <a:pt x="141" y="287"/>
                    <a:pt x="141" y="287"/>
                  </a:cubicBezTo>
                  <a:cubicBezTo>
                    <a:pt x="144" y="283"/>
                    <a:pt x="144" y="279"/>
                    <a:pt x="143" y="277"/>
                  </a:cubicBezTo>
                  <a:cubicBezTo>
                    <a:pt x="140" y="273"/>
                    <a:pt x="143" y="269"/>
                    <a:pt x="148" y="264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4" y="256"/>
                    <a:pt x="154" y="256"/>
                    <a:pt x="154" y="256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61" y="250"/>
                    <a:pt x="161" y="250"/>
                    <a:pt x="161" y="250"/>
                  </a:cubicBezTo>
                  <a:cubicBezTo>
                    <a:pt x="161" y="239"/>
                    <a:pt x="161" y="239"/>
                    <a:pt x="161" y="239"/>
                  </a:cubicBezTo>
                  <a:cubicBezTo>
                    <a:pt x="161" y="235"/>
                    <a:pt x="165" y="229"/>
                    <a:pt x="174" y="222"/>
                  </a:cubicBezTo>
                  <a:cubicBezTo>
                    <a:pt x="178" y="219"/>
                    <a:pt x="178" y="219"/>
                    <a:pt x="178" y="219"/>
                  </a:cubicBezTo>
                  <a:cubicBezTo>
                    <a:pt x="168" y="207"/>
                    <a:pt x="168" y="207"/>
                    <a:pt x="168" y="207"/>
                  </a:cubicBezTo>
                  <a:cubicBezTo>
                    <a:pt x="165" y="202"/>
                    <a:pt x="166" y="196"/>
                    <a:pt x="172" y="190"/>
                  </a:cubicBezTo>
                  <a:cubicBezTo>
                    <a:pt x="172" y="188"/>
                    <a:pt x="172" y="188"/>
                    <a:pt x="172" y="188"/>
                  </a:cubicBezTo>
                  <a:cubicBezTo>
                    <a:pt x="194" y="171"/>
                    <a:pt x="194" y="171"/>
                    <a:pt x="194" y="171"/>
                  </a:cubicBezTo>
                  <a:cubicBezTo>
                    <a:pt x="194" y="166"/>
                    <a:pt x="194" y="166"/>
                    <a:pt x="194" y="166"/>
                  </a:cubicBezTo>
                  <a:cubicBezTo>
                    <a:pt x="190" y="164"/>
                    <a:pt x="189" y="157"/>
                    <a:pt x="191" y="145"/>
                  </a:cubicBezTo>
                  <a:cubicBezTo>
                    <a:pt x="194" y="126"/>
                    <a:pt x="202" y="117"/>
                    <a:pt x="216" y="115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7" y="120"/>
                    <a:pt x="227" y="120"/>
                    <a:pt x="227" y="120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245" y="109"/>
                    <a:pt x="245" y="109"/>
                    <a:pt x="245" y="109"/>
                  </a:cubicBezTo>
                  <a:cubicBezTo>
                    <a:pt x="246" y="108"/>
                    <a:pt x="246" y="108"/>
                    <a:pt x="246" y="108"/>
                  </a:cubicBezTo>
                  <a:cubicBezTo>
                    <a:pt x="257" y="102"/>
                    <a:pt x="257" y="102"/>
                    <a:pt x="257" y="102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90"/>
                    <a:pt x="256" y="90"/>
                    <a:pt x="256" y="90"/>
                  </a:cubicBezTo>
                  <a:cubicBezTo>
                    <a:pt x="257" y="88"/>
                    <a:pt x="257" y="88"/>
                    <a:pt x="257" y="88"/>
                  </a:cubicBezTo>
                  <a:cubicBezTo>
                    <a:pt x="260" y="87"/>
                    <a:pt x="260" y="87"/>
                    <a:pt x="260" y="87"/>
                  </a:cubicBezTo>
                  <a:cubicBezTo>
                    <a:pt x="263" y="83"/>
                    <a:pt x="263" y="83"/>
                    <a:pt x="263" y="83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57" y="71"/>
                    <a:pt x="257" y="71"/>
                    <a:pt x="257" y="71"/>
                  </a:cubicBezTo>
                  <a:cubicBezTo>
                    <a:pt x="250" y="62"/>
                    <a:pt x="244" y="53"/>
                    <a:pt x="240" y="44"/>
                  </a:cubicBezTo>
                  <a:cubicBezTo>
                    <a:pt x="236" y="37"/>
                    <a:pt x="237" y="31"/>
                    <a:pt x="242" y="23"/>
                  </a:cubicBezTo>
                  <a:cubicBezTo>
                    <a:pt x="229" y="15"/>
                    <a:pt x="229" y="15"/>
                    <a:pt x="229" y="15"/>
                  </a:cubicBezTo>
                  <a:lnTo>
                    <a:pt x="207" y="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3975598" y="2213810"/>
              <a:ext cx="482421" cy="460269"/>
            </a:xfrm>
            <a:custGeom>
              <a:avLst/>
              <a:gdLst>
                <a:gd name="T0" fmla="*/ 139 w 324"/>
                <a:gd name="T1" fmla="*/ 65 h 309"/>
                <a:gd name="T2" fmla="*/ 122 w 324"/>
                <a:gd name="T3" fmla="*/ 69 h 309"/>
                <a:gd name="T4" fmla="*/ 100 w 324"/>
                <a:gd name="T5" fmla="*/ 81 h 309"/>
                <a:gd name="T6" fmla="*/ 78 w 324"/>
                <a:gd name="T7" fmla="*/ 100 h 309"/>
                <a:gd name="T8" fmla="*/ 60 w 324"/>
                <a:gd name="T9" fmla="*/ 121 h 309"/>
                <a:gd name="T10" fmla="*/ 36 w 324"/>
                <a:gd name="T11" fmla="*/ 120 h 309"/>
                <a:gd name="T12" fmla="*/ 25 w 324"/>
                <a:gd name="T13" fmla="*/ 135 h 309"/>
                <a:gd name="T14" fmla="*/ 5 w 324"/>
                <a:gd name="T15" fmla="*/ 181 h 309"/>
                <a:gd name="T16" fmla="*/ 3 w 324"/>
                <a:gd name="T17" fmla="*/ 191 h 309"/>
                <a:gd name="T18" fmla="*/ 8 w 324"/>
                <a:gd name="T19" fmla="*/ 201 h 309"/>
                <a:gd name="T20" fmla="*/ 29 w 324"/>
                <a:gd name="T21" fmla="*/ 207 h 309"/>
                <a:gd name="T22" fmla="*/ 34 w 324"/>
                <a:gd name="T23" fmla="*/ 211 h 309"/>
                <a:gd name="T24" fmla="*/ 41 w 324"/>
                <a:gd name="T25" fmla="*/ 215 h 309"/>
                <a:gd name="T26" fmla="*/ 68 w 324"/>
                <a:gd name="T27" fmla="*/ 236 h 309"/>
                <a:gd name="T28" fmla="*/ 97 w 324"/>
                <a:gd name="T29" fmla="*/ 194 h 309"/>
                <a:gd name="T30" fmla="*/ 105 w 324"/>
                <a:gd name="T31" fmla="*/ 183 h 309"/>
                <a:gd name="T32" fmla="*/ 128 w 324"/>
                <a:gd name="T33" fmla="*/ 176 h 309"/>
                <a:gd name="T34" fmla="*/ 150 w 324"/>
                <a:gd name="T35" fmla="*/ 172 h 309"/>
                <a:gd name="T36" fmla="*/ 162 w 324"/>
                <a:gd name="T37" fmla="*/ 191 h 309"/>
                <a:gd name="T38" fmla="*/ 164 w 324"/>
                <a:gd name="T39" fmla="*/ 206 h 309"/>
                <a:gd name="T40" fmla="*/ 160 w 324"/>
                <a:gd name="T41" fmla="*/ 234 h 309"/>
                <a:gd name="T42" fmla="*/ 146 w 324"/>
                <a:gd name="T43" fmla="*/ 254 h 309"/>
                <a:gd name="T44" fmla="*/ 153 w 324"/>
                <a:gd name="T45" fmla="*/ 267 h 309"/>
                <a:gd name="T46" fmla="*/ 160 w 324"/>
                <a:gd name="T47" fmla="*/ 260 h 309"/>
                <a:gd name="T48" fmla="*/ 167 w 324"/>
                <a:gd name="T49" fmla="*/ 278 h 309"/>
                <a:gd name="T50" fmla="*/ 158 w 324"/>
                <a:gd name="T51" fmla="*/ 283 h 309"/>
                <a:gd name="T52" fmla="*/ 154 w 324"/>
                <a:gd name="T53" fmla="*/ 298 h 309"/>
                <a:gd name="T54" fmla="*/ 146 w 324"/>
                <a:gd name="T55" fmla="*/ 299 h 309"/>
                <a:gd name="T56" fmla="*/ 137 w 324"/>
                <a:gd name="T57" fmla="*/ 309 h 309"/>
                <a:gd name="T58" fmla="*/ 171 w 324"/>
                <a:gd name="T59" fmla="*/ 283 h 309"/>
                <a:gd name="T60" fmla="*/ 235 w 324"/>
                <a:gd name="T61" fmla="*/ 225 h 309"/>
                <a:gd name="T62" fmla="*/ 245 w 324"/>
                <a:gd name="T63" fmla="*/ 225 h 309"/>
                <a:gd name="T64" fmla="*/ 270 w 324"/>
                <a:gd name="T65" fmla="*/ 211 h 309"/>
                <a:gd name="T66" fmla="*/ 324 w 324"/>
                <a:gd name="T67" fmla="*/ 136 h 309"/>
                <a:gd name="T68" fmla="*/ 315 w 324"/>
                <a:gd name="T69" fmla="*/ 107 h 309"/>
                <a:gd name="T70" fmla="*/ 307 w 324"/>
                <a:gd name="T71" fmla="*/ 107 h 309"/>
                <a:gd name="T72" fmla="*/ 296 w 324"/>
                <a:gd name="T73" fmla="*/ 96 h 309"/>
                <a:gd name="T74" fmla="*/ 282 w 324"/>
                <a:gd name="T75" fmla="*/ 49 h 309"/>
                <a:gd name="T76" fmla="*/ 265 w 324"/>
                <a:gd name="T77" fmla="*/ 14 h 309"/>
                <a:gd name="T78" fmla="*/ 260 w 324"/>
                <a:gd name="T79" fmla="*/ 10 h 309"/>
                <a:gd name="T80" fmla="*/ 237 w 324"/>
                <a:gd name="T81" fmla="*/ 19 h 309"/>
                <a:gd name="T82" fmla="*/ 227 w 324"/>
                <a:gd name="T83" fmla="*/ 7 h 309"/>
                <a:gd name="T84" fmla="*/ 201 w 324"/>
                <a:gd name="T85" fmla="*/ 0 h 309"/>
                <a:gd name="T86" fmla="*/ 203 w 324"/>
                <a:gd name="T87" fmla="*/ 13 h 309"/>
                <a:gd name="T88" fmla="*/ 196 w 324"/>
                <a:gd name="T89" fmla="*/ 28 h 309"/>
                <a:gd name="T90" fmla="*/ 182 w 324"/>
                <a:gd name="T91" fmla="*/ 42 h 309"/>
                <a:gd name="T92" fmla="*/ 148 w 324"/>
                <a:gd name="T93" fmla="*/ 4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4" h="309">
                  <a:moveTo>
                    <a:pt x="148" y="41"/>
                  </a:moveTo>
                  <a:cubicBezTo>
                    <a:pt x="140" y="52"/>
                    <a:pt x="140" y="52"/>
                    <a:pt x="140" y="52"/>
                  </a:cubicBezTo>
                  <a:cubicBezTo>
                    <a:pt x="138" y="54"/>
                    <a:pt x="138" y="58"/>
                    <a:pt x="139" y="65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29" y="150"/>
                    <a:pt x="29" y="150"/>
                    <a:pt x="29" y="15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5" y="190"/>
                    <a:pt x="5" y="190"/>
                    <a:pt x="5" y="190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3" y="191"/>
                    <a:pt x="3" y="191"/>
                    <a:pt x="3" y="19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" y="201"/>
                    <a:pt x="3" y="201"/>
                    <a:pt x="3" y="201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28" y="207"/>
                    <a:pt x="28" y="207"/>
                    <a:pt x="28" y="207"/>
                  </a:cubicBezTo>
                  <a:cubicBezTo>
                    <a:pt x="29" y="207"/>
                    <a:pt x="29" y="207"/>
                    <a:pt x="29" y="207"/>
                  </a:cubicBezTo>
                  <a:cubicBezTo>
                    <a:pt x="29" y="207"/>
                    <a:pt x="29" y="207"/>
                    <a:pt x="29" y="207"/>
                  </a:cubicBezTo>
                  <a:cubicBezTo>
                    <a:pt x="29" y="207"/>
                    <a:pt x="29" y="207"/>
                    <a:pt x="29" y="207"/>
                  </a:cubicBezTo>
                  <a:cubicBezTo>
                    <a:pt x="30" y="207"/>
                    <a:pt x="30" y="207"/>
                    <a:pt x="30" y="207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3" y="218"/>
                    <a:pt x="45" y="220"/>
                    <a:pt x="45" y="223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80" y="226"/>
                    <a:pt x="80" y="226"/>
                    <a:pt x="80" y="226"/>
                  </a:cubicBezTo>
                  <a:cubicBezTo>
                    <a:pt x="97" y="194"/>
                    <a:pt x="97" y="194"/>
                    <a:pt x="97" y="194"/>
                  </a:cubicBezTo>
                  <a:cubicBezTo>
                    <a:pt x="98" y="194"/>
                    <a:pt x="98" y="194"/>
                    <a:pt x="98" y="194"/>
                  </a:cubicBezTo>
                  <a:cubicBezTo>
                    <a:pt x="98" y="194"/>
                    <a:pt x="98" y="194"/>
                    <a:pt x="98" y="194"/>
                  </a:cubicBezTo>
                  <a:cubicBezTo>
                    <a:pt x="105" y="183"/>
                    <a:pt x="105" y="183"/>
                    <a:pt x="105" y="183"/>
                  </a:cubicBezTo>
                  <a:cubicBezTo>
                    <a:pt x="106" y="182"/>
                    <a:pt x="106" y="182"/>
                    <a:pt x="106" y="182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128" y="176"/>
                    <a:pt x="128" y="176"/>
                    <a:pt x="128" y="176"/>
                  </a:cubicBezTo>
                  <a:cubicBezTo>
                    <a:pt x="131" y="170"/>
                    <a:pt x="134" y="167"/>
                    <a:pt x="138" y="167"/>
                  </a:cubicBezTo>
                  <a:cubicBezTo>
                    <a:pt x="140" y="167"/>
                    <a:pt x="143" y="169"/>
                    <a:pt x="149" y="171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3" y="191"/>
                    <a:pt x="163" y="191"/>
                    <a:pt x="163" y="191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164" y="206"/>
                    <a:pt x="164" y="206"/>
                    <a:pt x="164" y="206"/>
                  </a:cubicBezTo>
                  <a:cubicBezTo>
                    <a:pt x="163" y="220"/>
                    <a:pt x="163" y="220"/>
                    <a:pt x="163" y="220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60" y="234"/>
                    <a:pt x="160" y="234"/>
                    <a:pt x="160" y="234"/>
                  </a:cubicBezTo>
                  <a:cubicBezTo>
                    <a:pt x="159" y="234"/>
                    <a:pt x="159" y="234"/>
                    <a:pt x="159" y="234"/>
                  </a:cubicBezTo>
                  <a:cubicBezTo>
                    <a:pt x="150" y="245"/>
                    <a:pt x="150" y="245"/>
                    <a:pt x="150" y="245"/>
                  </a:cubicBezTo>
                  <a:cubicBezTo>
                    <a:pt x="146" y="254"/>
                    <a:pt x="146" y="254"/>
                    <a:pt x="146" y="254"/>
                  </a:cubicBezTo>
                  <a:cubicBezTo>
                    <a:pt x="147" y="269"/>
                    <a:pt x="147" y="269"/>
                    <a:pt x="147" y="269"/>
                  </a:cubicBezTo>
                  <a:cubicBezTo>
                    <a:pt x="148" y="269"/>
                    <a:pt x="148" y="269"/>
                    <a:pt x="148" y="269"/>
                  </a:cubicBezTo>
                  <a:cubicBezTo>
                    <a:pt x="153" y="267"/>
                    <a:pt x="153" y="267"/>
                    <a:pt x="153" y="267"/>
                  </a:cubicBezTo>
                  <a:cubicBezTo>
                    <a:pt x="158" y="262"/>
                    <a:pt x="158" y="262"/>
                    <a:pt x="158" y="262"/>
                  </a:cubicBezTo>
                  <a:cubicBezTo>
                    <a:pt x="160" y="261"/>
                    <a:pt x="160" y="261"/>
                    <a:pt x="160" y="261"/>
                  </a:cubicBezTo>
                  <a:cubicBezTo>
                    <a:pt x="160" y="260"/>
                    <a:pt x="160" y="260"/>
                    <a:pt x="160" y="260"/>
                  </a:cubicBezTo>
                  <a:cubicBezTo>
                    <a:pt x="167" y="266"/>
                    <a:pt x="167" y="266"/>
                    <a:pt x="167" y="266"/>
                  </a:cubicBezTo>
                  <a:cubicBezTo>
                    <a:pt x="167" y="267"/>
                    <a:pt x="167" y="267"/>
                    <a:pt x="167" y="267"/>
                  </a:cubicBezTo>
                  <a:cubicBezTo>
                    <a:pt x="167" y="278"/>
                    <a:pt x="167" y="278"/>
                    <a:pt x="167" y="278"/>
                  </a:cubicBezTo>
                  <a:cubicBezTo>
                    <a:pt x="167" y="278"/>
                    <a:pt x="167" y="278"/>
                    <a:pt x="167" y="278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8" y="289"/>
                    <a:pt x="158" y="289"/>
                    <a:pt x="158" y="289"/>
                  </a:cubicBezTo>
                  <a:cubicBezTo>
                    <a:pt x="158" y="290"/>
                    <a:pt x="158" y="290"/>
                    <a:pt x="158" y="290"/>
                  </a:cubicBezTo>
                  <a:cubicBezTo>
                    <a:pt x="154" y="298"/>
                    <a:pt x="154" y="298"/>
                    <a:pt x="154" y="298"/>
                  </a:cubicBezTo>
                  <a:cubicBezTo>
                    <a:pt x="153" y="298"/>
                    <a:pt x="153" y="298"/>
                    <a:pt x="153" y="298"/>
                  </a:cubicBezTo>
                  <a:cubicBezTo>
                    <a:pt x="151" y="298"/>
                    <a:pt x="151" y="298"/>
                    <a:pt x="151" y="298"/>
                  </a:cubicBezTo>
                  <a:cubicBezTo>
                    <a:pt x="146" y="299"/>
                    <a:pt x="146" y="299"/>
                    <a:pt x="146" y="29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36" y="308"/>
                    <a:pt x="136" y="308"/>
                    <a:pt x="136" y="308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60" y="307"/>
                    <a:pt x="160" y="307"/>
                    <a:pt x="160" y="307"/>
                  </a:cubicBezTo>
                  <a:cubicBezTo>
                    <a:pt x="164" y="303"/>
                    <a:pt x="164" y="303"/>
                    <a:pt x="164" y="303"/>
                  </a:cubicBezTo>
                  <a:cubicBezTo>
                    <a:pt x="171" y="283"/>
                    <a:pt x="171" y="283"/>
                    <a:pt x="171" y="283"/>
                  </a:cubicBezTo>
                  <a:cubicBezTo>
                    <a:pt x="222" y="231"/>
                    <a:pt x="222" y="231"/>
                    <a:pt x="222" y="231"/>
                  </a:cubicBezTo>
                  <a:cubicBezTo>
                    <a:pt x="224" y="231"/>
                    <a:pt x="224" y="231"/>
                    <a:pt x="224" y="231"/>
                  </a:cubicBezTo>
                  <a:cubicBezTo>
                    <a:pt x="235" y="225"/>
                    <a:pt x="235" y="225"/>
                    <a:pt x="235" y="225"/>
                  </a:cubicBezTo>
                  <a:cubicBezTo>
                    <a:pt x="236" y="225"/>
                    <a:pt x="236" y="225"/>
                    <a:pt x="236" y="225"/>
                  </a:cubicBezTo>
                  <a:cubicBezTo>
                    <a:pt x="236" y="225"/>
                    <a:pt x="236" y="225"/>
                    <a:pt x="236" y="225"/>
                  </a:cubicBezTo>
                  <a:cubicBezTo>
                    <a:pt x="245" y="225"/>
                    <a:pt x="245" y="225"/>
                    <a:pt x="245" y="225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3" y="219"/>
                    <a:pt x="263" y="219"/>
                    <a:pt x="263" y="219"/>
                  </a:cubicBezTo>
                  <a:cubicBezTo>
                    <a:pt x="270" y="211"/>
                    <a:pt x="270" y="211"/>
                    <a:pt x="270" y="211"/>
                  </a:cubicBezTo>
                  <a:cubicBezTo>
                    <a:pt x="281" y="181"/>
                    <a:pt x="281" y="181"/>
                    <a:pt x="281" y="181"/>
                  </a:cubicBezTo>
                  <a:cubicBezTo>
                    <a:pt x="281" y="180"/>
                    <a:pt x="281" y="180"/>
                    <a:pt x="281" y="180"/>
                  </a:cubicBezTo>
                  <a:cubicBezTo>
                    <a:pt x="324" y="136"/>
                    <a:pt x="324" y="136"/>
                    <a:pt x="324" y="136"/>
                  </a:cubicBezTo>
                  <a:cubicBezTo>
                    <a:pt x="324" y="135"/>
                    <a:pt x="324" y="135"/>
                    <a:pt x="324" y="135"/>
                  </a:cubicBezTo>
                  <a:cubicBezTo>
                    <a:pt x="321" y="111"/>
                    <a:pt x="321" y="111"/>
                    <a:pt x="321" y="111"/>
                  </a:cubicBezTo>
                  <a:cubicBezTo>
                    <a:pt x="319" y="110"/>
                    <a:pt x="316" y="109"/>
                    <a:pt x="315" y="107"/>
                  </a:cubicBezTo>
                  <a:cubicBezTo>
                    <a:pt x="314" y="105"/>
                    <a:pt x="314" y="105"/>
                    <a:pt x="314" y="105"/>
                  </a:cubicBezTo>
                  <a:cubicBezTo>
                    <a:pt x="314" y="106"/>
                    <a:pt x="314" y="106"/>
                    <a:pt x="314" y="106"/>
                  </a:cubicBezTo>
                  <a:cubicBezTo>
                    <a:pt x="307" y="107"/>
                    <a:pt x="307" y="107"/>
                    <a:pt x="307" y="107"/>
                  </a:cubicBezTo>
                  <a:cubicBezTo>
                    <a:pt x="303" y="105"/>
                    <a:pt x="301" y="104"/>
                    <a:pt x="298" y="100"/>
                  </a:cubicBezTo>
                  <a:cubicBezTo>
                    <a:pt x="296" y="96"/>
                    <a:pt x="296" y="96"/>
                    <a:pt x="296" y="96"/>
                  </a:cubicBezTo>
                  <a:cubicBezTo>
                    <a:pt x="296" y="96"/>
                    <a:pt x="296" y="96"/>
                    <a:pt x="296" y="96"/>
                  </a:cubicBezTo>
                  <a:cubicBezTo>
                    <a:pt x="296" y="95"/>
                    <a:pt x="296" y="95"/>
                    <a:pt x="296" y="95"/>
                  </a:cubicBezTo>
                  <a:cubicBezTo>
                    <a:pt x="296" y="58"/>
                    <a:pt x="296" y="58"/>
                    <a:pt x="296" y="58"/>
                  </a:cubicBezTo>
                  <a:cubicBezTo>
                    <a:pt x="291" y="56"/>
                    <a:pt x="287" y="54"/>
                    <a:pt x="282" y="49"/>
                  </a:cubicBezTo>
                  <a:cubicBezTo>
                    <a:pt x="274" y="39"/>
                    <a:pt x="274" y="39"/>
                    <a:pt x="274" y="39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4" y="25"/>
                    <a:pt x="264" y="20"/>
                    <a:pt x="265" y="14"/>
                  </a:cubicBezTo>
                  <a:cubicBezTo>
                    <a:pt x="265" y="11"/>
                    <a:pt x="265" y="11"/>
                    <a:pt x="265" y="11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0" y="10"/>
                    <a:pt x="260" y="10"/>
                    <a:pt x="260" y="10"/>
                  </a:cubicBezTo>
                  <a:cubicBezTo>
                    <a:pt x="254" y="22"/>
                    <a:pt x="254" y="22"/>
                    <a:pt x="254" y="22"/>
                  </a:cubicBezTo>
                  <a:cubicBezTo>
                    <a:pt x="251" y="22"/>
                    <a:pt x="251" y="22"/>
                    <a:pt x="251" y="22"/>
                  </a:cubicBezTo>
                  <a:cubicBezTo>
                    <a:pt x="247" y="22"/>
                    <a:pt x="241" y="21"/>
                    <a:pt x="237" y="19"/>
                  </a:cubicBezTo>
                  <a:cubicBezTo>
                    <a:pt x="233" y="18"/>
                    <a:pt x="231" y="14"/>
                    <a:pt x="231" y="10"/>
                  </a:cubicBezTo>
                  <a:cubicBezTo>
                    <a:pt x="231" y="7"/>
                    <a:pt x="231" y="7"/>
                    <a:pt x="231" y="7"/>
                  </a:cubicBezTo>
                  <a:cubicBezTo>
                    <a:pt x="227" y="7"/>
                    <a:pt x="227" y="7"/>
                    <a:pt x="227" y="7"/>
                  </a:cubicBezTo>
                  <a:cubicBezTo>
                    <a:pt x="214" y="11"/>
                    <a:pt x="214" y="11"/>
                    <a:pt x="214" y="11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98" y="4"/>
                    <a:pt x="198" y="4"/>
                    <a:pt x="198" y="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3" y="13"/>
                    <a:pt x="203" y="13"/>
                    <a:pt x="203" y="13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182" y="42"/>
                    <a:pt x="182" y="42"/>
                    <a:pt x="182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45"/>
                    <a:pt x="161" y="45"/>
                    <a:pt x="161" y="45"/>
                  </a:cubicBezTo>
                  <a:lnTo>
                    <a:pt x="148" y="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4085128" y="1940602"/>
              <a:ext cx="687942" cy="465192"/>
            </a:xfrm>
            <a:custGeom>
              <a:avLst/>
              <a:gdLst>
                <a:gd name="T0" fmla="*/ 80 w 462"/>
                <a:gd name="T1" fmla="*/ 4 h 313"/>
                <a:gd name="T2" fmla="*/ 62 w 462"/>
                <a:gd name="T3" fmla="*/ 9 h 313"/>
                <a:gd name="T4" fmla="*/ 58 w 462"/>
                <a:gd name="T5" fmla="*/ 16 h 313"/>
                <a:gd name="T6" fmla="*/ 49 w 462"/>
                <a:gd name="T7" fmla="*/ 29 h 313"/>
                <a:gd name="T8" fmla="*/ 35 w 462"/>
                <a:gd name="T9" fmla="*/ 40 h 313"/>
                <a:gd name="T10" fmla="*/ 17 w 462"/>
                <a:gd name="T11" fmla="*/ 29 h 313"/>
                <a:gd name="T12" fmla="*/ 0 w 462"/>
                <a:gd name="T13" fmla="*/ 33 h 313"/>
                <a:gd name="T14" fmla="*/ 26 w 462"/>
                <a:gd name="T15" fmla="*/ 51 h 313"/>
                <a:gd name="T16" fmla="*/ 28 w 462"/>
                <a:gd name="T17" fmla="*/ 53 h 313"/>
                <a:gd name="T18" fmla="*/ 31 w 462"/>
                <a:gd name="T19" fmla="*/ 89 h 313"/>
                <a:gd name="T20" fmla="*/ 51 w 462"/>
                <a:gd name="T21" fmla="*/ 129 h 313"/>
                <a:gd name="T22" fmla="*/ 64 w 462"/>
                <a:gd name="T23" fmla="*/ 116 h 313"/>
                <a:gd name="T24" fmla="*/ 83 w 462"/>
                <a:gd name="T25" fmla="*/ 112 h 313"/>
                <a:gd name="T26" fmla="*/ 91 w 462"/>
                <a:gd name="T27" fmla="*/ 129 h 313"/>
                <a:gd name="T28" fmla="*/ 107 w 462"/>
                <a:gd name="T29" fmla="*/ 151 h 313"/>
                <a:gd name="T30" fmla="*/ 106 w 462"/>
                <a:gd name="T31" fmla="*/ 167 h 313"/>
                <a:gd name="T32" fmla="*/ 109 w 462"/>
                <a:gd name="T33" fmla="*/ 188 h 313"/>
                <a:gd name="T34" fmla="*/ 128 w 462"/>
                <a:gd name="T35" fmla="*/ 177 h 313"/>
                <a:gd name="T36" fmla="*/ 152 w 462"/>
                <a:gd name="T37" fmla="*/ 184 h 313"/>
                <a:gd name="T38" fmla="*/ 166 w 462"/>
                <a:gd name="T39" fmla="*/ 196 h 313"/>
                <a:gd name="T40" fmla="*/ 180 w 462"/>
                <a:gd name="T41" fmla="*/ 186 h 313"/>
                <a:gd name="T42" fmla="*/ 199 w 462"/>
                <a:gd name="T43" fmla="*/ 195 h 313"/>
                <a:gd name="T44" fmla="*/ 206 w 462"/>
                <a:gd name="T45" fmla="*/ 219 h 313"/>
                <a:gd name="T46" fmla="*/ 226 w 462"/>
                <a:gd name="T47" fmla="*/ 235 h 313"/>
                <a:gd name="T48" fmla="*/ 235 w 462"/>
                <a:gd name="T49" fmla="*/ 284 h 313"/>
                <a:gd name="T50" fmla="*/ 248 w 462"/>
                <a:gd name="T51" fmla="*/ 287 h 313"/>
                <a:gd name="T52" fmla="*/ 273 w 462"/>
                <a:gd name="T53" fmla="*/ 281 h 313"/>
                <a:gd name="T54" fmla="*/ 364 w 462"/>
                <a:gd name="T55" fmla="*/ 264 h 313"/>
                <a:gd name="T56" fmla="*/ 332 w 462"/>
                <a:gd name="T57" fmla="*/ 222 h 313"/>
                <a:gd name="T58" fmla="*/ 390 w 462"/>
                <a:gd name="T59" fmla="*/ 195 h 313"/>
                <a:gd name="T60" fmla="*/ 407 w 462"/>
                <a:gd name="T61" fmla="*/ 146 h 313"/>
                <a:gd name="T62" fmla="*/ 422 w 462"/>
                <a:gd name="T63" fmla="*/ 143 h 313"/>
                <a:gd name="T64" fmla="*/ 426 w 462"/>
                <a:gd name="T65" fmla="*/ 144 h 313"/>
                <a:gd name="T66" fmla="*/ 458 w 462"/>
                <a:gd name="T67" fmla="*/ 163 h 313"/>
                <a:gd name="T68" fmla="*/ 442 w 462"/>
                <a:gd name="T69" fmla="*/ 147 h 313"/>
                <a:gd name="T70" fmla="*/ 452 w 462"/>
                <a:gd name="T71" fmla="*/ 108 h 313"/>
                <a:gd name="T72" fmla="*/ 422 w 462"/>
                <a:gd name="T73" fmla="*/ 94 h 313"/>
                <a:gd name="T74" fmla="*/ 413 w 462"/>
                <a:gd name="T75" fmla="*/ 93 h 313"/>
                <a:gd name="T76" fmla="*/ 402 w 462"/>
                <a:gd name="T77" fmla="*/ 94 h 313"/>
                <a:gd name="T78" fmla="*/ 384 w 462"/>
                <a:gd name="T79" fmla="*/ 94 h 313"/>
                <a:gd name="T80" fmla="*/ 382 w 462"/>
                <a:gd name="T81" fmla="*/ 118 h 313"/>
                <a:gd name="T82" fmla="*/ 357 w 462"/>
                <a:gd name="T83" fmla="*/ 122 h 313"/>
                <a:gd name="T84" fmla="*/ 322 w 462"/>
                <a:gd name="T85" fmla="*/ 91 h 313"/>
                <a:gd name="T86" fmla="*/ 314 w 462"/>
                <a:gd name="T87" fmla="*/ 75 h 313"/>
                <a:gd name="T88" fmla="*/ 317 w 462"/>
                <a:gd name="T89" fmla="*/ 85 h 313"/>
                <a:gd name="T90" fmla="*/ 307 w 462"/>
                <a:gd name="T91" fmla="*/ 103 h 313"/>
                <a:gd name="T92" fmla="*/ 288 w 462"/>
                <a:gd name="T93" fmla="*/ 95 h 313"/>
                <a:gd name="T94" fmla="*/ 273 w 462"/>
                <a:gd name="T95" fmla="*/ 71 h 313"/>
                <a:gd name="T96" fmla="*/ 255 w 462"/>
                <a:gd name="T97" fmla="*/ 71 h 313"/>
                <a:gd name="T98" fmla="*/ 248 w 462"/>
                <a:gd name="T99" fmla="*/ 58 h 313"/>
                <a:gd name="T100" fmla="*/ 217 w 462"/>
                <a:gd name="T101" fmla="*/ 58 h 313"/>
                <a:gd name="T102" fmla="*/ 201 w 462"/>
                <a:gd name="T103" fmla="*/ 56 h 313"/>
                <a:gd name="T104" fmla="*/ 188 w 462"/>
                <a:gd name="T105" fmla="*/ 34 h 313"/>
                <a:gd name="T106" fmla="*/ 166 w 462"/>
                <a:gd name="T107" fmla="*/ 39 h 313"/>
                <a:gd name="T108" fmla="*/ 130 w 462"/>
                <a:gd name="T109" fmla="*/ 49 h 313"/>
                <a:gd name="T110" fmla="*/ 103 w 462"/>
                <a:gd name="T111" fmla="*/ 3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2" h="313">
                  <a:moveTo>
                    <a:pt x="89" y="14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4" y="36"/>
                    <a:pt x="19" y="32"/>
                    <a:pt x="17" y="29"/>
                  </a:cubicBezTo>
                  <a:cubicBezTo>
                    <a:pt x="16" y="27"/>
                    <a:pt x="15" y="27"/>
                    <a:pt x="14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51"/>
                    <a:pt x="107" y="151"/>
                    <a:pt x="107" y="151"/>
                  </a:cubicBezTo>
                  <a:cubicBezTo>
                    <a:pt x="107" y="151"/>
                    <a:pt x="107" y="151"/>
                    <a:pt x="107" y="151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2" y="181"/>
                    <a:pt x="102" y="181"/>
                    <a:pt x="102" y="181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7" y="184"/>
                    <a:pt x="117" y="184"/>
                    <a:pt x="117" y="184"/>
                  </a:cubicBezTo>
                  <a:cubicBezTo>
                    <a:pt x="126" y="175"/>
                    <a:pt x="126" y="175"/>
                    <a:pt x="126" y="175"/>
                  </a:cubicBezTo>
                  <a:cubicBezTo>
                    <a:pt x="128" y="177"/>
                    <a:pt x="128" y="177"/>
                    <a:pt x="128" y="177"/>
                  </a:cubicBezTo>
                  <a:cubicBezTo>
                    <a:pt x="135" y="179"/>
                    <a:pt x="135" y="179"/>
                    <a:pt x="135" y="179"/>
                  </a:cubicBezTo>
                  <a:cubicBezTo>
                    <a:pt x="143" y="186"/>
                    <a:pt x="143" y="186"/>
                    <a:pt x="143" y="186"/>
                  </a:cubicBezTo>
                  <a:cubicBezTo>
                    <a:pt x="152" y="184"/>
                    <a:pt x="152" y="184"/>
                    <a:pt x="152" y="184"/>
                  </a:cubicBezTo>
                  <a:cubicBezTo>
                    <a:pt x="159" y="182"/>
                    <a:pt x="162" y="184"/>
                    <a:pt x="164" y="189"/>
                  </a:cubicBezTo>
                  <a:cubicBezTo>
                    <a:pt x="164" y="195"/>
                    <a:pt x="164" y="195"/>
                    <a:pt x="164" y="195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75" y="199"/>
                    <a:pt x="175" y="199"/>
                    <a:pt x="175" y="199"/>
                  </a:cubicBezTo>
                  <a:cubicBezTo>
                    <a:pt x="180" y="190"/>
                    <a:pt x="180" y="190"/>
                    <a:pt x="180" y="190"/>
                  </a:cubicBezTo>
                  <a:cubicBezTo>
                    <a:pt x="180" y="186"/>
                    <a:pt x="180" y="186"/>
                    <a:pt x="180" y="186"/>
                  </a:cubicBezTo>
                  <a:cubicBezTo>
                    <a:pt x="180" y="184"/>
                    <a:pt x="180" y="181"/>
                    <a:pt x="182" y="180"/>
                  </a:cubicBezTo>
                  <a:cubicBezTo>
                    <a:pt x="188" y="181"/>
                    <a:pt x="188" y="181"/>
                    <a:pt x="188" y="181"/>
                  </a:cubicBezTo>
                  <a:cubicBezTo>
                    <a:pt x="195" y="184"/>
                    <a:pt x="199" y="189"/>
                    <a:pt x="199" y="195"/>
                  </a:cubicBezTo>
                  <a:cubicBezTo>
                    <a:pt x="198" y="200"/>
                    <a:pt x="198" y="200"/>
                    <a:pt x="198" y="200"/>
                  </a:cubicBezTo>
                  <a:cubicBezTo>
                    <a:pt x="198" y="208"/>
                    <a:pt x="198" y="208"/>
                    <a:pt x="198" y="208"/>
                  </a:cubicBezTo>
                  <a:cubicBezTo>
                    <a:pt x="206" y="219"/>
                    <a:pt x="206" y="219"/>
                    <a:pt x="206" y="219"/>
                  </a:cubicBezTo>
                  <a:cubicBezTo>
                    <a:pt x="215" y="229"/>
                    <a:pt x="215" y="229"/>
                    <a:pt x="215" y="229"/>
                  </a:cubicBezTo>
                  <a:cubicBezTo>
                    <a:pt x="217" y="232"/>
                    <a:pt x="221" y="233"/>
                    <a:pt x="224" y="235"/>
                  </a:cubicBezTo>
                  <a:cubicBezTo>
                    <a:pt x="226" y="235"/>
                    <a:pt x="226" y="235"/>
                    <a:pt x="226" y="235"/>
                  </a:cubicBezTo>
                  <a:cubicBezTo>
                    <a:pt x="228" y="236"/>
                    <a:pt x="229" y="240"/>
                    <a:pt x="229" y="247"/>
                  </a:cubicBezTo>
                  <a:cubicBezTo>
                    <a:pt x="229" y="278"/>
                    <a:pt x="229" y="278"/>
                    <a:pt x="229" y="278"/>
                  </a:cubicBezTo>
                  <a:cubicBezTo>
                    <a:pt x="231" y="281"/>
                    <a:pt x="233" y="283"/>
                    <a:pt x="235" y="284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40" y="282"/>
                    <a:pt x="243" y="282"/>
                    <a:pt x="246" y="286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52" y="288"/>
                    <a:pt x="255" y="291"/>
                    <a:pt x="255" y="296"/>
                  </a:cubicBezTo>
                  <a:cubicBezTo>
                    <a:pt x="257" y="313"/>
                    <a:pt x="257" y="313"/>
                    <a:pt x="257" y="313"/>
                  </a:cubicBezTo>
                  <a:cubicBezTo>
                    <a:pt x="273" y="281"/>
                    <a:pt x="273" y="281"/>
                    <a:pt x="273" y="281"/>
                  </a:cubicBezTo>
                  <a:cubicBezTo>
                    <a:pt x="277" y="264"/>
                    <a:pt x="283" y="253"/>
                    <a:pt x="291" y="252"/>
                  </a:cubicBezTo>
                  <a:cubicBezTo>
                    <a:pt x="297" y="250"/>
                    <a:pt x="306" y="253"/>
                    <a:pt x="319" y="260"/>
                  </a:cubicBezTo>
                  <a:cubicBezTo>
                    <a:pt x="364" y="264"/>
                    <a:pt x="364" y="264"/>
                    <a:pt x="364" y="264"/>
                  </a:cubicBezTo>
                  <a:cubicBezTo>
                    <a:pt x="365" y="254"/>
                    <a:pt x="365" y="254"/>
                    <a:pt x="365" y="254"/>
                  </a:cubicBezTo>
                  <a:cubicBezTo>
                    <a:pt x="344" y="234"/>
                    <a:pt x="344" y="234"/>
                    <a:pt x="344" y="234"/>
                  </a:cubicBezTo>
                  <a:cubicBezTo>
                    <a:pt x="335" y="229"/>
                    <a:pt x="331" y="224"/>
                    <a:pt x="332" y="222"/>
                  </a:cubicBezTo>
                  <a:cubicBezTo>
                    <a:pt x="348" y="222"/>
                    <a:pt x="348" y="222"/>
                    <a:pt x="348" y="222"/>
                  </a:cubicBezTo>
                  <a:cubicBezTo>
                    <a:pt x="362" y="227"/>
                    <a:pt x="376" y="219"/>
                    <a:pt x="389" y="195"/>
                  </a:cubicBezTo>
                  <a:cubicBezTo>
                    <a:pt x="390" y="195"/>
                    <a:pt x="390" y="195"/>
                    <a:pt x="390" y="195"/>
                  </a:cubicBezTo>
                  <a:cubicBezTo>
                    <a:pt x="405" y="181"/>
                    <a:pt x="405" y="181"/>
                    <a:pt x="405" y="181"/>
                  </a:cubicBezTo>
                  <a:cubicBezTo>
                    <a:pt x="407" y="149"/>
                    <a:pt x="407" y="149"/>
                    <a:pt x="407" y="149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9" y="146"/>
                    <a:pt x="409" y="146"/>
                    <a:pt x="409" y="146"/>
                  </a:cubicBezTo>
                  <a:cubicBezTo>
                    <a:pt x="411" y="146"/>
                    <a:pt x="411" y="146"/>
                    <a:pt x="411" y="146"/>
                  </a:cubicBezTo>
                  <a:cubicBezTo>
                    <a:pt x="422" y="143"/>
                    <a:pt x="422" y="143"/>
                    <a:pt x="422" y="143"/>
                  </a:cubicBezTo>
                  <a:cubicBezTo>
                    <a:pt x="424" y="143"/>
                    <a:pt x="424" y="143"/>
                    <a:pt x="424" y="143"/>
                  </a:cubicBezTo>
                  <a:cubicBezTo>
                    <a:pt x="426" y="144"/>
                    <a:pt x="426" y="144"/>
                    <a:pt x="426" y="144"/>
                  </a:cubicBezTo>
                  <a:cubicBezTo>
                    <a:pt x="426" y="144"/>
                    <a:pt x="426" y="144"/>
                    <a:pt x="426" y="144"/>
                  </a:cubicBezTo>
                  <a:cubicBezTo>
                    <a:pt x="450" y="170"/>
                    <a:pt x="450" y="170"/>
                    <a:pt x="450" y="170"/>
                  </a:cubicBezTo>
                  <a:cubicBezTo>
                    <a:pt x="457" y="167"/>
                    <a:pt x="457" y="167"/>
                    <a:pt x="457" y="167"/>
                  </a:cubicBezTo>
                  <a:cubicBezTo>
                    <a:pt x="458" y="163"/>
                    <a:pt x="458" y="163"/>
                    <a:pt x="458" y="163"/>
                  </a:cubicBezTo>
                  <a:cubicBezTo>
                    <a:pt x="445" y="151"/>
                    <a:pt x="445" y="151"/>
                    <a:pt x="445" y="151"/>
                  </a:cubicBezTo>
                  <a:cubicBezTo>
                    <a:pt x="443" y="149"/>
                    <a:pt x="443" y="149"/>
                    <a:pt x="443" y="149"/>
                  </a:cubicBezTo>
                  <a:cubicBezTo>
                    <a:pt x="442" y="147"/>
                    <a:pt x="442" y="147"/>
                    <a:pt x="442" y="147"/>
                  </a:cubicBezTo>
                  <a:cubicBezTo>
                    <a:pt x="462" y="135"/>
                    <a:pt x="462" y="135"/>
                    <a:pt x="462" y="135"/>
                  </a:cubicBezTo>
                  <a:cubicBezTo>
                    <a:pt x="460" y="107"/>
                    <a:pt x="460" y="107"/>
                    <a:pt x="460" y="107"/>
                  </a:cubicBezTo>
                  <a:cubicBezTo>
                    <a:pt x="452" y="108"/>
                    <a:pt x="452" y="108"/>
                    <a:pt x="452" y="108"/>
                  </a:cubicBezTo>
                  <a:cubicBezTo>
                    <a:pt x="451" y="108"/>
                    <a:pt x="451" y="108"/>
                    <a:pt x="451" y="108"/>
                  </a:cubicBezTo>
                  <a:cubicBezTo>
                    <a:pt x="440" y="102"/>
                    <a:pt x="440" y="102"/>
                    <a:pt x="440" y="102"/>
                  </a:cubicBezTo>
                  <a:cubicBezTo>
                    <a:pt x="436" y="102"/>
                    <a:pt x="431" y="99"/>
                    <a:pt x="422" y="94"/>
                  </a:cubicBezTo>
                  <a:cubicBezTo>
                    <a:pt x="418" y="92"/>
                    <a:pt x="415" y="90"/>
                    <a:pt x="415" y="87"/>
                  </a:cubicBezTo>
                  <a:cubicBezTo>
                    <a:pt x="415" y="88"/>
                    <a:pt x="415" y="88"/>
                    <a:pt x="415" y="88"/>
                  </a:cubicBezTo>
                  <a:cubicBezTo>
                    <a:pt x="415" y="91"/>
                    <a:pt x="415" y="92"/>
                    <a:pt x="413" y="93"/>
                  </a:cubicBezTo>
                  <a:cubicBezTo>
                    <a:pt x="411" y="94"/>
                    <a:pt x="408" y="95"/>
                    <a:pt x="404" y="95"/>
                  </a:cubicBezTo>
                  <a:cubicBezTo>
                    <a:pt x="403" y="95"/>
                    <a:pt x="403" y="95"/>
                    <a:pt x="403" y="95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392" y="87"/>
                    <a:pt x="392" y="87"/>
                    <a:pt x="392" y="87"/>
                  </a:cubicBezTo>
                  <a:cubicBezTo>
                    <a:pt x="384" y="94"/>
                    <a:pt x="384" y="94"/>
                    <a:pt x="384" y="94"/>
                  </a:cubicBezTo>
                  <a:cubicBezTo>
                    <a:pt x="379" y="98"/>
                    <a:pt x="377" y="100"/>
                    <a:pt x="377" y="103"/>
                  </a:cubicBezTo>
                  <a:cubicBezTo>
                    <a:pt x="381" y="112"/>
                    <a:pt x="381" y="112"/>
                    <a:pt x="381" y="112"/>
                  </a:cubicBezTo>
                  <a:cubicBezTo>
                    <a:pt x="383" y="115"/>
                    <a:pt x="383" y="116"/>
                    <a:pt x="382" y="118"/>
                  </a:cubicBezTo>
                  <a:cubicBezTo>
                    <a:pt x="381" y="120"/>
                    <a:pt x="377" y="122"/>
                    <a:pt x="373" y="123"/>
                  </a:cubicBezTo>
                  <a:cubicBezTo>
                    <a:pt x="368" y="125"/>
                    <a:pt x="368" y="125"/>
                    <a:pt x="368" y="125"/>
                  </a:cubicBezTo>
                  <a:cubicBezTo>
                    <a:pt x="364" y="127"/>
                    <a:pt x="360" y="126"/>
                    <a:pt x="357" y="122"/>
                  </a:cubicBezTo>
                  <a:cubicBezTo>
                    <a:pt x="355" y="120"/>
                    <a:pt x="355" y="120"/>
                    <a:pt x="355" y="120"/>
                  </a:cubicBezTo>
                  <a:cubicBezTo>
                    <a:pt x="337" y="102"/>
                    <a:pt x="337" y="102"/>
                    <a:pt x="337" y="102"/>
                  </a:cubicBezTo>
                  <a:cubicBezTo>
                    <a:pt x="329" y="99"/>
                    <a:pt x="324" y="95"/>
                    <a:pt x="322" y="91"/>
                  </a:cubicBezTo>
                  <a:cubicBezTo>
                    <a:pt x="321" y="89"/>
                    <a:pt x="320" y="87"/>
                    <a:pt x="321" y="86"/>
                  </a:cubicBezTo>
                  <a:cubicBezTo>
                    <a:pt x="320" y="80"/>
                    <a:pt x="319" y="75"/>
                    <a:pt x="317" y="73"/>
                  </a:cubicBezTo>
                  <a:cubicBezTo>
                    <a:pt x="314" y="75"/>
                    <a:pt x="314" y="75"/>
                    <a:pt x="314" y="75"/>
                  </a:cubicBezTo>
                  <a:cubicBezTo>
                    <a:pt x="313" y="77"/>
                    <a:pt x="313" y="77"/>
                    <a:pt x="313" y="77"/>
                  </a:cubicBezTo>
                  <a:cubicBezTo>
                    <a:pt x="313" y="79"/>
                    <a:pt x="314" y="81"/>
                    <a:pt x="316" y="84"/>
                  </a:cubicBezTo>
                  <a:cubicBezTo>
                    <a:pt x="317" y="85"/>
                    <a:pt x="317" y="85"/>
                    <a:pt x="317" y="85"/>
                  </a:cubicBezTo>
                  <a:cubicBezTo>
                    <a:pt x="317" y="86"/>
                    <a:pt x="317" y="86"/>
                    <a:pt x="317" y="86"/>
                  </a:cubicBezTo>
                  <a:cubicBezTo>
                    <a:pt x="317" y="87"/>
                    <a:pt x="317" y="87"/>
                    <a:pt x="317" y="87"/>
                  </a:cubicBezTo>
                  <a:cubicBezTo>
                    <a:pt x="307" y="103"/>
                    <a:pt x="307" y="103"/>
                    <a:pt x="307" y="103"/>
                  </a:cubicBezTo>
                  <a:cubicBezTo>
                    <a:pt x="291" y="100"/>
                    <a:pt x="291" y="100"/>
                    <a:pt x="291" y="100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95"/>
                    <a:pt x="288" y="95"/>
                    <a:pt x="288" y="95"/>
                  </a:cubicBezTo>
                  <a:cubicBezTo>
                    <a:pt x="289" y="93"/>
                    <a:pt x="289" y="89"/>
                    <a:pt x="288" y="86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73" y="71"/>
                    <a:pt x="273" y="71"/>
                    <a:pt x="273" y="71"/>
                  </a:cubicBezTo>
                  <a:cubicBezTo>
                    <a:pt x="272" y="70"/>
                    <a:pt x="272" y="70"/>
                    <a:pt x="272" y="70"/>
                  </a:cubicBezTo>
                  <a:cubicBezTo>
                    <a:pt x="271" y="72"/>
                    <a:pt x="269" y="72"/>
                    <a:pt x="268" y="73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1" y="71"/>
                    <a:pt x="248" y="70"/>
                    <a:pt x="247" y="67"/>
                  </a:cubicBezTo>
                  <a:cubicBezTo>
                    <a:pt x="246" y="66"/>
                    <a:pt x="246" y="63"/>
                    <a:pt x="248" y="6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19" y="49"/>
                    <a:pt x="219" y="49"/>
                    <a:pt x="219" y="49"/>
                  </a:cubicBezTo>
                  <a:cubicBezTo>
                    <a:pt x="220" y="53"/>
                    <a:pt x="219" y="55"/>
                    <a:pt x="217" y="58"/>
                  </a:cubicBezTo>
                  <a:cubicBezTo>
                    <a:pt x="217" y="60"/>
                    <a:pt x="214" y="60"/>
                    <a:pt x="212" y="60"/>
                  </a:cubicBezTo>
                  <a:cubicBezTo>
                    <a:pt x="208" y="62"/>
                    <a:pt x="204" y="60"/>
                    <a:pt x="201" y="57"/>
                  </a:cubicBezTo>
                  <a:cubicBezTo>
                    <a:pt x="201" y="56"/>
                    <a:pt x="201" y="56"/>
                    <a:pt x="201" y="56"/>
                  </a:cubicBezTo>
                  <a:cubicBezTo>
                    <a:pt x="200" y="56"/>
                    <a:pt x="200" y="56"/>
                    <a:pt x="200" y="56"/>
                  </a:cubicBezTo>
                  <a:cubicBezTo>
                    <a:pt x="195" y="50"/>
                    <a:pt x="193" y="45"/>
                    <a:pt x="193" y="41"/>
                  </a:cubicBezTo>
                  <a:cubicBezTo>
                    <a:pt x="188" y="34"/>
                    <a:pt x="188" y="34"/>
                    <a:pt x="188" y="34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75" y="42"/>
                    <a:pt x="171" y="42"/>
                    <a:pt x="168" y="40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40" y="46"/>
                    <a:pt x="140" y="46"/>
                    <a:pt x="140" y="46"/>
                  </a:cubicBezTo>
                  <a:cubicBezTo>
                    <a:pt x="136" y="49"/>
                    <a:pt x="133" y="49"/>
                    <a:pt x="130" y="49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1" y="49"/>
                    <a:pt x="117" y="47"/>
                    <a:pt x="114" y="44"/>
                  </a:cubicBezTo>
                  <a:cubicBezTo>
                    <a:pt x="103" y="35"/>
                    <a:pt x="103" y="35"/>
                    <a:pt x="103" y="35"/>
                  </a:cubicBezTo>
                  <a:lnTo>
                    <a:pt x="89" y="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3937448" y="1274812"/>
              <a:ext cx="922999" cy="840545"/>
            </a:xfrm>
            <a:custGeom>
              <a:avLst/>
              <a:gdLst>
                <a:gd name="T0" fmla="*/ 609 w 621"/>
                <a:gd name="T1" fmla="*/ 262 h 565"/>
                <a:gd name="T2" fmla="*/ 597 w 621"/>
                <a:gd name="T3" fmla="*/ 205 h 565"/>
                <a:gd name="T4" fmla="*/ 542 w 621"/>
                <a:gd name="T5" fmla="*/ 262 h 565"/>
                <a:gd name="T6" fmla="*/ 533 w 621"/>
                <a:gd name="T7" fmla="*/ 279 h 565"/>
                <a:gd name="T8" fmla="*/ 462 w 621"/>
                <a:gd name="T9" fmla="*/ 291 h 565"/>
                <a:gd name="T10" fmla="*/ 446 w 621"/>
                <a:gd name="T11" fmla="*/ 262 h 565"/>
                <a:gd name="T12" fmla="*/ 428 w 621"/>
                <a:gd name="T13" fmla="*/ 245 h 565"/>
                <a:gd name="T14" fmla="*/ 406 w 621"/>
                <a:gd name="T15" fmla="*/ 226 h 565"/>
                <a:gd name="T16" fmla="*/ 290 w 621"/>
                <a:gd name="T17" fmla="*/ 204 h 565"/>
                <a:gd name="T18" fmla="*/ 222 w 621"/>
                <a:gd name="T19" fmla="*/ 98 h 565"/>
                <a:gd name="T20" fmla="*/ 93 w 621"/>
                <a:gd name="T21" fmla="*/ 14 h 565"/>
                <a:gd name="T22" fmla="*/ 7 w 621"/>
                <a:gd name="T23" fmla="*/ 24 h 565"/>
                <a:gd name="T24" fmla="*/ 8 w 621"/>
                <a:gd name="T25" fmla="*/ 35 h 565"/>
                <a:gd name="T26" fmla="*/ 2 w 621"/>
                <a:gd name="T27" fmla="*/ 48 h 565"/>
                <a:gd name="T28" fmla="*/ 9 w 621"/>
                <a:gd name="T29" fmla="*/ 78 h 565"/>
                <a:gd name="T30" fmla="*/ 36 w 621"/>
                <a:gd name="T31" fmla="*/ 64 h 565"/>
                <a:gd name="T32" fmla="*/ 65 w 621"/>
                <a:gd name="T33" fmla="*/ 85 h 565"/>
                <a:gd name="T34" fmla="*/ 104 w 621"/>
                <a:gd name="T35" fmla="*/ 132 h 565"/>
                <a:gd name="T36" fmla="*/ 128 w 621"/>
                <a:gd name="T37" fmla="*/ 113 h 565"/>
                <a:gd name="T38" fmla="*/ 183 w 621"/>
                <a:gd name="T39" fmla="*/ 97 h 565"/>
                <a:gd name="T40" fmla="*/ 204 w 621"/>
                <a:gd name="T41" fmla="*/ 138 h 565"/>
                <a:gd name="T42" fmla="*/ 206 w 621"/>
                <a:gd name="T43" fmla="*/ 174 h 565"/>
                <a:gd name="T44" fmla="*/ 207 w 621"/>
                <a:gd name="T45" fmla="*/ 238 h 565"/>
                <a:gd name="T46" fmla="*/ 193 w 621"/>
                <a:gd name="T47" fmla="*/ 257 h 565"/>
                <a:gd name="T48" fmla="*/ 197 w 621"/>
                <a:gd name="T49" fmla="*/ 289 h 565"/>
                <a:gd name="T50" fmla="*/ 177 w 621"/>
                <a:gd name="T51" fmla="*/ 317 h 565"/>
                <a:gd name="T52" fmla="*/ 146 w 621"/>
                <a:gd name="T53" fmla="*/ 350 h 565"/>
                <a:gd name="T54" fmla="*/ 134 w 621"/>
                <a:gd name="T55" fmla="*/ 360 h 565"/>
                <a:gd name="T56" fmla="*/ 124 w 621"/>
                <a:gd name="T57" fmla="*/ 388 h 565"/>
                <a:gd name="T58" fmla="*/ 153 w 621"/>
                <a:gd name="T59" fmla="*/ 414 h 565"/>
                <a:gd name="T60" fmla="*/ 162 w 621"/>
                <a:gd name="T61" fmla="*/ 448 h 565"/>
                <a:gd name="T62" fmla="*/ 196 w 621"/>
                <a:gd name="T63" fmla="*/ 458 h 565"/>
                <a:gd name="T64" fmla="*/ 219 w 621"/>
                <a:gd name="T65" fmla="*/ 486 h 565"/>
                <a:gd name="T66" fmla="*/ 252 w 621"/>
                <a:gd name="T67" fmla="*/ 481 h 565"/>
                <a:gd name="T68" fmla="*/ 286 w 621"/>
                <a:gd name="T69" fmla="*/ 472 h 565"/>
                <a:gd name="T70" fmla="*/ 291 w 621"/>
                <a:gd name="T71" fmla="*/ 474 h 565"/>
                <a:gd name="T72" fmla="*/ 311 w 621"/>
                <a:gd name="T73" fmla="*/ 500 h 565"/>
                <a:gd name="T74" fmla="*/ 319 w 621"/>
                <a:gd name="T75" fmla="*/ 488 h 565"/>
                <a:gd name="T76" fmla="*/ 346 w 621"/>
                <a:gd name="T77" fmla="*/ 488 h 565"/>
                <a:gd name="T78" fmla="*/ 354 w 621"/>
                <a:gd name="T79" fmla="*/ 510 h 565"/>
                <a:gd name="T80" fmla="*/ 368 w 621"/>
                <a:gd name="T81" fmla="*/ 507 h 565"/>
                <a:gd name="T82" fmla="*/ 404 w 621"/>
                <a:gd name="T83" fmla="*/ 542 h 565"/>
                <a:gd name="T84" fmla="*/ 412 w 621"/>
                <a:gd name="T85" fmla="*/ 514 h 565"/>
                <a:gd name="T86" fmla="*/ 428 w 621"/>
                <a:gd name="T87" fmla="*/ 534 h 565"/>
                <a:gd name="T88" fmla="*/ 442 w 621"/>
                <a:gd name="T89" fmla="*/ 542 h 565"/>
                <a:gd name="T90" fmla="*/ 469 w 621"/>
                <a:gd name="T91" fmla="*/ 549 h 565"/>
                <a:gd name="T92" fmla="*/ 508 w 621"/>
                <a:gd name="T93" fmla="*/ 534 h 565"/>
                <a:gd name="T94" fmla="*/ 524 w 621"/>
                <a:gd name="T95" fmla="*/ 517 h 565"/>
                <a:gd name="T96" fmla="*/ 542 w 621"/>
                <a:gd name="T97" fmla="*/ 542 h 565"/>
                <a:gd name="T98" fmla="*/ 548 w 621"/>
                <a:gd name="T99" fmla="*/ 496 h 565"/>
                <a:gd name="T100" fmla="*/ 561 w 621"/>
                <a:gd name="T101" fmla="*/ 418 h 565"/>
                <a:gd name="T102" fmla="*/ 597 w 621"/>
                <a:gd name="T103" fmla="*/ 422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1" h="565">
                  <a:moveTo>
                    <a:pt x="618" y="331"/>
                  </a:moveTo>
                  <a:cubicBezTo>
                    <a:pt x="608" y="264"/>
                    <a:pt x="608" y="264"/>
                    <a:pt x="608" y="264"/>
                  </a:cubicBezTo>
                  <a:cubicBezTo>
                    <a:pt x="608" y="262"/>
                    <a:pt x="608" y="262"/>
                    <a:pt x="608" y="262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14" y="255"/>
                    <a:pt x="617" y="249"/>
                    <a:pt x="615" y="244"/>
                  </a:cubicBezTo>
                  <a:cubicBezTo>
                    <a:pt x="613" y="240"/>
                    <a:pt x="613" y="240"/>
                    <a:pt x="613" y="240"/>
                  </a:cubicBezTo>
                  <a:cubicBezTo>
                    <a:pt x="605" y="235"/>
                    <a:pt x="602" y="224"/>
                    <a:pt x="604" y="205"/>
                  </a:cubicBezTo>
                  <a:cubicBezTo>
                    <a:pt x="597" y="205"/>
                    <a:pt x="597" y="205"/>
                    <a:pt x="597" y="205"/>
                  </a:cubicBezTo>
                  <a:cubicBezTo>
                    <a:pt x="593" y="205"/>
                    <a:pt x="587" y="207"/>
                    <a:pt x="582" y="210"/>
                  </a:cubicBezTo>
                  <a:cubicBezTo>
                    <a:pt x="576" y="214"/>
                    <a:pt x="573" y="219"/>
                    <a:pt x="572" y="222"/>
                  </a:cubicBezTo>
                  <a:cubicBezTo>
                    <a:pt x="569" y="231"/>
                    <a:pt x="560" y="236"/>
                    <a:pt x="545" y="241"/>
                  </a:cubicBezTo>
                  <a:cubicBezTo>
                    <a:pt x="542" y="262"/>
                    <a:pt x="542" y="262"/>
                    <a:pt x="542" y="262"/>
                  </a:cubicBezTo>
                  <a:cubicBezTo>
                    <a:pt x="542" y="263"/>
                    <a:pt x="542" y="263"/>
                    <a:pt x="542" y="263"/>
                  </a:cubicBezTo>
                  <a:cubicBezTo>
                    <a:pt x="541" y="264"/>
                    <a:pt x="541" y="264"/>
                    <a:pt x="541" y="264"/>
                  </a:cubicBezTo>
                  <a:cubicBezTo>
                    <a:pt x="533" y="278"/>
                    <a:pt x="533" y="278"/>
                    <a:pt x="533" y="278"/>
                  </a:cubicBezTo>
                  <a:cubicBezTo>
                    <a:pt x="533" y="279"/>
                    <a:pt x="533" y="279"/>
                    <a:pt x="533" y="279"/>
                  </a:cubicBezTo>
                  <a:cubicBezTo>
                    <a:pt x="532" y="279"/>
                    <a:pt x="532" y="279"/>
                    <a:pt x="532" y="279"/>
                  </a:cubicBezTo>
                  <a:cubicBezTo>
                    <a:pt x="531" y="279"/>
                    <a:pt x="531" y="279"/>
                    <a:pt x="531" y="279"/>
                  </a:cubicBezTo>
                  <a:cubicBezTo>
                    <a:pt x="463" y="291"/>
                    <a:pt x="463" y="291"/>
                    <a:pt x="463" y="291"/>
                  </a:cubicBezTo>
                  <a:cubicBezTo>
                    <a:pt x="462" y="291"/>
                    <a:pt x="462" y="291"/>
                    <a:pt x="462" y="291"/>
                  </a:cubicBezTo>
                  <a:cubicBezTo>
                    <a:pt x="460" y="291"/>
                    <a:pt x="460" y="291"/>
                    <a:pt x="460" y="291"/>
                  </a:cubicBezTo>
                  <a:cubicBezTo>
                    <a:pt x="460" y="290"/>
                    <a:pt x="460" y="290"/>
                    <a:pt x="460" y="290"/>
                  </a:cubicBezTo>
                  <a:cubicBezTo>
                    <a:pt x="440" y="269"/>
                    <a:pt x="440" y="269"/>
                    <a:pt x="440" y="269"/>
                  </a:cubicBezTo>
                  <a:cubicBezTo>
                    <a:pt x="446" y="262"/>
                    <a:pt x="446" y="262"/>
                    <a:pt x="446" y="262"/>
                  </a:cubicBezTo>
                  <a:cubicBezTo>
                    <a:pt x="439" y="252"/>
                    <a:pt x="439" y="252"/>
                    <a:pt x="439" y="252"/>
                  </a:cubicBezTo>
                  <a:cubicBezTo>
                    <a:pt x="429" y="245"/>
                    <a:pt x="429" y="245"/>
                    <a:pt x="429" y="245"/>
                  </a:cubicBezTo>
                  <a:cubicBezTo>
                    <a:pt x="428" y="245"/>
                    <a:pt x="428" y="245"/>
                    <a:pt x="428" y="245"/>
                  </a:cubicBezTo>
                  <a:cubicBezTo>
                    <a:pt x="428" y="245"/>
                    <a:pt x="428" y="245"/>
                    <a:pt x="428" y="245"/>
                  </a:cubicBezTo>
                  <a:cubicBezTo>
                    <a:pt x="428" y="244"/>
                    <a:pt x="428" y="244"/>
                    <a:pt x="428" y="244"/>
                  </a:cubicBezTo>
                  <a:cubicBezTo>
                    <a:pt x="428" y="243"/>
                    <a:pt x="428" y="243"/>
                    <a:pt x="428" y="243"/>
                  </a:cubicBezTo>
                  <a:cubicBezTo>
                    <a:pt x="424" y="225"/>
                    <a:pt x="424" y="225"/>
                    <a:pt x="424" y="225"/>
                  </a:cubicBezTo>
                  <a:cubicBezTo>
                    <a:pt x="406" y="226"/>
                    <a:pt x="406" y="226"/>
                    <a:pt x="406" y="226"/>
                  </a:cubicBezTo>
                  <a:cubicBezTo>
                    <a:pt x="405" y="225"/>
                    <a:pt x="405" y="225"/>
                    <a:pt x="405" y="225"/>
                  </a:cubicBezTo>
                  <a:cubicBezTo>
                    <a:pt x="390" y="216"/>
                    <a:pt x="390" y="216"/>
                    <a:pt x="390" y="216"/>
                  </a:cubicBezTo>
                  <a:cubicBezTo>
                    <a:pt x="335" y="206"/>
                    <a:pt x="335" y="206"/>
                    <a:pt x="335" y="206"/>
                  </a:cubicBezTo>
                  <a:cubicBezTo>
                    <a:pt x="290" y="204"/>
                    <a:pt x="290" y="204"/>
                    <a:pt x="290" y="204"/>
                  </a:cubicBezTo>
                  <a:cubicBezTo>
                    <a:pt x="288" y="205"/>
                    <a:pt x="288" y="205"/>
                    <a:pt x="288" y="205"/>
                  </a:cubicBezTo>
                  <a:cubicBezTo>
                    <a:pt x="286" y="205"/>
                    <a:pt x="285" y="205"/>
                    <a:pt x="284" y="203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5" y="139"/>
                    <a:pt x="244" y="124"/>
                    <a:pt x="222" y="98"/>
                  </a:cubicBezTo>
                  <a:cubicBezTo>
                    <a:pt x="202" y="72"/>
                    <a:pt x="190" y="58"/>
                    <a:pt x="186" y="56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6" y="9"/>
                    <a:pt x="80" y="5"/>
                    <a:pt x="69" y="3"/>
                  </a:cubicBezTo>
                  <a:cubicBezTo>
                    <a:pt x="60" y="0"/>
                    <a:pt x="40" y="7"/>
                    <a:pt x="7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2"/>
                    <a:pt x="2" y="69"/>
                    <a:pt x="4" y="74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1" y="70"/>
                    <a:pt x="33" y="65"/>
                    <a:pt x="36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5" y="104"/>
                    <a:pt x="71" y="112"/>
                    <a:pt x="84" y="124"/>
                  </a:cubicBezTo>
                  <a:cubicBezTo>
                    <a:pt x="91" y="129"/>
                    <a:pt x="96" y="132"/>
                    <a:pt x="100" y="133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9" y="119"/>
                    <a:pt x="119" y="119"/>
                    <a:pt x="119" y="119"/>
                  </a:cubicBezTo>
                  <a:cubicBezTo>
                    <a:pt x="128" y="114"/>
                    <a:pt x="128" y="114"/>
                    <a:pt x="128" y="114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204" y="138"/>
                    <a:pt x="204" y="138"/>
                    <a:pt x="204" y="138"/>
                  </a:cubicBezTo>
                  <a:cubicBezTo>
                    <a:pt x="204" y="140"/>
                    <a:pt x="204" y="140"/>
                    <a:pt x="204" y="140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6" y="172"/>
                    <a:pt x="206" y="172"/>
                    <a:pt x="206" y="172"/>
                  </a:cubicBezTo>
                  <a:cubicBezTo>
                    <a:pt x="206" y="174"/>
                    <a:pt x="206" y="174"/>
                    <a:pt x="206" y="174"/>
                  </a:cubicBezTo>
                  <a:cubicBezTo>
                    <a:pt x="202" y="189"/>
                    <a:pt x="202" y="189"/>
                    <a:pt x="202" y="189"/>
                  </a:cubicBezTo>
                  <a:cubicBezTo>
                    <a:pt x="202" y="203"/>
                    <a:pt x="202" y="203"/>
                    <a:pt x="202" y="203"/>
                  </a:cubicBezTo>
                  <a:cubicBezTo>
                    <a:pt x="206" y="216"/>
                    <a:pt x="209" y="224"/>
                    <a:pt x="209" y="226"/>
                  </a:cubicBezTo>
                  <a:cubicBezTo>
                    <a:pt x="207" y="238"/>
                    <a:pt x="207" y="238"/>
                    <a:pt x="207" y="238"/>
                  </a:cubicBezTo>
                  <a:cubicBezTo>
                    <a:pt x="207" y="238"/>
                    <a:pt x="207" y="238"/>
                    <a:pt x="207" y="238"/>
                  </a:cubicBezTo>
                  <a:cubicBezTo>
                    <a:pt x="200" y="248"/>
                    <a:pt x="200" y="248"/>
                    <a:pt x="200" y="248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193" y="257"/>
                    <a:pt x="193" y="257"/>
                    <a:pt x="193" y="257"/>
                  </a:cubicBezTo>
                  <a:cubicBezTo>
                    <a:pt x="193" y="272"/>
                    <a:pt x="193" y="272"/>
                    <a:pt x="193" y="272"/>
                  </a:cubicBezTo>
                  <a:cubicBezTo>
                    <a:pt x="197" y="288"/>
                    <a:pt x="197" y="288"/>
                    <a:pt x="197" y="288"/>
                  </a:cubicBezTo>
                  <a:cubicBezTo>
                    <a:pt x="197" y="289"/>
                    <a:pt x="197" y="289"/>
                    <a:pt x="197" y="289"/>
                  </a:cubicBezTo>
                  <a:cubicBezTo>
                    <a:pt x="197" y="289"/>
                    <a:pt x="197" y="289"/>
                    <a:pt x="197" y="289"/>
                  </a:cubicBezTo>
                  <a:cubicBezTo>
                    <a:pt x="193" y="314"/>
                    <a:pt x="193" y="314"/>
                    <a:pt x="193" y="314"/>
                  </a:cubicBezTo>
                  <a:cubicBezTo>
                    <a:pt x="189" y="317"/>
                    <a:pt x="189" y="317"/>
                    <a:pt x="189" y="317"/>
                  </a:cubicBezTo>
                  <a:cubicBezTo>
                    <a:pt x="186" y="319"/>
                    <a:pt x="183" y="319"/>
                    <a:pt x="179" y="317"/>
                  </a:cubicBezTo>
                  <a:cubicBezTo>
                    <a:pt x="177" y="317"/>
                    <a:pt x="177" y="317"/>
                    <a:pt x="177" y="317"/>
                  </a:cubicBezTo>
                  <a:cubicBezTo>
                    <a:pt x="171" y="310"/>
                    <a:pt x="171" y="310"/>
                    <a:pt x="171" y="310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55" y="322"/>
                    <a:pt x="155" y="322"/>
                    <a:pt x="155" y="322"/>
                  </a:cubicBezTo>
                  <a:cubicBezTo>
                    <a:pt x="146" y="350"/>
                    <a:pt x="146" y="350"/>
                    <a:pt x="146" y="350"/>
                  </a:cubicBezTo>
                  <a:cubicBezTo>
                    <a:pt x="146" y="351"/>
                    <a:pt x="146" y="351"/>
                    <a:pt x="146" y="351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135" y="360"/>
                    <a:pt x="135" y="360"/>
                    <a:pt x="135" y="360"/>
                  </a:cubicBezTo>
                  <a:cubicBezTo>
                    <a:pt x="134" y="360"/>
                    <a:pt x="134" y="360"/>
                    <a:pt x="134" y="360"/>
                  </a:cubicBezTo>
                  <a:cubicBezTo>
                    <a:pt x="129" y="360"/>
                    <a:pt x="129" y="360"/>
                    <a:pt x="129" y="360"/>
                  </a:cubicBezTo>
                  <a:cubicBezTo>
                    <a:pt x="117" y="376"/>
                    <a:pt x="117" y="376"/>
                    <a:pt x="117" y="376"/>
                  </a:cubicBezTo>
                  <a:cubicBezTo>
                    <a:pt x="123" y="387"/>
                    <a:pt x="123" y="387"/>
                    <a:pt x="123" y="387"/>
                  </a:cubicBezTo>
                  <a:cubicBezTo>
                    <a:pt x="124" y="388"/>
                    <a:pt x="124" y="388"/>
                    <a:pt x="124" y="388"/>
                  </a:cubicBezTo>
                  <a:cubicBezTo>
                    <a:pt x="138" y="405"/>
                    <a:pt x="138" y="405"/>
                    <a:pt x="138" y="405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38" y="411"/>
                    <a:pt x="138" y="411"/>
                    <a:pt x="138" y="411"/>
                  </a:cubicBezTo>
                  <a:cubicBezTo>
                    <a:pt x="153" y="414"/>
                    <a:pt x="153" y="414"/>
                    <a:pt x="153" y="414"/>
                  </a:cubicBezTo>
                  <a:cubicBezTo>
                    <a:pt x="156" y="427"/>
                    <a:pt x="156" y="427"/>
                    <a:pt x="156" y="427"/>
                  </a:cubicBezTo>
                  <a:cubicBezTo>
                    <a:pt x="156" y="428"/>
                    <a:pt x="156" y="428"/>
                    <a:pt x="156" y="428"/>
                  </a:cubicBezTo>
                  <a:cubicBezTo>
                    <a:pt x="158" y="445"/>
                    <a:pt x="158" y="445"/>
                    <a:pt x="158" y="445"/>
                  </a:cubicBezTo>
                  <a:cubicBezTo>
                    <a:pt x="162" y="448"/>
                    <a:pt x="162" y="448"/>
                    <a:pt x="162" y="448"/>
                  </a:cubicBezTo>
                  <a:cubicBezTo>
                    <a:pt x="176" y="444"/>
                    <a:pt x="176" y="444"/>
                    <a:pt x="176" y="444"/>
                  </a:cubicBezTo>
                  <a:cubicBezTo>
                    <a:pt x="189" y="436"/>
                    <a:pt x="189" y="436"/>
                    <a:pt x="189" y="436"/>
                  </a:cubicBezTo>
                  <a:cubicBezTo>
                    <a:pt x="191" y="435"/>
                    <a:pt x="191" y="435"/>
                    <a:pt x="191" y="435"/>
                  </a:cubicBezTo>
                  <a:cubicBezTo>
                    <a:pt x="196" y="458"/>
                    <a:pt x="196" y="458"/>
                    <a:pt x="196" y="458"/>
                  </a:cubicBezTo>
                  <a:cubicBezTo>
                    <a:pt x="202" y="467"/>
                    <a:pt x="202" y="467"/>
                    <a:pt x="202" y="467"/>
                  </a:cubicBezTo>
                  <a:cubicBezTo>
                    <a:pt x="204" y="468"/>
                    <a:pt x="204" y="468"/>
                    <a:pt x="204" y="468"/>
                  </a:cubicBezTo>
                  <a:cubicBezTo>
                    <a:pt x="209" y="478"/>
                    <a:pt x="209" y="478"/>
                    <a:pt x="209" y="478"/>
                  </a:cubicBezTo>
                  <a:cubicBezTo>
                    <a:pt x="219" y="486"/>
                    <a:pt x="219" y="486"/>
                    <a:pt x="219" y="486"/>
                  </a:cubicBezTo>
                  <a:cubicBezTo>
                    <a:pt x="220" y="488"/>
                    <a:pt x="224" y="488"/>
                    <a:pt x="227" y="488"/>
                  </a:cubicBezTo>
                  <a:cubicBezTo>
                    <a:pt x="231" y="489"/>
                    <a:pt x="231" y="489"/>
                    <a:pt x="231" y="489"/>
                  </a:cubicBezTo>
                  <a:cubicBezTo>
                    <a:pt x="237" y="486"/>
                    <a:pt x="237" y="486"/>
                    <a:pt x="237" y="486"/>
                  </a:cubicBezTo>
                  <a:cubicBezTo>
                    <a:pt x="242" y="484"/>
                    <a:pt x="246" y="482"/>
                    <a:pt x="252" y="481"/>
                  </a:cubicBezTo>
                  <a:cubicBezTo>
                    <a:pt x="256" y="479"/>
                    <a:pt x="256" y="479"/>
                    <a:pt x="256" y="479"/>
                  </a:cubicBezTo>
                  <a:cubicBezTo>
                    <a:pt x="266" y="478"/>
                    <a:pt x="266" y="478"/>
                    <a:pt x="266" y="478"/>
                  </a:cubicBezTo>
                  <a:cubicBezTo>
                    <a:pt x="269" y="478"/>
                    <a:pt x="271" y="479"/>
                    <a:pt x="273" y="481"/>
                  </a:cubicBezTo>
                  <a:cubicBezTo>
                    <a:pt x="286" y="472"/>
                    <a:pt x="286" y="472"/>
                    <a:pt x="286" y="472"/>
                  </a:cubicBezTo>
                  <a:cubicBezTo>
                    <a:pt x="288" y="472"/>
                    <a:pt x="288" y="472"/>
                    <a:pt x="288" y="472"/>
                  </a:cubicBezTo>
                  <a:cubicBezTo>
                    <a:pt x="289" y="473"/>
                    <a:pt x="289" y="473"/>
                    <a:pt x="289" y="473"/>
                  </a:cubicBezTo>
                  <a:cubicBezTo>
                    <a:pt x="290" y="472"/>
                    <a:pt x="290" y="472"/>
                    <a:pt x="290" y="472"/>
                  </a:cubicBezTo>
                  <a:cubicBezTo>
                    <a:pt x="291" y="474"/>
                    <a:pt x="291" y="474"/>
                    <a:pt x="291" y="474"/>
                  </a:cubicBezTo>
                  <a:cubicBezTo>
                    <a:pt x="297" y="480"/>
                    <a:pt x="300" y="485"/>
                    <a:pt x="300" y="488"/>
                  </a:cubicBezTo>
                  <a:cubicBezTo>
                    <a:pt x="306" y="498"/>
                    <a:pt x="306" y="498"/>
                    <a:pt x="306" y="498"/>
                  </a:cubicBezTo>
                  <a:cubicBezTo>
                    <a:pt x="311" y="500"/>
                    <a:pt x="311" y="500"/>
                    <a:pt x="311" y="500"/>
                  </a:cubicBezTo>
                  <a:cubicBezTo>
                    <a:pt x="311" y="500"/>
                    <a:pt x="311" y="500"/>
                    <a:pt x="311" y="500"/>
                  </a:cubicBezTo>
                  <a:cubicBezTo>
                    <a:pt x="312" y="500"/>
                    <a:pt x="312" y="500"/>
                    <a:pt x="312" y="500"/>
                  </a:cubicBezTo>
                  <a:cubicBezTo>
                    <a:pt x="311" y="498"/>
                    <a:pt x="311" y="498"/>
                    <a:pt x="311" y="498"/>
                  </a:cubicBezTo>
                  <a:cubicBezTo>
                    <a:pt x="310" y="495"/>
                    <a:pt x="310" y="493"/>
                    <a:pt x="311" y="491"/>
                  </a:cubicBezTo>
                  <a:cubicBezTo>
                    <a:pt x="312" y="489"/>
                    <a:pt x="315" y="488"/>
                    <a:pt x="319" y="488"/>
                  </a:cubicBezTo>
                  <a:cubicBezTo>
                    <a:pt x="344" y="487"/>
                    <a:pt x="344" y="487"/>
                    <a:pt x="344" y="487"/>
                  </a:cubicBezTo>
                  <a:cubicBezTo>
                    <a:pt x="345" y="487"/>
                    <a:pt x="345" y="487"/>
                    <a:pt x="345" y="487"/>
                  </a:cubicBezTo>
                  <a:cubicBezTo>
                    <a:pt x="346" y="487"/>
                    <a:pt x="346" y="487"/>
                    <a:pt x="346" y="487"/>
                  </a:cubicBezTo>
                  <a:cubicBezTo>
                    <a:pt x="346" y="488"/>
                    <a:pt x="346" y="488"/>
                    <a:pt x="346" y="488"/>
                  </a:cubicBezTo>
                  <a:cubicBezTo>
                    <a:pt x="348" y="488"/>
                    <a:pt x="348" y="488"/>
                    <a:pt x="348" y="488"/>
                  </a:cubicBezTo>
                  <a:cubicBezTo>
                    <a:pt x="355" y="502"/>
                    <a:pt x="355" y="502"/>
                    <a:pt x="355" y="502"/>
                  </a:cubicBezTo>
                  <a:cubicBezTo>
                    <a:pt x="355" y="510"/>
                    <a:pt x="355" y="510"/>
                    <a:pt x="355" y="510"/>
                  </a:cubicBezTo>
                  <a:cubicBezTo>
                    <a:pt x="354" y="510"/>
                    <a:pt x="354" y="510"/>
                    <a:pt x="354" y="510"/>
                  </a:cubicBezTo>
                  <a:cubicBezTo>
                    <a:pt x="364" y="512"/>
                    <a:pt x="364" y="512"/>
                    <a:pt x="364" y="512"/>
                  </a:cubicBezTo>
                  <a:cubicBezTo>
                    <a:pt x="364" y="512"/>
                    <a:pt x="364" y="512"/>
                    <a:pt x="364" y="512"/>
                  </a:cubicBezTo>
                  <a:cubicBezTo>
                    <a:pt x="364" y="510"/>
                    <a:pt x="364" y="509"/>
                    <a:pt x="365" y="507"/>
                  </a:cubicBezTo>
                  <a:cubicBezTo>
                    <a:pt x="368" y="507"/>
                    <a:pt x="368" y="507"/>
                    <a:pt x="368" y="507"/>
                  </a:cubicBezTo>
                  <a:cubicBezTo>
                    <a:pt x="391" y="522"/>
                    <a:pt x="391" y="522"/>
                    <a:pt x="391" y="522"/>
                  </a:cubicBezTo>
                  <a:cubicBezTo>
                    <a:pt x="393" y="525"/>
                    <a:pt x="395" y="527"/>
                    <a:pt x="395" y="531"/>
                  </a:cubicBezTo>
                  <a:cubicBezTo>
                    <a:pt x="396" y="540"/>
                    <a:pt x="396" y="540"/>
                    <a:pt x="396" y="540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8" y="534"/>
                    <a:pt x="408" y="534"/>
                    <a:pt x="408" y="534"/>
                  </a:cubicBezTo>
                  <a:cubicBezTo>
                    <a:pt x="406" y="529"/>
                    <a:pt x="405" y="525"/>
                    <a:pt x="406" y="522"/>
                  </a:cubicBezTo>
                  <a:cubicBezTo>
                    <a:pt x="406" y="520"/>
                    <a:pt x="407" y="518"/>
                    <a:pt x="410" y="516"/>
                  </a:cubicBezTo>
                  <a:cubicBezTo>
                    <a:pt x="412" y="514"/>
                    <a:pt x="412" y="514"/>
                    <a:pt x="412" y="514"/>
                  </a:cubicBezTo>
                  <a:cubicBezTo>
                    <a:pt x="412" y="513"/>
                    <a:pt x="413" y="512"/>
                    <a:pt x="414" y="511"/>
                  </a:cubicBezTo>
                  <a:cubicBezTo>
                    <a:pt x="420" y="512"/>
                    <a:pt x="420" y="512"/>
                    <a:pt x="420" y="512"/>
                  </a:cubicBezTo>
                  <a:cubicBezTo>
                    <a:pt x="424" y="514"/>
                    <a:pt x="426" y="521"/>
                    <a:pt x="428" y="533"/>
                  </a:cubicBezTo>
                  <a:cubicBezTo>
                    <a:pt x="428" y="534"/>
                    <a:pt x="428" y="534"/>
                    <a:pt x="428" y="534"/>
                  </a:cubicBezTo>
                  <a:cubicBezTo>
                    <a:pt x="429" y="535"/>
                    <a:pt x="429" y="535"/>
                    <a:pt x="429" y="535"/>
                  </a:cubicBezTo>
                  <a:cubicBezTo>
                    <a:pt x="430" y="538"/>
                    <a:pt x="434" y="540"/>
                    <a:pt x="440" y="542"/>
                  </a:cubicBezTo>
                  <a:cubicBezTo>
                    <a:pt x="441" y="542"/>
                    <a:pt x="441" y="542"/>
                    <a:pt x="441" y="542"/>
                  </a:cubicBezTo>
                  <a:cubicBezTo>
                    <a:pt x="442" y="542"/>
                    <a:pt x="442" y="542"/>
                    <a:pt x="442" y="542"/>
                  </a:cubicBezTo>
                  <a:cubicBezTo>
                    <a:pt x="464" y="565"/>
                    <a:pt x="464" y="565"/>
                    <a:pt x="464" y="565"/>
                  </a:cubicBezTo>
                  <a:cubicBezTo>
                    <a:pt x="474" y="562"/>
                    <a:pt x="474" y="562"/>
                    <a:pt x="474" y="562"/>
                  </a:cubicBezTo>
                  <a:cubicBezTo>
                    <a:pt x="473" y="558"/>
                    <a:pt x="473" y="558"/>
                    <a:pt x="473" y="558"/>
                  </a:cubicBezTo>
                  <a:cubicBezTo>
                    <a:pt x="470" y="555"/>
                    <a:pt x="469" y="551"/>
                    <a:pt x="469" y="549"/>
                  </a:cubicBezTo>
                  <a:cubicBezTo>
                    <a:pt x="469" y="545"/>
                    <a:pt x="473" y="540"/>
                    <a:pt x="479" y="535"/>
                  </a:cubicBezTo>
                  <a:cubicBezTo>
                    <a:pt x="491" y="525"/>
                    <a:pt x="491" y="525"/>
                    <a:pt x="491" y="525"/>
                  </a:cubicBezTo>
                  <a:cubicBezTo>
                    <a:pt x="505" y="534"/>
                    <a:pt x="505" y="534"/>
                    <a:pt x="505" y="534"/>
                  </a:cubicBezTo>
                  <a:cubicBezTo>
                    <a:pt x="508" y="534"/>
                    <a:pt x="508" y="534"/>
                    <a:pt x="508" y="534"/>
                  </a:cubicBezTo>
                  <a:cubicBezTo>
                    <a:pt x="511" y="519"/>
                    <a:pt x="511" y="519"/>
                    <a:pt x="511" y="519"/>
                  </a:cubicBezTo>
                  <a:cubicBezTo>
                    <a:pt x="511" y="516"/>
                    <a:pt x="511" y="516"/>
                    <a:pt x="511" y="516"/>
                  </a:cubicBezTo>
                  <a:cubicBezTo>
                    <a:pt x="513" y="516"/>
                    <a:pt x="513" y="516"/>
                    <a:pt x="513" y="516"/>
                  </a:cubicBezTo>
                  <a:cubicBezTo>
                    <a:pt x="524" y="517"/>
                    <a:pt x="524" y="517"/>
                    <a:pt x="524" y="517"/>
                  </a:cubicBezTo>
                  <a:cubicBezTo>
                    <a:pt x="526" y="519"/>
                    <a:pt x="528" y="521"/>
                    <a:pt x="528" y="525"/>
                  </a:cubicBezTo>
                  <a:cubicBezTo>
                    <a:pt x="528" y="527"/>
                    <a:pt x="526" y="531"/>
                    <a:pt x="524" y="534"/>
                  </a:cubicBezTo>
                  <a:cubicBezTo>
                    <a:pt x="526" y="535"/>
                    <a:pt x="526" y="535"/>
                    <a:pt x="526" y="535"/>
                  </a:cubicBezTo>
                  <a:cubicBezTo>
                    <a:pt x="533" y="538"/>
                    <a:pt x="538" y="541"/>
                    <a:pt x="542" y="542"/>
                  </a:cubicBezTo>
                  <a:cubicBezTo>
                    <a:pt x="543" y="542"/>
                    <a:pt x="543" y="542"/>
                    <a:pt x="543" y="542"/>
                  </a:cubicBezTo>
                  <a:cubicBezTo>
                    <a:pt x="552" y="547"/>
                    <a:pt x="552" y="547"/>
                    <a:pt x="552" y="547"/>
                  </a:cubicBezTo>
                  <a:cubicBezTo>
                    <a:pt x="559" y="546"/>
                    <a:pt x="559" y="546"/>
                    <a:pt x="559" y="546"/>
                  </a:cubicBezTo>
                  <a:cubicBezTo>
                    <a:pt x="548" y="496"/>
                    <a:pt x="548" y="496"/>
                    <a:pt x="548" y="496"/>
                  </a:cubicBezTo>
                  <a:cubicBezTo>
                    <a:pt x="542" y="491"/>
                    <a:pt x="535" y="483"/>
                    <a:pt x="529" y="474"/>
                  </a:cubicBezTo>
                  <a:cubicBezTo>
                    <a:pt x="524" y="465"/>
                    <a:pt x="527" y="454"/>
                    <a:pt x="538" y="440"/>
                  </a:cubicBezTo>
                  <a:cubicBezTo>
                    <a:pt x="544" y="433"/>
                    <a:pt x="552" y="426"/>
                    <a:pt x="560" y="419"/>
                  </a:cubicBezTo>
                  <a:cubicBezTo>
                    <a:pt x="561" y="418"/>
                    <a:pt x="561" y="418"/>
                    <a:pt x="561" y="418"/>
                  </a:cubicBezTo>
                  <a:cubicBezTo>
                    <a:pt x="571" y="418"/>
                    <a:pt x="571" y="418"/>
                    <a:pt x="571" y="418"/>
                  </a:cubicBezTo>
                  <a:cubicBezTo>
                    <a:pt x="571" y="419"/>
                    <a:pt x="571" y="419"/>
                    <a:pt x="571" y="419"/>
                  </a:cubicBezTo>
                  <a:cubicBezTo>
                    <a:pt x="579" y="422"/>
                    <a:pt x="579" y="422"/>
                    <a:pt x="579" y="422"/>
                  </a:cubicBezTo>
                  <a:cubicBezTo>
                    <a:pt x="597" y="422"/>
                    <a:pt x="597" y="422"/>
                    <a:pt x="597" y="422"/>
                  </a:cubicBezTo>
                  <a:cubicBezTo>
                    <a:pt x="604" y="419"/>
                    <a:pt x="610" y="409"/>
                    <a:pt x="617" y="392"/>
                  </a:cubicBezTo>
                  <a:cubicBezTo>
                    <a:pt x="621" y="382"/>
                    <a:pt x="621" y="362"/>
                    <a:pt x="618" y="331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3407031" y="2968208"/>
              <a:ext cx="477498" cy="470114"/>
            </a:xfrm>
            <a:custGeom>
              <a:avLst/>
              <a:gdLst>
                <a:gd name="T0" fmla="*/ 71 w 321"/>
                <a:gd name="T1" fmla="*/ 104 h 316"/>
                <a:gd name="T2" fmla="*/ 2 w 321"/>
                <a:gd name="T3" fmla="*/ 141 h 316"/>
                <a:gd name="T4" fmla="*/ 26 w 321"/>
                <a:gd name="T5" fmla="*/ 192 h 316"/>
                <a:gd name="T6" fmla="*/ 27 w 321"/>
                <a:gd name="T7" fmla="*/ 192 h 316"/>
                <a:gd name="T8" fmla="*/ 58 w 321"/>
                <a:gd name="T9" fmla="*/ 246 h 316"/>
                <a:gd name="T10" fmla="*/ 75 w 321"/>
                <a:gd name="T11" fmla="*/ 250 h 316"/>
                <a:gd name="T12" fmla="*/ 91 w 321"/>
                <a:gd name="T13" fmla="*/ 259 h 316"/>
                <a:gd name="T14" fmla="*/ 183 w 321"/>
                <a:gd name="T15" fmla="*/ 267 h 316"/>
                <a:gd name="T16" fmla="*/ 187 w 321"/>
                <a:gd name="T17" fmla="*/ 299 h 316"/>
                <a:gd name="T18" fmla="*/ 225 w 321"/>
                <a:gd name="T19" fmla="*/ 294 h 316"/>
                <a:gd name="T20" fmla="*/ 245 w 321"/>
                <a:gd name="T21" fmla="*/ 315 h 316"/>
                <a:gd name="T22" fmla="*/ 260 w 321"/>
                <a:gd name="T23" fmla="*/ 301 h 316"/>
                <a:gd name="T24" fmla="*/ 280 w 321"/>
                <a:gd name="T25" fmla="*/ 302 h 316"/>
                <a:gd name="T26" fmla="*/ 299 w 321"/>
                <a:gd name="T27" fmla="*/ 285 h 316"/>
                <a:gd name="T28" fmla="*/ 296 w 321"/>
                <a:gd name="T29" fmla="*/ 281 h 316"/>
                <a:gd name="T30" fmla="*/ 298 w 321"/>
                <a:gd name="T31" fmla="*/ 263 h 316"/>
                <a:gd name="T32" fmla="*/ 262 w 321"/>
                <a:gd name="T33" fmla="*/ 253 h 316"/>
                <a:gd name="T34" fmla="*/ 245 w 321"/>
                <a:gd name="T35" fmla="*/ 225 h 316"/>
                <a:gd name="T36" fmla="*/ 238 w 321"/>
                <a:gd name="T37" fmla="*/ 204 h 316"/>
                <a:gd name="T38" fmla="*/ 256 w 321"/>
                <a:gd name="T39" fmla="*/ 196 h 316"/>
                <a:gd name="T40" fmla="*/ 268 w 321"/>
                <a:gd name="T41" fmla="*/ 176 h 316"/>
                <a:gd name="T42" fmla="*/ 276 w 321"/>
                <a:gd name="T43" fmla="*/ 170 h 316"/>
                <a:gd name="T44" fmla="*/ 275 w 321"/>
                <a:gd name="T45" fmla="*/ 139 h 316"/>
                <a:gd name="T46" fmla="*/ 294 w 321"/>
                <a:gd name="T47" fmla="*/ 144 h 316"/>
                <a:gd name="T48" fmla="*/ 308 w 321"/>
                <a:gd name="T49" fmla="*/ 161 h 316"/>
                <a:gd name="T50" fmla="*/ 301 w 321"/>
                <a:gd name="T51" fmla="*/ 111 h 316"/>
                <a:gd name="T52" fmla="*/ 289 w 321"/>
                <a:gd name="T53" fmla="*/ 116 h 316"/>
                <a:gd name="T54" fmla="*/ 261 w 321"/>
                <a:gd name="T55" fmla="*/ 110 h 316"/>
                <a:gd name="T56" fmla="*/ 242 w 321"/>
                <a:gd name="T57" fmla="*/ 91 h 316"/>
                <a:gd name="T58" fmla="*/ 225 w 321"/>
                <a:gd name="T59" fmla="*/ 67 h 316"/>
                <a:gd name="T60" fmla="*/ 249 w 321"/>
                <a:gd name="T61" fmla="*/ 26 h 316"/>
                <a:gd name="T62" fmla="*/ 223 w 321"/>
                <a:gd name="T63" fmla="*/ 18 h 316"/>
                <a:gd name="T64" fmla="*/ 174 w 321"/>
                <a:gd name="T65" fmla="*/ 20 h 316"/>
                <a:gd name="T66" fmla="*/ 171 w 321"/>
                <a:gd name="T67" fmla="*/ 12 h 316"/>
                <a:gd name="T68" fmla="*/ 163 w 321"/>
                <a:gd name="T69" fmla="*/ 5 h 316"/>
                <a:gd name="T70" fmla="*/ 162 w 321"/>
                <a:gd name="T71" fmla="*/ 3 h 316"/>
                <a:gd name="T72" fmla="*/ 162 w 321"/>
                <a:gd name="T73" fmla="*/ 0 h 316"/>
                <a:gd name="T74" fmla="*/ 160 w 321"/>
                <a:gd name="T75" fmla="*/ 18 h 316"/>
                <a:gd name="T76" fmla="*/ 158 w 321"/>
                <a:gd name="T77" fmla="*/ 32 h 316"/>
                <a:gd name="T78" fmla="*/ 160 w 321"/>
                <a:gd name="T79" fmla="*/ 59 h 316"/>
                <a:gd name="T80" fmla="*/ 158 w 321"/>
                <a:gd name="T81" fmla="*/ 60 h 316"/>
                <a:gd name="T82" fmla="*/ 149 w 321"/>
                <a:gd name="T83" fmla="*/ 83 h 316"/>
                <a:gd name="T84" fmla="*/ 116 w 321"/>
                <a:gd name="T85" fmla="*/ 94 h 316"/>
                <a:gd name="T86" fmla="*/ 72 w 321"/>
                <a:gd name="T87" fmla="*/ 1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1" h="316">
                  <a:moveTo>
                    <a:pt x="71" y="104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0" y="164"/>
                    <a:pt x="2" y="178"/>
                    <a:pt x="11" y="18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31" y="218"/>
                    <a:pt x="31" y="218"/>
                    <a:pt x="31" y="218"/>
                  </a:cubicBezTo>
                  <a:cubicBezTo>
                    <a:pt x="44" y="235"/>
                    <a:pt x="53" y="244"/>
                    <a:pt x="58" y="246"/>
                  </a:cubicBezTo>
                  <a:cubicBezTo>
                    <a:pt x="73" y="250"/>
                    <a:pt x="73" y="250"/>
                    <a:pt x="73" y="250"/>
                  </a:cubicBezTo>
                  <a:cubicBezTo>
                    <a:pt x="75" y="250"/>
                    <a:pt x="75" y="250"/>
                    <a:pt x="75" y="250"/>
                  </a:cubicBezTo>
                  <a:cubicBezTo>
                    <a:pt x="75" y="251"/>
                    <a:pt x="75" y="251"/>
                    <a:pt x="75" y="251"/>
                  </a:cubicBezTo>
                  <a:cubicBezTo>
                    <a:pt x="77" y="254"/>
                    <a:pt x="82" y="256"/>
                    <a:pt x="91" y="259"/>
                  </a:cubicBezTo>
                  <a:cubicBezTo>
                    <a:pt x="132" y="261"/>
                    <a:pt x="132" y="261"/>
                    <a:pt x="132" y="261"/>
                  </a:cubicBezTo>
                  <a:cubicBezTo>
                    <a:pt x="162" y="261"/>
                    <a:pt x="180" y="263"/>
                    <a:pt x="183" y="267"/>
                  </a:cubicBezTo>
                  <a:cubicBezTo>
                    <a:pt x="187" y="270"/>
                    <a:pt x="187" y="276"/>
                    <a:pt x="187" y="287"/>
                  </a:cubicBezTo>
                  <a:cubicBezTo>
                    <a:pt x="186" y="294"/>
                    <a:pt x="187" y="298"/>
                    <a:pt x="187" y="299"/>
                  </a:cubicBezTo>
                  <a:cubicBezTo>
                    <a:pt x="202" y="295"/>
                    <a:pt x="202" y="295"/>
                    <a:pt x="202" y="295"/>
                  </a:cubicBezTo>
                  <a:cubicBezTo>
                    <a:pt x="214" y="291"/>
                    <a:pt x="221" y="291"/>
                    <a:pt x="225" y="294"/>
                  </a:cubicBezTo>
                  <a:cubicBezTo>
                    <a:pt x="230" y="301"/>
                    <a:pt x="230" y="301"/>
                    <a:pt x="230" y="301"/>
                  </a:cubicBezTo>
                  <a:cubicBezTo>
                    <a:pt x="238" y="312"/>
                    <a:pt x="244" y="316"/>
                    <a:pt x="245" y="315"/>
                  </a:cubicBezTo>
                  <a:cubicBezTo>
                    <a:pt x="249" y="314"/>
                    <a:pt x="254" y="310"/>
                    <a:pt x="259" y="303"/>
                  </a:cubicBezTo>
                  <a:cubicBezTo>
                    <a:pt x="260" y="301"/>
                    <a:pt x="260" y="301"/>
                    <a:pt x="260" y="301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2" y="292"/>
                    <a:pt x="287" y="287"/>
                    <a:pt x="296" y="287"/>
                  </a:cubicBezTo>
                  <a:cubicBezTo>
                    <a:pt x="299" y="285"/>
                    <a:pt x="299" y="285"/>
                    <a:pt x="299" y="285"/>
                  </a:cubicBezTo>
                  <a:cubicBezTo>
                    <a:pt x="298" y="283"/>
                    <a:pt x="298" y="283"/>
                    <a:pt x="298" y="283"/>
                  </a:cubicBezTo>
                  <a:cubicBezTo>
                    <a:pt x="296" y="281"/>
                    <a:pt x="296" y="281"/>
                    <a:pt x="296" y="281"/>
                  </a:cubicBezTo>
                  <a:cubicBezTo>
                    <a:pt x="297" y="281"/>
                    <a:pt x="297" y="281"/>
                    <a:pt x="297" y="281"/>
                  </a:cubicBezTo>
                  <a:cubicBezTo>
                    <a:pt x="298" y="263"/>
                    <a:pt x="298" y="263"/>
                    <a:pt x="298" y="263"/>
                  </a:cubicBezTo>
                  <a:cubicBezTo>
                    <a:pt x="292" y="255"/>
                    <a:pt x="285" y="252"/>
                    <a:pt x="278" y="254"/>
                  </a:cubicBezTo>
                  <a:cubicBezTo>
                    <a:pt x="270" y="256"/>
                    <a:pt x="265" y="256"/>
                    <a:pt x="262" y="253"/>
                  </a:cubicBezTo>
                  <a:cubicBezTo>
                    <a:pt x="261" y="251"/>
                    <a:pt x="261" y="250"/>
                    <a:pt x="261" y="247"/>
                  </a:cubicBezTo>
                  <a:cubicBezTo>
                    <a:pt x="256" y="238"/>
                    <a:pt x="251" y="232"/>
                    <a:pt x="245" y="225"/>
                  </a:cubicBezTo>
                  <a:cubicBezTo>
                    <a:pt x="237" y="218"/>
                    <a:pt x="235" y="212"/>
                    <a:pt x="237" y="206"/>
                  </a:cubicBezTo>
                  <a:cubicBezTo>
                    <a:pt x="238" y="204"/>
                    <a:pt x="238" y="204"/>
                    <a:pt x="238" y="204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189"/>
                    <a:pt x="256" y="184"/>
                    <a:pt x="260" y="181"/>
                  </a:cubicBezTo>
                  <a:cubicBezTo>
                    <a:pt x="261" y="178"/>
                    <a:pt x="265" y="176"/>
                    <a:pt x="268" y="176"/>
                  </a:cubicBezTo>
                  <a:cubicBezTo>
                    <a:pt x="276" y="173"/>
                    <a:pt x="276" y="173"/>
                    <a:pt x="276" y="173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70" y="156"/>
                    <a:pt x="268" y="147"/>
                    <a:pt x="271" y="143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277" y="138"/>
                    <a:pt x="284" y="140"/>
                    <a:pt x="293" y="143"/>
                  </a:cubicBezTo>
                  <a:cubicBezTo>
                    <a:pt x="294" y="144"/>
                    <a:pt x="294" y="144"/>
                    <a:pt x="294" y="144"/>
                  </a:cubicBezTo>
                  <a:cubicBezTo>
                    <a:pt x="294" y="145"/>
                    <a:pt x="294" y="145"/>
                    <a:pt x="294" y="145"/>
                  </a:cubicBezTo>
                  <a:cubicBezTo>
                    <a:pt x="302" y="154"/>
                    <a:pt x="306" y="160"/>
                    <a:pt x="308" y="161"/>
                  </a:cubicBezTo>
                  <a:cubicBezTo>
                    <a:pt x="321" y="140"/>
                    <a:pt x="321" y="140"/>
                    <a:pt x="321" y="140"/>
                  </a:cubicBezTo>
                  <a:cubicBezTo>
                    <a:pt x="309" y="125"/>
                    <a:pt x="303" y="115"/>
                    <a:pt x="301" y="111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9" y="116"/>
                    <a:pt x="289" y="116"/>
                    <a:pt x="289" y="116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1" y="110"/>
                    <a:pt x="261" y="110"/>
                    <a:pt x="261" y="110"/>
                  </a:cubicBezTo>
                  <a:cubicBezTo>
                    <a:pt x="261" y="109"/>
                    <a:pt x="261" y="109"/>
                    <a:pt x="261" y="109"/>
                  </a:cubicBezTo>
                  <a:cubicBezTo>
                    <a:pt x="249" y="103"/>
                    <a:pt x="242" y="97"/>
                    <a:pt x="242" y="91"/>
                  </a:cubicBezTo>
                  <a:cubicBezTo>
                    <a:pt x="225" y="83"/>
                    <a:pt x="225" y="83"/>
                    <a:pt x="225" y="83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4" y="41"/>
                    <a:pt x="252" y="33"/>
                    <a:pt x="249" y="26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23" y="18"/>
                    <a:pt x="223" y="18"/>
                    <a:pt x="223" y="18"/>
                  </a:cubicBezTo>
                  <a:cubicBezTo>
                    <a:pt x="214" y="23"/>
                    <a:pt x="205" y="25"/>
                    <a:pt x="196" y="25"/>
                  </a:cubicBezTo>
                  <a:cubicBezTo>
                    <a:pt x="174" y="20"/>
                    <a:pt x="174" y="20"/>
                    <a:pt x="174" y="20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8"/>
                    <a:pt x="156" y="30"/>
                    <a:pt x="158" y="32"/>
                  </a:cubicBezTo>
                  <a:cubicBezTo>
                    <a:pt x="161" y="36"/>
                    <a:pt x="160" y="42"/>
                    <a:pt x="157" y="47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59"/>
                    <a:pt x="159" y="59"/>
                    <a:pt x="159" y="59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49" y="67"/>
                    <a:pt x="149" y="67"/>
                    <a:pt x="149" y="67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32" y="91"/>
                    <a:pt x="122" y="94"/>
                    <a:pt x="116" y="94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72" y="104"/>
                    <a:pt x="72" y="104"/>
                    <a:pt x="72" y="104"/>
                  </a:cubicBezTo>
                  <a:lnTo>
                    <a:pt x="71" y="10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3846379" y="2573164"/>
              <a:ext cx="104607" cy="148911"/>
            </a:xfrm>
            <a:custGeom>
              <a:avLst/>
              <a:gdLst>
                <a:gd name="T0" fmla="*/ 41 w 70"/>
                <a:gd name="T1" fmla="*/ 1 h 100"/>
                <a:gd name="T2" fmla="*/ 38 w 70"/>
                <a:gd name="T3" fmla="*/ 0 h 100"/>
                <a:gd name="T4" fmla="*/ 28 w 70"/>
                <a:gd name="T5" fmla="*/ 11 h 100"/>
                <a:gd name="T6" fmla="*/ 26 w 70"/>
                <a:gd name="T7" fmla="*/ 10 h 100"/>
                <a:gd name="T8" fmla="*/ 25 w 70"/>
                <a:gd name="T9" fmla="*/ 10 h 100"/>
                <a:gd name="T10" fmla="*/ 26 w 70"/>
                <a:gd name="T11" fmla="*/ 11 h 100"/>
                <a:gd name="T12" fmla="*/ 20 w 70"/>
                <a:gd name="T13" fmla="*/ 17 h 100"/>
                <a:gd name="T14" fmla="*/ 17 w 70"/>
                <a:gd name="T15" fmla="*/ 19 h 100"/>
                <a:gd name="T16" fmla="*/ 10 w 70"/>
                <a:gd name="T17" fmla="*/ 23 h 100"/>
                <a:gd name="T18" fmla="*/ 9 w 70"/>
                <a:gd name="T19" fmla="*/ 28 h 100"/>
                <a:gd name="T20" fmla="*/ 4 w 70"/>
                <a:gd name="T21" fmla="*/ 43 h 100"/>
                <a:gd name="T22" fmla="*/ 1 w 70"/>
                <a:gd name="T23" fmla="*/ 51 h 100"/>
                <a:gd name="T24" fmla="*/ 1 w 70"/>
                <a:gd name="T25" fmla="*/ 66 h 100"/>
                <a:gd name="T26" fmla="*/ 5 w 70"/>
                <a:gd name="T27" fmla="*/ 87 h 100"/>
                <a:gd name="T28" fmla="*/ 16 w 70"/>
                <a:gd name="T29" fmla="*/ 96 h 100"/>
                <a:gd name="T30" fmla="*/ 32 w 70"/>
                <a:gd name="T31" fmla="*/ 100 h 100"/>
                <a:gd name="T32" fmla="*/ 48 w 70"/>
                <a:gd name="T33" fmla="*/ 94 h 100"/>
                <a:gd name="T34" fmla="*/ 44 w 70"/>
                <a:gd name="T35" fmla="*/ 86 h 100"/>
                <a:gd name="T36" fmla="*/ 44 w 70"/>
                <a:gd name="T37" fmla="*/ 85 h 100"/>
                <a:gd name="T38" fmla="*/ 44 w 70"/>
                <a:gd name="T39" fmla="*/ 84 h 100"/>
                <a:gd name="T40" fmla="*/ 45 w 70"/>
                <a:gd name="T41" fmla="*/ 78 h 100"/>
                <a:gd name="T42" fmla="*/ 45 w 70"/>
                <a:gd name="T43" fmla="*/ 77 h 100"/>
                <a:gd name="T44" fmla="*/ 53 w 70"/>
                <a:gd name="T45" fmla="*/ 64 h 100"/>
                <a:gd name="T46" fmla="*/ 66 w 70"/>
                <a:gd name="T47" fmla="*/ 64 h 100"/>
                <a:gd name="T48" fmla="*/ 70 w 70"/>
                <a:gd name="T49" fmla="*/ 63 h 100"/>
                <a:gd name="T50" fmla="*/ 56 w 70"/>
                <a:gd name="T51" fmla="*/ 41 h 100"/>
                <a:gd name="T52" fmla="*/ 52 w 70"/>
                <a:gd name="T53" fmla="*/ 35 h 100"/>
                <a:gd name="T54" fmla="*/ 45 w 70"/>
                <a:gd name="T55" fmla="*/ 15 h 100"/>
                <a:gd name="T56" fmla="*/ 41 w 70"/>
                <a:gd name="T5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41" y="1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5" y="0"/>
                    <a:pt x="32" y="4"/>
                    <a:pt x="28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35"/>
                    <a:pt x="7" y="41"/>
                    <a:pt x="4" y="4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3"/>
                    <a:pt x="0" y="59"/>
                    <a:pt x="1" y="6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90"/>
                    <a:pt x="10" y="93"/>
                    <a:pt x="16" y="9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6" y="100"/>
                    <a:pt x="42" y="98"/>
                    <a:pt x="48" y="94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68" y="59"/>
                    <a:pt x="64" y="51"/>
                    <a:pt x="56" y="41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49" y="29"/>
                    <a:pt x="46" y="23"/>
                    <a:pt x="45" y="15"/>
                  </a:cubicBezTo>
                  <a:cubicBezTo>
                    <a:pt x="44" y="8"/>
                    <a:pt x="42" y="4"/>
                    <a:pt x="41" y="1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3745464" y="2505477"/>
              <a:ext cx="136604" cy="147680"/>
            </a:xfrm>
            <a:custGeom>
              <a:avLst/>
              <a:gdLst>
                <a:gd name="T0" fmla="*/ 46 w 92"/>
                <a:gd name="T1" fmla="*/ 20 h 99"/>
                <a:gd name="T2" fmla="*/ 44 w 92"/>
                <a:gd name="T3" fmla="*/ 22 h 99"/>
                <a:gd name="T4" fmla="*/ 42 w 92"/>
                <a:gd name="T5" fmla="*/ 22 h 99"/>
                <a:gd name="T6" fmla="*/ 33 w 92"/>
                <a:gd name="T7" fmla="*/ 20 h 99"/>
                <a:gd name="T8" fmla="*/ 33 w 92"/>
                <a:gd name="T9" fmla="*/ 24 h 99"/>
                <a:gd name="T10" fmla="*/ 33 w 92"/>
                <a:gd name="T11" fmla="*/ 26 h 99"/>
                <a:gd name="T12" fmla="*/ 31 w 92"/>
                <a:gd name="T13" fmla="*/ 26 h 99"/>
                <a:gd name="T14" fmla="*/ 16 w 92"/>
                <a:gd name="T15" fmla="*/ 32 h 99"/>
                <a:gd name="T16" fmla="*/ 15 w 92"/>
                <a:gd name="T17" fmla="*/ 34 h 99"/>
                <a:gd name="T18" fmla="*/ 20 w 92"/>
                <a:gd name="T19" fmla="*/ 49 h 99"/>
                <a:gd name="T20" fmla="*/ 22 w 92"/>
                <a:gd name="T21" fmla="*/ 50 h 99"/>
                <a:gd name="T22" fmla="*/ 20 w 92"/>
                <a:gd name="T23" fmla="*/ 52 h 99"/>
                <a:gd name="T24" fmla="*/ 3 w 92"/>
                <a:gd name="T25" fmla="*/ 71 h 99"/>
                <a:gd name="T26" fmla="*/ 0 w 92"/>
                <a:gd name="T27" fmla="*/ 77 h 99"/>
                <a:gd name="T28" fmla="*/ 4 w 92"/>
                <a:gd name="T29" fmla="*/ 83 h 99"/>
                <a:gd name="T30" fmla="*/ 12 w 92"/>
                <a:gd name="T31" fmla="*/ 86 h 99"/>
                <a:gd name="T32" fmla="*/ 18 w 92"/>
                <a:gd name="T33" fmla="*/ 86 h 99"/>
                <a:gd name="T34" fmla="*/ 34 w 92"/>
                <a:gd name="T35" fmla="*/ 91 h 99"/>
                <a:gd name="T36" fmla="*/ 41 w 92"/>
                <a:gd name="T37" fmla="*/ 95 h 99"/>
                <a:gd name="T38" fmla="*/ 53 w 92"/>
                <a:gd name="T39" fmla="*/ 99 h 99"/>
                <a:gd name="T40" fmla="*/ 62 w 92"/>
                <a:gd name="T41" fmla="*/ 91 h 99"/>
                <a:gd name="T42" fmla="*/ 68 w 92"/>
                <a:gd name="T43" fmla="*/ 85 h 99"/>
                <a:gd name="T44" fmla="*/ 72 w 92"/>
                <a:gd name="T45" fmla="*/ 72 h 99"/>
                <a:gd name="T46" fmla="*/ 69 w 92"/>
                <a:gd name="T47" fmla="*/ 57 h 99"/>
                <a:gd name="T48" fmla="*/ 74 w 92"/>
                <a:gd name="T49" fmla="*/ 58 h 99"/>
                <a:gd name="T50" fmla="*/ 83 w 92"/>
                <a:gd name="T51" fmla="*/ 59 h 99"/>
                <a:gd name="T52" fmla="*/ 87 w 92"/>
                <a:gd name="T53" fmla="*/ 56 h 99"/>
                <a:gd name="T54" fmla="*/ 89 w 92"/>
                <a:gd name="T55" fmla="*/ 53 h 99"/>
                <a:gd name="T56" fmla="*/ 82 w 92"/>
                <a:gd name="T57" fmla="*/ 33 h 99"/>
                <a:gd name="T58" fmla="*/ 84 w 92"/>
                <a:gd name="T59" fmla="*/ 26 h 99"/>
                <a:gd name="T60" fmla="*/ 91 w 92"/>
                <a:gd name="T61" fmla="*/ 20 h 99"/>
                <a:gd name="T62" fmla="*/ 92 w 92"/>
                <a:gd name="T63" fmla="*/ 20 h 99"/>
                <a:gd name="T64" fmla="*/ 91 w 92"/>
                <a:gd name="T65" fmla="*/ 15 h 99"/>
                <a:gd name="T66" fmla="*/ 74 w 92"/>
                <a:gd name="T67" fmla="*/ 15 h 99"/>
                <a:gd name="T68" fmla="*/ 74 w 92"/>
                <a:gd name="T69" fmla="*/ 15 h 99"/>
                <a:gd name="T70" fmla="*/ 59 w 92"/>
                <a:gd name="T71" fmla="*/ 4 h 99"/>
                <a:gd name="T72" fmla="*/ 41 w 92"/>
                <a:gd name="T73" fmla="*/ 1 h 99"/>
                <a:gd name="T74" fmla="*/ 39 w 92"/>
                <a:gd name="T75" fmla="*/ 2 h 99"/>
                <a:gd name="T76" fmla="*/ 43 w 92"/>
                <a:gd name="T77" fmla="*/ 9 h 99"/>
                <a:gd name="T78" fmla="*/ 46 w 92"/>
                <a:gd name="T79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2" h="99">
                  <a:moveTo>
                    <a:pt x="46" y="20"/>
                  </a:moveTo>
                  <a:cubicBezTo>
                    <a:pt x="44" y="22"/>
                    <a:pt x="44" y="22"/>
                    <a:pt x="44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3" y="39"/>
                    <a:pt x="15" y="43"/>
                    <a:pt x="20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16" y="59"/>
                    <a:pt x="10" y="66"/>
                    <a:pt x="3" y="71"/>
                  </a:cubicBezTo>
                  <a:cubicBezTo>
                    <a:pt x="0" y="73"/>
                    <a:pt x="0" y="75"/>
                    <a:pt x="0" y="77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6" y="86"/>
                    <a:pt x="32" y="87"/>
                    <a:pt x="34" y="91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6" y="98"/>
                    <a:pt x="50" y="99"/>
                    <a:pt x="53" y="99"/>
                  </a:cubicBezTo>
                  <a:cubicBezTo>
                    <a:pt x="56" y="99"/>
                    <a:pt x="60" y="97"/>
                    <a:pt x="62" y="91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6" y="22"/>
                    <a:pt x="89" y="20"/>
                    <a:pt x="91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3" y="0"/>
                    <a:pt x="46" y="0"/>
                    <a:pt x="41" y="1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5"/>
                    <a:pt x="39" y="8"/>
                    <a:pt x="43" y="9"/>
                  </a:cubicBezTo>
                  <a:cubicBezTo>
                    <a:pt x="46" y="12"/>
                    <a:pt x="48" y="15"/>
                    <a:pt x="46" y="2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3387340" y="2560858"/>
              <a:ext cx="278130" cy="607949"/>
            </a:xfrm>
            <a:custGeom>
              <a:avLst/>
              <a:gdLst>
                <a:gd name="T0" fmla="*/ 176 w 187"/>
                <a:gd name="T1" fmla="*/ 16 h 408"/>
                <a:gd name="T2" fmla="*/ 167 w 187"/>
                <a:gd name="T3" fmla="*/ 0 h 408"/>
                <a:gd name="T4" fmla="*/ 161 w 187"/>
                <a:gd name="T5" fmla="*/ 9 h 408"/>
                <a:gd name="T6" fmla="*/ 152 w 187"/>
                <a:gd name="T7" fmla="*/ 21 h 408"/>
                <a:gd name="T8" fmla="*/ 134 w 187"/>
                <a:gd name="T9" fmla="*/ 25 h 408"/>
                <a:gd name="T10" fmla="*/ 116 w 187"/>
                <a:gd name="T11" fmla="*/ 23 h 408"/>
                <a:gd name="T12" fmla="*/ 105 w 187"/>
                <a:gd name="T13" fmla="*/ 33 h 408"/>
                <a:gd name="T14" fmla="*/ 97 w 187"/>
                <a:gd name="T15" fmla="*/ 39 h 408"/>
                <a:gd name="T16" fmla="*/ 94 w 187"/>
                <a:gd name="T17" fmla="*/ 40 h 408"/>
                <a:gd name="T18" fmla="*/ 80 w 187"/>
                <a:gd name="T19" fmla="*/ 40 h 408"/>
                <a:gd name="T20" fmla="*/ 79 w 187"/>
                <a:gd name="T21" fmla="*/ 54 h 408"/>
                <a:gd name="T22" fmla="*/ 72 w 187"/>
                <a:gd name="T23" fmla="*/ 65 h 408"/>
                <a:gd name="T24" fmla="*/ 58 w 187"/>
                <a:gd name="T25" fmla="*/ 78 h 408"/>
                <a:gd name="T26" fmla="*/ 56 w 187"/>
                <a:gd name="T27" fmla="*/ 78 h 408"/>
                <a:gd name="T28" fmla="*/ 34 w 187"/>
                <a:gd name="T29" fmla="*/ 91 h 408"/>
                <a:gd name="T30" fmla="*/ 36 w 187"/>
                <a:gd name="T31" fmla="*/ 105 h 408"/>
                <a:gd name="T32" fmla="*/ 23 w 187"/>
                <a:gd name="T33" fmla="*/ 116 h 408"/>
                <a:gd name="T34" fmla="*/ 22 w 187"/>
                <a:gd name="T35" fmla="*/ 132 h 408"/>
                <a:gd name="T36" fmla="*/ 22 w 187"/>
                <a:gd name="T37" fmla="*/ 133 h 408"/>
                <a:gd name="T38" fmla="*/ 22 w 187"/>
                <a:gd name="T39" fmla="*/ 147 h 408"/>
                <a:gd name="T40" fmla="*/ 14 w 187"/>
                <a:gd name="T41" fmla="*/ 158 h 408"/>
                <a:gd name="T42" fmla="*/ 5 w 187"/>
                <a:gd name="T43" fmla="*/ 184 h 408"/>
                <a:gd name="T44" fmla="*/ 14 w 187"/>
                <a:gd name="T45" fmla="*/ 193 h 408"/>
                <a:gd name="T46" fmla="*/ 21 w 187"/>
                <a:gd name="T47" fmla="*/ 225 h 408"/>
                <a:gd name="T48" fmla="*/ 19 w 187"/>
                <a:gd name="T49" fmla="*/ 226 h 408"/>
                <a:gd name="T50" fmla="*/ 4 w 187"/>
                <a:gd name="T51" fmla="*/ 257 h 408"/>
                <a:gd name="T52" fmla="*/ 15 w 187"/>
                <a:gd name="T53" fmla="*/ 317 h 408"/>
                <a:gd name="T54" fmla="*/ 15 w 187"/>
                <a:gd name="T55" fmla="*/ 319 h 408"/>
                <a:gd name="T56" fmla="*/ 1 w 187"/>
                <a:gd name="T57" fmla="*/ 403 h 408"/>
                <a:gd name="T58" fmla="*/ 28 w 187"/>
                <a:gd name="T59" fmla="*/ 392 h 408"/>
                <a:gd name="T60" fmla="*/ 82 w 187"/>
                <a:gd name="T61" fmla="*/ 371 h 408"/>
                <a:gd name="T62" fmla="*/ 97 w 187"/>
                <a:gd name="T63" fmla="*/ 357 h 408"/>
                <a:gd name="T64" fmla="*/ 99 w 187"/>
                <a:gd name="T65" fmla="*/ 358 h 408"/>
                <a:gd name="T66" fmla="*/ 156 w 187"/>
                <a:gd name="T67" fmla="*/ 352 h 408"/>
                <a:gd name="T68" fmla="*/ 156 w 187"/>
                <a:gd name="T69" fmla="*/ 336 h 408"/>
                <a:gd name="T70" fmla="*/ 165 w 187"/>
                <a:gd name="T71" fmla="*/ 329 h 408"/>
                <a:gd name="T72" fmla="*/ 163 w 187"/>
                <a:gd name="T73" fmla="*/ 319 h 408"/>
                <a:gd name="T74" fmla="*/ 163 w 187"/>
                <a:gd name="T75" fmla="*/ 317 h 408"/>
                <a:gd name="T76" fmla="*/ 165 w 187"/>
                <a:gd name="T77" fmla="*/ 309 h 408"/>
                <a:gd name="T78" fmla="*/ 170 w 187"/>
                <a:gd name="T79" fmla="*/ 288 h 408"/>
                <a:gd name="T80" fmla="*/ 159 w 187"/>
                <a:gd name="T81" fmla="*/ 266 h 408"/>
                <a:gd name="T82" fmla="*/ 163 w 187"/>
                <a:gd name="T83" fmla="*/ 241 h 408"/>
                <a:gd name="T84" fmla="*/ 174 w 187"/>
                <a:gd name="T85" fmla="*/ 213 h 408"/>
                <a:gd name="T86" fmla="*/ 187 w 187"/>
                <a:gd name="T87" fmla="*/ 185 h 408"/>
                <a:gd name="T88" fmla="*/ 158 w 187"/>
                <a:gd name="T89" fmla="*/ 158 h 408"/>
                <a:gd name="T90" fmla="*/ 156 w 187"/>
                <a:gd name="T91" fmla="*/ 157 h 408"/>
                <a:gd name="T92" fmla="*/ 152 w 187"/>
                <a:gd name="T93" fmla="*/ 145 h 408"/>
                <a:gd name="T94" fmla="*/ 154 w 187"/>
                <a:gd name="T95" fmla="*/ 125 h 408"/>
                <a:gd name="T96" fmla="*/ 159 w 187"/>
                <a:gd name="T97" fmla="*/ 111 h 408"/>
                <a:gd name="T98" fmla="*/ 167 w 187"/>
                <a:gd name="T99" fmla="*/ 97 h 408"/>
                <a:gd name="T100" fmla="*/ 183 w 187"/>
                <a:gd name="T101" fmla="*/ 87 h 408"/>
                <a:gd name="T102" fmla="*/ 184 w 187"/>
                <a:gd name="T103" fmla="*/ 56 h 408"/>
                <a:gd name="T104" fmla="*/ 172 w 187"/>
                <a:gd name="T105" fmla="*/ 54 h 408"/>
                <a:gd name="T106" fmla="*/ 157 w 187"/>
                <a:gd name="T107" fmla="*/ 46 h 408"/>
                <a:gd name="T108" fmla="*/ 156 w 187"/>
                <a:gd name="T109" fmla="*/ 44 h 408"/>
                <a:gd name="T110" fmla="*/ 156 w 187"/>
                <a:gd name="T111" fmla="*/ 26 h 408"/>
                <a:gd name="T112" fmla="*/ 174 w 187"/>
                <a:gd name="T113" fmla="*/ 2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" h="408">
                  <a:moveTo>
                    <a:pt x="174" y="20"/>
                  </a:moveTo>
                  <a:cubicBezTo>
                    <a:pt x="176" y="16"/>
                    <a:pt x="176" y="16"/>
                    <a:pt x="176" y="16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2" y="25"/>
                    <a:pt x="132" y="25"/>
                    <a:pt x="132" y="25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14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4" y="158"/>
                  </a:cubicBezTo>
                  <a:cubicBezTo>
                    <a:pt x="4" y="170"/>
                    <a:pt x="4" y="170"/>
                    <a:pt x="4" y="170"/>
                  </a:cubicBezTo>
                  <a:cubicBezTo>
                    <a:pt x="5" y="184"/>
                    <a:pt x="5" y="184"/>
                    <a:pt x="5" y="184"/>
                  </a:cubicBezTo>
                  <a:cubicBezTo>
                    <a:pt x="14" y="192"/>
                    <a:pt x="14" y="192"/>
                    <a:pt x="14" y="192"/>
                  </a:cubicBezTo>
                  <a:cubicBezTo>
                    <a:pt x="14" y="193"/>
                    <a:pt x="14" y="193"/>
                    <a:pt x="14" y="193"/>
                  </a:cubicBezTo>
                  <a:cubicBezTo>
                    <a:pt x="19" y="200"/>
                    <a:pt x="21" y="205"/>
                    <a:pt x="21" y="210"/>
                  </a:cubicBezTo>
                  <a:cubicBezTo>
                    <a:pt x="21" y="225"/>
                    <a:pt x="21" y="225"/>
                    <a:pt x="21" y="225"/>
                  </a:cubicBezTo>
                  <a:cubicBezTo>
                    <a:pt x="20" y="225"/>
                    <a:pt x="20" y="225"/>
                    <a:pt x="20" y="225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5" y="236"/>
                    <a:pt x="5" y="236"/>
                    <a:pt x="5" y="236"/>
                  </a:cubicBezTo>
                  <a:cubicBezTo>
                    <a:pt x="4" y="257"/>
                    <a:pt x="4" y="257"/>
                    <a:pt x="4" y="257"/>
                  </a:cubicBezTo>
                  <a:cubicBezTo>
                    <a:pt x="5" y="278"/>
                    <a:pt x="5" y="278"/>
                    <a:pt x="5" y="278"/>
                  </a:cubicBezTo>
                  <a:cubicBezTo>
                    <a:pt x="5" y="285"/>
                    <a:pt x="8" y="298"/>
                    <a:pt x="15" y="317"/>
                  </a:cubicBezTo>
                  <a:cubicBezTo>
                    <a:pt x="15" y="318"/>
                    <a:pt x="15" y="318"/>
                    <a:pt x="15" y="31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1" y="403"/>
                    <a:pt x="1" y="403"/>
                    <a:pt x="1" y="403"/>
                  </a:cubicBezTo>
                  <a:cubicBezTo>
                    <a:pt x="12" y="408"/>
                    <a:pt x="12" y="408"/>
                    <a:pt x="12" y="408"/>
                  </a:cubicBezTo>
                  <a:cubicBezTo>
                    <a:pt x="28" y="392"/>
                    <a:pt x="28" y="392"/>
                    <a:pt x="28" y="392"/>
                  </a:cubicBezTo>
                  <a:cubicBezTo>
                    <a:pt x="29" y="392"/>
                    <a:pt x="29" y="392"/>
                    <a:pt x="29" y="392"/>
                  </a:cubicBezTo>
                  <a:cubicBezTo>
                    <a:pt x="82" y="371"/>
                    <a:pt x="82" y="371"/>
                    <a:pt x="82" y="371"/>
                  </a:cubicBezTo>
                  <a:cubicBezTo>
                    <a:pt x="96" y="358"/>
                    <a:pt x="96" y="358"/>
                    <a:pt x="96" y="358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9" y="358"/>
                    <a:pt x="99" y="358"/>
                    <a:pt x="99" y="358"/>
                  </a:cubicBezTo>
                  <a:cubicBezTo>
                    <a:pt x="130" y="360"/>
                    <a:pt x="130" y="360"/>
                    <a:pt x="130" y="360"/>
                  </a:cubicBezTo>
                  <a:cubicBezTo>
                    <a:pt x="134" y="360"/>
                    <a:pt x="143" y="357"/>
                    <a:pt x="156" y="352"/>
                  </a:cubicBezTo>
                  <a:cubicBezTo>
                    <a:pt x="156" y="337"/>
                    <a:pt x="156" y="337"/>
                    <a:pt x="156" y="337"/>
                  </a:cubicBezTo>
                  <a:cubicBezTo>
                    <a:pt x="156" y="336"/>
                    <a:pt x="156" y="336"/>
                    <a:pt x="156" y="336"/>
                  </a:cubicBezTo>
                  <a:cubicBezTo>
                    <a:pt x="157" y="336"/>
                    <a:pt x="157" y="336"/>
                    <a:pt x="157" y="336"/>
                  </a:cubicBezTo>
                  <a:cubicBezTo>
                    <a:pt x="165" y="329"/>
                    <a:pt x="165" y="329"/>
                    <a:pt x="165" y="329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19"/>
                    <a:pt x="163" y="319"/>
                    <a:pt x="163" y="319"/>
                  </a:cubicBezTo>
                  <a:cubicBezTo>
                    <a:pt x="163" y="318"/>
                    <a:pt x="163" y="318"/>
                    <a:pt x="163" y="318"/>
                  </a:cubicBezTo>
                  <a:cubicBezTo>
                    <a:pt x="163" y="317"/>
                    <a:pt x="163" y="317"/>
                    <a:pt x="163" y="317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7" y="314"/>
                    <a:pt x="167" y="311"/>
                    <a:pt x="165" y="309"/>
                  </a:cubicBezTo>
                  <a:cubicBezTo>
                    <a:pt x="163" y="305"/>
                    <a:pt x="163" y="299"/>
                    <a:pt x="167" y="293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4" y="263"/>
                    <a:pt x="154" y="258"/>
                    <a:pt x="156" y="253"/>
                  </a:cubicBezTo>
                  <a:cubicBezTo>
                    <a:pt x="158" y="249"/>
                    <a:pt x="160" y="245"/>
                    <a:pt x="163" y="241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74" y="213"/>
                    <a:pt x="174" y="213"/>
                    <a:pt x="174" y="213"/>
                  </a:cubicBezTo>
                  <a:cubicBezTo>
                    <a:pt x="176" y="205"/>
                    <a:pt x="176" y="205"/>
                    <a:pt x="176" y="205"/>
                  </a:cubicBezTo>
                  <a:cubicBezTo>
                    <a:pt x="187" y="185"/>
                    <a:pt x="187" y="185"/>
                    <a:pt x="187" y="185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58" y="158"/>
                    <a:pt x="158" y="158"/>
                    <a:pt x="158" y="158"/>
                  </a:cubicBezTo>
                  <a:cubicBezTo>
                    <a:pt x="156" y="158"/>
                    <a:pt x="156" y="158"/>
                    <a:pt x="156" y="158"/>
                  </a:cubicBezTo>
                  <a:cubicBezTo>
                    <a:pt x="156" y="157"/>
                    <a:pt x="156" y="157"/>
                    <a:pt x="156" y="157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2" y="145"/>
                    <a:pt x="152" y="145"/>
                    <a:pt x="152" y="145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4" y="125"/>
                    <a:pt x="154" y="125"/>
                    <a:pt x="154" y="125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06"/>
                    <a:pt x="159" y="103"/>
                    <a:pt x="161" y="100"/>
                  </a:cubicBezTo>
                  <a:cubicBezTo>
                    <a:pt x="163" y="98"/>
                    <a:pt x="165" y="97"/>
                    <a:pt x="167" y="97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56"/>
                    <a:pt x="184" y="56"/>
                    <a:pt x="184" y="56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8" y="47"/>
                    <a:pt x="158" y="47"/>
                    <a:pt x="158" y="47"/>
                  </a:cubicBezTo>
                  <a:cubicBezTo>
                    <a:pt x="157" y="46"/>
                    <a:pt x="157" y="46"/>
                    <a:pt x="157" y="46"/>
                  </a:cubicBezTo>
                  <a:cubicBezTo>
                    <a:pt x="157" y="45"/>
                    <a:pt x="157" y="45"/>
                    <a:pt x="157" y="45"/>
                  </a:cubicBezTo>
                  <a:cubicBezTo>
                    <a:pt x="156" y="44"/>
                    <a:pt x="156" y="44"/>
                    <a:pt x="156" y="44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6" y="24"/>
                    <a:pt x="156" y="24"/>
                    <a:pt x="156" y="24"/>
                  </a:cubicBezTo>
                  <a:lnTo>
                    <a:pt x="174" y="20"/>
                  </a:lnTo>
                  <a:close/>
                </a:path>
              </a:pathLst>
            </a:custGeom>
            <a:blipFill>
              <a:blip r:embed="rId4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3616244" y="2349183"/>
              <a:ext cx="449193" cy="643638"/>
            </a:xfrm>
            <a:custGeom>
              <a:avLst/>
              <a:gdLst>
                <a:gd name="T0" fmla="*/ 268 w 302"/>
                <a:gd name="T1" fmla="*/ 123 h 432"/>
                <a:gd name="T2" fmla="*/ 233 w 302"/>
                <a:gd name="T3" fmla="*/ 105 h 432"/>
                <a:gd name="T4" fmla="*/ 240 w 302"/>
                <a:gd name="T5" fmla="*/ 87 h 432"/>
                <a:gd name="T6" fmla="*/ 212 w 302"/>
                <a:gd name="T7" fmla="*/ 76 h 432"/>
                <a:gd name="T8" fmla="*/ 197 w 302"/>
                <a:gd name="T9" fmla="*/ 58 h 432"/>
                <a:gd name="T10" fmla="*/ 201 w 302"/>
                <a:gd name="T11" fmla="*/ 28 h 432"/>
                <a:gd name="T12" fmla="*/ 192 w 302"/>
                <a:gd name="T13" fmla="*/ 34 h 432"/>
                <a:gd name="T14" fmla="*/ 178 w 302"/>
                <a:gd name="T15" fmla="*/ 23 h 432"/>
                <a:gd name="T16" fmla="*/ 155 w 302"/>
                <a:gd name="T17" fmla="*/ 11 h 432"/>
                <a:gd name="T18" fmla="*/ 134 w 302"/>
                <a:gd name="T19" fmla="*/ 25 h 432"/>
                <a:gd name="T20" fmla="*/ 125 w 302"/>
                <a:gd name="T21" fmla="*/ 56 h 432"/>
                <a:gd name="T22" fmla="*/ 102 w 302"/>
                <a:gd name="T23" fmla="*/ 66 h 432"/>
                <a:gd name="T24" fmla="*/ 79 w 302"/>
                <a:gd name="T25" fmla="*/ 60 h 432"/>
                <a:gd name="T26" fmla="*/ 62 w 302"/>
                <a:gd name="T27" fmla="*/ 87 h 432"/>
                <a:gd name="T28" fmla="*/ 40 w 302"/>
                <a:gd name="T29" fmla="*/ 78 h 432"/>
                <a:gd name="T30" fmla="*/ 33 w 302"/>
                <a:gd name="T31" fmla="*/ 45 h 432"/>
                <a:gd name="T32" fmla="*/ 13 w 302"/>
                <a:gd name="T33" fmla="*/ 83 h 432"/>
                <a:gd name="T34" fmla="*/ 0 w 302"/>
                <a:gd name="T35" fmla="*/ 105 h 432"/>
                <a:gd name="T36" fmla="*/ 31 w 302"/>
                <a:gd name="T37" fmla="*/ 160 h 432"/>
                <a:gd name="T38" fmla="*/ 23 w 302"/>
                <a:gd name="T39" fmla="*/ 169 h 432"/>
                <a:gd name="T40" fmla="*/ 36 w 302"/>
                <a:gd name="T41" fmla="*/ 192 h 432"/>
                <a:gd name="T42" fmla="*/ 37 w 302"/>
                <a:gd name="T43" fmla="*/ 231 h 432"/>
                <a:gd name="T44" fmla="*/ 30 w 302"/>
                <a:gd name="T45" fmla="*/ 244 h 432"/>
                <a:gd name="T46" fmla="*/ 6 w 302"/>
                <a:gd name="T47" fmla="*/ 286 h 432"/>
                <a:gd name="T48" fmla="*/ 40 w 302"/>
                <a:gd name="T49" fmla="*/ 325 h 432"/>
                <a:gd name="T50" fmla="*/ 29 w 302"/>
                <a:gd name="T51" fmla="*/ 351 h 432"/>
                <a:gd name="T52" fmla="*/ 16 w 302"/>
                <a:gd name="T53" fmla="*/ 387 h 432"/>
                <a:gd name="T54" fmla="*/ 11 w 302"/>
                <a:gd name="T55" fmla="*/ 402 h 432"/>
                <a:gd name="T56" fmla="*/ 23 w 302"/>
                <a:gd name="T57" fmla="*/ 417 h 432"/>
                <a:gd name="T58" fmla="*/ 25 w 302"/>
                <a:gd name="T59" fmla="*/ 425 h 432"/>
                <a:gd name="T60" fmla="*/ 104 w 302"/>
                <a:gd name="T61" fmla="*/ 424 h 432"/>
                <a:gd name="T62" fmla="*/ 97 w 302"/>
                <a:gd name="T63" fmla="*/ 399 h 432"/>
                <a:gd name="T64" fmla="*/ 192 w 302"/>
                <a:gd name="T65" fmla="*/ 299 h 432"/>
                <a:gd name="T66" fmla="*/ 211 w 302"/>
                <a:gd name="T67" fmla="*/ 278 h 432"/>
                <a:gd name="T68" fmla="*/ 194 w 302"/>
                <a:gd name="T69" fmla="*/ 260 h 432"/>
                <a:gd name="T70" fmla="*/ 188 w 302"/>
                <a:gd name="T71" fmla="*/ 256 h 432"/>
                <a:gd name="T72" fmla="*/ 140 w 302"/>
                <a:gd name="T73" fmla="*/ 209 h 432"/>
                <a:gd name="T74" fmla="*/ 99 w 302"/>
                <a:gd name="T75" fmla="*/ 196 h 432"/>
                <a:gd name="T76" fmla="*/ 102 w 302"/>
                <a:gd name="T77" fmla="*/ 156 h 432"/>
                <a:gd name="T78" fmla="*/ 118 w 302"/>
                <a:gd name="T79" fmla="*/ 120 h 432"/>
                <a:gd name="T80" fmla="*/ 127 w 302"/>
                <a:gd name="T81" fmla="*/ 101 h 432"/>
                <a:gd name="T82" fmla="*/ 183 w 302"/>
                <a:gd name="T83" fmla="*/ 119 h 432"/>
                <a:gd name="T84" fmla="*/ 181 w 302"/>
                <a:gd name="T85" fmla="*/ 154 h 432"/>
                <a:gd name="T86" fmla="*/ 211 w 302"/>
                <a:gd name="T87" fmla="*/ 181 h 432"/>
                <a:gd name="T88" fmla="*/ 269 w 302"/>
                <a:gd name="T89" fmla="*/ 203 h 432"/>
                <a:gd name="T90" fmla="*/ 285 w 302"/>
                <a:gd name="T91" fmla="*/ 175 h 432"/>
                <a:gd name="T92" fmla="*/ 290 w 302"/>
                <a:gd name="T93" fmla="*/ 159 h 432"/>
                <a:gd name="T94" fmla="*/ 285 w 302"/>
                <a:gd name="T95" fmla="*/ 145 h 432"/>
                <a:gd name="T96" fmla="*/ 278 w 302"/>
                <a:gd name="T97" fmla="*/ 13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2" h="432">
                  <a:moveTo>
                    <a:pt x="278" y="130"/>
                  </a:moveTo>
                  <a:cubicBezTo>
                    <a:pt x="273" y="127"/>
                    <a:pt x="273" y="127"/>
                    <a:pt x="273" y="127"/>
                  </a:cubicBezTo>
                  <a:cubicBezTo>
                    <a:pt x="272" y="127"/>
                    <a:pt x="272" y="127"/>
                    <a:pt x="272" y="127"/>
                  </a:cubicBezTo>
                  <a:cubicBezTo>
                    <a:pt x="268" y="123"/>
                    <a:pt x="268" y="123"/>
                    <a:pt x="268" y="123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0" y="119"/>
                    <a:pt x="240" y="119"/>
                    <a:pt x="240" y="119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04"/>
                    <a:pt x="233" y="104"/>
                    <a:pt x="233" y="104"/>
                  </a:cubicBezTo>
                  <a:cubicBezTo>
                    <a:pt x="239" y="97"/>
                    <a:pt x="239" y="97"/>
                    <a:pt x="239" y="97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0" y="87"/>
                    <a:pt x="240" y="87"/>
                    <a:pt x="240" y="87"/>
                  </a:cubicBezTo>
                  <a:cubicBezTo>
                    <a:pt x="243" y="82"/>
                    <a:pt x="243" y="82"/>
                    <a:pt x="243" y="82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30" y="78"/>
                    <a:pt x="230" y="78"/>
                    <a:pt x="230" y="78"/>
                  </a:cubicBezTo>
                  <a:cubicBezTo>
                    <a:pt x="212" y="76"/>
                    <a:pt x="212" y="76"/>
                    <a:pt x="212" y="76"/>
                  </a:cubicBezTo>
                  <a:cubicBezTo>
                    <a:pt x="211" y="76"/>
                    <a:pt x="211" y="76"/>
                    <a:pt x="211" y="76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197" y="58"/>
                    <a:pt x="197" y="58"/>
                    <a:pt x="197" y="58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93" y="36"/>
                    <a:pt x="193" y="36"/>
                    <a:pt x="193" y="36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8" y="23"/>
                    <a:pt x="178" y="23"/>
                    <a:pt x="178" y="23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55" y="11"/>
                    <a:pt x="155" y="11"/>
                    <a:pt x="155" y="11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25" y="55"/>
                    <a:pt x="125" y="55"/>
                    <a:pt x="125" y="55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3" y="57"/>
                    <a:pt x="123" y="57"/>
                    <a:pt x="123" y="5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7" y="85"/>
                    <a:pt x="65" y="86"/>
                    <a:pt x="62" y="87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5"/>
                    <a:pt x="4" y="99"/>
                    <a:pt x="0" y="105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25" y="144"/>
                    <a:pt x="25" y="144"/>
                    <a:pt x="25" y="144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11" y="183"/>
                    <a:pt x="11" y="183"/>
                    <a:pt x="11" y="183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40" y="206"/>
                    <a:pt x="40" y="206"/>
                    <a:pt x="40" y="206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1" y="242"/>
                    <a:pt x="31" y="242"/>
                    <a:pt x="31" y="242"/>
                  </a:cubicBezTo>
                  <a:cubicBezTo>
                    <a:pt x="31" y="244"/>
                    <a:pt x="31" y="244"/>
                    <a:pt x="31" y="244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8" y="269"/>
                    <a:pt x="8" y="269"/>
                    <a:pt x="8" y="269"/>
                  </a:cubicBezTo>
                  <a:cubicBezTo>
                    <a:pt x="6" y="286"/>
                    <a:pt x="6" y="286"/>
                    <a:pt x="6" y="286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31" y="309"/>
                    <a:pt x="31" y="309"/>
                    <a:pt x="31" y="309"/>
                  </a:cubicBezTo>
                  <a:cubicBezTo>
                    <a:pt x="31" y="309"/>
                    <a:pt x="31" y="309"/>
                    <a:pt x="31" y="309"/>
                  </a:cubicBezTo>
                  <a:cubicBezTo>
                    <a:pt x="40" y="325"/>
                    <a:pt x="40" y="325"/>
                    <a:pt x="40" y="325"/>
                  </a:cubicBezTo>
                  <a:cubicBezTo>
                    <a:pt x="40" y="325"/>
                    <a:pt x="40" y="325"/>
                    <a:pt x="40" y="325"/>
                  </a:cubicBezTo>
                  <a:cubicBezTo>
                    <a:pt x="41" y="326"/>
                    <a:pt x="41" y="326"/>
                    <a:pt x="41" y="326"/>
                  </a:cubicBezTo>
                  <a:cubicBezTo>
                    <a:pt x="40" y="327"/>
                    <a:pt x="40" y="327"/>
                    <a:pt x="40" y="327"/>
                  </a:cubicBezTo>
                  <a:cubicBezTo>
                    <a:pt x="29" y="351"/>
                    <a:pt x="29" y="351"/>
                    <a:pt x="29" y="351"/>
                  </a:cubicBezTo>
                  <a:cubicBezTo>
                    <a:pt x="27" y="358"/>
                    <a:pt x="27" y="358"/>
                    <a:pt x="27" y="358"/>
                  </a:cubicBezTo>
                  <a:cubicBezTo>
                    <a:pt x="20" y="374"/>
                    <a:pt x="20" y="374"/>
                    <a:pt x="20" y="374"/>
                  </a:cubicBezTo>
                  <a:cubicBezTo>
                    <a:pt x="17" y="386"/>
                    <a:pt x="17" y="386"/>
                    <a:pt x="17" y="386"/>
                  </a:cubicBezTo>
                  <a:cubicBezTo>
                    <a:pt x="16" y="387"/>
                    <a:pt x="16" y="387"/>
                    <a:pt x="16" y="387"/>
                  </a:cubicBezTo>
                  <a:cubicBezTo>
                    <a:pt x="16" y="388"/>
                    <a:pt x="16" y="388"/>
                    <a:pt x="16" y="388"/>
                  </a:cubicBezTo>
                  <a:cubicBezTo>
                    <a:pt x="13" y="391"/>
                    <a:pt x="11" y="394"/>
                    <a:pt x="9" y="398"/>
                  </a:cubicBezTo>
                  <a:cubicBezTo>
                    <a:pt x="9" y="399"/>
                    <a:pt x="9" y="400"/>
                    <a:pt x="10" y="402"/>
                  </a:cubicBezTo>
                  <a:cubicBezTo>
                    <a:pt x="11" y="402"/>
                    <a:pt x="11" y="402"/>
                    <a:pt x="11" y="402"/>
                  </a:cubicBezTo>
                  <a:cubicBezTo>
                    <a:pt x="18" y="410"/>
                    <a:pt x="18" y="410"/>
                    <a:pt x="18" y="410"/>
                  </a:cubicBezTo>
                  <a:cubicBezTo>
                    <a:pt x="21" y="416"/>
                    <a:pt x="21" y="416"/>
                    <a:pt x="21" y="416"/>
                  </a:cubicBezTo>
                  <a:cubicBezTo>
                    <a:pt x="22" y="415"/>
                    <a:pt x="22" y="415"/>
                    <a:pt x="22" y="415"/>
                  </a:cubicBezTo>
                  <a:cubicBezTo>
                    <a:pt x="23" y="417"/>
                    <a:pt x="23" y="417"/>
                    <a:pt x="23" y="417"/>
                  </a:cubicBezTo>
                  <a:cubicBezTo>
                    <a:pt x="23" y="418"/>
                    <a:pt x="23" y="418"/>
                    <a:pt x="23" y="418"/>
                  </a:cubicBezTo>
                  <a:cubicBezTo>
                    <a:pt x="23" y="420"/>
                    <a:pt x="23" y="420"/>
                    <a:pt x="23" y="420"/>
                  </a:cubicBezTo>
                  <a:cubicBezTo>
                    <a:pt x="23" y="420"/>
                    <a:pt x="23" y="420"/>
                    <a:pt x="23" y="420"/>
                  </a:cubicBezTo>
                  <a:cubicBezTo>
                    <a:pt x="25" y="425"/>
                    <a:pt x="25" y="425"/>
                    <a:pt x="25" y="425"/>
                  </a:cubicBezTo>
                  <a:cubicBezTo>
                    <a:pt x="31" y="427"/>
                    <a:pt x="31" y="427"/>
                    <a:pt x="31" y="427"/>
                  </a:cubicBezTo>
                  <a:cubicBezTo>
                    <a:pt x="56" y="432"/>
                    <a:pt x="56" y="432"/>
                    <a:pt x="56" y="432"/>
                  </a:cubicBezTo>
                  <a:cubicBezTo>
                    <a:pt x="64" y="432"/>
                    <a:pt x="71" y="430"/>
                    <a:pt x="80" y="427"/>
                  </a:cubicBezTo>
                  <a:cubicBezTo>
                    <a:pt x="88" y="423"/>
                    <a:pt x="96" y="422"/>
                    <a:pt x="104" y="424"/>
                  </a:cubicBezTo>
                  <a:cubicBezTo>
                    <a:pt x="105" y="419"/>
                    <a:pt x="105" y="419"/>
                    <a:pt x="105" y="419"/>
                  </a:cubicBezTo>
                  <a:cubicBezTo>
                    <a:pt x="97" y="400"/>
                    <a:pt x="97" y="400"/>
                    <a:pt x="97" y="400"/>
                  </a:cubicBezTo>
                  <a:cubicBezTo>
                    <a:pt x="96" y="399"/>
                    <a:pt x="96" y="399"/>
                    <a:pt x="96" y="399"/>
                  </a:cubicBezTo>
                  <a:cubicBezTo>
                    <a:pt x="97" y="399"/>
                    <a:pt x="97" y="399"/>
                    <a:pt x="97" y="399"/>
                  </a:cubicBezTo>
                  <a:cubicBezTo>
                    <a:pt x="136" y="345"/>
                    <a:pt x="136" y="345"/>
                    <a:pt x="136" y="345"/>
                  </a:cubicBezTo>
                  <a:cubicBezTo>
                    <a:pt x="178" y="304"/>
                    <a:pt x="178" y="304"/>
                    <a:pt x="178" y="304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92" y="299"/>
                    <a:pt x="192" y="299"/>
                    <a:pt x="192" y="299"/>
                  </a:cubicBezTo>
                  <a:cubicBezTo>
                    <a:pt x="199" y="291"/>
                    <a:pt x="199" y="291"/>
                    <a:pt x="199" y="291"/>
                  </a:cubicBezTo>
                  <a:cubicBezTo>
                    <a:pt x="199" y="291"/>
                    <a:pt x="199" y="291"/>
                    <a:pt x="199" y="291"/>
                  </a:cubicBezTo>
                  <a:cubicBezTo>
                    <a:pt x="205" y="287"/>
                    <a:pt x="209" y="284"/>
                    <a:pt x="215" y="282"/>
                  </a:cubicBezTo>
                  <a:cubicBezTo>
                    <a:pt x="211" y="278"/>
                    <a:pt x="211" y="278"/>
                    <a:pt x="211" y="278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1" y="269"/>
                    <a:pt x="201" y="269"/>
                    <a:pt x="201" y="269"/>
                  </a:cubicBezTo>
                  <a:cubicBezTo>
                    <a:pt x="194" y="260"/>
                    <a:pt x="194" y="260"/>
                    <a:pt x="194" y="260"/>
                  </a:cubicBezTo>
                  <a:cubicBezTo>
                    <a:pt x="193" y="259"/>
                    <a:pt x="193" y="259"/>
                    <a:pt x="193" y="259"/>
                  </a:cubicBezTo>
                  <a:cubicBezTo>
                    <a:pt x="193" y="258"/>
                    <a:pt x="193" y="258"/>
                    <a:pt x="193" y="258"/>
                  </a:cubicBezTo>
                  <a:cubicBezTo>
                    <a:pt x="197" y="254"/>
                    <a:pt x="197" y="254"/>
                    <a:pt x="197" y="254"/>
                  </a:cubicBezTo>
                  <a:cubicBezTo>
                    <a:pt x="188" y="256"/>
                    <a:pt x="188" y="256"/>
                    <a:pt x="188" y="256"/>
                  </a:cubicBezTo>
                  <a:cubicBezTo>
                    <a:pt x="169" y="251"/>
                    <a:pt x="169" y="251"/>
                    <a:pt x="169" y="251"/>
                  </a:cubicBezTo>
                  <a:cubicBezTo>
                    <a:pt x="161" y="247"/>
                    <a:pt x="156" y="243"/>
                    <a:pt x="155" y="238"/>
                  </a:cubicBezTo>
                  <a:cubicBezTo>
                    <a:pt x="151" y="226"/>
                    <a:pt x="149" y="215"/>
                    <a:pt x="150" y="205"/>
                  </a:cubicBezTo>
                  <a:cubicBezTo>
                    <a:pt x="147" y="209"/>
                    <a:pt x="144" y="209"/>
                    <a:pt x="140" y="209"/>
                  </a:cubicBezTo>
                  <a:cubicBezTo>
                    <a:pt x="126" y="206"/>
                    <a:pt x="126" y="206"/>
                    <a:pt x="126" y="206"/>
                  </a:cubicBezTo>
                  <a:cubicBezTo>
                    <a:pt x="116" y="199"/>
                    <a:pt x="116" y="199"/>
                    <a:pt x="116" y="199"/>
                  </a:cubicBezTo>
                  <a:cubicBezTo>
                    <a:pt x="105" y="196"/>
                    <a:pt x="105" y="196"/>
                    <a:pt x="105" y="196"/>
                  </a:cubicBezTo>
                  <a:cubicBezTo>
                    <a:pt x="99" y="196"/>
                    <a:pt x="99" y="196"/>
                    <a:pt x="99" y="196"/>
                  </a:cubicBezTo>
                  <a:cubicBezTo>
                    <a:pt x="96" y="196"/>
                    <a:pt x="91" y="195"/>
                    <a:pt x="89" y="192"/>
                  </a:cubicBezTo>
                  <a:cubicBezTo>
                    <a:pt x="85" y="189"/>
                    <a:pt x="82" y="187"/>
                    <a:pt x="82" y="184"/>
                  </a:cubicBezTo>
                  <a:cubicBezTo>
                    <a:pt x="80" y="178"/>
                    <a:pt x="82" y="175"/>
                    <a:pt x="87" y="171"/>
                  </a:cubicBezTo>
                  <a:cubicBezTo>
                    <a:pt x="91" y="168"/>
                    <a:pt x="97" y="163"/>
                    <a:pt x="102" y="156"/>
                  </a:cubicBezTo>
                  <a:cubicBezTo>
                    <a:pt x="97" y="149"/>
                    <a:pt x="95" y="143"/>
                    <a:pt x="97" y="137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98" y="133"/>
                    <a:pt x="104" y="130"/>
                    <a:pt x="114" y="127"/>
                  </a:cubicBezTo>
                  <a:cubicBezTo>
                    <a:pt x="115" y="123"/>
                    <a:pt x="116" y="121"/>
                    <a:pt x="118" y="120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0" y="116"/>
                    <a:pt x="118" y="111"/>
                    <a:pt x="121" y="105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33" y="99"/>
                    <a:pt x="140" y="100"/>
                    <a:pt x="148" y="104"/>
                  </a:cubicBezTo>
                  <a:cubicBezTo>
                    <a:pt x="164" y="115"/>
                    <a:pt x="164" y="115"/>
                    <a:pt x="164" y="115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28"/>
                    <a:pt x="182" y="130"/>
                    <a:pt x="180" y="130"/>
                  </a:cubicBezTo>
                  <a:cubicBezTo>
                    <a:pt x="176" y="130"/>
                    <a:pt x="175" y="134"/>
                    <a:pt x="174" y="138"/>
                  </a:cubicBezTo>
                  <a:cubicBezTo>
                    <a:pt x="181" y="154"/>
                    <a:pt x="181" y="154"/>
                    <a:pt x="181" y="154"/>
                  </a:cubicBezTo>
                  <a:cubicBezTo>
                    <a:pt x="185" y="148"/>
                    <a:pt x="189" y="145"/>
                    <a:pt x="193" y="144"/>
                  </a:cubicBezTo>
                  <a:cubicBezTo>
                    <a:pt x="196" y="144"/>
                    <a:pt x="198" y="145"/>
                    <a:pt x="200" y="148"/>
                  </a:cubicBezTo>
                  <a:cubicBezTo>
                    <a:pt x="202" y="151"/>
                    <a:pt x="205" y="158"/>
                    <a:pt x="206" y="164"/>
                  </a:cubicBezTo>
                  <a:cubicBezTo>
                    <a:pt x="207" y="171"/>
                    <a:pt x="209" y="178"/>
                    <a:pt x="211" y="181"/>
                  </a:cubicBezTo>
                  <a:cubicBezTo>
                    <a:pt x="216" y="189"/>
                    <a:pt x="216" y="189"/>
                    <a:pt x="216" y="189"/>
                  </a:cubicBezTo>
                  <a:cubicBezTo>
                    <a:pt x="225" y="199"/>
                    <a:pt x="229" y="207"/>
                    <a:pt x="231" y="213"/>
                  </a:cubicBezTo>
                  <a:cubicBezTo>
                    <a:pt x="258" y="209"/>
                    <a:pt x="258" y="209"/>
                    <a:pt x="258" y="209"/>
                  </a:cubicBezTo>
                  <a:cubicBezTo>
                    <a:pt x="269" y="203"/>
                    <a:pt x="269" y="203"/>
                    <a:pt x="269" y="203"/>
                  </a:cubicBezTo>
                  <a:cubicBezTo>
                    <a:pt x="280" y="189"/>
                    <a:pt x="280" y="189"/>
                    <a:pt x="280" y="189"/>
                  </a:cubicBezTo>
                  <a:cubicBezTo>
                    <a:pt x="285" y="176"/>
                    <a:pt x="285" y="176"/>
                    <a:pt x="285" y="176"/>
                  </a:cubicBezTo>
                  <a:cubicBezTo>
                    <a:pt x="285" y="176"/>
                    <a:pt x="285" y="176"/>
                    <a:pt x="285" y="176"/>
                  </a:cubicBezTo>
                  <a:cubicBezTo>
                    <a:pt x="285" y="175"/>
                    <a:pt x="285" y="175"/>
                    <a:pt x="285" y="175"/>
                  </a:cubicBezTo>
                  <a:cubicBezTo>
                    <a:pt x="289" y="161"/>
                    <a:pt x="289" y="161"/>
                    <a:pt x="289" y="161"/>
                  </a:cubicBezTo>
                  <a:cubicBezTo>
                    <a:pt x="289" y="160"/>
                    <a:pt x="289" y="160"/>
                    <a:pt x="289" y="160"/>
                  </a:cubicBezTo>
                  <a:cubicBezTo>
                    <a:pt x="289" y="159"/>
                    <a:pt x="289" y="159"/>
                    <a:pt x="289" y="159"/>
                  </a:cubicBezTo>
                  <a:cubicBezTo>
                    <a:pt x="290" y="159"/>
                    <a:pt x="290" y="159"/>
                    <a:pt x="290" y="159"/>
                  </a:cubicBezTo>
                  <a:cubicBezTo>
                    <a:pt x="300" y="152"/>
                    <a:pt x="300" y="152"/>
                    <a:pt x="300" y="152"/>
                  </a:cubicBezTo>
                  <a:cubicBezTo>
                    <a:pt x="302" y="151"/>
                    <a:pt x="302" y="151"/>
                    <a:pt x="302" y="151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285" y="145"/>
                    <a:pt x="285" y="145"/>
                    <a:pt x="285" y="145"/>
                  </a:cubicBezTo>
                  <a:cubicBezTo>
                    <a:pt x="283" y="145"/>
                    <a:pt x="283" y="145"/>
                    <a:pt x="283" y="145"/>
                  </a:cubicBezTo>
                  <a:cubicBezTo>
                    <a:pt x="283" y="144"/>
                    <a:pt x="283" y="144"/>
                    <a:pt x="283" y="144"/>
                  </a:cubicBezTo>
                  <a:cubicBezTo>
                    <a:pt x="280" y="134"/>
                    <a:pt x="280" y="134"/>
                    <a:pt x="280" y="134"/>
                  </a:cubicBezTo>
                  <a:lnTo>
                    <a:pt x="278" y="1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3911604" y="3716452"/>
              <a:ext cx="361816" cy="444271"/>
            </a:xfrm>
            <a:custGeom>
              <a:avLst/>
              <a:gdLst>
                <a:gd name="T0" fmla="*/ 126 w 243"/>
                <a:gd name="T1" fmla="*/ 13 h 298"/>
                <a:gd name="T2" fmla="*/ 103 w 243"/>
                <a:gd name="T3" fmla="*/ 33 h 298"/>
                <a:gd name="T4" fmla="*/ 103 w 243"/>
                <a:gd name="T5" fmla="*/ 35 h 298"/>
                <a:gd name="T6" fmla="*/ 79 w 243"/>
                <a:gd name="T7" fmla="*/ 30 h 298"/>
                <a:gd name="T8" fmla="*/ 61 w 243"/>
                <a:gd name="T9" fmla="*/ 64 h 298"/>
                <a:gd name="T10" fmla="*/ 63 w 243"/>
                <a:gd name="T11" fmla="*/ 80 h 298"/>
                <a:gd name="T12" fmla="*/ 63 w 243"/>
                <a:gd name="T13" fmla="*/ 81 h 298"/>
                <a:gd name="T14" fmla="*/ 37 w 243"/>
                <a:gd name="T15" fmla="*/ 111 h 298"/>
                <a:gd name="T16" fmla="*/ 48 w 243"/>
                <a:gd name="T17" fmla="*/ 126 h 298"/>
                <a:gd name="T18" fmla="*/ 32 w 243"/>
                <a:gd name="T19" fmla="*/ 144 h 298"/>
                <a:gd name="T20" fmla="*/ 32 w 243"/>
                <a:gd name="T21" fmla="*/ 161 h 298"/>
                <a:gd name="T22" fmla="*/ 26 w 243"/>
                <a:gd name="T23" fmla="*/ 164 h 298"/>
                <a:gd name="T24" fmla="*/ 13 w 243"/>
                <a:gd name="T25" fmla="*/ 180 h 298"/>
                <a:gd name="T26" fmla="*/ 12 w 243"/>
                <a:gd name="T27" fmla="*/ 195 h 298"/>
                <a:gd name="T28" fmla="*/ 5 w 243"/>
                <a:gd name="T29" fmla="*/ 215 h 298"/>
                <a:gd name="T30" fmla="*/ 0 w 243"/>
                <a:gd name="T31" fmla="*/ 218 h 298"/>
                <a:gd name="T32" fmla="*/ 5 w 243"/>
                <a:gd name="T33" fmla="*/ 235 h 298"/>
                <a:gd name="T34" fmla="*/ 44 w 243"/>
                <a:gd name="T35" fmla="*/ 235 h 298"/>
                <a:gd name="T36" fmla="*/ 46 w 243"/>
                <a:gd name="T37" fmla="*/ 236 h 298"/>
                <a:gd name="T38" fmla="*/ 61 w 243"/>
                <a:gd name="T39" fmla="*/ 252 h 298"/>
                <a:gd name="T40" fmla="*/ 70 w 243"/>
                <a:gd name="T41" fmla="*/ 278 h 298"/>
                <a:gd name="T42" fmla="*/ 97 w 243"/>
                <a:gd name="T43" fmla="*/ 298 h 298"/>
                <a:gd name="T44" fmla="*/ 114 w 243"/>
                <a:gd name="T45" fmla="*/ 293 h 298"/>
                <a:gd name="T46" fmla="*/ 130 w 243"/>
                <a:gd name="T47" fmla="*/ 265 h 298"/>
                <a:gd name="T48" fmla="*/ 134 w 243"/>
                <a:gd name="T49" fmla="*/ 251 h 298"/>
                <a:gd name="T50" fmla="*/ 148 w 243"/>
                <a:gd name="T51" fmla="*/ 252 h 298"/>
                <a:gd name="T52" fmla="*/ 148 w 243"/>
                <a:gd name="T53" fmla="*/ 240 h 298"/>
                <a:gd name="T54" fmla="*/ 150 w 243"/>
                <a:gd name="T55" fmla="*/ 238 h 298"/>
                <a:gd name="T56" fmla="*/ 180 w 243"/>
                <a:gd name="T57" fmla="*/ 216 h 298"/>
                <a:gd name="T58" fmla="*/ 192 w 243"/>
                <a:gd name="T59" fmla="*/ 196 h 298"/>
                <a:gd name="T60" fmla="*/ 190 w 243"/>
                <a:gd name="T61" fmla="*/ 182 h 298"/>
                <a:gd name="T62" fmla="*/ 201 w 243"/>
                <a:gd name="T63" fmla="*/ 166 h 298"/>
                <a:gd name="T64" fmla="*/ 203 w 243"/>
                <a:gd name="T65" fmla="*/ 167 h 298"/>
                <a:gd name="T66" fmla="*/ 212 w 243"/>
                <a:gd name="T67" fmla="*/ 170 h 298"/>
                <a:gd name="T68" fmla="*/ 208 w 243"/>
                <a:gd name="T69" fmla="*/ 155 h 298"/>
                <a:gd name="T70" fmla="*/ 210 w 243"/>
                <a:gd name="T71" fmla="*/ 149 h 298"/>
                <a:gd name="T72" fmla="*/ 205 w 243"/>
                <a:gd name="T73" fmla="*/ 135 h 298"/>
                <a:gd name="T74" fmla="*/ 225 w 243"/>
                <a:gd name="T75" fmla="*/ 123 h 298"/>
                <a:gd name="T76" fmla="*/ 203 w 243"/>
                <a:gd name="T77" fmla="*/ 97 h 298"/>
                <a:gd name="T78" fmla="*/ 229 w 243"/>
                <a:gd name="T79" fmla="*/ 97 h 298"/>
                <a:gd name="T80" fmla="*/ 230 w 243"/>
                <a:gd name="T81" fmla="*/ 83 h 298"/>
                <a:gd name="T82" fmla="*/ 243 w 243"/>
                <a:gd name="T83" fmla="*/ 65 h 298"/>
                <a:gd name="T84" fmla="*/ 232 w 243"/>
                <a:gd name="T85" fmla="*/ 57 h 298"/>
                <a:gd name="T86" fmla="*/ 233 w 243"/>
                <a:gd name="T87" fmla="*/ 52 h 298"/>
                <a:gd name="T88" fmla="*/ 231 w 243"/>
                <a:gd name="T89" fmla="*/ 50 h 298"/>
                <a:gd name="T90" fmla="*/ 221 w 243"/>
                <a:gd name="T91" fmla="*/ 55 h 298"/>
                <a:gd name="T92" fmla="*/ 202 w 243"/>
                <a:gd name="T93" fmla="*/ 47 h 298"/>
                <a:gd name="T94" fmla="*/ 196 w 243"/>
                <a:gd name="T95" fmla="*/ 37 h 298"/>
                <a:gd name="T96" fmla="*/ 186 w 243"/>
                <a:gd name="T97" fmla="*/ 50 h 298"/>
                <a:gd name="T98" fmla="*/ 150 w 243"/>
                <a:gd name="T99" fmla="*/ 40 h 298"/>
                <a:gd name="T100" fmla="*/ 139 w 243"/>
                <a:gd name="T101" fmla="*/ 3 h 298"/>
                <a:gd name="T102" fmla="*/ 128 w 243"/>
                <a:gd name="T103" fmla="*/ 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3" h="298">
                  <a:moveTo>
                    <a:pt x="127" y="13"/>
                  </a:moveTo>
                  <a:cubicBezTo>
                    <a:pt x="126" y="13"/>
                    <a:pt x="126" y="13"/>
                    <a:pt x="126" y="1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69" y="33"/>
                    <a:pt x="63" y="40"/>
                    <a:pt x="61" y="53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37" y="105"/>
                    <a:pt x="36" y="109"/>
                    <a:pt x="37" y="111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6" y="120"/>
                    <a:pt x="49" y="123"/>
                    <a:pt x="48" y="126"/>
                  </a:cubicBezTo>
                  <a:cubicBezTo>
                    <a:pt x="48" y="128"/>
                    <a:pt x="48" y="130"/>
                    <a:pt x="46" y="131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47"/>
                    <a:pt x="32" y="153"/>
                    <a:pt x="32" y="159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6" y="167"/>
                    <a:pt x="24" y="169"/>
                    <a:pt x="21" y="173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4" y="184"/>
                    <a:pt x="14" y="189"/>
                    <a:pt x="12" y="195"/>
                  </a:cubicBezTo>
                  <a:cubicBezTo>
                    <a:pt x="15" y="202"/>
                    <a:pt x="15" y="206"/>
                    <a:pt x="12" y="209"/>
                  </a:cubicBezTo>
                  <a:cubicBezTo>
                    <a:pt x="5" y="215"/>
                    <a:pt x="5" y="215"/>
                    <a:pt x="5" y="215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5" y="235"/>
                    <a:pt x="5" y="235"/>
                    <a:pt x="5" y="235"/>
                  </a:cubicBezTo>
                  <a:cubicBezTo>
                    <a:pt x="6" y="235"/>
                    <a:pt x="6" y="235"/>
                    <a:pt x="6" y="235"/>
                  </a:cubicBezTo>
                  <a:cubicBezTo>
                    <a:pt x="18" y="234"/>
                    <a:pt x="30" y="234"/>
                    <a:pt x="44" y="235"/>
                  </a:cubicBezTo>
                  <a:cubicBezTo>
                    <a:pt x="46" y="235"/>
                    <a:pt x="46" y="235"/>
                    <a:pt x="46" y="235"/>
                  </a:cubicBezTo>
                  <a:cubicBezTo>
                    <a:pt x="46" y="236"/>
                    <a:pt x="46" y="236"/>
                    <a:pt x="46" y="236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1" y="252"/>
                    <a:pt x="61" y="252"/>
                    <a:pt x="61" y="252"/>
                  </a:cubicBezTo>
                  <a:cubicBezTo>
                    <a:pt x="61" y="252"/>
                    <a:pt x="61" y="252"/>
                    <a:pt x="61" y="252"/>
                  </a:cubicBezTo>
                  <a:cubicBezTo>
                    <a:pt x="70" y="278"/>
                    <a:pt x="70" y="278"/>
                    <a:pt x="70" y="278"/>
                  </a:cubicBezTo>
                  <a:cubicBezTo>
                    <a:pt x="89" y="295"/>
                    <a:pt x="89" y="295"/>
                    <a:pt x="89" y="295"/>
                  </a:cubicBezTo>
                  <a:cubicBezTo>
                    <a:pt x="97" y="298"/>
                    <a:pt x="97" y="298"/>
                    <a:pt x="97" y="298"/>
                  </a:cubicBezTo>
                  <a:cubicBezTo>
                    <a:pt x="97" y="276"/>
                    <a:pt x="97" y="276"/>
                    <a:pt x="97" y="276"/>
                  </a:cubicBezTo>
                  <a:cubicBezTo>
                    <a:pt x="114" y="293"/>
                    <a:pt x="114" y="293"/>
                    <a:pt x="114" y="293"/>
                  </a:cubicBezTo>
                  <a:cubicBezTo>
                    <a:pt x="117" y="291"/>
                    <a:pt x="117" y="291"/>
                    <a:pt x="117" y="291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2" y="251"/>
                    <a:pt x="132" y="251"/>
                    <a:pt x="132" y="251"/>
                  </a:cubicBezTo>
                  <a:cubicBezTo>
                    <a:pt x="134" y="251"/>
                    <a:pt x="134" y="251"/>
                    <a:pt x="134" y="251"/>
                  </a:cubicBezTo>
                  <a:cubicBezTo>
                    <a:pt x="135" y="251"/>
                    <a:pt x="135" y="251"/>
                    <a:pt x="135" y="251"/>
                  </a:cubicBezTo>
                  <a:cubicBezTo>
                    <a:pt x="148" y="252"/>
                    <a:pt x="148" y="252"/>
                    <a:pt x="148" y="252"/>
                  </a:cubicBezTo>
                  <a:cubicBezTo>
                    <a:pt x="148" y="242"/>
                    <a:pt x="148" y="242"/>
                    <a:pt x="148" y="242"/>
                  </a:cubicBezTo>
                  <a:cubicBezTo>
                    <a:pt x="148" y="240"/>
                    <a:pt x="148" y="240"/>
                    <a:pt x="148" y="240"/>
                  </a:cubicBezTo>
                  <a:cubicBezTo>
                    <a:pt x="148" y="238"/>
                    <a:pt x="148" y="238"/>
                    <a:pt x="148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7" y="239"/>
                    <a:pt x="167" y="239"/>
                    <a:pt x="167" y="239"/>
                  </a:cubicBezTo>
                  <a:cubicBezTo>
                    <a:pt x="176" y="230"/>
                    <a:pt x="180" y="222"/>
                    <a:pt x="180" y="216"/>
                  </a:cubicBezTo>
                  <a:cubicBezTo>
                    <a:pt x="177" y="191"/>
                    <a:pt x="177" y="191"/>
                    <a:pt x="177" y="191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190" y="182"/>
                    <a:pt x="190" y="182"/>
                    <a:pt x="190" y="182"/>
                  </a:cubicBezTo>
                  <a:cubicBezTo>
                    <a:pt x="188" y="180"/>
                    <a:pt x="188" y="180"/>
                    <a:pt x="188" y="180"/>
                  </a:cubicBezTo>
                  <a:cubicBezTo>
                    <a:pt x="201" y="166"/>
                    <a:pt x="201" y="166"/>
                    <a:pt x="201" y="166"/>
                  </a:cubicBezTo>
                  <a:cubicBezTo>
                    <a:pt x="202" y="167"/>
                    <a:pt x="202" y="167"/>
                    <a:pt x="202" y="167"/>
                  </a:cubicBezTo>
                  <a:cubicBezTo>
                    <a:pt x="203" y="167"/>
                    <a:pt x="203" y="167"/>
                    <a:pt x="203" y="167"/>
                  </a:cubicBezTo>
                  <a:cubicBezTo>
                    <a:pt x="212" y="172"/>
                    <a:pt x="212" y="172"/>
                    <a:pt x="212" y="172"/>
                  </a:cubicBezTo>
                  <a:cubicBezTo>
                    <a:pt x="212" y="170"/>
                    <a:pt x="212" y="170"/>
                    <a:pt x="212" y="170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12" y="153"/>
                    <a:pt x="212" y="153"/>
                    <a:pt x="212" y="153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3" y="135"/>
                    <a:pt x="203" y="135"/>
                    <a:pt x="203" y="135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6" y="133"/>
                    <a:pt x="206" y="133"/>
                    <a:pt x="206" y="133"/>
                  </a:cubicBezTo>
                  <a:cubicBezTo>
                    <a:pt x="225" y="123"/>
                    <a:pt x="225" y="123"/>
                    <a:pt x="225" y="123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10" y="107"/>
                    <a:pt x="201" y="100"/>
                    <a:pt x="203" y="97"/>
                  </a:cubicBezTo>
                  <a:cubicBezTo>
                    <a:pt x="203" y="94"/>
                    <a:pt x="205" y="93"/>
                    <a:pt x="208" y="93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0" y="84"/>
                    <a:pt x="230" y="84"/>
                    <a:pt x="230" y="84"/>
                  </a:cubicBezTo>
                  <a:cubicBezTo>
                    <a:pt x="230" y="83"/>
                    <a:pt x="230" y="83"/>
                    <a:pt x="230" y="83"/>
                  </a:cubicBezTo>
                  <a:cubicBezTo>
                    <a:pt x="240" y="73"/>
                    <a:pt x="240" y="73"/>
                    <a:pt x="240" y="73"/>
                  </a:cubicBezTo>
                  <a:cubicBezTo>
                    <a:pt x="243" y="65"/>
                    <a:pt x="243" y="65"/>
                    <a:pt x="243" y="65"/>
                  </a:cubicBezTo>
                  <a:cubicBezTo>
                    <a:pt x="239" y="64"/>
                    <a:pt x="236" y="61"/>
                    <a:pt x="233" y="58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3" y="52"/>
                    <a:pt x="233" y="52"/>
                    <a:pt x="233" y="52"/>
                  </a:cubicBezTo>
                  <a:cubicBezTo>
                    <a:pt x="232" y="51"/>
                    <a:pt x="232" y="51"/>
                    <a:pt x="232" y="51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30" y="51"/>
                    <a:pt x="230" y="51"/>
                    <a:pt x="230" y="51"/>
                  </a:cubicBezTo>
                  <a:cubicBezTo>
                    <a:pt x="229" y="53"/>
                    <a:pt x="226" y="55"/>
                    <a:pt x="221" y="55"/>
                  </a:cubicBezTo>
                  <a:cubicBezTo>
                    <a:pt x="213" y="55"/>
                    <a:pt x="207" y="52"/>
                    <a:pt x="202" y="47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1" y="47"/>
                    <a:pt x="201" y="47"/>
                    <a:pt x="201" y="4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4" y="38"/>
                    <a:pt x="194" y="38"/>
                    <a:pt x="194" y="38"/>
                  </a:cubicBezTo>
                  <a:cubicBezTo>
                    <a:pt x="194" y="42"/>
                    <a:pt x="191" y="47"/>
                    <a:pt x="186" y="50"/>
                  </a:cubicBezTo>
                  <a:cubicBezTo>
                    <a:pt x="177" y="54"/>
                    <a:pt x="169" y="55"/>
                    <a:pt x="161" y="52"/>
                  </a:cubicBezTo>
                  <a:cubicBezTo>
                    <a:pt x="155" y="50"/>
                    <a:pt x="152" y="46"/>
                    <a:pt x="150" y="40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6" y="13"/>
                    <a:pt x="143" y="5"/>
                    <a:pt x="139" y="3"/>
                  </a:cubicBezTo>
                  <a:cubicBezTo>
                    <a:pt x="134" y="0"/>
                    <a:pt x="130" y="0"/>
                    <a:pt x="127" y="0"/>
                  </a:cubicBezTo>
                  <a:cubicBezTo>
                    <a:pt x="128" y="12"/>
                    <a:pt x="128" y="12"/>
                    <a:pt x="128" y="12"/>
                  </a:cubicBezTo>
                  <a:lnTo>
                    <a:pt x="127" y="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4275881" y="3359559"/>
              <a:ext cx="86147" cy="77532"/>
            </a:xfrm>
            <a:custGeom>
              <a:avLst/>
              <a:gdLst>
                <a:gd name="T0" fmla="*/ 54 w 58"/>
                <a:gd name="T1" fmla="*/ 28 h 52"/>
                <a:gd name="T2" fmla="*/ 58 w 58"/>
                <a:gd name="T3" fmla="*/ 22 h 52"/>
                <a:gd name="T4" fmla="*/ 58 w 58"/>
                <a:gd name="T5" fmla="*/ 22 h 52"/>
                <a:gd name="T6" fmla="*/ 41 w 58"/>
                <a:gd name="T7" fmla="*/ 8 h 52"/>
                <a:gd name="T8" fmla="*/ 19 w 58"/>
                <a:gd name="T9" fmla="*/ 0 h 52"/>
                <a:gd name="T10" fmla="*/ 12 w 58"/>
                <a:gd name="T11" fmla="*/ 3 h 52"/>
                <a:gd name="T12" fmla="*/ 12 w 58"/>
                <a:gd name="T13" fmla="*/ 18 h 52"/>
                <a:gd name="T14" fmla="*/ 3 w 58"/>
                <a:gd name="T15" fmla="*/ 32 h 52"/>
                <a:gd name="T16" fmla="*/ 0 w 58"/>
                <a:gd name="T17" fmla="*/ 35 h 52"/>
                <a:gd name="T18" fmla="*/ 7 w 58"/>
                <a:gd name="T19" fmla="*/ 43 h 52"/>
                <a:gd name="T20" fmla="*/ 8 w 58"/>
                <a:gd name="T21" fmla="*/ 43 h 52"/>
                <a:gd name="T22" fmla="*/ 10 w 58"/>
                <a:gd name="T23" fmla="*/ 49 h 52"/>
                <a:gd name="T24" fmla="*/ 18 w 58"/>
                <a:gd name="T25" fmla="*/ 52 h 52"/>
                <a:gd name="T26" fmla="*/ 30 w 58"/>
                <a:gd name="T27" fmla="*/ 48 h 52"/>
                <a:gd name="T28" fmla="*/ 45 w 58"/>
                <a:gd name="T29" fmla="*/ 51 h 52"/>
                <a:gd name="T30" fmla="*/ 45 w 58"/>
                <a:gd name="T31" fmla="*/ 46 h 52"/>
                <a:gd name="T32" fmla="*/ 54 w 58"/>
                <a:gd name="T33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52">
                  <a:moveTo>
                    <a:pt x="54" y="28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2" y="2"/>
                    <a:pt x="25" y="0"/>
                    <a:pt x="19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0" y="22"/>
                    <a:pt x="8" y="28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3" y="49"/>
                    <a:pt x="27" y="47"/>
                    <a:pt x="30" y="48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6" y="36"/>
                    <a:pt x="49" y="31"/>
                    <a:pt x="54" y="28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4070360" y="3437092"/>
              <a:ext cx="312589" cy="361816"/>
            </a:xfrm>
            <a:custGeom>
              <a:avLst/>
              <a:gdLst>
                <a:gd name="T0" fmla="*/ 110 w 210"/>
                <a:gd name="T1" fmla="*/ 10 h 243"/>
                <a:gd name="T2" fmla="*/ 74 w 210"/>
                <a:gd name="T3" fmla="*/ 3 h 243"/>
                <a:gd name="T4" fmla="*/ 66 w 210"/>
                <a:gd name="T5" fmla="*/ 46 h 243"/>
                <a:gd name="T6" fmla="*/ 48 w 210"/>
                <a:gd name="T7" fmla="*/ 56 h 243"/>
                <a:gd name="T8" fmla="*/ 39 w 210"/>
                <a:gd name="T9" fmla="*/ 71 h 243"/>
                <a:gd name="T10" fmla="*/ 29 w 210"/>
                <a:gd name="T11" fmla="*/ 92 h 243"/>
                <a:gd name="T12" fmla="*/ 11 w 210"/>
                <a:gd name="T13" fmla="*/ 117 h 243"/>
                <a:gd name="T14" fmla="*/ 3 w 210"/>
                <a:gd name="T15" fmla="*/ 135 h 243"/>
                <a:gd name="T16" fmla="*/ 20 w 210"/>
                <a:gd name="T17" fmla="*/ 161 h 243"/>
                <a:gd name="T18" fmla="*/ 27 w 210"/>
                <a:gd name="T19" fmla="*/ 175 h 243"/>
                <a:gd name="T20" fmla="*/ 28 w 210"/>
                <a:gd name="T21" fmla="*/ 177 h 243"/>
                <a:gd name="T22" fmla="*/ 27 w 210"/>
                <a:gd name="T23" fmla="*/ 179 h 243"/>
                <a:gd name="T24" fmla="*/ 26 w 210"/>
                <a:gd name="T25" fmla="*/ 181 h 243"/>
                <a:gd name="T26" fmla="*/ 47 w 210"/>
                <a:gd name="T27" fmla="*/ 212 h 243"/>
                <a:gd name="T28" fmla="*/ 56 w 210"/>
                <a:gd name="T29" fmla="*/ 233 h 243"/>
                <a:gd name="T30" fmla="*/ 80 w 210"/>
                <a:gd name="T31" fmla="*/ 225 h 243"/>
                <a:gd name="T32" fmla="*/ 79 w 210"/>
                <a:gd name="T33" fmla="*/ 223 h 243"/>
                <a:gd name="T34" fmla="*/ 92 w 210"/>
                <a:gd name="T35" fmla="*/ 216 h 243"/>
                <a:gd name="T36" fmla="*/ 114 w 210"/>
                <a:gd name="T37" fmla="*/ 235 h 243"/>
                <a:gd name="T38" fmla="*/ 114 w 210"/>
                <a:gd name="T39" fmla="*/ 226 h 243"/>
                <a:gd name="T40" fmla="*/ 131 w 210"/>
                <a:gd name="T41" fmla="*/ 232 h 243"/>
                <a:gd name="T42" fmla="*/ 132 w 210"/>
                <a:gd name="T43" fmla="*/ 233 h 243"/>
                <a:gd name="T44" fmla="*/ 148 w 210"/>
                <a:gd name="T45" fmla="*/ 237 h 243"/>
                <a:gd name="T46" fmla="*/ 148 w 210"/>
                <a:gd name="T47" fmla="*/ 213 h 243"/>
                <a:gd name="T48" fmla="*/ 153 w 210"/>
                <a:gd name="T49" fmla="*/ 195 h 243"/>
                <a:gd name="T50" fmla="*/ 152 w 210"/>
                <a:gd name="T51" fmla="*/ 192 h 243"/>
                <a:gd name="T52" fmla="*/ 155 w 210"/>
                <a:gd name="T53" fmla="*/ 190 h 243"/>
                <a:gd name="T54" fmla="*/ 174 w 210"/>
                <a:gd name="T55" fmla="*/ 162 h 243"/>
                <a:gd name="T56" fmla="*/ 178 w 210"/>
                <a:gd name="T57" fmla="*/ 163 h 243"/>
                <a:gd name="T58" fmla="*/ 177 w 210"/>
                <a:gd name="T59" fmla="*/ 176 h 243"/>
                <a:gd name="T60" fmla="*/ 198 w 210"/>
                <a:gd name="T61" fmla="*/ 159 h 243"/>
                <a:gd name="T62" fmla="*/ 193 w 210"/>
                <a:gd name="T63" fmla="*/ 150 h 243"/>
                <a:gd name="T64" fmla="*/ 198 w 210"/>
                <a:gd name="T65" fmla="*/ 119 h 243"/>
                <a:gd name="T66" fmla="*/ 186 w 210"/>
                <a:gd name="T67" fmla="*/ 117 h 243"/>
                <a:gd name="T68" fmla="*/ 183 w 210"/>
                <a:gd name="T69" fmla="*/ 112 h 243"/>
                <a:gd name="T70" fmla="*/ 200 w 210"/>
                <a:gd name="T71" fmla="*/ 100 h 243"/>
                <a:gd name="T72" fmla="*/ 202 w 210"/>
                <a:gd name="T73" fmla="*/ 80 h 243"/>
                <a:gd name="T74" fmla="*/ 203 w 210"/>
                <a:gd name="T75" fmla="*/ 61 h 243"/>
                <a:gd name="T76" fmla="*/ 195 w 210"/>
                <a:gd name="T77" fmla="*/ 59 h 243"/>
                <a:gd name="T78" fmla="*/ 192 w 210"/>
                <a:gd name="T79" fmla="*/ 58 h 243"/>
                <a:gd name="T80" fmla="*/ 191 w 210"/>
                <a:gd name="T81" fmla="*/ 56 h 243"/>
                <a:gd name="T82" fmla="*/ 151 w 210"/>
                <a:gd name="T83" fmla="*/ 42 h 243"/>
                <a:gd name="T84" fmla="*/ 139 w 210"/>
                <a:gd name="T85" fmla="*/ 57 h 243"/>
                <a:gd name="T86" fmla="*/ 92 w 210"/>
                <a:gd name="T87" fmla="*/ 42 h 243"/>
                <a:gd name="T88" fmla="*/ 156 w 210"/>
                <a:gd name="T89" fmla="*/ 10 h 243"/>
                <a:gd name="T90" fmla="*/ 129 w 210"/>
                <a:gd name="T91" fmla="*/ 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0" h="243">
                  <a:moveTo>
                    <a:pt x="129" y="3"/>
                  </a:moveTo>
                  <a:cubicBezTo>
                    <a:pt x="121" y="7"/>
                    <a:pt x="115" y="10"/>
                    <a:pt x="110" y="10"/>
                  </a:cubicBezTo>
                  <a:cubicBezTo>
                    <a:pt x="106" y="10"/>
                    <a:pt x="99" y="9"/>
                    <a:pt x="90" y="6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69" y="6"/>
                    <a:pt x="63" y="12"/>
                    <a:pt x="56" y="24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40" y="62"/>
                    <a:pt x="41" y="68"/>
                    <a:pt x="39" y="71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4" y="85"/>
                    <a:pt x="32" y="90"/>
                    <a:pt x="29" y="92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1" y="126"/>
                    <a:pt x="0" y="131"/>
                    <a:pt x="3" y="135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61"/>
                    <a:pt x="20" y="161"/>
                    <a:pt x="20" y="161"/>
                  </a:cubicBezTo>
                  <a:cubicBezTo>
                    <a:pt x="20" y="161"/>
                    <a:pt x="20" y="161"/>
                    <a:pt x="20" y="161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7" y="178"/>
                    <a:pt x="27" y="178"/>
                    <a:pt x="27" y="178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0" y="181"/>
                    <a:pt x="32" y="183"/>
                    <a:pt x="36" y="185"/>
                  </a:cubicBezTo>
                  <a:cubicBezTo>
                    <a:pt x="41" y="188"/>
                    <a:pt x="45" y="198"/>
                    <a:pt x="47" y="212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2" y="230"/>
                    <a:pt x="53" y="232"/>
                    <a:pt x="56" y="233"/>
                  </a:cubicBezTo>
                  <a:cubicBezTo>
                    <a:pt x="62" y="236"/>
                    <a:pt x="69" y="235"/>
                    <a:pt x="75" y="231"/>
                  </a:cubicBezTo>
                  <a:cubicBezTo>
                    <a:pt x="79" y="229"/>
                    <a:pt x="81" y="227"/>
                    <a:pt x="80" y="225"/>
                  </a:cubicBezTo>
                  <a:cubicBezTo>
                    <a:pt x="79" y="224"/>
                    <a:pt x="79" y="224"/>
                    <a:pt x="79" y="224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91" y="214"/>
                    <a:pt x="91" y="214"/>
                    <a:pt x="91" y="214"/>
                  </a:cubicBezTo>
                  <a:cubicBezTo>
                    <a:pt x="92" y="216"/>
                    <a:pt x="92" y="216"/>
                    <a:pt x="92" y="216"/>
                  </a:cubicBezTo>
                  <a:cubicBezTo>
                    <a:pt x="101" y="231"/>
                    <a:pt x="101" y="231"/>
                    <a:pt x="101" y="231"/>
                  </a:cubicBezTo>
                  <a:cubicBezTo>
                    <a:pt x="105" y="234"/>
                    <a:pt x="108" y="235"/>
                    <a:pt x="114" y="235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4" y="226"/>
                    <a:pt x="114" y="226"/>
                    <a:pt x="114" y="226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31" y="232"/>
                    <a:pt x="131" y="232"/>
                    <a:pt x="131" y="232"/>
                  </a:cubicBezTo>
                  <a:cubicBezTo>
                    <a:pt x="132" y="232"/>
                    <a:pt x="132" y="232"/>
                    <a:pt x="132" y="232"/>
                  </a:cubicBezTo>
                  <a:cubicBezTo>
                    <a:pt x="132" y="233"/>
                    <a:pt x="132" y="233"/>
                    <a:pt x="132" y="233"/>
                  </a:cubicBezTo>
                  <a:cubicBezTo>
                    <a:pt x="145" y="243"/>
                    <a:pt x="145" y="243"/>
                    <a:pt x="145" y="243"/>
                  </a:cubicBezTo>
                  <a:cubicBezTo>
                    <a:pt x="148" y="237"/>
                    <a:pt x="148" y="237"/>
                    <a:pt x="148" y="237"/>
                  </a:cubicBezTo>
                  <a:cubicBezTo>
                    <a:pt x="147" y="214"/>
                    <a:pt x="147" y="214"/>
                    <a:pt x="147" y="214"/>
                  </a:cubicBezTo>
                  <a:cubicBezTo>
                    <a:pt x="148" y="213"/>
                    <a:pt x="148" y="213"/>
                    <a:pt x="148" y="213"/>
                  </a:cubicBezTo>
                  <a:cubicBezTo>
                    <a:pt x="156" y="203"/>
                    <a:pt x="156" y="203"/>
                    <a:pt x="156" y="203"/>
                  </a:cubicBezTo>
                  <a:cubicBezTo>
                    <a:pt x="157" y="201"/>
                    <a:pt x="156" y="199"/>
                    <a:pt x="153" y="195"/>
                  </a:cubicBezTo>
                  <a:cubicBezTo>
                    <a:pt x="151" y="193"/>
                    <a:pt x="151" y="193"/>
                    <a:pt x="151" y="193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53" y="190"/>
                    <a:pt x="153" y="190"/>
                    <a:pt x="153" y="190"/>
                  </a:cubicBezTo>
                  <a:cubicBezTo>
                    <a:pt x="155" y="190"/>
                    <a:pt x="155" y="190"/>
                    <a:pt x="155" y="190"/>
                  </a:cubicBezTo>
                  <a:cubicBezTo>
                    <a:pt x="172" y="161"/>
                    <a:pt x="172" y="161"/>
                    <a:pt x="172" y="161"/>
                  </a:cubicBezTo>
                  <a:cubicBezTo>
                    <a:pt x="174" y="162"/>
                    <a:pt x="174" y="162"/>
                    <a:pt x="174" y="162"/>
                  </a:cubicBezTo>
                  <a:cubicBezTo>
                    <a:pt x="177" y="163"/>
                    <a:pt x="177" y="163"/>
                    <a:pt x="177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78" y="165"/>
                    <a:pt x="178" y="165"/>
                    <a:pt x="178" y="165"/>
                  </a:cubicBezTo>
                  <a:cubicBezTo>
                    <a:pt x="177" y="176"/>
                    <a:pt x="177" y="176"/>
                    <a:pt x="177" y="176"/>
                  </a:cubicBezTo>
                  <a:cubicBezTo>
                    <a:pt x="178" y="176"/>
                    <a:pt x="178" y="176"/>
                    <a:pt x="178" y="176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6" y="116"/>
                    <a:pt x="186" y="116"/>
                    <a:pt x="186" y="116"/>
                  </a:cubicBezTo>
                  <a:cubicBezTo>
                    <a:pt x="183" y="112"/>
                    <a:pt x="183" y="112"/>
                    <a:pt x="183" y="112"/>
                  </a:cubicBezTo>
                  <a:cubicBezTo>
                    <a:pt x="181" y="108"/>
                    <a:pt x="181" y="104"/>
                    <a:pt x="183" y="101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10" y="100"/>
                    <a:pt x="210" y="100"/>
                    <a:pt x="210" y="100"/>
                  </a:cubicBezTo>
                  <a:cubicBezTo>
                    <a:pt x="210" y="97"/>
                    <a:pt x="208" y="90"/>
                    <a:pt x="202" y="80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195" y="59"/>
                    <a:pt x="195" y="59"/>
                    <a:pt x="195" y="59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89" y="49"/>
                    <a:pt x="185" y="43"/>
                    <a:pt x="178" y="41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7"/>
                    <a:pt x="139" y="57"/>
                    <a:pt x="139" y="57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7" y="31"/>
                    <a:pt x="144" y="24"/>
                    <a:pt x="156" y="10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129" y="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3772539" y="3126964"/>
              <a:ext cx="390121" cy="481191"/>
            </a:xfrm>
            <a:custGeom>
              <a:avLst/>
              <a:gdLst>
                <a:gd name="T0" fmla="*/ 165 w 263"/>
                <a:gd name="T1" fmla="*/ 91 h 323"/>
                <a:gd name="T2" fmla="*/ 146 w 263"/>
                <a:gd name="T3" fmla="*/ 48 h 323"/>
                <a:gd name="T4" fmla="*/ 94 w 263"/>
                <a:gd name="T5" fmla="*/ 30 h 323"/>
                <a:gd name="T6" fmla="*/ 64 w 263"/>
                <a:gd name="T7" fmla="*/ 0 h 323"/>
                <a:gd name="T8" fmla="*/ 83 w 263"/>
                <a:gd name="T9" fmla="*/ 30 h 323"/>
                <a:gd name="T10" fmla="*/ 84 w 263"/>
                <a:gd name="T11" fmla="*/ 32 h 323"/>
                <a:gd name="T12" fmla="*/ 61 w 263"/>
                <a:gd name="T13" fmla="*/ 62 h 323"/>
                <a:gd name="T14" fmla="*/ 32 w 263"/>
                <a:gd name="T15" fmla="*/ 39 h 323"/>
                <a:gd name="T16" fmla="*/ 39 w 263"/>
                <a:gd name="T17" fmla="*/ 61 h 323"/>
                <a:gd name="T18" fmla="*/ 39 w 263"/>
                <a:gd name="T19" fmla="*/ 63 h 323"/>
                <a:gd name="T20" fmla="*/ 37 w 263"/>
                <a:gd name="T21" fmla="*/ 71 h 323"/>
                <a:gd name="T22" fmla="*/ 20 w 263"/>
                <a:gd name="T23" fmla="*/ 78 h 323"/>
                <a:gd name="T24" fmla="*/ 17 w 263"/>
                <a:gd name="T25" fmla="*/ 107 h 323"/>
                <a:gd name="T26" fmla="*/ 13 w 263"/>
                <a:gd name="T27" fmla="*/ 108 h 323"/>
                <a:gd name="T28" fmla="*/ 6 w 263"/>
                <a:gd name="T29" fmla="*/ 113 h 323"/>
                <a:gd name="T30" fmla="*/ 24 w 263"/>
                <a:gd name="T31" fmla="*/ 140 h 323"/>
                <a:gd name="T32" fmla="*/ 52 w 263"/>
                <a:gd name="T33" fmla="*/ 144 h 323"/>
                <a:gd name="T34" fmla="*/ 60 w 263"/>
                <a:gd name="T35" fmla="*/ 154 h 323"/>
                <a:gd name="T36" fmla="*/ 60 w 263"/>
                <a:gd name="T37" fmla="*/ 154 h 323"/>
                <a:gd name="T38" fmla="*/ 61 w 263"/>
                <a:gd name="T39" fmla="*/ 181 h 323"/>
                <a:gd name="T40" fmla="*/ 42 w 263"/>
                <a:gd name="T41" fmla="*/ 198 h 323"/>
                <a:gd name="T42" fmla="*/ 37 w 263"/>
                <a:gd name="T43" fmla="*/ 210 h 323"/>
                <a:gd name="T44" fmla="*/ 63 w 263"/>
                <a:gd name="T45" fmla="*/ 222 h 323"/>
                <a:gd name="T46" fmla="*/ 73 w 263"/>
                <a:gd name="T47" fmla="*/ 231 h 323"/>
                <a:gd name="T48" fmla="*/ 88 w 263"/>
                <a:gd name="T49" fmla="*/ 303 h 323"/>
                <a:gd name="T50" fmla="*/ 84 w 263"/>
                <a:gd name="T51" fmla="*/ 309 h 323"/>
                <a:gd name="T52" fmla="*/ 86 w 263"/>
                <a:gd name="T53" fmla="*/ 314 h 323"/>
                <a:gd name="T54" fmla="*/ 126 w 263"/>
                <a:gd name="T55" fmla="*/ 298 h 323"/>
                <a:gd name="T56" fmla="*/ 134 w 263"/>
                <a:gd name="T57" fmla="*/ 303 h 323"/>
                <a:gd name="T58" fmla="*/ 135 w 263"/>
                <a:gd name="T59" fmla="*/ 301 h 323"/>
                <a:gd name="T60" fmla="*/ 149 w 263"/>
                <a:gd name="T61" fmla="*/ 293 h 323"/>
                <a:gd name="T62" fmla="*/ 188 w 263"/>
                <a:gd name="T63" fmla="*/ 310 h 323"/>
                <a:gd name="T64" fmla="*/ 199 w 263"/>
                <a:gd name="T65" fmla="*/ 317 h 323"/>
                <a:gd name="T66" fmla="*/ 231 w 263"/>
                <a:gd name="T67" fmla="*/ 282 h 323"/>
                <a:gd name="T68" fmla="*/ 224 w 263"/>
                <a:gd name="T69" fmla="*/ 255 h 323"/>
                <a:gd name="T70" fmla="*/ 248 w 263"/>
                <a:gd name="T71" fmla="*/ 256 h 323"/>
                <a:gd name="T72" fmla="*/ 248 w 263"/>
                <a:gd name="T73" fmla="*/ 232 h 323"/>
                <a:gd name="T74" fmla="*/ 263 w 263"/>
                <a:gd name="T75" fmla="*/ 211 h 323"/>
                <a:gd name="T76" fmla="*/ 244 w 263"/>
                <a:gd name="T77" fmla="*/ 192 h 323"/>
                <a:gd name="T78" fmla="*/ 235 w 263"/>
                <a:gd name="T79" fmla="*/ 200 h 323"/>
                <a:gd name="T80" fmla="*/ 232 w 263"/>
                <a:gd name="T81" fmla="*/ 199 h 323"/>
                <a:gd name="T82" fmla="*/ 216 w 263"/>
                <a:gd name="T83" fmla="*/ 184 h 323"/>
                <a:gd name="T84" fmla="*/ 195 w 263"/>
                <a:gd name="T85" fmla="*/ 171 h 323"/>
                <a:gd name="T86" fmla="*/ 189 w 263"/>
                <a:gd name="T87" fmla="*/ 146 h 323"/>
                <a:gd name="T88" fmla="*/ 201 w 263"/>
                <a:gd name="T89" fmla="*/ 110 h 323"/>
                <a:gd name="T90" fmla="*/ 222 w 263"/>
                <a:gd name="T91" fmla="*/ 111 h 323"/>
                <a:gd name="T92" fmla="*/ 223 w 263"/>
                <a:gd name="T93" fmla="*/ 90 h 323"/>
                <a:gd name="T94" fmla="*/ 166 w 263"/>
                <a:gd name="T95" fmla="*/ 93 h 323"/>
                <a:gd name="T96" fmla="*/ 166 w 263"/>
                <a:gd name="T97" fmla="*/ 9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3" h="323">
                  <a:moveTo>
                    <a:pt x="166" y="91"/>
                  </a:moveTo>
                  <a:cubicBezTo>
                    <a:pt x="165" y="91"/>
                    <a:pt x="165" y="91"/>
                    <a:pt x="165" y="91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57" y="65"/>
                    <a:pt x="151" y="50"/>
                    <a:pt x="146" y="48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108" y="36"/>
                    <a:pt x="98" y="33"/>
                    <a:pt x="94" y="30"/>
                  </a:cubicBezTo>
                  <a:cubicBezTo>
                    <a:pt x="87" y="26"/>
                    <a:pt x="78" y="16"/>
                    <a:pt x="6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6" y="7"/>
                    <a:pt x="71" y="16"/>
                    <a:pt x="83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69" y="60"/>
                    <a:pt x="65" y="63"/>
                    <a:pt x="61" y="62"/>
                  </a:cubicBezTo>
                  <a:cubicBezTo>
                    <a:pt x="58" y="60"/>
                    <a:pt x="53" y="54"/>
                    <a:pt x="44" y="43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43"/>
                    <a:pt x="34" y="49"/>
                    <a:pt x="39" y="60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18" y="80"/>
                    <a:pt x="18" y="83"/>
                    <a:pt x="19" y="87"/>
                  </a:cubicBezTo>
                  <a:cubicBezTo>
                    <a:pt x="20" y="98"/>
                    <a:pt x="20" y="104"/>
                    <a:pt x="17" y="107"/>
                  </a:cubicBezTo>
                  <a:cubicBezTo>
                    <a:pt x="16" y="108"/>
                    <a:pt x="15" y="108"/>
                    <a:pt x="14" y="108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2" y="111"/>
                    <a:pt x="6" y="113"/>
                  </a:cubicBezTo>
                  <a:cubicBezTo>
                    <a:pt x="13" y="119"/>
                    <a:pt x="18" y="128"/>
                    <a:pt x="24" y="138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8" y="138"/>
                    <a:pt x="45" y="139"/>
                    <a:pt x="52" y="14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1" y="175"/>
                    <a:pt x="62" y="178"/>
                    <a:pt x="61" y="181"/>
                  </a:cubicBezTo>
                  <a:cubicBezTo>
                    <a:pt x="60" y="185"/>
                    <a:pt x="57" y="187"/>
                    <a:pt x="52" y="187"/>
                  </a:cubicBezTo>
                  <a:cubicBezTo>
                    <a:pt x="46" y="187"/>
                    <a:pt x="44" y="191"/>
                    <a:pt x="42" y="198"/>
                  </a:cubicBezTo>
                  <a:cubicBezTo>
                    <a:pt x="42" y="198"/>
                    <a:pt x="42" y="198"/>
                    <a:pt x="42" y="198"/>
                  </a:cubicBezTo>
                  <a:cubicBezTo>
                    <a:pt x="37" y="210"/>
                    <a:pt x="37" y="210"/>
                    <a:pt x="37" y="210"/>
                  </a:cubicBezTo>
                  <a:cubicBezTo>
                    <a:pt x="45" y="218"/>
                    <a:pt x="45" y="218"/>
                    <a:pt x="45" y="218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64" y="222"/>
                    <a:pt x="64" y="222"/>
                    <a:pt x="64" y="222"/>
                  </a:cubicBezTo>
                  <a:cubicBezTo>
                    <a:pt x="73" y="231"/>
                    <a:pt x="73" y="231"/>
                    <a:pt x="73" y="231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8" y="303"/>
                    <a:pt x="88" y="303"/>
                    <a:pt x="88" y="303"/>
                  </a:cubicBezTo>
                  <a:cubicBezTo>
                    <a:pt x="88" y="305"/>
                    <a:pt x="88" y="305"/>
                    <a:pt x="88" y="305"/>
                  </a:cubicBezTo>
                  <a:cubicBezTo>
                    <a:pt x="84" y="309"/>
                    <a:pt x="84" y="309"/>
                    <a:pt x="84" y="309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20" y="308"/>
                    <a:pt x="116" y="317"/>
                    <a:pt x="115" y="323"/>
                  </a:cubicBezTo>
                  <a:cubicBezTo>
                    <a:pt x="123" y="320"/>
                    <a:pt x="130" y="314"/>
                    <a:pt x="134" y="303"/>
                  </a:cubicBezTo>
                  <a:cubicBezTo>
                    <a:pt x="135" y="301"/>
                    <a:pt x="135" y="301"/>
                    <a:pt x="135" y="301"/>
                  </a:cubicBezTo>
                  <a:cubicBezTo>
                    <a:pt x="135" y="301"/>
                    <a:pt x="135" y="301"/>
                    <a:pt x="135" y="301"/>
                  </a:cubicBezTo>
                  <a:cubicBezTo>
                    <a:pt x="148" y="294"/>
                    <a:pt x="148" y="294"/>
                    <a:pt x="148" y="294"/>
                  </a:cubicBezTo>
                  <a:cubicBezTo>
                    <a:pt x="149" y="293"/>
                    <a:pt x="149" y="293"/>
                    <a:pt x="149" y="293"/>
                  </a:cubicBezTo>
                  <a:cubicBezTo>
                    <a:pt x="168" y="309"/>
                    <a:pt x="168" y="309"/>
                    <a:pt x="168" y="309"/>
                  </a:cubicBezTo>
                  <a:cubicBezTo>
                    <a:pt x="188" y="310"/>
                    <a:pt x="188" y="310"/>
                    <a:pt x="188" y="310"/>
                  </a:cubicBezTo>
                  <a:cubicBezTo>
                    <a:pt x="189" y="311"/>
                    <a:pt x="189" y="311"/>
                    <a:pt x="189" y="311"/>
                  </a:cubicBezTo>
                  <a:cubicBezTo>
                    <a:pt x="199" y="317"/>
                    <a:pt x="199" y="317"/>
                    <a:pt x="199" y="317"/>
                  </a:cubicBezTo>
                  <a:cubicBezTo>
                    <a:pt x="224" y="295"/>
                    <a:pt x="224" y="295"/>
                    <a:pt x="224" y="295"/>
                  </a:cubicBezTo>
                  <a:cubicBezTo>
                    <a:pt x="226" y="293"/>
                    <a:pt x="228" y="289"/>
                    <a:pt x="231" y="282"/>
                  </a:cubicBezTo>
                  <a:cubicBezTo>
                    <a:pt x="234" y="276"/>
                    <a:pt x="234" y="276"/>
                    <a:pt x="234" y="276"/>
                  </a:cubicBezTo>
                  <a:cubicBezTo>
                    <a:pt x="235" y="274"/>
                    <a:pt x="231" y="267"/>
                    <a:pt x="224" y="255"/>
                  </a:cubicBezTo>
                  <a:cubicBezTo>
                    <a:pt x="218" y="246"/>
                    <a:pt x="218" y="246"/>
                    <a:pt x="218" y="246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7" y="251"/>
                    <a:pt x="257" y="251"/>
                    <a:pt x="257" y="251"/>
                  </a:cubicBezTo>
                  <a:cubicBezTo>
                    <a:pt x="248" y="232"/>
                    <a:pt x="248" y="232"/>
                    <a:pt x="248" y="232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263" y="211"/>
                    <a:pt x="263" y="211"/>
                    <a:pt x="263" y="211"/>
                  </a:cubicBezTo>
                  <a:cubicBezTo>
                    <a:pt x="257" y="202"/>
                    <a:pt x="257" y="202"/>
                    <a:pt x="257" y="202"/>
                  </a:cubicBezTo>
                  <a:cubicBezTo>
                    <a:pt x="251" y="195"/>
                    <a:pt x="246" y="192"/>
                    <a:pt x="244" y="192"/>
                  </a:cubicBezTo>
                  <a:cubicBezTo>
                    <a:pt x="242" y="192"/>
                    <a:pt x="242" y="192"/>
                    <a:pt x="242" y="192"/>
                  </a:cubicBezTo>
                  <a:cubicBezTo>
                    <a:pt x="235" y="200"/>
                    <a:pt x="235" y="200"/>
                    <a:pt x="235" y="200"/>
                  </a:cubicBezTo>
                  <a:cubicBezTo>
                    <a:pt x="233" y="199"/>
                    <a:pt x="233" y="199"/>
                    <a:pt x="233" y="199"/>
                  </a:cubicBezTo>
                  <a:cubicBezTo>
                    <a:pt x="232" y="199"/>
                    <a:pt x="232" y="199"/>
                    <a:pt x="232" y="199"/>
                  </a:cubicBezTo>
                  <a:cubicBezTo>
                    <a:pt x="220" y="195"/>
                    <a:pt x="220" y="195"/>
                    <a:pt x="220" y="19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1" y="183"/>
                    <a:pt x="206" y="180"/>
                    <a:pt x="202" y="176"/>
                  </a:cubicBezTo>
                  <a:cubicBezTo>
                    <a:pt x="195" y="171"/>
                    <a:pt x="195" y="171"/>
                    <a:pt x="195" y="171"/>
                  </a:cubicBezTo>
                  <a:cubicBezTo>
                    <a:pt x="188" y="168"/>
                    <a:pt x="185" y="165"/>
                    <a:pt x="185" y="161"/>
                  </a:cubicBezTo>
                  <a:cubicBezTo>
                    <a:pt x="184" y="157"/>
                    <a:pt x="185" y="152"/>
                    <a:pt x="189" y="146"/>
                  </a:cubicBezTo>
                  <a:cubicBezTo>
                    <a:pt x="197" y="135"/>
                    <a:pt x="201" y="126"/>
                    <a:pt x="201" y="119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6" y="111"/>
                    <a:pt x="206" y="111"/>
                    <a:pt x="206" y="111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23" y="110"/>
                    <a:pt x="225" y="103"/>
                    <a:pt x="228" y="91"/>
                  </a:cubicBezTo>
                  <a:cubicBezTo>
                    <a:pt x="223" y="90"/>
                    <a:pt x="223" y="90"/>
                    <a:pt x="223" y="90"/>
                  </a:cubicBezTo>
                  <a:cubicBezTo>
                    <a:pt x="212" y="98"/>
                    <a:pt x="204" y="103"/>
                    <a:pt x="197" y="105"/>
                  </a:cubicBezTo>
                  <a:cubicBezTo>
                    <a:pt x="190" y="107"/>
                    <a:pt x="180" y="103"/>
                    <a:pt x="166" y="93"/>
                  </a:cubicBezTo>
                  <a:cubicBezTo>
                    <a:pt x="166" y="92"/>
                    <a:pt x="166" y="92"/>
                    <a:pt x="166" y="92"/>
                  </a:cubicBezTo>
                  <a:lnTo>
                    <a:pt x="166" y="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3754078" y="2779916"/>
              <a:ext cx="557492" cy="349509"/>
            </a:xfrm>
            <a:custGeom>
              <a:avLst/>
              <a:gdLst>
                <a:gd name="T0" fmla="*/ 342 w 375"/>
                <a:gd name="T1" fmla="*/ 7 h 235"/>
                <a:gd name="T2" fmla="*/ 309 w 375"/>
                <a:gd name="T3" fmla="*/ 10 h 235"/>
                <a:gd name="T4" fmla="*/ 234 w 375"/>
                <a:gd name="T5" fmla="*/ 36 h 235"/>
                <a:gd name="T6" fmla="*/ 236 w 375"/>
                <a:gd name="T7" fmla="*/ 53 h 235"/>
                <a:gd name="T8" fmla="*/ 185 w 375"/>
                <a:gd name="T9" fmla="*/ 45 h 235"/>
                <a:gd name="T10" fmla="*/ 147 w 375"/>
                <a:gd name="T11" fmla="*/ 0 h 235"/>
                <a:gd name="T12" fmla="*/ 131 w 375"/>
                <a:gd name="T13" fmla="*/ 18 h 235"/>
                <a:gd name="T14" fmla="*/ 111 w 375"/>
                <a:gd name="T15" fmla="*/ 7 h 235"/>
                <a:gd name="T16" fmla="*/ 103 w 375"/>
                <a:gd name="T17" fmla="*/ 17 h 235"/>
                <a:gd name="T18" fmla="*/ 89 w 375"/>
                <a:gd name="T19" fmla="*/ 22 h 235"/>
                <a:gd name="T20" fmla="*/ 12 w 375"/>
                <a:gd name="T21" fmla="*/ 111 h 235"/>
                <a:gd name="T22" fmla="*/ 20 w 375"/>
                <a:gd name="T23" fmla="*/ 131 h 235"/>
                <a:gd name="T24" fmla="*/ 22 w 375"/>
                <a:gd name="T25" fmla="*/ 149 h 235"/>
                <a:gd name="T26" fmla="*/ 30 w 375"/>
                <a:gd name="T27" fmla="*/ 180 h 235"/>
                <a:gd name="T28" fmla="*/ 0 w 375"/>
                <a:gd name="T29" fmla="*/ 205 h 235"/>
                <a:gd name="T30" fmla="*/ 16 w 375"/>
                <a:gd name="T31" fmla="*/ 213 h 235"/>
                <a:gd name="T32" fmla="*/ 32 w 375"/>
                <a:gd name="T33" fmla="*/ 228 h 235"/>
                <a:gd name="T34" fmla="*/ 65 w 375"/>
                <a:gd name="T35" fmla="*/ 230 h 235"/>
                <a:gd name="T36" fmla="*/ 80 w 375"/>
                <a:gd name="T37" fmla="*/ 198 h 235"/>
                <a:gd name="T38" fmla="*/ 103 w 375"/>
                <a:gd name="T39" fmla="*/ 208 h 235"/>
                <a:gd name="T40" fmla="*/ 103 w 375"/>
                <a:gd name="T41" fmla="*/ 210 h 235"/>
                <a:gd name="T42" fmla="*/ 129 w 375"/>
                <a:gd name="T43" fmla="*/ 228 h 235"/>
                <a:gd name="T44" fmla="*/ 160 w 375"/>
                <a:gd name="T45" fmla="*/ 217 h 235"/>
                <a:gd name="T46" fmla="*/ 185 w 375"/>
                <a:gd name="T47" fmla="*/ 216 h 235"/>
                <a:gd name="T48" fmla="*/ 187 w 375"/>
                <a:gd name="T49" fmla="*/ 213 h 235"/>
                <a:gd name="T50" fmla="*/ 206 w 375"/>
                <a:gd name="T51" fmla="*/ 190 h 235"/>
                <a:gd name="T52" fmla="*/ 216 w 375"/>
                <a:gd name="T53" fmla="*/ 184 h 235"/>
                <a:gd name="T54" fmla="*/ 218 w 375"/>
                <a:gd name="T55" fmla="*/ 185 h 235"/>
                <a:gd name="T56" fmla="*/ 225 w 375"/>
                <a:gd name="T57" fmla="*/ 187 h 235"/>
                <a:gd name="T58" fmla="*/ 232 w 375"/>
                <a:gd name="T59" fmla="*/ 151 h 235"/>
                <a:gd name="T60" fmla="*/ 259 w 375"/>
                <a:gd name="T61" fmla="*/ 130 h 235"/>
                <a:gd name="T62" fmla="*/ 256 w 375"/>
                <a:gd name="T63" fmla="*/ 106 h 235"/>
                <a:gd name="T64" fmla="*/ 277 w 375"/>
                <a:gd name="T65" fmla="*/ 107 h 235"/>
                <a:gd name="T66" fmla="*/ 278 w 375"/>
                <a:gd name="T67" fmla="*/ 95 h 235"/>
                <a:gd name="T68" fmla="*/ 291 w 375"/>
                <a:gd name="T69" fmla="*/ 89 h 235"/>
                <a:gd name="T70" fmla="*/ 285 w 375"/>
                <a:gd name="T71" fmla="*/ 82 h 235"/>
                <a:gd name="T72" fmla="*/ 285 w 375"/>
                <a:gd name="T73" fmla="*/ 78 h 235"/>
                <a:gd name="T74" fmla="*/ 285 w 375"/>
                <a:gd name="T75" fmla="*/ 75 h 235"/>
                <a:gd name="T76" fmla="*/ 289 w 375"/>
                <a:gd name="T77" fmla="*/ 75 h 235"/>
                <a:gd name="T78" fmla="*/ 349 w 375"/>
                <a:gd name="T79" fmla="*/ 36 h 235"/>
                <a:gd name="T80" fmla="*/ 364 w 375"/>
                <a:gd name="T81" fmla="*/ 42 h 235"/>
                <a:gd name="T82" fmla="*/ 366 w 375"/>
                <a:gd name="T83" fmla="*/ 27 h 235"/>
                <a:gd name="T84" fmla="*/ 367 w 375"/>
                <a:gd name="T85" fmla="*/ 25 h 235"/>
                <a:gd name="T86" fmla="*/ 375 w 375"/>
                <a:gd name="T87" fmla="*/ 11 h 235"/>
                <a:gd name="T88" fmla="*/ 368 w 375"/>
                <a:gd name="T89" fmla="*/ 11 h 235"/>
                <a:gd name="T90" fmla="*/ 367 w 375"/>
                <a:gd name="T91" fmla="*/ 12 h 235"/>
                <a:gd name="T92" fmla="*/ 350 w 375"/>
                <a:gd name="T93" fmla="*/ 14 h 235"/>
                <a:gd name="T94" fmla="*/ 349 w 375"/>
                <a:gd name="T95" fmla="*/ 13 h 235"/>
                <a:gd name="T96" fmla="*/ 346 w 375"/>
                <a:gd name="T97" fmla="*/ 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5" h="235">
                  <a:moveTo>
                    <a:pt x="343" y="7"/>
                  </a:moveTo>
                  <a:cubicBezTo>
                    <a:pt x="342" y="7"/>
                    <a:pt x="342" y="7"/>
                    <a:pt x="342" y="7"/>
                  </a:cubicBezTo>
                  <a:cubicBezTo>
                    <a:pt x="342" y="11"/>
                    <a:pt x="340" y="13"/>
                    <a:pt x="336" y="13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291" y="7"/>
                    <a:pt x="278" y="4"/>
                    <a:pt x="272" y="0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32" y="53"/>
                    <a:pt x="232" y="53"/>
                    <a:pt x="232" y="53"/>
                  </a:cubicBezTo>
                  <a:cubicBezTo>
                    <a:pt x="203" y="58"/>
                    <a:pt x="187" y="55"/>
                    <a:pt x="185" y="45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30" y="7"/>
                    <a:pt x="128" y="1"/>
                    <a:pt x="126" y="0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74" y="34"/>
                    <a:pt x="60" y="47"/>
                    <a:pt x="49" y="6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6" y="136"/>
                    <a:pt x="18" y="142"/>
                    <a:pt x="22" y="149"/>
                  </a:cubicBezTo>
                  <a:cubicBezTo>
                    <a:pt x="27" y="158"/>
                    <a:pt x="30" y="167"/>
                    <a:pt x="30" y="178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6" y="211"/>
                    <a:pt x="16" y="213"/>
                    <a:pt x="16" y="213"/>
                  </a:cubicBezTo>
                  <a:cubicBezTo>
                    <a:pt x="16" y="215"/>
                    <a:pt x="16" y="215"/>
                    <a:pt x="16" y="215"/>
                  </a:cubicBezTo>
                  <a:cubicBezTo>
                    <a:pt x="16" y="218"/>
                    <a:pt x="21" y="223"/>
                    <a:pt x="32" y="228"/>
                  </a:cubicBezTo>
                  <a:cubicBezTo>
                    <a:pt x="57" y="235"/>
                    <a:pt x="57" y="235"/>
                    <a:pt x="57" y="235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73" y="218"/>
                    <a:pt x="73" y="218"/>
                    <a:pt x="73" y="218"/>
                  </a:cubicBezTo>
                  <a:cubicBezTo>
                    <a:pt x="80" y="198"/>
                    <a:pt x="80" y="198"/>
                    <a:pt x="80" y="198"/>
                  </a:cubicBezTo>
                  <a:cubicBezTo>
                    <a:pt x="100" y="206"/>
                    <a:pt x="100" y="206"/>
                    <a:pt x="100" y="206"/>
                  </a:cubicBezTo>
                  <a:cubicBezTo>
                    <a:pt x="103" y="208"/>
                    <a:pt x="103" y="208"/>
                    <a:pt x="103" y="208"/>
                  </a:cubicBezTo>
                  <a:cubicBezTo>
                    <a:pt x="103" y="209"/>
                    <a:pt x="103" y="209"/>
                    <a:pt x="103" y="209"/>
                  </a:cubicBezTo>
                  <a:cubicBezTo>
                    <a:pt x="103" y="210"/>
                    <a:pt x="103" y="210"/>
                    <a:pt x="103" y="210"/>
                  </a:cubicBezTo>
                  <a:cubicBezTo>
                    <a:pt x="99" y="218"/>
                    <a:pt x="101" y="224"/>
                    <a:pt x="107" y="227"/>
                  </a:cubicBezTo>
                  <a:cubicBezTo>
                    <a:pt x="129" y="228"/>
                    <a:pt x="129" y="228"/>
                    <a:pt x="129" y="228"/>
                  </a:cubicBezTo>
                  <a:cubicBezTo>
                    <a:pt x="137" y="227"/>
                    <a:pt x="143" y="224"/>
                    <a:pt x="147" y="220"/>
                  </a:cubicBezTo>
                  <a:cubicBezTo>
                    <a:pt x="150" y="217"/>
                    <a:pt x="154" y="216"/>
                    <a:pt x="160" y="217"/>
                  </a:cubicBezTo>
                  <a:cubicBezTo>
                    <a:pt x="168" y="218"/>
                    <a:pt x="175" y="221"/>
                    <a:pt x="180" y="227"/>
                  </a:cubicBezTo>
                  <a:cubicBezTo>
                    <a:pt x="185" y="216"/>
                    <a:pt x="185" y="216"/>
                    <a:pt x="185" y="216"/>
                  </a:cubicBezTo>
                  <a:cubicBezTo>
                    <a:pt x="186" y="213"/>
                    <a:pt x="186" y="213"/>
                    <a:pt x="186" y="213"/>
                  </a:cubicBezTo>
                  <a:cubicBezTo>
                    <a:pt x="187" y="213"/>
                    <a:pt x="187" y="213"/>
                    <a:pt x="187" y="213"/>
                  </a:cubicBezTo>
                  <a:cubicBezTo>
                    <a:pt x="190" y="211"/>
                    <a:pt x="192" y="208"/>
                    <a:pt x="195" y="203"/>
                  </a:cubicBezTo>
                  <a:cubicBezTo>
                    <a:pt x="197" y="198"/>
                    <a:pt x="200" y="193"/>
                    <a:pt x="206" y="190"/>
                  </a:cubicBezTo>
                  <a:cubicBezTo>
                    <a:pt x="216" y="185"/>
                    <a:pt x="216" y="185"/>
                    <a:pt x="216" y="18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7" y="185"/>
                    <a:pt x="217" y="185"/>
                    <a:pt x="217" y="185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23" y="186"/>
                    <a:pt x="223" y="186"/>
                    <a:pt x="223" y="186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32" y="152"/>
                    <a:pt x="232" y="152"/>
                    <a:pt x="232" y="152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43" y="149"/>
                    <a:pt x="243" y="149"/>
                    <a:pt x="243" y="149"/>
                  </a:cubicBezTo>
                  <a:cubicBezTo>
                    <a:pt x="254" y="142"/>
                    <a:pt x="260" y="136"/>
                    <a:pt x="259" y="130"/>
                  </a:cubicBezTo>
                  <a:cubicBezTo>
                    <a:pt x="257" y="120"/>
                    <a:pt x="257" y="120"/>
                    <a:pt x="257" y="120"/>
                  </a:cubicBezTo>
                  <a:cubicBezTo>
                    <a:pt x="254" y="113"/>
                    <a:pt x="254" y="108"/>
                    <a:pt x="256" y="106"/>
                  </a:cubicBezTo>
                  <a:cubicBezTo>
                    <a:pt x="258" y="104"/>
                    <a:pt x="259" y="103"/>
                    <a:pt x="261" y="103"/>
                  </a:cubicBezTo>
                  <a:cubicBezTo>
                    <a:pt x="266" y="103"/>
                    <a:pt x="272" y="105"/>
                    <a:pt x="277" y="107"/>
                  </a:cubicBezTo>
                  <a:cubicBezTo>
                    <a:pt x="278" y="96"/>
                    <a:pt x="278" y="96"/>
                    <a:pt x="278" y="96"/>
                  </a:cubicBezTo>
                  <a:cubicBezTo>
                    <a:pt x="278" y="95"/>
                    <a:pt x="278" y="95"/>
                    <a:pt x="278" y="95"/>
                  </a:cubicBezTo>
                  <a:cubicBezTo>
                    <a:pt x="279" y="94"/>
                    <a:pt x="279" y="94"/>
                    <a:pt x="279" y="94"/>
                  </a:cubicBezTo>
                  <a:cubicBezTo>
                    <a:pt x="291" y="89"/>
                    <a:pt x="291" y="89"/>
                    <a:pt x="291" y="89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4" y="82"/>
                    <a:pt x="284" y="82"/>
                    <a:pt x="284" y="82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76"/>
                    <a:pt x="285" y="76"/>
                    <a:pt x="285" y="76"/>
                  </a:cubicBezTo>
                  <a:cubicBezTo>
                    <a:pt x="285" y="75"/>
                    <a:pt x="285" y="75"/>
                    <a:pt x="285" y="75"/>
                  </a:cubicBezTo>
                  <a:cubicBezTo>
                    <a:pt x="287" y="75"/>
                    <a:pt x="287" y="75"/>
                    <a:pt x="287" y="75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94" y="75"/>
                    <a:pt x="299" y="72"/>
                    <a:pt x="305" y="67"/>
                  </a:cubicBezTo>
                  <a:cubicBezTo>
                    <a:pt x="349" y="36"/>
                    <a:pt x="349" y="36"/>
                    <a:pt x="349" y="36"/>
                  </a:cubicBezTo>
                  <a:cubicBezTo>
                    <a:pt x="350" y="36"/>
                    <a:pt x="350" y="36"/>
                    <a:pt x="350" y="36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9" y="41"/>
                    <a:pt x="369" y="41"/>
                    <a:pt x="369" y="41"/>
                  </a:cubicBezTo>
                  <a:cubicBezTo>
                    <a:pt x="366" y="27"/>
                    <a:pt x="366" y="27"/>
                    <a:pt x="366" y="27"/>
                  </a:cubicBezTo>
                  <a:cubicBezTo>
                    <a:pt x="366" y="25"/>
                    <a:pt x="366" y="25"/>
                    <a:pt x="366" y="25"/>
                  </a:cubicBezTo>
                  <a:cubicBezTo>
                    <a:pt x="367" y="25"/>
                    <a:pt x="367" y="25"/>
                    <a:pt x="367" y="25"/>
                  </a:cubicBezTo>
                  <a:cubicBezTo>
                    <a:pt x="367" y="24"/>
                    <a:pt x="367" y="24"/>
                    <a:pt x="367" y="24"/>
                  </a:cubicBezTo>
                  <a:cubicBezTo>
                    <a:pt x="375" y="11"/>
                    <a:pt x="375" y="11"/>
                    <a:pt x="375" y="11"/>
                  </a:cubicBezTo>
                  <a:cubicBezTo>
                    <a:pt x="373" y="10"/>
                    <a:pt x="373" y="10"/>
                    <a:pt x="373" y="10"/>
                  </a:cubicBezTo>
                  <a:cubicBezTo>
                    <a:pt x="368" y="11"/>
                    <a:pt x="368" y="11"/>
                    <a:pt x="368" y="11"/>
                  </a:cubicBezTo>
                  <a:cubicBezTo>
                    <a:pt x="368" y="12"/>
                    <a:pt x="368" y="12"/>
                    <a:pt x="368" y="12"/>
                  </a:cubicBezTo>
                  <a:cubicBezTo>
                    <a:pt x="367" y="12"/>
                    <a:pt x="367" y="12"/>
                    <a:pt x="367" y="12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50" y="14"/>
                    <a:pt x="350" y="14"/>
                    <a:pt x="350" y="14"/>
                  </a:cubicBezTo>
                  <a:cubicBezTo>
                    <a:pt x="349" y="14"/>
                    <a:pt x="349" y="14"/>
                    <a:pt x="349" y="14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6" y="7"/>
                    <a:pt x="346" y="7"/>
                    <a:pt x="346" y="7"/>
                  </a:cubicBezTo>
                  <a:lnTo>
                    <a:pt x="343" y="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3868531" y="3065431"/>
              <a:ext cx="484882" cy="375353"/>
            </a:xfrm>
            <a:custGeom>
              <a:avLst/>
              <a:gdLst>
                <a:gd name="T0" fmla="*/ 208 w 326"/>
                <a:gd name="T1" fmla="*/ 39 h 252"/>
                <a:gd name="T2" fmla="*/ 146 w 326"/>
                <a:gd name="T3" fmla="*/ 15 h 252"/>
                <a:gd name="T4" fmla="*/ 146 w 326"/>
                <a:gd name="T5" fmla="*/ 2 h 252"/>
                <a:gd name="T6" fmla="*/ 141 w 326"/>
                <a:gd name="T7" fmla="*/ 0 h 252"/>
                <a:gd name="T8" fmla="*/ 115 w 326"/>
                <a:gd name="T9" fmla="*/ 28 h 252"/>
                <a:gd name="T10" fmla="*/ 99 w 326"/>
                <a:gd name="T11" fmla="*/ 41 h 252"/>
                <a:gd name="T12" fmla="*/ 82 w 326"/>
                <a:gd name="T13" fmla="*/ 33 h 252"/>
                <a:gd name="T14" fmla="*/ 53 w 326"/>
                <a:gd name="T15" fmla="*/ 44 h 252"/>
                <a:gd name="T16" fmla="*/ 17 w 326"/>
                <a:gd name="T17" fmla="*/ 19 h 252"/>
                <a:gd name="T18" fmla="*/ 3 w 326"/>
                <a:gd name="T19" fmla="*/ 30 h 252"/>
                <a:gd name="T20" fmla="*/ 2 w 326"/>
                <a:gd name="T21" fmla="*/ 31 h 252"/>
                <a:gd name="T22" fmla="*/ 6 w 326"/>
                <a:gd name="T23" fmla="*/ 35 h 252"/>
                <a:gd name="T24" fmla="*/ 8 w 326"/>
                <a:gd name="T25" fmla="*/ 36 h 252"/>
                <a:gd name="T26" fmla="*/ 34 w 326"/>
                <a:gd name="T27" fmla="*/ 66 h 252"/>
                <a:gd name="T28" fmla="*/ 84 w 326"/>
                <a:gd name="T29" fmla="*/ 83 h 252"/>
                <a:gd name="T30" fmla="*/ 130 w 326"/>
                <a:gd name="T31" fmla="*/ 139 h 252"/>
                <a:gd name="T32" fmla="*/ 156 w 326"/>
                <a:gd name="T33" fmla="*/ 124 h 252"/>
                <a:gd name="T34" fmla="*/ 158 w 326"/>
                <a:gd name="T35" fmla="*/ 124 h 252"/>
                <a:gd name="T36" fmla="*/ 172 w 326"/>
                <a:gd name="T37" fmla="*/ 126 h 252"/>
                <a:gd name="T38" fmla="*/ 171 w 326"/>
                <a:gd name="T39" fmla="*/ 130 h 252"/>
                <a:gd name="T40" fmla="*/ 144 w 326"/>
                <a:gd name="T41" fmla="*/ 160 h 252"/>
                <a:gd name="T42" fmla="*/ 130 w 326"/>
                <a:gd name="T43" fmla="*/ 191 h 252"/>
                <a:gd name="T44" fmla="*/ 143 w 326"/>
                <a:gd name="T45" fmla="*/ 212 h 252"/>
                <a:gd name="T46" fmla="*/ 157 w 326"/>
                <a:gd name="T47" fmla="*/ 218 h 252"/>
                <a:gd name="T48" fmla="*/ 168 w 326"/>
                <a:gd name="T49" fmla="*/ 233 h 252"/>
                <a:gd name="T50" fmla="*/ 179 w 326"/>
                <a:gd name="T51" fmla="*/ 226 h 252"/>
                <a:gd name="T52" fmla="*/ 204 w 326"/>
                <a:gd name="T53" fmla="*/ 247 h 252"/>
                <a:gd name="T54" fmla="*/ 228 w 326"/>
                <a:gd name="T55" fmla="*/ 248 h 252"/>
                <a:gd name="T56" fmla="*/ 262 w 326"/>
                <a:gd name="T57" fmla="*/ 246 h 252"/>
                <a:gd name="T58" fmla="*/ 274 w 326"/>
                <a:gd name="T59" fmla="*/ 239 h 252"/>
                <a:gd name="T60" fmla="*/ 273 w 326"/>
                <a:gd name="T61" fmla="*/ 225 h 252"/>
                <a:gd name="T62" fmla="*/ 280 w 326"/>
                <a:gd name="T63" fmla="*/ 206 h 252"/>
                <a:gd name="T64" fmla="*/ 292 w 326"/>
                <a:gd name="T65" fmla="*/ 192 h 252"/>
                <a:gd name="T66" fmla="*/ 321 w 326"/>
                <a:gd name="T67" fmla="*/ 192 h 252"/>
                <a:gd name="T68" fmla="*/ 312 w 326"/>
                <a:gd name="T69" fmla="*/ 169 h 252"/>
                <a:gd name="T70" fmla="*/ 299 w 326"/>
                <a:gd name="T71" fmla="*/ 167 h 252"/>
                <a:gd name="T72" fmla="*/ 268 w 326"/>
                <a:gd name="T73" fmla="*/ 148 h 252"/>
                <a:gd name="T74" fmla="*/ 253 w 326"/>
                <a:gd name="T75" fmla="*/ 142 h 252"/>
                <a:gd name="T76" fmla="*/ 228 w 326"/>
                <a:gd name="T77" fmla="*/ 7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6" h="252">
                  <a:moveTo>
                    <a:pt x="228" y="73"/>
                  </a:moveTo>
                  <a:cubicBezTo>
                    <a:pt x="220" y="67"/>
                    <a:pt x="214" y="56"/>
                    <a:pt x="208" y="39"/>
                  </a:cubicBezTo>
                  <a:cubicBezTo>
                    <a:pt x="188" y="39"/>
                    <a:pt x="176" y="35"/>
                    <a:pt x="170" y="28"/>
                  </a:cubicBezTo>
                  <a:cubicBezTo>
                    <a:pt x="166" y="22"/>
                    <a:pt x="158" y="18"/>
                    <a:pt x="146" y="15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2" y="4"/>
                    <a:pt x="127" y="8"/>
                    <a:pt x="125" y="14"/>
                  </a:cubicBezTo>
                  <a:cubicBezTo>
                    <a:pt x="122" y="19"/>
                    <a:pt x="119" y="24"/>
                    <a:pt x="115" y="28"/>
                  </a:cubicBezTo>
                  <a:cubicBezTo>
                    <a:pt x="111" y="39"/>
                    <a:pt x="108" y="44"/>
                    <a:pt x="104" y="44"/>
                  </a:cubicBezTo>
                  <a:cubicBezTo>
                    <a:pt x="102" y="45"/>
                    <a:pt x="101" y="44"/>
                    <a:pt x="99" y="41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0" y="35"/>
                    <a:pt x="86" y="33"/>
                    <a:pt x="82" y="33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0" y="39"/>
                    <a:pt x="63" y="42"/>
                    <a:pt x="53" y="44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19" y="38"/>
                    <a:pt x="15" y="30"/>
                    <a:pt x="17" y="19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20" y="53"/>
                    <a:pt x="29" y="63"/>
                    <a:pt x="34" y="66"/>
                  </a:cubicBezTo>
                  <a:cubicBezTo>
                    <a:pt x="37" y="67"/>
                    <a:pt x="45" y="70"/>
                    <a:pt x="59" y="74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92" y="86"/>
                    <a:pt x="99" y="101"/>
                    <a:pt x="108" y="128"/>
                  </a:cubicBezTo>
                  <a:cubicBezTo>
                    <a:pt x="119" y="136"/>
                    <a:pt x="126" y="139"/>
                    <a:pt x="130" y="139"/>
                  </a:cubicBezTo>
                  <a:cubicBezTo>
                    <a:pt x="135" y="137"/>
                    <a:pt x="143" y="132"/>
                    <a:pt x="155" y="124"/>
                  </a:cubicBezTo>
                  <a:cubicBezTo>
                    <a:pt x="156" y="124"/>
                    <a:pt x="156" y="124"/>
                    <a:pt x="156" y="124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2" y="126"/>
                    <a:pt x="172" y="126"/>
                    <a:pt x="172" y="126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67" y="147"/>
                    <a:pt x="163" y="157"/>
                    <a:pt x="161" y="159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4" y="161"/>
                    <a:pt x="144" y="161"/>
                    <a:pt x="144" y="161"/>
                  </a:cubicBezTo>
                  <a:cubicBezTo>
                    <a:pt x="144" y="168"/>
                    <a:pt x="139" y="178"/>
                    <a:pt x="130" y="191"/>
                  </a:cubicBezTo>
                  <a:cubicBezTo>
                    <a:pt x="128" y="195"/>
                    <a:pt x="127" y="199"/>
                    <a:pt x="127" y="201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47" y="217"/>
                    <a:pt x="150" y="218"/>
                    <a:pt x="153" y="218"/>
                  </a:cubicBezTo>
                  <a:cubicBezTo>
                    <a:pt x="157" y="218"/>
                    <a:pt x="157" y="218"/>
                    <a:pt x="157" y="218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8" y="233"/>
                    <a:pt x="168" y="233"/>
                    <a:pt x="168" y="233"/>
                  </a:cubicBezTo>
                  <a:cubicBezTo>
                    <a:pt x="172" y="228"/>
                    <a:pt x="172" y="228"/>
                    <a:pt x="172" y="228"/>
                  </a:cubicBezTo>
                  <a:cubicBezTo>
                    <a:pt x="174" y="226"/>
                    <a:pt x="177" y="225"/>
                    <a:pt x="179" y="226"/>
                  </a:cubicBezTo>
                  <a:cubicBezTo>
                    <a:pt x="186" y="226"/>
                    <a:pt x="191" y="230"/>
                    <a:pt x="198" y="239"/>
                  </a:cubicBezTo>
                  <a:cubicBezTo>
                    <a:pt x="204" y="247"/>
                    <a:pt x="204" y="247"/>
                    <a:pt x="204" y="247"/>
                  </a:cubicBezTo>
                  <a:cubicBezTo>
                    <a:pt x="205" y="246"/>
                    <a:pt x="205" y="246"/>
                    <a:pt x="205" y="246"/>
                  </a:cubicBezTo>
                  <a:cubicBezTo>
                    <a:pt x="209" y="244"/>
                    <a:pt x="217" y="244"/>
                    <a:pt x="228" y="248"/>
                  </a:cubicBezTo>
                  <a:cubicBezTo>
                    <a:pt x="246" y="252"/>
                    <a:pt x="246" y="252"/>
                    <a:pt x="246" y="252"/>
                  </a:cubicBezTo>
                  <a:cubicBezTo>
                    <a:pt x="262" y="246"/>
                    <a:pt x="262" y="246"/>
                    <a:pt x="262" y="246"/>
                  </a:cubicBezTo>
                  <a:cubicBezTo>
                    <a:pt x="269" y="243"/>
                    <a:pt x="269" y="243"/>
                    <a:pt x="269" y="243"/>
                  </a:cubicBezTo>
                  <a:cubicBezTo>
                    <a:pt x="274" y="239"/>
                    <a:pt x="274" y="239"/>
                    <a:pt x="274" y="239"/>
                  </a:cubicBezTo>
                  <a:cubicBezTo>
                    <a:pt x="270" y="235"/>
                    <a:pt x="270" y="235"/>
                    <a:pt x="270" y="235"/>
                  </a:cubicBezTo>
                  <a:cubicBezTo>
                    <a:pt x="268" y="232"/>
                    <a:pt x="270" y="228"/>
                    <a:pt x="273" y="225"/>
                  </a:cubicBezTo>
                  <a:cubicBezTo>
                    <a:pt x="277" y="221"/>
                    <a:pt x="280" y="218"/>
                    <a:pt x="280" y="214"/>
                  </a:cubicBezTo>
                  <a:cubicBezTo>
                    <a:pt x="280" y="206"/>
                    <a:pt x="280" y="206"/>
                    <a:pt x="280" y="206"/>
                  </a:cubicBezTo>
                  <a:cubicBezTo>
                    <a:pt x="279" y="201"/>
                    <a:pt x="279" y="199"/>
                    <a:pt x="281" y="197"/>
                  </a:cubicBezTo>
                  <a:cubicBezTo>
                    <a:pt x="282" y="195"/>
                    <a:pt x="287" y="193"/>
                    <a:pt x="292" y="192"/>
                  </a:cubicBezTo>
                  <a:cubicBezTo>
                    <a:pt x="301" y="190"/>
                    <a:pt x="312" y="195"/>
                    <a:pt x="326" y="206"/>
                  </a:cubicBezTo>
                  <a:cubicBezTo>
                    <a:pt x="321" y="192"/>
                    <a:pt x="321" y="192"/>
                    <a:pt x="321" y="192"/>
                  </a:cubicBezTo>
                  <a:cubicBezTo>
                    <a:pt x="313" y="181"/>
                    <a:pt x="313" y="181"/>
                    <a:pt x="313" y="181"/>
                  </a:cubicBezTo>
                  <a:cubicBezTo>
                    <a:pt x="312" y="169"/>
                    <a:pt x="312" y="169"/>
                    <a:pt x="312" y="169"/>
                  </a:cubicBezTo>
                  <a:cubicBezTo>
                    <a:pt x="300" y="167"/>
                    <a:pt x="300" y="167"/>
                    <a:pt x="300" y="167"/>
                  </a:cubicBezTo>
                  <a:cubicBezTo>
                    <a:pt x="299" y="167"/>
                    <a:pt x="299" y="167"/>
                    <a:pt x="299" y="167"/>
                  </a:cubicBezTo>
                  <a:cubicBezTo>
                    <a:pt x="299" y="166"/>
                    <a:pt x="299" y="166"/>
                    <a:pt x="299" y="166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53" y="146"/>
                    <a:pt x="253" y="146"/>
                    <a:pt x="253" y="146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42" y="97"/>
                    <a:pt x="234" y="79"/>
                    <a:pt x="228" y="73"/>
                  </a:cubicBezTo>
                </a:path>
              </a:pathLst>
            </a:custGeom>
            <a:blipFill>
              <a:blip r:embed="rId5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4301725" y="3971200"/>
              <a:ext cx="135373" cy="329818"/>
            </a:xfrm>
            <a:custGeom>
              <a:avLst/>
              <a:gdLst>
                <a:gd name="T0" fmla="*/ 69 w 91"/>
                <a:gd name="T1" fmla="*/ 0 h 221"/>
                <a:gd name="T2" fmla="*/ 21 w 91"/>
                <a:gd name="T3" fmla="*/ 60 h 221"/>
                <a:gd name="T4" fmla="*/ 0 w 91"/>
                <a:gd name="T5" fmla="*/ 94 h 221"/>
                <a:gd name="T6" fmla="*/ 5 w 91"/>
                <a:gd name="T7" fmla="*/ 132 h 221"/>
                <a:gd name="T8" fmla="*/ 5 w 91"/>
                <a:gd name="T9" fmla="*/ 133 h 221"/>
                <a:gd name="T10" fmla="*/ 1 w 91"/>
                <a:gd name="T11" fmla="*/ 159 h 221"/>
                <a:gd name="T12" fmla="*/ 3 w 91"/>
                <a:gd name="T13" fmla="*/ 174 h 221"/>
                <a:gd name="T14" fmla="*/ 32 w 91"/>
                <a:gd name="T15" fmla="*/ 193 h 221"/>
                <a:gd name="T16" fmla="*/ 32 w 91"/>
                <a:gd name="T17" fmla="*/ 193 h 221"/>
                <a:gd name="T18" fmla="*/ 33 w 91"/>
                <a:gd name="T19" fmla="*/ 195 h 221"/>
                <a:gd name="T20" fmla="*/ 44 w 91"/>
                <a:gd name="T21" fmla="*/ 213 h 221"/>
                <a:gd name="T22" fmla="*/ 53 w 91"/>
                <a:gd name="T23" fmla="*/ 221 h 221"/>
                <a:gd name="T24" fmla="*/ 57 w 91"/>
                <a:gd name="T25" fmla="*/ 175 h 221"/>
                <a:gd name="T26" fmla="*/ 57 w 91"/>
                <a:gd name="T27" fmla="*/ 174 h 221"/>
                <a:gd name="T28" fmla="*/ 77 w 91"/>
                <a:gd name="T29" fmla="*/ 126 h 221"/>
                <a:gd name="T30" fmla="*/ 84 w 91"/>
                <a:gd name="T31" fmla="*/ 69 h 221"/>
                <a:gd name="T32" fmla="*/ 84 w 91"/>
                <a:gd name="T33" fmla="*/ 68 h 221"/>
                <a:gd name="T34" fmla="*/ 85 w 91"/>
                <a:gd name="T35" fmla="*/ 67 h 221"/>
                <a:gd name="T36" fmla="*/ 91 w 91"/>
                <a:gd name="T37" fmla="*/ 52 h 221"/>
                <a:gd name="T38" fmla="*/ 86 w 91"/>
                <a:gd name="T39" fmla="*/ 39 h 221"/>
                <a:gd name="T40" fmla="*/ 86 w 91"/>
                <a:gd name="T41" fmla="*/ 38 h 221"/>
                <a:gd name="T42" fmla="*/ 86 w 91"/>
                <a:gd name="T43" fmla="*/ 38 h 221"/>
                <a:gd name="T44" fmla="*/ 84 w 91"/>
                <a:gd name="T45" fmla="*/ 20 h 221"/>
                <a:gd name="T46" fmla="*/ 85 w 91"/>
                <a:gd name="T47" fmla="*/ 20 h 221"/>
                <a:gd name="T48" fmla="*/ 86 w 91"/>
                <a:gd name="T49" fmla="*/ 19 h 221"/>
                <a:gd name="T50" fmla="*/ 89 w 91"/>
                <a:gd name="T51" fmla="*/ 15 h 221"/>
                <a:gd name="T52" fmla="*/ 91 w 91"/>
                <a:gd name="T53" fmla="*/ 10 h 221"/>
                <a:gd name="T54" fmla="*/ 69 w 91"/>
                <a:gd name="T5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221">
                  <a:moveTo>
                    <a:pt x="69" y="0"/>
                  </a:moveTo>
                  <a:cubicBezTo>
                    <a:pt x="47" y="16"/>
                    <a:pt x="31" y="36"/>
                    <a:pt x="21" y="60"/>
                  </a:cubicBezTo>
                  <a:cubicBezTo>
                    <a:pt x="12" y="81"/>
                    <a:pt x="5" y="91"/>
                    <a:pt x="0" y="94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67"/>
                    <a:pt x="1" y="173"/>
                    <a:pt x="3" y="174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5" y="201"/>
                    <a:pt x="39" y="207"/>
                    <a:pt x="44" y="213"/>
                  </a:cubicBezTo>
                  <a:cubicBezTo>
                    <a:pt x="47" y="218"/>
                    <a:pt x="50" y="220"/>
                    <a:pt x="53" y="221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84" y="69"/>
                    <a:pt x="84" y="69"/>
                    <a:pt x="84" y="69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91" y="10"/>
                    <a:pt x="91" y="10"/>
                    <a:pt x="91" y="10"/>
                  </a:cubicBez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938148" y="3955201"/>
              <a:ext cx="642407" cy="492266"/>
            </a:xfrm>
            <a:custGeom>
              <a:avLst/>
              <a:gdLst>
                <a:gd name="T0" fmla="*/ 348 w 432"/>
                <a:gd name="T1" fmla="*/ 11 h 331"/>
                <a:gd name="T2" fmla="*/ 324 w 432"/>
                <a:gd name="T3" fmla="*/ 31 h 331"/>
                <a:gd name="T4" fmla="*/ 296 w 432"/>
                <a:gd name="T5" fmla="*/ 38 h 331"/>
                <a:gd name="T6" fmla="*/ 278 w 432"/>
                <a:gd name="T7" fmla="*/ 37 h 331"/>
                <a:gd name="T8" fmla="*/ 263 w 432"/>
                <a:gd name="T9" fmla="*/ 42 h 331"/>
                <a:gd name="T10" fmla="*/ 240 w 432"/>
                <a:gd name="T11" fmla="*/ 53 h 331"/>
                <a:gd name="T12" fmla="*/ 238 w 432"/>
                <a:gd name="T13" fmla="*/ 72 h 331"/>
                <a:gd name="T14" fmla="*/ 207 w 432"/>
                <a:gd name="T15" fmla="*/ 82 h 331"/>
                <a:gd name="T16" fmla="*/ 204 w 432"/>
                <a:gd name="T17" fmla="*/ 89 h 331"/>
                <a:gd name="T18" fmla="*/ 181 w 432"/>
                <a:gd name="T19" fmla="*/ 84 h 331"/>
                <a:gd name="T20" fmla="*/ 154 w 432"/>
                <a:gd name="T21" fmla="*/ 73 h 331"/>
                <a:gd name="T22" fmla="*/ 139 w 432"/>
                <a:gd name="T23" fmla="*/ 80 h 331"/>
                <a:gd name="T24" fmla="*/ 128 w 432"/>
                <a:gd name="T25" fmla="*/ 89 h 331"/>
                <a:gd name="T26" fmla="*/ 108 w 432"/>
                <a:gd name="T27" fmla="*/ 100 h 331"/>
                <a:gd name="T28" fmla="*/ 61 w 432"/>
                <a:gd name="T29" fmla="*/ 117 h 331"/>
                <a:gd name="T30" fmla="*/ 17 w 432"/>
                <a:gd name="T31" fmla="*/ 113 h 331"/>
                <a:gd name="T32" fmla="*/ 1 w 432"/>
                <a:gd name="T33" fmla="*/ 120 h 331"/>
                <a:gd name="T34" fmla="*/ 3 w 432"/>
                <a:gd name="T35" fmla="*/ 137 h 331"/>
                <a:gd name="T36" fmla="*/ 36 w 432"/>
                <a:gd name="T37" fmla="*/ 138 h 331"/>
                <a:gd name="T38" fmla="*/ 41 w 432"/>
                <a:gd name="T39" fmla="*/ 162 h 331"/>
                <a:gd name="T40" fmla="*/ 65 w 432"/>
                <a:gd name="T41" fmla="*/ 159 h 331"/>
                <a:gd name="T42" fmla="*/ 86 w 432"/>
                <a:gd name="T43" fmla="*/ 155 h 331"/>
                <a:gd name="T44" fmla="*/ 92 w 432"/>
                <a:gd name="T45" fmla="*/ 186 h 331"/>
                <a:gd name="T46" fmla="*/ 79 w 432"/>
                <a:gd name="T47" fmla="*/ 202 h 331"/>
                <a:gd name="T48" fmla="*/ 60 w 432"/>
                <a:gd name="T49" fmla="*/ 215 h 331"/>
                <a:gd name="T50" fmla="*/ 92 w 432"/>
                <a:gd name="T51" fmla="*/ 222 h 331"/>
                <a:gd name="T52" fmla="*/ 131 w 432"/>
                <a:gd name="T53" fmla="*/ 229 h 331"/>
                <a:gd name="T54" fmla="*/ 132 w 432"/>
                <a:gd name="T55" fmla="*/ 247 h 331"/>
                <a:gd name="T56" fmla="*/ 129 w 432"/>
                <a:gd name="T57" fmla="*/ 285 h 331"/>
                <a:gd name="T58" fmla="*/ 183 w 432"/>
                <a:gd name="T59" fmla="*/ 302 h 331"/>
                <a:gd name="T60" fmla="*/ 186 w 432"/>
                <a:gd name="T61" fmla="*/ 301 h 331"/>
                <a:gd name="T62" fmla="*/ 217 w 432"/>
                <a:gd name="T63" fmla="*/ 312 h 331"/>
                <a:gd name="T64" fmla="*/ 220 w 432"/>
                <a:gd name="T65" fmla="*/ 310 h 331"/>
                <a:gd name="T66" fmla="*/ 236 w 432"/>
                <a:gd name="T67" fmla="*/ 289 h 331"/>
                <a:gd name="T68" fmla="*/ 269 w 432"/>
                <a:gd name="T69" fmla="*/ 320 h 331"/>
                <a:gd name="T70" fmla="*/ 270 w 432"/>
                <a:gd name="T71" fmla="*/ 331 h 331"/>
                <a:gd name="T72" fmla="*/ 308 w 432"/>
                <a:gd name="T73" fmla="*/ 313 h 331"/>
                <a:gd name="T74" fmla="*/ 308 w 432"/>
                <a:gd name="T75" fmla="*/ 307 h 331"/>
                <a:gd name="T76" fmla="*/ 338 w 432"/>
                <a:gd name="T77" fmla="*/ 283 h 331"/>
                <a:gd name="T78" fmla="*/ 345 w 432"/>
                <a:gd name="T79" fmla="*/ 264 h 331"/>
                <a:gd name="T80" fmla="*/ 354 w 432"/>
                <a:gd name="T81" fmla="*/ 249 h 331"/>
                <a:gd name="T82" fmla="*/ 357 w 432"/>
                <a:gd name="T83" fmla="*/ 238 h 331"/>
                <a:gd name="T84" fmla="*/ 358 w 432"/>
                <a:gd name="T85" fmla="*/ 237 h 331"/>
                <a:gd name="T86" fmla="*/ 393 w 432"/>
                <a:gd name="T87" fmla="*/ 198 h 331"/>
                <a:gd name="T88" fmla="*/ 412 w 432"/>
                <a:gd name="T89" fmla="*/ 156 h 331"/>
                <a:gd name="T90" fmla="*/ 427 w 432"/>
                <a:gd name="T91" fmla="*/ 136 h 331"/>
                <a:gd name="T92" fmla="*/ 428 w 432"/>
                <a:gd name="T93" fmla="*/ 116 h 331"/>
                <a:gd name="T94" fmla="*/ 427 w 432"/>
                <a:gd name="T95" fmla="*/ 104 h 331"/>
                <a:gd name="T96" fmla="*/ 391 w 432"/>
                <a:gd name="T97" fmla="*/ 106 h 331"/>
                <a:gd name="T98" fmla="*/ 381 w 432"/>
                <a:gd name="T99" fmla="*/ 89 h 331"/>
                <a:gd name="T100" fmla="*/ 363 w 432"/>
                <a:gd name="T101" fmla="*/ 88 h 331"/>
                <a:gd name="T102" fmla="*/ 383 w 432"/>
                <a:gd name="T103" fmla="*/ 51 h 331"/>
                <a:gd name="T104" fmla="*/ 381 w 432"/>
                <a:gd name="T105" fmla="*/ 25 h 331"/>
                <a:gd name="T106" fmla="*/ 375 w 432"/>
                <a:gd name="T107" fmla="*/ 0 h 331"/>
                <a:gd name="T108" fmla="*/ 358 w 432"/>
                <a:gd name="T109" fmla="*/ 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2" h="331">
                  <a:moveTo>
                    <a:pt x="346" y="9"/>
                  </a:moveTo>
                  <a:cubicBezTo>
                    <a:pt x="347" y="9"/>
                    <a:pt x="347" y="9"/>
                    <a:pt x="347" y="9"/>
                  </a:cubicBezTo>
                  <a:cubicBezTo>
                    <a:pt x="348" y="11"/>
                    <a:pt x="348" y="11"/>
                    <a:pt x="348" y="11"/>
                  </a:cubicBezTo>
                  <a:cubicBezTo>
                    <a:pt x="339" y="24"/>
                    <a:pt x="339" y="24"/>
                    <a:pt x="339" y="24"/>
                  </a:cubicBezTo>
                  <a:cubicBezTo>
                    <a:pt x="336" y="29"/>
                    <a:pt x="331" y="31"/>
                    <a:pt x="325" y="31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10" y="28"/>
                    <a:pt x="310" y="28"/>
                    <a:pt x="310" y="28"/>
                  </a:cubicBezTo>
                  <a:cubicBezTo>
                    <a:pt x="296" y="38"/>
                    <a:pt x="296" y="38"/>
                    <a:pt x="296" y="38"/>
                  </a:cubicBezTo>
                  <a:cubicBezTo>
                    <a:pt x="293" y="40"/>
                    <a:pt x="289" y="36"/>
                    <a:pt x="283" y="28"/>
                  </a:cubicBezTo>
                  <a:cubicBezTo>
                    <a:pt x="278" y="37"/>
                    <a:pt x="278" y="37"/>
                    <a:pt x="278" y="37"/>
                  </a:cubicBezTo>
                  <a:cubicBezTo>
                    <a:pt x="278" y="37"/>
                    <a:pt x="278" y="37"/>
                    <a:pt x="278" y="37"/>
                  </a:cubicBezTo>
                  <a:cubicBezTo>
                    <a:pt x="277" y="38"/>
                    <a:pt x="277" y="38"/>
                    <a:pt x="277" y="38"/>
                  </a:cubicBezTo>
                  <a:cubicBezTo>
                    <a:pt x="272" y="42"/>
                    <a:pt x="272" y="42"/>
                    <a:pt x="272" y="42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4" y="45"/>
                    <a:pt x="254" y="45"/>
                    <a:pt x="254" y="45"/>
                  </a:cubicBezTo>
                  <a:cubicBezTo>
                    <a:pt x="243" y="53"/>
                    <a:pt x="243" y="53"/>
                    <a:pt x="243" y="53"/>
                  </a:cubicBezTo>
                  <a:cubicBezTo>
                    <a:pt x="240" y="53"/>
                    <a:pt x="240" y="53"/>
                    <a:pt x="240" y="53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2" y="60"/>
                    <a:pt x="231" y="62"/>
                    <a:pt x="233" y="65"/>
                  </a:cubicBezTo>
                  <a:cubicBezTo>
                    <a:pt x="238" y="72"/>
                    <a:pt x="238" y="72"/>
                    <a:pt x="238" y="72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05" y="88"/>
                    <a:pt x="205" y="88"/>
                    <a:pt x="205" y="88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89"/>
                    <a:pt x="203" y="89"/>
                    <a:pt x="203" y="89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81" y="84"/>
                    <a:pt x="181" y="84"/>
                    <a:pt x="181" y="84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67" y="85"/>
                    <a:pt x="167" y="85"/>
                    <a:pt x="167" y="85"/>
                  </a:cubicBezTo>
                  <a:cubicBezTo>
                    <a:pt x="163" y="85"/>
                    <a:pt x="159" y="80"/>
                    <a:pt x="154" y="73"/>
                  </a:cubicBezTo>
                  <a:cubicBezTo>
                    <a:pt x="146" y="69"/>
                    <a:pt x="146" y="69"/>
                    <a:pt x="146" y="69"/>
                  </a:cubicBezTo>
                  <a:cubicBezTo>
                    <a:pt x="139" y="80"/>
                    <a:pt x="139" y="80"/>
                    <a:pt x="139" y="80"/>
                  </a:cubicBezTo>
                  <a:cubicBezTo>
                    <a:pt x="139" y="80"/>
                    <a:pt x="139" y="80"/>
                    <a:pt x="139" y="80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61" y="117"/>
                    <a:pt x="61" y="117"/>
                    <a:pt x="61" y="117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6" y="117"/>
                    <a:pt x="3" y="119"/>
                    <a:pt x="1" y="120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23" y="131"/>
                    <a:pt x="28" y="133"/>
                    <a:pt x="34" y="137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71" y="156"/>
                    <a:pt x="76" y="154"/>
                    <a:pt x="82" y="153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4"/>
                    <a:pt x="90" y="164"/>
                    <a:pt x="90" y="164"/>
                  </a:cubicBezTo>
                  <a:cubicBezTo>
                    <a:pt x="92" y="186"/>
                    <a:pt x="92" y="186"/>
                    <a:pt x="92" y="186"/>
                  </a:cubicBezTo>
                  <a:cubicBezTo>
                    <a:pt x="92" y="189"/>
                    <a:pt x="92" y="189"/>
                    <a:pt x="92" y="189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65" y="209"/>
                    <a:pt x="65" y="209"/>
                    <a:pt x="65" y="209"/>
                  </a:cubicBezTo>
                  <a:cubicBezTo>
                    <a:pt x="60" y="215"/>
                    <a:pt x="60" y="215"/>
                    <a:pt x="60" y="215"/>
                  </a:cubicBezTo>
                  <a:cubicBezTo>
                    <a:pt x="62" y="219"/>
                    <a:pt x="62" y="219"/>
                    <a:pt x="62" y="219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92" y="222"/>
                    <a:pt x="92" y="222"/>
                    <a:pt x="92" y="222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105" y="230"/>
                    <a:pt x="105" y="230"/>
                    <a:pt x="105" y="230"/>
                  </a:cubicBezTo>
                  <a:cubicBezTo>
                    <a:pt x="131" y="229"/>
                    <a:pt x="131" y="229"/>
                    <a:pt x="131" y="229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2" y="246"/>
                    <a:pt x="132" y="246"/>
                    <a:pt x="132" y="246"/>
                  </a:cubicBezTo>
                  <a:cubicBezTo>
                    <a:pt x="132" y="247"/>
                    <a:pt x="132" y="247"/>
                    <a:pt x="132" y="247"/>
                  </a:cubicBezTo>
                  <a:cubicBezTo>
                    <a:pt x="133" y="247"/>
                    <a:pt x="133" y="247"/>
                    <a:pt x="133" y="247"/>
                  </a:cubicBezTo>
                  <a:cubicBezTo>
                    <a:pt x="121" y="259"/>
                    <a:pt x="121" y="259"/>
                    <a:pt x="121" y="259"/>
                  </a:cubicBezTo>
                  <a:cubicBezTo>
                    <a:pt x="120" y="274"/>
                    <a:pt x="123" y="283"/>
                    <a:pt x="129" y="285"/>
                  </a:cubicBezTo>
                  <a:cubicBezTo>
                    <a:pt x="151" y="297"/>
                    <a:pt x="151" y="297"/>
                    <a:pt x="151" y="297"/>
                  </a:cubicBezTo>
                  <a:cubicBezTo>
                    <a:pt x="168" y="309"/>
                    <a:pt x="168" y="309"/>
                    <a:pt x="168" y="309"/>
                  </a:cubicBezTo>
                  <a:cubicBezTo>
                    <a:pt x="183" y="302"/>
                    <a:pt x="183" y="302"/>
                    <a:pt x="183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5" y="300"/>
                    <a:pt x="185" y="300"/>
                    <a:pt x="185" y="300"/>
                  </a:cubicBezTo>
                  <a:cubicBezTo>
                    <a:pt x="186" y="301"/>
                    <a:pt x="186" y="301"/>
                    <a:pt x="186" y="301"/>
                  </a:cubicBezTo>
                  <a:cubicBezTo>
                    <a:pt x="208" y="317"/>
                    <a:pt x="208" y="317"/>
                    <a:pt x="208" y="317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217" y="312"/>
                    <a:pt x="217" y="312"/>
                    <a:pt x="217" y="312"/>
                  </a:cubicBezTo>
                  <a:cubicBezTo>
                    <a:pt x="219" y="311"/>
                    <a:pt x="219" y="311"/>
                    <a:pt x="219" y="311"/>
                  </a:cubicBezTo>
                  <a:cubicBezTo>
                    <a:pt x="219" y="310"/>
                    <a:pt x="219" y="310"/>
                    <a:pt x="219" y="310"/>
                  </a:cubicBezTo>
                  <a:cubicBezTo>
                    <a:pt x="220" y="310"/>
                    <a:pt x="220" y="310"/>
                    <a:pt x="220" y="310"/>
                  </a:cubicBezTo>
                  <a:cubicBezTo>
                    <a:pt x="221" y="310"/>
                    <a:pt x="221" y="310"/>
                    <a:pt x="221" y="310"/>
                  </a:cubicBezTo>
                  <a:cubicBezTo>
                    <a:pt x="234" y="312"/>
                    <a:pt x="234" y="312"/>
                    <a:pt x="234" y="312"/>
                  </a:cubicBezTo>
                  <a:cubicBezTo>
                    <a:pt x="236" y="289"/>
                    <a:pt x="236" y="289"/>
                    <a:pt x="236" y="289"/>
                  </a:cubicBezTo>
                  <a:cubicBezTo>
                    <a:pt x="253" y="319"/>
                    <a:pt x="253" y="319"/>
                    <a:pt x="253" y="319"/>
                  </a:cubicBezTo>
                  <a:cubicBezTo>
                    <a:pt x="267" y="320"/>
                    <a:pt x="267" y="320"/>
                    <a:pt x="267" y="320"/>
                  </a:cubicBezTo>
                  <a:cubicBezTo>
                    <a:pt x="269" y="320"/>
                    <a:pt x="269" y="320"/>
                    <a:pt x="269" y="320"/>
                  </a:cubicBezTo>
                  <a:cubicBezTo>
                    <a:pt x="270" y="320"/>
                    <a:pt x="270" y="320"/>
                    <a:pt x="270" y="320"/>
                  </a:cubicBezTo>
                  <a:cubicBezTo>
                    <a:pt x="270" y="322"/>
                    <a:pt x="270" y="322"/>
                    <a:pt x="270" y="322"/>
                  </a:cubicBezTo>
                  <a:cubicBezTo>
                    <a:pt x="270" y="331"/>
                    <a:pt x="270" y="331"/>
                    <a:pt x="270" y="331"/>
                  </a:cubicBezTo>
                  <a:cubicBezTo>
                    <a:pt x="276" y="329"/>
                    <a:pt x="276" y="329"/>
                    <a:pt x="276" y="329"/>
                  </a:cubicBezTo>
                  <a:cubicBezTo>
                    <a:pt x="298" y="299"/>
                    <a:pt x="298" y="299"/>
                    <a:pt x="298" y="299"/>
                  </a:cubicBezTo>
                  <a:cubicBezTo>
                    <a:pt x="308" y="313"/>
                    <a:pt x="308" y="313"/>
                    <a:pt x="308" y="313"/>
                  </a:cubicBezTo>
                  <a:cubicBezTo>
                    <a:pt x="308" y="309"/>
                    <a:pt x="308" y="309"/>
                    <a:pt x="308" y="309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308" y="307"/>
                    <a:pt x="308" y="307"/>
                    <a:pt x="308" y="307"/>
                  </a:cubicBezTo>
                  <a:cubicBezTo>
                    <a:pt x="315" y="293"/>
                    <a:pt x="315" y="293"/>
                    <a:pt x="315" y="293"/>
                  </a:cubicBezTo>
                  <a:cubicBezTo>
                    <a:pt x="321" y="283"/>
                    <a:pt x="321" y="283"/>
                    <a:pt x="321" y="283"/>
                  </a:cubicBezTo>
                  <a:cubicBezTo>
                    <a:pt x="338" y="283"/>
                    <a:pt x="338" y="283"/>
                    <a:pt x="338" y="283"/>
                  </a:cubicBezTo>
                  <a:cubicBezTo>
                    <a:pt x="341" y="264"/>
                    <a:pt x="341" y="264"/>
                    <a:pt x="341" y="264"/>
                  </a:cubicBezTo>
                  <a:cubicBezTo>
                    <a:pt x="343" y="264"/>
                    <a:pt x="343" y="264"/>
                    <a:pt x="343" y="264"/>
                  </a:cubicBezTo>
                  <a:cubicBezTo>
                    <a:pt x="345" y="264"/>
                    <a:pt x="345" y="264"/>
                    <a:pt x="345" y="264"/>
                  </a:cubicBezTo>
                  <a:cubicBezTo>
                    <a:pt x="358" y="266"/>
                    <a:pt x="358" y="266"/>
                    <a:pt x="358" y="266"/>
                  </a:cubicBezTo>
                  <a:cubicBezTo>
                    <a:pt x="359" y="260"/>
                    <a:pt x="359" y="260"/>
                    <a:pt x="359" y="260"/>
                  </a:cubicBezTo>
                  <a:cubicBezTo>
                    <a:pt x="354" y="249"/>
                    <a:pt x="354" y="249"/>
                    <a:pt x="354" y="249"/>
                  </a:cubicBezTo>
                  <a:cubicBezTo>
                    <a:pt x="354" y="247"/>
                    <a:pt x="354" y="247"/>
                    <a:pt x="354" y="247"/>
                  </a:cubicBezTo>
                  <a:cubicBezTo>
                    <a:pt x="357" y="240"/>
                    <a:pt x="357" y="240"/>
                    <a:pt x="357" y="240"/>
                  </a:cubicBezTo>
                  <a:cubicBezTo>
                    <a:pt x="357" y="238"/>
                    <a:pt x="357" y="238"/>
                    <a:pt x="357" y="238"/>
                  </a:cubicBezTo>
                  <a:cubicBezTo>
                    <a:pt x="358" y="238"/>
                    <a:pt x="358" y="238"/>
                    <a:pt x="358" y="238"/>
                  </a:cubicBezTo>
                  <a:cubicBezTo>
                    <a:pt x="358" y="238"/>
                    <a:pt x="358" y="238"/>
                    <a:pt x="358" y="238"/>
                  </a:cubicBezTo>
                  <a:cubicBezTo>
                    <a:pt x="358" y="237"/>
                    <a:pt x="358" y="237"/>
                    <a:pt x="358" y="237"/>
                  </a:cubicBezTo>
                  <a:cubicBezTo>
                    <a:pt x="394" y="218"/>
                    <a:pt x="394" y="218"/>
                    <a:pt x="394" y="218"/>
                  </a:cubicBezTo>
                  <a:cubicBezTo>
                    <a:pt x="393" y="199"/>
                    <a:pt x="393" y="199"/>
                    <a:pt x="393" y="199"/>
                  </a:cubicBezTo>
                  <a:cubicBezTo>
                    <a:pt x="393" y="198"/>
                    <a:pt x="393" y="198"/>
                    <a:pt x="393" y="198"/>
                  </a:cubicBezTo>
                  <a:cubicBezTo>
                    <a:pt x="400" y="184"/>
                    <a:pt x="400" y="184"/>
                    <a:pt x="400" y="184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12" y="156"/>
                    <a:pt x="412" y="156"/>
                    <a:pt x="412" y="156"/>
                  </a:cubicBezTo>
                  <a:cubicBezTo>
                    <a:pt x="413" y="155"/>
                    <a:pt x="413" y="155"/>
                    <a:pt x="413" y="155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7" y="136"/>
                    <a:pt x="427" y="136"/>
                    <a:pt x="427" y="136"/>
                  </a:cubicBezTo>
                  <a:cubicBezTo>
                    <a:pt x="427" y="135"/>
                    <a:pt x="427" y="135"/>
                    <a:pt x="427" y="135"/>
                  </a:cubicBezTo>
                  <a:cubicBezTo>
                    <a:pt x="432" y="126"/>
                    <a:pt x="432" y="126"/>
                    <a:pt x="432" y="126"/>
                  </a:cubicBezTo>
                  <a:cubicBezTo>
                    <a:pt x="428" y="116"/>
                    <a:pt x="428" y="116"/>
                    <a:pt x="428" y="116"/>
                  </a:cubicBezTo>
                  <a:cubicBezTo>
                    <a:pt x="428" y="115"/>
                    <a:pt x="428" y="115"/>
                    <a:pt x="428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27" y="104"/>
                    <a:pt x="427" y="104"/>
                    <a:pt x="427" y="104"/>
                  </a:cubicBezTo>
                  <a:cubicBezTo>
                    <a:pt x="422" y="104"/>
                    <a:pt x="422" y="104"/>
                    <a:pt x="422" y="104"/>
                  </a:cubicBezTo>
                  <a:cubicBezTo>
                    <a:pt x="412" y="109"/>
                    <a:pt x="412" y="109"/>
                    <a:pt x="412" y="109"/>
                  </a:cubicBezTo>
                  <a:cubicBezTo>
                    <a:pt x="407" y="113"/>
                    <a:pt x="400" y="111"/>
                    <a:pt x="391" y="106"/>
                  </a:cubicBezTo>
                  <a:cubicBezTo>
                    <a:pt x="387" y="103"/>
                    <a:pt x="387" y="96"/>
                    <a:pt x="390" y="86"/>
                  </a:cubicBezTo>
                  <a:cubicBezTo>
                    <a:pt x="384" y="85"/>
                    <a:pt x="384" y="85"/>
                    <a:pt x="384" y="85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5" y="95"/>
                    <a:pt x="370" y="100"/>
                    <a:pt x="369" y="100"/>
                  </a:cubicBezTo>
                  <a:cubicBezTo>
                    <a:pt x="367" y="100"/>
                    <a:pt x="367" y="100"/>
                    <a:pt x="365" y="99"/>
                  </a:cubicBezTo>
                  <a:cubicBezTo>
                    <a:pt x="365" y="97"/>
                    <a:pt x="363" y="93"/>
                    <a:pt x="363" y="88"/>
                  </a:cubicBezTo>
                  <a:cubicBezTo>
                    <a:pt x="363" y="82"/>
                    <a:pt x="363" y="78"/>
                    <a:pt x="365" y="76"/>
                  </a:cubicBezTo>
                  <a:cubicBezTo>
                    <a:pt x="367" y="74"/>
                    <a:pt x="368" y="73"/>
                    <a:pt x="370" y="75"/>
                  </a:cubicBezTo>
                  <a:cubicBezTo>
                    <a:pt x="383" y="51"/>
                    <a:pt x="383" y="51"/>
                    <a:pt x="383" y="51"/>
                  </a:cubicBezTo>
                  <a:cubicBezTo>
                    <a:pt x="386" y="42"/>
                    <a:pt x="386" y="42"/>
                    <a:pt x="386" y="42"/>
                  </a:cubicBezTo>
                  <a:cubicBezTo>
                    <a:pt x="388" y="31"/>
                    <a:pt x="388" y="31"/>
                    <a:pt x="388" y="31"/>
                  </a:cubicBezTo>
                  <a:cubicBezTo>
                    <a:pt x="381" y="25"/>
                    <a:pt x="381" y="25"/>
                    <a:pt x="381" y="25"/>
                  </a:cubicBezTo>
                  <a:cubicBezTo>
                    <a:pt x="378" y="23"/>
                    <a:pt x="378" y="18"/>
                    <a:pt x="379" y="11"/>
                  </a:cubicBezTo>
                  <a:cubicBezTo>
                    <a:pt x="379" y="7"/>
                    <a:pt x="379" y="7"/>
                    <a:pt x="379" y="7"/>
                  </a:cubicBezTo>
                  <a:cubicBezTo>
                    <a:pt x="379" y="5"/>
                    <a:pt x="378" y="2"/>
                    <a:pt x="375" y="0"/>
                  </a:cubicBezTo>
                  <a:cubicBezTo>
                    <a:pt x="374" y="0"/>
                    <a:pt x="374" y="0"/>
                    <a:pt x="374" y="0"/>
                  </a:cubicBezTo>
                  <a:cubicBezTo>
                    <a:pt x="373" y="2"/>
                    <a:pt x="373" y="2"/>
                    <a:pt x="373" y="2"/>
                  </a:cubicBezTo>
                  <a:cubicBezTo>
                    <a:pt x="371" y="8"/>
                    <a:pt x="366" y="11"/>
                    <a:pt x="358" y="9"/>
                  </a:cubicBezTo>
                  <a:cubicBezTo>
                    <a:pt x="355" y="7"/>
                    <a:pt x="351" y="7"/>
                    <a:pt x="346" y="9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3402108" y="4021657"/>
              <a:ext cx="649791" cy="518111"/>
            </a:xfrm>
            <a:custGeom>
              <a:avLst/>
              <a:gdLst>
                <a:gd name="T0" fmla="*/ 422 w 437"/>
                <a:gd name="T1" fmla="*/ 112 h 348"/>
                <a:gd name="T2" fmla="*/ 437 w 437"/>
                <a:gd name="T3" fmla="*/ 109 h 348"/>
                <a:gd name="T4" fmla="*/ 406 w 437"/>
                <a:gd name="T5" fmla="*/ 77 h 348"/>
                <a:gd name="T6" fmla="*/ 385 w 437"/>
                <a:gd name="T7" fmla="*/ 38 h 348"/>
                <a:gd name="T8" fmla="*/ 348 w 437"/>
                <a:gd name="T9" fmla="*/ 47 h 348"/>
                <a:gd name="T10" fmla="*/ 346 w 437"/>
                <a:gd name="T11" fmla="*/ 50 h 348"/>
                <a:gd name="T12" fmla="*/ 315 w 437"/>
                <a:gd name="T13" fmla="*/ 44 h 348"/>
                <a:gd name="T14" fmla="*/ 260 w 437"/>
                <a:gd name="T15" fmla="*/ 69 h 348"/>
                <a:gd name="T16" fmla="*/ 260 w 437"/>
                <a:gd name="T17" fmla="*/ 33 h 348"/>
                <a:gd name="T18" fmla="*/ 257 w 437"/>
                <a:gd name="T19" fmla="*/ 18 h 348"/>
                <a:gd name="T20" fmla="*/ 239 w 437"/>
                <a:gd name="T21" fmla="*/ 17 h 348"/>
                <a:gd name="T22" fmla="*/ 218 w 437"/>
                <a:gd name="T23" fmla="*/ 16 h 348"/>
                <a:gd name="T24" fmla="*/ 189 w 437"/>
                <a:gd name="T25" fmla="*/ 2 h 348"/>
                <a:gd name="T26" fmla="*/ 181 w 437"/>
                <a:gd name="T27" fmla="*/ 43 h 348"/>
                <a:gd name="T28" fmla="*/ 142 w 437"/>
                <a:gd name="T29" fmla="*/ 31 h 348"/>
                <a:gd name="T30" fmla="*/ 135 w 437"/>
                <a:gd name="T31" fmla="*/ 30 h 348"/>
                <a:gd name="T32" fmla="*/ 124 w 437"/>
                <a:gd name="T33" fmla="*/ 69 h 348"/>
                <a:gd name="T34" fmla="*/ 122 w 437"/>
                <a:gd name="T35" fmla="*/ 94 h 348"/>
                <a:gd name="T36" fmla="*/ 106 w 437"/>
                <a:gd name="T37" fmla="*/ 116 h 348"/>
                <a:gd name="T38" fmla="*/ 89 w 437"/>
                <a:gd name="T39" fmla="*/ 177 h 348"/>
                <a:gd name="T40" fmla="*/ 55 w 437"/>
                <a:gd name="T41" fmla="*/ 214 h 348"/>
                <a:gd name="T42" fmla="*/ 51 w 437"/>
                <a:gd name="T43" fmla="*/ 230 h 348"/>
                <a:gd name="T44" fmla="*/ 13 w 437"/>
                <a:gd name="T45" fmla="*/ 246 h 348"/>
                <a:gd name="T46" fmla="*/ 0 w 437"/>
                <a:gd name="T47" fmla="*/ 308 h 348"/>
                <a:gd name="T48" fmla="*/ 5 w 437"/>
                <a:gd name="T49" fmla="*/ 328 h 348"/>
                <a:gd name="T50" fmla="*/ 14 w 437"/>
                <a:gd name="T51" fmla="*/ 348 h 348"/>
                <a:gd name="T52" fmla="*/ 38 w 437"/>
                <a:gd name="T53" fmla="*/ 344 h 348"/>
                <a:gd name="T54" fmla="*/ 44 w 437"/>
                <a:gd name="T55" fmla="*/ 335 h 348"/>
                <a:gd name="T56" fmla="*/ 22 w 437"/>
                <a:gd name="T57" fmla="*/ 315 h 348"/>
                <a:gd name="T58" fmla="*/ 20 w 437"/>
                <a:gd name="T59" fmla="*/ 299 h 348"/>
                <a:gd name="T60" fmla="*/ 29 w 437"/>
                <a:gd name="T61" fmla="*/ 281 h 348"/>
                <a:gd name="T62" fmla="*/ 109 w 437"/>
                <a:gd name="T63" fmla="*/ 248 h 348"/>
                <a:gd name="T64" fmla="*/ 121 w 437"/>
                <a:gd name="T65" fmla="*/ 248 h 348"/>
                <a:gd name="T66" fmla="*/ 131 w 437"/>
                <a:gd name="T67" fmla="*/ 255 h 348"/>
                <a:gd name="T68" fmla="*/ 160 w 437"/>
                <a:gd name="T69" fmla="*/ 247 h 348"/>
                <a:gd name="T70" fmla="*/ 167 w 437"/>
                <a:gd name="T71" fmla="*/ 235 h 348"/>
                <a:gd name="T72" fmla="*/ 188 w 437"/>
                <a:gd name="T73" fmla="*/ 206 h 348"/>
                <a:gd name="T74" fmla="*/ 215 w 437"/>
                <a:gd name="T75" fmla="*/ 218 h 348"/>
                <a:gd name="T76" fmla="*/ 213 w 437"/>
                <a:gd name="T77" fmla="*/ 161 h 348"/>
                <a:gd name="T78" fmla="*/ 227 w 437"/>
                <a:gd name="T79" fmla="*/ 164 h 348"/>
                <a:gd name="T80" fmla="*/ 270 w 437"/>
                <a:gd name="T81" fmla="*/ 196 h 348"/>
                <a:gd name="T82" fmla="*/ 271 w 437"/>
                <a:gd name="T83" fmla="*/ 181 h 348"/>
                <a:gd name="T84" fmla="*/ 286 w 437"/>
                <a:gd name="T85" fmla="*/ 172 h 348"/>
                <a:gd name="T86" fmla="*/ 298 w 437"/>
                <a:gd name="T87" fmla="*/ 175 h 348"/>
                <a:gd name="T88" fmla="*/ 313 w 437"/>
                <a:gd name="T89" fmla="*/ 164 h 348"/>
                <a:gd name="T90" fmla="*/ 339 w 437"/>
                <a:gd name="T91" fmla="*/ 161 h 348"/>
                <a:gd name="T92" fmla="*/ 357 w 437"/>
                <a:gd name="T93" fmla="*/ 161 h 348"/>
                <a:gd name="T94" fmla="*/ 396 w 437"/>
                <a:gd name="T95" fmla="*/ 13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348">
                  <a:moveTo>
                    <a:pt x="411" y="119"/>
                  </a:moveTo>
                  <a:cubicBezTo>
                    <a:pt x="417" y="119"/>
                    <a:pt x="420" y="116"/>
                    <a:pt x="422" y="112"/>
                  </a:cubicBezTo>
                  <a:cubicBezTo>
                    <a:pt x="422" y="112"/>
                    <a:pt x="422" y="112"/>
                    <a:pt x="422" y="112"/>
                  </a:cubicBezTo>
                  <a:cubicBezTo>
                    <a:pt x="422" y="110"/>
                    <a:pt x="422" y="110"/>
                    <a:pt x="422" y="110"/>
                  </a:cubicBezTo>
                  <a:cubicBezTo>
                    <a:pt x="425" y="110"/>
                    <a:pt x="425" y="110"/>
                    <a:pt x="425" y="110"/>
                  </a:cubicBezTo>
                  <a:cubicBezTo>
                    <a:pt x="437" y="109"/>
                    <a:pt x="437" y="109"/>
                    <a:pt x="437" y="109"/>
                  </a:cubicBezTo>
                  <a:cubicBezTo>
                    <a:pt x="437" y="100"/>
                    <a:pt x="437" y="100"/>
                    <a:pt x="437" y="100"/>
                  </a:cubicBezTo>
                  <a:cubicBezTo>
                    <a:pt x="434" y="100"/>
                    <a:pt x="431" y="99"/>
                    <a:pt x="427" y="96"/>
                  </a:cubicBezTo>
                  <a:cubicBezTo>
                    <a:pt x="406" y="77"/>
                    <a:pt x="406" y="77"/>
                    <a:pt x="406" y="77"/>
                  </a:cubicBezTo>
                  <a:cubicBezTo>
                    <a:pt x="406" y="77"/>
                    <a:pt x="406" y="77"/>
                    <a:pt x="406" y="77"/>
                  </a:cubicBezTo>
                  <a:cubicBezTo>
                    <a:pt x="397" y="50"/>
                    <a:pt x="397" y="50"/>
                    <a:pt x="397" y="50"/>
                  </a:cubicBezTo>
                  <a:cubicBezTo>
                    <a:pt x="385" y="38"/>
                    <a:pt x="385" y="38"/>
                    <a:pt x="385" y="38"/>
                  </a:cubicBezTo>
                  <a:cubicBezTo>
                    <a:pt x="370" y="37"/>
                    <a:pt x="358" y="37"/>
                    <a:pt x="350" y="38"/>
                  </a:cubicBezTo>
                  <a:cubicBezTo>
                    <a:pt x="347" y="39"/>
                    <a:pt x="347" y="39"/>
                    <a:pt x="347" y="39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48" y="48"/>
                    <a:pt x="348" y="48"/>
                    <a:pt x="348" y="48"/>
                  </a:cubicBezTo>
                  <a:cubicBezTo>
                    <a:pt x="348" y="50"/>
                    <a:pt x="348" y="50"/>
                    <a:pt x="348" y="50"/>
                  </a:cubicBezTo>
                  <a:cubicBezTo>
                    <a:pt x="346" y="50"/>
                    <a:pt x="346" y="50"/>
                    <a:pt x="346" y="50"/>
                  </a:cubicBezTo>
                  <a:cubicBezTo>
                    <a:pt x="335" y="55"/>
                    <a:pt x="335" y="55"/>
                    <a:pt x="335" y="55"/>
                  </a:cubicBezTo>
                  <a:cubicBezTo>
                    <a:pt x="333" y="54"/>
                    <a:pt x="333" y="54"/>
                    <a:pt x="333" y="54"/>
                  </a:cubicBezTo>
                  <a:cubicBezTo>
                    <a:pt x="324" y="45"/>
                    <a:pt x="318" y="41"/>
                    <a:pt x="315" y="44"/>
                  </a:cubicBezTo>
                  <a:cubicBezTo>
                    <a:pt x="291" y="55"/>
                    <a:pt x="277" y="61"/>
                    <a:pt x="273" y="58"/>
                  </a:cubicBezTo>
                  <a:cubicBezTo>
                    <a:pt x="270" y="59"/>
                    <a:pt x="266" y="61"/>
                    <a:pt x="262" y="66"/>
                  </a:cubicBezTo>
                  <a:cubicBezTo>
                    <a:pt x="260" y="69"/>
                    <a:pt x="260" y="69"/>
                    <a:pt x="260" y="69"/>
                  </a:cubicBezTo>
                  <a:cubicBezTo>
                    <a:pt x="257" y="66"/>
                    <a:pt x="257" y="66"/>
                    <a:pt x="257" y="66"/>
                  </a:cubicBezTo>
                  <a:cubicBezTo>
                    <a:pt x="250" y="60"/>
                    <a:pt x="246" y="55"/>
                    <a:pt x="246" y="50"/>
                  </a:cubicBezTo>
                  <a:cubicBezTo>
                    <a:pt x="246" y="48"/>
                    <a:pt x="251" y="42"/>
                    <a:pt x="260" y="33"/>
                  </a:cubicBezTo>
                  <a:cubicBezTo>
                    <a:pt x="269" y="22"/>
                    <a:pt x="274" y="16"/>
                    <a:pt x="274" y="15"/>
                  </a:cubicBezTo>
                  <a:cubicBezTo>
                    <a:pt x="272" y="11"/>
                    <a:pt x="272" y="11"/>
                    <a:pt x="272" y="11"/>
                  </a:cubicBezTo>
                  <a:cubicBezTo>
                    <a:pt x="269" y="10"/>
                    <a:pt x="264" y="13"/>
                    <a:pt x="257" y="18"/>
                  </a:cubicBezTo>
                  <a:cubicBezTo>
                    <a:pt x="250" y="23"/>
                    <a:pt x="246" y="25"/>
                    <a:pt x="243" y="24"/>
                  </a:cubicBezTo>
                  <a:cubicBezTo>
                    <a:pt x="242" y="24"/>
                    <a:pt x="240" y="22"/>
                    <a:pt x="240" y="19"/>
                  </a:cubicBezTo>
                  <a:cubicBezTo>
                    <a:pt x="239" y="17"/>
                    <a:pt x="239" y="17"/>
                    <a:pt x="239" y="17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0" y="15"/>
                    <a:pt x="220" y="15"/>
                    <a:pt x="220" y="15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7" y="15"/>
                    <a:pt x="217" y="15"/>
                    <a:pt x="217" y="15"/>
                  </a:cubicBezTo>
                  <a:cubicBezTo>
                    <a:pt x="207" y="9"/>
                    <a:pt x="198" y="6"/>
                    <a:pt x="189" y="2"/>
                  </a:cubicBezTo>
                  <a:cubicBezTo>
                    <a:pt x="183" y="0"/>
                    <a:pt x="177" y="3"/>
                    <a:pt x="171" y="10"/>
                  </a:cubicBezTo>
                  <a:cubicBezTo>
                    <a:pt x="177" y="21"/>
                    <a:pt x="177" y="21"/>
                    <a:pt x="177" y="21"/>
                  </a:cubicBezTo>
                  <a:cubicBezTo>
                    <a:pt x="181" y="31"/>
                    <a:pt x="183" y="38"/>
                    <a:pt x="181" y="43"/>
                  </a:cubicBezTo>
                  <a:cubicBezTo>
                    <a:pt x="180" y="45"/>
                    <a:pt x="178" y="47"/>
                    <a:pt x="175" y="47"/>
                  </a:cubicBezTo>
                  <a:cubicBezTo>
                    <a:pt x="171" y="48"/>
                    <a:pt x="165" y="47"/>
                    <a:pt x="157" y="41"/>
                  </a:cubicBezTo>
                  <a:cubicBezTo>
                    <a:pt x="151" y="37"/>
                    <a:pt x="146" y="33"/>
                    <a:pt x="142" y="31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06" y="116"/>
                    <a:pt x="106" y="116"/>
                    <a:pt x="106" y="11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51" y="230"/>
                    <a:pt x="51" y="230"/>
                    <a:pt x="51" y="230"/>
                  </a:cubicBezTo>
                  <a:cubicBezTo>
                    <a:pt x="36" y="228"/>
                    <a:pt x="36" y="228"/>
                    <a:pt x="36" y="228"/>
                  </a:cubicBezTo>
                  <a:cubicBezTo>
                    <a:pt x="33" y="246"/>
                    <a:pt x="33" y="246"/>
                    <a:pt x="33" y="246"/>
                  </a:cubicBezTo>
                  <a:cubicBezTo>
                    <a:pt x="13" y="246"/>
                    <a:pt x="13" y="246"/>
                    <a:pt x="13" y="246"/>
                  </a:cubicBezTo>
                  <a:cubicBezTo>
                    <a:pt x="9" y="253"/>
                    <a:pt x="9" y="253"/>
                    <a:pt x="9" y="253"/>
                  </a:cubicBezTo>
                  <a:cubicBezTo>
                    <a:pt x="4" y="265"/>
                    <a:pt x="4" y="265"/>
                    <a:pt x="4" y="265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317"/>
                    <a:pt x="4" y="317"/>
                    <a:pt x="4" y="317"/>
                  </a:cubicBezTo>
                  <a:cubicBezTo>
                    <a:pt x="5" y="319"/>
                    <a:pt x="5" y="319"/>
                    <a:pt x="5" y="319"/>
                  </a:cubicBezTo>
                  <a:cubicBezTo>
                    <a:pt x="5" y="328"/>
                    <a:pt x="5" y="328"/>
                    <a:pt x="5" y="328"/>
                  </a:cubicBezTo>
                  <a:cubicBezTo>
                    <a:pt x="13" y="338"/>
                    <a:pt x="13" y="338"/>
                    <a:pt x="13" y="338"/>
                  </a:cubicBezTo>
                  <a:cubicBezTo>
                    <a:pt x="14" y="339"/>
                    <a:pt x="14" y="339"/>
                    <a:pt x="14" y="339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36" y="346"/>
                    <a:pt x="36" y="346"/>
                    <a:pt x="36" y="346"/>
                  </a:cubicBezTo>
                  <a:cubicBezTo>
                    <a:pt x="38" y="344"/>
                    <a:pt x="38" y="344"/>
                    <a:pt x="38" y="344"/>
                  </a:cubicBezTo>
                  <a:cubicBezTo>
                    <a:pt x="38" y="344"/>
                    <a:pt x="38" y="344"/>
                    <a:pt x="38" y="344"/>
                  </a:cubicBezTo>
                  <a:cubicBezTo>
                    <a:pt x="38" y="344"/>
                    <a:pt x="38" y="344"/>
                    <a:pt x="38" y="344"/>
                  </a:cubicBezTo>
                  <a:cubicBezTo>
                    <a:pt x="38" y="343"/>
                    <a:pt x="38" y="343"/>
                    <a:pt x="38" y="343"/>
                  </a:cubicBezTo>
                  <a:cubicBezTo>
                    <a:pt x="44" y="335"/>
                    <a:pt x="44" y="335"/>
                    <a:pt x="44" y="335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29" y="321"/>
                    <a:pt x="29" y="321"/>
                    <a:pt x="29" y="321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1" y="314"/>
                    <a:pt x="21" y="314"/>
                    <a:pt x="21" y="314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32" y="299"/>
                    <a:pt x="32" y="299"/>
                    <a:pt x="32" y="299"/>
                  </a:cubicBezTo>
                  <a:cubicBezTo>
                    <a:pt x="33" y="295"/>
                    <a:pt x="33" y="295"/>
                    <a:pt x="33" y="295"/>
                  </a:cubicBezTo>
                  <a:cubicBezTo>
                    <a:pt x="29" y="281"/>
                    <a:pt x="29" y="281"/>
                    <a:pt x="29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103" y="258"/>
                    <a:pt x="103" y="258"/>
                    <a:pt x="103" y="258"/>
                  </a:cubicBezTo>
                  <a:cubicBezTo>
                    <a:pt x="109" y="248"/>
                    <a:pt x="109" y="248"/>
                    <a:pt x="109" y="248"/>
                  </a:cubicBezTo>
                  <a:cubicBezTo>
                    <a:pt x="111" y="244"/>
                    <a:pt x="111" y="244"/>
                    <a:pt x="111" y="244"/>
                  </a:cubicBezTo>
                  <a:cubicBezTo>
                    <a:pt x="120" y="248"/>
                    <a:pt x="120" y="248"/>
                    <a:pt x="120" y="248"/>
                  </a:cubicBezTo>
                  <a:cubicBezTo>
                    <a:pt x="121" y="248"/>
                    <a:pt x="121" y="248"/>
                    <a:pt x="121" y="248"/>
                  </a:cubicBezTo>
                  <a:cubicBezTo>
                    <a:pt x="122" y="250"/>
                    <a:pt x="122" y="250"/>
                    <a:pt x="122" y="250"/>
                  </a:cubicBezTo>
                  <a:cubicBezTo>
                    <a:pt x="126" y="255"/>
                    <a:pt x="126" y="255"/>
                    <a:pt x="126" y="255"/>
                  </a:cubicBezTo>
                  <a:cubicBezTo>
                    <a:pt x="131" y="255"/>
                    <a:pt x="131" y="255"/>
                    <a:pt x="131" y="255"/>
                  </a:cubicBezTo>
                  <a:cubicBezTo>
                    <a:pt x="129" y="244"/>
                    <a:pt x="129" y="244"/>
                    <a:pt x="129" y="244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60" y="247"/>
                    <a:pt x="160" y="247"/>
                    <a:pt x="160" y="247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7" y="236"/>
                    <a:pt x="167" y="236"/>
                    <a:pt x="167" y="23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9" y="235"/>
                    <a:pt x="169" y="235"/>
                    <a:pt x="169" y="235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12" y="222"/>
                    <a:pt x="212" y="222"/>
                    <a:pt x="212" y="222"/>
                  </a:cubicBezTo>
                  <a:cubicBezTo>
                    <a:pt x="215" y="218"/>
                    <a:pt x="215" y="218"/>
                    <a:pt x="215" y="218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13" y="164"/>
                    <a:pt x="213" y="164"/>
                    <a:pt x="213" y="164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6" y="164"/>
                    <a:pt x="226" y="164"/>
                    <a:pt x="226" y="164"/>
                  </a:cubicBezTo>
                  <a:cubicBezTo>
                    <a:pt x="227" y="164"/>
                    <a:pt x="227" y="164"/>
                    <a:pt x="227" y="164"/>
                  </a:cubicBezTo>
                  <a:cubicBezTo>
                    <a:pt x="228" y="165"/>
                    <a:pt x="228" y="165"/>
                    <a:pt x="228" y="165"/>
                  </a:cubicBezTo>
                  <a:cubicBezTo>
                    <a:pt x="246" y="199"/>
                    <a:pt x="246" y="199"/>
                    <a:pt x="246" y="199"/>
                  </a:cubicBezTo>
                  <a:cubicBezTo>
                    <a:pt x="270" y="196"/>
                    <a:pt x="270" y="196"/>
                    <a:pt x="270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7" y="186"/>
                    <a:pt x="277" y="186"/>
                    <a:pt x="277" y="186"/>
                  </a:cubicBezTo>
                  <a:cubicBezTo>
                    <a:pt x="271" y="181"/>
                    <a:pt x="271" y="181"/>
                    <a:pt x="271" y="181"/>
                  </a:cubicBezTo>
                  <a:cubicBezTo>
                    <a:pt x="269" y="178"/>
                    <a:pt x="269" y="178"/>
                    <a:pt x="269" y="178"/>
                  </a:cubicBezTo>
                  <a:cubicBezTo>
                    <a:pt x="284" y="173"/>
                    <a:pt x="284" y="173"/>
                    <a:pt x="284" y="173"/>
                  </a:cubicBezTo>
                  <a:cubicBezTo>
                    <a:pt x="286" y="172"/>
                    <a:pt x="286" y="172"/>
                    <a:pt x="286" y="172"/>
                  </a:cubicBezTo>
                  <a:cubicBezTo>
                    <a:pt x="286" y="171"/>
                    <a:pt x="286" y="171"/>
                    <a:pt x="286" y="171"/>
                  </a:cubicBezTo>
                  <a:cubicBezTo>
                    <a:pt x="293" y="178"/>
                    <a:pt x="293" y="178"/>
                    <a:pt x="293" y="178"/>
                  </a:cubicBezTo>
                  <a:cubicBezTo>
                    <a:pt x="298" y="175"/>
                    <a:pt x="298" y="175"/>
                    <a:pt x="298" y="175"/>
                  </a:cubicBezTo>
                  <a:cubicBezTo>
                    <a:pt x="298" y="165"/>
                    <a:pt x="298" y="165"/>
                    <a:pt x="298" y="165"/>
                  </a:cubicBezTo>
                  <a:cubicBezTo>
                    <a:pt x="302" y="164"/>
                    <a:pt x="302" y="164"/>
                    <a:pt x="302" y="164"/>
                  </a:cubicBezTo>
                  <a:cubicBezTo>
                    <a:pt x="313" y="164"/>
                    <a:pt x="313" y="164"/>
                    <a:pt x="313" y="164"/>
                  </a:cubicBezTo>
                  <a:cubicBezTo>
                    <a:pt x="322" y="165"/>
                    <a:pt x="328" y="169"/>
                    <a:pt x="333" y="175"/>
                  </a:cubicBezTo>
                  <a:cubicBezTo>
                    <a:pt x="334" y="178"/>
                    <a:pt x="334" y="178"/>
                    <a:pt x="334" y="178"/>
                  </a:cubicBezTo>
                  <a:cubicBezTo>
                    <a:pt x="339" y="161"/>
                    <a:pt x="339" y="161"/>
                    <a:pt x="339" y="161"/>
                  </a:cubicBezTo>
                  <a:cubicBezTo>
                    <a:pt x="342" y="157"/>
                    <a:pt x="347" y="157"/>
                    <a:pt x="355" y="160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7" y="162"/>
                    <a:pt x="357" y="162"/>
                    <a:pt x="357" y="162"/>
                  </a:cubicBezTo>
                  <a:cubicBezTo>
                    <a:pt x="358" y="163"/>
                    <a:pt x="360" y="164"/>
                    <a:pt x="360" y="164"/>
                  </a:cubicBezTo>
                  <a:cubicBezTo>
                    <a:pt x="364" y="162"/>
                    <a:pt x="376" y="154"/>
                    <a:pt x="396" y="138"/>
                  </a:cubicBezTo>
                  <a:cubicBezTo>
                    <a:pt x="396" y="128"/>
                    <a:pt x="402" y="122"/>
                    <a:pt x="411" y="119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3298732" y="4555766"/>
              <a:ext cx="210444" cy="178447"/>
            </a:xfrm>
            <a:custGeom>
              <a:avLst/>
              <a:gdLst>
                <a:gd name="T0" fmla="*/ 64 w 141"/>
                <a:gd name="T1" fmla="*/ 12 h 120"/>
                <a:gd name="T2" fmla="*/ 62 w 141"/>
                <a:gd name="T3" fmla="*/ 15 h 120"/>
                <a:gd name="T4" fmla="*/ 62 w 141"/>
                <a:gd name="T5" fmla="*/ 16 h 120"/>
                <a:gd name="T6" fmla="*/ 61 w 141"/>
                <a:gd name="T7" fmla="*/ 17 h 120"/>
                <a:gd name="T8" fmla="*/ 33 w 141"/>
                <a:gd name="T9" fmla="*/ 24 h 120"/>
                <a:gd name="T10" fmla="*/ 34 w 141"/>
                <a:gd name="T11" fmla="*/ 28 h 120"/>
                <a:gd name="T12" fmla="*/ 43 w 141"/>
                <a:gd name="T13" fmla="*/ 38 h 120"/>
                <a:gd name="T14" fmla="*/ 40 w 141"/>
                <a:gd name="T15" fmla="*/ 39 h 120"/>
                <a:gd name="T16" fmla="*/ 27 w 141"/>
                <a:gd name="T17" fmla="*/ 46 h 120"/>
                <a:gd name="T18" fmla="*/ 7 w 141"/>
                <a:gd name="T19" fmla="*/ 61 h 120"/>
                <a:gd name="T20" fmla="*/ 11 w 141"/>
                <a:gd name="T21" fmla="*/ 108 h 120"/>
                <a:gd name="T22" fmla="*/ 32 w 141"/>
                <a:gd name="T23" fmla="*/ 110 h 120"/>
                <a:gd name="T24" fmla="*/ 33 w 141"/>
                <a:gd name="T25" fmla="*/ 110 h 120"/>
                <a:gd name="T26" fmla="*/ 33 w 141"/>
                <a:gd name="T27" fmla="*/ 110 h 120"/>
                <a:gd name="T28" fmla="*/ 53 w 141"/>
                <a:gd name="T29" fmla="*/ 120 h 120"/>
                <a:gd name="T30" fmla="*/ 75 w 141"/>
                <a:gd name="T31" fmla="*/ 117 h 120"/>
                <a:gd name="T32" fmla="*/ 108 w 141"/>
                <a:gd name="T33" fmla="*/ 90 h 120"/>
                <a:gd name="T34" fmla="*/ 109 w 141"/>
                <a:gd name="T35" fmla="*/ 90 h 120"/>
                <a:gd name="T36" fmla="*/ 110 w 141"/>
                <a:gd name="T37" fmla="*/ 89 h 120"/>
                <a:gd name="T38" fmla="*/ 120 w 141"/>
                <a:gd name="T39" fmla="*/ 86 h 120"/>
                <a:gd name="T40" fmla="*/ 117 w 141"/>
                <a:gd name="T41" fmla="*/ 57 h 120"/>
                <a:gd name="T42" fmla="*/ 117 w 141"/>
                <a:gd name="T43" fmla="*/ 56 h 120"/>
                <a:gd name="T44" fmla="*/ 129 w 141"/>
                <a:gd name="T45" fmla="*/ 38 h 120"/>
                <a:gd name="T46" fmla="*/ 129 w 141"/>
                <a:gd name="T47" fmla="*/ 37 h 120"/>
                <a:gd name="T48" fmla="*/ 130 w 141"/>
                <a:gd name="T49" fmla="*/ 37 h 120"/>
                <a:gd name="T50" fmla="*/ 140 w 141"/>
                <a:gd name="T51" fmla="*/ 30 h 120"/>
                <a:gd name="T52" fmla="*/ 137 w 141"/>
                <a:gd name="T53" fmla="*/ 8 h 120"/>
                <a:gd name="T54" fmla="*/ 127 w 141"/>
                <a:gd name="T55" fmla="*/ 0 h 120"/>
                <a:gd name="T56" fmla="*/ 129 w 141"/>
                <a:gd name="T57" fmla="*/ 10 h 120"/>
                <a:gd name="T58" fmla="*/ 110 w 141"/>
                <a:gd name="T59" fmla="*/ 7 h 120"/>
                <a:gd name="T60" fmla="*/ 102 w 141"/>
                <a:gd name="T61" fmla="*/ 12 h 120"/>
                <a:gd name="T62" fmla="*/ 101 w 141"/>
                <a:gd name="T63" fmla="*/ 12 h 120"/>
                <a:gd name="T64" fmla="*/ 64 w 141"/>
                <a:gd name="T65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120">
                  <a:moveTo>
                    <a:pt x="64" y="12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2" y="38"/>
                    <a:pt x="41" y="39"/>
                    <a:pt x="40" y="3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0" y="70"/>
                    <a:pt x="1" y="85"/>
                    <a:pt x="11" y="10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84" y="114"/>
                    <a:pt x="95" y="106"/>
                    <a:pt x="108" y="90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1" y="21"/>
                    <a:pt x="140" y="14"/>
                    <a:pt x="137" y="8"/>
                  </a:cubicBezTo>
                  <a:cubicBezTo>
                    <a:pt x="134" y="2"/>
                    <a:pt x="131" y="0"/>
                    <a:pt x="127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2"/>
                    <a:pt x="101" y="12"/>
                    <a:pt x="101" y="12"/>
                  </a:cubicBezTo>
                  <a:lnTo>
                    <a:pt x="64" y="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479925" y="3673475"/>
            <a:ext cx="341313" cy="296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1335" noProof="1"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lang="zh-CN" altLang="en-US" sz="1335" noProof="1"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62338" y="4611688"/>
            <a:ext cx="361950" cy="29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1335" noProof="1"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lang="zh-CN" altLang="en-US" sz="1335" noProof="1"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14950" y="4170363"/>
            <a:ext cx="368300" cy="296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1335" noProof="1"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lang="zh-CN" altLang="en-US" sz="1335" noProof="1"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67225" y="4906963"/>
            <a:ext cx="360363" cy="29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1335" noProof="1"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04</a:t>
            </a:r>
            <a:endParaRPr lang="zh-CN" altLang="en-US" sz="1335" noProof="1"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Rectangle 66"/>
          <p:cNvSpPr/>
          <p:nvPr/>
        </p:nvSpPr>
        <p:spPr>
          <a:xfrm>
            <a:off x="7218363" y="2049463"/>
            <a:ext cx="40322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6961669" y="1609368"/>
            <a:ext cx="1634253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重点项目一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Rectangle 66"/>
          <p:cNvSpPr/>
          <p:nvPr/>
        </p:nvSpPr>
        <p:spPr>
          <a:xfrm>
            <a:off x="7218363" y="3298825"/>
            <a:ext cx="4032250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6961669" y="2857505"/>
            <a:ext cx="1634253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重点项目二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Rectangle 66"/>
          <p:cNvSpPr/>
          <p:nvPr/>
        </p:nvSpPr>
        <p:spPr>
          <a:xfrm>
            <a:off x="7218363" y="4546600"/>
            <a:ext cx="4032250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6961669" y="4105644"/>
            <a:ext cx="1634253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重点项目三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Rectangle 66"/>
          <p:cNvSpPr/>
          <p:nvPr/>
        </p:nvSpPr>
        <p:spPr>
          <a:xfrm>
            <a:off x="7218363" y="5794375"/>
            <a:ext cx="40322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6961669" y="5353782"/>
            <a:ext cx="1634253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重点项目四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3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重点项目展望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Scale>
                                      <p:cBhvr>
                                        <p:cTn id="29" dur="150" fill="hold"/>
                                        <p:tgtEl>
                                          <p:spTgt spid="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36" dur="15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9" grpId="0"/>
      <p:bldP spid="59" grpId="1"/>
      <p:bldP spid="64" grpId="0"/>
      <p:bldP spid="64" grpId="1"/>
      <p:bldP spid="69" grpId="0"/>
      <p:bldP spid="69" grpId="1"/>
      <p:bldP spid="70" grpId="0"/>
      <p:bldP spid="71" grpId="0" animBg="1"/>
      <p:bldP spid="77" grpId="0"/>
      <p:bldP spid="78" grpId="0" animBg="1"/>
      <p:bldP spid="79" grpId="0"/>
      <p:bldP spid="80" grpId="0" animBg="1"/>
      <p:bldP spid="81" grpId="0"/>
      <p:bldP spid="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178300"/>
            <a:ext cx="12192000" cy="62865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3686" y="3735923"/>
            <a:ext cx="1307987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defTabSz="1218565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 dirty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FOUR</a:t>
            </a:r>
            <a:endParaRPr kumimoji="0" lang="zh-CN" altLang="en-US" sz="1600" b="0" i="0" kern="1200" cap="none" spc="0" normalizeH="0" baseline="0" noProof="0" dirty="0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2" y="3194668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dist" fontAlgn="auto"/>
            <a:r>
              <a:rPr lang="zh-CN" altLang="en-US" sz="3600" strike="noStrike" noProof="1" smtClean="0">
                <a:blipFill>
                  <a:blip r:embed="rId1" cstate="screen"/>
                  <a:stretch>
                    <a:fillRect/>
                  </a:stretch>
                </a:blipFill>
              </a:rPr>
              <a:t>今后工作</a:t>
            </a:r>
            <a:r>
              <a:rPr lang="zh-CN" altLang="en-US" sz="3600" strike="noStrike" noProof="1">
                <a:blipFill>
                  <a:blip r:embed="rId1" cstate="screen"/>
                  <a:stretch>
                    <a:fillRect/>
                  </a:stretch>
                </a:blipFill>
              </a:rPr>
              <a:t>计划</a:t>
            </a:r>
            <a:endParaRPr lang="zh-CN" altLang="en-US" sz="3600" strike="noStrike" noProof="1">
              <a:blipFill>
                <a:blip r:embed="rId1" cstate="screen"/>
                <a:stretch>
                  <a:fillRect/>
                </a:stretch>
              </a:blip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4213" y="4325938"/>
            <a:ext cx="1468437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总体思路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0513" y="4325938"/>
            <a:ext cx="1876425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具体目标规划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5225" y="4325938"/>
            <a:ext cx="1878013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计划实施阶段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9938" y="4325938"/>
            <a:ext cx="1878012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能力提升计划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589" y="1814122"/>
            <a:ext cx="1374176" cy="1153376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04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8" grpId="0"/>
      <p:bldP spid="23" grpId="0"/>
      <p:bldP spid="24" grpId="0"/>
      <p:bldP spid="25" grpId="0"/>
      <p:bldP spid="26" grpId="0"/>
      <p:bldP spid="7" grpId="0" animBg="1"/>
      <p:bldP spid="7" grpId="1" animBg="1"/>
    </p:bldLst>
  </p:timing>
</p:sld>
</file>

<file path=ppt/slides/slide2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7"/>
          <p:cNvSpPr/>
          <p:nvPr/>
        </p:nvSpPr>
        <p:spPr bwMode="auto">
          <a:xfrm>
            <a:off x="5119688" y="2311400"/>
            <a:ext cx="952500" cy="850900"/>
          </a:xfrm>
          <a:custGeom>
            <a:avLst/>
            <a:gdLst>
              <a:gd name="T0" fmla="*/ 184 w 400"/>
              <a:gd name="T1" fmla="*/ 359 h 359"/>
              <a:gd name="T2" fmla="*/ 400 w 400"/>
              <a:gd name="T3" fmla="*/ 262 h 359"/>
              <a:gd name="T4" fmla="*/ 400 w 400"/>
              <a:gd name="T5" fmla="*/ 0 h 359"/>
              <a:gd name="T6" fmla="*/ 0 w 400"/>
              <a:gd name="T7" fmla="*/ 174 h 359"/>
              <a:gd name="T8" fmla="*/ 184 w 400"/>
              <a:gd name="T9" fmla="*/ 359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" h="359">
                <a:moveTo>
                  <a:pt x="184" y="359"/>
                </a:moveTo>
                <a:cubicBezTo>
                  <a:pt x="239" y="301"/>
                  <a:pt x="315" y="264"/>
                  <a:pt x="400" y="262"/>
                </a:cubicBezTo>
                <a:cubicBezTo>
                  <a:pt x="400" y="0"/>
                  <a:pt x="400" y="0"/>
                  <a:pt x="400" y="0"/>
                </a:cubicBezTo>
                <a:cubicBezTo>
                  <a:pt x="243" y="3"/>
                  <a:pt x="101" y="69"/>
                  <a:pt x="0" y="174"/>
                </a:cubicBezTo>
                <a:lnTo>
                  <a:pt x="184" y="359"/>
                </a:ln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1" name="Freeform 28"/>
          <p:cNvSpPr/>
          <p:nvPr/>
        </p:nvSpPr>
        <p:spPr bwMode="auto">
          <a:xfrm>
            <a:off x="6600825" y="3752850"/>
            <a:ext cx="852488" cy="885825"/>
          </a:xfrm>
          <a:custGeom>
            <a:avLst/>
            <a:gdLst>
              <a:gd name="T0" fmla="*/ 96 w 358"/>
              <a:gd name="T1" fmla="*/ 0 h 374"/>
              <a:gd name="T2" fmla="*/ 34 w 358"/>
              <a:gd name="T3" fmla="*/ 148 h 374"/>
              <a:gd name="T4" fmla="*/ 0 w 358"/>
              <a:gd name="T5" fmla="*/ 188 h 374"/>
              <a:gd name="T6" fmla="*/ 185 w 358"/>
              <a:gd name="T7" fmla="*/ 374 h 374"/>
              <a:gd name="T8" fmla="*/ 234 w 358"/>
              <a:gd name="T9" fmla="*/ 316 h 374"/>
              <a:gd name="T10" fmla="*/ 358 w 358"/>
              <a:gd name="T11" fmla="*/ 0 h 374"/>
              <a:gd name="T12" fmla="*/ 96 w 358"/>
              <a:gd name="T13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" h="374">
                <a:moveTo>
                  <a:pt x="96" y="0"/>
                </a:moveTo>
                <a:cubicBezTo>
                  <a:pt x="90" y="55"/>
                  <a:pt x="69" y="103"/>
                  <a:pt x="34" y="148"/>
                </a:cubicBezTo>
                <a:cubicBezTo>
                  <a:pt x="27" y="155"/>
                  <a:pt x="15" y="170"/>
                  <a:pt x="0" y="188"/>
                </a:cubicBezTo>
                <a:cubicBezTo>
                  <a:pt x="185" y="374"/>
                  <a:pt x="185" y="374"/>
                  <a:pt x="185" y="374"/>
                </a:cubicBezTo>
                <a:cubicBezTo>
                  <a:pt x="212" y="341"/>
                  <a:pt x="234" y="316"/>
                  <a:pt x="234" y="316"/>
                </a:cubicBezTo>
                <a:cubicBezTo>
                  <a:pt x="306" y="227"/>
                  <a:pt x="351" y="121"/>
                  <a:pt x="358" y="0"/>
                </a:cubicBezTo>
                <a:lnTo>
                  <a:pt x="96" y="0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Freeform 29"/>
          <p:cNvSpPr/>
          <p:nvPr/>
        </p:nvSpPr>
        <p:spPr bwMode="auto">
          <a:xfrm>
            <a:off x="6664325" y="2757488"/>
            <a:ext cx="792163" cy="950913"/>
          </a:xfrm>
          <a:custGeom>
            <a:avLst/>
            <a:gdLst>
              <a:gd name="T0" fmla="*/ 0 w 332"/>
              <a:gd name="T1" fmla="*/ 186 h 401"/>
              <a:gd name="T2" fmla="*/ 71 w 332"/>
              <a:gd name="T3" fmla="*/ 383 h 401"/>
              <a:gd name="T4" fmla="*/ 71 w 332"/>
              <a:gd name="T5" fmla="*/ 401 h 401"/>
              <a:gd name="T6" fmla="*/ 332 w 332"/>
              <a:gd name="T7" fmla="*/ 401 h 401"/>
              <a:gd name="T8" fmla="*/ 332 w 332"/>
              <a:gd name="T9" fmla="*/ 383 h 401"/>
              <a:gd name="T10" fmla="*/ 185 w 332"/>
              <a:gd name="T11" fmla="*/ 0 h 401"/>
              <a:gd name="T12" fmla="*/ 0 w 332"/>
              <a:gd name="T13" fmla="*/ 186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2" h="401">
                <a:moveTo>
                  <a:pt x="0" y="186"/>
                </a:moveTo>
                <a:cubicBezTo>
                  <a:pt x="44" y="239"/>
                  <a:pt x="71" y="308"/>
                  <a:pt x="71" y="383"/>
                </a:cubicBezTo>
                <a:cubicBezTo>
                  <a:pt x="71" y="389"/>
                  <a:pt x="71" y="395"/>
                  <a:pt x="71" y="401"/>
                </a:cubicBezTo>
                <a:cubicBezTo>
                  <a:pt x="332" y="401"/>
                  <a:pt x="332" y="401"/>
                  <a:pt x="332" y="401"/>
                </a:cubicBezTo>
                <a:cubicBezTo>
                  <a:pt x="332" y="395"/>
                  <a:pt x="332" y="389"/>
                  <a:pt x="332" y="383"/>
                </a:cubicBezTo>
                <a:cubicBezTo>
                  <a:pt x="332" y="236"/>
                  <a:pt x="276" y="102"/>
                  <a:pt x="185" y="0"/>
                </a:cubicBezTo>
                <a:lnTo>
                  <a:pt x="0" y="186"/>
                </a:lnTo>
                <a:close/>
              </a:path>
            </a:pathLst>
          </a:cu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" name="Freeform 30"/>
          <p:cNvSpPr/>
          <p:nvPr/>
        </p:nvSpPr>
        <p:spPr bwMode="auto">
          <a:xfrm>
            <a:off x="6119813" y="2311400"/>
            <a:ext cx="955675" cy="850900"/>
          </a:xfrm>
          <a:custGeom>
            <a:avLst/>
            <a:gdLst>
              <a:gd name="T0" fmla="*/ 0 w 401"/>
              <a:gd name="T1" fmla="*/ 262 h 359"/>
              <a:gd name="T2" fmla="*/ 216 w 401"/>
              <a:gd name="T3" fmla="*/ 359 h 359"/>
              <a:gd name="T4" fmla="*/ 401 w 401"/>
              <a:gd name="T5" fmla="*/ 174 h 359"/>
              <a:gd name="T6" fmla="*/ 0 w 401"/>
              <a:gd name="T7" fmla="*/ 0 h 359"/>
              <a:gd name="T8" fmla="*/ 0 w 401"/>
              <a:gd name="T9" fmla="*/ 262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" h="359">
                <a:moveTo>
                  <a:pt x="0" y="262"/>
                </a:moveTo>
                <a:cubicBezTo>
                  <a:pt x="85" y="264"/>
                  <a:pt x="161" y="301"/>
                  <a:pt x="216" y="359"/>
                </a:cubicBezTo>
                <a:cubicBezTo>
                  <a:pt x="401" y="174"/>
                  <a:pt x="401" y="174"/>
                  <a:pt x="401" y="174"/>
                </a:cubicBezTo>
                <a:cubicBezTo>
                  <a:pt x="299" y="69"/>
                  <a:pt x="157" y="3"/>
                  <a:pt x="0" y="0"/>
                </a:cubicBezTo>
                <a:lnTo>
                  <a:pt x="0" y="262"/>
                </a:lnTo>
                <a:close/>
              </a:path>
            </a:pathLst>
          </a:cu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Freeform 31"/>
          <p:cNvSpPr/>
          <p:nvPr/>
        </p:nvSpPr>
        <p:spPr bwMode="auto">
          <a:xfrm>
            <a:off x="5178425" y="4237038"/>
            <a:ext cx="792163" cy="912813"/>
          </a:xfrm>
          <a:custGeom>
            <a:avLst/>
            <a:gdLst>
              <a:gd name="T0" fmla="*/ 205 w 332"/>
              <a:gd name="T1" fmla="*/ 24 h 385"/>
              <a:gd name="T2" fmla="*/ 186 w 332"/>
              <a:gd name="T3" fmla="*/ 0 h 385"/>
              <a:gd name="T4" fmla="*/ 0 w 332"/>
              <a:gd name="T5" fmla="*/ 186 h 385"/>
              <a:gd name="T6" fmla="*/ 67 w 332"/>
              <a:gd name="T7" fmla="*/ 299 h 385"/>
              <a:gd name="T8" fmla="*/ 78 w 332"/>
              <a:gd name="T9" fmla="*/ 385 h 385"/>
              <a:gd name="T10" fmla="*/ 332 w 332"/>
              <a:gd name="T11" fmla="*/ 385 h 385"/>
              <a:gd name="T12" fmla="*/ 273 w 332"/>
              <a:gd name="T13" fmla="*/ 124 h 385"/>
              <a:gd name="T14" fmla="*/ 205 w 332"/>
              <a:gd name="T15" fmla="*/ 2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385">
                <a:moveTo>
                  <a:pt x="205" y="24"/>
                </a:moveTo>
                <a:cubicBezTo>
                  <a:pt x="198" y="15"/>
                  <a:pt x="192" y="7"/>
                  <a:pt x="186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29" y="224"/>
                  <a:pt x="59" y="269"/>
                  <a:pt x="67" y="299"/>
                </a:cubicBezTo>
                <a:cubicBezTo>
                  <a:pt x="84" y="357"/>
                  <a:pt x="78" y="385"/>
                  <a:pt x="78" y="385"/>
                </a:cubicBezTo>
                <a:cubicBezTo>
                  <a:pt x="332" y="385"/>
                  <a:pt x="332" y="385"/>
                  <a:pt x="332" y="385"/>
                </a:cubicBezTo>
                <a:cubicBezTo>
                  <a:pt x="332" y="274"/>
                  <a:pt x="299" y="166"/>
                  <a:pt x="273" y="124"/>
                </a:cubicBezTo>
                <a:cubicBezTo>
                  <a:pt x="255" y="93"/>
                  <a:pt x="233" y="60"/>
                  <a:pt x="205" y="24"/>
                </a:cubicBezTo>
                <a:close/>
              </a:path>
            </a:pathLst>
          </a:cu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" name="Freeform 32"/>
          <p:cNvSpPr/>
          <p:nvPr/>
        </p:nvSpPr>
        <p:spPr bwMode="auto">
          <a:xfrm>
            <a:off x="4738688" y="3752850"/>
            <a:ext cx="854075" cy="885825"/>
          </a:xfrm>
          <a:custGeom>
            <a:avLst/>
            <a:gdLst>
              <a:gd name="T0" fmla="*/ 325 w 359"/>
              <a:gd name="T1" fmla="*/ 148 h 374"/>
              <a:gd name="T2" fmla="*/ 262 w 359"/>
              <a:gd name="T3" fmla="*/ 0 h 374"/>
              <a:gd name="T4" fmla="*/ 0 w 359"/>
              <a:gd name="T5" fmla="*/ 0 h 374"/>
              <a:gd name="T6" fmla="*/ 125 w 359"/>
              <a:gd name="T7" fmla="*/ 316 h 374"/>
              <a:gd name="T8" fmla="*/ 173 w 359"/>
              <a:gd name="T9" fmla="*/ 374 h 374"/>
              <a:gd name="T10" fmla="*/ 359 w 359"/>
              <a:gd name="T11" fmla="*/ 188 h 374"/>
              <a:gd name="T12" fmla="*/ 325 w 359"/>
              <a:gd name="T13" fmla="*/ 14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9" h="374">
                <a:moveTo>
                  <a:pt x="325" y="148"/>
                </a:moveTo>
                <a:cubicBezTo>
                  <a:pt x="289" y="103"/>
                  <a:pt x="269" y="55"/>
                  <a:pt x="262" y="0"/>
                </a:cubicBezTo>
                <a:cubicBezTo>
                  <a:pt x="0" y="0"/>
                  <a:pt x="0" y="0"/>
                  <a:pt x="0" y="0"/>
                </a:cubicBezTo>
                <a:cubicBezTo>
                  <a:pt x="8" y="121"/>
                  <a:pt x="52" y="227"/>
                  <a:pt x="125" y="316"/>
                </a:cubicBezTo>
                <a:cubicBezTo>
                  <a:pt x="125" y="316"/>
                  <a:pt x="147" y="341"/>
                  <a:pt x="173" y="374"/>
                </a:cubicBezTo>
                <a:cubicBezTo>
                  <a:pt x="359" y="188"/>
                  <a:pt x="359" y="188"/>
                  <a:pt x="359" y="188"/>
                </a:cubicBezTo>
                <a:cubicBezTo>
                  <a:pt x="344" y="170"/>
                  <a:pt x="331" y="155"/>
                  <a:pt x="325" y="148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Freeform 33"/>
          <p:cNvSpPr/>
          <p:nvPr/>
        </p:nvSpPr>
        <p:spPr bwMode="auto">
          <a:xfrm>
            <a:off x="6221413" y="4237038"/>
            <a:ext cx="793750" cy="912813"/>
          </a:xfrm>
          <a:custGeom>
            <a:avLst/>
            <a:gdLst>
              <a:gd name="T0" fmla="*/ 333 w 333"/>
              <a:gd name="T1" fmla="*/ 186 h 385"/>
              <a:gd name="T2" fmla="*/ 146 w 333"/>
              <a:gd name="T3" fmla="*/ 0 h 385"/>
              <a:gd name="T4" fmla="*/ 128 w 333"/>
              <a:gd name="T5" fmla="*/ 24 h 385"/>
              <a:gd name="T6" fmla="*/ 59 w 333"/>
              <a:gd name="T7" fmla="*/ 124 h 385"/>
              <a:gd name="T8" fmla="*/ 0 w 333"/>
              <a:gd name="T9" fmla="*/ 385 h 385"/>
              <a:gd name="T10" fmla="*/ 254 w 333"/>
              <a:gd name="T11" fmla="*/ 385 h 385"/>
              <a:gd name="T12" fmla="*/ 265 w 333"/>
              <a:gd name="T13" fmla="*/ 299 h 385"/>
              <a:gd name="T14" fmla="*/ 333 w 333"/>
              <a:gd name="T15" fmla="*/ 18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3" h="385">
                <a:moveTo>
                  <a:pt x="333" y="186"/>
                </a:moveTo>
                <a:cubicBezTo>
                  <a:pt x="146" y="0"/>
                  <a:pt x="146" y="0"/>
                  <a:pt x="146" y="0"/>
                </a:cubicBezTo>
                <a:cubicBezTo>
                  <a:pt x="140" y="7"/>
                  <a:pt x="134" y="15"/>
                  <a:pt x="128" y="24"/>
                </a:cubicBezTo>
                <a:cubicBezTo>
                  <a:pt x="100" y="60"/>
                  <a:pt x="77" y="93"/>
                  <a:pt x="59" y="124"/>
                </a:cubicBezTo>
                <a:cubicBezTo>
                  <a:pt x="33" y="166"/>
                  <a:pt x="0" y="274"/>
                  <a:pt x="0" y="385"/>
                </a:cubicBezTo>
                <a:cubicBezTo>
                  <a:pt x="254" y="385"/>
                  <a:pt x="254" y="385"/>
                  <a:pt x="254" y="385"/>
                </a:cubicBezTo>
                <a:cubicBezTo>
                  <a:pt x="254" y="385"/>
                  <a:pt x="249" y="357"/>
                  <a:pt x="265" y="299"/>
                </a:cubicBezTo>
                <a:cubicBezTo>
                  <a:pt x="273" y="269"/>
                  <a:pt x="304" y="224"/>
                  <a:pt x="333" y="186"/>
                </a:cubicBezTo>
                <a:close/>
              </a:path>
            </a:pathLst>
          </a:cu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7" name="Freeform 34"/>
          <p:cNvSpPr/>
          <p:nvPr/>
        </p:nvSpPr>
        <p:spPr bwMode="auto">
          <a:xfrm>
            <a:off x="4735513" y="2757488"/>
            <a:ext cx="793750" cy="950913"/>
          </a:xfrm>
          <a:custGeom>
            <a:avLst/>
            <a:gdLst>
              <a:gd name="T0" fmla="*/ 262 w 333"/>
              <a:gd name="T1" fmla="*/ 401 h 401"/>
              <a:gd name="T2" fmla="*/ 261 w 333"/>
              <a:gd name="T3" fmla="*/ 383 h 401"/>
              <a:gd name="T4" fmla="*/ 333 w 333"/>
              <a:gd name="T5" fmla="*/ 186 h 401"/>
              <a:gd name="T6" fmla="*/ 147 w 333"/>
              <a:gd name="T7" fmla="*/ 0 h 401"/>
              <a:gd name="T8" fmla="*/ 0 w 333"/>
              <a:gd name="T9" fmla="*/ 383 h 401"/>
              <a:gd name="T10" fmla="*/ 0 w 333"/>
              <a:gd name="T11" fmla="*/ 401 h 401"/>
              <a:gd name="T12" fmla="*/ 262 w 333"/>
              <a:gd name="T13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3" h="401">
                <a:moveTo>
                  <a:pt x="262" y="401"/>
                </a:moveTo>
                <a:cubicBezTo>
                  <a:pt x="261" y="395"/>
                  <a:pt x="261" y="389"/>
                  <a:pt x="261" y="383"/>
                </a:cubicBezTo>
                <a:cubicBezTo>
                  <a:pt x="261" y="308"/>
                  <a:pt x="288" y="239"/>
                  <a:pt x="333" y="186"/>
                </a:cubicBezTo>
                <a:cubicBezTo>
                  <a:pt x="147" y="0"/>
                  <a:pt x="147" y="0"/>
                  <a:pt x="147" y="0"/>
                </a:cubicBezTo>
                <a:cubicBezTo>
                  <a:pt x="56" y="102"/>
                  <a:pt x="0" y="236"/>
                  <a:pt x="0" y="383"/>
                </a:cubicBezTo>
                <a:cubicBezTo>
                  <a:pt x="0" y="389"/>
                  <a:pt x="0" y="395"/>
                  <a:pt x="0" y="401"/>
                </a:cubicBezTo>
                <a:lnTo>
                  <a:pt x="262" y="401"/>
                </a:lnTo>
                <a:close/>
              </a:path>
            </a:pathLst>
          </a:cu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Freeform 35"/>
          <p:cNvSpPr/>
          <p:nvPr/>
        </p:nvSpPr>
        <p:spPr bwMode="auto">
          <a:xfrm>
            <a:off x="5364163" y="5213350"/>
            <a:ext cx="1465263" cy="1171575"/>
          </a:xfrm>
          <a:custGeom>
            <a:avLst/>
            <a:gdLst>
              <a:gd name="T0" fmla="*/ 0 w 615"/>
              <a:gd name="T1" fmla="*/ 0 h 494"/>
              <a:gd name="T2" fmla="*/ 0 w 615"/>
              <a:gd name="T3" fmla="*/ 379 h 494"/>
              <a:gd name="T4" fmla="*/ 59 w 615"/>
              <a:gd name="T5" fmla="*/ 438 h 494"/>
              <a:gd name="T6" fmla="*/ 228 w 615"/>
              <a:gd name="T7" fmla="*/ 438 h 494"/>
              <a:gd name="T8" fmla="*/ 307 w 615"/>
              <a:gd name="T9" fmla="*/ 494 h 494"/>
              <a:gd name="T10" fmla="*/ 386 w 615"/>
              <a:gd name="T11" fmla="*/ 438 h 494"/>
              <a:gd name="T12" fmla="*/ 555 w 615"/>
              <a:gd name="T13" fmla="*/ 438 h 494"/>
              <a:gd name="T14" fmla="*/ 615 w 615"/>
              <a:gd name="T15" fmla="*/ 379 h 494"/>
              <a:gd name="T16" fmla="*/ 615 w 615"/>
              <a:gd name="T17" fmla="*/ 0 h 494"/>
              <a:gd name="T18" fmla="*/ 0 w 615"/>
              <a:gd name="T19" fmla="*/ 0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5" h="494">
                <a:moveTo>
                  <a:pt x="0" y="0"/>
                </a:moveTo>
                <a:cubicBezTo>
                  <a:pt x="0" y="379"/>
                  <a:pt x="0" y="379"/>
                  <a:pt x="0" y="379"/>
                </a:cubicBezTo>
                <a:cubicBezTo>
                  <a:pt x="0" y="411"/>
                  <a:pt x="26" y="438"/>
                  <a:pt x="59" y="438"/>
                </a:cubicBezTo>
                <a:cubicBezTo>
                  <a:pt x="228" y="438"/>
                  <a:pt x="228" y="438"/>
                  <a:pt x="228" y="438"/>
                </a:cubicBezTo>
                <a:cubicBezTo>
                  <a:pt x="234" y="470"/>
                  <a:pt x="267" y="494"/>
                  <a:pt x="307" y="494"/>
                </a:cubicBezTo>
                <a:cubicBezTo>
                  <a:pt x="347" y="494"/>
                  <a:pt x="380" y="470"/>
                  <a:pt x="386" y="438"/>
                </a:cubicBezTo>
                <a:cubicBezTo>
                  <a:pt x="555" y="438"/>
                  <a:pt x="555" y="438"/>
                  <a:pt x="555" y="438"/>
                </a:cubicBezTo>
                <a:cubicBezTo>
                  <a:pt x="588" y="438"/>
                  <a:pt x="615" y="411"/>
                  <a:pt x="615" y="379"/>
                </a:cubicBezTo>
                <a:cubicBezTo>
                  <a:pt x="615" y="0"/>
                  <a:pt x="615" y="0"/>
                  <a:pt x="615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7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Oval 36"/>
          <p:cNvSpPr>
            <a:spLocks noChangeArrowheads="1"/>
          </p:cNvSpPr>
          <p:nvPr/>
        </p:nvSpPr>
        <p:spPr bwMode="auto">
          <a:xfrm>
            <a:off x="5498850" y="3067048"/>
            <a:ext cx="1194298" cy="1190362"/>
          </a:xfrm>
          <a:prstGeom prst="ellipse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526088" y="5216525"/>
            <a:ext cx="1139825" cy="954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en-US" altLang="zh-CN" sz="3735" b="1" noProof="1">
                <a:solidFill>
                  <a:sysClr val="windowText" lastClr="00000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2016</a:t>
            </a:r>
            <a:endParaRPr lang="en-US" altLang="zh-CN" sz="3735" b="1" noProof="1">
              <a:solidFill>
                <a:sysClr val="windowText" lastClr="0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 defTabSz="1218565" fontAlgn="auto"/>
            <a:r>
              <a:rPr lang="zh-CN" altLang="en-US" sz="1865" b="1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整体规划</a:t>
            </a:r>
            <a:endParaRPr lang="zh-CN" altLang="en-US" sz="1865" b="1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769731" y="3284469"/>
            <a:ext cx="652536" cy="738720"/>
            <a:chOff x="4443413" y="1531938"/>
            <a:chExt cx="252413" cy="285750"/>
          </a:xfrm>
          <a:gradFill>
            <a:gsLst>
              <a:gs pos="0">
                <a:srgbClr val="E1C363"/>
              </a:gs>
              <a:gs pos="40000">
                <a:srgbClr val="FFF447"/>
              </a:gs>
              <a:gs pos="100000">
                <a:srgbClr val="E1C363"/>
              </a:gs>
            </a:gsLst>
            <a:lin ang="2700000" scaled="0"/>
          </a:gradFill>
        </p:grpSpPr>
        <p:sp>
          <p:nvSpPr>
            <p:cNvPr id="85" name="Freeform 15"/>
            <p:cNvSpPr/>
            <p:nvPr/>
          </p:nvSpPr>
          <p:spPr bwMode="auto">
            <a:xfrm>
              <a:off x="4592638" y="1657350"/>
              <a:ext cx="38100" cy="38100"/>
            </a:xfrm>
            <a:custGeom>
              <a:avLst/>
              <a:gdLst>
                <a:gd name="T0" fmla="*/ 53 w 99"/>
                <a:gd name="T1" fmla="*/ 1 h 99"/>
                <a:gd name="T2" fmla="*/ 18 w 99"/>
                <a:gd name="T3" fmla="*/ 13 h 99"/>
                <a:gd name="T4" fmla="*/ 1 w 99"/>
                <a:gd name="T5" fmla="*/ 46 h 99"/>
                <a:gd name="T6" fmla="*/ 12 w 99"/>
                <a:gd name="T7" fmla="*/ 81 h 99"/>
                <a:gd name="T8" fmla="*/ 45 w 99"/>
                <a:gd name="T9" fmla="*/ 98 h 99"/>
                <a:gd name="T10" fmla="*/ 80 w 99"/>
                <a:gd name="T11" fmla="*/ 87 h 99"/>
                <a:gd name="T12" fmla="*/ 98 w 99"/>
                <a:gd name="T13" fmla="*/ 54 h 99"/>
                <a:gd name="T14" fmla="*/ 86 w 99"/>
                <a:gd name="T15" fmla="*/ 18 h 99"/>
                <a:gd name="T16" fmla="*/ 53 w 99"/>
                <a:gd name="T17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3" y="1"/>
                  </a:moveTo>
                  <a:cubicBezTo>
                    <a:pt x="40" y="0"/>
                    <a:pt x="28" y="5"/>
                    <a:pt x="18" y="13"/>
                  </a:cubicBezTo>
                  <a:cubicBezTo>
                    <a:pt x="9" y="21"/>
                    <a:pt x="2" y="32"/>
                    <a:pt x="1" y="46"/>
                  </a:cubicBezTo>
                  <a:cubicBezTo>
                    <a:pt x="0" y="59"/>
                    <a:pt x="4" y="71"/>
                    <a:pt x="12" y="81"/>
                  </a:cubicBezTo>
                  <a:cubicBezTo>
                    <a:pt x="20" y="90"/>
                    <a:pt x="32" y="97"/>
                    <a:pt x="45" y="98"/>
                  </a:cubicBezTo>
                  <a:cubicBezTo>
                    <a:pt x="58" y="99"/>
                    <a:pt x="71" y="95"/>
                    <a:pt x="80" y="87"/>
                  </a:cubicBezTo>
                  <a:cubicBezTo>
                    <a:pt x="90" y="79"/>
                    <a:pt x="96" y="67"/>
                    <a:pt x="98" y="54"/>
                  </a:cubicBezTo>
                  <a:cubicBezTo>
                    <a:pt x="99" y="40"/>
                    <a:pt x="94" y="28"/>
                    <a:pt x="86" y="18"/>
                  </a:cubicBezTo>
                  <a:cubicBezTo>
                    <a:pt x="78" y="9"/>
                    <a:pt x="67" y="3"/>
                    <a:pt x="5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6" name="Freeform 16"/>
            <p:cNvSpPr/>
            <p:nvPr/>
          </p:nvSpPr>
          <p:spPr bwMode="auto">
            <a:xfrm>
              <a:off x="4510088" y="1587500"/>
              <a:ext cx="57150" cy="57150"/>
            </a:xfrm>
            <a:custGeom>
              <a:avLst/>
              <a:gdLst>
                <a:gd name="T0" fmla="*/ 79 w 146"/>
                <a:gd name="T1" fmla="*/ 2 h 147"/>
                <a:gd name="T2" fmla="*/ 27 w 146"/>
                <a:gd name="T3" fmla="*/ 19 h 147"/>
                <a:gd name="T4" fmla="*/ 1 w 146"/>
                <a:gd name="T5" fmla="*/ 67 h 147"/>
                <a:gd name="T6" fmla="*/ 18 w 146"/>
                <a:gd name="T7" fmla="*/ 120 h 147"/>
                <a:gd name="T8" fmla="*/ 67 w 146"/>
                <a:gd name="T9" fmla="*/ 145 h 147"/>
                <a:gd name="T10" fmla="*/ 119 w 146"/>
                <a:gd name="T11" fmla="*/ 129 h 147"/>
                <a:gd name="T12" fmla="*/ 145 w 146"/>
                <a:gd name="T13" fmla="*/ 80 h 147"/>
                <a:gd name="T14" fmla="*/ 128 w 146"/>
                <a:gd name="T15" fmla="*/ 27 h 147"/>
                <a:gd name="T16" fmla="*/ 79 w 146"/>
                <a:gd name="T17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7">
                  <a:moveTo>
                    <a:pt x="79" y="2"/>
                  </a:moveTo>
                  <a:cubicBezTo>
                    <a:pt x="59" y="0"/>
                    <a:pt x="41" y="7"/>
                    <a:pt x="27" y="19"/>
                  </a:cubicBezTo>
                  <a:cubicBezTo>
                    <a:pt x="13" y="31"/>
                    <a:pt x="3" y="48"/>
                    <a:pt x="1" y="67"/>
                  </a:cubicBezTo>
                  <a:cubicBezTo>
                    <a:pt x="0" y="87"/>
                    <a:pt x="6" y="106"/>
                    <a:pt x="18" y="120"/>
                  </a:cubicBezTo>
                  <a:cubicBezTo>
                    <a:pt x="30" y="134"/>
                    <a:pt x="47" y="143"/>
                    <a:pt x="67" y="145"/>
                  </a:cubicBezTo>
                  <a:cubicBezTo>
                    <a:pt x="87" y="147"/>
                    <a:pt x="105" y="140"/>
                    <a:pt x="119" y="129"/>
                  </a:cubicBezTo>
                  <a:cubicBezTo>
                    <a:pt x="133" y="117"/>
                    <a:pt x="143" y="100"/>
                    <a:pt x="145" y="80"/>
                  </a:cubicBezTo>
                  <a:cubicBezTo>
                    <a:pt x="146" y="60"/>
                    <a:pt x="140" y="41"/>
                    <a:pt x="128" y="27"/>
                  </a:cubicBezTo>
                  <a:cubicBezTo>
                    <a:pt x="116" y="13"/>
                    <a:pt x="99" y="4"/>
                    <a:pt x="7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7" name="Freeform 17"/>
            <p:cNvSpPr/>
            <p:nvPr/>
          </p:nvSpPr>
          <p:spPr bwMode="auto">
            <a:xfrm>
              <a:off x="4611688" y="1584325"/>
              <a:ext cx="38100" cy="38100"/>
            </a:xfrm>
            <a:custGeom>
              <a:avLst/>
              <a:gdLst>
                <a:gd name="T0" fmla="*/ 53 w 99"/>
                <a:gd name="T1" fmla="*/ 1 h 99"/>
                <a:gd name="T2" fmla="*/ 18 w 99"/>
                <a:gd name="T3" fmla="*/ 12 h 99"/>
                <a:gd name="T4" fmla="*/ 1 w 99"/>
                <a:gd name="T5" fmla="*/ 45 h 99"/>
                <a:gd name="T6" fmla="*/ 12 w 99"/>
                <a:gd name="T7" fmla="*/ 80 h 99"/>
                <a:gd name="T8" fmla="*/ 45 w 99"/>
                <a:gd name="T9" fmla="*/ 98 h 99"/>
                <a:gd name="T10" fmla="*/ 80 w 99"/>
                <a:gd name="T11" fmla="*/ 86 h 99"/>
                <a:gd name="T12" fmla="*/ 98 w 99"/>
                <a:gd name="T13" fmla="*/ 53 h 99"/>
                <a:gd name="T14" fmla="*/ 86 w 99"/>
                <a:gd name="T15" fmla="*/ 18 h 99"/>
                <a:gd name="T16" fmla="*/ 53 w 99"/>
                <a:gd name="T17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3" y="1"/>
                  </a:moveTo>
                  <a:cubicBezTo>
                    <a:pt x="40" y="0"/>
                    <a:pt x="28" y="4"/>
                    <a:pt x="18" y="12"/>
                  </a:cubicBezTo>
                  <a:cubicBezTo>
                    <a:pt x="8" y="20"/>
                    <a:pt x="2" y="32"/>
                    <a:pt x="1" y="45"/>
                  </a:cubicBezTo>
                  <a:cubicBezTo>
                    <a:pt x="0" y="58"/>
                    <a:pt x="4" y="71"/>
                    <a:pt x="12" y="80"/>
                  </a:cubicBezTo>
                  <a:cubicBezTo>
                    <a:pt x="20" y="90"/>
                    <a:pt x="32" y="96"/>
                    <a:pt x="45" y="98"/>
                  </a:cubicBezTo>
                  <a:cubicBezTo>
                    <a:pt x="58" y="99"/>
                    <a:pt x="71" y="94"/>
                    <a:pt x="80" y="86"/>
                  </a:cubicBezTo>
                  <a:cubicBezTo>
                    <a:pt x="90" y="78"/>
                    <a:pt x="96" y="67"/>
                    <a:pt x="98" y="53"/>
                  </a:cubicBezTo>
                  <a:cubicBezTo>
                    <a:pt x="99" y="40"/>
                    <a:pt x="94" y="27"/>
                    <a:pt x="86" y="18"/>
                  </a:cubicBezTo>
                  <a:cubicBezTo>
                    <a:pt x="78" y="8"/>
                    <a:pt x="67" y="2"/>
                    <a:pt x="5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8" name="Freeform 18"/>
            <p:cNvSpPr>
              <a:spLocks noEditPoints="1"/>
            </p:cNvSpPr>
            <p:nvPr/>
          </p:nvSpPr>
          <p:spPr bwMode="auto">
            <a:xfrm>
              <a:off x="4443413" y="1531938"/>
              <a:ext cx="252413" cy="285750"/>
            </a:xfrm>
            <a:custGeom>
              <a:avLst/>
              <a:gdLst>
                <a:gd name="T0" fmla="*/ 50 w 655"/>
                <a:gd name="T1" fmla="*/ 282 h 742"/>
                <a:gd name="T2" fmla="*/ 5 w 655"/>
                <a:gd name="T3" fmla="*/ 439 h 742"/>
                <a:gd name="T4" fmla="*/ 40 w 655"/>
                <a:gd name="T5" fmla="*/ 503 h 742"/>
                <a:gd name="T6" fmla="*/ 74 w 655"/>
                <a:gd name="T7" fmla="*/ 542 h 742"/>
                <a:gd name="T8" fmla="*/ 66 w 655"/>
                <a:gd name="T9" fmla="*/ 579 h 742"/>
                <a:gd name="T10" fmla="*/ 89 w 655"/>
                <a:gd name="T11" fmla="*/ 647 h 742"/>
                <a:gd name="T12" fmla="*/ 229 w 655"/>
                <a:gd name="T13" fmla="*/ 668 h 742"/>
                <a:gd name="T14" fmla="*/ 499 w 655"/>
                <a:gd name="T15" fmla="*/ 662 h 742"/>
                <a:gd name="T16" fmla="*/ 502 w 655"/>
                <a:gd name="T17" fmla="*/ 557 h 742"/>
                <a:gd name="T18" fmla="*/ 317 w 655"/>
                <a:gd name="T19" fmla="*/ 0 h 742"/>
                <a:gd name="T20" fmla="*/ 260 w 655"/>
                <a:gd name="T21" fmla="*/ 331 h 742"/>
                <a:gd name="T22" fmla="*/ 214 w 655"/>
                <a:gd name="T23" fmla="*/ 353 h 742"/>
                <a:gd name="T24" fmla="*/ 177 w 655"/>
                <a:gd name="T25" fmla="*/ 308 h 742"/>
                <a:gd name="T26" fmla="*/ 130 w 655"/>
                <a:gd name="T27" fmla="*/ 290 h 742"/>
                <a:gd name="T28" fmla="*/ 136 w 655"/>
                <a:gd name="T29" fmla="*/ 233 h 742"/>
                <a:gd name="T30" fmla="*/ 115 w 655"/>
                <a:gd name="T31" fmla="*/ 187 h 742"/>
                <a:gd name="T32" fmla="*/ 160 w 655"/>
                <a:gd name="T33" fmla="*/ 151 h 742"/>
                <a:gd name="T34" fmla="*/ 177 w 655"/>
                <a:gd name="T35" fmla="*/ 103 h 742"/>
                <a:gd name="T36" fmla="*/ 235 w 655"/>
                <a:gd name="T37" fmla="*/ 110 h 742"/>
                <a:gd name="T38" fmla="*/ 281 w 655"/>
                <a:gd name="T39" fmla="*/ 88 h 742"/>
                <a:gd name="T40" fmla="*/ 316 w 655"/>
                <a:gd name="T41" fmla="*/ 133 h 742"/>
                <a:gd name="T42" fmla="*/ 364 w 655"/>
                <a:gd name="T43" fmla="*/ 150 h 742"/>
                <a:gd name="T44" fmla="*/ 358 w 655"/>
                <a:gd name="T45" fmla="*/ 208 h 742"/>
                <a:gd name="T46" fmla="*/ 380 w 655"/>
                <a:gd name="T47" fmla="*/ 254 h 742"/>
                <a:gd name="T48" fmla="*/ 334 w 655"/>
                <a:gd name="T49" fmla="*/ 290 h 742"/>
                <a:gd name="T50" fmla="*/ 317 w 655"/>
                <a:gd name="T51" fmla="*/ 338 h 742"/>
                <a:gd name="T52" fmla="*/ 527 w 655"/>
                <a:gd name="T53" fmla="*/ 400 h 742"/>
                <a:gd name="T54" fmla="*/ 496 w 655"/>
                <a:gd name="T55" fmla="*/ 424 h 742"/>
                <a:gd name="T56" fmla="*/ 485 w 655"/>
                <a:gd name="T57" fmla="*/ 457 h 742"/>
                <a:gd name="T58" fmla="*/ 446 w 655"/>
                <a:gd name="T59" fmla="*/ 452 h 742"/>
                <a:gd name="T60" fmla="*/ 415 w 655"/>
                <a:gd name="T61" fmla="*/ 467 h 742"/>
                <a:gd name="T62" fmla="*/ 390 w 655"/>
                <a:gd name="T63" fmla="*/ 436 h 742"/>
                <a:gd name="T64" fmla="*/ 358 w 655"/>
                <a:gd name="T65" fmla="*/ 425 h 742"/>
                <a:gd name="T66" fmla="*/ 363 w 655"/>
                <a:gd name="T67" fmla="*/ 386 h 742"/>
                <a:gd name="T68" fmla="*/ 348 w 655"/>
                <a:gd name="T69" fmla="*/ 355 h 742"/>
                <a:gd name="T70" fmla="*/ 379 w 655"/>
                <a:gd name="T71" fmla="*/ 331 h 742"/>
                <a:gd name="T72" fmla="*/ 390 w 655"/>
                <a:gd name="T73" fmla="*/ 298 h 742"/>
                <a:gd name="T74" fmla="*/ 429 w 655"/>
                <a:gd name="T75" fmla="*/ 303 h 742"/>
                <a:gd name="T76" fmla="*/ 460 w 655"/>
                <a:gd name="T77" fmla="*/ 288 h 742"/>
                <a:gd name="T78" fmla="*/ 484 w 655"/>
                <a:gd name="T79" fmla="*/ 319 h 742"/>
                <a:gd name="T80" fmla="*/ 516 w 655"/>
                <a:gd name="T81" fmla="*/ 330 h 742"/>
                <a:gd name="T82" fmla="*/ 512 w 655"/>
                <a:gd name="T83" fmla="*/ 369 h 742"/>
                <a:gd name="T84" fmla="*/ 527 w 655"/>
                <a:gd name="T85" fmla="*/ 400 h 742"/>
                <a:gd name="T86" fmla="*/ 556 w 655"/>
                <a:gd name="T87" fmla="*/ 205 h 742"/>
                <a:gd name="T88" fmla="*/ 554 w 655"/>
                <a:gd name="T89" fmla="*/ 244 h 742"/>
                <a:gd name="T90" fmla="*/ 521 w 655"/>
                <a:gd name="T91" fmla="*/ 250 h 742"/>
                <a:gd name="T92" fmla="*/ 491 w 655"/>
                <a:gd name="T93" fmla="*/ 276 h 742"/>
                <a:gd name="T94" fmla="*/ 463 w 655"/>
                <a:gd name="T95" fmla="*/ 256 h 742"/>
                <a:gd name="T96" fmla="*/ 424 w 655"/>
                <a:gd name="T97" fmla="*/ 254 h 742"/>
                <a:gd name="T98" fmla="*/ 418 w 655"/>
                <a:gd name="T99" fmla="*/ 220 h 742"/>
                <a:gd name="T100" fmla="*/ 392 w 655"/>
                <a:gd name="T101" fmla="*/ 191 h 742"/>
                <a:gd name="T102" fmla="*/ 412 w 655"/>
                <a:gd name="T103" fmla="*/ 163 h 742"/>
                <a:gd name="T104" fmla="*/ 414 w 655"/>
                <a:gd name="T105" fmla="*/ 124 h 742"/>
                <a:gd name="T106" fmla="*/ 448 w 655"/>
                <a:gd name="T107" fmla="*/ 118 h 742"/>
                <a:gd name="T108" fmla="*/ 477 w 655"/>
                <a:gd name="T109" fmla="*/ 92 h 742"/>
                <a:gd name="T110" fmla="*/ 505 w 655"/>
                <a:gd name="T111" fmla="*/ 112 h 742"/>
                <a:gd name="T112" fmla="*/ 544 w 655"/>
                <a:gd name="T113" fmla="*/ 114 h 742"/>
                <a:gd name="T114" fmla="*/ 550 w 655"/>
                <a:gd name="T115" fmla="*/ 148 h 742"/>
                <a:gd name="T116" fmla="*/ 576 w 655"/>
                <a:gd name="T117" fmla="*/ 177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5" h="742">
                  <a:moveTo>
                    <a:pt x="317" y="0"/>
                  </a:moveTo>
                  <a:cubicBezTo>
                    <a:pt x="156" y="0"/>
                    <a:pt x="50" y="121"/>
                    <a:pt x="50" y="282"/>
                  </a:cubicBezTo>
                  <a:cubicBezTo>
                    <a:pt x="50" y="290"/>
                    <a:pt x="55" y="292"/>
                    <a:pt x="55" y="312"/>
                  </a:cubicBezTo>
                  <a:cubicBezTo>
                    <a:pt x="56" y="331"/>
                    <a:pt x="11" y="424"/>
                    <a:pt x="5" y="439"/>
                  </a:cubicBezTo>
                  <a:cubicBezTo>
                    <a:pt x="0" y="453"/>
                    <a:pt x="3" y="479"/>
                    <a:pt x="24" y="478"/>
                  </a:cubicBezTo>
                  <a:cubicBezTo>
                    <a:pt x="50" y="477"/>
                    <a:pt x="53" y="494"/>
                    <a:pt x="40" y="503"/>
                  </a:cubicBezTo>
                  <a:cubicBezTo>
                    <a:pt x="34" y="508"/>
                    <a:pt x="40" y="527"/>
                    <a:pt x="44" y="529"/>
                  </a:cubicBezTo>
                  <a:cubicBezTo>
                    <a:pt x="48" y="532"/>
                    <a:pt x="72" y="540"/>
                    <a:pt x="74" y="542"/>
                  </a:cubicBezTo>
                  <a:cubicBezTo>
                    <a:pt x="75" y="543"/>
                    <a:pt x="65" y="550"/>
                    <a:pt x="61" y="555"/>
                  </a:cubicBezTo>
                  <a:cubicBezTo>
                    <a:pt x="58" y="561"/>
                    <a:pt x="66" y="579"/>
                    <a:pt x="66" y="579"/>
                  </a:cubicBezTo>
                  <a:cubicBezTo>
                    <a:pt x="66" y="579"/>
                    <a:pt x="73" y="584"/>
                    <a:pt x="87" y="593"/>
                  </a:cubicBezTo>
                  <a:cubicBezTo>
                    <a:pt x="103" y="603"/>
                    <a:pt x="88" y="637"/>
                    <a:pt x="89" y="647"/>
                  </a:cubicBezTo>
                  <a:cubicBezTo>
                    <a:pt x="89" y="657"/>
                    <a:pt x="102" y="691"/>
                    <a:pt x="137" y="691"/>
                  </a:cubicBezTo>
                  <a:cubicBezTo>
                    <a:pt x="171" y="691"/>
                    <a:pt x="229" y="668"/>
                    <a:pt x="229" y="668"/>
                  </a:cubicBezTo>
                  <a:cubicBezTo>
                    <a:pt x="245" y="742"/>
                    <a:pt x="245" y="742"/>
                    <a:pt x="245" y="742"/>
                  </a:cubicBezTo>
                  <a:cubicBezTo>
                    <a:pt x="256" y="738"/>
                    <a:pt x="450" y="677"/>
                    <a:pt x="499" y="662"/>
                  </a:cubicBezTo>
                  <a:cubicBezTo>
                    <a:pt x="504" y="661"/>
                    <a:pt x="510" y="659"/>
                    <a:pt x="515" y="658"/>
                  </a:cubicBezTo>
                  <a:cubicBezTo>
                    <a:pt x="502" y="557"/>
                    <a:pt x="502" y="557"/>
                    <a:pt x="502" y="557"/>
                  </a:cubicBezTo>
                  <a:cubicBezTo>
                    <a:pt x="536" y="501"/>
                    <a:pt x="617" y="413"/>
                    <a:pt x="626" y="327"/>
                  </a:cubicBezTo>
                  <a:cubicBezTo>
                    <a:pt x="655" y="109"/>
                    <a:pt x="502" y="0"/>
                    <a:pt x="317" y="0"/>
                  </a:cubicBezTo>
                  <a:close/>
                  <a:moveTo>
                    <a:pt x="301" y="318"/>
                  </a:moveTo>
                  <a:cubicBezTo>
                    <a:pt x="288" y="325"/>
                    <a:pt x="274" y="330"/>
                    <a:pt x="260" y="331"/>
                  </a:cubicBezTo>
                  <a:cubicBezTo>
                    <a:pt x="257" y="356"/>
                    <a:pt x="257" y="356"/>
                    <a:pt x="257" y="356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6" y="328"/>
                    <a:pt x="216" y="328"/>
                    <a:pt x="216" y="328"/>
                  </a:cubicBezTo>
                  <a:cubicBezTo>
                    <a:pt x="202" y="323"/>
                    <a:pt x="189" y="317"/>
                    <a:pt x="177" y="308"/>
                  </a:cubicBezTo>
                  <a:cubicBezTo>
                    <a:pt x="158" y="324"/>
                    <a:pt x="158" y="324"/>
                    <a:pt x="158" y="324"/>
                  </a:cubicBezTo>
                  <a:cubicBezTo>
                    <a:pt x="130" y="290"/>
                    <a:pt x="130" y="290"/>
                    <a:pt x="130" y="290"/>
                  </a:cubicBezTo>
                  <a:cubicBezTo>
                    <a:pt x="149" y="274"/>
                    <a:pt x="149" y="274"/>
                    <a:pt x="149" y="274"/>
                  </a:cubicBezTo>
                  <a:cubicBezTo>
                    <a:pt x="142" y="261"/>
                    <a:pt x="138" y="247"/>
                    <a:pt x="136" y="233"/>
                  </a:cubicBezTo>
                  <a:cubicBezTo>
                    <a:pt x="111" y="230"/>
                    <a:pt x="111" y="230"/>
                    <a:pt x="111" y="230"/>
                  </a:cubicBezTo>
                  <a:cubicBezTo>
                    <a:pt x="115" y="187"/>
                    <a:pt x="115" y="187"/>
                    <a:pt x="115" y="187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44" y="175"/>
                    <a:pt x="151" y="162"/>
                    <a:pt x="160" y="151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77" y="103"/>
                    <a:pt x="177" y="103"/>
                    <a:pt x="177" y="103"/>
                  </a:cubicBezTo>
                  <a:cubicBezTo>
                    <a:pt x="194" y="123"/>
                    <a:pt x="194" y="123"/>
                    <a:pt x="194" y="123"/>
                  </a:cubicBezTo>
                  <a:cubicBezTo>
                    <a:pt x="206" y="116"/>
                    <a:pt x="220" y="111"/>
                    <a:pt x="235" y="110"/>
                  </a:cubicBezTo>
                  <a:cubicBezTo>
                    <a:pt x="237" y="84"/>
                    <a:pt x="237" y="84"/>
                    <a:pt x="237" y="84"/>
                  </a:cubicBezTo>
                  <a:cubicBezTo>
                    <a:pt x="281" y="88"/>
                    <a:pt x="281" y="88"/>
                    <a:pt x="281" y="88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92" y="118"/>
                    <a:pt x="305" y="124"/>
                    <a:pt x="316" y="133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45" y="167"/>
                    <a:pt x="345" y="167"/>
                    <a:pt x="345" y="167"/>
                  </a:cubicBezTo>
                  <a:cubicBezTo>
                    <a:pt x="352" y="179"/>
                    <a:pt x="356" y="193"/>
                    <a:pt x="358" y="208"/>
                  </a:cubicBezTo>
                  <a:cubicBezTo>
                    <a:pt x="383" y="210"/>
                    <a:pt x="383" y="210"/>
                    <a:pt x="383" y="210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54" y="251"/>
                    <a:pt x="354" y="251"/>
                    <a:pt x="354" y="251"/>
                  </a:cubicBezTo>
                  <a:cubicBezTo>
                    <a:pt x="350" y="266"/>
                    <a:pt x="343" y="279"/>
                    <a:pt x="334" y="290"/>
                  </a:cubicBezTo>
                  <a:cubicBezTo>
                    <a:pt x="351" y="309"/>
                    <a:pt x="351" y="309"/>
                    <a:pt x="351" y="309"/>
                  </a:cubicBezTo>
                  <a:cubicBezTo>
                    <a:pt x="317" y="338"/>
                    <a:pt x="317" y="338"/>
                    <a:pt x="317" y="338"/>
                  </a:cubicBezTo>
                  <a:lnTo>
                    <a:pt x="301" y="318"/>
                  </a:lnTo>
                  <a:close/>
                  <a:moveTo>
                    <a:pt x="527" y="400"/>
                  </a:moveTo>
                  <a:cubicBezTo>
                    <a:pt x="510" y="398"/>
                    <a:pt x="510" y="398"/>
                    <a:pt x="510" y="398"/>
                  </a:cubicBezTo>
                  <a:cubicBezTo>
                    <a:pt x="507" y="408"/>
                    <a:pt x="502" y="417"/>
                    <a:pt x="496" y="424"/>
                  </a:cubicBezTo>
                  <a:cubicBezTo>
                    <a:pt x="507" y="437"/>
                    <a:pt x="507" y="437"/>
                    <a:pt x="507" y="437"/>
                  </a:cubicBezTo>
                  <a:cubicBezTo>
                    <a:pt x="485" y="457"/>
                    <a:pt x="485" y="457"/>
                    <a:pt x="485" y="457"/>
                  </a:cubicBezTo>
                  <a:cubicBezTo>
                    <a:pt x="474" y="444"/>
                    <a:pt x="474" y="444"/>
                    <a:pt x="474" y="444"/>
                  </a:cubicBezTo>
                  <a:cubicBezTo>
                    <a:pt x="465" y="448"/>
                    <a:pt x="456" y="451"/>
                    <a:pt x="446" y="452"/>
                  </a:cubicBezTo>
                  <a:cubicBezTo>
                    <a:pt x="444" y="469"/>
                    <a:pt x="444" y="469"/>
                    <a:pt x="444" y="469"/>
                  </a:cubicBezTo>
                  <a:cubicBezTo>
                    <a:pt x="415" y="467"/>
                    <a:pt x="415" y="467"/>
                    <a:pt x="415" y="467"/>
                  </a:cubicBezTo>
                  <a:cubicBezTo>
                    <a:pt x="416" y="450"/>
                    <a:pt x="416" y="450"/>
                    <a:pt x="416" y="450"/>
                  </a:cubicBezTo>
                  <a:cubicBezTo>
                    <a:pt x="407" y="447"/>
                    <a:pt x="398" y="442"/>
                    <a:pt x="390" y="436"/>
                  </a:cubicBezTo>
                  <a:cubicBezTo>
                    <a:pt x="377" y="447"/>
                    <a:pt x="377" y="447"/>
                    <a:pt x="377" y="447"/>
                  </a:cubicBezTo>
                  <a:cubicBezTo>
                    <a:pt x="358" y="425"/>
                    <a:pt x="358" y="425"/>
                    <a:pt x="358" y="425"/>
                  </a:cubicBezTo>
                  <a:cubicBezTo>
                    <a:pt x="371" y="414"/>
                    <a:pt x="371" y="414"/>
                    <a:pt x="371" y="414"/>
                  </a:cubicBezTo>
                  <a:cubicBezTo>
                    <a:pt x="367" y="405"/>
                    <a:pt x="364" y="396"/>
                    <a:pt x="363" y="386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48" y="355"/>
                    <a:pt x="348" y="355"/>
                    <a:pt x="348" y="355"/>
                  </a:cubicBezTo>
                  <a:cubicBezTo>
                    <a:pt x="365" y="356"/>
                    <a:pt x="365" y="356"/>
                    <a:pt x="365" y="356"/>
                  </a:cubicBezTo>
                  <a:cubicBezTo>
                    <a:pt x="368" y="347"/>
                    <a:pt x="373" y="338"/>
                    <a:pt x="379" y="331"/>
                  </a:cubicBezTo>
                  <a:cubicBezTo>
                    <a:pt x="367" y="317"/>
                    <a:pt x="367" y="317"/>
                    <a:pt x="367" y="317"/>
                  </a:cubicBezTo>
                  <a:cubicBezTo>
                    <a:pt x="390" y="298"/>
                    <a:pt x="390" y="298"/>
                    <a:pt x="390" y="298"/>
                  </a:cubicBezTo>
                  <a:cubicBezTo>
                    <a:pt x="401" y="312"/>
                    <a:pt x="401" y="312"/>
                    <a:pt x="401" y="312"/>
                  </a:cubicBezTo>
                  <a:cubicBezTo>
                    <a:pt x="410" y="307"/>
                    <a:pt x="419" y="304"/>
                    <a:pt x="429" y="303"/>
                  </a:cubicBezTo>
                  <a:cubicBezTo>
                    <a:pt x="430" y="285"/>
                    <a:pt x="430" y="285"/>
                    <a:pt x="430" y="285"/>
                  </a:cubicBezTo>
                  <a:cubicBezTo>
                    <a:pt x="460" y="288"/>
                    <a:pt x="460" y="288"/>
                    <a:pt x="460" y="288"/>
                  </a:cubicBezTo>
                  <a:cubicBezTo>
                    <a:pt x="458" y="306"/>
                    <a:pt x="458" y="306"/>
                    <a:pt x="458" y="306"/>
                  </a:cubicBezTo>
                  <a:cubicBezTo>
                    <a:pt x="468" y="308"/>
                    <a:pt x="476" y="313"/>
                    <a:pt x="484" y="319"/>
                  </a:cubicBezTo>
                  <a:cubicBezTo>
                    <a:pt x="497" y="307"/>
                    <a:pt x="497" y="307"/>
                    <a:pt x="497" y="307"/>
                  </a:cubicBezTo>
                  <a:cubicBezTo>
                    <a:pt x="516" y="330"/>
                    <a:pt x="516" y="330"/>
                    <a:pt x="516" y="33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08" y="350"/>
                    <a:pt x="511" y="359"/>
                    <a:pt x="512" y="369"/>
                  </a:cubicBezTo>
                  <a:cubicBezTo>
                    <a:pt x="529" y="370"/>
                    <a:pt x="529" y="370"/>
                    <a:pt x="529" y="370"/>
                  </a:cubicBezTo>
                  <a:lnTo>
                    <a:pt x="527" y="400"/>
                  </a:lnTo>
                  <a:close/>
                  <a:moveTo>
                    <a:pt x="574" y="206"/>
                  </a:moveTo>
                  <a:cubicBezTo>
                    <a:pt x="556" y="205"/>
                    <a:pt x="556" y="205"/>
                    <a:pt x="556" y="205"/>
                  </a:cubicBezTo>
                  <a:cubicBezTo>
                    <a:pt x="554" y="215"/>
                    <a:pt x="549" y="223"/>
                    <a:pt x="543" y="231"/>
                  </a:cubicBezTo>
                  <a:cubicBezTo>
                    <a:pt x="554" y="244"/>
                    <a:pt x="554" y="244"/>
                    <a:pt x="554" y="244"/>
                  </a:cubicBezTo>
                  <a:cubicBezTo>
                    <a:pt x="532" y="263"/>
                    <a:pt x="532" y="263"/>
                    <a:pt x="532" y="263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12" y="255"/>
                    <a:pt x="503" y="258"/>
                    <a:pt x="493" y="259"/>
                  </a:cubicBezTo>
                  <a:cubicBezTo>
                    <a:pt x="491" y="276"/>
                    <a:pt x="491" y="276"/>
                    <a:pt x="491" y="276"/>
                  </a:cubicBezTo>
                  <a:cubicBezTo>
                    <a:pt x="462" y="273"/>
                    <a:pt x="462" y="273"/>
                    <a:pt x="462" y="273"/>
                  </a:cubicBezTo>
                  <a:cubicBezTo>
                    <a:pt x="463" y="256"/>
                    <a:pt x="463" y="256"/>
                    <a:pt x="463" y="256"/>
                  </a:cubicBezTo>
                  <a:cubicBezTo>
                    <a:pt x="454" y="254"/>
                    <a:pt x="445" y="249"/>
                    <a:pt x="437" y="243"/>
                  </a:cubicBezTo>
                  <a:cubicBezTo>
                    <a:pt x="424" y="254"/>
                    <a:pt x="424" y="254"/>
                    <a:pt x="424" y="254"/>
                  </a:cubicBezTo>
                  <a:cubicBezTo>
                    <a:pt x="405" y="231"/>
                    <a:pt x="405" y="231"/>
                    <a:pt x="405" y="231"/>
                  </a:cubicBezTo>
                  <a:cubicBezTo>
                    <a:pt x="418" y="220"/>
                    <a:pt x="418" y="220"/>
                    <a:pt x="418" y="220"/>
                  </a:cubicBezTo>
                  <a:cubicBezTo>
                    <a:pt x="414" y="212"/>
                    <a:pt x="411" y="202"/>
                    <a:pt x="410" y="192"/>
                  </a:cubicBezTo>
                  <a:cubicBezTo>
                    <a:pt x="392" y="191"/>
                    <a:pt x="392" y="191"/>
                    <a:pt x="392" y="191"/>
                  </a:cubicBezTo>
                  <a:cubicBezTo>
                    <a:pt x="395" y="161"/>
                    <a:pt x="395" y="161"/>
                    <a:pt x="395" y="161"/>
                  </a:cubicBezTo>
                  <a:cubicBezTo>
                    <a:pt x="412" y="163"/>
                    <a:pt x="412" y="163"/>
                    <a:pt x="412" y="163"/>
                  </a:cubicBezTo>
                  <a:cubicBezTo>
                    <a:pt x="415" y="153"/>
                    <a:pt x="420" y="145"/>
                    <a:pt x="426" y="137"/>
                  </a:cubicBezTo>
                  <a:cubicBezTo>
                    <a:pt x="414" y="124"/>
                    <a:pt x="414" y="124"/>
                    <a:pt x="414" y="124"/>
                  </a:cubicBezTo>
                  <a:cubicBezTo>
                    <a:pt x="437" y="105"/>
                    <a:pt x="437" y="105"/>
                    <a:pt x="437" y="105"/>
                  </a:cubicBezTo>
                  <a:cubicBezTo>
                    <a:pt x="448" y="118"/>
                    <a:pt x="448" y="118"/>
                    <a:pt x="448" y="118"/>
                  </a:cubicBezTo>
                  <a:cubicBezTo>
                    <a:pt x="457" y="114"/>
                    <a:pt x="466" y="111"/>
                    <a:pt x="476" y="109"/>
                  </a:cubicBezTo>
                  <a:cubicBezTo>
                    <a:pt x="477" y="92"/>
                    <a:pt x="477" y="92"/>
                    <a:pt x="477" y="92"/>
                  </a:cubicBezTo>
                  <a:cubicBezTo>
                    <a:pt x="507" y="94"/>
                    <a:pt x="507" y="94"/>
                    <a:pt x="507" y="94"/>
                  </a:cubicBezTo>
                  <a:cubicBezTo>
                    <a:pt x="505" y="112"/>
                    <a:pt x="505" y="112"/>
                    <a:pt x="505" y="112"/>
                  </a:cubicBezTo>
                  <a:cubicBezTo>
                    <a:pt x="515" y="115"/>
                    <a:pt x="523" y="119"/>
                    <a:pt x="531" y="125"/>
                  </a:cubicBezTo>
                  <a:cubicBezTo>
                    <a:pt x="544" y="114"/>
                    <a:pt x="544" y="114"/>
                    <a:pt x="544" y="114"/>
                  </a:cubicBezTo>
                  <a:cubicBezTo>
                    <a:pt x="563" y="137"/>
                    <a:pt x="563" y="137"/>
                    <a:pt x="563" y="137"/>
                  </a:cubicBezTo>
                  <a:cubicBezTo>
                    <a:pt x="550" y="148"/>
                    <a:pt x="550" y="148"/>
                    <a:pt x="550" y="148"/>
                  </a:cubicBezTo>
                  <a:cubicBezTo>
                    <a:pt x="555" y="156"/>
                    <a:pt x="558" y="166"/>
                    <a:pt x="559" y="175"/>
                  </a:cubicBezTo>
                  <a:cubicBezTo>
                    <a:pt x="576" y="177"/>
                    <a:pt x="576" y="177"/>
                    <a:pt x="576" y="177"/>
                  </a:cubicBezTo>
                  <a:lnTo>
                    <a:pt x="574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340350" y="4567238"/>
            <a:ext cx="466725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879975" y="3886200"/>
            <a:ext cx="503238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775450" y="3886200"/>
            <a:ext cx="46990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07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297613" y="4567238"/>
            <a:ext cx="514350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08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819650" y="3098800"/>
            <a:ext cx="51435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823075" y="3098800"/>
            <a:ext cx="515938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416550" y="2468563"/>
            <a:ext cx="5048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6234113" y="2468563"/>
            <a:ext cx="5143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19200"/>
            <a:r>
              <a:rPr lang="en-US" altLang="zh-CN" sz="2400" b="1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05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9" name="Rectangle 66"/>
          <p:cNvSpPr/>
          <p:nvPr/>
        </p:nvSpPr>
        <p:spPr>
          <a:xfrm>
            <a:off x="7070725" y="2163763"/>
            <a:ext cx="4032250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圆角矩形 99"/>
          <p:cNvSpPr/>
          <p:nvPr/>
        </p:nvSpPr>
        <p:spPr>
          <a:xfrm>
            <a:off x="6879575" y="1723331"/>
            <a:ext cx="154678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Rectangle 66"/>
          <p:cNvSpPr/>
          <p:nvPr/>
        </p:nvSpPr>
        <p:spPr>
          <a:xfrm>
            <a:off x="7713663" y="3187700"/>
            <a:ext cx="4032250" cy="411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7523040" y="2747798"/>
            <a:ext cx="154678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Rectangle 66"/>
          <p:cNvSpPr/>
          <p:nvPr/>
        </p:nvSpPr>
        <p:spPr>
          <a:xfrm>
            <a:off x="7604125" y="4221163"/>
            <a:ext cx="4032250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圆角矩形 108"/>
          <p:cNvSpPr/>
          <p:nvPr/>
        </p:nvSpPr>
        <p:spPr>
          <a:xfrm>
            <a:off x="7412975" y="3780731"/>
            <a:ext cx="154678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66"/>
          <p:cNvSpPr/>
          <p:nvPr/>
        </p:nvSpPr>
        <p:spPr>
          <a:xfrm>
            <a:off x="7350125" y="5254625"/>
            <a:ext cx="403225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7158975" y="4813662"/>
            <a:ext cx="1546787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Rectangle 66"/>
          <p:cNvSpPr/>
          <p:nvPr/>
        </p:nvSpPr>
        <p:spPr>
          <a:xfrm>
            <a:off x="1084263" y="2163763"/>
            <a:ext cx="4032250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723705" y="1723331"/>
            <a:ext cx="1499524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66"/>
          <p:cNvSpPr/>
          <p:nvPr/>
        </p:nvSpPr>
        <p:spPr>
          <a:xfrm>
            <a:off x="525463" y="3187700"/>
            <a:ext cx="4032250" cy="411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3119362" y="2747798"/>
            <a:ext cx="1499524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Rectangle 66"/>
          <p:cNvSpPr/>
          <p:nvPr/>
        </p:nvSpPr>
        <p:spPr>
          <a:xfrm>
            <a:off x="669925" y="4221163"/>
            <a:ext cx="4032250" cy="411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3288697" y="3780731"/>
            <a:ext cx="1499524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Rectangle 66"/>
          <p:cNvSpPr/>
          <p:nvPr/>
        </p:nvSpPr>
        <p:spPr>
          <a:xfrm>
            <a:off x="965200" y="5254625"/>
            <a:ext cx="403225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3550997" y="4813662"/>
            <a:ext cx="1499524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1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总体思路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4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3" dur="15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82" dur="15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utoRev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01" dur="150" fill="hold"/>
                                        <p:tgtEl>
                                          <p:spTgt spid="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120" dur="15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Scale>
                                      <p:cBhvr>
                                        <p:cTn id="139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55" presetClass="entr" presetSubtype="0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autoRev="1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158" dur="1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" presetClass="entr" presetSubtype="2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grpId="0" nodeType="withEffect">
                                  <p:stCondLst>
                                    <p:cond delay="51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grpId="1" nodeType="withEffect">
                                  <p:stCondLst>
                                    <p:cond delay="5050"/>
                                  </p:stCondLst>
                                  <p:childTnLst>
                                    <p:animScale>
                                      <p:cBhvr>
                                        <p:cTn id="174" dur="1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50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mph" presetSubtype="0" autoRev="1" fill="hold" nodeType="withEffect">
                                  <p:stCondLst>
                                    <p:cond delay="5350"/>
                                  </p:stCondLst>
                                  <p:childTnLst>
                                    <p:animScale>
                                      <p:cBhvr>
                                        <p:cTn id="181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107" grpId="0"/>
      <p:bldP spid="107" grpId="1"/>
      <p:bldP spid="2" grpId="0"/>
      <p:bldP spid="2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6" grpId="0"/>
      <p:bldP spid="96" grpId="1"/>
      <p:bldP spid="97" grpId="0"/>
      <p:bldP spid="97" grpId="1"/>
      <p:bldP spid="99" grpId="0"/>
      <p:bldP spid="100" grpId="0" animBg="1"/>
      <p:bldP spid="103" grpId="0"/>
      <p:bldP spid="104" grpId="0" animBg="1"/>
      <p:bldP spid="108" grpId="0"/>
      <p:bldP spid="109" grpId="0" animBg="1"/>
      <p:bldP spid="36" grpId="0"/>
      <p:bldP spid="37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2"/>
          <p:cNvSpPr/>
          <p:nvPr/>
        </p:nvSpPr>
        <p:spPr bwMode="auto">
          <a:xfrm>
            <a:off x="4397375" y="2284413"/>
            <a:ext cx="1190625" cy="1143000"/>
          </a:xfrm>
          <a:custGeom>
            <a:avLst/>
            <a:gdLst>
              <a:gd name="T0" fmla="*/ 382 w 382"/>
              <a:gd name="T1" fmla="*/ 367 h 367"/>
              <a:gd name="T2" fmla="*/ 193 w 382"/>
              <a:gd name="T3" fmla="*/ 367 h 367"/>
              <a:gd name="T4" fmla="*/ 0 w 382"/>
              <a:gd name="T5" fmla="*/ 184 h 367"/>
              <a:gd name="T6" fmla="*/ 193 w 382"/>
              <a:gd name="T7" fmla="*/ 0 h 367"/>
              <a:gd name="T8" fmla="*/ 381 w 382"/>
              <a:gd name="T9" fmla="*/ 0 h 367"/>
              <a:gd name="T10" fmla="*/ 381 w 382"/>
              <a:gd name="T11" fmla="*/ 113 h 367"/>
              <a:gd name="T12" fmla="*/ 193 w 382"/>
              <a:gd name="T13" fmla="*/ 113 h 367"/>
              <a:gd name="T14" fmla="*/ 112 w 382"/>
              <a:gd name="T15" fmla="*/ 184 h 367"/>
              <a:gd name="T16" fmla="*/ 193 w 382"/>
              <a:gd name="T17" fmla="*/ 255 h 367"/>
              <a:gd name="T18" fmla="*/ 382 w 382"/>
              <a:gd name="T19" fmla="*/ 255 h 367"/>
              <a:gd name="T20" fmla="*/ 382 w 382"/>
              <a:gd name="T21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2" h="367">
                <a:moveTo>
                  <a:pt x="382" y="367"/>
                </a:moveTo>
                <a:cubicBezTo>
                  <a:pt x="193" y="367"/>
                  <a:pt x="193" y="367"/>
                  <a:pt x="193" y="367"/>
                </a:cubicBezTo>
                <a:cubicBezTo>
                  <a:pt x="86" y="367"/>
                  <a:pt x="0" y="285"/>
                  <a:pt x="0" y="184"/>
                </a:cubicBezTo>
                <a:cubicBezTo>
                  <a:pt x="0" y="83"/>
                  <a:pt x="86" y="0"/>
                  <a:pt x="193" y="0"/>
                </a:cubicBezTo>
                <a:cubicBezTo>
                  <a:pt x="381" y="0"/>
                  <a:pt x="381" y="0"/>
                  <a:pt x="381" y="0"/>
                </a:cubicBezTo>
                <a:cubicBezTo>
                  <a:pt x="381" y="113"/>
                  <a:pt x="381" y="113"/>
                  <a:pt x="381" y="113"/>
                </a:cubicBezTo>
                <a:cubicBezTo>
                  <a:pt x="193" y="113"/>
                  <a:pt x="193" y="113"/>
                  <a:pt x="193" y="113"/>
                </a:cubicBezTo>
                <a:cubicBezTo>
                  <a:pt x="148" y="113"/>
                  <a:pt x="112" y="145"/>
                  <a:pt x="112" y="184"/>
                </a:cubicBezTo>
                <a:cubicBezTo>
                  <a:pt x="112" y="223"/>
                  <a:pt x="148" y="255"/>
                  <a:pt x="193" y="255"/>
                </a:cubicBezTo>
                <a:cubicBezTo>
                  <a:pt x="382" y="255"/>
                  <a:pt x="382" y="255"/>
                  <a:pt x="382" y="255"/>
                </a:cubicBezTo>
                <a:lnTo>
                  <a:pt x="382" y="367"/>
                </a:ln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Freeform 33"/>
          <p:cNvSpPr/>
          <p:nvPr/>
        </p:nvSpPr>
        <p:spPr bwMode="auto">
          <a:xfrm>
            <a:off x="6604000" y="3082925"/>
            <a:ext cx="1192213" cy="1143000"/>
          </a:xfrm>
          <a:custGeom>
            <a:avLst/>
            <a:gdLst>
              <a:gd name="T0" fmla="*/ 0 w 383"/>
              <a:gd name="T1" fmla="*/ 367 h 367"/>
              <a:gd name="T2" fmla="*/ 189 w 383"/>
              <a:gd name="T3" fmla="*/ 367 h 367"/>
              <a:gd name="T4" fmla="*/ 383 w 383"/>
              <a:gd name="T5" fmla="*/ 184 h 367"/>
              <a:gd name="T6" fmla="*/ 189 w 383"/>
              <a:gd name="T7" fmla="*/ 0 h 367"/>
              <a:gd name="T8" fmla="*/ 1 w 383"/>
              <a:gd name="T9" fmla="*/ 0 h 367"/>
              <a:gd name="T10" fmla="*/ 1 w 383"/>
              <a:gd name="T11" fmla="*/ 113 h 367"/>
              <a:gd name="T12" fmla="*/ 189 w 383"/>
              <a:gd name="T13" fmla="*/ 113 h 367"/>
              <a:gd name="T14" fmla="*/ 270 w 383"/>
              <a:gd name="T15" fmla="*/ 184 h 367"/>
              <a:gd name="T16" fmla="*/ 189 w 383"/>
              <a:gd name="T17" fmla="*/ 255 h 367"/>
              <a:gd name="T18" fmla="*/ 0 w 383"/>
              <a:gd name="T19" fmla="*/ 255 h 367"/>
              <a:gd name="T20" fmla="*/ 0 w 383"/>
              <a:gd name="T21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3" h="367">
                <a:moveTo>
                  <a:pt x="0" y="367"/>
                </a:moveTo>
                <a:cubicBezTo>
                  <a:pt x="189" y="367"/>
                  <a:pt x="189" y="367"/>
                  <a:pt x="189" y="367"/>
                </a:cubicBezTo>
                <a:cubicBezTo>
                  <a:pt x="296" y="367"/>
                  <a:pt x="383" y="285"/>
                  <a:pt x="383" y="184"/>
                </a:cubicBezTo>
                <a:cubicBezTo>
                  <a:pt x="383" y="82"/>
                  <a:pt x="296" y="0"/>
                  <a:pt x="189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13"/>
                  <a:pt x="1" y="113"/>
                  <a:pt x="1" y="113"/>
                </a:cubicBezTo>
                <a:cubicBezTo>
                  <a:pt x="189" y="113"/>
                  <a:pt x="189" y="113"/>
                  <a:pt x="189" y="113"/>
                </a:cubicBezTo>
                <a:cubicBezTo>
                  <a:pt x="234" y="113"/>
                  <a:pt x="270" y="144"/>
                  <a:pt x="270" y="184"/>
                </a:cubicBezTo>
                <a:cubicBezTo>
                  <a:pt x="270" y="223"/>
                  <a:pt x="234" y="255"/>
                  <a:pt x="189" y="255"/>
                </a:cubicBezTo>
                <a:cubicBezTo>
                  <a:pt x="0" y="255"/>
                  <a:pt x="0" y="255"/>
                  <a:pt x="0" y="255"/>
                </a:cubicBezTo>
                <a:lnTo>
                  <a:pt x="0" y="367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Freeform 34"/>
          <p:cNvSpPr/>
          <p:nvPr/>
        </p:nvSpPr>
        <p:spPr bwMode="auto">
          <a:xfrm>
            <a:off x="4398963" y="3873500"/>
            <a:ext cx="1192213" cy="1146175"/>
          </a:xfrm>
          <a:custGeom>
            <a:avLst/>
            <a:gdLst>
              <a:gd name="T0" fmla="*/ 383 w 383"/>
              <a:gd name="T1" fmla="*/ 368 h 368"/>
              <a:gd name="T2" fmla="*/ 194 w 383"/>
              <a:gd name="T3" fmla="*/ 368 h 368"/>
              <a:gd name="T4" fmla="*/ 0 w 383"/>
              <a:gd name="T5" fmla="*/ 184 h 368"/>
              <a:gd name="T6" fmla="*/ 194 w 383"/>
              <a:gd name="T7" fmla="*/ 0 h 368"/>
              <a:gd name="T8" fmla="*/ 382 w 383"/>
              <a:gd name="T9" fmla="*/ 0 h 368"/>
              <a:gd name="T10" fmla="*/ 382 w 383"/>
              <a:gd name="T11" fmla="*/ 113 h 368"/>
              <a:gd name="T12" fmla="*/ 194 w 383"/>
              <a:gd name="T13" fmla="*/ 113 h 368"/>
              <a:gd name="T14" fmla="*/ 113 w 383"/>
              <a:gd name="T15" fmla="*/ 184 h 368"/>
              <a:gd name="T16" fmla="*/ 194 w 383"/>
              <a:gd name="T17" fmla="*/ 255 h 368"/>
              <a:gd name="T18" fmla="*/ 383 w 383"/>
              <a:gd name="T19" fmla="*/ 255 h 368"/>
              <a:gd name="T20" fmla="*/ 383 w 383"/>
              <a:gd name="T21" fmla="*/ 36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3" h="368">
                <a:moveTo>
                  <a:pt x="383" y="368"/>
                </a:moveTo>
                <a:cubicBezTo>
                  <a:pt x="194" y="368"/>
                  <a:pt x="194" y="368"/>
                  <a:pt x="194" y="368"/>
                </a:cubicBezTo>
                <a:cubicBezTo>
                  <a:pt x="87" y="368"/>
                  <a:pt x="0" y="285"/>
                  <a:pt x="0" y="184"/>
                </a:cubicBezTo>
                <a:cubicBezTo>
                  <a:pt x="0" y="83"/>
                  <a:pt x="87" y="0"/>
                  <a:pt x="19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2" y="113"/>
                  <a:pt x="382" y="113"/>
                  <a:pt x="382" y="113"/>
                </a:cubicBezTo>
                <a:cubicBezTo>
                  <a:pt x="194" y="113"/>
                  <a:pt x="194" y="113"/>
                  <a:pt x="194" y="113"/>
                </a:cubicBezTo>
                <a:cubicBezTo>
                  <a:pt x="149" y="113"/>
                  <a:pt x="113" y="145"/>
                  <a:pt x="113" y="184"/>
                </a:cubicBezTo>
                <a:cubicBezTo>
                  <a:pt x="113" y="223"/>
                  <a:pt x="149" y="255"/>
                  <a:pt x="194" y="255"/>
                </a:cubicBezTo>
                <a:cubicBezTo>
                  <a:pt x="383" y="255"/>
                  <a:pt x="383" y="255"/>
                  <a:pt x="383" y="255"/>
                </a:cubicBezTo>
                <a:lnTo>
                  <a:pt x="383" y="368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Freeform 35"/>
          <p:cNvSpPr/>
          <p:nvPr/>
        </p:nvSpPr>
        <p:spPr bwMode="auto">
          <a:xfrm>
            <a:off x="6600825" y="4672013"/>
            <a:ext cx="1193800" cy="1143000"/>
          </a:xfrm>
          <a:custGeom>
            <a:avLst/>
            <a:gdLst>
              <a:gd name="T0" fmla="*/ 0 w 383"/>
              <a:gd name="T1" fmla="*/ 367 h 367"/>
              <a:gd name="T2" fmla="*/ 189 w 383"/>
              <a:gd name="T3" fmla="*/ 367 h 367"/>
              <a:gd name="T4" fmla="*/ 383 w 383"/>
              <a:gd name="T5" fmla="*/ 184 h 367"/>
              <a:gd name="T6" fmla="*/ 189 w 383"/>
              <a:gd name="T7" fmla="*/ 0 h 367"/>
              <a:gd name="T8" fmla="*/ 1 w 383"/>
              <a:gd name="T9" fmla="*/ 0 h 367"/>
              <a:gd name="T10" fmla="*/ 1 w 383"/>
              <a:gd name="T11" fmla="*/ 113 h 367"/>
              <a:gd name="T12" fmla="*/ 189 w 383"/>
              <a:gd name="T13" fmla="*/ 113 h 367"/>
              <a:gd name="T14" fmla="*/ 270 w 383"/>
              <a:gd name="T15" fmla="*/ 184 h 367"/>
              <a:gd name="T16" fmla="*/ 189 w 383"/>
              <a:gd name="T17" fmla="*/ 255 h 367"/>
              <a:gd name="T18" fmla="*/ 0 w 383"/>
              <a:gd name="T19" fmla="*/ 255 h 367"/>
              <a:gd name="T20" fmla="*/ 0 w 383"/>
              <a:gd name="T21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3" h="367">
                <a:moveTo>
                  <a:pt x="0" y="367"/>
                </a:moveTo>
                <a:cubicBezTo>
                  <a:pt x="189" y="367"/>
                  <a:pt x="189" y="367"/>
                  <a:pt x="189" y="367"/>
                </a:cubicBezTo>
                <a:cubicBezTo>
                  <a:pt x="296" y="367"/>
                  <a:pt x="383" y="285"/>
                  <a:pt x="383" y="184"/>
                </a:cubicBezTo>
                <a:cubicBezTo>
                  <a:pt x="383" y="83"/>
                  <a:pt x="296" y="0"/>
                  <a:pt x="189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13"/>
                  <a:pt x="1" y="113"/>
                  <a:pt x="1" y="113"/>
                </a:cubicBezTo>
                <a:cubicBezTo>
                  <a:pt x="189" y="113"/>
                  <a:pt x="189" y="113"/>
                  <a:pt x="189" y="113"/>
                </a:cubicBezTo>
                <a:cubicBezTo>
                  <a:pt x="234" y="113"/>
                  <a:pt x="270" y="145"/>
                  <a:pt x="270" y="184"/>
                </a:cubicBezTo>
                <a:cubicBezTo>
                  <a:pt x="270" y="223"/>
                  <a:pt x="234" y="255"/>
                  <a:pt x="189" y="255"/>
                </a:cubicBezTo>
                <a:cubicBezTo>
                  <a:pt x="0" y="255"/>
                  <a:pt x="0" y="255"/>
                  <a:pt x="0" y="255"/>
                </a:cubicBezTo>
                <a:lnTo>
                  <a:pt x="0" y="367"/>
                </a:ln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587998" y="1649546"/>
            <a:ext cx="1016000" cy="4800996"/>
          </a:xfrm>
          <a:prstGeom prst="roundRect">
            <a:avLst>
              <a:gd name="adj" fmla="val 50000"/>
            </a:avLst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14495" y="269123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zh-CN" altLang="en-US" sz="1200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目标规划一</a:t>
            </a:r>
            <a:endParaRPr lang="zh-CN" altLang="en-US" sz="1200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64356" y="2670718"/>
            <a:ext cx="420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>
              <a:defRPr/>
            </a:pPr>
            <a:r>
              <a:rPr lang="en-US" altLang="zh-CN" sz="2000" noProof="1"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lang="zh-CN" altLang="en-US" sz="2000" noProof="1"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45" name="Rectangle 66"/>
          <p:cNvSpPr/>
          <p:nvPr/>
        </p:nvSpPr>
        <p:spPr>
          <a:xfrm>
            <a:off x="527050" y="2551113"/>
            <a:ext cx="3744913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4496" y="348636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zh-CN" altLang="en-US" sz="1200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目标规划二</a:t>
            </a:r>
            <a:endParaRPr lang="zh-CN" altLang="en-US" sz="1200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7386" y="3465846"/>
            <a:ext cx="45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>
              <a:defRPr/>
            </a:pPr>
            <a:r>
              <a:rPr lang="en-US" altLang="zh-CN" sz="2000" noProof="1"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lang="zh-CN" altLang="en-US" sz="2000" noProof="1"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Rectangle 66"/>
          <p:cNvSpPr/>
          <p:nvPr/>
        </p:nvSpPr>
        <p:spPr>
          <a:xfrm>
            <a:off x="7920038" y="3346450"/>
            <a:ext cx="3744912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14495" y="428149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zh-CN" altLang="en-US" sz="1200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目标规划三</a:t>
            </a:r>
            <a:endParaRPr lang="zh-CN" altLang="en-US" sz="1200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45122" y="4260978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>
              <a:defRPr/>
            </a:pPr>
            <a:r>
              <a:rPr lang="en-US" altLang="zh-CN" sz="2000" noProof="1"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lang="zh-CN" altLang="en-US" sz="2000" noProof="1"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Rectangle 66"/>
          <p:cNvSpPr/>
          <p:nvPr/>
        </p:nvSpPr>
        <p:spPr>
          <a:xfrm>
            <a:off x="527050" y="4141788"/>
            <a:ext cx="3744913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14496" y="507662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zh-CN" altLang="en-US" sz="1200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目标规划四</a:t>
            </a:r>
            <a:endParaRPr lang="zh-CN" altLang="en-US" sz="1200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07386" y="5056106"/>
            <a:ext cx="45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>
              <a:defRPr/>
            </a:pPr>
            <a:r>
              <a:rPr lang="en-US" altLang="zh-CN" sz="2000" noProof="1"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04</a:t>
            </a:r>
            <a:endParaRPr lang="zh-CN" altLang="en-US" sz="2000" noProof="1"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8" name="Rectangle 66"/>
          <p:cNvSpPr/>
          <p:nvPr/>
        </p:nvSpPr>
        <p:spPr>
          <a:xfrm>
            <a:off x="7920038" y="4937125"/>
            <a:ext cx="3744912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具体目标规划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20" dur="1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27" dur="1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89" dur="1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96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43" grpId="0"/>
      <p:bldP spid="43" grpId="1"/>
      <p:bldP spid="44" grpId="0"/>
      <p:bldP spid="44" grpId="1"/>
      <p:bldP spid="45" grpId="0"/>
      <p:bldP spid="46" grpId="0"/>
      <p:bldP spid="46" grpId="1"/>
      <p:bldP spid="47" grpId="0"/>
      <p:bldP spid="47" grpId="1"/>
      <p:bldP spid="48" grpId="0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/>
      <p:bldP spid="57" grpId="1"/>
      <p:bldP spid="58" grpId="0"/>
    </p:bldLst>
  </p:timing>
</p:sld>
</file>

<file path=ppt/slides/slide2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/>
          <p:nvPr/>
        </p:nvCxnSpPr>
        <p:spPr>
          <a:xfrm>
            <a:off x="9825038" y="3993933"/>
            <a:ext cx="0" cy="1040344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075363" y="3993933"/>
            <a:ext cx="0" cy="1040344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2336800" y="3993933"/>
            <a:ext cx="0" cy="1040344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7954963" y="2976402"/>
            <a:ext cx="0" cy="104035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4197350" y="2976402"/>
            <a:ext cx="0" cy="104035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/>
          <p:cNvSpPr/>
          <p:nvPr/>
        </p:nvSpPr>
        <p:spPr bwMode="auto">
          <a:xfrm>
            <a:off x="1427692" y="3919547"/>
            <a:ext cx="1846115" cy="194412"/>
          </a:xfrm>
          <a:custGeom>
            <a:avLst/>
            <a:gdLst>
              <a:gd name="T0" fmla="*/ 1099 w 1149"/>
              <a:gd name="T1" fmla="*/ 121 h 121"/>
              <a:gd name="T2" fmla="*/ 549 w 1149"/>
              <a:gd name="T3" fmla="*/ 121 h 121"/>
              <a:gd name="T4" fmla="*/ 0 w 1149"/>
              <a:gd name="T5" fmla="*/ 121 h 121"/>
              <a:gd name="T6" fmla="*/ 50 w 1149"/>
              <a:gd name="T7" fmla="*/ 61 h 121"/>
              <a:gd name="T8" fmla="*/ 0 w 1149"/>
              <a:gd name="T9" fmla="*/ 0 h 121"/>
              <a:gd name="T10" fmla="*/ 549 w 1149"/>
              <a:gd name="T11" fmla="*/ 0 h 121"/>
              <a:gd name="T12" fmla="*/ 1099 w 1149"/>
              <a:gd name="T13" fmla="*/ 0 h 121"/>
              <a:gd name="T14" fmla="*/ 1149 w 1149"/>
              <a:gd name="T15" fmla="*/ 61 h 121"/>
              <a:gd name="T16" fmla="*/ 1099 w 1149"/>
              <a:gd name="T1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9" h="121">
                <a:moveTo>
                  <a:pt x="1099" y="121"/>
                </a:moveTo>
                <a:lnTo>
                  <a:pt x="549" y="121"/>
                </a:lnTo>
                <a:lnTo>
                  <a:pt x="0" y="121"/>
                </a:lnTo>
                <a:lnTo>
                  <a:pt x="50" y="61"/>
                </a:lnTo>
                <a:lnTo>
                  <a:pt x="0" y="0"/>
                </a:lnTo>
                <a:lnTo>
                  <a:pt x="549" y="0"/>
                </a:lnTo>
                <a:lnTo>
                  <a:pt x="1099" y="0"/>
                </a:lnTo>
                <a:lnTo>
                  <a:pt x="1149" y="61"/>
                </a:lnTo>
                <a:lnTo>
                  <a:pt x="1099" y="121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3301121" y="3919547"/>
            <a:ext cx="1844508" cy="194412"/>
          </a:xfrm>
          <a:custGeom>
            <a:avLst/>
            <a:gdLst>
              <a:gd name="T0" fmla="*/ 1098 w 1148"/>
              <a:gd name="T1" fmla="*/ 121 h 121"/>
              <a:gd name="T2" fmla="*/ 550 w 1148"/>
              <a:gd name="T3" fmla="*/ 121 h 121"/>
              <a:gd name="T4" fmla="*/ 0 w 1148"/>
              <a:gd name="T5" fmla="*/ 121 h 121"/>
              <a:gd name="T6" fmla="*/ 50 w 1148"/>
              <a:gd name="T7" fmla="*/ 61 h 121"/>
              <a:gd name="T8" fmla="*/ 0 w 1148"/>
              <a:gd name="T9" fmla="*/ 0 h 121"/>
              <a:gd name="T10" fmla="*/ 550 w 1148"/>
              <a:gd name="T11" fmla="*/ 0 h 121"/>
              <a:gd name="T12" fmla="*/ 1098 w 1148"/>
              <a:gd name="T13" fmla="*/ 0 h 121"/>
              <a:gd name="T14" fmla="*/ 1148 w 1148"/>
              <a:gd name="T15" fmla="*/ 61 h 121"/>
              <a:gd name="T16" fmla="*/ 1098 w 1148"/>
              <a:gd name="T1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8" h="121">
                <a:moveTo>
                  <a:pt x="1098" y="121"/>
                </a:moveTo>
                <a:lnTo>
                  <a:pt x="550" y="121"/>
                </a:lnTo>
                <a:lnTo>
                  <a:pt x="0" y="121"/>
                </a:lnTo>
                <a:lnTo>
                  <a:pt x="50" y="61"/>
                </a:lnTo>
                <a:lnTo>
                  <a:pt x="0" y="0"/>
                </a:lnTo>
                <a:lnTo>
                  <a:pt x="550" y="0"/>
                </a:lnTo>
                <a:lnTo>
                  <a:pt x="1098" y="0"/>
                </a:lnTo>
                <a:lnTo>
                  <a:pt x="1148" y="61"/>
                </a:lnTo>
                <a:lnTo>
                  <a:pt x="1098" y="121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8"/>
          <p:cNvSpPr/>
          <p:nvPr/>
        </p:nvSpPr>
        <p:spPr bwMode="auto">
          <a:xfrm>
            <a:off x="5172943" y="3919547"/>
            <a:ext cx="1846115" cy="194412"/>
          </a:xfrm>
          <a:custGeom>
            <a:avLst/>
            <a:gdLst>
              <a:gd name="T0" fmla="*/ 1099 w 1149"/>
              <a:gd name="T1" fmla="*/ 121 h 121"/>
              <a:gd name="T2" fmla="*/ 550 w 1149"/>
              <a:gd name="T3" fmla="*/ 121 h 121"/>
              <a:gd name="T4" fmla="*/ 0 w 1149"/>
              <a:gd name="T5" fmla="*/ 121 h 121"/>
              <a:gd name="T6" fmla="*/ 50 w 1149"/>
              <a:gd name="T7" fmla="*/ 61 h 121"/>
              <a:gd name="T8" fmla="*/ 0 w 1149"/>
              <a:gd name="T9" fmla="*/ 0 h 121"/>
              <a:gd name="T10" fmla="*/ 550 w 1149"/>
              <a:gd name="T11" fmla="*/ 0 h 121"/>
              <a:gd name="T12" fmla="*/ 1099 w 1149"/>
              <a:gd name="T13" fmla="*/ 0 h 121"/>
              <a:gd name="T14" fmla="*/ 1149 w 1149"/>
              <a:gd name="T15" fmla="*/ 61 h 121"/>
              <a:gd name="T16" fmla="*/ 1099 w 1149"/>
              <a:gd name="T1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9" h="121">
                <a:moveTo>
                  <a:pt x="1099" y="121"/>
                </a:moveTo>
                <a:lnTo>
                  <a:pt x="550" y="121"/>
                </a:lnTo>
                <a:lnTo>
                  <a:pt x="0" y="121"/>
                </a:lnTo>
                <a:lnTo>
                  <a:pt x="50" y="61"/>
                </a:lnTo>
                <a:lnTo>
                  <a:pt x="0" y="0"/>
                </a:lnTo>
                <a:lnTo>
                  <a:pt x="550" y="0"/>
                </a:lnTo>
                <a:lnTo>
                  <a:pt x="1099" y="0"/>
                </a:lnTo>
                <a:lnTo>
                  <a:pt x="1149" y="61"/>
                </a:lnTo>
                <a:lnTo>
                  <a:pt x="1099" y="121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9"/>
          <p:cNvSpPr/>
          <p:nvPr/>
        </p:nvSpPr>
        <p:spPr bwMode="auto">
          <a:xfrm>
            <a:off x="7046371" y="3919547"/>
            <a:ext cx="1844508" cy="194412"/>
          </a:xfrm>
          <a:custGeom>
            <a:avLst/>
            <a:gdLst>
              <a:gd name="T0" fmla="*/ 1098 w 1148"/>
              <a:gd name="T1" fmla="*/ 121 h 121"/>
              <a:gd name="T2" fmla="*/ 549 w 1148"/>
              <a:gd name="T3" fmla="*/ 121 h 121"/>
              <a:gd name="T4" fmla="*/ 0 w 1148"/>
              <a:gd name="T5" fmla="*/ 121 h 121"/>
              <a:gd name="T6" fmla="*/ 50 w 1148"/>
              <a:gd name="T7" fmla="*/ 61 h 121"/>
              <a:gd name="T8" fmla="*/ 0 w 1148"/>
              <a:gd name="T9" fmla="*/ 0 h 121"/>
              <a:gd name="T10" fmla="*/ 549 w 1148"/>
              <a:gd name="T11" fmla="*/ 0 h 121"/>
              <a:gd name="T12" fmla="*/ 1098 w 1148"/>
              <a:gd name="T13" fmla="*/ 0 h 121"/>
              <a:gd name="T14" fmla="*/ 1148 w 1148"/>
              <a:gd name="T15" fmla="*/ 61 h 121"/>
              <a:gd name="T16" fmla="*/ 1098 w 1148"/>
              <a:gd name="T1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8" h="121">
                <a:moveTo>
                  <a:pt x="1098" y="121"/>
                </a:moveTo>
                <a:lnTo>
                  <a:pt x="549" y="121"/>
                </a:lnTo>
                <a:lnTo>
                  <a:pt x="0" y="121"/>
                </a:lnTo>
                <a:lnTo>
                  <a:pt x="50" y="61"/>
                </a:lnTo>
                <a:lnTo>
                  <a:pt x="0" y="0"/>
                </a:lnTo>
                <a:lnTo>
                  <a:pt x="549" y="0"/>
                </a:lnTo>
                <a:lnTo>
                  <a:pt x="1098" y="0"/>
                </a:lnTo>
                <a:lnTo>
                  <a:pt x="1148" y="61"/>
                </a:lnTo>
                <a:lnTo>
                  <a:pt x="1098" y="121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0"/>
          <p:cNvSpPr/>
          <p:nvPr/>
        </p:nvSpPr>
        <p:spPr bwMode="auto">
          <a:xfrm>
            <a:off x="8918193" y="3919547"/>
            <a:ext cx="1846115" cy="194412"/>
          </a:xfrm>
          <a:custGeom>
            <a:avLst/>
            <a:gdLst>
              <a:gd name="T0" fmla="*/ 1099 w 1149"/>
              <a:gd name="T1" fmla="*/ 121 h 121"/>
              <a:gd name="T2" fmla="*/ 550 w 1149"/>
              <a:gd name="T3" fmla="*/ 121 h 121"/>
              <a:gd name="T4" fmla="*/ 0 w 1149"/>
              <a:gd name="T5" fmla="*/ 121 h 121"/>
              <a:gd name="T6" fmla="*/ 50 w 1149"/>
              <a:gd name="T7" fmla="*/ 61 h 121"/>
              <a:gd name="T8" fmla="*/ 0 w 1149"/>
              <a:gd name="T9" fmla="*/ 0 h 121"/>
              <a:gd name="T10" fmla="*/ 550 w 1149"/>
              <a:gd name="T11" fmla="*/ 0 h 121"/>
              <a:gd name="T12" fmla="*/ 1099 w 1149"/>
              <a:gd name="T13" fmla="*/ 0 h 121"/>
              <a:gd name="T14" fmla="*/ 1149 w 1149"/>
              <a:gd name="T15" fmla="*/ 61 h 121"/>
              <a:gd name="T16" fmla="*/ 1099 w 1149"/>
              <a:gd name="T1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9" h="121">
                <a:moveTo>
                  <a:pt x="1099" y="121"/>
                </a:moveTo>
                <a:lnTo>
                  <a:pt x="550" y="121"/>
                </a:lnTo>
                <a:lnTo>
                  <a:pt x="0" y="121"/>
                </a:lnTo>
                <a:lnTo>
                  <a:pt x="50" y="61"/>
                </a:lnTo>
                <a:lnTo>
                  <a:pt x="0" y="0"/>
                </a:lnTo>
                <a:lnTo>
                  <a:pt x="550" y="0"/>
                </a:lnTo>
                <a:lnTo>
                  <a:pt x="1099" y="0"/>
                </a:lnTo>
                <a:lnTo>
                  <a:pt x="1149" y="61"/>
                </a:lnTo>
                <a:lnTo>
                  <a:pt x="1099" y="121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3760788" y="2503488"/>
            <a:ext cx="925512" cy="928687"/>
            <a:chOff x="2820151" y="1876788"/>
            <a:chExt cx="694758" cy="696188"/>
          </a:xfrm>
        </p:grpSpPr>
        <p:sp>
          <p:nvSpPr>
            <p:cNvPr id="54" name="Oval 11"/>
            <p:cNvSpPr>
              <a:spLocks noChangeArrowheads="1"/>
            </p:cNvSpPr>
            <p:nvPr/>
          </p:nvSpPr>
          <p:spPr bwMode="auto">
            <a:xfrm>
              <a:off x="2820151" y="1876788"/>
              <a:ext cx="694758" cy="696188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74707" y="1931456"/>
              <a:ext cx="585647" cy="58685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004862" y="2753071"/>
            <a:ext cx="433813" cy="430599"/>
            <a:chOff x="3003646" y="1942997"/>
            <a:chExt cx="325360" cy="322949"/>
          </a:xfrm>
          <a:solidFill>
            <a:schemeClr val="tx1"/>
          </a:solidFill>
        </p:grpSpPr>
        <p:sp>
          <p:nvSpPr>
            <p:cNvPr id="10" name="Freeform 12"/>
            <p:cNvSpPr/>
            <p:nvPr/>
          </p:nvSpPr>
          <p:spPr bwMode="auto">
            <a:xfrm>
              <a:off x="3263934" y="1991198"/>
              <a:ext cx="65072" cy="107248"/>
            </a:xfrm>
            <a:custGeom>
              <a:avLst/>
              <a:gdLst>
                <a:gd name="T0" fmla="*/ 15 w 52"/>
                <a:gd name="T1" fmla="*/ 76 h 85"/>
                <a:gd name="T2" fmla="*/ 15 w 52"/>
                <a:gd name="T3" fmla="*/ 74 h 85"/>
                <a:gd name="T4" fmla="*/ 15 w 52"/>
                <a:gd name="T5" fmla="*/ 73 h 85"/>
                <a:gd name="T6" fmla="*/ 15 w 52"/>
                <a:gd name="T7" fmla="*/ 70 h 85"/>
                <a:gd name="T8" fmla="*/ 15 w 52"/>
                <a:gd name="T9" fmla="*/ 66 h 85"/>
                <a:gd name="T10" fmla="*/ 14 w 52"/>
                <a:gd name="T11" fmla="*/ 63 h 85"/>
                <a:gd name="T12" fmla="*/ 14 w 52"/>
                <a:gd name="T13" fmla="*/ 59 h 85"/>
                <a:gd name="T14" fmla="*/ 13 w 52"/>
                <a:gd name="T15" fmla="*/ 55 h 85"/>
                <a:gd name="T16" fmla="*/ 12 w 52"/>
                <a:gd name="T17" fmla="*/ 51 h 85"/>
                <a:gd name="T18" fmla="*/ 12 w 52"/>
                <a:gd name="T19" fmla="*/ 47 h 85"/>
                <a:gd name="T20" fmla="*/ 11 w 52"/>
                <a:gd name="T21" fmla="*/ 43 h 85"/>
                <a:gd name="T22" fmla="*/ 10 w 52"/>
                <a:gd name="T23" fmla="*/ 40 h 85"/>
                <a:gd name="T24" fmla="*/ 9 w 52"/>
                <a:gd name="T25" fmla="*/ 36 h 85"/>
                <a:gd name="T26" fmla="*/ 8 w 52"/>
                <a:gd name="T27" fmla="*/ 32 h 85"/>
                <a:gd name="T28" fmla="*/ 7 w 52"/>
                <a:gd name="T29" fmla="*/ 29 h 85"/>
                <a:gd name="T30" fmla="*/ 6 w 52"/>
                <a:gd name="T31" fmla="*/ 25 h 85"/>
                <a:gd name="T32" fmla="*/ 4 w 52"/>
                <a:gd name="T33" fmla="*/ 22 h 85"/>
                <a:gd name="T34" fmla="*/ 3 w 52"/>
                <a:gd name="T35" fmla="*/ 18 h 85"/>
                <a:gd name="T36" fmla="*/ 2 w 52"/>
                <a:gd name="T37" fmla="*/ 15 h 85"/>
                <a:gd name="T38" fmla="*/ 6 w 52"/>
                <a:gd name="T39" fmla="*/ 3 h 85"/>
                <a:gd name="T40" fmla="*/ 9 w 52"/>
                <a:gd name="T41" fmla="*/ 1 h 85"/>
                <a:gd name="T42" fmla="*/ 13 w 52"/>
                <a:gd name="T43" fmla="*/ 0 h 85"/>
                <a:gd name="T44" fmla="*/ 20 w 52"/>
                <a:gd name="T45" fmla="*/ 4 h 85"/>
                <a:gd name="T46" fmla="*/ 52 w 52"/>
                <a:gd name="T47" fmla="*/ 74 h 85"/>
                <a:gd name="T48" fmla="*/ 50 w 52"/>
                <a:gd name="T49" fmla="*/ 81 h 85"/>
                <a:gd name="T50" fmla="*/ 43 w 52"/>
                <a:gd name="T51" fmla="*/ 85 h 85"/>
                <a:gd name="T52" fmla="*/ 25 w 52"/>
                <a:gd name="T53" fmla="*/ 85 h 85"/>
                <a:gd name="T54" fmla="*/ 15 w 52"/>
                <a:gd name="T55" fmla="*/ 7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85">
                  <a:moveTo>
                    <a:pt x="15" y="76"/>
                  </a:moveTo>
                  <a:cubicBezTo>
                    <a:pt x="15" y="75"/>
                    <a:pt x="15" y="74"/>
                    <a:pt x="15" y="74"/>
                  </a:cubicBezTo>
                  <a:cubicBezTo>
                    <a:pt x="15" y="74"/>
                    <a:pt x="15" y="74"/>
                    <a:pt x="15" y="73"/>
                  </a:cubicBezTo>
                  <a:cubicBezTo>
                    <a:pt x="15" y="72"/>
                    <a:pt x="15" y="71"/>
                    <a:pt x="15" y="70"/>
                  </a:cubicBezTo>
                  <a:cubicBezTo>
                    <a:pt x="15" y="69"/>
                    <a:pt x="15" y="68"/>
                    <a:pt x="15" y="66"/>
                  </a:cubicBezTo>
                  <a:cubicBezTo>
                    <a:pt x="15" y="65"/>
                    <a:pt x="14" y="64"/>
                    <a:pt x="14" y="63"/>
                  </a:cubicBezTo>
                  <a:cubicBezTo>
                    <a:pt x="14" y="61"/>
                    <a:pt x="14" y="60"/>
                    <a:pt x="14" y="59"/>
                  </a:cubicBezTo>
                  <a:cubicBezTo>
                    <a:pt x="13" y="57"/>
                    <a:pt x="13" y="56"/>
                    <a:pt x="13" y="55"/>
                  </a:cubicBezTo>
                  <a:cubicBezTo>
                    <a:pt x="13" y="54"/>
                    <a:pt x="13" y="52"/>
                    <a:pt x="12" y="51"/>
                  </a:cubicBezTo>
                  <a:cubicBezTo>
                    <a:pt x="12" y="50"/>
                    <a:pt x="12" y="49"/>
                    <a:pt x="12" y="47"/>
                  </a:cubicBezTo>
                  <a:cubicBezTo>
                    <a:pt x="11" y="46"/>
                    <a:pt x="11" y="45"/>
                    <a:pt x="11" y="43"/>
                  </a:cubicBezTo>
                  <a:cubicBezTo>
                    <a:pt x="11" y="42"/>
                    <a:pt x="10" y="41"/>
                    <a:pt x="10" y="40"/>
                  </a:cubicBezTo>
                  <a:cubicBezTo>
                    <a:pt x="10" y="39"/>
                    <a:pt x="9" y="37"/>
                    <a:pt x="9" y="36"/>
                  </a:cubicBezTo>
                  <a:cubicBezTo>
                    <a:pt x="9" y="35"/>
                    <a:pt x="8" y="34"/>
                    <a:pt x="8" y="32"/>
                  </a:cubicBezTo>
                  <a:cubicBezTo>
                    <a:pt x="8" y="31"/>
                    <a:pt x="7" y="30"/>
                    <a:pt x="7" y="29"/>
                  </a:cubicBezTo>
                  <a:cubicBezTo>
                    <a:pt x="6" y="28"/>
                    <a:pt x="6" y="26"/>
                    <a:pt x="6" y="25"/>
                  </a:cubicBezTo>
                  <a:cubicBezTo>
                    <a:pt x="5" y="24"/>
                    <a:pt x="5" y="23"/>
                    <a:pt x="4" y="22"/>
                  </a:cubicBezTo>
                  <a:cubicBezTo>
                    <a:pt x="4" y="20"/>
                    <a:pt x="4" y="19"/>
                    <a:pt x="3" y="18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0" y="10"/>
                    <a:pt x="2" y="5"/>
                    <a:pt x="6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0" y="1"/>
                    <a:pt x="12" y="0"/>
                    <a:pt x="13" y="0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38" y="23"/>
                    <a:pt x="49" y="48"/>
                    <a:pt x="52" y="74"/>
                  </a:cubicBezTo>
                  <a:cubicBezTo>
                    <a:pt x="52" y="76"/>
                    <a:pt x="51" y="79"/>
                    <a:pt x="50" y="81"/>
                  </a:cubicBezTo>
                  <a:cubicBezTo>
                    <a:pt x="48" y="83"/>
                    <a:pt x="45" y="85"/>
                    <a:pt x="43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0" y="85"/>
                    <a:pt x="16" y="81"/>
                    <a:pt x="1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3003646" y="1991198"/>
              <a:ext cx="65072" cy="107248"/>
            </a:xfrm>
            <a:custGeom>
              <a:avLst/>
              <a:gdLst>
                <a:gd name="T0" fmla="*/ 47 w 52"/>
                <a:gd name="T1" fmla="*/ 24 h 85"/>
                <a:gd name="T2" fmla="*/ 45 w 52"/>
                <a:gd name="T3" fmla="*/ 29 h 85"/>
                <a:gd name="T4" fmla="*/ 44 w 52"/>
                <a:gd name="T5" fmla="*/ 32 h 85"/>
                <a:gd name="T6" fmla="*/ 43 w 52"/>
                <a:gd name="T7" fmla="*/ 36 h 85"/>
                <a:gd name="T8" fmla="*/ 42 w 52"/>
                <a:gd name="T9" fmla="*/ 40 h 85"/>
                <a:gd name="T10" fmla="*/ 41 w 52"/>
                <a:gd name="T11" fmla="*/ 43 h 85"/>
                <a:gd name="T12" fmla="*/ 40 w 52"/>
                <a:gd name="T13" fmla="*/ 47 h 85"/>
                <a:gd name="T14" fmla="*/ 40 w 52"/>
                <a:gd name="T15" fmla="*/ 51 h 85"/>
                <a:gd name="T16" fmla="*/ 39 w 52"/>
                <a:gd name="T17" fmla="*/ 55 h 85"/>
                <a:gd name="T18" fmla="*/ 38 w 52"/>
                <a:gd name="T19" fmla="*/ 59 h 85"/>
                <a:gd name="T20" fmla="*/ 38 w 52"/>
                <a:gd name="T21" fmla="*/ 63 h 85"/>
                <a:gd name="T22" fmla="*/ 37 w 52"/>
                <a:gd name="T23" fmla="*/ 66 h 85"/>
                <a:gd name="T24" fmla="*/ 37 w 52"/>
                <a:gd name="T25" fmla="*/ 71 h 85"/>
                <a:gd name="T26" fmla="*/ 37 w 52"/>
                <a:gd name="T27" fmla="*/ 73 h 85"/>
                <a:gd name="T28" fmla="*/ 37 w 52"/>
                <a:gd name="T29" fmla="*/ 74 h 85"/>
                <a:gd name="T30" fmla="*/ 37 w 52"/>
                <a:gd name="T31" fmla="*/ 76 h 85"/>
                <a:gd name="T32" fmla="*/ 27 w 52"/>
                <a:gd name="T33" fmla="*/ 85 h 85"/>
                <a:gd name="T34" fmla="*/ 10 w 52"/>
                <a:gd name="T35" fmla="*/ 85 h 85"/>
                <a:gd name="T36" fmla="*/ 2 w 52"/>
                <a:gd name="T37" fmla="*/ 81 h 85"/>
                <a:gd name="T38" fmla="*/ 0 w 52"/>
                <a:gd name="T39" fmla="*/ 74 h 85"/>
                <a:gd name="T40" fmla="*/ 32 w 52"/>
                <a:gd name="T41" fmla="*/ 4 h 85"/>
                <a:gd name="T42" fmla="*/ 43 w 52"/>
                <a:gd name="T43" fmla="*/ 1 h 85"/>
                <a:gd name="T44" fmla="*/ 46 w 52"/>
                <a:gd name="T45" fmla="*/ 3 h 85"/>
                <a:gd name="T46" fmla="*/ 50 w 52"/>
                <a:gd name="T47" fmla="*/ 15 h 85"/>
                <a:gd name="T48" fmla="*/ 49 w 52"/>
                <a:gd name="T49" fmla="*/ 17 h 85"/>
                <a:gd name="T50" fmla="*/ 48 w 52"/>
                <a:gd name="T51" fmla="*/ 22 h 85"/>
                <a:gd name="T52" fmla="*/ 47 w 52"/>
                <a:gd name="T53" fmla="*/ 2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85">
                  <a:moveTo>
                    <a:pt x="47" y="24"/>
                  </a:moveTo>
                  <a:cubicBezTo>
                    <a:pt x="46" y="26"/>
                    <a:pt x="46" y="27"/>
                    <a:pt x="45" y="29"/>
                  </a:cubicBezTo>
                  <a:cubicBezTo>
                    <a:pt x="45" y="30"/>
                    <a:pt x="45" y="31"/>
                    <a:pt x="44" y="32"/>
                  </a:cubicBezTo>
                  <a:cubicBezTo>
                    <a:pt x="44" y="33"/>
                    <a:pt x="43" y="35"/>
                    <a:pt x="43" y="36"/>
                  </a:cubicBezTo>
                  <a:cubicBezTo>
                    <a:pt x="43" y="37"/>
                    <a:pt x="42" y="38"/>
                    <a:pt x="42" y="40"/>
                  </a:cubicBezTo>
                  <a:cubicBezTo>
                    <a:pt x="42" y="41"/>
                    <a:pt x="41" y="42"/>
                    <a:pt x="41" y="43"/>
                  </a:cubicBezTo>
                  <a:cubicBezTo>
                    <a:pt x="41" y="45"/>
                    <a:pt x="41" y="46"/>
                    <a:pt x="40" y="47"/>
                  </a:cubicBezTo>
                  <a:cubicBezTo>
                    <a:pt x="40" y="48"/>
                    <a:pt x="40" y="50"/>
                    <a:pt x="40" y="51"/>
                  </a:cubicBezTo>
                  <a:cubicBezTo>
                    <a:pt x="39" y="52"/>
                    <a:pt x="39" y="54"/>
                    <a:pt x="39" y="55"/>
                  </a:cubicBezTo>
                  <a:cubicBezTo>
                    <a:pt x="39" y="56"/>
                    <a:pt x="39" y="57"/>
                    <a:pt x="38" y="59"/>
                  </a:cubicBezTo>
                  <a:cubicBezTo>
                    <a:pt x="38" y="60"/>
                    <a:pt x="38" y="61"/>
                    <a:pt x="38" y="63"/>
                  </a:cubicBezTo>
                  <a:cubicBezTo>
                    <a:pt x="38" y="64"/>
                    <a:pt x="37" y="65"/>
                    <a:pt x="37" y="66"/>
                  </a:cubicBezTo>
                  <a:cubicBezTo>
                    <a:pt x="37" y="68"/>
                    <a:pt x="37" y="69"/>
                    <a:pt x="37" y="71"/>
                  </a:cubicBezTo>
                  <a:cubicBezTo>
                    <a:pt x="37" y="72"/>
                    <a:pt x="37" y="72"/>
                    <a:pt x="37" y="73"/>
                  </a:cubicBezTo>
                  <a:cubicBezTo>
                    <a:pt x="37" y="73"/>
                    <a:pt x="37" y="74"/>
                    <a:pt x="37" y="74"/>
                  </a:cubicBezTo>
                  <a:cubicBezTo>
                    <a:pt x="37" y="74"/>
                    <a:pt x="37" y="75"/>
                    <a:pt x="37" y="76"/>
                  </a:cubicBezTo>
                  <a:cubicBezTo>
                    <a:pt x="36" y="81"/>
                    <a:pt x="32" y="85"/>
                    <a:pt x="27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7" y="85"/>
                    <a:pt x="4" y="83"/>
                    <a:pt x="2" y="81"/>
                  </a:cubicBezTo>
                  <a:cubicBezTo>
                    <a:pt x="1" y="79"/>
                    <a:pt x="0" y="77"/>
                    <a:pt x="0" y="74"/>
                  </a:cubicBezTo>
                  <a:cubicBezTo>
                    <a:pt x="3" y="48"/>
                    <a:pt x="14" y="23"/>
                    <a:pt x="32" y="4"/>
                  </a:cubicBezTo>
                  <a:cubicBezTo>
                    <a:pt x="34" y="0"/>
                    <a:pt x="39" y="0"/>
                    <a:pt x="43" y="1"/>
                  </a:cubicBezTo>
                  <a:cubicBezTo>
                    <a:pt x="44" y="2"/>
                    <a:pt x="45" y="2"/>
                    <a:pt x="46" y="3"/>
                  </a:cubicBezTo>
                  <a:cubicBezTo>
                    <a:pt x="50" y="5"/>
                    <a:pt x="52" y="10"/>
                    <a:pt x="50" y="15"/>
                  </a:cubicBezTo>
                  <a:cubicBezTo>
                    <a:pt x="50" y="16"/>
                    <a:pt x="50" y="16"/>
                    <a:pt x="49" y="17"/>
                  </a:cubicBezTo>
                  <a:cubicBezTo>
                    <a:pt x="49" y="19"/>
                    <a:pt x="48" y="20"/>
                    <a:pt x="48" y="22"/>
                  </a:cubicBezTo>
                  <a:cubicBezTo>
                    <a:pt x="47" y="23"/>
                    <a:pt x="47" y="23"/>
                    <a:pt x="4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3173556" y="2008069"/>
              <a:ext cx="95198" cy="90377"/>
            </a:xfrm>
            <a:custGeom>
              <a:avLst/>
              <a:gdLst>
                <a:gd name="T0" fmla="*/ 67 w 77"/>
                <a:gd name="T1" fmla="*/ 72 h 72"/>
                <a:gd name="T2" fmla="*/ 10 w 77"/>
                <a:gd name="T3" fmla="*/ 72 h 72"/>
                <a:gd name="T4" fmla="*/ 0 w 77"/>
                <a:gd name="T5" fmla="*/ 62 h 72"/>
                <a:gd name="T6" fmla="*/ 0 w 77"/>
                <a:gd name="T7" fmla="*/ 18 h 72"/>
                <a:gd name="T8" fmla="*/ 9 w 77"/>
                <a:gd name="T9" fmla="*/ 8 h 72"/>
                <a:gd name="T10" fmla="*/ 11 w 77"/>
                <a:gd name="T11" fmla="*/ 8 h 72"/>
                <a:gd name="T12" fmla="*/ 11 w 77"/>
                <a:gd name="T13" fmla="*/ 8 h 72"/>
                <a:gd name="T14" fmla="*/ 20 w 77"/>
                <a:gd name="T15" fmla="*/ 7 h 72"/>
                <a:gd name="T16" fmla="*/ 21 w 77"/>
                <a:gd name="T17" fmla="*/ 7 h 72"/>
                <a:gd name="T18" fmla="*/ 30 w 77"/>
                <a:gd name="T19" fmla="*/ 6 h 72"/>
                <a:gd name="T20" fmla="*/ 33 w 77"/>
                <a:gd name="T21" fmla="*/ 5 h 72"/>
                <a:gd name="T22" fmla="*/ 40 w 77"/>
                <a:gd name="T23" fmla="*/ 4 h 72"/>
                <a:gd name="T24" fmla="*/ 43 w 77"/>
                <a:gd name="T25" fmla="*/ 3 h 72"/>
                <a:gd name="T26" fmla="*/ 45 w 77"/>
                <a:gd name="T27" fmla="*/ 2 h 72"/>
                <a:gd name="T28" fmla="*/ 46 w 77"/>
                <a:gd name="T29" fmla="*/ 2 h 72"/>
                <a:gd name="T30" fmla="*/ 53 w 77"/>
                <a:gd name="T31" fmla="*/ 0 h 72"/>
                <a:gd name="T32" fmla="*/ 55 w 77"/>
                <a:gd name="T33" fmla="*/ 0 h 72"/>
                <a:gd name="T34" fmla="*/ 64 w 77"/>
                <a:gd name="T35" fmla="*/ 6 h 72"/>
                <a:gd name="T36" fmla="*/ 65 w 77"/>
                <a:gd name="T37" fmla="*/ 8 h 72"/>
                <a:gd name="T38" fmla="*/ 67 w 77"/>
                <a:gd name="T39" fmla="*/ 13 h 72"/>
                <a:gd name="T40" fmla="*/ 67 w 77"/>
                <a:gd name="T41" fmla="*/ 13 h 72"/>
                <a:gd name="T42" fmla="*/ 75 w 77"/>
                <a:gd name="T43" fmla="*/ 48 h 72"/>
                <a:gd name="T44" fmla="*/ 76 w 77"/>
                <a:gd name="T45" fmla="*/ 49 h 72"/>
                <a:gd name="T46" fmla="*/ 76 w 77"/>
                <a:gd name="T47" fmla="*/ 55 h 72"/>
                <a:gd name="T48" fmla="*/ 77 w 77"/>
                <a:gd name="T49" fmla="*/ 58 h 72"/>
                <a:gd name="T50" fmla="*/ 77 w 77"/>
                <a:gd name="T51" fmla="*/ 62 h 72"/>
                <a:gd name="T52" fmla="*/ 74 w 77"/>
                <a:gd name="T53" fmla="*/ 68 h 72"/>
                <a:gd name="T54" fmla="*/ 67 w 77"/>
                <a:gd name="T5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72">
                  <a:moveTo>
                    <a:pt x="67" y="72"/>
                  </a:move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0" y="67"/>
                    <a:pt x="0" y="6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4" y="9"/>
                    <a:pt x="9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4" y="8"/>
                    <a:pt x="17" y="8"/>
                    <a:pt x="20" y="7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4" y="7"/>
                    <a:pt x="27" y="6"/>
                    <a:pt x="30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5"/>
                    <a:pt x="38" y="4"/>
                    <a:pt x="40" y="4"/>
                  </a:cubicBezTo>
                  <a:cubicBezTo>
                    <a:pt x="41" y="3"/>
                    <a:pt x="42" y="3"/>
                    <a:pt x="43" y="3"/>
                  </a:cubicBezTo>
                  <a:cubicBezTo>
                    <a:pt x="44" y="3"/>
                    <a:pt x="45" y="3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8" y="1"/>
                    <a:pt x="51" y="1"/>
                    <a:pt x="53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9" y="0"/>
                    <a:pt x="63" y="2"/>
                    <a:pt x="64" y="6"/>
                  </a:cubicBezTo>
                  <a:cubicBezTo>
                    <a:pt x="64" y="6"/>
                    <a:pt x="65" y="7"/>
                    <a:pt x="65" y="8"/>
                  </a:cubicBezTo>
                  <a:cubicBezTo>
                    <a:pt x="65" y="9"/>
                    <a:pt x="66" y="11"/>
                    <a:pt x="67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71" y="24"/>
                    <a:pt x="74" y="36"/>
                    <a:pt x="75" y="48"/>
                  </a:cubicBezTo>
                  <a:cubicBezTo>
                    <a:pt x="75" y="48"/>
                    <a:pt x="76" y="49"/>
                    <a:pt x="76" y="49"/>
                  </a:cubicBezTo>
                  <a:cubicBezTo>
                    <a:pt x="76" y="51"/>
                    <a:pt x="76" y="53"/>
                    <a:pt x="76" y="55"/>
                  </a:cubicBezTo>
                  <a:cubicBezTo>
                    <a:pt x="76" y="56"/>
                    <a:pt x="76" y="57"/>
                    <a:pt x="77" y="58"/>
                  </a:cubicBezTo>
                  <a:cubicBezTo>
                    <a:pt x="77" y="59"/>
                    <a:pt x="77" y="60"/>
                    <a:pt x="77" y="62"/>
                  </a:cubicBezTo>
                  <a:cubicBezTo>
                    <a:pt x="77" y="64"/>
                    <a:pt x="76" y="67"/>
                    <a:pt x="74" y="68"/>
                  </a:cubicBezTo>
                  <a:cubicBezTo>
                    <a:pt x="73" y="70"/>
                    <a:pt x="70" y="72"/>
                    <a:pt x="67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3062692" y="2008069"/>
              <a:ext cx="96403" cy="90377"/>
            </a:xfrm>
            <a:custGeom>
              <a:avLst/>
              <a:gdLst>
                <a:gd name="T0" fmla="*/ 77 w 77"/>
                <a:gd name="T1" fmla="*/ 18 h 72"/>
                <a:gd name="T2" fmla="*/ 77 w 77"/>
                <a:gd name="T3" fmla="*/ 62 h 72"/>
                <a:gd name="T4" fmla="*/ 67 w 77"/>
                <a:gd name="T5" fmla="*/ 72 h 72"/>
                <a:gd name="T6" fmla="*/ 10 w 77"/>
                <a:gd name="T7" fmla="*/ 72 h 72"/>
                <a:gd name="T8" fmla="*/ 3 w 77"/>
                <a:gd name="T9" fmla="*/ 68 h 72"/>
                <a:gd name="T10" fmla="*/ 0 w 77"/>
                <a:gd name="T11" fmla="*/ 62 h 72"/>
                <a:gd name="T12" fmla="*/ 0 w 77"/>
                <a:gd name="T13" fmla="*/ 58 h 72"/>
                <a:gd name="T14" fmla="*/ 1 w 77"/>
                <a:gd name="T15" fmla="*/ 55 h 72"/>
                <a:gd name="T16" fmla="*/ 1 w 77"/>
                <a:gd name="T17" fmla="*/ 49 h 72"/>
                <a:gd name="T18" fmla="*/ 2 w 77"/>
                <a:gd name="T19" fmla="*/ 48 h 72"/>
                <a:gd name="T20" fmla="*/ 10 w 77"/>
                <a:gd name="T21" fmla="*/ 13 h 72"/>
                <a:gd name="T22" fmla="*/ 10 w 77"/>
                <a:gd name="T23" fmla="*/ 13 h 72"/>
                <a:gd name="T24" fmla="*/ 12 w 77"/>
                <a:gd name="T25" fmla="*/ 7 h 72"/>
                <a:gd name="T26" fmla="*/ 13 w 77"/>
                <a:gd name="T27" fmla="*/ 6 h 72"/>
                <a:gd name="T28" fmla="*/ 22 w 77"/>
                <a:gd name="T29" fmla="*/ 0 h 72"/>
                <a:gd name="T30" fmla="*/ 22 w 77"/>
                <a:gd name="T31" fmla="*/ 0 h 72"/>
                <a:gd name="T32" fmla="*/ 25 w 77"/>
                <a:gd name="T33" fmla="*/ 0 h 72"/>
                <a:gd name="T34" fmla="*/ 31 w 77"/>
                <a:gd name="T35" fmla="*/ 2 h 72"/>
                <a:gd name="T36" fmla="*/ 32 w 77"/>
                <a:gd name="T37" fmla="*/ 2 h 72"/>
                <a:gd name="T38" fmla="*/ 34 w 77"/>
                <a:gd name="T39" fmla="*/ 3 h 72"/>
                <a:gd name="T40" fmla="*/ 37 w 77"/>
                <a:gd name="T41" fmla="*/ 4 h 72"/>
                <a:gd name="T42" fmla="*/ 44 w 77"/>
                <a:gd name="T43" fmla="*/ 5 h 72"/>
                <a:gd name="T44" fmla="*/ 47 w 77"/>
                <a:gd name="T45" fmla="*/ 6 h 72"/>
                <a:gd name="T46" fmla="*/ 56 w 77"/>
                <a:gd name="T47" fmla="*/ 7 h 72"/>
                <a:gd name="T48" fmla="*/ 57 w 77"/>
                <a:gd name="T49" fmla="*/ 7 h 72"/>
                <a:gd name="T50" fmla="*/ 66 w 77"/>
                <a:gd name="T51" fmla="*/ 8 h 72"/>
                <a:gd name="T52" fmla="*/ 66 w 77"/>
                <a:gd name="T53" fmla="*/ 8 h 72"/>
                <a:gd name="T54" fmla="*/ 68 w 77"/>
                <a:gd name="T55" fmla="*/ 8 h 72"/>
                <a:gd name="T56" fmla="*/ 77 w 77"/>
                <a:gd name="T5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7" y="18"/>
                  </a:moveTo>
                  <a:cubicBezTo>
                    <a:pt x="77" y="62"/>
                    <a:pt x="77" y="62"/>
                    <a:pt x="77" y="62"/>
                  </a:cubicBezTo>
                  <a:cubicBezTo>
                    <a:pt x="77" y="67"/>
                    <a:pt x="72" y="72"/>
                    <a:pt x="67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7" y="72"/>
                    <a:pt x="4" y="70"/>
                    <a:pt x="3" y="68"/>
                  </a:cubicBezTo>
                  <a:cubicBezTo>
                    <a:pt x="1" y="67"/>
                    <a:pt x="0" y="64"/>
                    <a:pt x="0" y="62"/>
                  </a:cubicBezTo>
                  <a:cubicBezTo>
                    <a:pt x="0" y="60"/>
                    <a:pt x="0" y="59"/>
                    <a:pt x="0" y="58"/>
                  </a:cubicBezTo>
                  <a:cubicBezTo>
                    <a:pt x="1" y="57"/>
                    <a:pt x="1" y="56"/>
                    <a:pt x="1" y="55"/>
                  </a:cubicBezTo>
                  <a:cubicBezTo>
                    <a:pt x="1" y="53"/>
                    <a:pt x="1" y="51"/>
                    <a:pt x="1" y="49"/>
                  </a:cubicBezTo>
                  <a:cubicBezTo>
                    <a:pt x="1" y="49"/>
                    <a:pt x="2" y="48"/>
                    <a:pt x="2" y="48"/>
                  </a:cubicBezTo>
                  <a:cubicBezTo>
                    <a:pt x="3" y="36"/>
                    <a:pt x="6" y="2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1"/>
                    <a:pt x="12" y="9"/>
                    <a:pt x="12" y="7"/>
                  </a:cubicBezTo>
                  <a:cubicBezTo>
                    <a:pt x="13" y="7"/>
                    <a:pt x="13" y="6"/>
                    <a:pt x="13" y="6"/>
                  </a:cubicBezTo>
                  <a:cubicBezTo>
                    <a:pt x="14" y="2"/>
                    <a:pt x="18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6" y="1"/>
                    <a:pt x="29" y="1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6" y="3"/>
                    <a:pt x="37" y="4"/>
                  </a:cubicBezTo>
                  <a:cubicBezTo>
                    <a:pt x="39" y="4"/>
                    <a:pt x="41" y="5"/>
                    <a:pt x="44" y="5"/>
                  </a:cubicBezTo>
                  <a:cubicBezTo>
                    <a:pt x="45" y="5"/>
                    <a:pt x="46" y="5"/>
                    <a:pt x="47" y="6"/>
                  </a:cubicBezTo>
                  <a:cubicBezTo>
                    <a:pt x="50" y="6"/>
                    <a:pt x="53" y="7"/>
                    <a:pt x="56" y="7"/>
                  </a:cubicBezTo>
                  <a:cubicBezTo>
                    <a:pt x="56" y="7"/>
                    <a:pt x="57" y="7"/>
                    <a:pt x="57" y="7"/>
                  </a:cubicBezTo>
                  <a:cubicBezTo>
                    <a:pt x="60" y="8"/>
                    <a:pt x="63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7" y="8"/>
                    <a:pt x="67" y="8"/>
                    <a:pt x="68" y="8"/>
                  </a:cubicBezTo>
                  <a:cubicBezTo>
                    <a:pt x="73" y="9"/>
                    <a:pt x="77" y="13"/>
                    <a:pt x="7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3096433" y="1942997"/>
              <a:ext cx="62662" cy="61456"/>
            </a:xfrm>
            <a:custGeom>
              <a:avLst/>
              <a:gdLst>
                <a:gd name="T0" fmla="*/ 46 w 50"/>
                <a:gd name="T1" fmla="*/ 2 h 49"/>
                <a:gd name="T2" fmla="*/ 50 w 50"/>
                <a:gd name="T3" fmla="*/ 10 h 49"/>
                <a:gd name="T4" fmla="*/ 50 w 50"/>
                <a:gd name="T5" fmla="*/ 39 h 49"/>
                <a:gd name="T6" fmla="*/ 47 w 50"/>
                <a:gd name="T7" fmla="*/ 46 h 49"/>
                <a:gd name="T8" fmla="*/ 40 w 50"/>
                <a:gd name="T9" fmla="*/ 49 h 49"/>
                <a:gd name="T10" fmla="*/ 31 w 50"/>
                <a:gd name="T11" fmla="*/ 48 h 49"/>
                <a:gd name="T12" fmla="*/ 31 w 50"/>
                <a:gd name="T13" fmla="*/ 48 h 49"/>
                <a:gd name="T14" fmla="*/ 22 w 50"/>
                <a:gd name="T15" fmla="*/ 46 h 49"/>
                <a:gd name="T16" fmla="*/ 19 w 50"/>
                <a:gd name="T17" fmla="*/ 46 h 49"/>
                <a:gd name="T18" fmla="*/ 12 w 50"/>
                <a:gd name="T19" fmla="*/ 44 h 49"/>
                <a:gd name="T20" fmla="*/ 10 w 50"/>
                <a:gd name="T21" fmla="*/ 44 h 49"/>
                <a:gd name="T22" fmla="*/ 7 w 50"/>
                <a:gd name="T23" fmla="*/ 43 h 49"/>
                <a:gd name="T24" fmla="*/ 1 w 50"/>
                <a:gd name="T25" fmla="*/ 37 h 49"/>
                <a:gd name="T26" fmla="*/ 2 w 50"/>
                <a:gd name="T27" fmla="*/ 28 h 49"/>
                <a:gd name="T28" fmla="*/ 3 w 50"/>
                <a:gd name="T29" fmla="*/ 28 h 49"/>
                <a:gd name="T30" fmla="*/ 5 w 50"/>
                <a:gd name="T31" fmla="*/ 25 h 49"/>
                <a:gd name="T32" fmla="*/ 6 w 50"/>
                <a:gd name="T33" fmla="*/ 23 h 49"/>
                <a:gd name="T34" fmla="*/ 10 w 50"/>
                <a:gd name="T35" fmla="*/ 19 h 49"/>
                <a:gd name="T36" fmla="*/ 12 w 50"/>
                <a:gd name="T37" fmla="*/ 18 h 49"/>
                <a:gd name="T38" fmla="*/ 14 w 50"/>
                <a:gd name="T39" fmla="*/ 15 h 49"/>
                <a:gd name="T40" fmla="*/ 16 w 50"/>
                <a:gd name="T41" fmla="*/ 14 h 49"/>
                <a:gd name="T42" fmla="*/ 18 w 50"/>
                <a:gd name="T43" fmla="*/ 12 h 49"/>
                <a:gd name="T44" fmla="*/ 21 w 50"/>
                <a:gd name="T45" fmla="*/ 10 h 49"/>
                <a:gd name="T46" fmla="*/ 22 w 50"/>
                <a:gd name="T47" fmla="*/ 9 h 49"/>
                <a:gd name="T48" fmla="*/ 25 w 50"/>
                <a:gd name="T49" fmla="*/ 7 h 49"/>
                <a:gd name="T50" fmla="*/ 26 w 50"/>
                <a:gd name="T51" fmla="*/ 6 h 49"/>
                <a:gd name="T52" fmla="*/ 29 w 50"/>
                <a:gd name="T53" fmla="*/ 5 h 49"/>
                <a:gd name="T54" fmla="*/ 30 w 50"/>
                <a:gd name="T55" fmla="*/ 4 h 49"/>
                <a:gd name="T56" fmla="*/ 34 w 50"/>
                <a:gd name="T57" fmla="*/ 2 h 49"/>
                <a:gd name="T58" fmla="*/ 34 w 50"/>
                <a:gd name="T59" fmla="*/ 2 h 49"/>
                <a:gd name="T60" fmla="*/ 37 w 50"/>
                <a:gd name="T61" fmla="*/ 1 h 49"/>
                <a:gd name="T62" fmla="*/ 46 w 50"/>
                <a:gd name="T6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46" y="2"/>
                  </a:moveTo>
                  <a:cubicBezTo>
                    <a:pt x="48" y="4"/>
                    <a:pt x="50" y="7"/>
                    <a:pt x="50" y="10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42"/>
                    <a:pt x="49" y="44"/>
                    <a:pt x="47" y="46"/>
                  </a:cubicBezTo>
                  <a:cubicBezTo>
                    <a:pt x="45" y="48"/>
                    <a:pt x="43" y="49"/>
                    <a:pt x="40" y="49"/>
                  </a:cubicBezTo>
                  <a:cubicBezTo>
                    <a:pt x="37" y="48"/>
                    <a:pt x="34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28" y="47"/>
                    <a:pt x="25" y="47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7" y="45"/>
                    <a:pt x="15" y="45"/>
                    <a:pt x="12" y="44"/>
                  </a:cubicBezTo>
                  <a:cubicBezTo>
                    <a:pt x="11" y="44"/>
                    <a:pt x="10" y="44"/>
                    <a:pt x="10" y="44"/>
                  </a:cubicBezTo>
                  <a:cubicBezTo>
                    <a:pt x="9" y="44"/>
                    <a:pt x="8" y="43"/>
                    <a:pt x="7" y="43"/>
                  </a:cubicBezTo>
                  <a:cubicBezTo>
                    <a:pt x="4" y="42"/>
                    <a:pt x="2" y="40"/>
                    <a:pt x="1" y="37"/>
                  </a:cubicBezTo>
                  <a:cubicBezTo>
                    <a:pt x="0" y="34"/>
                    <a:pt x="1" y="31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8" y="22"/>
                    <a:pt x="9" y="21"/>
                    <a:pt x="10" y="19"/>
                  </a:cubicBezTo>
                  <a:cubicBezTo>
                    <a:pt x="11" y="19"/>
                    <a:pt x="11" y="18"/>
                    <a:pt x="12" y="18"/>
                  </a:cubicBezTo>
                  <a:cubicBezTo>
                    <a:pt x="12" y="17"/>
                    <a:pt x="13" y="16"/>
                    <a:pt x="14" y="15"/>
                  </a:cubicBezTo>
                  <a:cubicBezTo>
                    <a:pt x="15" y="15"/>
                    <a:pt x="16" y="14"/>
                    <a:pt x="16" y="14"/>
                  </a:cubicBezTo>
                  <a:cubicBezTo>
                    <a:pt x="17" y="13"/>
                    <a:pt x="17" y="13"/>
                    <a:pt x="18" y="12"/>
                  </a:cubicBezTo>
                  <a:cubicBezTo>
                    <a:pt x="19" y="11"/>
                    <a:pt x="20" y="11"/>
                    <a:pt x="21" y="10"/>
                  </a:cubicBezTo>
                  <a:cubicBezTo>
                    <a:pt x="21" y="10"/>
                    <a:pt x="22" y="9"/>
                    <a:pt x="22" y="9"/>
                  </a:cubicBezTo>
                  <a:cubicBezTo>
                    <a:pt x="23" y="8"/>
                    <a:pt x="24" y="8"/>
                    <a:pt x="25" y="7"/>
                  </a:cubicBezTo>
                  <a:cubicBezTo>
                    <a:pt x="25" y="7"/>
                    <a:pt x="26" y="7"/>
                    <a:pt x="26" y="6"/>
                  </a:cubicBezTo>
                  <a:cubicBezTo>
                    <a:pt x="27" y="6"/>
                    <a:pt x="28" y="5"/>
                    <a:pt x="29" y="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3" y="3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40" y="0"/>
                    <a:pt x="43" y="1"/>
                    <a:pt x="4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3173556" y="1942997"/>
              <a:ext cx="61457" cy="61456"/>
            </a:xfrm>
            <a:custGeom>
              <a:avLst/>
              <a:gdLst>
                <a:gd name="T0" fmla="*/ 49 w 50"/>
                <a:gd name="T1" fmla="*/ 37 h 49"/>
                <a:gd name="T2" fmla="*/ 43 w 50"/>
                <a:gd name="T3" fmla="*/ 43 h 49"/>
                <a:gd name="T4" fmla="*/ 40 w 50"/>
                <a:gd name="T5" fmla="*/ 44 h 49"/>
                <a:gd name="T6" fmla="*/ 38 w 50"/>
                <a:gd name="T7" fmla="*/ 44 h 49"/>
                <a:gd name="T8" fmla="*/ 31 w 50"/>
                <a:gd name="T9" fmla="*/ 46 h 49"/>
                <a:gd name="T10" fmla="*/ 28 w 50"/>
                <a:gd name="T11" fmla="*/ 46 h 49"/>
                <a:gd name="T12" fmla="*/ 20 w 50"/>
                <a:gd name="T13" fmla="*/ 48 h 49"/>
                <a:gd name="T14" fmla="*/ 19 w 50"/>
                <a:gd name="T15" fmla="*/ 48 h 49"/>
                <a:gd name="T16" fmla="*/ 10 w 50"/>
                <a:gd name="T17" fmla="*/ 49 h 49"/>
                <a:gd name="T18" fmla="*/ 3 w 50"/>
                <a:gd name="T19" fmla="*/ 46 h 49"/>
                <a:gd name="T20" fmla="*/ 0 w 50"/>
                <a:gd name="T21" fmla="*/ 39 h 49"/>
                <a:gd name="T22" fmla="*/ 0 w 50"/>
                <a:gd name="T23" fmla="*/ 10 h 49"/>
                <a:gd name="T24" fmla="*/ 4 w 50"/>
                <a:gd name="T25" fmla="*/ 2 h 49"/>
                <a:gd name="T26" fmla="*/ 13 w 50"/>
                <a:gd name="T27" fmla="*/ 1 h 49"/>
                <a:gd name="T28" fmla="*/ 16 w 50"/>
                <a:gd name="T29" fmla="*/ 2 h 49"/>
                <a:gd name="T30" fmla="*/ 16 w 50"/>
                <a:gd name="T31" fmla="*/ 2 h 49"/>
                <a:gd name="T32" fmla="*/ 20 w 50"/>
                <a:gd name="T33" fmla="*/ 4 h 49"/>
                <a:gd name="T34" fmla="*/ 21 w 50"/>
                <a:gd name="T35" fmla="*/ 5 h 49"/>
                <a:gd name="T36" fmla="*/ 24 w 50"/>
                <a:gd name="T37" fmla="*/ 6 h 49"/>
                <a:gd name="T38" fmla="*/ 25 w 50"/>
                <a:gd name="T39" fmla="*/ 7 h 49"/>
                <a:gd name="T40" fmla="*/ 28 w 50"/>
                <a:gd name="T41" fmla="*/ 9 h 49"/>
                <a:gd name="T42" fmla="*/ 29 w 50"/>
                <a:gd name="T43" fmla="*/ 10 h 49"/>
                <a:gd name="T44" fmla="*/ 32 w 50"/>
                <a:gd name="T45" fmla="*/ 12 h 49"/>
                <a:gd name="T46" fmla="*/ 34 w 50"/>
                <a:gd name="T47" fmla="*/ 14 h 49"/>
                <a:gd name="T48" fmla="*/ 36 w 50"/>
                <a:gd name="T49" fmla="*/ 15 h 49"/>
                <a:gd name="T50" fmla="*/ 38 w 50"/>
                <a:gd name="T51" fmla="*/ 18 h 49"/>
                <a:gd name="T52" fmla="*/ 40 w 50"/>
                <a:gd name="T53" fmla="*/ 19 h 49"/>
                <a:gd name="T54" fmla="*/ 43 w 50"/>
                <a:gd name="T55" fmla="*/ 23 h 49"/>
                <a:gd name="T56" fmla="*/ 45 w 50"/>
                <a:gd name="T57" fmla="*/ 25 h 49"/>
                <a:gd name="T58" fmla="*/ 47 w 50"/>
                <a:gd name="T59" fmla="*/ 28 h 49"/>
                <a:gd name="T60" fmla="*/ 48 w 50"/>
                <a:gd name="T61" fmla="*/ 29 h 49"/>
                <a:gd name="T62" fmla="*/ 49 w 50"/>
                <a:gd name="T63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49" y="37"/>
                  </a:moveTo>
                  <a:cubicBezTo>
                    <a:pt x="48" y="40"/>
                    <a:pt x="46" y="42"/>
                    <a:pt x="43" y="43"/>
                  </a:cubicBezTo>
                  <a:cubicBezTo>
                    <a:pt x="42" y="43"/>
                    <a:pt x="41" y="44"/>
                    <a:pt x="40" y="44"/>
                  </a:cubicBezTo>
                  <a:cubicBezTo>
                    <a:pt x="40" y="44"/>
                    <a:pt x="39" y="44"/>
                    <a:pt x="38" y="44"/>
                  </a:cubicBezTo>
                  <a:cubicBezTo>
                    <a:pt x="35" y="45"/>
                    <a:pt x="33" y="45"/>
                    <a:pt x="31" y="46"/>
                  </a:cubicBezTo>
                  <a:cubicBezTo>
                    <a:pt x="30" y="46"/>
                    <a:pt x="29" y="46"/>
                    <a:pt x="28" y="46"/>
                  </a:cubicBezTo>
                  <a:cubicBezTo>
                    <a:pt x="25" y="47"/>
                    <a:pt x="22" y="47"/>
                    <a:pt x="20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6" y="48"/>
                    <a:pt x="13" y="48"/>
                    <a:pt x="10" y="49"/>
                  </a:cubicBezTo>
                  <a:cubicBezTo>
                    <a:pt x="7" y="49"/>
                    <a:pt x="5" y="48"/>
                    <a:pt x="3" y="46"/>
                  </a:cubicBezTo>
                  <a:cubicBezTo>
                    <a:pt x="1" y="44"/>
                    <a:pt x="0" y="42"/>
                    <a:pt x="0" y="3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2" y="4"/>
                    <a:pt x="4" y="2"/>
                  </a:cubicBezTo>
                  <a:cubicBezTo>
                    <a:pt x="7" y="1"/>
                    <a:pt x="10" y="0"/>
                    <a:pt x="13" y="1"/>
                  </a:cubicBezTo>
                  <a:cubicBezTo>
                    <a:pt x="14" y="1"/>
                    <a:pt x="15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9" y="4"/>
                    <a:pt x="20" y="4"/>
                  </a:cubicBezTo>
                  <a:cubicBezTo>
                    <a:pt x="20" y="4"/>
                    <a:pt x="20" y="4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6" y="8"/>
                    <a:pt x="27" y="8"/>
                    <a:pt x="28" y="9"/>
                  </a:cubicBezTo>
                  <a:cubicBezTo>
                    <a:pt x="28" y="9"/>
                    <a:pt x="29" y="10"/>
                    <a:pt x="29" y="10"/>
                  </a:cubicBezTo>
                  <a:cubicBezTo>
                    <a:pt x="30" y="11"/>
                    <a:pt x="31" y="11"/>
                    <a:pt x="32" y="12"/>
                  </a:cubicBezTo>
                  <a:cubicBezTo>
                    <a:pt x="33" y="13"/>
                    <a:pt x="33" y="13"/>
                    <a:pt x="34" y="14"/>
                  </a:cubicBezTo>
                  <a:cubicBezTo>
                    <a:pt x="34" y="14"/>
                    <a:pt x="35" y="15"/>
                    <a:pt x="36" y="15"/>
                  </a:cubicBezTo>
                  <a:cubicBezTo>
                    <a:pt x="37" y="16"/>
                    <a:pt x="37" y="17"/>
                    <a:pt x="38" y="18"/>
                  </a:cubicBezTo>
                  <a:cubicBezTo>
                    <a:pt x="39" y="18"/>
                    <a:pt x="39" y="19"/>
                    <a:pt x="40" y="19"/>
                  </a:cubicBezTo>
                  <a:cubicBezTo>
                    <a:pt x="41" y="21"/>
                    <a:pt x="42" y="22"/>
                    <a:pt x="43" y="23"/>
                  </a:cubicBezTo>
                  <a:cubicBezTo>
                    <a:pt x="44" y="24"/>
                    <a:pt x="44" y="25"/>
                    <a:pt x="45" y="25"/>
                  </a:cubicBezTo>
                  <a:cubicBezTo>
                    <a:pt x="46" y="26"/>
                    <a:pt x="46" y="27"/>
                    <a:pt x="47" y="28"/>
                  </a:cubicBezTo>
                  <a:cubicBezTo>
                    <a:pt x="47" y="28"/>
                    <a:pt x="47" y="28"/>
                    <a:pt x="48" y="29"/>
                  </a:cubicBezTo>
                  <a:cubicBezTo>
                    <a:pt x="49" y="31"/>
                    <a:pt x="50" y="34"/>
                    <a:pt x="4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3263934" y="2110497"/>
              <a:ext cx="65072" cy="104838"/>
            </a:xfrm>
            <a:custGeom>
              <a:avLst/>
              <a:gdLst>
                <a:gd name="T0" fmla="*/ 15 w 52"/>
                <a:gd name="T1" fmla="*/ 9 h 84"/>
                <a:gd name="T2" fmla="*/ 15 w 52"/>
                <a:gd name="T3" fmla="*/ 11 h 84"/>
                <a:gd name="T4" fmla="*/ 15 w 52"/>
                <a:gd name="T5" fmla="*/ 11 h 84"/>
                <a:gd name="T6" fmla="*/ 15 w 52"/>
                <a:gd name="T7" fmla="*/ 14 h 84"/>
                <a:gd name="T8" fmla="*/ 15 w 52"/>
                <a:gd name="T9" fmla="*/ 18 h 84"/>
                <a:gd name="T10" fmla="*/ 14 w 52"/>
                <a:gd name="T11" fmla="*/ 22 h 84"/>
                <a:gd name="T12" fmla="*/ 14 w 52"/>
                <a:gd name="T13" fmla="*/ 26 h 84"/>
                <a:gd name="T14" fmla="*/ 13 w 52"/>
                <a:gd name="T15" fmla="*/ 30 h 84"/>
                <a:gd name="T16" fmla="*/ 12 w 52"/>
                <a:gd name="T17" fmla="*/ 34 h 84"/>
                <a:gd name="T18" fmla="*/ 12 w 52"/>
                <a:gd name="T19" fmla="*/ 37 h 84"/>
                <a:gd name="T20" fmla="*/ 11 w 52"/>
                <a:gd name="T21" fmla="*/ 41 h 84"/>
                <a:gd name="T22" fmla="*/ 10 w 52"/>
                <a:gd name="T23" fmla="*/ 45 h 84"/>
                <a:gd name="T24" fmla="*/ 9 w 52"/>
                <a:gd name="T25" fmla="*/ 49 h 84"/>
                <a:gd name="T26" fmla="*/ 8 w 52"/>
                <a:gd name="T27" fmla="*/ 52 h 84"/>
                <a:gd name="T28" fmla="*/ 7 w 52"/>
                <a:gd name="T29" fmla="*/ 56 h 84"/>
                <a:gd name="T30" fmla="*/ 6 w 52"/>
                <a:gd name="T31" fmla="*/ 60 h 84"/>
                <a:gd name="T32" fmla="*/ 4 w 52"/>
                <a:gd name="T33" fmla="*/ 63 h 84"/>
                <a:gd name="T34" fmla="*/ 3 w 52"/>
                <a:gd name="T35" fmla="*/ 66 h 84"/>
                <a:gd name="T36" fmla="*/ 2 w 52"/>
                <a:gd name="T37" fmla="*/ 70 h 84"/>
                <a:gd name="T38" fmla="*/ 6 w 52"/>
                <a:gd name="T39" fmla="*/ 82 h 84"/>
                <a:gd name="T40" fmla="*/ 9 w 52"/>
                <a:gd name="T41" fmla="*/ 83 h 84"/>
                <a:gd name="T42" fmla="*/ 13 w 52"/>
                <a:gd name="T43" fmla="*/ 84 h 84"/>
                <a:gd name="T44" fmla="*/ 20 w 52"/>
                <a:gd name="T45" fmla="*/ 81 h 84"/>
                <a:gd name="T46" fmla="*/ 52 w 52"/>
                <a:gd name="T47" fmla="*/ 11 h 84"/>
                <a:gd name="T48" fmla="*/ 50 w 52"/>
                <a:gd name="T49" fmla="*/ 4 h 84"/>
                <a:gd name="T50" fmla="*/ 43 w 52"/>
                <a:gd name="T51" fmla="*/ 0 h 84"/>
                <a:gd name="T52" fmla="*/ 25 w 52"/>
                <a:gd name="T53" fmla="*/ 0 h 84"/>
                <a:gd name="T54" fmla="*/ 15 w 52"/>
                <a:gd name="T55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84">
                  <a:moveTo>
                    <a:pt x="15" y="9"/>
                  </a:move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4"/>
                  </a:cubicBezTo>
                  <a:cubicBezTo>
                    <a:pt x="15" y="16"/>
                    <a:pt x="15" y="17"/>
                    <a:pt x="15" y="18"/>
                  </a:cubicBezTo>
                  <a:cubicBezTo>
                    <a:pt x="15" y="20"/>
                    <a:pt x="14" y="21"/>
                    <a:pt x="14" y="22"/>
                  </a:cubicBezTo>
                  <a:cubicBezTo>
                    <a:pt x="14" y="23"/>
                    <a:pt x="14" y="25"/>
                    <a:pt x="14" y="26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1"/>
                    <a:pt x="13" y="33"/>
                    <a:pt x="12" y="34"/>
                  </a:cubicBezTo>
                  <a:cubicBezTo>
                    <a:pt x="12" y="35"/>
                    <a:pt x="12" y="36"/>
                    <a:pt x="12" y="37"/>
                  </a:cubicBezTo>
                  <a:cubicBezTo>
                    <a:pt x="11" y="39"/>
                    <a:pt x="11" y="40"/>
                    <a:pt x="11" y="41"/>
                  </a:cubicBezTo>
                  <a:cubicBezTo>
                    <a:pt x="11" y="43"/>
                    <a:pt x="10" y="44"/>
                    <a:pt x="10" y="45"/>
                  </a:cubicBezTo>
                  <a:cubicBezTo>
                    <a:pt x="10" y="46"/>
                    <a:pt x="9" y="48"/>
                    <a:pt x="9" y="49"/>
                  </a:cubicBezTo>
                  <a:cubicBezTo>
                    <a:pt x="9" y="50"/>
                    <a:pt x="8" y="51"/>
                    <a:pt x="8" y="52"/>
                  </a:cubicBezTo>
                  <a:cubicBezTo>
                    <a:pt x="8" y="54"/>
                    <a:pt x="7" y="55"/>
                    <a:pt x="7" y="56"/>
                  </a:cubicBezTo>
                  <a:cubicBezTo>
                    <a:pt x="6" y="57"/>
                    <a:pt x="6" y="58"/>
                    <a:pt x="6" y="60"/>
                  </a:cubicBezTo>
                  <a:cubicBezTo>
                    <a:pt x="5" y="61"/>
                    <a:pt x="5" y="62"/>
                    <a:pt x="4" y="63"/>
                  </a:cubicBezTo>
                  <a:cubicBezTo>
                    <a:pt x="4" y="64"/>
                    <a:pt x="4" y="65"/>
                    <a:pt x="3" y="66"/>
                  </a:cubicBezTo>
                  <a:cubicBezTo>
                    <a:pt x="3" y="68"/>
                    <a:pt x="2" y="69"/>
                    <a:pt x="2" y="70"/>
                  </a:cubicBezTo>
                  <a:cubicBezTo>
                    <a:pt x="0" y="75"/>
                    <a:pt x="2" y="80"/>
                    <a:pt x="6" y="82"/>
                  </a:cubicBezTo>
                  <a:cubicBezTo>
                    <a:pt x="7" y="82"/>
                    <a:pt x="8" y="83"/>
                    <a:pt x="9" y="83"/>
                  </a:cubicBezTo>
                  <a:cubicBezTo>
                    <a:pt x="10" y="84"/>
                    <a:pt x="12" y="84"/>
                    <a:pt x="13" y="84"/>
                  </a:cubicBezTo>
                  <a:cubicBezTo>
                    <a:pt x="16" y="84"/>
                    <a:pt x="19" y="83"/>
                    <a:pt x="20" y="81"/>
                  </a:cubicBezTo>
                  <a:cubicBezTo>
                    <a:pt x="38" y="61"/>
                    <a:pt x="49" y="37"/>
                    <a:pt x="52" y="11"/>
                  </a:cubicBezTo>
                  <a:cubicBezTo>
                    <a:pt x="52" y="8"/>
                    <a:pt x="51" y="6"/>
                    <a:pt x="50" y="4"/>
                  </a:cubicBezTo>
                  <a:cubicBezTo>
                    <a:pt x="48" y="1"/>
                    <a:pt x="45" y="0"/>
                    <a:pt x="4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0"/>
                    <a:pt x="16" y="4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3003646" y="2110497"/>
              <a:ext cx="65072" cy="106043"/>
            </a:xfrm>
            <a:custGeom>
              <a:avLst/>
              <a:gdLst>
                <a:gd name="T0" fmla="*/ 47 w 52"/>
                <a:gd name="T1" fmla="*/ 60 h 85"/>
                <a:gd name="T2" fmla="*/ 45 w 52"/>
                <a:gd name="T3" fmla="*/ 56 h 85"/>
                <a:gd name="T4" fmla="*/ 44 w 52"/>
                <a:gd name="T5" fmla="*/ 53 h 85"/>
                <a:gd name="T6" fmla="*/ 43 w 52"/>
                <a:gd name="T7" fmla="*/ 49 h 85"/>
                <a:gd name="T8" fmla="*/ 42 w 52"/>
                <a:gd name="T9" fmla="*/ 45 h 85"/>
                <a:gd name="T10" fmla="*/ 41 w 52"/>
                <a:gd name="T11" fmla="*/ 41 h 85"/>
                <a:gd name="T12" fmla="*/ 40 w 52"/>
                <a:gd name="T13" fmla="*/ 38 h 85"/>
                <a:gd name="T14" fmla="*/ 40 w 52"/>
                <a:gd name="T15" fmla="*/ 34 h 85"/>
                <a:gd name="T16" fmla="*/ 39 w 52"/>
                <a:gd name="T17" fmla="*/ 30 h 85"/>
                <a:gd name="T18" fmla="*/ 38 w 52"/>
                <a:gd name="T19" fmla="*/ 26 h 85"/>
                <a:gd name="T20" fmla="*/ 38 w 52"/>
                <a:gd name="T21" fmla="*/ 22 h 85"/>
                <a:gd name="T22" fmla="*/ 37 w 52"/>
                <a:gd name="T23" fmla="*/ 18 h 85"/>
                <a:gd name="T24" fmla="*/ 37 w 52"/>
                <a:gd name="T25" fmla="*/ 14 h 85"/>
                <a:gd name="T26" fmla="*/ 37 w 52"/>
                <a:gd name="T27" fmla="*/ 11 h 85"/>
                <a:gd name="T28" fmla="*/ 37 w 52"/>
                <a:gd name="T29" fmla="*/ 11 h 85"/>
                <a:gd name="T30" fmla="*/ 37 w 52"/>
                <a:gd name="T31" fmla="*/ 9 h 85"/>
                <a:gd name="T32" fmla="*/ 27 w 52"/>
                <a:gd name="T33" fmla="*/ 0 h 85"/>
                <a:gd name="T34" fmla="*/ 10 w 52"/>
                <a:gd name="T35" fmla="*/ 0 h 85"/>
                <a:gd name="T36" fmla="*/ 2 w 52"/>
                <a:gd name="T37" fmla="*/ 4 h 85"/>
                <a:gd name="T38" fmla="*/ 0 w 52"/>
                <a:gd name="T39" fmla="*/ 11 h 85"/>
                <a:gd name="T40" fmla="*/ 32 w 52"/>
                <a:gd name="T41" fmla="*/ 81 h 85"/>
                <a:gd name="T42" fmla="*/ 43 w 52"/>
                <a:gd name="T43" fmla="*/ 83 h 85"/>
                <a:gd name="T44" fmla="*/ 46 w 52"/>
                <a:gd name="T45" fmla="*/ 82 h 85"/>
                <a:gd name="T46" fmla="*/ 50 w 52"/>
                <a:gd name="T47" fmla="*/ 70 h 85"/>
                <a:gd name="T48" fmla="*/ 49 w 52"/>
                <a:gd name="T49" fmla="*/ 68 h 85"/>
                <a:gd name="T50" fmla="*/ 48 w 52"/>
                <a:gd name="T51" fmla="*/ 63 h 85"/>
                <a:gd name="T52" fmla="*/ 47 w 52"/>
                <a:gd name="T53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2" h="85">
                  <a:moveTo>
                    <a:pt x="47" y="60"/>
                  </a:moveTo>
                  <a:cubicBezTo>
                    <a:pt x="46" y="59"/>
                    <a:pt x="46" y="57"/>
                    <a:pt x="45" y="56"/>
                  </a:cubicBezTo>
                  <a:cubicBezTo>
                    <a:pt x="45" y="55"/>
                    <a:pt x="45" y="54"/>
                    <a:pt x="44" y="53"/>
                  </a:cubicBezTo>
                  <a:cubicBezTo>
                    <a:pt x="44" y="51"/>
                    <a:pt x="43" y="50"/>
                    <a:pt x="43" y="49"/>
                  </a:cubicBezTo>
                  <a:cubicBezTo>
                    <a:pt x="43" y="48"/>
                    <a:pt x="42" y="46"/>
                    <a:pt x="42" y="45"/>
                  </a:cubicBezTo>
                  <a:cubicBezTo>
                    <a:pt x="42" y="44"/>
                    <a:pt x="41" y="43"/>
                    <a:pt x="41" y="41"/>
                  </a:cubicBezTo>
                  <a:cubicBezTo>
                    <a:pt x="41" y="40"/>
                    <a:pt x="41" y="39"/>
                    <a:pt x="40" y="38"/>
                  </a:cubicBezTo>
                  <a:cubicBezTo>
                    <a:pt x="40" y="36"/>
                    <a:pt x="40" y="35"/>
                    <a:pt x="40" y="34"/>
                  </a:cubicBezTo>
                  <a:cubicBezTo>
                    <a:pt x="39" y="33"/>
                    <a:pt x="39" y="31"/>
                    <a:pt x="39" y="30"/>
                  </a:cubicBezTo>
                  <a:cubicBezTo>
                    <a:pt x="39" y="29"/>
                    <a:pt x="39" y="27"/>
                    <a:pt x="38" y="26"/>
                  </a:cubicBezTo>
                  <a:cubicBezTo>
                    <a:pt x="38" y="25"/>
                    <a:pt x="38" y="23"/>
                    <a:pt x="38" y="22"/>
                  </a:cubicBezTo>
                  <a:cubicBezTo>
                    <a:pt x="38" y="21"/>
                    <a:pt x="37" y="20"/>
                    <a:pt x="37" y="18"/>
                  </a:cubicBezTo>
                  <a:cubicBezTo>
                    <a:pt x="37" y="17"/>
                    <a:pt x="37" y="16"/>
                    <a:pt x="37" y="14"/>
                  </a:cubicBezTo>
                  <a:cubicBezTo>
                    <a:pt x="37" y="13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7" y="9"/>
                  </a:cubicBezTo>
                  <a:cubicBezTo>
                    <a:pt x="36" y="4"/>
                    <a:pt x="32" y="0"/>
                    <a:pt x="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1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ubicBezTo>
                    <a:pt x="3" y="37"/>
                    <a:pt x="14" y="61"/>
                    <a:pt x="32" y="81"/>
                  </a:cubicBezTo>
                  <a:cubicBezTo>
                    <a:pt x="34" y="84"/>
                    <a:pt x="39" y="85"/>
                    <a:pt x="43" y="83"/>
                  </a:cubicBezTo>
                  <a:cubicBezTo>
                    <a:pt x="44" y="83"/>
                    <a:pt x="45" y="82"/>
                    <a:pt x="46" y="82"/>
                  </a:cubicBezTo>
                  <a:cubicBezTo>
                    <a:pt x="50" y="80"/>
                    <a:pt x="52" y="75"/>
                    <a:pt x="50" y="70"/>
                  </a:cubicBezTo>
                  <a:cubicBezTo>
                    <a:pt x="50" y="69"/>
                    <a:pt x="50" y="69"/>
                    <a:pt x="49" y="68"/>
                  </a:cubicBezTo>
                  <a:cubicBezTo>
                    <a:pt x="49" y="66"/>
                    <a:pt x="48" y="65"/>
                    <a:pt x="48" y="63"/>
                  </a:cubicBezTo>
                  <a:cubicBezTo>
                    <a:pt x="47" y="62"/>
                    <a:pt x="47" y="61"/>
                    <a:pt x="4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3173556" y="2110497"/>
              <a:ext cx="95198" cy="90377"/>
            </a:xfrm>
            <a:custGeom>
              <a:avLst/>
              <a:gdLst>
                <a:gd name="T0" fmla="*/ 67 w 77"/>
                <a:gd name="T1" fmla="*/ 0 h 72"/>
                <a:gd name="T2" fmla="*/ 10 w 77"/>
                <a:gd name="T3" fmla="*/ 0 h 72"/>
                <a:gd name="T4" fmla="*/ 0 w 77"/>
                <a:gd name="T5" fmla="*/ 10 h 72"/>
                <a:gd name="T6" fmla="*/ 0 w 77"/>
                <a:gd name="T7" fmla="*/ 54 h 72"/>
                <a:gd name="T8" fmla="*/ 9 w 77"/>
                <a:gd name="T9" fmla="*/ 64 h 72"/>
                <a:gd name="T10" fmla="*/ 11 w 77"/>
                <a:gd name="T11" fmla="*/ 64 h 72"/>
                <a:gd name="T12" fmla="*/ 11 w 77"/>
                <a:gd name="T13" fmla="*/ 64 h 72"/>
                <a:gd name="T14" fmla="*/ 20 w 77"/>
                <a:gd name="T15" fmla="*/ 65 h 72"/>
                <a:gd name="T16" fmla="*/ 21 w 77"/>
                <a:gd name="T17" fmla="*/ 65 h 72"/>
                <a:gd name="T18" fmla="*/ 30 w 77"/>
                <a:gd name="T19" fmla="*/ 66 h 72"/>
                <a:gd name="T20" fmla="*/ 33 w 77"/>
                <a:gd name="T21" fmla="*/ 67 h 72"/>
                <a:gd name="T22" fmla="*/ 40 w 77"/>
                <a:gd name="T23" fmla="*/ 68 h 72"/>
                <a:gd name="T24" fmla="*/ 43 w 77"/>
                <a:gd name="T25" fmla="*/ 69 h 72"/>
                <a:gd name="T26" fmla="*/ 45 w 77"/>
                <a:gd name="T27" fmla="*/ 69 h 72"/>
                <a:gd name="T28" fmla="*/ 46 w 77"/>
                <a:gd name="T29" fmla="*/ 70 h 72"/>
                <a:gd name="T30" fmla="*/ 53 w 77"/>
                <a:gd name="T31" fmla="*/ 71 h 72"/>
                <a:gd name="T32" fmla="*/ 55 w 77"/>
                <a:gd name="T33" fmla="*/ 72 h 72"/>
                <a:gd name="T34" fmla="*/ 64 w 77"/>
                <a:gd name="T35" fmla="*/ 66 h 72"/>
                <a:gd name="T36" fmla="*/ 65 w 77"/>
                <a:gd name="T37" fmla="*/ 64 h 72"/>
                <a:gd name="T38" fmla="*/ 67 w 77"/>
                <a:gd name="T39" fmla="*/ 59 h 72"/>
                <a:gd name="T40" fmla="*/ 67 w 77"/>
                <a:gd name="T41" fmla="*/ 59 h 72"/>
                <a:gd name="T42" fmla="*/ 75 w 77"/>
                <a:gd name="T43" fmla="*/ 24 h 72"/>
                <a:gd name="T44" fmla="*/ 76 w 77"/>
                <a:gd name="T45" fmla="*/ 23 h 72"/>
                <a:gd name="T46" fmla="*/ 76 w 77"/>
                <a:gd name="T47" fmla="*/ 17 h 72"/>
                <a:gd name="T48" fmla="*/ 77 w 77"/>
                <a:gd name="T49" fmla="*/ 14 h 72"/>
                <a:gd name="T50" fmla="*/ 77 w 77"/>
                <a:gd name="T51" fmla="*/ 10 h 72"/>
                <a:gd name="T52" fmla="*/ 74 w 77"/>
                <a:gd name="T53" fmla="*/ 3 h 72"/>
                <a:gd name="T54" fmla="*/ 67 w 77"/>
                <a:gd name="T5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72">
                  <a:moveTo>
                    <a:pt x="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9"/>
                    <a:pt x="4" y="63"/>
                    <a:pt x="9" y="64"/>
                  </a:cubicBezTo>
                  <a:cubicBezTo>
                    <a:pt x="10" y="64"/>
                    <a:pt x="10" y="64"/>
                    <a:pt x="11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4" y="64"/>
                    <a:pt x="17" y="64"/>
                    <a:pt x="20" y="65"/>
                  </a:cubicBezTo>
                  <a:cubicBezTo>
                    <a:pt x="20" y="65"/>
                    <a:pt x="20" y="65"/>
                    <a:pt x="21" y="65"/>
                  </a:cubicBezTo>
                  <a:cubicBezTo>
                    <a:pt x="24" y="65"/>
                    <a:pt x="27" y="66"/>
                    <a:pt x="30" y="66"/>
                  </a:cubicBezTo>
                  <a:cubicBezTo>
                    <a:pt x="31" y="66"/>
                    <a:pt x="32" y="67"/>
                    <a:pt x="33" y="67"/>
                  </a:cubicBezTo>
                  <a:cubicBezTo>
                    <a:pt x="35" y="67"/>
                    <a:pt x="38" y="68"/>
                    <a:pt x="40" y="68"/>
                  </a:cubicBezTo>
                  <a:cubicBezTo>
                    <a:pt x="41" y="68"/>
                    <a:pt x="42" y="69"/>
                    <a:pt x="43" y="69"/>
                  </a:cubicBezTo>
                  <a:cubicBezTo>
                    <a:pt x="44" y="69"/>
                    <a:pt x="45" y="69"/>
                    <a:pt x="45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8" y="70"/>
                    <a:pt x="51" y="71"/>
                    <a:pt x="53" y="71"/>
                  </a:cubicBezTo>
                  <a:cubicBezTo>
                    <a:pt x="53" y="72"/>
                    <a:pt x="54" y="72"/>
                    <a:pt x="55" y="72"/>
                  </a:cubicBezTo>
                  <a:cubicBezTo>
                    <a:pt x="59" y="72"/>
                    <a:pt x="63" y="70"/>
                    <a:pt x="64" y="66"/>
                  </a:cubicBezTo>
                  <a:cubicBezTo>
                    <a:pt x="64" y="65"/>
                    <a:pt x="65" y="65"/>
                    <a:pt x="65" y="64"/>
                  </a:cubicBezTo>
                  <a:cubicBezTo>
                    <a:pt x="65" y="62"/>
                    <a:pt x="66" y="61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71" y="48"/>
                    <a:pt x="74" y="36"/>
                    <a:pt x="75" y="24"/>
                  </a:cubicBezTo>
                  <a:cubicBezTo>
                    <a:pt x="75" y="23"/>
                    <a:pt x="76" y="23"/>
                    <a:pt x="76" y="23"/>
                  </a:cubicBezTo>
                  <a:cubicBezTo>
                    <a:pt x="76" y="21"/>
                    <a:pt x="76" y="19"/>
                    <a:pt x="76" y="17"/>
                  </a:cubicBezTo>
                  <a:cubicBezTo>
                    <a:pt x="76" y="16"/>
                    <a:pt x="76" y="15"/>
                    <a:pt x="77" y="14"/>
                  </a:cubicBezTo>
                  <a:cubicBezTo>
                    <a:pt x="77" y="13"/>
                    <a:pt x="77" y="12"/>
                    <a:pt x="77" y="10"/>
                  </a:cubicBezTo>
                  <a:cubicBezTo>
                    <a:pt x="77" y="8"/>
                    <a:pt x="76" y="5"/>
                    <a:pt x="74" y="3"/>
                  </a:cubicBezTo>
                  <a:cubicBezTo>
                    <a:pt x="73" y="1"/>
                    <a:pt x="70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3062692" y="2110497"/>
              <a:ext cx="96403" cy="90377"/>
            </a:xfrm>
            <a:custGeom>
              <a:avLst/>
              <a:gdLst>
                <a:gd name="T0" fmla="*/ 77 w 77"/>
                <a:gd name="T1" fmla="*/ 54 h 72"/>
                <a:gd name="T2" fmla="*/ 77 w 77"/>
                <a:gd name="T3" fmla="*/ 10 h 72"/>
                <a:gd name="T4" fmla="*/ 67 w 77"/>
                <a:gd name="T5" fmla="*/ 0 h 72"/>
                <a:gd name="T6" fmla="*/ 10 w 77"/>
                <a:gd name="T7" fmla="*/ 0 h 72"/>
                <a:gd name="T8" fmla="*/ 3 w 77"/>
                <a:gd name="T9" fmla="*/ 3 h 72"/>
                <a:gd name="T10" fmla="*/ 0 w 77"/>
                <a:gd name="T11" fmla="*/ 10 h 72"/>
                <a:gd name="T12" fmla="*/ 0 w 77"/>
                <a:gd name="T13" fmla="*/ 14 h 72"/>
                <a:gd name="T14" fmla="*/ 1 w 77"/>
                <a:gd name="T15" fmla="*/ 17 h 72"/>
                <a:gd name="T16" fmla="*/ 1 w 77"/>
                <a:gd name="T17" fmla="*/ 22 h 72"/>
                <a:gd name="T18" fmla="*/ 2 w 77"/>
                <a:gd name="T19" fmla="*/ 24 h 72"/>
                <a:gd name="T20" fmla="*/ 10 w 77"/>
                <a:gd name="T21" fmla="*/ 59 h 72"/>
                <a:gd name="T22" fmla="*/ 10 w 77"/>
                <a:gd name="T23" fmla="*/ 59 h 72"/>
                <a:gd name="T24" fmla="*/ 12 w 77"/>
                <a:gd name="T25" fmla="*/ 65 h 72"/>
                <a:gd name="T26" fmla="*/ 13 w 77"/>
                <a:gd name="T27" fmla="*/ 66 h 72"/>
                <a:gd name="T28" fmla="*/ 22 w 77"/>
                <a:gd name="T29" fmla="*/ 72 h 72"/>
                <a:gd name="T30" fmla="*/ 22 w 77"/>
                <a:gd name="T31" fmla="*/ 72 h 72"/>
                <a:gd name="T32" fmla="*/ 25 w 77"/>
                <a:gd name="T33" fmla="*/ 71 h 72"/>
                <a:gd name="T34" fmla="*/ 31 w 77"/>
                <a:gd name="T35" fmla="*/ 70 h 72"/>
                <a:gd name="T36" fmla="*/ 32 w 77"/>
                <a:gd name="T37" fmla="*/ 69 h 72"/>
                <a:gd name="T38" fmla="*/ 34 w 77"/>
                <a:gd name="T39" fmla="*/ 69 h 72"/>
                <a:gd name="T40" fmla="*/ 37 w 77"/>
                <a:gd name="T41" fmla="*/ 68 h 72"/>
                <a:gd name="T42" fmla="*/ 44 w 77"/>
                <a:gd name="T43" fmla="*/ 67 h 72"/>
                <a:gd name="T44" fmla="*/ 47 w 77"/>
                <a:gd name="T45" fmla="*/ 66 h 72"/>
                <a:gd name="T46" fmla="*/ 56 w 77"/>
                <a:gd name="T47" fmla="*/ 65 h 72"/>
                <a:gd name="T48" fmla="*/ 57 w 77"/>
                <a:gd name="T49" fmla="*/ 65 h 72"/>
                <a:gd name="T50" fmla="*/ 66 w 77"/>
                <a:gd name="T51" fmla="*/ 64 h 72"/>
                <a:gd name="T52" fmla="*/ 66 w 77"/>
                <a:gd name="T53" fmla="*/ 64 h 72"/>
                <a:gd name="T54" fmla="*/ 68 w 77"/>
                <a:gd name="T55" fmla="*/ 64 h 72"/>
                <a:gd name="T56" fmla="*/ 77 w 77"/>
                <a:gd name="T57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7" y="54"/>
                  </a:moveTo>
                  <a:cubicBezTo>
                    <a:pt x="77" y="10"/>
                    <a:pt x="77" y="10"/>
                    <a:pt x="77" y="10"/>
                  </a:cubicBezTo>
                  <a:cubicBezTo>
                    <a:pt x="77" y="5"/>
                    <a:pt x="72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1" y="19"/>
                    <a:pt x="1" y="21"/>
                    <a:pt x="1" y="22"/>
                  </a:cubicBezTo>
                  <a:cubicBezTo>
                    <a:pt x="1" y="23"/>
                    <a:pt x="2" y="23"/>
                    <a:pt x="2" y="24"/>
                  </a:cubicBezTo>
                  <a:cubicBezTo>
                    <a:pt x="3" y="36"/>
                    <a:pt x="6" y="48"/>
                    <a:pt x="1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1" y="61"/>
                    <a:pt x="12" y="63"/>
                    <a:pt x="12" y="65"/>
                  </a:cubicBezTo>
                  <a:cubicBezTo>
                    <a:pt x="13" y="65"/>
                    <a:pt x="13" y="66"/>
                    <a:pt x="13" y="66"/>
                  </a:cubicBezTo>
                  <a:cubicBezTo>
                    <a:pt x="14" y="70"/>
                    <a:pt x="18" y="72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3" y="72"/>
                    <a:pt x="24" y="72"/>
                    <a:pt x="25" y="71"/>
                  </a:cubicBezTo>
                  <a:cubicBezTo>
                    <a:pt x="26" y="71"/>
                    <a:pt x="29" y="70"/>
                    <a:pt x="31" y="70"/>
                  </a:cubicBezTo>
                  <a:cubicBezTo>
                    <a:pt x="31" y="70"/>
                    <a:pt x="31" y="70"/>
                    <a:pt x="32" y="69"/>
                  </a:cubicBezTo>
                  <a:cubicBezTo>
                    <a:pt x="32" y="69"/>
                    <a:pt x="33" y="69"/>
                    <a:pt x="34" y="69"/>
                  </a:cubicBezTo>
                  <a:cubicBezTo>
                    <a:pt x="35" y="69"/>
                    <a:pt x="36" y="68"/>
                    <a:pt x="37" y="68"/>
                  </a:cubicBezTo>
                  <a:cubicBezTo>
                    <a:pt x="39" y="68"/>
                    <a:pt x="41" y="67"/>
                    <a:pt x="44" y="67"/>
                  </a:cubicBezTo>
                  <a:cubicBezTo>
                    <a:pt x="45" y="67"/>
                    <a:pt x="46" y="66"/>
                    <a:pt x="47" y="66"/>
                  </a:cubicBezTo>
                  <a:cubicBezTo>
                    <a:pt x="50" y="66"/>
                    <a:pt x="53" y="65"/>
                    <a:pt x="56" y="65"/>
                  </a:cubicBezTo>
                  <a:cubicBezTo>
                    <a:pt x="56" y="65"/>
                    <a:pt x="57" y="65"/>
                    <a:pt x="57" y="65"/>
                  </a:cubicBezTo>
                  <a:cubicBezTo>
                    <a:pt x="60" y="64"/>
                    <a:pt x="63" y="64"/>
                    <a:pt x="66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4"/>
                    <a:pt x="67" y="64"/>
                    <a:pt x="68" y="64"/>
                  </a:cubicBezTo>
                  <a:cubicBezTo>
                    <a:pt x="73" y="63"/>
                    <a:pt x="77" y="59"/>
                    <a:pt x="7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3096433" y="2204490"/>
              <a:ext cx="62662" cy="61456"/>
            </a:xfrm>
            <a:custGeom>
              <a:avLst/>
              <a:gdLst>
                <a:gd name="T0" fmla="*/ 46 w 50"/>
                <a:gd name="T1" fmla="*/ 47 h 49"/>
                <a:gd name="T2" fmla="*/ 50 w 50"/>
                <a:gd name="T3" fmla="*/ 39 h 49"/>
                <a:gd name="T4" fmla="*/ 50 w 50"/>
                <a:gd name="T5" fmla="*/ 10 h 49"/>
                <a:gd name="T6" fmla="*/ 47 w 50"/>
                <a:gd name="T7" fmla="*/ 3 h 49"/>
                <a:gd name="T8" fmla="*/ 40 w 50"/>
                <a:gd name="T9" fmla="*/ 0 h 49"/>
                <a:gd name="T10" fmla="*/ 31 w 50"/>
                <a:gd name="T11" fmla="*/ 1 h 49"/>
                <a:gd name="T12" fmla="*/ 31 w 50"/>
                <a:gd name="T13" fmla="*/ 1 h 49"/>
                <a:gd name="T14" fmla="*/ 22 w 50"/>
                <a:gd name="T15" fmla="*/ 2 h 49"/>
                <a:gd name="T16" fmla="*/ 19 w 50"/>
                <a:gd name="T17" fmla="*/ 3 h 49"/>
                <a:gd name="T18" fmla="*/ 12 w 50"/>
                <a:gd name="T19" fmla="*/ 4 h 49"/>
                <a:gd name="T20" fmla="*/ 10 w 50"/>
                <a:gd name="T21" fmla="*/ 5 h 49"/>
                <a:gd name="T22" fmla="*/ 7 w 50"/>
                <a:gd name="T23" fmla="*/ 6 h 49"/>
                <a:gd name="T24" fmla="*/ 1 w 50"/>
                <a:gd name="T25" fmla="*/ 12 h 49"/>
                <a:gd name="T26" fmla="*/ 2 w 50"/>
                <a:gd name="T27" fmla="*/ 20 h 49"/>
                <a:gd name="T28" fmla="*/ 3 w 50"/>
                <a:gd name="T29" fmla="*/ 21 h 49"/>
                <a:gd name="T30" fmla="*/ 5 w 50"/>
                <a:gd name="T31" fmla="*/ 24 h 49"/>
                <a:gd name="T32" fmla="*/ 6 w 50"/>
                <a:gd name="T33" fmla="*/ 25 h 49"/>
                <a:gd name="T34" fmla="*/ 10 w 50"/>
                <a:gd name="T35" fmla="*/ 30 h 49"/>
                <a:gd name="T36" fmla="*/ 12 w 50"/>
                <a:gd name="T37" fmla="*/ 31 h 49"/>
                <a:gd name="T38" fmla="*/ 14 w 50"/>
                <a:gd name="T39" fmla="*/ 33 h 49"/>
                <a:gd name="T40" fmla="*/ 16 w 50"/>
                <a:gd name="T41" fmla="*/ 35 h 49"/>
                <a:gd name="T42" fmla="*/ 18 w 50"/>
                <a:gd name="T43" fmla="*/ 37 h 49"/>
                <a:gd name="T44" fmla="*/ 21 w 50"/>
                <a:gd name="T45" fmla="*/ 39 h 49"/>
                <a:gd name="T46" fmla="*/ 22 w 50"/>
                <a:gd name="T47" fmla="*/ 40 h 49"/>
                <a:gd name="T48" fmla="*/ 25 w 50"/>
                <a:gd name="T49" fmla="*/ 42 h 49"/>
                <a:gd name="T50" fmla="*/ 26 w 50"/>
                <a:gd name="T51" fmla="*/ 42 h 49"/>
                <a:gd name="T52" fmla="*/ 29 w 50"/>
                <a:gd name="T53" fmla="*/ 44 h 49"/>
                <a:gd name="T54" fmla="*/ 30 w 50"/>
                <a:gd name="T55" fmla="*/ 45 h 49"/>
                <a:gd name="T56" fmla="*/ 34 w 50"/>
                <a:gd name="T57" fmla="*/ 46 h 49"/>
                <a:gd name="T58" fmla="*/ 34 w 50"/>
                <a:gd name="T59" fmla="*/ 47 h 49"/>
                <a:gd name="T60" fmla="*/ 37 w 50"/>
                <a:gd name="T61" fmla="*/ 48 h 49"/>
                <a:gd name="T62" fmla="*/ 46 w 50"/>
                <a:gd name="T63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46" y="47"/>
                  </a:moveTo>
                  <a:cubicBezTo>
                    <a:pt x="48" y="45"/>
                    <a:pt x="50" y="42"/>
                    <a:pt x="50" y="3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49" y="4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8" y="1"/>
                    <a:pt x="25" y="2"/>
                    <a:pt x="22" y="2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7" y="3"/>
                    <a:pt x="15" y="4"/>
                    <a:pt x="12" y="4"/>
                  </a:cubicBezTo>
                  <a:cubicBezTo>
                    <a:pt x="11" y="5"/>
                    <a:pt x="10" y="5"/>
                    <a:pt x="10" y="5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4" y="7"/>
                    <a:pt x="2" y="9"/>
                    <a:pt x="1" y="12"/>
                  </a:cubicBezTo>
                  <a:cubicBezTo>
                    <a:pt x="0" y="15"/>
                    <a:pt x="1" y="18"/>
                    <a:pt x="2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4" y="22"/>
                    <a:pt x="5" y="23"/>
                    <a:pt x="5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7"/>
                    <a:pt x="9" y="28"/>
                    <a:pt x="10" y="30"/>
                  </a:cubicBezTo>
                  <a:cubicBezTo>
                    <a:pt x="11" y="30"/>
                    <a:pt x="11" y="30"/>
                    <a:pt x="12" y="31"/>
                  </a:cubicBezTo>
                  <a:cubicBezTo>
                    <a:pt x="12" y="32"/>
                    <a:pt x="13" y="33"/>
                    <a:pt x="14" y="33"/>
                  </a:cubicBezTo>
                  <a:cubicBezTo>
                    <a:pt x="15" y="34"/>
                    <a:pt x="16" y="35"/>
                    <a:pt x="16" y="35"/>
                  </a:cubicBezTo>
                  <a:cubicBezTo>
                    <a:pt x="17" y="36"/>
                    <a:pt x="17" y="36"/>
                    <a:pt x="18" y="37"/>
                  </a:cubicBezTo>
                  <a:cubicBezTo>
                    <a:pt x="19" y="37"/>
                    <a:pt x="20" y="38"/>
                    <a:pt x="21" y="39"/>
                  </a:cubicBezTo>
                  <a:cubicBezTo>
                    <a:pt x="21" y="39"/>
                    <a:pt x="22" y="39"/>
                    <a:pt x="22" y="40"/>
                  </a:cubicBezTo>
                  <a:cubicBezTo>
                    <a:pt x="23" y="40"/>
                    <a:pt x="24" y="41"/>
                    <a:pt x="25" y="42"/>
                  </a:cubicBezTo>
                  <a:cubicBezTo>
                    <a:pt x="25" y="42"/>
                    <a:pt x="26" y="42"/>
                    <a:pt x="26" y="42"/>
                  </a:cubicBezTo>
                  <a:cubicBezTo>
                    <a:pt x="27" y="43"/>
                    <a:pt x="28" y="44"/>
                    <a:pt x="29" y="44"/>
                  </a:cubicBezTo>
                  <a:cubicBezTo>
                    <a:pt x="30" y="44"/>
                    <a:pt x="30" y="45"/>
                    <a:pt x="30" y="45"/>
                  </a:cubicBezTo>
                  <a:cubicBezTo>
                    <a:pt x="31" y="45"/>
                    <a:pt x="33" y="46"/>
                    <a:pt x="34" y="46"/>
                  </a:cubicBezTo>
                  <a:cubicBezTo>
                    <a:pt x="34" y="46"/>
                    <a:pt x="34" y="46"/>
                    <a:pt x="34" y="47"/>
                  </a:cubicBezTo>
                  <a:cubicBezTo>
                    <a:pt x="35" y="47"/>
                    <a:pt x="36" y="47"/>
                    <a:pt x="37" y="48"/>
                  </a:cubicBezTo>
                  <a:cubicBezTo>
                    <a:pt x="40" y="49"/>
                    <a:pt x="43" y="48"/>
                    <a:pt x="46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3173556" y="2204490"/>
              <a:ext cx="61457" cy="61456"/>
            </a:xfrm>
            <a:custGeom>
              <a:avLst/>
              <a:gdLst>
                <a:gd name="T0" fmla="*/ 49 w 50"/>
                <a:gd name="T1" fmla="*/ 12 h 49"/>
                <a:gd name="T2" fmla="*/ 43 w 50"/>
                <a:gd name="T3" fmla="*/ 6 h 49"/>
                <a:gd name="T4" fmla="*/ 40 w 50"/>
                <a:gd name="T5" fmla="*/ 5 h 49"/>
                <a:gd name="T6" fmla="*/ 38 w 50"/>
                <a:gd name="T7" fmla="*/ 4 h 49"/>
                <a:gd name="T8" fmla="*/ 31 w 50"/>
                <a:gd name="T9" fmla="*/ 3 h 49"/>
                <a:gd name="T10" fmla="*/ 28 w 50"/>
                <a:gd name="T11" fmla="*/ 2 h 49"/>
                <a:gd name="T12" fmla="*/ 20 w 50"/>
                <a:gd name="T13" fmla="*/ 1 h 49"/>
                <a:gd name="T14" fmla="*/ 19 w 50"/>
                <a:gd name="T15" fmla="*/ 1 h 49"/>
                <a:gd name="T16" fmla="*/ 10 w 50"/>
                <a:gd name="T17" fmla="*/ 0 h 49"/>
                <a:gd name="T18" fmla="*/ 3 w 50"/>
                <a:gd name="T19" fmla="*/ 3 h 49"/>
                <a:gd name="T20" fmla="*/ 0 w 50"/>
                <a:gd name="T21" fmla="*/ 10 h 49"/>
                <a:gd name="T22" fmla="*/ 0 w 50"/>
                <a:gd name="T23" fmla="*/ 39 h 49"/>
                <a:gd name="T24" fmla="*/ 4 w 50"/>
                <a:gd name="T25" fmla="*/ 47 h 49"/>
                <a:gd name="T26" fmla="*/ 13 w 50"/>
                <a:gd name="T27" fmla="*/ 48 h 49"/>
                <a:gd name="T28" fmla="*/ 16 w 50"/>
                <a:gd name="T29" fmla="*/ 46 h 49"/>
                <a:gd name="T30" fmla="*/ 16 w 50"/>
                <a:gd name="T31" fmla="*/ 46 h 49"/>
                <a:gd name="T32" fmla="*/ 20 w 50"/>
                <a:gd name="T33" fmla="*/ 45 h 49"/>
                <a:gd name="T34" fmla="*/ 21 w 50"/>
                <a:gd name="T35" fmla="*/ 44 h 49"/>
                <a:gd name="T36" fmla="*/ 24 w 50"/>
                <a:gd name="T37" fmla="*/ 42 h 49"/>
                <a:gd name="T38" fmla="*/ 25 w 50"/>
                <a:gd name="T39" fmla="*/ 42 h 49"/>
                <a:gd name="T40" fmla="*/ 28 w 50"/>
                <a:gd name="T41" fmla="*/ 40 h 49"/>
                <a:gd name="T42" fmla="*/ 29 w 50"/>
                <a:gd name="T43" fmla="*/ 39 h 49"/>
                <a:gd name="T44" fmla="*/ 32 w 50"/>
                <a:gd name="T45" fmla="*/ 37 h 49"/>
                <a:gd name="T46" fmla="*/ 34 w 50"/>
                <a:gd name="T47" fmla="*/ 35 h 49"/>
                <a:gd name="T48" fmla="*/ 36 w 50"/>
                <a:gd name="T49" fmla="*/ 33 h 49"/>
                <a:gd name="T50" fmla="*/ 38 w 50"/>
                <a:gd name="T51" fmla="*/ 31 h 49"/>
                <a:gd name="T52" fmla="*/ 40 w 50"/>
                <a:gd name="T53" fmla="*/ 30 h 49"/>
                <a:gd name="T54" fmla="*/ 43 w 50"/>
                <a:gd name="T55" fmla="*/ 25 h 49"/>
                <a:gd name="T56" fmla="*/ 45 w 50"/>
                <a:gd name="T57" fmla="*/ 24 h 49"/>
                <a:gd name="T58" fmla="*/ 47 w 50"/>
                <a:gd name="T59" fmla="*/ 21 h 49"/>
                <a:gd name="T60" fmla="*/ 48 w 50"/>
                <a:gd name="T61" fmla="*/ 20 h 49"/>
                <a:gd name="T62" fmla="*/ 49 w 50"/>
                <a:gd name="T6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49" y="12"/>
                  </a:moveTo>
                  <a:cubicBezTo>
                    <a:pt x="48" y="9"/>
                    <a:pt x="46" y="7"/>
                    <a:pt x="43" y="6"/>
                  </a:cubicBezTo>
                  <a:cubicBezTo>
                    <a:pt x="42" y="5"/>
                    <a:pt x="41" y="5"/>
                    <a:pt x="40" y="5"/>
                  </a:cubicBezTo>
                  <a:cubicBezTo>
                    <a:pt x="40" y="5"/>
                    <a:pt x="39" y="5"/>
                    <a:pt x="38" y="4"/>
                  </a:cubicBezTo>
                  <a:cubicBezTo>
                    <a:pt x="35" y="4"/>
                    <a:pt x="33" y="3"/>
                    <a:pt x="31" y="3"/>
                  </a:cubicBezTo>
                  <a:cubicBezTo>
                    <a:pt x="30" y="3"/>
                    <a:pt x="29" y="3"/>
                    <a:pt x="28" y="2"/>
                  </a:cubicBezTo>
                  <a:cubicBezTo>
                    <a:pt x="25" y="2"/>
                    <a:pt x="22" y="1"/>
                    <a:pt x="20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4"/>
                    <a:pt x="0" y="7"/>
                    <a:pt x="0" y="1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5"/>
                    <a:pt x="4" y="47"/>
                  </a:cubicBezTo>
                  <a:cubicBezTo>
                    <a:pt x="7" y="48"/>
                    <a:pt x="10" y="49"/>
                    <a:pt x="13" y="48"/>
                  </a:cubicBezTo>
                  <a:cubicBezTo>
                    <a:pt x="14" y="47"/>
                    <a:pt x="15" y="47"/>
                    <a:pt x="16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7" y="46"/>
                    <a:pt x="19" y="45"/>
                    <a:pt x="20" y="45"/>
                  </a:cubicBezTo>
                  <a:cubicBezTo>
                    <a:pt x="20" y="44"/>
                    <a:pt x="20" y="44"/>
                    <a:pt x="21" y="44"/>
                  </a:cubicBezTo>
                  <a:cubicBezTo>
                    <a:pt x="22" y="44"/>
                    <a:pt x="23" y="43"/>
                    <a:pt x="24" y="42"/>
                  </a:cubicBezTo>
                  <a:cubicBezTo>
                    <a:pt x="24" y="42"/>
                    <a:pt x="25" y="42"/>
                    <a:pt x="25" y="42"/>
                  </a:cubicBezTo>
                  <a:cubicBezTo>
                    <a:pt x="26" y="41"/>
                    <a:pt x="27" y="40"/>
                    <a:pt x="28" y="40"/>
                  </a:cubicBezTo>
                  <a:cubicBezTo>
                    <a:pt x="28" y="39"/>
                    <a:pt x="29" y="39"/>
                    <a:pt x="29" y="39"/>
                  </a:cubicBezTo>
                  <a:cubicBezTo>
                    <a:pt x="30" y="38"/>
                    <a:pt x="31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4" y="35"/>
                    <a:pt x="35" y="34"/>
                    <a:pt x="36" y="33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9" y="31"/>
                    <a:pt x="39" y="30"/>
                    <a:pt x="40" y="30"/>
                  </a:cubicBezTo>
                  <a:cubicBezTo>
                    <a:pt x="41" y="28"/>
                    <a:pt x="42" y="27"/>
                    <a:pt x="43" y="25"/>
                  </a:cubicBezTo>
                  <a:cubicBezTo>
                    <a:pt x="44" y="25"/>
                    <a:pt x="44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7" y="21"/>
                    <a:pt x="47" y="20"/>
                    <a:pt x="48" y="20"/>
                  </a:cubicBezTo>
                  <a:cubicBezTo>
                    <a:pt x="49" y="18"/>
                    <a:pt x="50" y="15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3060282" y="2218950"/>
              <a:ext cx="38561" cy="34946"/>
            </a:xfrm>
            <a:custGeom>
              <a:avLst/>
              <a:gdLst>
                <a:gd name="T0" fmla="*/ 20 w 31"/>
                <a:gd name="T1" fmla="*/ 12 h 28"/>
                <a:gd name="T2" fmla="*/ 21 w 31"/>
                <a:gd name="T3" fmla="*/ 14 h 28"/>
                <a:gd name="T4" fmla="*/ 24 w 31"/>
                <a:gd name="T5" fmla="*/ 18 h 28"/>
                <a:gd name="T6" fmla="*/ 31 w 31"/>
                <a:gd name="T7" fmla="*/ 26 h 28"/>
                <a:gd name="T8" fmla="*/ 31 w 31"/>
                <a:gd name="T9" fmla="*/ 27 h 28"/>
                <a:gd name="T10" fmla="*/ 29 w 31"/>
                <a:gd name="T11" fmla="*/ 28 h 28"/>
                <a:gd name="T12" fmla="*/ 2 w 31"/>
                <a:gd name="T13" fmla="*/ 11 h 28"/>
                <a:gd name="T14" fmla="*/ 0 w 31"/>
                <a:gd name="T15" fmla="*/ 6 h 28"/>
                <a:gd name="T16" fmla="*/ 3 w 31"/>
                <a:gd name="T17" fmla="*/ 3 h 28"/>
                <a:gd name="T18" fmla="*/ 16 w 31"/>
                <a:gd name="T19" fmla="*/ 6 h 28"/>
                <a:gd name="T20" fmla="*/ 19 w 31"/>
                <a:gd name="T21" fmla="*/ 11 h 28"/>
                <a:gd name="T22" fmla="*/ 19 w 31"/>
                <a:gd name="T23" fmla="*/ 12 h 28"/>
                <a:gd name="T24" fmla="*/ 20 w 31"/>
                <a:gd name="T25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8">
                  <a:moveTo>
                    <a:pt x="20" y="12"/>
                  </a:moveTo>
                  <a:cubicBezTo>
                    <a:pt x="20" y="13"/>
                    <a:pt x="20" y="13"/>
                    <a:pt x="21" y="14"/>
                  </a:cubicBezTo>
                  <a:cubicBezTo>
                    <a:pt x="22" y="15"/>
                    <a:pt x="23" y="17"/>
                    <a:pt x="24" y="18"/>
                  </a:cubicBezTo>
                  <a:cubicBezTo>
                    <a:pt x="24" y="18"/>
                    <a:pt x="27" y="22"/>
                    <a:pt x="31" y="26"/>
                  </a:cubicBezTo>
                  <a:cubicBezTo>
                    <a:pt x="31" y="26"/>
                    <a:pt x="31" y="27"/>
                    <a:pt x="31" y="27"/>
                  </a:cubicBezTo>
                  <a:cubicBezTo>
                    <a:pt x="30" y="28"/>
                    <a:pt x="30" y="28"/>
                    <a:pt x="29" y="28"/>
                  </a:cubicBezTo>
                  <a:cubicBezTo>
                    <a:pt x="20" y="23"/>
                    <a:pt x="11" y="18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ubicBezTo>
                    <a:pt x="1" y="5"/>
                    <a:pt x="2" y="3"/>
                    <a:pt x="3" y="3"/>
                  </a:cubicBezTo>
                  <a:cubicBezTo>
                    <a:pt x="7" y="0"/>
                    <a:pt x="13" y="2"/>
                    <a:pt x="16" y="6"/>
                  </a:cubicBezTo>
                  <a:cubicBezTo>
                    <a:pt x="17" y="8"/>
                    <a:pt x="18" y="9"/>
                    <a:pt x="19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9" y="12"/>
                    <a:pt x="20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3231397" y="2218950"/>
              <a:ext cx="38561" cy="34946"/>
            </a:xfrm>
            <a:custGeom>
              <a:avLst/>
              <a:gdLst>
                <a:gd name="T0" fmla="*/ 12 w 31"/>
                <a:gd name="T1" fmla="*/ 12 h 28"/>
                <a:gd name="T2" fmla="*/ 11 w 31"/>
                <a:gd name="T3" fmla="*/ 14 h 28"/>
                <a:gd name="T4" fmla="*/ 8 w 31"/>
                <a:gd name="T5" fmla="*/ 18 h 28"/>
                <a:gd name="T6" fmla="*/ 1 w 31"/>
                <a:gd name="T7" fmla="*/ 26 h 28"/>
                <a:gd name="T8" fmla="*/ 1 w 31"/>
                <a:gd name="T9" fmla="*/ 27 h 28"/>
                <a:gd name="T10" fmla="*/ 2 w 31"/>
                <a:gd name="T11" fmla="*/ 28 h 28"/>
                <a:gd name="T12" fmla="*/ 29 w 31"/>
                <a:gd name="T13" fmla="*/ 11 h 28"/>
                <a:gd name="T14" fmla="*/ 31 w 31"/>
                <a:gd name="T15" fmla="*/ 6 h 28"/>
                <a:gd name="T16" fmla="*/ 29 w 31"/>
                <a:gd name="T17" fmla="*/ 3 h 28"/>
                <a:gd name="T18" fmla="*/ 16 w 31"/>
                <a:gd name="T19" fmla="*/ 6 h 28"/>
                <a:gd name="T20" fmla="*/ 13 w 31"/>
                <a:gd name="T21" fmla="*/ 11 h 28"/>
                <a:gd name="T22" fmla="*/ 12 w 31"/>
                <a:gd name="T23" fmla="*/ 12 h 28"/>
                <a:gd name="T24" fmla="*/ 12 w 31"/>
                <a:gd name="T25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8">
                  <a:moveTo>
                    <a:pt x="12" y="12"/>
                  </a:moveTo>
                  <a:cubicBezTo>
                    <a:pt x="12" y="13"/>
                    <a:pt x="11" y="13"/>
                    <a:pt x="11" y="14"/>
                  </a:cubicBezTo>
                  <a:cubicBezTo>
                    <a:pt x="10" y="15"/>
                    <a:pt x="9" y="17"/>
                    <a:pt x="8" y="18"/>
                  </a:cubicBezTo>
                  <a:cubicBezTo>
                    <a:pt x="7" y="18"/>
                    <a:pt x="5" y="22"/>
                    <a:pt x="1" y="26"/>
                  </a:cubicBezTo>
                  <a:cubicBezTo>
                    <a:pt x="1" y="26"/>
                    <a:pt x="0" y="27"/>
                    <a:pt x="1" y="27"/>
                  </a:cubicBezTo>
                  <a:cubicBezTo>
                    <a:pt x="1" y="28"/>
                    <a:pt x="2" y="28"/>
                    <a:pt x="2" y="28"/>
                  </a:cubicBezTo>
                  <a:cubicBezTo>
                    <a:pt x="12" y="23"/>
                    <a:pt x="21" y="18"/>
                    <a:pt x="29" y="11"/>
                  </a:cubicBezTo>
                  <a:cubicBezTo>
                    <a:pt x="31" y="10"/>
                    <a:pt x="31" y="8"/>
                    <a:pt x="31" y="6"/>
                  </a:cubicBezTo>
                  <a:cubicBezTo>
                    <a:pt x="31" y="5"/>
                    <a:pt x="30" y="3"/>
                    <a:pt x="29" y="3"/>
                  </a:cubicBezTo>
                  <a:cubicBezTo>
                    <a:pt x="24" y="0"/>
                    <a:pt x="19" y="2"/>
                    <a:pt x="16" y="6"/>
                  </a:cubicBezTo>
                  <a:cubicBezTo>
                    <a:pt x="15" y="8"/>
                    <a:pt x="14" y="9"/>
                    <a:pt x="13" y="11"/>
                  </a:cubicBezTo>
                  <a:cubicBezTo>
                    <a:pt x="13" y="11"/>
                    <a:pt x="13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3060282" y="1953843"/>
              <a:ext cx="38561" cy="33741"/>
            </a:xfrm>
            <a:custGeom>
              <a:avLst/>
              <a:gdLst>
                <a:gd name="T0" fmla="*/ 20 w 31"/>
                <a:gd name="T1" fmla="*/ 15 h 27"/>
                <a:gd name="T2" fmla="*/ 21 w 31"/>
                <a:gd name="T3" fmla="*/ 14 h 27"/>
                <a:gd name="T4" fmla="*/ 24 w 31"/>
                <a:gd name="T5" fmla="*/ 10 h 27"/>
                <a:gd name="T6" fmla="*/ 31 w 31"/>
                <a:gd name="T7" fmla="*/ 2 h 27"/>
                <a:gd name="T8" fmla="*/ 31 w 31"/>
                <a:gd name="T9" fmla="*/ 0 h 27"/>
                <a:gd name="T10" fmla="*/ 29 w 31"/>
                <a:gd name="T11" fmla="*/ 0 h 27"/>
                <a:gd name="T12" fmla="*/ 2 w 31"/>
                <a:gd name="T13" fmla="*/ 17 h 27"/>
                <a:gd name="T14" fmla="*/ 0 w 31"/>
                <a:gd name="T15" fmla="*/ 21 h 27"/>
                <a:gd name="T16" fmla="*/ 3 w 31"/>
                <a:gd name="T17" fmla="*/ 25 h 27"/>
                <a:gd name="T18" fmla="*/ 15 w 31"/>
                <a:gd name="T19" fmla="*/ 21 h 27"/>
                <a:gd name="T20" fmla="*/ 19 w 31"/>
                <a:gd name="T21" fmla="*/ 16 h 27"/>
                <a:gd name="T22" fmla="*/ 19 w 31"/>
                <a:gd name="T23" fmla="*/ 16 h 27"/>
                <a:gd name="T24" fmla="*/ 20 w 31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7">
                  <a:moveTo>
                    <a:pt x="20" y="15"/>
                  </a:moveTo>
                  <a:cubicBezTo>
                    <a:pt x="20" y="15"/>
                    <a:pt x="20" y="14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4" y="9"/>
                    <a:pt x="27" y="6"/>
                    <a:pt x="31" y="2"/>
                  </a:cubicBezTo>
                  <a:cubicBezTo>
                    <a:pt x="31" y="1"/>
                    <a:pt x="31" y="1"/>
                    <a:pt x="31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0" y="4"/>
                    <a:pt x="11" y="10"/>
                    <a:pt x="2" y="17"/>
                  </a:cubicBezTo>
                  <a:cubicBezTo>
                    <a:pt x="1" y="18"/>
                    <a:pt x="0" y="19"/>
                    <a:pt x="0" y="21"/>
                  </a:cubicBezTo>
                  <a:cubicBezTo>
                    <a:pt x="1" y="23"/>
                    <a:pt x="2" y="24"/>
                    <a:pt x="3" y="25"/>
                  </a:cubicBezTo>
                  <a:cubicBezTo>
                    <a:pt x="7" y="27"/>
                    <a:pt x="13" y="26"/>
                    <a:pt x="15" y="21"/>
                  </a:cubicBezTo>
                  <a:cubicBezTo>
                    <a:pt x="17" y="20"/>
                    <a:pt x="18" y="18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5"/>
                    <a:pt x="2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3231397" y="1953843"/>
              <a:ext cx="38561" cy="33741"/>
            </a:xfrm>
            <a:custGeom>
              <a:avLst/>
              <a:gdLst>
                <a:gd name="T0" fmla="*/ 12 w 31"/>
                <a:gd name="T1" fmla="*/ 15 h 27"/>
                <a:gd name="T2" fmla="*/ 11 w 31"/>
                <a:gd name="T3" fmla="*/ 14 h 27"/>
                <a:gd name="T4" fmla="*/ 8 w 31"/>
                <a:gd name="T5" fmla="*/ 10 h 27"/>
                <a:gd name="T6" fmla="*/ 1 w 31"/>
                <a:gd name="T7" fmla="*/ 2 h 27"/>
                <a:gd name="T8" fmla="*/ 1 w 31"/>
                <a:gd name="T9" fmla="*/ 0 h 27"/>
                <a:gd name="T10" fmla="*/ 2 w 31"/>
                <a:gd name="T11" fmla="*/ 0 h 27"/>
                <a:gd name="T12" fmla="*/ 29 w 31"/>
                <a:gd name="T13" fmla="*/ 17 h 27"/>
                <a:gd name="T14" fmla="*/ 31 w 31"/>
                <a:gd name="T15" fmla="*/ 21 h 27"/>
                <a:gd name="T16" fmla="*/ 29 w 31"/>
                <a:gd name="T17" fmla="*/ 25 h 27"/>
                <a:gd name="T18" fmla="*/ 16 w 31"/>
                <a:gd name="T19" fmla="*/ 21 h 27"/>
                <a:gd name="T20" fmla="*/ 13 w 31"/>
                <a:gd name="T21" fmla="*/ 16 h 27"/>
                <a:gd name="T22" fmla="*/ 12 w 31"/>
                <a:gd name="T23" fmla="*/ 16 h 27"/>
                <a:gd name="T24" fmla="*/ 12 w 31"/>
                <a:gd name="T2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7">
                  <a:moveTo>
                    <a:pt x="12" y="15"/>
                  </a:moveTo>
                  <a:cubicBezTo>
                    <a:pt x="12" y="15"/>
                    <a:pt x="11" y="14"/>
                    <a:pt x="11" y="14"/>
                  </a:cubicBezTo>
                  <a:cubicBezTo>
                    <a:pt x="10" y="12"/>
                    <a:pt x="9" y="11"/>
                    <a:pt x="8" y="10"/>
                  </a:cubicBezTo>
                  <a:cubicBezTo>
                    <a:pt x="7" y="9"/>
                    <a:pt x="5" y="6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2" y="4"/>
                    <a:pt x="21" y="10"/>
                    <a:pt x="29" y="17"/>
                  </a:cubicBezTo>
                  <a:cubicBezTo>
                    <a:pt x="31" y="18"/>
                    <a:pt x="31" y="19"/>
                    <a:pt x="31" y="21"/>
                  </a:cubicBezTo>
                  <a:cubicBezTo>
                    <a:pt x="31" y="23"/>
                    <a:pt x="30" y="24"/>
                    <a:pt x="29" y="25"/>
                  </a:cubicBezTo>
                  <a:cubicBezTo>
                    <a:pt x="24" y="27"/>
                    <a:pt x="19" y="26"/>
                    <a:pt x="16" y="21"/>
                  </a:cubicBezTo>
                  <a:cubicBezTo>
                    <a:pt x="15" y="20"/>
                    <a:pt x="14" y="18"/>
                    <a:pt x="13" y="16"/>
                  </a:cubicBezTo>
                  <a:cubicBezTo>
                    <a:pt x="13" y="16"/>
                    <a:pt x="13" y="16"/>
                    <a:pt x="12" y="16"/>
                  </a:cubicBezTo>
                  <a:cubicBezTo>
                    <a:pt x="12" y="16"/>
                    <a:pt x="12" y="15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632450" y="4603750"/>
            <a:ext cx="927100" cy="928688"/>
            <a:chOff x="4224621" y="3451770"/>
            <a:chExt cx="694758" cy="696188"/>
          </a:xfrm>
        </p:grpSpPr>
        <p:sp>
          <p:nvSpPr>
            <p:cNvPr id="57" name="Oval 11"/>
            <p:cNvSpPr>
              <a:spLocks noChangeArrowheads="1"/>
            </p:cNvSpPr>
            <p:nvPr/>
          </p:nvSpPr>
          <p:spPr bwMode="auto">
            <a:xfrm>
              <a:off x="4224621" y="3451770"/>
              <a:ext cx="694758" cy="696188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>
              <a:off x="4278574" y="3505233"/>
              <a:ext cx="586853" cy="58685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892749" y="4902857"/>
            <a:ext cx="406499" cy="327769"/>
            <a:chOff x="4419562" y="3555335"/>
            <a:chExt cx="304874" cy="245827"/>
          </a:xfrm>
          <a:solidFill>
            <a:schemeClr val="tx1"/>
          </a:solidFill>
        </p:grpSpPr>
        <p:sp>
          <p:nvSpPr>
            <p:cNvPr id="27" name="Freeform 29"/>
            <p:cNvSpPr/>
            <p:nvPr/>
          </p:nvSpPr>
          <p:spPr bwMode="auto">
            <a:xfrm>
              <a:off x="4578627" y="3679454"/>
              <a:ext cx="67482" cy="121708"/>
            </a:xfrm>
            <a:custGeom>
              <a:avLst/>
              <a:gdLst>
                <a:gd name="T0" fmla="*/ 43 w 54"/>
                <a:gd name="T1" fmla="*/ 0 h 97"/>
                <a:gd name="T2" fmla="*/ 11 w 54"/>
                <a:gd name="T3" fmla="*/ 0 h 97"/>
                <a:gd name="T4" fmla="*/ 0 w 54"/>
                <a:gd name="T5" fmla="*/ 11 h 97"/>
                <a:gd name="T6" fmla="*/ 0 w 54"/>
                <a:gd name="T7" fmla="*/ 86 h 97"/>
                <a:gd name="T8" fmla="*/ 11 w 54"/>
                <a:gd name="T9" fmla="*/ 97 h 97"/>
                <a:gd name="T10" fmla="*/ 43 w 54"/>
                <a:gd name="T11" fmla="*/ 97 h 97"/>
                <a:gd name="T12" fmla="*/ 54 w 54"/>
                <a:gd name="T13" fmla="*/ 86 h 97"/>
                <a:gd name="T14" fmla="*/ 54 w 54"/>
                <a:gd name="T15" fmla="*/ 11 h 97"/>
                <a:gd name="T16" fmla="*/ 43 w 54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97">
                  <a:moveTo>
                    <a:pt x="4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2"/>
                    <a:pt x="5" y="97"/>
                    <a:pt x="11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9" y="97"/>
                    <a:pt x="54" y="92"/>
                    <a:pt x="54" y="86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5"/>
                    <a:pt x="49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4658159" y="3555335"/>
              <a:ext cx="66277" cy="245827"/>
            </a:xfrm>
            <a:custGeom>
              <a:avLst/>
              <a:gdLst>
                <a:gd name="T0" fmla="*/ 11 w 53"/>
                <a:gd name="T1" fmla="*/ 197 h 197"/>
                <a:gd name="T2" fmla="*/ 42 w 53"/>
                <a:gd name="T3" fmla="*/ 197 h 197"/>
                <a:gd name="T4" fmla="*/ 53 w 53"/>
                <a:gd name="T5" fmla="*/ 186 h 197"/>
                <a:gd name="T6" fmla="*/ 53 w 53"/>
                <a:gd name="T7" fmla="*/ 11 h 197"/>
                <a:gd name="T8" fmla="*/ 42 w 53"/>
                <a:gd name="T9" fmla="*/ 0 h 197"/>
                <a:gd name="T10" fmla="*/ 11 w 53"/>
                <a:gd name="T11" fmla="*/ 0 h 197"/>
                <a:gd name="T12" fmla="*/ 0 w 53"/>
                <a:gd name="T13" fmla="*/ 11 h 197"/>
                <a:gd name="T14" fmla="*/ 0 w 53"/>
                <a:gd name="T15" fmla="*/ 111 h 197"/>
                <a:gd name="T16" fmla="*/ 0 w 53"/>
                <a:gd name="T17" fmla="*/ 186 h 197"/>
                <a:gd name="T18" fmla="*/ 11 w 53"/>
                <a:gd name="T1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197">
                  <a:moveTo>
                    <a:pt x="11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8" y="197"/>
                    <a:pt x="53" y="192"/>
                    <a:pt x="53" y="186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5"/>
                    <a:pt x="48" y="0"/>
                    <a:pt x="4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4497890" y="3625227"/>
              <a:ext cx="67482" cy="175935"/>
            </a:xfrm>
            <a:custGeom>
              <a:avLst/>
              <a:gdLst>
                <a:gd name="T0" fmla="*/ 43 w 54"/>
                <a:gd name="T1" fmla="*/ 0 h 141"/>
                <a:gd name="T2" fmla="*/ 11 w 54"/>
                <a:gd name="T3" fmla="*/ 0 h 141"/>
                <a:gd name="T4" fmla="*/ 0 w 54"/>
                <a:gd name="T5" fmla="*/ 10 h 141"/>
                <a:gd name="T6" fmla="*/ 0 w 54"/>
                <a:gd name="T7" fmla="*/ 100 h 141"/>
                <a:gd name="T8" fmla="*/ 0 w 54"/>
                <a:gd name="T9" fmla="*/ 130 h 141"/>
                <a:gd name="T10" fmla="*/ 11 w 54"/>
                <a:gd name="T11" fmla="*/ 141 h 141"/>
                <a:gd name="T12" fmla="*/ 43 w 54"/>
                <a:gd name="T13" fmla="*/ 141 h 141"/>
                <a:gd name="T14" fmla="*/ 54 w 54"/>
                <a:gd name="T15" fmla="*/ 130 h 141"/>
                <a:gd name="T16" fmla="*/ 54 w 54"/>
                <a:gd name="T17" fmla="*/ 55 h 141"/>
                <a:gd name="T18" fmla="*/ 54 w 54"/>
                <a:gd name="T19" fmla="*/ 10 h 141"/>
                <a:gd name="T20" fmla="*/ 43 w 54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141">
                  <a:moveTo>
                    <a:pt x="4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6"/>
                    <a:pt x="5" y="141"/>
                    <a:pt x="11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9" y="141"/>
                    <a:pt x="54" y="136"/>
                    <a:pt x="54" y="130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4"/>
                    <a:pt x="49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4419562" y="3736090"/>
              <a:ext cx="66277" cy="65072"/>
            </a:xfrm>
            <a:custGeom>
              <a:avLst/>
              <a:gdLst>
                <a:gd name="T0" fmla="*/ 42 w 53"/>
                <a:gd name="T1" fmla="*/ 0 h 52"/>
                <a:gd name="T2" fmla="*/ 11 w 53"/>
                <a:gd name="T3" fmla="*/ 0 h 52"/>
                <a:gd name="T4" fmla="*/ 0 w 53"/>
                <a:gd name="T5" fmla="*/ 11 h 52"/>
                <a:gd name="T6" fmla="*/ 0 w 53"/>
                <a:gd name="T7" fmla="*/ 41 h 52"/>
                <a:gd name="T8" fmla="*/ 11 w 53"/>
                <a:gd name="T9" fmla="*/ 52 h 52"/>
                <a:gd name="T10" fmla="*/ 42 w 53"/>
                <a:gd name="T11" fmla="*/ 52 h 52"/>
                <a:gd name="T12" fmla="*/ 53 w 53"/>
                <a:gd name="T13" fmla="*/ 41 h 52"/>
                <a:gd name="T14" fmla="*/ 53 w 53"/>
                <a:gd name="T15" fmla="*/ 11 h 52"/>
                <a:gd name="T16" fmla="*/ 42 w 53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2">
                  <a:moveTo>
                    <a:pt x="4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7"/>
                    <a:pt x="5" y="52"/>
                    <a:pt x="1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8" y="52"/>
                    <a:pt x="53" y="47"/>
                    <a:pt x="53" y="4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5"/>
                    <a:pt x="48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505700" y="2503488"/>
            <a:ext cx="925513" cy="928687"/>
            <a:chOff x="5629089" y="1876788"/>
            <a:chExt cx="694758" cy="696188"/>
          </a:xfrm>
        </p:grpSpPr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29089" y="1876788"/>
              <a:ext cx="694758" cy="696188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5683645" y="1931456"/>
              <a:ext cx="585647" cy="586852"/>
            </a:xfrm>
            <a:prstGeom prst="ellipse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754933" y="2788421"/>
            <a:ext cx="427382" cy="359903"/>
            <a:chOff x="5816199" y="1969508"/>
            <a:chExt cx="320539" cy="269927"/>
          </a:xfrm>
          <a:solidFill>
            <a:schemeClr val="tx1"/>
          </a:solidFill>
        </p:grpSpPr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5842710" y="1969508"/>
              <a:ext cx="268723" cy="196420"/>
            </a:xfrm>
            <a:custGeom>
              <a:avLst/>
              <a:gdLst>
                <a:gd name="T0" fmla="*/ 13 w 215"/>
                <a:gd name="T1" fmla="*/ 157 h 157"/>
                <a:gd name="T2" fmla="*/ 202 w 215"/>
                <a:gd name="T3" fmla="*/ 157 h 157"/>
                <a:gd name="T4" fmla="*/ 215 w 215"/>
                <a:gd name="T5" fmla="*/ 144 h 157"/>
                <a:gd name="T6" fmla="*/ 215 w 215"/>
                <a:gd name="T7" fmla="*/ 14 h 157"/>
                <a:gd name="T8" fmla="*/ 202 w 215"/>
                <a:gd name="T9" fmla="*/ 0 h 157"/>
                <a:gd name="T10" fmla="*/ 13 w 215"/>
                <a:gd name="T11" fmla="*/ 0 h 157"/>
                <a:gd name="T12" fmla="*/ 0 w 215"/>
                <a:gd name="T13" fmla="*/ 14 h 157"/>
                <a:gd name="T14" fmla="*/ 0 w 215"/>
                <a:gd name="T15" fmla="*/ 144 h 157"/>
                <a:gd name="T16" fmla="*/ 13 w 215"/>
                <a:gd name="T17" fmla="*/ 157 h 157"/>
                <a:gd name="T18" fmla="*/ 15 w 215"/>
                <a:gd name="T19" fmla="*/ 24 h 157"/>
                <a:gd name="T20" fmla="*/ 24 w 215"/>
                <a:gd name="T21" fmla="*/ 15 h 157"/>
                <a:gd name="T22" fmla="*/ 191 w 215"/>
                <a:gd name="T23" fmla="*/ 15 h 157"/>
                <a:gd name="T24" fmla="*/ 200 w 215"/>
                <a:gd name="T25" fmla="*/ 24 h 157"/>
                <a:gd name="T26" fmla="*/ 200 w 215"/>
                <a:gd name="T27" fmla="*/ 134 h 157"/>
                <a:gd name="T28" fmla="*/ 191 w 215"/>
                <a:gd name="T29" fmla="*/ 143 h 157"/>
                <a:gd name="T30" fmla="*/ 24 w 215"/>
                <a:gd name="T31" fmla="*/ 143 h 157"/>
                <a:gd name="T32" fmla="*/ 15 w 215"/>
                <a:gd name="T33" fmla="*/ 134 h 157"/>
                <a:gd name="T34" fmla="*/ 15 w 215"/>
                <a:gd name="T35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157">
                  <a:moveTo>
                    <a:pt x="13" y="157"/>
                  </a:moveTo>
                  <a:cubicBezTo>
                    <a:pt x="202" y="157"/>
                    <a:pt x="202" y="157"/>
                    <a:pt x="202" y="157"/>
                  </a:cubicBezTo>
                  <a:cubicBezTo>
                    <a:pt x="209" y="157"/>
                    <a:pt x="215" y="151"/>
                    <a:pt x="215" y="144"/>
                  </a:cubicBezTo>
                  <a:cubicBezTo>
                    <a:pt x="215" y="14"/>
                    <a:pt x="215" y="14"/>
                    <a:pt x="215" y="14"/>
                  </a:cubicBezTo>
                  <a:cubicBezTo>
                    <a:pt x="215" y="6"/>
                    <a:pt x="209" y="0"/>
                    <a:pt x="20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1"/>
                    <a:pt x="6" y="157"/>
                    <a:pt x="13" y="157"/>
                  </a:cubicBezTo>
                  <a:close/>
                  <a:moveTo>
                    <a:pt x="15" y="24"/>
                  </a:moveTo>
                  <a:cubicBezTo>
                    <a:pt x="15" y="19"/>
                    <a:pt x="19" y="15"/>
                    <a:pt x="24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6" y="15"/>
                    <a:pt x="200" y="19"/>
                    <a:pt x="200" y="24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0" y="139"/>
                    <a:pt x="196" y="143"/>
                    <a:pt x="191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19" y="143"/>
                    <a:pt x="15" y="139"/>
                    <a:pt x="15" y="134"/>
                  </a:cubicBez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5816199" y="2177979"/>
              <a:ext cx="320539" cy="61456"/>
            </a:xfrm>
            <a:custGeom>
              <a:avLst/>
              <a:gdLst>
                <a:gd name="T0" fmla="*/ 252 w 257"/>
                <a:gd name="T1" fmla="*/ 19 h 49"/>
                <a:gd name="T2" fmla="*/ 244 w 257"/>
                <a:gd name="T3" fmla="*/ 7 h 49"/>
                <a:gd name="T4" fmla="*/ 233 w 257"/>
                <a:gd name="T5" fmla="*/ 0 h 49"/>
                <a:gd name="T6" fmla="*/ 231 w 257"/>
                <a:gd name="T7" fmla="*/ 0 h 49"/>
                <a:gd name="T8" fmla="*/ 26 w 257"/>
                <a:gd name="T9" fmla="*/ 0 h 49"/>
                <a:gd name="T10" fmla="*/ 24 w 257"/>
                <a:gd name="T11" fmla="*/ 0 h 49"/>
                <a:gd name="T12" fmla="*/ 13 w 257"/>
                <a:gd name="T13" fmla="*/ 7 h 49"/>
                <a:gd name="T14" fmla="*/ 5 w 257"/>
                <a:gd name="T15" fmla="*/ 19 h 49"/>
                <a:gd name="T16" fmla="*/ 3 w 257"/>
                <a:gd name="T17" fmla="*/ 39 h 49"/>
                <a:gd name="T18" fmla="*/ 16 w 257"/>
                <a:gd name="T19" fmla="*/ 49 h 49"/>
                <a:gd name="T20" fmla="*/ 241 w 257"/>
                <a:gd name="T21" fmla="*/ 49 h 49"/>
                <a:gd name="T22" fmla="*/ 254 w 257"/>
                <a:gd name="T23" fmla="*/ 39 h 49"/>
                <a:gd name="T24" fmla="*/ 252 w 257"/>
                <a:gd name="T25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7" h="49">
                  <a:moveTo>
                    <a:pt x="252" y="19"/>
                  </a:moveTo>
                  <a:cubicBezTo>
                    <a:pt x="244" y="7"/>
                    <a:pt x="244" y="7"/>
                    <a:pt x="244" y="7"/>
                  </a:cubicBezTo>
                  <a:cubicBezTo>
                    <a:pt x="241" y="3"/>
                    <a:pt x="237" y="0"/>
                    <a:pt x="233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6" y="3"/>
                    <a:pt x="13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5"/>
                    <a:pt x="0" y="33"/>
                    <a:pt x="3" y="39"/>
                  </a:cubicBezTo>
                  <a:cubicBezTo>
                    <a:pt x="6" y="45"/>
                    <a:pt x="11" y="49"/>
                    <a:pt x="16" y="49"/>
                  </a:cubicBezTo>
                  <a:cubicBezTo>
                    <a:pt x="241" y="49"/>
                    <a:pt x="241" y="49"/>
                    <a:pt x="241" y="49"/>
                  </a:cubicBezTo>
                  <a:cubicBezTo>
                    <a:pt x="246" y="49"/>
                    <a:pt x="251" y="45"/>
                    <a:pt x="254" y="39"/>
                  </a:cubicBezTo>
                  <a:cubicBezTo>
                    <a:pt x="257" y="33"/>
                    <a:pt x="256" y="25"/>
                    <a:pt x="25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887538" y="4603750"/>
            <a:ext cx="927100" cy="928688"/>
            <a:chOff x="1415683" y="3451770"/>
            <a:chExt cx="694758" cy="696188"/>
          </a:xfrm>
        </p:grpSpPr>
        <p:sp>
          <p:nvSpPr>
            <p:cNvPr id="56" name="Oval 11"/>
            <p:cNvSpPr>
              <a:spLocks noChangeArrowheads="1"/>
            </p:cNvSpPr>
            <p:nvPr/>
          </p:nvSpPr>
          <p:spPr bwMode="auto">
            <a:xfrm>
              <a:off x="1415683" y="3451770"/>
              <a:ext cx="694758" cy="696188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1469635" y="3505233"/>
              <a:ext cx="586853" cy="58685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110545" y="4861081"/>
            <a:ext cx="477195" cy="419352"/>
            <a:chOff x="1582909" y="3524004"/>
            <a:chExt cx="357896" cy="314514"/>
          </a:xfrm>
          <a:solidFill>
            <a:schemeClr val="tx1"/>
          </a:solidFill>
        </p:grpSpPr>
        <p:sp>
          <p:nvSpPr>
            <p:cNvPr id="35" name="Freeform 37"/>
            <p:cNvSpPr>
              <a:spLocks noEditPoints="1"/>
            </p:cNvSpPr>
            <p:nvPr/>
          </p:nvSpPr>
          <p:spPr bwMode="auto">
            <a:xfrm>
              <a:off x="1582909" y="3585461"/>
              <a:ext cx="256673" cy="253057"/>
            </a:xfrm>
            <a:custGeom>
              <a:avLst/>
              <a:gdLst>
                <a:gd name="T0" fmla="*/ 176 w 205"/>
                <a:gd name="T1" fmla="*/ 154 h 203"/>
                <a:gd name="T2" fmla="*/ 172 w 205"/>
                <a:gd name="T3" fmla="*/ 149 h 203"/>
                <a:gd name="T4" fmla="*/ 167 w 205"/>
                <a:gd name="T5" fmla="*/ 123 h 203"/>
                <a:gd name="T6" fmla="*/ 167 w 205"/>
                <a:gd name="T7" fmla="*/ 123 h 203"/>
                <a:gd name="T8" fmla="*/ 186 w 205"/>
                <a:gd name="T9" fmla="*/ 105 h 203"/>
                <a:gd name="T10" fmla="*/ 193 w 205"/>
                <a:gd name="T11" fmla="*/ 104 h 203"/>
                <a:gd name="T12" fmla="*/ 204 w 205"/>
                <a:gd name="T13" fmla="*/ 88 h 203"/>
                <a:gd name="T14" fmla="*/ 202 w 205"/>
                <a:gd name="T15" fmla="*/ 74 h 203"/>
                <a:gd name="T16" fmla="*/ 185 w 205"/>
                <a:gd name="T17" fmla="*/ 64 h 203"/>
                <a:gd name="T18" fmla="*/ 178 w 205"/>
                <a:gd name="T19" fmla="*/ 65 h 203"/>
                <a:gd name="T20" fmla="*/ 153 w 205"/>
                <a:gd name="T21" fmla="*/ 57 h 203"/>
                <a:gd name="T22" fmla="*/ 153 w 205"/>
                <a:gd name="T23" fmla="*/ 57 h 203"/>
                <a:gd name="T24" fmla="*/ 148 w 205"/>
                <a:gd name="T25" fmla="*/ 31 h 203"/>
                <a:gd name="T26" fmla="*/ 150 w 205"/>
                <a:gd name="T27" fmla="*/ 25 h 203"/>
                <a:gd name="T28" fmla="*/ 142 w 205"/>
                <a:gd name="T29" fmla="*/ 7 h 203"/>
                <a:gd name="T30" fmla="*/ 135 w 205"/>
                <a:gd name="T31" fmla="*/ 4 h 203"/>
                <a:gd name="T32" fmla="*/ 129 w 205"/>
                <a:gd name="T33" fmla="*/ 2 h 203"/>
                <a:gd name="T34" fmla="*/ 111 w 205"/>
                <a:gd name="T35" fmla="*/ 12 h 203"/>
                <a:gd name="T36" fmla="*/ 109 w 205"/>
                <a:gd name="T37" fmla="*/ 18 h 203"/>
                <a:gd name="T38" fmla="*/ 89 w 205"/>
                <a:gd name="T39" fmla="*/ 35 h 203"/>
                <a:gd name="T40" fmla="*/ 89 w 205"/>
                <a:gd name="T41" fmla="*/ 35 h 203"/>
                <a:gd name="T42" fmla="*/ 64 w 205"/>
                <a:gd name="T43" fmla="*/ 27 h 203"/>
                <a:gd name="T44" fmla="*/ 60 w 205"/>
                <a:gd name="T45" fmla="*/ 22 h 203"/>
                <a:gd name="T46" fmla="*/ 40 w 205"/>
                <a:gd name="T47" fmla="*/ 20 h 203"/>
                <a:gd name="T48" fmla="*/ 30 w 205"/>
                <a:gd name="T49" fmla="*/ 29 h 203"/>
                <a:gd name="T50" fmla="*/ 29 w 205"/>
                <a:gd name="T51" fmla="*/ 49 h 203"/>
                <a:gd name="T52" fmla="*/ 34 w 205"/>
                <a:gd name="T53" fmla="*/ 54 h 203"/>
                <a:gd name="T54" fmla="*/ 39 w 205"/>
                <a:gd name="T55" fmla="*/ 80 h 203"/>
                <a:gd name="T56" fmla="*/ 19 w 205"/>
                <a:gd name="T57" fmla="*/ 98 h 203"/>
                <a:gd name="T58" fmla="*/ 13 w 205"/>
                <a:gd name="T59" fmla="*/ 99 h 203"/>
                <a:gd name="T60" fmla="*/ 1 w 205"/>
                <a:gd name="T61" fmla="*/ 115 h 203"/>
                <a:gd name="T62" fmla="*/ 4 w 205"/>
                <a:gd name="T63" fmla="*/ 128 h 203"/>
                <a:gd name="T64" fmla="*/ 21 w 205"/>
                <a:gd name="T65" fmla="*/ 139 h 203"/>
                <a:gd name="T66" fmla="*/ 27 w 205"/>
                <a:gd name="T67" fmla="*/ 137 h 203"/>
                <a:gd name="T68" fmla="*/ 52 w 205"/>
                <a:gd name="T69" fmla="*/ 146 h 203"/>
                <a:gd name="T70" fmla="*/ 52 w 205"/>
                <a:gd name="T71" fmla="*/ 146 h 203"/>
                <a:gd name="T72" fmla="*/ 57 w 205"/>
                <a:gd name="T73" fmla="*/ 172 h 203"/>
                <a:gd name="T74" fmla="*/ 55 w 205"/>
                <a:gd name="T75" fmla="*/ 178 h 203"/>
                <a:gd name="T76" fmla="*/ 64 w 205"/>
                <a:gd name="T77" fmla="*/ 196 h 203"/>
                <a:gd name="T78" fmla="*/ 70 w 205"/>
                <a:gd name="T79" fmla="*/ 199 h 203"/>
                <a:gd name="T80" fmla="*/ 77 w 205"/>
                <a:gd name="T81" fmla="*/ 201 h 203"/>
                <a:gd name="T82" fmla="*/ 94 w 205"/>
                <a:gd name="T83" fmla="*/ 191 h 203"/>
                <a:gd name="T84" fmla="*/ 96 w 205"/>
                <a:gd name="T85" fmla="*/ 185 h 203"/>
                <a:gd name="T86" fmla="*/ 116 w 205"/>
                <a:gd name="T87" fmla="*/ 167 h 203"/>
                <a:gd name="T88" fmla="*/ 116 w 205"/>
                <a:gd name="T89" fmla="*/ 167 h 203"/>
                <a:gd name="T90" fmla="*/ 141 w 205"/>
                <a:gd name="T91" fmla="*/ 176 h 203"/>
                <a:gd name="T92" fmla="*/ 146 w 205"/>
                <a:gd name="T93" fmla="*/ 181 h 203"/>
                <a:gd name="T94" fmla="*/ 165 w 205"/>
                <a:gd name="T95" fmla="*/ 183 h 203"/>
                <a:gd name="T96" fmla="*/ 176 w 205"/>
                <a:gd name="T97" fmla="*/ 174 h 203"/>
                <a:gd name="T98" fmla="*/ 176 w 205"/>
                <a:gd name="T99" fmla="*/ 154 h 203"/>
                <a:gd name="T100" fmla="*/ 92 w 205"/>
                <a:gd name="T101" fmla="*/ 134 h 203"/>
                <a:gd name="T102" fmla="*/ 70 w 205"/>
                <a:gd name="T103" fmla="*/ 90 h 203"/>
                <a:gd name="T104" fmla="*/ 114 w 205"/>
                <a:gd name="T105" fmla="*/ 69 h 203"/>
                <a:gd name="T106" fmla="*/ 135 w 205"/>
                <a:gd name="T107" fmla="*/ 112 h 203"/>
                <a:gd name="T108" fmla="*/ 92 w 205"/>
                <a:gd name="T109" fmla="*/ 13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5" h="203">
                  <a:moveTo>
                    <a:pt x="176" y="154"/>
                  </a:moveTo>
                  <a:cubicBezTo>
                    <a:pt x="172" y="149"/>
                    <a:pt x="172" y="149"/>
                    <a:pt x="172" y="149"/>
                  </a:cubicBezTo>
                  <a:cubicBezTo>
                    <a:pt x="165" y="142"/>
                    <a:pt x="163" y="132"/>
                    <a:pt x="167" y="123"/>
                  </a:cubicBezTo>
                  <a:cubicBezTo>
                    <a:pt x="167" y="123"/>
                    <a:pt x="167" y="123"/>
                    <a:pt x="167" y="123"/>
                  </a:cubicBezTo>
                  <a:cubicBezTo>
                    <a:pt x="170" y="114"/>
                    <a:pt x="177" y="107"/>
                    <a:pt x="186" y="105"/>
                  </a:cubicBezTo>
                  <a:cubicBezTo>
                    <a:pt x="193" y="104"/>
                    <a:pt x="193" y="104"/>
                    <a:pt x="193" y="104"/>
                  </a:cubicBezTo>
                  <a:cubicBezTo>
                    <a:pt x="200" y="102"/>
                    <a:pt x="205" y="95"/>
                    <a:pt x="204" y="88"/>
                  </a:cubicBezTo>
                  <a:cubicBezTo>
                    <a:pt x="204" y="83"/>
                    <a:pt x="203" y="79"/>
                    <a:pt x="202" y="74"/>
                  </a:cubicBezTo>
                  <a:cubicBezTo>
                    <a:pt x="200" y="67"/>
                    <a:pt x="192" y="63"/>
                    <a:pt x="185" y="64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69" y="67"/>
                    <a:pt x="159" y="64"/>
                    <a:pt x="153" y="57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47" y="50"/>
                    <a:pt x="145" y="40"/>
                    <a:pt x="148" y="31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2" y="17"/>
                    <a:pt x="149" y="9"/>
                    <a:pt x="142" y="7"/>
                  </a:cubicBezTo>
                  <a:cubicBezTo>
                    <a:pt x="140" y="6"/>
                    <a:pt x="138" y="5"/>
                    <a:pt x="135" y="4"/>
                  </a:cubicBezTo>
                  <a:cubicBezTo>
                    <a:pt x="133" y="3"/>
                    <a:pt x="131" y="3"/>
                    <a:pt x="129" y="2"/>
                  </a:cubicBezTo>
                  <a:cubicBezTo>
                    <a:pt x="121" y="0"/>
                    <a:pt x="114" y="4"/>
                    <a:pt x="111" y="1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6" y="27"/>
                    <a:pt x="99" y="34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0" y="37"/>
                    <a:pt x="70" y="34"/>
                    <a:pt x="64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55" y="16"/>
                    <a:pt x="46" y="16"/>
                    <a:pt x="40" y="20"/>
                  </a:cubicBezTo>
                  <a:cubicBezTo>
                    <a:pt x="37" y="23"/>
                    <a:pt x="33" y="26"/>
                    <a:pt x="30" y="29"/>
                  </a:cubicBezTo>
                  <a:cubicBezTo>
                    <a:pt x="25" y="35"/>
                    <a:pt x="24" y="43"/>
                    <a:pt x="29" y="49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40" y="61"/>
                    <a:pt x="42" y="71"/>
                    <a:pt x="39" y="80"/>
                  </a:cubicBezTo>
                  <a:cubicBezTo>
                    <a:pt x="36" y="89"/>
                    <a:pt x="28" y="96"/>
                    <a:pt x="19" y="9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5" y="100"/>
                    <a:pt x="0" y="107"/>
                    <a:pt x="1" y="115"/>
                  </a:cubicBezTo>
                  <a:cubicBezTo>
                    <a:pt x="2" y="119"/>
                    <a:pt x="3" y="124"/>
                    <a:pt x="4" y="128"/>
                  </a:cubicBezTo>
                  <a:cubicBezTo>
                    <a:pt x="6" y="136"/>
                    <a:pt x="13" y="140"/>
                    <a:pt x="21" y="139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6" y="136"/>
                    <a:pt x="46" y="139"/>
                    <a:pt x="52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8" y="153"/>
                    <a:pt x="61" y="163"/>
                    <a:pt x="57" y="172"/>
                  </a:cubicBezTo>
                  <a:cubicBezTo>
                    <a:pt x="55" y="178"/>
                    <a:pt x="55" y="178"/>
                    <a:pt x="55" y="178"/>
                  </a:cubicBezTo>
                  <a:cubicBezTo>
                    <a:pt x="53" y="185"/>
                    <a:pt x="57" y="193"/>
                    <a:pt x="64" y="196"/>
                  </a:cubicBezTo>
                  <a:cubicBezTo>
                    <a:pt x="66" y="197"/>
                    <a:pt x="68" y="198"/>
                    <a:pt x="70" y="199"/>
                  </a:cubicBezTo>
                  <a:cubicBezTo>
                    <a:pt x="72" y="199"/>
                    <a:pt x="74" y="200"/>
                    <a:pt x="77" y="201"/>
                  </a:cubicBezTo>
                  <a:cubicBezTo>
                    <a:pt x="84" y="203"/>
                    <a:pt x="92" y="198"/>
                    <a:pt x="94" y="191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9" y="176"/>
                    <a:pt x="107" y="169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25" y="166"/>
                    <a:pt x="135" y="169"/>
                    <a:pt x="141" y="176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151" y="186"/>
                    <a:pt x="159" y="187"/>
                    <a:pt x="165" y="183"/>
                  </a:cubicBezTo>
                  <a:cubicBezTo>
                    <a:pt x="169" y="180"/>
                    <a:pt x="172" y="177"/>
                    <a:pt x="176" y="174"/>
                  </a:cubicBezTo>
                  <a:cubicBezTo>
                    <a:pt x="181" y="168"/>
                    <a:pt x="181" y="160"/>
                    <a:pt x="176" y="154"/>
                  </a:cubicBezTo>
                  <a:close/>
                  <a:moveTo>
                    <a:pt x="92" y="134"/>
                  </a:moveTo>
                  <a:cubicBezTo>
                    <a:pt x="74" y="128"/>
                    <a:pt x="64" y="108"/>
                    <a:pt x="70" y="90"/>
                  </a:cubicBezTo>
                  <a:cubicBezTo>
                    <a:pt x="76" y="72"/>
                    <a:pt x="96" y="63"/>
                    <a:pt x="114" y="69"/>
                  </a:cubicBezTo>
                  <a:cubicBezTo>
                    <a:pt x="132" y="75"/>
                    <a:pt x="142" y="94"/>
                    <a:pt x="135" y="112"/>
                  </a:cubicBezTo>
                  <a:cubicBezTo>
                    <a:pt x="129" y="131"/>
                    <a:pt x="110" y="140"/>
                    <a:pt x="9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Freeform 38"/>
            <p:cNvSpPr>
              <a:spLocks noEditPoints="1"/>
            </p:cNvSpPr>
            <p:nvPr/>
          </p:nvSpPr>
          <p:spPr bwMode="auto">
            <a:xfrm>
              <a:off x="1790175" y="3524004"/>
              <a:ext cx="150630" cy="157859"/>
            </a:xfrm>
            <a:custGeom>
              <a:avLst/>
              <a:gdLst>
                <a:gd name="T0" fmla="*/ 113 w 120"/>
                <a:gd name="T1" fmla="*/ 81 h 127"/>
                <a:gd name="T2" fmla="*/ 110 w 120"/>
                <a:gd name="T3" fmla="*/ 79 h 127"/>
                <a:gd name="T4" fmla="*/ 102 w 120"/>
                <a:gd name="T5" fmla="*/ 65 h 127"/>
                <a:gd name="T6" fmla="*/ 102 w 120"/>
                <a:gd name="T7" fmla="*/ 65 h 127"/>
                <a:gd name="T8" fmla="*/ 111 w 120"/>
                <a:gd name="T9" fmla="*/ 51 h 127"/>
                <a:gd name="T10" fmla="*/ 114 w 120"/>
                <a:gd name="T11" fmla="*/ 49 h 127"/>
                <a:gd name="T12" fmla="*/ 118 w 120"/>
                <a:gd name="T13" fmla="*/ 37 h 127"/>
                <a:gd name="T14" fmla="*/ 114 w 120"/>
                <a:gd name="T15" fmla="*/ 30 h 127"/>
                <a:gd name="T16" fmla="*/ 102 w 120"/>
                <a:gd name="T17" fmla="*/ 27 h 127"/>
                <a:gd name="T18" fmla="*/ 99 w 120"/>
                <a:gd name="T19" fmla="*/ 29 h 127"/>
                <a:gd name="T20" fmla="*/ 82 w 120"/>
                <a:gd name="T21" fmla="*/ 28 h 127"/>
                <a:gd name="T22" fmla="*/ 82 w 120"/>
                <a:gd name="T23" fmla="*/ 28 h 127"/>
                <a:gd name="T24" fmla="*/ 75 w 120"/>
                <a:gd name="T25" fmla="*/ 13 h 127"/>
                <a:gd name="T26" fmla="*/ 75 w 120"/>
                <a:gd name="T27" fmla="*/ 9 h 127"/>
                <a:gd name="T28" fmla="*/ 67 w 120"/>
                <a:gd name="T29" fmla="*/ 0 h 127"/>
                <a:gd name="T30" fmla="*/ 63 w 120"/>
                <a:gd name="T31" fmla="*/ 0 h 127"/>
                <a:gd name="T32" fmla="*/ 58 w 120"/>
                <a:gd name="T33" fmla="*/ 0 h 127"/>
                <a:gd name="T34" fmla="*/ 50 w 120"/>
                <a:gd name="T35" fmla="*/ 8 h 127"/>
                <a:gd name="T36" fmla="*/ 49 w 120"/>
                <a:gd name="T37" fmla="*/ 12 h 127"/>
                <a:gd name="T38" fmla="*/ 41 w 120"/>
                <a:gd name="T39" fmla="*/ 26 h 127"/>
                <a:gd name="T40" fmla="*/ 41 w 120"/>
                <a:gd name="T41" fmla="*/ 26 h 127"/>
                <a:gd name="T42" fmla="*/ 24 w 120"/>
                <a:gd name="T43" fmla="*/ 26 h 127"/>
                <a:gd name="T44" fmla="*/ 21 w 120"/>
                <a:gd name="T45" fmla="*/ 24 h 127"/>
                <a:gd name="T46" fmla="*/ 9 w 120"/>
                <a:gd name="T47" fmla="*/ 26 h 127"/>
                <a:gd name="T48" fmla="*/ 4 w 120"/>
                <a:gd name="T49" fmla="*/ 33 h 127"/>
                <a:gd name="T50" fmla="*/ 7 w 120"/>
                <a:gd name="T51" fmla="*/ 45 h 127"/>
                <a:gd name="T52" fmla="*/ 11 w 120"/>
                <a:gd name="T53" fmla="*/ 47 h 127"/>
                <a:gd name="T54" fmla="*/ 19 w 120"/>
                <a:gd name="T55" fmla="*/ 62 h 127"/>
                <a:gd name="T56" fmla="*/ 10 w 120"/>
                <a:gd name="T57" fmla="*/ 76 h 127"/>
                <a:gd name="T58" fmla="*/ 6 w 120"/>
                <a:gd name="T59" fmla="*/ 77 h 127"/>
                <a:gd name="T60" fmla="*/ 2 w 120"/>
                <a:gd name="T61" fmla="*/ 89 h 127"/>
                <a:gd name="T62" fmla="*/ 6 w 120"/>
                <a:gd name="T63" fmla="*/ 97 h 127"/>
                <a:gd name="T64" fmla="*/ 18 w 120"/>
                <a:gd name="T65" fmla="*/ 100 h 127"/>
                <a:gd name="T66" fmla="*/ 22 w 120"/>
                <a:gd name="T67" fmla="*/ 98 h 127"/>
                <a:gd name="T68" fmla="*/ 38 w 120"/>
                <a:gd name="T69" fmla="*/ 98 h 127"/>
                <a:gd name="T70" fmla="*/ 38 w 120"/>
                <a:gd name="T71" fmla="*/ 98 h 127"/>
                <a:gd name="T72" fmla="*/ 46 w 120"/>
                <a:gd name="T73" fmla="*/ 113 h 127"/>
                <a:gd name="T74" fmla="*/ 46 w 120"/>
                <a:gd name="T75" fmla="*/ 117 h 127"/>
                <a:gd name="T76" fmla="*/ 54 w 120"/>
                <a:gd name="T77" fmla="*/ 126 h 127"/>
                <a:gd name="T78" fmla="*/ 58 w 120"/>
                <a:gd name="T79" fmla="*/ 127 h 127"/>
                <a:gd name="T80" fmla="*/ 62 w 120"/>
                <a:gd name="T81" fmla="*/ 127 h 127"/>
                <a:gd name="T82" fmla="*/ 71 w 120"/>
                <a:gd name="T83" fmla="*/ 118 h 127"/>
                <a:gd name="T84" fmla="*/ 71 w 120"/>
                <a:gd name="T85" fmla="*/ 114 h 127"/>
                <a:gd name="T86" fmla="*/ 80 w 120"/>
                <a:gd name="T87" fmla="*/ 100 h 127"/>
                <a:gd name="T88" fmla="*/ 80 w 120"/>
                <a:gd name="T89" fmla="*/ 100 h 127"/>
                <a:gd name="T90" fmla="*/ 96 w 120"/>
                <a:gd name="T91" fmla="*/ 101 h 127"/>
                <a:gd name="T92" fmla="*/ 100 w 120"/>
                <a:gd name="T93" fmla="*/ 103 h 127"/>
                <a:gd name="T94" fmla="*/ 112 w 120"/>
                <a:gd name="T95" fmla="*/ 100 h 127"/>
                <a:gd name="T96" fmla="*/ 116 w 120"/>
                <a:gd name="T97" fmla="*/ 93 h 127"/>
                <a:gd name="T98" fmla="*/ 113 w 120"/>
                <a:gd name="T99" fmla="*/ 81 h 127"/>
                <a:gd name="T100" fmla="*/ 60 w 120"/>
                <a:gd name="T101" fmla="*/ 81 h 127"/>
                <a:gd name="T102" fmla="*/ 42 w 120"/>
                <a:gd name="T103" fmla="*/ 63 h 127"/>
                <a:gd name="T104" fmla="*/ 61 w 120"/>
                <a:gd name="T105" fmla="*/ 45 h 127"/>
                <a:gd name="T106" fmla="*/ 78 w 120"/>
                <a:gd name="T107" fmla="*/ 64 h 127"/>
                <a:gd name="T108" fmla="*/ 60 w 120"/>
                <a:gd name="T109" fmla="*/ 8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0" h="127">
                  <a:moveTo>
                    <a:pt x="113" y="81"/>
                  </a:moveTo>
                  <a:cubicBezTo>
                    <a:pt x="110" y="79"/>
                    <a:pt x="110" y="79"/>
                    <a:pt x="110" y="79"/>
                  </a:cubicBezTo>
                  <a:cubicBezTo>
                    <a:pt x="105" y="76"/>
                    <a:pt x="102" y="71"/>
                    <a:pt x="102" y="65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2" y="59"/>
                    <a:pt x="105" y="53"/>
                    <a:pt x="111" y="51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8" y="47"/>
                    <a:pt x="120" y="42"/>
                    <a:pt x="118" y="37"/>
                  </a:cubicBezTo>
                  <a:cubicBezTo>
                    <a:pt x="117" y="35"/>
                    <a:pt x="116" y="32"/>
                    <a:pt x="114" y="30"/>
                  </a:cubicBezTo>
                  <a:cubicBezTo>
                    <a:pt x="112" y="26"/>
                    <a:pt x="107" y="24"/>
                    <a:pt x="102" y="27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4" y="31"/>
                    <a:pt x="87" y="31"/>
                    <a:pt x="82" y="2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77" y="25"/>
                    <a:pt x="74" y="19"/>
                    <a:pt x="75" y="1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5"/>
                    <a:pt x="71" y="1"/>
                    <a:pt x="67" y="0"/>
                  </a:cubicBezTo>
                  <a:cubicBezTo>
                    <a:pt x="65" y="0"/>
                    <a:pt x="64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4" y="0"/>
                    <a:pt x="50" y="4"/>
                    <a:pt x="50" y="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8"/>
                    <a:pt x="46" y="24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6" y="29"/>
                    <a:pt x="29" y="29"/>
                    <a:pt x="24" y="2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7" y="21"/>
                    <a:pt x="12" y="22"/>
                    <a:pt x="9" y="26"/>
                  </a:cubicBezTo>
                  <a:cubicBezTo>
                    <a:pt x="7" y="28"/>
                    <a:pt x="6" y="31"/>
                    <a:pt x="4" y="33"/>
                  </a:cubicBezTo>
                  <a:cubicBezTo>
                    <a:pt x="2" y="37"/>
                    <a:pt x="4" y="42"/>
                    <a:pt x="7" y="45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6" y="50"/>
                    <a:pt x="19" y="56"/>
                    <a:pt x="19" y="62"/>
                  </a:cubicBezTo>
                  <a:cubicBezTo>
                    <a:pt x="18" y="68"/>
                    <a:pt x="15" y="73"/>
                    <a:pt x="10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2" y="80"/>
                    <a:pt x="0" y="85"/>
                    <a:pt x="2" y="89"/>
                  </a:cubicBezTo>
                  <a:cubicBezTo>
                    <a:pt x="4" y="92"/>
                    <a:pt x="5" y="94"/>
                    <a:pt x="6" y="97"/>
                  </a:cubicBezTo>
                  <a:cubicBezTo>
                    <a:pt x="9" y="100"/>
                    <a:pt x="14" y="102"/>
                    <a:pt x="18" y="100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7" y="95"/>
                    <a:pt x="33" y="95"/>
                    <a:pt x="38" y="98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43" y="102"/>
                    <a:pt x="46" y="107"/>
                    <a:pt x="46" y="113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2"/>
                    <a:pt x="49" y="126"/>
                    <a:pt x="54" y="126"/>
                  </a:cubicBezTo>
                  <a:cubicBezTo>
                    <a:pt x="55" y="126"/>
                    <a:pt x="56" y="126"/>
                    <a:pt x="58" y="127"/>
                  </a:cubicBezTo>
                  <a:cubicBezTo>
                    <a:pt x="59" y="127"/>
                    <a:pt x="61" y="127"/>
                    <a:pt x="62" y="127"/>
                  </a:cubicBezTo>
                  <a:cubicBezTo>
                    <a:pt x="67" y="126"/>
                    <a:pt x="71" y="123"/>
                    <a:pt x="71" y="118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1" y="108"/>
                    <a:pt x="75" y="103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5" y="97"/>
                    <a:pt x="91" y="97"/>
                    <a:pt x="96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4" y="105"/>
                    <a:pt x="109" y="104"/>
                    <a:pt x="112" y="100"/>
                  </a:cubicBezTo>
                  <a:cubicBezTo>
                    <a:pt x="113" y="98"/>
                    <a:pt x="115" y="96"/>
                    <a:pt x="116" y="93"/>
                  </a:cubicBezTo>
                  <a:cubicBezTo>
                    <a:pt x="118" y="89"/>
                    <a:pt x="117" y="84"/>
                    <a:pt x="113" y="81"/>
                  </a:cubicBezTo>
                  <a:close/>
                  <a:moveTo>
                    <a:pt x="60" y="81"/>
                  </a:moveTo>
                  <a:cubicBezTo>
                    <a:pt x="50" y="81"/>
                    <a:pt x="42" y="72"/>
                    <a:pt x="42" y="63"/>
                  </a:cubicBezTo>
                  <a:cubicBezTo>
                    <a:pt x="43" y="53"/>
                    <a:pt x="51" y="45"/>
                    <a:pt x="61" y="45"/>
                  </a:cubicBezTo>
                  <a:cubicBezTo>
                    <a:pt x="71" y="46"/>
                    <a:pt x="79" y="54"/>
                    <a:pt x="78" y="64"/>
                  </a:cubicBezTo>
                  <a:cubicBezTo>
                    <a:pt x="78" y="74"/>
                    <a:pt x="69" y="81"/>
                    <a:pt x="60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9378950" y="4603750"/>
            <a:ext cx="925513" cy="928688"/>
            <a:chOff x="7034161" y="3451770"/>
            <a:chExt cx="694758" cy="696188"/>
          </a:xfrm>
        </p:grpSpPr>
        <p:sp>
          <p:nvSpPr>
            <p:cNvPr id="58" name="Oval 11"/>
            <p:cNvSpPr>
              <a:spLocks noChangeArrowheads="1"/>
            </p:cNvSpPr>
            <p:nvPr/>
          </p:nvSpPr>
          <p:spPr bwMode="auto">
            <a:xfrm>
              <a:off x="7034161" y="3451770"/>
              <a:ext cx="694758" cy="696188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7087511" y="3506438"/>
              <a:ext cx="586853" cy="58685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596224" y="4845014"/>
            <a:ext cx="490050" cy="412925"/>
            <a:chOff x="7197170" y="3511953"/>
            <a:chExt cx="367536" cy="309694"/>
          </a:xfrm>
          <a:solidFill>
            <a:schemeClr val="tx1"/>
          </a:solidFill>
        </p:grpSpPr>
        <p:sp>
          <p:nvSpPr>
            <p:cNvPr id="42" name="Freeform 40"/>
            <p:cNvSpPr/>
            <p:nvPr/>
          </p:nvSpPr>
          <p:spPr bwMode="auto">
            <a:xfrm>
              <a:off x="7236936" y="3633662"/>
              <a:ext cx="289209" cy="93993"/>
            </a:xfrm>
            <a:custGeom>
              <a:avLst/>
              <a:gdLst>
                <a:gd name="T0" fmla="*/ 4 w 232"/>
                <a:gd name="T1" fmla="*/ 75 h 75"/>
                <a:gd name="T2" fmla="*/ 5 w 232"/>
                <a:gd name="T3" fmla="*/ 75 h 75"/>
                <a:gd name="T4" fmla="*/ 10 w 232"/>
                <a:gd name="T5" fmla="*/ 70 h 75"/>
                <a:gd name="T6" fmla="*/ 10 w 232"/>
                <a:gd name="T7" fmla="*/ 61 h 75"/>
                <a:gd name="T8" fmla="*/ 29 w 232"/>
                <a:gd name="T9" fmla="*/ 42 h 75"/>
                <a:gd name="T10" fmla="*/ 103 w 232"/>
                <a:gd name="T11" fmla="*/ 42 h 75"/>
                <a:gd name="T12" fmla="*/ 111 w 232"/>
                <a:gd name="T13" fmla="*/ 50 h 75"/>
                <a:gd name="T14" fmla="*/ 111 w 232"/>
                <a:gd name="T15" fmla="*/ 70 h 75"/>
                <a:gd name="T16" fmla="*/ 115 w 232"/>
                <a:gd name="T17" fmla="*/ 75 h 75"/>
                <a:gd name="T18" fmla="*/ 116 w 232"/>
                <a:gd name="T19" fmla="*/ 75 h 75"/>
                <a:gd name="T20" fmla="*/ 121 w 232"/>
                <a:gd name="T21" fmla="*/ 70 h 75"/>
                <a:gd name="T22" fmla="*/ 121 w 232"/>
                <a:gd name="T23" fmla="*/ 50 h 75"/>
                <a:gd name="T24" fmla="*/ 129 w 232"/>
                <a:gd name="T25" fmla="*/ 42 h 75"/>
                <a:gd name="T26" fmla="*/ 202 w 232"/>
                <a:gd name="T27" fmla="*/ 42 h 75"/>
                <a:gd name="T28" fmla="*/ 222 w 232"/>
                <a:gd name="T29" fmla="*/ 61 h 75"/>
                <a:gd name="T30" fmla="*/ 222 w 232"/>
                <a:gd name="T31" fmla="*/ 70 h 75"/>
                <a:gd name="T32" fmla="*/ 227 w 232"/>
                <a:gd name="T33" fmla="*/ 75 h 75"/>
                <a:gd name="T34" fmla="*/ 228 w 232"/>
                <a:gd name="T35" fmla="*/ 75 h 75"/>
                <a:gd name="T36" fmla="*/ 232 w 232"/>
                <a:gd name="T37" fmla="*/ 70 h 75"/>
                <a:gd name="T38" fmla="*/ 232 w 232"/>
                <a:gd name="T39" fmla="*/ 61 h 75"/>
                <a:gd name="T40" fmla="*/ 202 w 232"/>
                <a:gd name="T41" fmla="*/ 32 h 75"/>
                <a:gd name="T42" fmla="*/ 129 w 232"/>
                <a:gd name="T43" fmla="*/ 32 h 75"/>
                <a:gd name="T44" fmla="*/ 121 w 232"/>
                <a:gd name="T45" fmla="*/ 24 h 75"/>
                <a:gd name="T46" fmla="*/ 121 w 232"/>
                <a:gd name="T47" fmla="*/ 5 h 75"/>
                <a:gd name="T48" fmla="*/ 116 w 232"/>
                <a:gd name="T49" fmla="*/ 0 h 75"/>
                <a:gd name="T50" fmla="*/ 115 w 232"/>
                <a:gd name="T51" fmla="*/ 0 h 75"/>
                <a:gd name="T52" fmla="*/ 111 w 232"/>
                <a:gd name="T53" fmla="*/ 5 h 75"/>
                <a:gd name="T54" fmla="*/ 111 w 232"/>
                <a:gd name="T55" fmla="*/ 24 h 75"/>
                <a:gd name="T56" fmla="*/ 103 w 232"/>
                <a:gd name="T57" fmla="*/ 32 h 75"/>
                <a:gd name="T58" fmla="*/ 29 w 232"/>
                <a:gd name="T59" fmla="*/ 32 h 75"/>
                <a:gd name="T60" fmla="*/ 0 w 232"/>
                <a:gd name="T61" fmla="*/ 61 h 75"/>
                <a:gd name="T62" fmla="*/ 0 w 232"/>
                <a:gd name="T63" fmla="*/ 70 h 75"/>
                <a:gd name="T64" fmla="*/ 4 w 232"/>
                <a:gd name="T6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75">
                  <a:moveTo>
                    <a:pt x="4" y="75"/>
                  </a:moveTo>
                  <a:cubicBezTo>
                    <a:pt x="5" y="75"/>
                    <a:pt x="5" y="75"/>
                    <a:pt x="5" y="75"/>
                  </a:cubicBezTo>
                  <a:cubicBezTo>
                    <a:pt x="8" y="75"/>
                    <a:pt x="10" y="73"/>
                    <a:pt x="10" y="7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50"/>
                    <a:pt x="19" y="42"/>
                    <a:pt x="29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7" y="42"/>
                    <a:pt x="111" y="45"/>
                    <a:pt x="111" y="5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1" y="73"/>
                    <a:pt x="113" y="75"/>
                    <a:pt x="115" y="75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19" y="75"/>
                    <a:pt x="121" y="73"/>
                    <a:pt x="121" y="7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45"/>
                    <a:pt x="125" y="42"/>
                    <a:pt x="129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13" y="42"/>
                    <a:pt x="222" y="50"/>
                    <a:pt x="222" y="61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2" y="73"/>
                    <a:pt x="224" y="75"/>
                    <a:pt x="227" y="75"/>
                  </a:cubicBezTo>
                  <a:cubicBezTo>
                    <a:pt x="228" y="75"/>
                    <a:pt x="228" y="75"/>
                    <a:pt x="228" y="75"/>
                  </a:cubicBezTo>
                  <a:cubicBezTo>
                    <a:pt x="230" y="75"/>
                    <a:pt x="232" y="73"/>
                    <a:pt x="232" y="70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32" y="45"/>
                    <a:pt x="219" y="32"/>
                    <a:pt x="202" y="32"/>
                  </a:cubicBezTo>
                  <a:cubicBezTo>
                    <a:pt x="129" y="32"/>
                    <a:pt x="129" y="32"/>
                    <a:pt x="129" y="32"/>
                  </a:cubicBezTo>
                  <a:cubicBezTo>
                    <a:pt x="125" y="32"/>
                    <a:pt x="121" y="28"/>
                    <a:pt x="121" y="24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1" y="2"/>
                    <a:pt x="119" y="0"/>
                    <a:pt x="11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1" y="2"/>
                    <a:pt x="111" y="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8"/>
                    <a:pt x="107" y="32"/>
                    <a:pt x="103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13" y="32"/>
                    <a:pt x="0" y="45"/>
                    <a:pt x="0" y="61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3"/>
                    <a:pt x="2" y="75"/>
                    <a:pt x="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7321288" y="3511953"/>
              <a:ext cx="120504" cy="109658"/>
            </a:xfrm>
            <a:custGeom>
              <a:avLst/>
              <a:gdLst>
                <a:gd name="T0" fmla="*/ 20 w 96"/>
                <a:gd name="T1" fmla="*/ 87 h 87"/>
                <a:gd name="T2" fmla="*/ 43 w 96"/>
                <a:gd name="T3" fmla="*/ 87 h 87"/>
                <a:gd name="T4" fmla="*/ 53 w 96"/>
                <a:gd name="T5" fmla="*/ 87 h 87"/>
                <a:gd name="T6" fmla="*/ 76 w 96"/>
                <a:gd name="T7" fmla="*/ 87 h 87"/>
                <a:gd name="T8" fmla="*/ 96 w 96"/>
                <a:gd name="T9" fmla="*/ 67 h 87"/>
                <a:gd name="T10" fmla="*/ 96 w 96"/>
                <a:gd name="T11" fmla="*/ 19 h 87"/>
                <a:gd name="T12" fmla="*/ 76 w 96"/>
                <a:gd name="T13" fmla="*/ 0 h 87"/>
                <a:gd name="T14" fmla="*/ 20 w 96"/>
                <a:gd name="T15" fmla="*/ 0 h 87"/>
                <a:gd name="T16" fmla="*/ 0 w 96"/>
                <a:gd name="T17" fmla="*/ 19 h 87"/>
                <a:gd name="T18" fmla="*/ 0 w 96"/>
                <a:gd name="T19" fmla="*/ 67 h 87"/>
                <a:gd name="T20" fmla="*/ 20 w 96"/>
                <a:gd name="T2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87">
                  <a:moveTo>
                    <a:pt x="20" y="87"/>
                  </a:moveTo>
                  <a:cubicBezTo>
                    <a:pt x="43" y="87"/>
                    <a:pt x="43" y="87"/>
                    <a:pt x="4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87" y="87"/>
                    <a:pt x="96" y="78"/>
                    <a:pt x="96" y="67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6" y="9"/>
                    <a:pt x="87" y="0"/>
                    <a:pt x="7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8"/>
                    <a:pt x="9" y="87"/>
                    <a:pt x="20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7197170" y="3740910"/>
              <a:ext cx="89173" cy="80737"/>
            </a:xfrm>
            <a:custGeom>
              <a:avLst/>
              <a:gdLst>
                <a:gd name="T0" fmla="*/ 57 w 71"/>
                <a:gd name="T1" fmla="*/ 0 h 64"/>
                <a:gd name="T2" fmla="*/ 15 w 71"/>
                <a:gd name="T3" fmla="*/ 0 h 64"/>
                <a:gd name="T4" fmla="*/ 0 w 71"/>
                <a:gd name="T5" fmla="*/ 14 h 64"/>
                <a:gd name="T6" fmla="*/ 0 w 71"/>
                <a:gd name="T7" fmla="*/ 50 h 64"/>
                <a:gd name="T8" fmla="*/ 15 w 71"/>
                <a:gd name="T9" fmla="*/ 64 h 64"/>
                <a:gd name="T10" fmla="*/ 57 w 71"/>
                <a:gd name="T11" fmla="*/ 64 h 64"/>
                <a:gd name="T12" fmla="*/ 71 w 71"/>
                <a:gd name="T13" fmla="*/ 50 h 64"/>
                <a:gd name="T14" fmla="*/ 71 w 71"/>
                <a:gd name="T15" fmla="*/ 14 h 64"/>
                <a:gd name="T16" fmla="*/ 57 w 71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4">
                  <a:moveTo>
                    <a:pt x="5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8"/>
                    <a:pt x="7" y="64"/>
                    <a:pt x="15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65" y="64"/>
                    <a:pt x="71" y="58"/>
                    <a:pt x="71" y="5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6"/>
                    <a:pt x="65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7335748" y="3740910"/>
              <a:ext cx="89173" cy="80737"/>
            </a:xfrm>
            <a:custGeom>
              <a:avLst/>
              <a:gdLst>
                <a:gd name="T0" fmla="*/ 57 w 71"/>
                <a:gd name="T1" fmla="*/ 0 h 64"/>
                <a:gd name="T2" fmla="*/ 15 w 71"/>
                <a:gd name="T3" fmla="*/ 0 h 64"/>
                <a:gd name="T4" fmla="*/ 0 w 71"/>
                <a:gd name="T5" fmla="*/ 14 h 64"/>
                <a:gd name="T6" fmla="*/ 0 w 71"/>
                <a:gd name="T7" fmla="*/ 50 h 64"/>
                <a:gd name="T8" fmla="*/ 15 w 71"/>
                <a:gd name="T9" fmla="*/ 64 h 64"/>
                <a:gd name="T10" fmla="*/ 57 w 71"/>
                <a:gd name="T11" fmla="*/ 64 h 64"/>
                <a:gd name="T12" fmla="*/ 71 w 71"/>
                <a:gd name="T13" fmla="*/ 50 h 64"/>
                <a:gd name="T14" fmla="*/ 71 w 71"/>
                <a:gd name="T15" fmla="*/ 14 h 64"/>
                <a:gd name="T16" fmla="*/ 57 w 71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4">
                  <a:moveTo>
                    <a:pt x="5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8"/>
                    <a:pt x="7" y="64"/>
                    <a:pt x="15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65" y="64"/>
                    <a:pt x="71" y="58"/>
                    <a:pt x="71" y="5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6"/>
                    <a:pt x="65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7476738" y="3740910"/>
              <a:ext cx="87968" cy="80737"/>
            </a:xfrm>
            <a:custGeom>
              <a:avLst/>
              <a:gdLst>
                <a:gd name="T0" fmla="*/ 56 w 71"/>
                <a:gd name="T1" fmla="*/ 0 h 64"/>
                <a:gd name="T2" fmla="*/ 14 w 71"/>
                <a:gd name="T3" fmla="*/ 0 h 64"/>
                <a:gd name="T4" fmla="*/ 0 w 71"/>
                <a:gd name="T5" fmla="*/ 14 h 64"/>
                <a:gd name="T6" fmla="*/ 0 w 71"/>
                <a:gd name="T7" fmla="*/ 50 h 64"/>
                <a:gd name="T8" fmla="*/ 14 w 71"/>
                <a:gd name="T9" fmla="*/ 64 h 64"/>
                <a:gd name="T10" fmla="*/ 56 w 71"/>
                <a:gd name="T11" fmla="*/ 64 h 64"/>
                <a:gd name="T12" fmla="*/ 71 w 71"/>
                <a:gd name="T13" fmla="*/ 50 h 64"/>
                <a:gd name="T14" fmla="*/ 71 w 71"/>
                <a:gd name="T15" fmla="*/ 14 h 64"/>
                <a:gd name="T16" fmla="*/ 56 w 71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4">
                  <a:moveTo>
                    <a:pt x="56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8"/>
                    <a:pt x="6" y="64"/>
                    <a:pt x="14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64" y="64"/>
                    <a:pt x="71" y="58"/>
                    <a:pt x="71" y="5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6"/>
                    <a:pt x="64" y="0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zh-CN" altLang="en-US" sz="2400" strike="noStrike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1276350" y="2984500"/>
            <a:ext cx="214947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1559519" y="2503443"/>
            <a:ext cx="1582460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51441" y="5651956"/>
            <a:ext cx="798619" cy="338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en-US" altLang="zh-CN" sz="1600" noProof="1">
                <a:blipFill>
                  <a:blip r:embed="rId4"/>
                  <a:stretch>
                    <a:fillRect l="-11867" r="-11867"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STEP 01</a:t>
            </a:r>
            <a:endParaRPr lang="zh-CN" altLang="en-US" sz="1600" noProof="1">
              <a:blipFill>
                <a:blip r:embed="rId4"/>
                <a:stretch>
                  <a:fillRect l="-11867" r="-11867"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0" name="Rectangle 66"/>
          <p:cNvSpPr/>
          <p:nvPr/>
        </p:nvSpPr>
        <p:spPr>
          <a:xfrm>
            <a:off x="5014913" y="2984500"/>
            <a:ext cx="214947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98399" y="2503443"/>
            <a:ext cx="158246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75092" y="5651956"/>
            <a:ext cx="829073" cy="338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1218565">
              <a:defRPr sz="1600">
                <a:blipFill>
                  <a:blip r:embed="rId4"/>
                  <a:stretch>
                    <a:fillRect l="-11867" r="-11867"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en-US" altLang="zh-CN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STEP 03</a:t>
            </a:r>
            <a:endParaRPr lang="zh-CN" altLang="en-US" strike="noStrike" noProof="1"/>
          </a:p>
        </p:txBody>
      </p:sp>
      <p:sp>
        <p:nvSpPr>
          <p:cNvPr id="73" name="Rectangle 66"/>
          <p:cNvSpPr/>
          <p:nvPr/>
        </p:nvSpPr>
        <p:spPr>
          <a:xfrm>
            <a:off x="8764588" y="2984500"/>
            <a:ext cx="214947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9047439" y="2503443"/>
            <a:ext cx="158246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423331" y="5651956"/>
            <a:ext cx="830673" cy="338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1218565">
              <a:defRPr sz="1600">
                <a:blipFill>
                  <a:blip r:embed="rId4"/>
                  <a:stretch>
                    <a:fillRect l="-11867" r="-11867"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en-US" altLang="zh-CN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STEP 05</a:t>
            </a:r>
            <a:endParaRPr lang="zh-CN" altLang="en-US" strike="noStrike" noProof="1"/>
          </a:p>
        </p:txBody>
      </p:sp>
      <p:sp>
        <p:nvSpPr>
          <p:cNvPr id="76" name="Rectangle 66"/>
          <p:cNvSpPr/>
          <p:nvPr/>
        </p:nvSpPr>
        <p:spPr>
          <a:xfrm>
            <a:off x="3167063" y="4970463"/>
            <a:ext cx="214947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3450570" y="4490230"/>
            <a:ext cx="158246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Rectangle 66"/>
          <p:cNvSpPr/>
          <p:nvPr/>
        </p:nvSpPr>
        <p:spPr>
          <a:xfrm>
            <a:off x="6905625" y="4970463"/>
            <a:ext cx="214947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7189450" y="4490230"/>
            <a:ext cx="158246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17754" y="1948009"/>
            <a:ext cx="822661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1218565">
              <a:defRPr sz="1600">
                <a:blipFill>
                  <a:blip r:embed="rId4"/>
                  <a:stretch>
                    <a:fillRect l="-11867" r="-11867"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en-US" altLang="zh-CN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STEP 02</a:t>
            </a:r>
            <a:endParaRPr lang="zh-CN" altLang="en-US" strike="noStrike" noProof="1"/>
          </a:p>
        </p:txBody>
      </p:sp>
      <p:sp>
        <p:nvSpPr>
          <p:cNvPr id="81" name="TextBox 80"/>
          <p:cNvSpPr txBox="1"/>
          <p:nvPr/>
        </p:nvSpPr>
        <p:spPr>
          <a:xfrm>
            <a:off x="7566796" y="1948009"/>
            <a:ext cx="822661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1218565">
              <a:defRPr sz="1600">
                <a:blipFill>
                  <a:blip r:embed="rId4"/>
                  <a:stretch>
                    <a:fillRect l="-11867" r="-11867"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en-US" altLang="zh-CN" strike="noStrike" noProof="1"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STEP 04</a:t>
            </a:r>
            <a:endParaRPr lang="zh-CN" altLang="en-US" strike="noStrike" noProof="1"/>
          </a:p>
        </p:txBody>
      </p:sp>
      <p:sp>
        <p:nvSpPr>
          <p:cNvPr id="86" name="矩形 85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7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计划实施阶段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66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80" dur="15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00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7" dur="1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14" dur="15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21" dur="150" fill="hold"/>
                                        <p:tgtEl>
                                          <p:spTgt spid="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1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48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55" dur="15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62" dur="150" fill="hold"/>
                                        <p:tgtEl>
                                          <p:spTgt spid="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82" dur="150" fill="hold"/>
                                        <p:tgtEl>
                                          <p:spTgt spid="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89" dur="15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6" dur="15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203" dur="15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67" grpId="0"/>
      <p:bldP spid="68" grpId="0" animBg="1"/>
      <p:bldP spid="68" grpId="1" animBg="1"/>
      <p:bldP spid="69" grpId="0"/>
      <p:bldP spid="69" grpId="1"/>
      <p:bldP spid="70" grpId="0"/>
      <p:bldP spid="71" grpId="0" animBg="1"/>
      <p:bldP spid="71" grpId="1" animBg="1"/>
      <p:bldP spid="72" grpId="0"/>
      <p:bldP spid="72" grpId="1"/>
      <p:bldP spid="73" grpId="0"/>
      <p:bldP spid="74" grpId="0" animBg="1"/>
      <p:bldP spid="74" grpId="1" animBg="1"/>
      <p:bldP spid="75" grpId="0"/>
      <p:bldP spid="75" grpId="1"/>
      <p:bldP spid="76" grpId="0"/>
      <p:bldP spid="77" grpId="0" animBg="1"/>
      <p:bldP spid="77" grpId="1" animBg="1"/>
      <p:bldP spid="78" grpId="0"/>
      <p:bldP spid="79" grpId="0" animBg="1"/>
      <p:bldP spid="79" grpId="1" animBg="1"/>
      <p:bldP spid="80" grpId="0"/>
      <p:bldP spid="80" grpId="1"/>
      <p:bldP spid="81" grpId="0"/>
      <p:bldP spid="8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/>
          <p:nvPr/>
        </p:nvSpPr>
        <p:spPr bwMode="auto">
          <a:xfrm>
            <a:off x="2447593" y="3934062"/>
            <a:ext cx="6185407" cy="2929644"/>
          </a:xfrm>
          <a:custGeom>
            <a:avLst/>
            <a:gdLst>
              <a:gd name="T0" fmla="*/ 1184 w 3433"/>
              <a:gd name="T1" fmla="*/ 1626 h 1626"/>
              <a:gd name="T2" fmla="*/ 3433 w 3433"/>
              <a:gd name="T3" fmla="*/ 480 h 1626"/>
              <a:gd name="T4" fmla="*/ 3187 w 3433"/>
              <a:gd name="T5" fmla="*/ 0 h 1626"/>
              <a:gd name="T6" fmla="*/ 0 w 3433"/>
              <a:gd name="T7" fmla="*/ 1626 h 1626"/>
              <a:gd name="T8" fmla="*/ 1184 w 3433"/>
              <a:gd name="T9" fmla="*/ 1626 h 1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33" h="1626">
                <a:moveTo>
                  <a:pt x="1184" y="1626"/>
                </a:moveTo>
                <a:lnTo>
                  <a:pt x="3433" y="480"/>
                </a:lnTo>
                <a:lnTo>
                  <a:pt x="3187" y="0"/>
                </a:lnTo>
                <a:lnTo>
                  <a:pt x="0" y="1626"/>
                </a:lnTo>
                <a:lnTo>
                  <a:pt x="1184" y="1626"/>
                </a:lnTo>
                <a:close/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6427788" y="5184775"/>
            <a:ext cx="312738" cy="314325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5048250" y="5829300"/>
            <a:ext cx="312738" cy="314325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5743575" y="5489575"/>
            <a:ext cx="312738" cy="314325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4325938" y="6191250"/>
            <a:ext cx="314325" cy="314325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556001" y="4811608"/>
            <a:ext cx="927100" cy="1536700"/>
          </a:xfrm>
          <a:custGeom>
            <a:avLst/>
            <a:gdLst>
              <a:gd name="connsiteX0" fmla="*/ 695325 w 695325"/>
              <a:gd name="connsiteY0" fmla="*/ 1152525 h 1152525"/>
              <a:gd name="connsiteX1" fmla="*/ 695325 w 695325"/>
              <a:gd name="connsiteY1" fmla="*/ 0 h 1152525"/>
              <a:gd name="connsiteX2" fmla="*/ 0 w 695325"/>
              <a:gd name="connsiteY2" fmla="*/ 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325" h="1152525">
                <a:moveTo>
                  <a:pt x="695325" y="1152525"/>
                </a:moveTo>
                <a:lnTo>
                  <a:pt x="695325" y="0"/>
                </a:lnTo>
                <a:lnTo>
                  <a:pt x="0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Rectangle 66"/>
          <p:cNvSpPr/>
          <p:nvPr/>
        </p:nvSpPr>
        <p:spPr>
          <a:xfrm>
            <a:off x="928688" y="5092700"/>
            <a:ext cx="23812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679511" y="4652274"/>
            <a:ext cx="1630739" cy="32829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4277783" y="3440489"/>
            <a:ext cx="927100" cy="2535767"/>
          </a:xfrm>
          <a:custGeom>
            <a:avLst/>
            <a:gdLst>
              <a:gd name="connsiteX0" fmla="*/ 695325 w 695325"/>
              <a:gd name="connsiteY0" fmla="*/ 1152525 h 1152525"/>
              <a:gd name="connsiteX1" fmla="*/ 695325 w 695325"/>
              <a:gd name="connsiteY1" fmla="*/ 0 h 1152525"/>
              <a:gd name="connsiteX2" fmla="*/ 0 w 695325"/>
              <a:gd name="connsiteY2" fmla="*/ 0 h 1152525"/>
              <a:gd name="connsiteX0-1" fmla="*/ 695325 w 695325"/>
              <a:gd name="connsiteY0-2" fmla="*/ 1952625 h 1952625"/>
              <a:gd name="connsiteX1-3" fmla="*/ 695325 w 695325"/>
              <a:gd name="connsiteY1-4" fmla="*/ 0 h 1952625"/>
              <a:gd name="connsiteX2-5" fmla="*/ 0 w 695325"/>
              <a:gd name="connsiteY2-6" fmla="*/ 0 h 1952625"/>
              <a:gd name="connsiteX0-7" fmla="*/ 695325 w 695325"/>
              <a:gd name="connsiteY0-8" fmla="*/ 1901825 h 1901825"/>
              <a:gd name="connsiteX1-9" fmla="*/ 695325 w 695325"/>
              <a:gd name="connsiteY1-10" fmla="*/ 0 h 1901825"/>
              <a:gd name="connsiteX2-11" fmla="*/ 0 w 695325"/>
              <a:gd name="connsiteY2-12" fmla="*/ 0 h 1901825"/>
              <a:gd name="connsiteX0-13" fmla="*/ 695325 w 695325"/>
              <a:gd name="connsiteY0-14" fmla="*/ 1927225 h 1927225"/>
              <a:gd name="connsiteX1-15" fmla="*/ 695325 w 695325"/>
              <a:gd name="connsiteY1-16" fmla="*/ 0 h 1927225"/>
              <a:gd name="connsiteX2-17" fmla="*/ 0 w 695325"/>
              <a:gd name="connsiteY2-18" fmla="*/ 0 h 1927225"/>
              <a:gd name="connsiteX0-19" fmla="*/ 695325 w 695325"/>
              <a:gd name="connsiteY0-20" fmla="*/ 1901825 h 1901825"/>
              <a:gd name="connsiteX1-21" fmla="*/ 695325 w 695325"/>
              <a:gd name="connsiteY1-22" fmla="*/ 0 h 1901825"/>
              <a:gd name="connsiteX2-23" fmla="*/ 0 w 695325"/>
              <a:gd name="connsiteY2-24" fmla="*/ 0 h 1901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95325" h="1901825">
                <a:moveTo>
                  <a:pt x="695325" y="1901825"/>
                </a:moveTo>
                <a:lnTo>
                  <a:pt x="695325" y="0"/>
                </a:lnTo>
                <a:lnTo>
                  <a:pt x="0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Rectangle 66"/>
          <p:cNvSpPr/>
          <p:nvPr/>
        </p:nvSpPr>
        <p:spPr>
          <a:xfrm>
            <a:off x="1651000" y="3721100"/>
            <a:ext cx="2381250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401294" y="3281152"/>
            <a:ext cx="163074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972051" y="2097676"/>
            <a:ext cx="927915" cy="3539067"/>
          </a:xfrm>
          <a:custGeom>
            <a:avLst/>
            <a:gdLst>
              <a:gd name="connsiteX0" fmla="*/ 695325 w 695325"/>
              <a:gd name="connsiteY0" fmla="*/ 1152525 h 1152525"/>
              <a:gd name="connsiteX1" fmla="*/ 695325 w 695325"/>
              <a:gd name="connsiteY1" fmla="*/ 0 h 1152525"/>
              <a:gd name="connsiteX2" fmla="*/ 0 w 695325"/>
              <a:gd name="connsiteY2" fmla="*/ 0 h 1152525"/>
              <a:gd name="connsiteX0-1" fmla="*/ 695325 w 695325"/>
              <a:gd name="connsiteY0-2" fmla="*/ 1952625 h 1952625"/>
              <a:gd name="connsiteX1-3" fmla="*/ 695325 w 695325"/>
              <a:gd name="connsiteY1-4" fmla="*/ 0 h 1952625"/>
              <a:gd name="connsiteX2-5" fmla="*/ 0 w 695325"/>
              <a:gd name="connsiteY2-6" fmla="*/ 0 h 1952625"/>
              <a:gd name="connsiteX0-7" fmla="*/ 695325 w 695325"/>
              <a:gd name="connsiteY0-8" fmla="*/ 2743200 h 2743200"/>
              <a:gd name="connsiteX1-9" fmla="*/ 695325 w 695325"/>
              <a:gd name="connsiteY1-10" fmla="*/ 0 h 2743200"/>
              <a:gd name="connsiteX2-11" fmla="*/ 0 w 695325"/>
              <a:gd name="connsiteY2-12" fmla="*/ 0 h 2743200"/>
              <a:gd name="connsiteX0-13" fmla="*/ 688975 w 695325"/>
              <a:gd name="connsiteY0-14" fmla="*/ 2736850 h 2736850"/>
              <a:gd name="connsiteX1-15" fmla="*/ 695325 w 695325"/>
              <a:gd name="connsiteY1-16" fmla="*/ 0 h 2736850"/>
              <a:gd name="connsiteX2-17" fmla="*/ 0 w 695325"/>
              <a:gd name="connsiteY2-18" fmla="*/ 0 h 2736850"/>
              <a:gd name="connsiteX0-19" fmla="*/ 695325 w 695936"/>
              <a:gd name="connsiteY0-20" fmla="*/ 2698750 h 2698750"/>
              <a:gd name="connsiteX1-21" fmla="*/ 695325 w 695936"/>
              <a:gd name="connsiteY1-22" fmla="*/ 0 h 2698750"/>
              <a:gd name="connsiteX2-23" fmla="*/ 0 w 695936"/>
              <a:gd name="connsiteY2-24" fmla="*/ 0 h 2698750"/>
              <a:gd name="connsiteX0-25" fmla="*/ 695325 w 695936"/>
              <a:gd name="connsiteY0-26" fmla="*/ 2654300 h 2654300"/>
              <a:gd name="connsiteX1-27" fmla="*/ 695325 w 695936"/>
              <a:gd name="connsiteY1-28" fmla="*/ 0 h 2654300"/>
              <a:gd name="connsiteX2-29" fmla="*/ 0 w 695936"/>
              <a:gd name="connsiteY2-30" fmla="*/ 0 h 265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95936" h="2654300">
                <a:moveTo>
                  <a:pt x="695325" y="2654300"/>
                </a:moveTo>
                <a:cubicBezTo>
                  <a:pt x="697442" y="1742017"/>
                  <a:pt x="693208" y="912283"/>
                  <a:pt x="695325" y="0"/>
                </a:cubicBezTo>
                <a:lnTo>
                  <a:pt x="0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Rectangle 66"/>
          <p:cNvSpPr/>
          <p:nvPr/>
        </p:nvSpPr>
        <p:spPr>
          <a:xfrm>
            <a:off x="2344738" y="2379663"/>
            <a:ext cx="2381250" cy="6143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3095560" y="1938339"/>
            <a:ext cx="1630739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583680" y="2099099"/>
            <a:ext cx="951229" cy="3241675"/>
          </a:xfrm>
          <a:custGeom>
            <a:avLst/>
            <a:gdLst>
              <a:gd name="connsiteX0" fmla="*/ 0 w 632460"/>
              <a:gd name="connsiteY0" fmla="*/ 2438400 h 2438400"/>
              <a:gd name="connsiteX1" fmla="*/ 0 w 632460"/>
              <a:gd name="connsiteY1" fmla="*/ 0 h 2438400"/>
              <a:gd name="connsiteX2" fmla="*/ 594360 w 632460"/>
              <a:gd name="connsiteY2" fmla="*/ 0 h 2438400"/>
              <a:gd name="connsiteX3" fmla="*/ 632460 w 632460"/>
              <a:gd name="connsiteY3" fmla="*/ 0 h 2438400"/>
              <a:gd name="connsiteX0-1" fmla="*/ 0 w 632460"/>
              <a:gd name="connsiteY0-2" fmla="*/ 2438400 h 2438400"/>
              <a:gd name="connsiteX1-3" fmla="*/ 0 w 632460"/>
              <a:gd name="connsiteY1-4" fmla="*/ 0 h 2438400"/>
              <a:gd name="connsiteX2-5" fmla="*/ 594360 w 632460"/>
              <a:gd name="connsiteY2-6" fmla="*/ 0 h 2438400"/>
              <a:gd name="connsiteX3-7" fmla="*/ 632460 w 632460"/>
              <a:gd name="connsiteY3-8" fmla="*/ 0 h 2438400"/>
              <a:gd name="connsiteX0-9" fmla="*/ 0 w 632460"/>
              <a:gd name="connsiteY0-10" fmla="*/ 2438400 h 2438400"/>
              <a:gd name="connsiteX1-11" fmla="*/ 0 w 632460"/>
              <a:gd name="connsiteY1-12" fmla="*/ 0 h 2438400"/>
              <a:gd name="connsiteX2-13" fmla="*/ 632460 w 632460"/>
              <a:gd name="connsiteY2-14" fmla="*/ 0 h 2438400"/>
              <a:gd name="connsiteX0-15" fmla="*/ 0 w 713422"/>
              <a:gd name="connsiteY0-16" fmla="*/ 2438400 h 2438400"/>
              <a:gd name="connsiteX1-17" fmla="*/ 0 w 713422"/>
              <a:gd name="connsiteY1-18" fmla="*/ 0 h 2438400"/>
              <a:gd name="connsiteX2-19" fmla="*/ 713422 w 713422"/>
              <a:gd name="connsiteY2-20" fmla="*/ 0 h 2438400"/>
              <a:gd name="connsiteX0-21" fmla="*/ 0 w 713422"/>
              <a:gd name="connsiteY0-22" fmla="*/ 2431256 h 2431256"/>
              <a:gd name="connsiteX1-23" fmla="*/ 0 w 713422"/>
              <a:gd name="connsiteY1-24" fmla="*/ 0 h 2431256"/>
              <a:gd name="connsiteX2-25" fmla="*/ 713422 w 713422"/>
              <a:gd name="connsiteY2-26" fmla="*/ 0 h 24312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13422" h="2431256">
                <a:moveTo>
                  <a:pt x="0" y="2431256"/>
                </a:moveTo>
                <a:lnTo>
                  <a:pt x="0" y="0"/>
                </a:lnTo>
                <a:lnTo>
                  <a:pt x="713422" y="0"/>
                </a:lnTo>
              </a:path>
            </a:pathLst>
          </a:cu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7" name="Rectangle 66"/>
          <p:cNvSpPr/>
          <p:nvPr/>
        </p:nvSpPr>
        <p:spPr>
          <a:xfrm>
            <a:off x="7908925" y="2379663"/>
            <a:ext cx="2381250" cy="6143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7795664" y="1938339"/>
            <a:ext cx="1630742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3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3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能力提升计划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 flipH="1">
            <a:off x="7977188" y="3287713"/>
            <a:ext cx="2640012" cy="4745037"/>
            <a:chOff x="10404648" y="3131502"/>
            <a:chExt cx="2292350" cy="4377746"/>
          </a:xfrm>
        </p:grpSpPr>
        <p:pic>
          <p:nvPicPr>
            <p:cNvPr id="33814" name="Picture 2" descr="D:\1变色龙模板\2016.6\创意讲台年中工作汇报模板\飞镖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04648" y="3131502"/>
              <a:ext cx="2292350" cy="16462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3815" name="组合 31"/>
            <p:cNvGrpSpPr/>
            <p:nvPr/>
          </p:nvGrpSpPr>
          <p:grpSpPr>
            <a:xfrm rot="-5400000">
              <a:off x="9636980" y="5685001"/>
              <a:ext cx="2896742" cy="751745"/>
              <a:chOff x="10248900" y="5908675"/>
              <a:chExt cx="3003551" cy="779463"/>
            </a:xfrm>
          </p:grpSpPr>
          <p:sp>
            <p:nvSpPr>
              <p:cNvPr id="33816" name="Freeform 24"/>
              <p:cNvSpPr/>
              <p:nvPr/>
            </p:nvSpPr>
            <p:spPr>
              <a:xfrm>
                <a:off x="12253913" y="5922963"/>
                <a:ext cx="998538" cy="709613"/>
              </a:xfrm>
              <a:custGeom>
                <a:avLst/>
                <a:gdLst/>
                <a:ahLst/>
                <a:cxnLst>
                  <a:cxn ang="0">
                    <a:pos x="998538" y="0"/>
                  </a:cxn>
                  <a:cxn ang="0">
                    <a:pos x="998538" y="709613"/>
                  </a:cxn>
                  <a:cxn ang="0">
                    <a:pos x="0" y="704850"/>
                  </a:cxn>
                  <a:cxn ang="0">
                    <a:pos x="0" y="0"/>
                  </a:cxn>
                  <a:cxn ang="0">
                    <a:pos x="998538" y="0"/>
                  </a:cxn>
                </a:cxnLst>
                <a:rect l="0" t="0" r="0" b="0"/>
                <a:pathLst>
                  <a:path w="629" h="447">
                    <a:moveTo>
                      <a:pt x="629" y="0"/>
                    </a:moveTo>
                    <a:lnTo>
                      <a:pt x="629" y="447"/>
                    </a:lnTo>
                    <a:lnTo>
                      <a:pt x="0" y="444"/>
                    </a:lnTo>
                    <a:lnTo>
                      <a:pt x="0" y="0"/>
                    </a:ln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17" name="Freeform 25"/>
              <p:cNvSpPr/>
              <p:nvPr/>
            </p:nvSpPr>
            <p:spPr>
              <a:xfrm>
                <a:off x="12677775" y="6324600"/>
                <a:ext cx="536575" cy="307975"/>
              </a:xfrm>
              <a:custGeom>
                <a:avLst/>
                <a:gdLst/>
                <a:ahLst/>
                <a:cxnLst>
                  <a:cxn ang="0">
                    <a:pos x="536575" y="307975"/>
                  </a:cxn>
                  <a:cxn ang="0">
                    <a:pos x="0" y="304219"/>
                  </a:cxn>
                  <a:cxn ang="0">
                    <a:pos x="15009" y="0"/>
                  </a:cxn>
                  <a:cxn ang="0">
                    <a:pos x="536575" y="0"/>
                  </a:cxn>
                  <a:cxn ang="0">
                    <a:pos x="536575" y="307975"/>
                  </a:cxn>
                </a:cxnLst>
                <a:rect l="0" t="0" r="0" b="0"/>
                <a:pathLst>
                  <a:path w="143" h="82">
                    <a:moveTo>
                      <a:pt x="143" y="82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2" y="54"/>
                      <a:pt x="3" y="27"/>
                      <a:pt x="4" y="0"/>
                    </a:cubicBezTo>
                    <a:cubicBezTo>
                      <a:pt x="143" y="0"/>
                      <a:pt x="143" y="0"/>
                      <a:pt x="143" y="0"/>
                    </a:cubicBezTo>
                    <a:lnTo>
                      <a:pt x="143" y="8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18" name="Rectangle 26"/>
              <p:cNvSpPr/>
              <p:nvPr/>
            </p:nvSpPr>
            <p:spPr>
              <a:xfrm>
                <a:off x="10248900" y="5908675"/>
                <a:ext cx="2819400" cy="779463"/>
              </a:xfrm>
              <a:prstGeom prst="rect">
                <a:avLst/>
              </a:prstGeom>
              <a:gradFill rotWithShape="1">
                <a:gsLst>
                  <a:gs pos="0">
                    <a:srgbClr val="FBE771"/>
                  </a:gs>
                  <a:gs pos="100000">
                    <a:srgbClr val="F8C800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819" name="Rectangle 27"/>
              <p:cNvSpPr/>
              <p:nvPr/>
            </p:nvSpPr>
            <p:spPr>
              <a:xfrm>
                <a:off x="10248900" y="6415088"/>
                <a:ext cx="2819400" cy="273050"/>
              </a:xfrm>
              <a:prstGeom prst="rect">
                <a:avLst/>
              </a:prstGeom>
              <a:gradFill rotWithShape="1">
                <a:gsLst>
                  <a:gs pos="0">
                    <a:srgbClr val="FBE771"/>
                  </a:gs>
                  <a:gs pos="100000">
                    <a:srgbClr val="F8C800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820" name="Freeform 28"/>
              <p:cNvSpPr/>
              <p:nvPr/>
            </p:nvSpPr>
            <p:spPr>
              <a:xfrm>
                <a:off x="12880975" y="6527800"/>
                <a:ext cx="112713" cy="112713"/>
              </a:xfrm>
              <a:custGeom>
                <a:avLst/>
                <a:gdLst/>
                <a:ahLst/>
                <a:cxnLst>
                  <a:cxn ang="0">
                    <a:pos x="78899" y="97684"/>
                  </a:cxn>
                  <a:cxn ang="0">
                    <a:pos x="15028" y="78899"/>
                  </a:cxn>
                  <a:cxn ang="0">
                    <a:pos x="33813" y="11271"/>
                  </a:cxn>
                  <a:cxn ang="0">
                    <a:pos x="101441" y="33813"/>
                  </a:cxn>
                  <a:cxn ang="0">
                    <a:pos x="78899" y="97684"/>
                  </a:cxn>
                </a:cxnLst>
                <a:rect l="0" t="0" r="0" b="0"/>
                <a:pathLst>
                  <a:path w="30" h="30">
                    <a:moveTo>
                      <a:pt x="21" y="26"/>
                    </a:moveTo>
                    <a:cubicBezTo>
                      <a:pt x="15" y="30"/>
                      <a:pt x="7" y="27"/>
                      <a:pt x="4" y="21"/>
                    </a:cubicBezTo>
                    <a:cubicBezTo>
                      <a:pt x="0" y="14"/>
                      <a:pt x="3" y="6"/>
                      <a:pt x="9" y="3"/>
                    </a:cubicBezTo>
                    <a:cubicBezTo>
                      <a:pt x="16" y="0"/>
                      <a:pt x="24" y="2"/>
                      <a:pt x="27" y="9"/>
                    </a:cubicBezTo>
                    <a:cubicBezTo>
                      <a:pt x="30" y="15"/>
                      <a:pt x="28" y="23"/>
                      <a:pt x="21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1" name="Freeform 29"/>
              <p:cNvSpPr/>
              <p:nvPr/>
            </p:nvSpPr>
            <p:spPr>
              <a:xfrm>
                <a:off x="12944475" y="6575425"/>
                <a:ext cx="22225" cy="23813"/>
              </a:xfrm>
              <a:custGeom>
                <a:avLst/>
                <a:gdLst/>
                <a:ahLst/>
                <a:cxnLst>
                  <a:cxn ang="0">
                    <a:pos x="14816" y="19844"/>
                  </a:cxn>
                  <a:cxn ang="0">
                    <a:pos x="3704" y="15875"/>
                  </a:cxn>
                  <a:cxn ang="0">
                    <a:pos x="7408" y="3968"/>
                  </a:cxn>
                  <a:cxn ang="0">
                    <a:pos x="18520" y="7937"/>
                  </a:cxn>
                  <a:cxn ang="0">
                    <a:pos x="14816" y="19844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6" y="4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2" name="Freeform 30"/>
              <p:cNvSpPr/>
              <p:nvPr/>
            </p:nvSpPr>
            <p:spPr>
              <a:xfrm>
                <a:off x="12933363" y="6553200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18520"/>
                  </a:cxn>
                  <a:cxn ang="0">
                    <a:pos x="3704" y="14816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18520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6" y="3"/>
                      <a:pt x="6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3" name="Freeform 31"/>
              <p:cNvSpPr/>
              <p:nvPr/>
            </p:nvSpPr>
            <p:spPr>
              <a:xfrm>
                <a:off x="12922250" y="6586538"/>
                <a:ext cx="22225" cy="23813"/>
              </a:xfrm>
              <a:custGeom>
                <a:avLst/>
                <a:gdLst/>
                <a:ahLst/>
                <a:cxnLst>
                  <a:cxn ang="0">
                    <a:pos x="14816" y="19844"/>
                  </a:cxn>
                  <a:cxn ang="0">
                    <a:pos x="0" y="15875"/>
                  </a:cxn>
                  <a:cxn ang="0">
                    <a:pos x="3704" y="3968"/>
                  </a:cxn>
                  <a:cxn ang="0">
                    <a:pos x="18520" y="7937"/>
                  </a:cxn>
                  <a:cxn ang="0">
                    <a:pos x="14816" y="19844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1" y="6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4" name="Freeform 32"/>
              <p:cNvSpPr/>
              <p:nvPr/>
            </p:nvSpPr>
            <p:spPr>
              <a:xfrm>
                <a:off x="12911138" y="6564313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22225"/>
                  </a:cxn>
                  <a:cxn ang="0">
                    <a:pos x="0" y="18520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22225"/>
                  </a:cxn>
                </a:cxnLst>
                <a:rect l="0" t="0" r="0" b="0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1" y="6"/>
                      <a:pt x="0" y="5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6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5" name="Freeform 33"/>
              <p:cNvSpPr/>
              <p:nvPr/>
            </p:nvSpPr>
            <p:spPr>
              <a:xfrm>
                <a:off x="12738100" y="6527800"/>
                <a:ext cx="112713" cy="112713"/>
              </a:xfrm>
              <a:custGeom>
                <a:avLst/>
                <a:gdLst/>
                <a:ahLst/>
                <a:cxnLst>
                  <a:cxn ang="0">
                    <a:pos x="78899" y="97684"/>
                  </a:cxn>
                  <a:cxn ang="0">
                    <a:pos x="11271" y="78899"/>
                  </a:cxn>
                  <a:cxn ang="0">
                    <a:pos x="33813" y="11271"/>
                  </a:cxn>
                  <a:cxn ang="0">
                    <a:pos x="97684" y="33813"/>
                  </a:cxn>
                  <a:cxn ang="0">
                    <a:pos x="78899" y="97684"/>
                  </a:cxn>
                </a:cxnLst>
                <a:rect l="0" t="0" r="0" b="0"/>
                <a:pathLst>
                  <a:path w="30" h="30">
                    <a:moveTo>
                      <a:pt x="21" y="26"/>
                    </a:moveTo>
                    <a:cubicBezTo>
                      <a:pt x="14" y="30"/>
                      <a:pt x="6" y="27"/>
                      <a:pt x="3" y="21"/>
                    </a:cubicBezTo>
                    <a:cubicBezTo>
                      <a:pt x="0" y="14"/>
                      <a:pt x="2" y="6"/>
                      <a:pt x="9" y="3"/>
                    </a:cubicBezTo>
                    <a:cubicBezTo>
                      <a:pt x="15" y="0"/>
                      <a:pt x="23" y="2"/>
                      <a:pt x="26" y="9"/>
                    </a:cubicBezTo>
                    <a:cubicBezTo>
                      <a:pt x="30" y="15"/>
                      <a:pt x="27" y="23"/>
                      <a:pt x="21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6" name="Freeform 34"/>
              <p:cNvSpPr/>
              <p:nvPr/>
            </p:nvSpPr>
            <p:spPr>
              <a:xfrm>
                <a:off x="12798425" y="6575425"/>
                <a:ext cx="22225" cy="23813"/>
              </a:xfrm>
              <a:custGeom>
                <a:avLst/>
                <a:gdLst/>
                <a:ahLst/>
                <a:cxnLst>
                  <a:cxn ang="0">
                    <a:pos x="18520" y="19844"/>
                  </a:cxn>
                  <a:cxn ang="0">
                    <a:pos x="3704" y="15875"/>
                  </a:cxn>
                  <a:cxn ang="0">
                    <a:pos x="7408" y="3968"/>
                  </a:cxn>
                  <a:cxn ang="0">
                    <a:pos x="22225" y="7937"/>
                  </a:cxn>
                  <a:cxn ang="0">
                    <a:pos x="18520" y="19844"/>
                  </a:cxn>
                </a:cxnLst>
                <a:rect l="0" t="0" r="0" b="0"/>
                <a:pathLst>
                  <a:path w="6" h="6">
                    <a:moveTo>
                      <a:pt x="5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0"/>
                      <a:pt x="6" y="2"/>
                    </a:cubicBezTo>
                    <a:cubicBezTo>
                      <a:pt x="6" y="3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7" name="Freeform 35"/>
              <p:cNvSpPr/>
              <p:nvPr/>
            </p:nvSpPr>
            <p:spPr>
              <a:xfrm>
                <a:off x="12787313" y="6553200"/>
                <a:ext cx="22225" cy="22225"/>
              </a:xfrm>
              <a:custGeom>
                <a:avLst/>
                <a:gdLst/>
                <a:ahLst/>
                <a:cxnLst>
                  <a:cxn ang="0">
                    <a:pos x="18520" y="18520"/>
                  </a:cxn>
                  <a:cxn ang="0">
                    <a:pos x="3704" y="14816"/>
                  </a:cxn>
                  <a:cxn ang="0">
                    <a:pos x="7408" y="3704"/>
                  </a:cxn>
                  <a:cxn ang="0">
                    <a:pos x="22225" y="7408"/>
                  </a:cxn>
                  <a:cxn ang="0">
                    <a:pos x="18520" y="18520"/>
                  </a:cxn>
                </a:cxnLst>
                <a:rect l="0" t="0" r="0" b="0"/>
                <a:pathLst>
                  <a:path w="6" h="6">
                    <a:moveTo>
                      <a:pt x="5" y="5"/>
                    </a:moveTo>
                    <a:cubicBezTo>
                      <a:pt x="3" y="6"/>
                      <a:pt x="2" y="5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5" y="1"/>
                      <a:pt x="6" y="2"/>
                    </a:cubicBezTo>
                    <a:cubicBezTo>
                      <a:pt x="6" y="3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8" name="Freeform 36"/>
              <p:cNvSpPr/>
              <p:nvPr/>
            </p:nvSpPr>
            <p:spPr>
              <a:xfrm>
                <a:off x="12776200" y="6586538"/>
                <a:ext cx="22225" cy="23813"/>
              </a:xfrm>
              <a:custGeom>
                <a:avLst/>
                <a:gdLst/>
                <a:ahLst/>
                <a:cxnLst>
                  <a:cxn ang="0">
                    <a:pos x="14816" y="19844"/>
                  </a:cxn>
                  <a:cxn ang="0">
                    <a:pos x="3704" y="15875"/>
                  </a:cxn>
                  <a:cxn ang="0">
                    <a:pos x="7408" y="3968"/>
                  </a:cxn>
                  <a:cxn ang="0">
                    <a:pos x="18520" y="7937"/>
                  </a:cxn>
                  <a:cxn ang="0">
                    <a:pos x="14816" y="19844"/>
                  </a:cxn>
                </a:cxnLst>
                <a:rect l="0" t="0" r="0" b="0"/>
                <a:pathLst>
                  <a:path w="6" h="6">
                    <a:moveTo>
                      <a:pt x="4" y="5"/>
                    </a:moveTo>
                    <a:cubicBezTo>
                      <a:pt x="3" y="6"/>
                      <a:pt x="1" y="6"/>
                      <a:pt x="1" y="4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3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9" name="Freeform 37"/>
              <p:cNvSpPr/>
              <p:nvPr/>
            </p:nvSpPr>
            <p:spPr>
              <a:xfrm>
                <a:off x="12765088" y="6564313"/>
                <a:ext cx="22225" cy="22225"/>
              </a:xfrm>
              <a:custGeom>
                <a:avLst/>
                <a:gdLst/>
                <a:ahLst/>
                <a:cxnLst>
                  <a:cxn ang="0">
                    <a:pos x="14816" y="22225"/>
                  </a:cxn>
                  <a:cxn ang="0">
                    <a:pos x="3704" y="18520"/>
                  </a:cxn>
                  <a:cxn ang="0">
                    <a:pos x="7408" y="3704"/>
                  </a:cxn>
                  <a:cxn ang="0">
                    <a:pos x="18520" y="7408"/>
                  </a:cxn>
                  <a:cxn ang="0">
                    <a:pos x="14816" y="22225"/>
                  </a:cxn>
                </a:cxnLst>
                <a:rect l="0" t="0" r="0" b="0"/>
                <a:pathLst>
                  <a:path w="6" h="6">
                    <a:moveTo>
                      <a:pt x="4" y="6"/>
                    </a:moveTo>
                    <a:cubicBezTo>
                      <a:pt x="3" y="6"/>
                      <a:pt x="1" y="6"/>
                      <a:pt x="1" y="5"/>
                    </a:cubicBezTo>
                    <a:cubicBezTo>
                      <a:pt x="0" y="3"/>
                      <a:pt x="0" y="2"/>
                      <a:pt x="2" y="1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6" y="3"/>
                      <a:pt x="5" y="5"/>
                      <a:pt x="4" y="6"/>
                    </a:cubicBezTo>
                    <a:close/>
                  </a:path>
                </a:pathLst>
              </a:custGeom>
              <a:solidFill>
                <a:srgbClr val="2D2D2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Scale>
                                      <p:cBhvr>
                                        <p:cTn id="37" dur="1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2950"/>
                                  </p:stCondLst>
                                  <p:childTnLst>
                                    <p:animScale>
                                      <p:cBhvr>
                                        <p:cTn id="56" dur="1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grpId="1" nodeType="withEffect">
                                  <p:stCondLst>
                                    <p:cond delay="3950"/>
                                  </p:stCondLst>
                                  <p:childTnLst>
                                    <p:animScale>
                                      <p:cBhvr>
                                        <p:cTn id="75" dur="1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6" grpId="1" animBg="1"/>
      <p:bldP spid="23" grpId="0" animBg="1"/>
      <p:bldP spid="23" grpId="1" animBg="1"/>
      <p:bldP spid="24" grpId="0" animBg="1"/>
      <p:bldP spid="24" grpId="1" animBg="1"/>
      <p:bldP spid="22" grpId="0" animBg="1"/>
      <p:bldP spid="22" grpId="1" animBg="1"/>
      <p:bldP spid="6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7" grpId="0" animBg="1"/>
      <p:bldP spid="27" grpId="0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60111" y="4083992"/>
            <a:ext cx="467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 fontAlgn="auto"/>
            <a:r>
              <a:rPr lang="zh-CN" altLang="en-US" sz="28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感谢大家的观看</a:t>
            </a:r>
            <a:endParaRPr lang="zh-CN" altLang="en-US" sz="28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6647" y="4709177"/>
            <a:ext cx="465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 fontAlgn="auto"/>
            <a:r>
              <a:rPr lang="en-US" altLang="zh-CN" sz="12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THANK YOU FOR WATCHING</a:t>
            </a:r>
            <a:endParaRPr lang="zh-CN" altLang="en-US" sz="12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387600" y="4643438"/>
            <a:ext cx="589949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-762000" y="1079500"/>
            <a:ext cx="274320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143000" y="454025"/>
            <a:ext cx="3813528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841500" y="1824038"/>
            <a:ext cx="444500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2400" y="5878513"/>
            <a:ext cx="3893647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-1092200" y="3789363"/>
            <a:ext cx="6622140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奔跑吧2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0655" y="1895475"/>
            <a:ext cx="9331325" cy="22193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266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266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2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266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266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266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2162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2129238" y="3134679"/>
            <a:ext cx="3649872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 defTabSz="1218565" fontAlgn="auto"/>
            <a:r>
              <a:rPr lang="zh-CN" altLang="en-US" sz="2400" strike="noStrike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近期工作</a:t>
            </a:r>
            <a:r>
              <a:rPr lang="zh-CN" altLang="en-US" sz="2400" strike="noStrike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zh-CN" altLang="en-US" sz="2400" strike="noStrike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0" y="742950"/>
            <a:ext cx="12192000" cy="5842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450" y="773841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zh-CN" altLang="en-US" sz="2800" b="1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 录</a:t>
            </a:r>
            <a:endParaRPr lang="zh-CN" altLang="en-US" sz="2800" b="1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8110" y="580571"/>
            <a:ext cx="1971288" cy="9097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7" name="TextBox 25"/>
          <p:cNvSpPr txBox="1"/>
          <p:nvPr/>
        </p:nvSpPr>
        <p:spPr>
          <a:xfrm>
            <a:off x="10315921" y="848467"/>
            <a:ext cx="1561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 fontAlgn="auto"/>
            <a:r>
              <a:rPr lang="en-US" altLang="zh-CN" sz="20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lang="en-US" altLang="zh-CN" sz="20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29452" y="3012456"/>
            <a:ext cx="799786" cy="799786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en-US" altLang="zh-CN" sz="3200" strike="noStrike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3200" strike="noStrike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129545" y="4627766"/>
            <a:ext cx="3657788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 defTabSz="1218565" fontAlgn="auto"/>
            <a:r>
              <a:rPr lang="zh-CN" altLang="en-US" sz="2400" strike="noStrike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strike="noStrike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329452" y="4505541"/>
            <a:ext cx="799786" cy="799786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en-US" altLang="zh-CN" sz="3200" strike="noStrike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3200" strike="noStrike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688518" y="3134679"/>
            <a:ext cx="3649872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 defTabSz="1218565" fontAlgn="auto"/>
            <a:r>
              <a:rPr lang="zh-CN" altLang="en-US" sz="2400" strike="noStrike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2400" strike="noStrike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88732" y="3012456"/>
            <a:ext cx="799786" cy="799786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en-US" altLang="zh-CN" sz="3200" strike="noStrike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3200" strike="noStrike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688518" y="4627766"/>
            <a:ext cx="3657788" cy="588642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 defTabSz="1218565" fontAlgn="auto"/>
            <a:r>
              <a:rPr lang="zh-CN" altLang="en-US" sz="2400" strike="noStrike" noProof="1" smtClean="0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今后工作</a:t>
            </a:r>
            <a:r>
              <a:rPr lang="zh-CN" altLang="en-US" sz="2400" strike="noStrike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endParaRPr lang="zh-CN" altLang="en-US" sz="2400" strike="noStrike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888732" y="4505541"/>
            <a:ext cx="799786" cy="799786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r>
              <a:rPr lang="en-US" altLang="zh-CN" sz="3200" strike="noStrike" noProof="1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3200" strike="noStrike" noProof="1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23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Scale>
                                      <p:cBhvr>
                                        <p:cTn id="45" dur="1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56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/>
      <p:bldP spid="36" grpId="0" animBg="1"/>
      <p:bldP spid="37" grpId="0"/>
      <p:bldP spid="38" grpId="0" animBg="1"/>
      <p:bldP spid="38" grpId="1" animBg="1"/>
      <p:bldP spid="40" grpId="0" animBg="1"/>
      <p:bldP spid="41" grpId="0" animBg="1"/>
      <p:bldP spid="41" grpId="1" animBg="1"/>
      <p:bldP spid="42" grpId="0" animBg="1"/>
      <p:bldP spid="44" grpId="0" animBg="1"/>
      <p:bldP spid="44" grpId="1" animBg="1"/>
      <p:bldP spid="45" grpId="0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4178300"/>
            <a:ext cx="12192000" cy="62865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2996" y="3735923"/>
            <a:ext cx="1189365" cy="338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565" fontAlgn="auto"/>
            <a:r>
              <a:rPr lang="en-US" altLang="zh-CN" sz="1600" noProof="1">
                <a:gradFill>
                  <a:gsLst>
                    <a:gs pos="100000">
                      <a:srgbClr val="FFC000"/>
                    </a:gs>
                    <a:gs pos="2308">
                      <a:srgbClr val="FFF447"/>
                    </a:gs>
                    <a:gs pos="67000">
                      <a:srgbClr val="FFF447"/>
                    </a:gs>
                    <a:gs pos="36000">
                      <a:srgbClr val="FFC000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ONE</a:t>
            </a:r>
            <a:endParaRPr lang="zh-CN" altLang="en-US" sz="1600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2" y="3194668"/>
            <a:ext cx="3505198" cy="4616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 fontAlgn="auto"/>
            <a:r>
              <a:rPr lang="zh-CN" altLang="en-US" sz="3600" strike="noStrike" noProof="1" smtClean="0">
                <a:blipFill>
                  <a:blip r:embed="rId2" cstate="screen"/>
                  <a:stretch>
                    <a:fillRect/>
                  </a:stretch>
                </a:blipFill>
              </a:rPr>
              <a:t>近期工作</a:t>
            </a:r>
            <a:r>
              <a:rPr lang="zh-CN" altLang="en-US" sz="3600" strike="noStrike" noProof="1">
                <a:blipFill>
                  <a:blip r:embed="rId2" cstate="screen"/>
                  <a:stretch>
                    <a:fillRect/>
                  </a:stretch>
                </a:blipFill>
              </a:rPr>
              <a:t>概述</a:t>
            </a:r>
            <a:endParaRPr lang="zh-CN" altLang="en-US" sz="3600" strike="noStrike" noProof="1">
              <a:blipFill>
                <a:blip r:embed="rId2" cstate="screen"/>
                <a:stretch>
                  <a:fillRect/>
                </a:stretch>
              </a:blip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4213" y="4325938"/>
            <a:ext cx="1878012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团队成员介绍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0513" y="4325938"/>
            <a:ext cx="1876425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工作基本情况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5225" y="4325938"/>
            <a:ext cx="1878013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团队建设情况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9938" y="4325938"/>
            <a:ext cx="1878012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defTabSz="121920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重点工作回顾</a:t>
            </a:r>
            <a:endParaRPr lang="zh-CN" altLang="en-US" sz="16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589" y="1814122"/>
            <a:ext cx="1374176" cy="1153376"/>
          </a:xfrm>
          <a:prstGeom prst="hexagon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24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en-US" altLang="zh-CN" sz="5400" strike="noStrike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0 1</a:t>
            </a:r>
            <a:endParaRPr lang="zh-CN" altLang="en-US" sz="5400" strike="noStrike" noProof="1"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8" grpId="0"/>
      <p:bldP spid="23" grpId="0"/>
      <p:bldP spid="24" grpId="0"/>
      <p:bldP spid="25" grpId="0"/>
      <p:bldP spid="26" grpId="0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755491" y="2628727"/>
            <a:ext cx="2421029" cy="355239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6" name="圆角矩形 145"/>
          <p:cNvSpPr/>
          <p:nvPr/>
        </p:nvSpPr>
        <p:spPr>
          <a:xfrm>
            <a:off x="1264903" y="3820802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成员姓名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1149350" y="1811338"/>
            <a:ext cx="1633538" cy="1633537"/>
            <a:chOff x="845922" y="1299518"/>
            <a:chExt cx="1299006" cy="1299004"/>
          </a:xfrm>
        </p:grpSpPr>
        <p:sp>
          <p:nvSpPr>
            <p:cNvPr id="142" name="椭圆 141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913992" y="1367588"/>
              <a:ext cx="1162866" cy="1162864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团队成员介绍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Oval 8" descr="0x786"/>
          <p:cNvSpPr/>
          <p:nvPr/>
        </p:nvSpPr>
        <p:spPr>
          <a:xfrm>
            <a:off x="1265238" y="1927225"/>
            <a:ext cx="1401762" cy="14033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/>
          <a:lstStyle/>
          <a:p>
            <a:pPr defTabSz="1219200"/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1" name="Rectangle 65"/>
          <p:cNvSpPr/>
          <p:nvPr/>
        </p:nvSpPr>
        <p:spPr>
          <a:xfrm>
            <a:off x="1658938" y="4313238"/>
            <a:ext cx="61595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公司职位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Rectangle 66"/>
          <p:cNvSpPr/>
          <p:nvPr/>
        </p:nvSpPr>
        <p:spPr>
          <a:xfrm>
            <a:off x="896938" y="4867275"/>
            <a:ext cx="2138362" cy="9223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755650" y="6119813"/>
            <a:ext cx="2420938" cy="61913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3499494" y="2628727"/>
            <a:ext cx="2421029" cy="355239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2" name="圆角矩形 201"/>
          <p:cNvSpPr/>
          <p:nvPr/>
        </p:nvSpPr>
        <p:spPr>
          <a:xfrm>
            <a:off x="4008904" y="3820802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成员姓名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3" name="组合 202"/>
          <p:cNvGrpSpPr/>
          <p:nvPr/>
        </p:nvGrpSpPr>
        <p:grpSpPr>
          <a:xfrm>
            <a:off x="3892550" y="1811338"/>
            <a:ext cx="1633538" cy="1633537"/>
            <a:chOff x="845922" y="1299518"/>
            <a:chExt cx="1299006" cy="1299004"/>
          </a:xfrm>
        </p:grpSpPr>
        <p:sp>
          <p:nvSpPr>
            <p:cNvPr id="204" name="椭圆 203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913992" y="1367588"/>
              <a:ext cx="1162866" cy="1162864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06" name="Oval 8" descr="0x786"/>
          <p:cNvSpPr/>
          <p:nvPr/>
        </p:nvSpPr>
        <p:spPr>
          <a:xfrm>
            <a:off x="4008438" y="1927225"/>
            <a:ext cx="1403350" cy="140335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/>
          <a:lstStyle/>
          <a:p>
            <a:pPr defTabSz="1219200"/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8" name="Rectangle 65"/>
          <p:cNvSpPr/>
          <p:nvPr/>
        </p:nvSpPr>
        <p:spPr>
          <a:xfrm>
            <a:off x="4402138" y="4313238"/>
            <a:ext cx="61595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公司职位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Rectangle 66"/>
          <p:cNvSpPr/>
          <p:nvPr/>
        </p:nvSpPr>
        <p:spPr>
          <a:xfrm>
            <a:off x="3641725" y="4867275"/>
            <a:ext cx="2138363" cy="9223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3498850" y="6119813"/>
            <a:ext cx="2420938" cy="61913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1" name="矩形 230"/>
          <p:cNvSpPr/>
          <p:nvPr/>
        </p:nvSpPr>
        <p:spPr>
          <a:xfrm>
            <a:off x="6272371" y="2628727"/>
            <a:ext cx="2421029" cy="355239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32" name="圆角矩形 231"/>
          <p:cNvSpPr/>
          <p:nvPr/>
        </p:nvSpPr>
        <p:spPr>
          <a:xfrm>
            <a:off x="6781783" y="3820802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成员姓名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3" name="组合 232"/>
          <p:cNvGrpSpPr/>
          <p:nvPr/>
        </p:nvGrpSpPr>
        <p:grpSpPr>
          <a:xfrm>
            <a:off x="6665913" y="1811338"/>
            <a:ext cx="1633537" cy="1633537"/>
            <a:chOff x="845922" y="1299518"/>
            <a:chExt cx="1299006" cy="1299004"/>
          </a:xfrm>
        </p:grpSpPr>
        <p:sp>
          <p:nvSpPr>
            <p:cNvPr id="234" name="椭圆 233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913992" y="1367588"/>
              <a:ext cx="1162866" cy="1162864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36" name="Oval 8" descr="0x786"/>
          <p:cNvSpPr/>
          <p:nvPr/>
        </p:nvSpPr>
        <p:spPr>
          <a:xfrm>
            <a:off x="6781800" y="1927225"/>
            <a:ext cx="1401763" cy="14033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 anchor="t"/>
          <a:lstStyle/>
          <a:p>
            <a:pPr defTabSz="1219200"/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8" name="Rectangle 65"/>
          <p:cNvSpPr/>
          <p:nvPr/>
        </p:nvSpPr>
        <p:spPr>
          <a:xfrm>
            <a:off x="7175500" y="4313238"/>
            <a:ext cx="61595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公司职位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Rectangle 66"/>
          <p:cNvSpPr/>
          <p:nvPr/>
        </p:nvSpPr>
        <p:spPr>
          <a:xfrm>
            <a:off x="6415088" y="4867275"/>
            <a:ext cx="2136775" cy="9223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0" name="矩形 239"/>
          <p:cNvSpPr/>
          <p:nvPr/>
        </p:nvSpPr>
        <p:spPr>
          <a:xfrm>
            <a:off x="6272213" y="6119813"/>
            <a:ext cx="2420938" cy="61913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1" name="矩形 240"/>
          <p:cNvSpPr/>
          <p:nvPr/>
        </p:nvSpPr>
        <p:spPr>
          <a:xfrm>
            <a:off x="9016374" y="2628727"/>
            <a:ext cx="2421029" cy="3552395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2" name="圆角矩形 241"/>
          <p:cNvSpPr/>
          <p:nvPr/>
        </p:nvSpPr>
        <p:spPr>
          <a:xfrm>
            <a:off x="9525786" y="3820802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成员姓名</a:t>
            </a:r>
            <a:endParaRPr lang="zh-CN" altLang="zh-CN" strike="noStrike" noProof="1">
              <a:blipFill>
                <a:blip r:embed="rId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3" name="组合 242"/>
          <p:cNvGrpSpPr/>
          <p:nvPr/>
        </p:nvGrpSpPr>
        <p:grpSpPr>
          <a:xfrm>
            <a:off x="9410700" y="1811338"/>
            <a:ext cx="1633538" cy="1633537"/>
            <a:chOff x="845922" y="1299518"/>
            <a:chExt cx="1299006" cy="1299004"/>
          </a:xfrm>
        </p:grpSpPr>
        <p:sp>
          <p:nvSpPr>
            <p:cNvPr id="244" name="椭圆 243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913992" y="1367588"/>
              <a:ext cx="1162866" cy="1162864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46" name="Oval 8" descr="0x786"/>
          <p:cNvSpPr/>
          <p:nvPr/>
        </p:nvSpPr>
        <p:spPr>
          <a:xfrm>
            <a:off x="9525000" y="1927225"/>
            <a:ext cx="1403350" cy="140335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 w="9525">
            <a:noFill/>
          </a:ln>
        </p:spPr>
        <p:txBody>
          <a:bodyPr anchor="t"/>
          <a:lstStyle/>
          <a:p>
            <a:pPr defTabSz="1219200"/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8" name="Rectangle 65"/>
          <p:cNvSpPr/>
          <p:nvPr/>
        </p:nvSpPr>
        <p:spPr>
          <a:xfrm>
            <a:off x="9918700" y="4313238"/>
            <a:ext cx="61595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公司职位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9" name="Rectangle 66"/>
          <p:cNvSpPr/>
          <p:nvPr/>
        </p:nvSpPr>
        <p:spPr>
          <a:xfrm>
            <a:off x="9158288" y="4867275"/>
            <a:ext cx="2138362" cy="9223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矩形 249"/>
          <p:cNvSpPr/>
          <p:nvPr/>
        </p:nvSpPr>
        <p:spPr>
          <a:xfrm>
            <a:off x="9017000" y="6119813"/>
            <a:ext cx="2420938" cy="61913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1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2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2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2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2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116" dur="150" fill="hold"/>
                                        <p:tgtEl>
                                          <p:spTgt spid="2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23" dur="150" fill="hold"/>
                                        <p:tgtEl>
                                          <p:spTgt spid="2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46" grpId="0" animBg="1"/>
      <p:bldP spid="74" grpId="0" animBg="1"/>
      <p:bldP spid="74" grpId="1" animBg="1"/>
      <p:bldP spid="131" grpId="0"/>
      <p:bldP spid="132" grpId="0"/>
      <p:bldP spid="200" grpId="0" animBg="1"/>
      <p:bldP spid="201" grpId="0" animBg="1"/>
      <p:bldP spid="202" grpId="0" animBg="1"/>
      <p:bldP spid="206" grpId="0" animBg="1"/>
      <p:bldP spid="206" grpId="1" animBg="1"/>
      <p:bldP spid="208" grpId="0"/>
      <p:bldP spid="209" grpId="0"/>
      <p:bldP spid="210" grpId="0" animBg="1"/>
      <p:bldP spid="231" grpId="0" animBg="1"/>
      <p:bldP spid="232" grpId="0" animBg="1"/>
      <p:bldP spid="236" grpId="0" animBg="1"/>
      <p:bldP spid="236" grpId="1" animBg="1"/>
      <p:bldP spid="238" grpId="0"/>
      <p:bldP spid="239" grpId="0"/>
      <p:bldP spid="240" grpId="0" animBg="1"/>
      <p:bldP spid="241" grpId="0" animBg="1"/>
      <p:bldP spid="242" grpId="0" animBg="1"/>
      <p:bldP spid="246" grpId="0" animBg="1"/>
      <p:bldP spid="246" grpId="1" animBg="1"/>
      <p:bldP spid="248" grpId="0"/>
      <p:bldP spid="249" grpId="0"/>
      <p:bldP spid="2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41488"/>
            <a:ext cx="353695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741488"/>
            <a:ext cx="353695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25" y="1741488"/>
            <a:ext cx="353695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049713"/>
            <a:ext cx="122047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2700" y="4049713"/>
            <a:ext cx="12228513" cy="8128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44383" y="2002257"/>
            <a:ext cx="2460625" cy="1524000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6760" y="2002257"/>
            <a:ext cx="2448982" cy="1524000"/>
          </a:xfrm>
          <a:prstGeom prst="rect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22339" y="2002257"/>
            <a:ext cx="2463801" cy="1524000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/>
          <a:lstStyle/>
          <a:p>
            <a:pPr algn="ctr" defTabSz="1218565" fontAlgn="base">
              <a:spcBef>
                <a:spcPct val="0"/>
              </a:spcBef>
              <a:spcAft>
                <a:spcPct val="0"/>
              </a:spcAft>
            </a:pPr>
            <a:endParaRPr lang="zh-CN" altLang="zh-CN" sz="2400" strike="noStrike" noProof="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500206" y="4292692"/>
            <a:ext cx="1793836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66"/>
          <p:cNvSpPr/>
          <p:nvPr/>
        </p:nvSpPr>
        <p:spPr>
          <a:xfrm>
            <a:off x="1028700" y="5121275"/>
            <a:ext cx="2738438" cy="739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141265" y="4292692"/>
            <a:ext cx="1793836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66"/>
          <p:cNvSpPr/>
          <p:nvPr/>
        </p:nvSpPr>
        <p:spPr>
          <a:xfrm>
            <a:off x="4670425" y="5121275"/>
            <a:ext cx="2738438" cy="739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991191" y="4292692"/>
            <a:ext cx="1793836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6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ectangle 66"/>
          <p:cNvSpPr/>
          <p:nvPr/>
        </p:nvSpPr>
        <p:spPr>
          <a:xfrm>
            <a:off x="8456613" y="5121275"/>
            <a:ext cx="2865437" cy="739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6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团队建设情况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 animBg="1"/>
      <p:bldP spid="27" grpId="0"/>
      <p:bldP spid="28" grpId="0" animBg="1"/>
      <p:bldP spid="30" grpId="0"/>
    </p:bldLst>
  </p:timing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直接连接符 87"/>
          <p:cNvCxnSpPr/>
          <p:nvPr/>
        </p:nvCxnSpPr>
        <p:spPr>
          <a:xfrm flipH="1">
            <a:off x="6905137" y="5588000"/>
            <a:ext cx="3358561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66"/>
          <p:cNvSpPr/>
          <p:nvPr/>
        </p:nvSpPr>
        <p:spPr>
          <a:xfrm>
            <a:off x="8099425" y="5673725"/>
            <a:ext cx="2205038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 flipH="1">
            <a:off x="983308" y="4330700"/>
            <a:ext cx="312598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66"/>
          <p:cNvSpPr/>
          <p:nvPr/>
        </p:nvSpPr>
        <p:spPr>
          <a:xfrm>
            <a:off x="985838" y="4414838"/>
            <a:ext cx="2205037" cy="6143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7647655" y="3762375"/>
            <a:ext cx="3358564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66"/>
          <p:cNvSpPr/>
          <p:nvPr/>
        </p:nvSpPr>
        <p:spPr>
          <a:xfrm>
            <a:off x="8840788" y="3849688"/>
            <a:ext cx="220662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 flipH="1">
            <a:off x="7326214" y="2139950"/>
            <a:ext cx="3203327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1487488" y="2498725"/>
            <a:ext cx="3358566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"/>
          <p:cNvSpPr>
            <a:spLocks noEditPoints="1"/>
          </p:cNvSpPr>
          <p:nvPr/>
        </p:nvSpPr>
        <p:spPr bwMode="auto">
          <a:xfrm>
            <a:off x="5554663" y="4827588"/>
            <a:ext cx="1625600" cy="1625600"/>
          </a:xfrm>
          <a:custGeom>
            <a:avLst/>
            <a:gdLst>
              <a:gd name="T0" fmla="*/ 1122518 w 971"/>
              <a:gd name="T1" fmla="*/ 639107 h 971"/>
              <a:gd name="T2" fmla="*/ 1216689 w 971"/>
              <a:gd name="T3" fmla="*/ 554981 h 971"/>
              <a:gd name="T4" fmla="*/ 1108706 w 971"/>
              <a:gd name="T5" fmla="*/ 489689 h 971"/>
              <a:gd name="T6" fmla="*/ 1177765 w 971"/>
              <a:gd name="T7" fmla="*/ 387984 h 971"/>
              <a:gd name="T8" fmla="*/ 1052204 w 971"/>
              <a:gd name="T9" fmla="*/ 350316 h 971"/>
              <a:gd name="T10" fmla="*/ 1007001 w 971"/>
              <a:gd name="T11" fmla="*/ 285024 h 971"/>
              <a:gd name="T12" fmla="*/ 1020813 w 971"/>
              <a:gd name="T13" fmla="*/ 159463 h 971"/>
              <a:gd name="T14" fmla="*/ 896508 w 971"/>
              <a:gd name="T15" fmla="*/ 183319 h 971"/>
              <a:gd name="T16" fmla="*/ 878929 w 971"/>
              <a:gd name="T17" fmla="*/ 62781 h 971"/>
              <a:gd name="T18" fmla="*/ 760901 w 971"/>
              <a:gd name="T19" fmla="*/ 119283 h 971"/>
              <a:gd name="T20" fmla="*/ 684309 w 971"/>
              <a:gd name="T21" fmla="*/ 101705 h 971"/>
              <a:gd name="T22" fmla="*/ 608972 w 971"/>
              <a:gd name="T23" fmla="*/ 0 h 971"/>
              <a:gd name="T24" fmla="*/ 533635 w 971"/>
              <a:gd name="T25" fmla="*/ 100449 h 971"/>
              <a:gd name="T26" fmla="*/ 439464 w 971"/>
              <a:gd name="T27" fmla="*/ 23857 h 971"/>
              <a:gd name="T28" fmla="*/ 390496 w 971"/>
              <a:gd name="T29" fmla="*/ 144395 h 971"/>
              <a:gd name="T30" fmla="*/ 321437 w 971"/>
              <a:gd name="T31" fmla="*/ 183319 h 971"/>
              <a:gd name="T32" fmla="*/ 197131 w 971"/>
              <a:gd name="T33" fmla="*/ 158207 h 971"/>
              <a:gd name="T34" fmla="*/ 209687 w 971"/>
              <a:gd name="T35" fmla="*/ 283768 h 971"/>
              <a:gd name="T36" fmla="*/ 87893 w 971"/>
              <a:gd name="T37" fmla="*/ 291302 h 971"/>
              <a:gd name="T38" fmla="*/ 133095 w 971"/>
              <a:gd name="T39" fmla="*/ 413097 h 971"/>
              <a:gd name="T40" fmla="*/ 107983 w 971"/>
              <a:gd name="T41" fmla="*/ 488433 h 971"/>
              <a:gd name="T42" fmla="*/ 0 w 971"/>
              <a:gd name="T43" fmla="*/ 553725 h 971"/>
              <a:gd name="T44" fmla="*/ 94171 w 971"/>
              <a:gd name="T45" fmla="*/ 637851 h 971"/>
              <a:gd name="T46" fmla="*/ 7534 w 971"/>
              <a:gd name="T47" fmla="*/ 724489 h 971"/>
              <a:gd name="T48" fmla="*/ 123050 w 971"/>
              <a:gd name="T49" fmla="*/ 784758 h 971"/>
              <a:gd name="T50" fmla="*/ 155696 w 971"/>
              <a:gd name="T51" fmla="*/ 857584 h 971"/>
              <a:gd name="T52" fmla="*/ 120539 w 971"/>
              <a:gd name="T53" fmla="*/ 978122 h 971"/>
              <a:gd name="T54" fmla="*/ 246100 w 971"/>
              <a:gd name="T55" fmla="*/ 976867 h 971"/>
              <a:gd name="T56" fmla="*/ 241078 w 971"/>
              <a:gd name="T57" fmla="*/ 1099917 h 971"/>
              <a:gd name="T58" fmla="*/ 367895 w 971"/>
              <a:gd name="T59" fmla="*/ 1066015 h 971"/>
              <a:gd name="T60" fmla="*/ 440720 w 971"/>
              <a:gd name="T61" fmla="*/ 1097406 h 971"/>
              <a:gd name="T62" fmla="*/ 494711 w 971"/>
              <a:gd name="T63" fmla="*/ 1211666 h 971"/>
              <a:gd name="T64" fmla="*/ 587627 w 971"/>
              <a:gd name="T65" fmla="*/ 1125029 h 971"/>
              <a:gd name="T66" fmla="*/ 666730 w 971"/>
              <a:gd name="T67" fmla="*/ 1219200 h 971"/>
              <a:gd name="T68" fmla="*/ 737045 w 971"/>
              <a:gd name="T69" fmla="*/ 1109962 h 971"/>
              <a:gd name="T70" fmla="*/ 812381 w 971"/>
              <a:gd name="T71" fmla="*/ 1083594 h 971"/>
              <a:gd name="T72" fmla="*/ 929153 w 971"/>
              <a:gd name="T73" fmla="*/ 1130051 h 971"/>
              <a:gd name="T74" fmla="*/ 939198 w 971"/>
              <a:gd name="T75" fmla="*/ 1004490 h 971"/>
              <a:gd name="T76" fmla="*/ 1060993 w 971"/>
              <a:gd name="T77" fmla="*/ 1020813 h 971"/>
              <a:gd name="T78" fmla="*/ 1039647 w 971"/>
              <a:gd name="T79" fmla="*/ 892741 h 971"/>
              <a:gd name="T80" fmla="*/ 1077316 w 971"/>
              <a:gd name="T81" fmla="*/ 822426 h 971"/>
              <a:gd name="T82" fmla="*/ 1195343 w 971"/>
              <a:gd name="T83" fmla="*/ 778480 h 971"/>
              <a:gd name="T84" fmla="*/ 1118751 w 971"/>
              <a:gd name="T85" fmla="*/ 679287 h 971"/>
              <a:gd name="T86" fmla="*/ 961799 w 971"/>
              <a:gd name="T87" fmla="*/ 804848 h 971"/>
              <a:gd name="T88" fmla="*/ 738300 w 971"/>
              <a:gd name="T89" fmla="*/ 991934 h 971"/>
              <a:gd name="T90" fmla="*/ 448254 w 971"/>
              <a:gd name="T91" fmla="*/ 980634 h 971"/>
              <a:gd name="T92" fmla="*/ 239822 w 971"/>
              <a:gd name="T93" fmla="*/ 775969 h 971"/>
              <a:gd name="T94" fmla="*/ 224755 w 971"/>
              <a:gd name="T95" fmla="*/ 484667 h 971"/>
              <a:gd name="T96" fmla="*/ 409330 w 971"/>
              <a:gd name="T97" fmla="*/ 259912 h 971"/>
              <a:gd name="T98" fmla="*/ 698121 w 971"/>
              <a:gd name="T99" fmla="*/ 217221 h 971"/>
              <a:gd name="T100" fmla="*/ 939198 w 971"/>
              <a:gd name="T101" fmla="*/ 380451 h 971"/>
              <a:gd name="T102" fmla="*/ 1008257 w 971"/>
              <a:gd name="T103" fmla="*/ 664219 h 9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Freeform 2"/>
          <p:cNvSpPr>
            <a:spLocks noEditPoints="1"/>
          </p:cNvSpPr>
          <p:nvPr/>
        </p:nvSpPr>
        <p:spPr bwMode="auto">
          <a:xfrm>
            <a:off x="3910013" y="3476625"/>
            <a:ext cx="2005013" cy="2005013"/>
          </a:xfrm>
          <a:custGeom>
            <a:avLst/>
            <a:gdLst>
              <a:gd name="T0" fmla="*/ 1384777 w 971"/>
              <a:gd name="T1" fmla="*/ 788425 h 971"/>
              <a:gd name="T2" fmla="*/ 1500950 w 971"/>
              <a:gd name="T3" fmla="*/ 684644 h 971"/>
              <a:gd name="T4" fmla="*/ 1367739 w 971"/>
              <a:gd name="T5" fmla="*/ 604098 h 971"/>
              <a:gd name="T6" fmla="*/ 1452932 w 971"/>
              <a:gd name="T7" fmla="*/ 478631 h 971"/>
              <a:gd name="T8" fmla="*/ 1298035 w 971"/>
              <a:gd name="T9" fmla="*/ 432162 h 971"/>
              <a:gd name="T10" fmla="*/ 1242272 w 971"/>
              <a:gd name="T11" fmla="*/ 351616 h 971"/>
              <a:gd name="T12" fmla="*/ 1259311 w 971"/>
              <a:gd name="T13" fmla="*/ 196719 h 971"/>
              <a:gd name="T14" fmla="*/ 1105963 w 971"/>
              <a:gd name="T15" fmla="*/ 226149 h 971"/>
              <a:gd name="T16" fmla="*/ 1084278 w 971"/>
              <a:gd name="T17" fmla="*/ 77448 h 971"/>
              <a:gd name="T18" fmla="*/ 938675 w 971"/>
              <a:gd name="T19" fmla="*/ 147152 h 971"/>
              <a:gd name="T20" fmla="*/ 844188 w 971"/>
              <a:gd name="T21" fmla="*/ 125466 h 971"/>
              <a:gd name="T22" fmla="*/ 751250 w 971"/>
              <a:gd name="T23" fmla="*/ 0 h 971"/>
              <a:gd name="T24" fmla="*/ 658311 w 971"/>
              <a:gd name="T25" fmla="*/ 123917 h 971"/>
              <a:gd name="T26" fmla="*/ 542139 w 971"/>
              <a:gd name="T27" fmla="*/ 29430 h 971"/>
              <a:gd name="T28" fmla="*/ 481729 w 971"/>
              <a:gd name="T29" fmla="*/ 178131 h 971"/>
              <a:gd name="T30" fmla="*/ 396536 w 971"/>
              <a:gd name="T31" fmla="*/ 226149 h 971"/>
              <a:gd name="T32" fmla="*/ 243188 w 971"/>
              <a:gd name="T33" fmla="*/ 195170 h 971"/>
              <a:gd name="T34" fmla="*/ 258678 w 971"/>
              <a:gd name="T35" fmla="*/ 350067 h 971"/>
              <a:gd name="T36" fmla="*/ 108428 w 971"/>
              <a:gd name="T37" fmla="*/ 359361 h 971"/>
              <a:gd name="T38" fmla="*/ 164191 w 971"/>
              <a:gd name="T39" fmla="*/ 509610 h 971"/>
              <a:gd name="T40" fmla="*/ 133211 w 971"/>
              <a:gd name="T41" fmla="*/ 602549 h 971"/>
              <a:gd name="T42" fmla="*/ 0 w 971"/>
              <a:gd name="T43" fmla="*/ 683095 h 971"/>
              <a:gd name="T44" fmla="*/ 116173 w 971"/>
              <a:gd name="T45" fmla="*/ 786876 h 971"/>
              <a:gd name="T46" fmla="*/ 9294 w 971"/>
              <a:gd name="T47" fmla="*/ 893755 h 971"/>
              <a:gd name="T48" fmla="*/ 151799 w 971"/>
              <a:gd name="T49" fmla="*/ 968105 h 971"/>
              <a:gd name="T50" fmla="*/ 192072 w 971"/>
              <a:gd name="T51" fmla="*/ 1057945 h 971"/>
              <a:gd name="T52" fmla="*/ 148701 w 971"/>
              <a:gd name="T53" fmla="*/ 1206646 h 971"/>
              <a:gd name="T54" fmla="*/ 303598 w 971"/>
              <a:gd name="T55" fmla="*/ 1205097 h 971"/>
              <a:gd name="T56" fmla="*/ 297402 w 971"/>
              <a:gd name="T57" fmla="*/ 1356896 h 971"/>
              <a:gd name="T58" fmla="*/ 453848 w 971"/>
              <a:gd name="T59" fmla="*/ 1315074 h 971"/>
              <a:gd name="T60" fmla="*/ 543688 w 971"/>
              <a:gd name="T61" fmla="*/ 1353798 h 971"/>
              <a:gd name="T62" fmla="*/ 610293 w 971"/>
              <a:gd name="T63" fmla="*/ 1494754 h 971"/>
              <a:gd name="T64" fmla="*/ 724917 w 971"/>
              <a:gd name="T65" fmla="*/ 1387875 h 971"/>
              <a:gd name="T66" fmla="*/ 822502 w 971"/>
              <a:gd name="T67" fmla="*/ 1504048 h 971"/>
              <a:gd name="T68" fmla="*/ 909244 w 971"/>
              <a:gd name="T69" fmla="*/ 1369288 h 971"/>
              <a:gd name="T70" fmla="*/ 1002182 w 971"/>
              <a:gd name="T71" fmla="*/ 1336759 h 971"/>
              <a:gd name="T72" fmla="*/ 1146236 w 971"/>
              <a:gd name="T73" fmla="*/ 1394071 h 971"/>
              <a:gd name="T74" fmla="*/ 1158628 w 971"/>
              <a:gd name="T75" fmla="*/ 1239174 h 971"/>
              <a:gd name="T76" fmla="*/ 1308878 w 971"/>
              <a:gd name="T77" fmla="*/ 1259311 h 971"/>
              <a:gd name="T78" fmla="*/ 1282546 w 971"/>
              <a:gd name="T79" fmla="*/ 1101316 h 971"/>
              <a:gd name="T80" fmla="*/ 1329015 w 971"/>
              <a:gd name="T81" fmla="*/ 1014574 h 971"/>
              <a:gd name="T82" fmla="*/ 1474618 w 971"/>
              <a:gd name="T83" fmla="*/ 960360 h 971"/>
              <a:gd name="T84" fmla="*/ 1380131 w 971"/>
              <a:gd name="T85" fmla="*/ 837992 h 971"/>
              <a:gd name="T86" fmla="*/ 1186510 w 971"/>
              <a:gd name="T87" fmla="*/ 992889 h 971"/>
              <a:gd name="T88" fmla="*/ 910793 w 971"/>
              <a:gd name="T89" fmla="*/ 1223685 h 971"/>
              <a:gd name="T90" fmla="*/ 552982 w 971"/>
              <a:gd name="T91" fmla="*/ 1209744 h 971"/>
              <a:gd name="T92" fmla="*/ 295853 w 971"/>
              <a:gd name="T93" fmla="*/ 957262 h 971"/>
              <a:gd name="T94" fmla="*/ 277265 w 971"/>
              <a:gd name="T95" fmla="*/ 597902 h 971"/>
              <a:gd name="T96" fmla="*/ 504964 w 971"/>
              <a:gd name="T97" fmla="*/ 320636 h 971"/>
              <a:gd name="T98" fmla="*/ 861226 w 971"/>
              <a:gd name="T99" fmla="*/ 267971 h 971"/>
              <a:gd name="T100" fmla="*/ 1158628 w 971"/>
              <a:gd name="T101" fmla="*/ 469337 h 971"/>
              <a:gd name="T102" fmla="*/ 1243821 w 971"/>
              <a:gd name="T103" fmla="*/ 819404 h 9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Freeform 3"/>
          <p:cNvSpPr>
            <a:spLocks noEditPoints="1"/>
          </p:cNvSpPr>
          <p:nvPr/>
        </p:nvSpPr>
        <p:spPr bwMode="auto">
          <a:xfrm>
            <a:off x="5915025" y="2822575"/>
            <a:ext cx="2006600" cy="2005013"/>
          </a:xfrm>
          <a:custGeom>
            <a:avLst/>
            <a:gdLst>
              <a:gd name="T0" fmla="*/ 1384777 w 971"/>
              <a:gd name="T1" fmla="*/ 788425 h 971"/>
              <a:gd name="T2" fmla="*/ 1500950 w 971"/>
              <a:gd name="T3" fmla="*/ 684644 h 971"/>
              <a:gd name="T4" fmla="*/ 1367739 w 971"/>
              <a:gd name="T5" fmla="*/ 604098 h 971"/>
              <a:gd name="T6" fmla="*/ 1452932 w 971"/>
              <a:gd name="T7" fmla="*/ 478631 h 971"/>
              <a:gd name="T8" fmla="*/ 1298035 w 971"/>
              <a:gd name="T9" fmla="*/ 432162 h 971"/>
              <a:gd name="T10" fmla="*/ 1242272 w 971"/>
              <a:gd name="T11" fmla="*/ 351616 h 971"/>
              <a:gd name="T12" fmla="*/ 1259311 w 971"/>
              <a:gd name="T13" fmla="*/ 196719 h 971"/>
              <a:gd name="T14" fmla="*/ 1105963 w 971"/>
              <a:gd name="T15" fmla="*/ 226149 h 971"/>
              <a:gd name="T16" fmla="*/ 1084278 w 971"/>
              <a:gd name="T17" fmla="*/ 77448 h 971"/>
              <a:gd name="T18" fmla="*/ 938675 w 971"/>
              <a:gd name="T19" fmla="*/ 147152 h 971"/>
              <a:gd name="T20" fmla="*/ 844188 w 971"/>
              <a:gd name="T21" fmla="*/ 125466 h 971"/>
              <a:gd name="T22" fmla="*/ 751250 w 971"/>
              <a:gd name="T23" fmla="*/ 0 h 971"/>
              <a:gd name="T24" fmla="*/ 658311 w 971"/>
              <a:gd name="T25" fmla="*/ 123917 h 971"/>
              <a:gd name="T26" fmla="*/ 542139 w 971"/>
              <a:gd name="T27" fmla="*/ 29430 h 971"/>
              <a:gd name="T28" fmla="*/ 481729 w 971"/>
              <a:gd name="T29" fmla="*/ 178131 h 971"/>
              <a:gd name="T30" fmla="*/ 396536 w 971"/>
              <a:gd name="T31" fmla="*/ 226149 h 971"/>
              <a:gd name="T32" fmla="*/ 243188 w 971"/>
              <a:gd name="T33" fmla="*/ 195170 h 971"/>
              <a:gd name="T34" fmla="*/ 258678 w 971"/>
              <a:gd name="T35" fmla="*/ 350067 h 971"/>
              <a:gd name="T36" fmla="*/ 108428 w 971"/>
              <a:gd name="T37" fmla="*/ 359361 h 971"/>
              <a:gd name="T38" fmla="*/ 164191 w 971"/>
              <a:gd name="T39" fmla="*/ 509610 h 971"/>
              <a:gd name="T40" fmla="*/ 133211 w 971"/>
              <a:gd name="T41" fmla="*/ 602549 h 971"/>
              <a:gd name="T42" fmla="*/ 0 w 971"/>
              <a:gd name="T43" fmla="*/ 683095 h 971"/>
              <a:gd name="T44" fmla="*/ 116173 w 971"/>
              <a:gd name="T45" fmla="*/ 786876 h 971"/>
              <a:gd name="T46" fmla="*/ 9294 w 971"/>
              <a:gd name="T47" fmla="*/ 893755 h 971"/>
              <a:gd name="T48" fmla="*/ 151799 w 971"/>
              <a:gd name="T49" fmla="*/ 968105 h 971"/>
              <a:gd name="T50" fmla="*/ 192072 w 971"/>
              <a:gd name="T51" fmla="*/ 1057945 h 971"/>
              <a:gd name="T52" fmla="*/ 148701 w 971"/>
              <a:gd name="T53" fmla="*/ 1206646 h 971"/>
              <a:gd name="T54" fmla="*/ 303598 w 971"/>
              <a:gd name="T55" fmla="*/ 1205097 h 971"/>
              <a:gd name="T56" fmla="*/ 297402 w 971"/>
              <a:gd name="T57" fmla="*/ 1356896 h 971"/>
              <a:gd name="T58" fmla="*/ 453848 w 971"/>
              <a:gd name="T59" fmla="*/ 1315074 h 971"/>
              <a:gd name="T60" fmla="*/ 543688 w 971"/>
              <a:gd name="T61" fmla="*/ 1353798 h 971"/>
              <a:gd name="T62" fmla="*/ 610293 w 971"/>
              <a:gd name="T63" fmla="*/ 1494754 h 971"/>
              <a:gd name="T64" fmla="*/ 724917 w 971"/>
              <a:gd name="T65" fmla="*/ 1387875 h 971"/>
              <a:gd name="T66" fmla="*/ 822502 w 971"/>
              <a:gd name="T67" fmla="*/ 1504048 h 971"/>
              <a:gd name="T68" fmla="*/ 909244 w 971"/>
              <a:gd name="T69" fmla="*/ 1369288 h 971"/>
              <a:gd name="T70" fmla="*/ 1002182 w 971"/>
              <a:gd name="T71" fmla="*/ 1336759 h 971"/>
              <a:gd name="T72" fmla="*/ 1146236 w 971"/>
              <a:gd name="T73" fmla="*/ 1394071 h 971"/>
              <a:gd name="T74" fmla="*/ 1158628 w 971"/>
              <a:gd name="T75" fmla="*/ 1239174 h 971"/>
              <a:gd name="T76" fmla="*/ 1308878 w 971"/>
              <a:gd name="T77" fmla="*/ 1259311 h 971"/>
              <a:gd name="T78" fmla="*/ 1282546 w 971"/>
              <a:gd name="T79" fmla="*/ 1101316 h 971"/>
              <a:gd name="T80" fmla="*/ 1329015 w 971"/>
              <a:gd name="T81" fmla="*/ 1014574 h 971"/>
              <a:gd name="T82" fmla="*/ 1474618 w 971"/>
              <a:gd name="T83" fmla="*/ 960360 h 971"/>
              <a:gd name="T84" fmla="*/ 1380131 w 971"/>
              <a:gd name="T85" fmla="*/ 837992 h 971"/>
              <a:gd name="T86" fmla="*/ 1186510 w 971"/>
              <a:gd name="T87" fmla="*/ 992889 h 971"/>
              <a:gd name="T88" fmla="*/ 910793 w 971"/>
              <a:gd name="T89" fmla="*/ 1223685 h 971"/>
              <a:gd name="T90" fmla="*/ 552982 w 971"/>
              <a:gd name="T91" fmla="*/ 1209744 h 971"/>
              <a:gd name="T92" fmla="*/ 295853 w 971"/>
              <a:gd name="T93" fmla="*/ 957262 h 971"/>
              <a:gd name="T94" fmla="*/ 277265 w 971"/>
              <a:gd name="T95" fmla="*/ 597902 h 971"/>
              <a:gd name="T96" fmla="*/ 504964 w 971"/>
              <a:gd name="T97" fmla="*/ 320636 h 971"/>
              <a:gd name="T98" fmla="*/ 861226 w 971"/>
              <a:gd name="T99" fmla="*/ 267971 h 971"/>
              <a:gd name="T100" fmla="*/ 1158628 w 971"/>
              <a:gd name="T101" fmla="*/ 469337 h 971"/>
              <a:gd name="T102" fmla="*/ 1243821 w 971"/>
              <a:gd name="T103" fmla="*/ 819404 h 9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6334125" y="1622425"/>
            <a:ext cx="1117600" cy="1117600"/>
          </a:xfrm>
          <a:custGeom>
            <a:avLst/>
            <a:gdLst>
              <a:gd name="T0" fmla="*/ 771731 w 971"/>
              <a:gd name="T1" fmla="*/ 439386 h 971"/>
              <a:gd name="T2" fmla="*/ 836474 w 971"/>
              <a:gd name="T3" fmla="*/ 381549 h 971"/>
              <a:gd name="T4" fmla="*/ 762235 w 971"/>
              <a:gd name="T5" fmla="*/ 336661 h 971"/>
              <a:gd name="T6" fmla="*/ 809713 w 971"/>
              <a:gd name="T7" fmla="*/ 266739 h 971"/>
              <a:gd name="T8" fmla="*/ 723390 w 971"/>
              <a:gd name="T9" fmla="*/ 240842 h 971"/>
              <a:gd name="T10" fmla="*/ 692313 w 971"/>
              <a:gd name="T11" fmla="*/ 195954 h 971"/>
              <a:gd name="T12" fmla="*/ 701809 w 971"/>
              <a:gd name="T13" fmla="*/ 109631 h 971"/>
              <a:gd name="T14" fmla="*/ 616349 w 971"/>
              <a:gd name="T15" fmla="*/ 126032 h 971"/>
              <a:gd name="T16" fmla="*/ 604264 w 971"/>
              <a:gd name="T17" fmla="*/ 43162 h 971"/>
              <a:gd name="T18" fmla="*/ 523120 w 971"/>
              <a:gd name="T19" fmla="*/ 82007 h 971"/>
              <a:gd name="T20" fmla="*/ 470462 w 971"/>
              <a:gd name="T21" fmla="*/ 69922 h 971"/>
              <a:gd name="T22" fmla="*/ 418668 w 971"/>
              <a:gd name="T23" fmla="*/ 0 h 971"/>
              <a:gd name="T24" fmla="*/ 366874 w 971"/>
              <a:gd name="T25" fmla="*/ 69059 h 971"/>
              <a:gd name="T26" fmla="*/ 302132 w 971"/>
              <a:gd name="T27" fmla="*/ 16401 h 971"/>
              <a:gd name="T28" fmla="*/ 268466 w 971"/>
              <a:gd name="T29" fmla="*/ 99272 h 971"/>
              <a:gd name="T30" fmla="*/ 220988 w 971"/>
              <a:gd name="T31" fmla="*/ 126032 h 971"/>
              <a:gd name="T32" fmla="*/ 135528 w 971"/>
              <a:gd name="T33" fmla="*/ 108767 h 971"/>
              <a:gd name="T34" fmla="*/ 144160 w 971"/>
              <a:gd name="T35" fmla="*/ 195091 h 971"/>
              <a:gd name="T36" fmla="*/ 60426 w 971"/>
              <a:gd name="T37" fmla="*/ 200270 h 971"/>
              <a:gd name="T38" fmla="*/ 91503 w 971"/>
              <a:gd name="T39" fmla="*/ 284004 h 971"/>
              <a:gd name="T40" fmla="*/ 74238 w 971"/>
              <a:gd name="T41" fmla="*/ 335798 h 971"/>
              <a:gd name="T42" fmla="*/ 0 w 971"/>
              <a:gd name="T43" fmla="*/ 380686 h 971"/>
              <a:gd name="T44" fmla="*/ 64743 w 971"/>
              <a:gd name="T45" fmla="*/ 438523 h 971"/>
              <a:gd name="T46" fmla="*/ 5179 w 971"/>
              <a:gd name="T47" fmla="*/ 498086 h 971"/>
              <a:gd name="T48" fmla="*/ 84597 w 971"/>
              <a:gd name="T49" fmla="*/ 539521 h 971"/>
              <a:gd name="T50" fmla="*/ 107041 w 971"/>
              <a:gd name="T51" fmla="*/ 589589 h 971"/>
              <a:gd name="T52" fmla="*/ 82870 w 971"/>
              <a:gd name="T53" fmla="*/ 672459 h 971"/>
              <a:gd name="T54" fmla="*/ 169194 w 971"/>
              <a:gd name="T55" fmla="*/ 671596 h 971"/>
              <a:gd name="T56" fmla="*/ 165741 w 971"/>
              <a:gd name="T57" fmla="*/ 756193 h 971"/>
              <a:gd name="T58" fmla="*/ 252927 w 971"/>
              <a:gd name="T59" fmla="*/ 732885 h 971"/>
              <a:gd name="T60" fmla="*/ 302995 w 971"/>
              <a:gd name="T61" fmla="*/ 754466 h 971"/>
              <a:gd name="T62" fmla="*/ 340114 w 971"/>
              <a:gd name="T63" fmla="*/ 833021 h 971"/>
              <a:gd name="T64" fmla="*/ 403993 w 971"/>
              <a:gd name="T65" fmla="*/ 773457 h 971"/>
              <a:gd name="T66" fmla="*/ 458377 w 971"/>
              <a:gd name="T67" fmla="*/ 838200 h 971"/>
              <a:gd name="T68" fmla="*/ 506718 w 971"/>
              <a:gd name="T69" fmla="*/ 763099 h 971"/>
              <a:gd name="T70" fmla="*/ 558512 w 971"/>
              <a:gd name="T71" fmla="*/ 744971 h 971"/>
              <a:gd name="T72" fmla="*/ 638793 w 971"/>
              <a:gd name="T73" fmla="*/ 776910 h 971"/>
              <a:gd name="T74" fmla="*/ 645699 w 971"/>
              <a:gd name="T75" fmla="*/ 690587 h 971"/>
              <a:gd name="T76" fmla="*/ 729433 w 971"/>
              <a:gd name="T77" fmla="*/ 701809 h 971"/>
              <a:gd name="T78" fmla="*/ 714758 w 971"/>
              <a:gd name="T79" fmla="*/ 613759 h 971"/>
              <a:gd name="T80" fmla="*/ 740655 w 971"/>
              <a:gd name="T81" fmla="*/ 565418 h 971"/>
              <a:gd name="T82" fmla="*/ 821799 w 971"/>
              <a:gd name="T83" fmla="*/ 535205 h 971"/>
              <a:gd name="T84" fmla="*/ 769141 w 971"/>
              <a:gd name="T85" fmla="*/ 467009 h 971"/>
              <a:gd name="T86" fmla="*/ 661237 w 971"/>
              <a:gd name="T87" fmla="*/ 553333 h 971"/>
              <a:gd name="T88" fmla="*/ 507581 w 971"/>
              <a:gd name="T89" fmla="*/ 681955 h 971"/>
              <a:gd name="T90" fmla="*/ 308174 w 971"/>
              <a:gd name="T91" fmla="*/ 674186 h 971"/>
              <a:gd name="T92" fmla="*/ 164878 w 971"/>
              <a:gd name="T93" fmla="*/ 533478 h 971"/>
              <a:gd name="T94" fmla="*/ 154519 w 971"/>
              <a:gd name="T95" fmla="*/ 333208 h 971"/>
              <a:gd name="T96" fmla="*/ 281414 w 971"/>
              <a:gd name="T97" fmla="*/ 178689 h 971"/>
              <a:gd name="T98" fmla="*/ 479958 w 971"/>
              <a:gd name="T99" fmla="*/ 149339 h 971"/>
              <a:gd name="T100" fmla="*/ 645699 w 971"/>
              <a:gd name="T101" fmla="*/ 261560 h 971"/>
              <a:gd name="T102" fmla="*/ 693177 w 971"/>
              <a:gd name="T103" fmla="*/ 456651 h 9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blipFill>
            <a:blip r:embed="rId4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Freeform 5"/>
          <p:cNvSpPr>
            <a:spLocks noEditPoints="1"/>
          </p:cNvSpPr>
          <p:nvPr/>
        </p:nvSpPr>
        <p:spPr bwMode="auto">
          <a:xfrm>
            <a:off x="4659313" y="1819275"/>
            <a:ext cx="1625600" cy="1625600"/>
          </a:xfrm>
          <a:custGeom>
            <a:avLst/>
            <a:gdLst>
              <a:gd name="T0" fmla="*/ 1122518 w 971"/>
              <a:gd name="T1" fmla="*/ 639107 h 971"/>
              <a:gd name="T2" fmla="*/ 1216689 w 971"/>
              <a:gd name="T3" fmla="*/ 554981 h 971"/>
              <a:gd name="T4" fmla="*/ 1108706 w 971"/>
              <a:gd name="T5" fmla="*/ 489689 h 971"/>
              <a:gd name="T6" fmla="*/ 1177765 w 971"/>
              <a:gd name="T7" fmla="*/ 387984 h 971"/>
              <a:gd name="T8" fmla="*/ 1052204 w 971"/>
              <a:gd name="T9" fmla="*/ 350316 h 971"/>
              <a:gd name="T10" fmla="*/ 1007001 w 971"/>
              <a:gd name="T11" fmla="*/ 285024 h 971"/>
              <a:gd name="T12" fmla="*/ 1020813 w 971"/>
              <a:gd name="T13" fmla="*/ 159463 h 971"/>
              <a:gd name="T14" fmla="*/ 896508 w 971"/>
              <a:gd name="T15" fmla="*/ 183319 h 971"/>
              <a:gd name="T16" fmla="*/ 878929 w 971"/>
              <a:gd name="T17" fmla="*/ 62781 h 971"/>
              <a:gd name="T18" fmla="*/ 760901 w 971"/>
              <a:gd name="T19" fmla="*/ 119283 h 971"/>
              <a:gd name="T20" fmla="*/ 684309 w 971"/>
              <a:gd name="T21" fmla="*/ 101705 h 971"/>
              <a:gd name="T22" fmla="*/ 608972 w 971"/>
              <a:gd name="T23" fmla="*/ 0 h 971"/>
              <a:gd name="T24" fmla="*/ 533635 w 971"/>
              <a:gd name="T25" fmla="*/ 100449 h 971"/>
              <a:gd name="T26" fmla="*/ 439464 w 971"/>
              <a:gd name="T27" fmla="*/ 23857 h 971"/>
              <a:gd name="T28" fmla="*/ 390496 w 971"/>
              <a:gd name="T29" fmla="*/ 144395 h 971"/>
              <a:gd name="T30" fmla="*/ 321437 w 971"/>
              <a:gd name="T31" fmla="*/ 183319 h 971"/>
              <a:gd name="T32" fmla="*/ 197131 w 971"/>
              <a:gd name="T33" fmla="*/ 158207 h 971"/>
              <a:gd name="T34" fmla="*/ 209687 w 971"/>
              <a:gd name="T35" fmla="*/ 283768 h 971"/>
              <a:gd name="T36" fmla="*/ 87893 w 971"/>
              <a:gd name="T37" fmla="*/ 291302 h 971"/>
              <a:gd name="T38" fmla="*/ 133095 w 971"/>
              <a:gd name="T39" fmla="*/ 413097 h 971"/>
              <a:gd name="T40" fmla="*/ 107983 w 971"/>
              <a:gd name="T41" fmla="*/ 488433 h 971"/>
              <a:gd name="T42" fmla="*/ 0 w 971"/>
              <a:gd name="T43" fmla="*/ 553725 h 971"/>
              <a:gd name="T44" fmla="*/ 94171 w 971"/>
              <a:gd name="T45" fmla="*/ 637851 h 971"/>
              <a:gd name="T46" fmla="*/ 7534 w 971"/>
              <a:gd name="T47" fmla="*/ 724489 h 971"/>
              <a:gd name="T48" fmla="*/ 123050 w 971"/>
              <a:gd name="T49" fmla="*/ 784758 h 971"/>
              <a:gd name="T50" fmla="*/ 155696 w 971"/>
              <a:gd name="T51" fmla="*/ 857584 h 971"/>
              <a:gd name="T52" fmla="*/ 120539 w 971"/>
              <a:gd name="T53" fmla="*/ 978122 h 971"/>
              <a:gd name="T54" fmla="*/ 246100 w 971"/>
              <a:gd name="T55" fmla="*/ 976867 h 971"/>
              <a:gd name="T56" fmla="*/ 241078 w 971"/>
              <a:gd name="T57" fmla="*/ 1099917 h 971"/>
              <a:gd name="T58" fmla="*/ 367895 w 971"/>
              <a:gd name="T59" fmla="*/ 1066015 h 971"/>
              <a:gd name="T60" fmla="*/ 440720 w 971"/>
              <a:gd name="T61" fmla="*/ 1097406 h 971"/>
              <a:gd name="T62" fmla="*/ 494711 w 971"/>
              <a:gd name="T63" fmla="*/ 1211666 h 971"/>
              <a:gd name="T64" fmla="*/ 587627 w 971"/>
              <a:gd name="T65" fmla="*/ 1125029 h 971"/>
              <a:gd name="T66" fmla="*/ 666730 w 971"/>
              <a:gd name="T67" fmla="*/ 1219200 h 971"/>
              <a:gd name="T68" fmla="*/ 737045 w 971"/>
              <a:gd name="T69" fmla="*/ 1109962 h 971"/>
              <a:gd name="T70" fmla="*/ 812381 w 971"/>
              <a:gd name="T71" fmla="*/ 1083594 h 971"/>
              <a:gd name="T72" fmla="*/ 929153 w 971"/>
              <a:gd name="T73" fmla="*/ 1130051 h 971"/>
              <a:gd name="T74" fmla="*/ 939198 w 971"/>
              <a:gd name="T75" fmla="*/ 1004490 h 971"/>
              <a:gd name="T76" fmla="*/ 1060993 w 971"/>
              <a:gd name="T77" fmla="*/ 1020813 h 971"/>
              <a:gd name="T78" fmla="*/ 1039647 w 971"/>
              <a:gd name="T79" fmla="*/ 892741 h 971"/>
              <a:gd name="T80" fmla="*/ 1077316 w 971"/>
              <a:gd name="T81" fmla="*/ 822426 h 971"/>
              <a:gd name="T82" fmla="*/ 1195343 w 971"/>
              <a:gd name="T83" fmla="*/ 778480 h 971"/>
              <a:gd name="T84" fmla="*/ 1118751 w 971"/>
              <a:gd name="T85" fmla="*/ 679287 h 971"/>
              <a:gd name="T86" fmla="*/ 961799 w 971"/>
              <a:gd name="T87" fmla="*/ 804848 h 971"/>
              <a:gd name="T88" fmla="*/ 738300 w 971"/>
              <a:gd name="T89" fmla="*/ 991934 h 971"/>
              <a:gd name="T90" fmla="*/ 448254 w 971"/>
              <a:gd name="T91" fmla="*/ 980634 h 971"/>
              <a:gd name="T92" fmla="*/ 239822 w 971"/>
              <a:gd name="T93" fmla="*/ 775969 h 971"/>
              <a:gd name="T94" fmla="*/ 224755 w 971"/>
              <a:gd name="T95" fmla="*/ 484667 h 971"/>
              <a:gd name="T96" fmla="*/ 409330 w 971"/>
              <a:gd name="T97" fmla="*/ 259912 h 971"/>
              <a:gd name="T98" fmla="*/ 698121 w 971"/>
              <a:gd name="T99" fmla="*/ 217221 h 971"/>
              <a:gd name="T100" fmla="*/ 939198 w 971"/>
              <a:gd name="T101" fmla="*/ 380451 h 971"/>
              <a:gd name="T102" fmla="*/ 1008257 w 971"/>
              <a:gd name="T103" fmla="*/ 664219 h 9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1" name="Group 39"/>
          <p:cNvGrpSpPr/>
          <p:nvPr/>
        </p:nvGrpSpPr>
        <p:grpSpPr>
          <a:xfrm>
            <a:off x="6063891" y="5391516"/>
            <a:ext cx="610384" cy="496685"/>
            <a:chOff x="1550139" y="1314466"/>
            <a:chExt cx="509139" cy="414300"/>
          </a:xfrm>
          <a:blipFill>
            <a:blip r:embed="rId5"/>
            <a:stretch>
              <a:fillRect r="-224"/>
            </a:stretch>
          </a:blipFill>
          <a:effectLst/>
        </p:grpSpPr>
        <p:sp>
          <p:nvSpPr>
            <p:cNvPr id="52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6"/>
            <p:cNvSpPr/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5" name="Freeform 34"/>
          <p:cNvSpPr/>
          <p:nvPr/>
        </p:nvSpPr>
        <p:spPr>
          <a:xfrm>
            <a:off x="6683375" y="1978025"/>
            <a:ext cx="442913" cy="392113"/>
          </a:xfrm>
          <a:custGeom>
            <a:avLst/>
            <a:gdLst/>
            <a:ahLst/>
            <a:cxnLst>
              <a:cxn ang="0">
                <a:pos x="1079242120" y="382828834"/>
              </a:cxn>
              <a:cxn ang="0">
                <a:pos x="539622686" y="0"/>
              </a:cxn>
              <a:cxn ang="0">
                <a:pos x="0" y="382828834"/>
              </a:cxn>
              <a:cxn ang="0">
                <a:pos x="293618704" y="725778101"/>
              </a:cxn>
              <a:cxn ang="0">
                <a:pos x="174581897" y="957070454"/>
              </a:cxn>
              <a:cxn ang="0">
                <a:pos x="579300538" y="765657668"/>
              </a:cxn>
              <a:cxn ang="0">
                <a:pos x="1079242120" y="382828834"/>
              </a:cxn>
            </a:cxnLst>
            <a:rect l="0" t="0" r="0" b="0"/>
            <a:pathLst>
              <a:path w="136" h="120">
                <a:moveTo>
                  <a:pt x="136" y="48"/>
                </a:moveTo>
                <a:cubicBezTo>
                  <a:pt x="136" y="22"/>
                  <a:pt x="106" y="0"/>
                  <a:pt x="68" y="0"/>
                </a:cubicBezTo>
                <a:cubicBezTo>
                  <a:pt x="31" y="0"/>
                  <a:pt x="0" y="22"/>
                  <a:pt x="0" y="48"/>
                </a:cubicBezTo>
                <a:cubicBezTo>
                  <a:pt x="0" y="67"/>
                  <a:pt x="15" y="83"/>
                  <a:pt x="37" y="91"/>
                </a:cubicBezTo>
                <a:cubicBezTo>
                  <a:pt x="38" y="96"/>
                  <a:pt x="37" y="106"/>
                  <a:pt x="22" y="120"/>
                </a:cubicBezTo>
                <a:cubicBezTo>
                  <a:pt x="22" y="120"/>
                  <a:pt x="54" y="111"/>
                  <a:pt x="73" y="96"/>
                </a:cubicBezTo>
                <a:cubicBezTo>
                  <a:pt x="108" y="94"/>
                  <a:pt x="136" y="73"/>
                  <a:pt x="136" y="48"/>
                </a:cubicBez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" name="Freeform 55"/>
          <p:cNvSpPr>
            <a:spLocks noEditPoints="1"/>
          </p:cNvSpPr>
          <p:nvPr/>
        </p:nvSpPr>
        <p:spPr>
          <a:xfrm>
            <a:off x="6569075" y="3513138"/>
            <a:ext cx="695325" cy="727075"/>
          </a:xfrm>
          <a:custGeom>
            <a:avLst/>
            <a:gdLst/>
            <a:ahLst/>
            <a:cxnLst>
              <a:cxn ang="0">
                <a:pos x="1813618857" y="2008519822"/>
              </a:cxn>
              <a:cxn ang="0">
                <a:pos x="0" y="567625518"/>
              </a:cxn>
              <a:cxn ang="0">
                <a:pos x="0" y="458464898"/>
              </a:cxn>
              <a:cxn ang="0">
                <a:pos x="0" y="218315847"/>
              </a:cxn>
              <a:cxn ang="0">
                <a:pos x="0" y="218315847"/>
              </a:cxn>
              <a:cxn ang="0">
                <a:pos x="0" y="349309671"/>
              </a:cxn>
              <a:cxn ang="0">
                <a:pos x="0" y="349309671"/>
              </a:cxn>
              <a:cxn ang="0">
                <a:pos x="0" y="0"/>
              </a:cxn>
              <a:cxn ang="0">
                <a:pos x="589971358" y="0"/>
              </a:cxn>
              <a:cxn ang="0">
                <a:pos x="589971358" y="349309671"/>
              </a:cxn>
              <a:cxn ang="0">
                <a:pos x="480720202" y="349309671"/>
              </a:cxn>
              <a:cxn ang="0">
                <a:pos x="371463648" y="218315847"/>
              </a:cxn>
              <a:cxn ang="0">
                <a:pos x="262212491" y="218315847"/>
              </a:cxn>
              <a:cxn ang="0">
                <a:pos x="21852390" y="458464898"/>
              </a:cxn>
              <a:cxn ang="0">
                <a:pos x="21852390" y="567625518"/>
              </a:cxn>
              <a:cxn ang="0">
                <a:pos x="1005139788" y="2008519822"/>
              </a:cxn>
              <a:cxn ang="0">
                <a:pos x="1289199272" y="2139508252"/>
              </a:cxn>
              <a:cxn ang="0">
                <a:pos x="1289199272" y="0"/>
              </a:cxn>
              <a:cxn ang="0">
                <a:pos x="1179948116" y="0"/>
              </a:cxn>
              <a:cxn ang="0">
                <a:pos x="1289199272" y="0"/>
              </a:cxn>
              <a:cxn ang="0">
                <a:pos x="1289199272" y="0"/>
              </a:cxn>
              <a:cxn ang="0">
                <a:pos x="1179948116" y="0"/>
              </a:cxn>
              <a:cxn ang="0">
                <a:pos x="1048839171" y="0"/>
              </a:cxn>
              <a:cxn ang="0">
                <a:pos x="939588014" y="0"/>
              </a:cxn>
              <a:cxn ang="0">
                <a:pos x="1070691561" y="0"/>
              </a:cxn>
              <a:cxn ang="0">
                <a:pos x="1748067084" y="0"/>
              </a:cxn>
              <a:cxn ang="0">
                <a:pos x="1857323639" y="0"/>
              </a:cxn>
              <a:cxn ang="0">
                <a:pos x="1748067084" y="0"/>
              </a:cxn>
              <a:cxn ang="0">
                <a:pos x="1616963537" y="0"/>
              </a:cxn>
              <a:cxn ang="0">
                <a:pos x="1507706983" y="0"/>
              </a:cxn>
              <a:cxn ang="0">
                <a:pos x="1507706983" y="0"/>
              </a:cxn>
              <a:cxn ang="0">
                <a:pos x="1638810530" y="0"/>
              </a:cxn>
              <a:cxn ang="0">
                <a:pos x="1507706983" y="0"/>
              </a:cxn>
              <a:cxn ang="0">
                <a:pos x="1507706983" y="2139508252"/>
              </a:cxn>
              <a:cxn ang="0">
                <a:pos x="1813618857" y="2008519822"/>
              </a:cxn>
              <a:cxn ang="0">
                <a:pos x="0" y="458464898"/>
              </a:cxn>
              <a:cxn ang="0">
                <a:pos x="0" y="458464898"/>
              </a:cxn>
              <a:cxn ang="0">
                <a:pos x="0" y="349309671"/>
              </a:cxn>
              <a:cxn ang="0">
                <a:pos x="0" y="458464898"/>
              </a:cxn>
              <a:cxn ang="0">
                <a:pos x="0" y="567625518"/>
              </a:cxn>
              <a:cxn ang="0">
                <a:pos x="1988427185" y="1550054923"/>
              </a:cxn>
              <a:cxn ang="0">
                <a:pos x="0" y="458464898"/>
              </a:cxn>
              <a:cxn ang="0">
                <a:pos x="786632077" y="1571882733"/>
              </a:cxn>
              <a:cxn ang="0">
                <a:pos x="218507710" y="589458721"/>
              </a:cxn>
              <a:cxn ang="0">
                <a:pos x="218507710" y="480298101"/>
              </a:cxn>
              <a:cxn ang="0">
                <a:pos x="327764265" y="371137480"/>
              </a:cxn>
              <a:cxn ang="0">
                <a:pos x="437015421" y="480298101"/>
              </a:cxn>
              <a:cxn ang="0">
                <a:pos x="568124366" y="480298101"/>
              </a:cxn>
              <a:cxn ang="0">
                <a:pos x="786632077" y="1571882733"/>
              </a:cxn>
            </a:cxnLst>
            <a:rect l="0" t="0" r="0" b="0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0" name="Group 48"/>
          <p:cNvGrpSpPr/>
          <p:nvPr/>
        </p:nvGrpSpPr>
        <p:grpSpPr>
          <a:xfrm>
            <a:off x="4662933" y="4197143"/>
            <a:ext cx="498429" cy="562184"/>
            <a:chOff x="5513440" y="1766202"/>
            <a:chExt cx="429274" cy="484183"/>
          </a:xfrm>
          <a:blipFill>
            <a:blip r:embed="rId5"/>
            <a:stretch>
              <a:fillRect r="-224"/>
            </a:stretch>
          </a:blipFill>
          <a:effectLst/>
        </p:grpSpPr>
        <p:sp>
          <p:nvSpPr>
            <p:cNvPr id="61" name="Freeform 147"/>
            <p:cNvSpPr/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reeform 148"/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reeform 149"/>
            <p:cNvSpPr/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7" name="椭圆 66"/>
          <p:cNvSpPr/>
          <p:nvPr/>
        </p:nvSpPr>
        <p:spPr>
          <a:xfrm>
            <a:off x="4886325" y="2046288"/>
            <a:ext cx="1173163" cy="1171575"/>
          </a:xfrm>
          <a:prstGeom prst="ellipse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7" name="Group 45"/>
          <p:cNvGrpSpPr/>
          <p:nvPr/>
        </p:nvGrpSpPr>
        <p:grpSpPr>
          <a:xfrm>
            <a:off x="5130199" y="2294944"/>
            <a:ext cx="685136" cy="674264"/>
            <a:chOff x="1587575" y="2265358"/>
            <a:chExt cx="314468" cy="309477"/>
          </a:xfrm>
          <a:blipFill>
            <a:blip r:embed="rId5"/>
            <a:stretch>
              <a:fillRect r="-224"/>
            </a:stretch>
          </a:blipFill>
        </p:grpSpPr>
        <p:sp>
          <p:nvSpPr>
            <p:cNvPr id="58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6" name="Rectangle 66"/>
          <p:cNvSpPr/>
          <p:nvPr/>
        </p:nvSpPr>
        <p:spPr>
          <a:xfrm>
            <a:off x="1489075" y="2581275"/>
            <a:ext cx="2206625" cy="614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Rectangle 66"/>
          <p:cNvSpPr/>
          <p:nvPr/>
        </p:nvSpPr>
        <p:spPr>
          <a:xfrm>
            <a:off x="8364538" y="2227263"/>
            <a:ext cx="220662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487487" y="2069508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8364639" y="1717459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985273" y="3906583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8841319" y="3339292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8098801" y="5152808"/>
            <a:ext cx="1403164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en-US" strike="noStrike" noProof="1">
              <a:blipFill>
                <a:blip r:embed="rId8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5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8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工作基本情况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45" dur="1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21600000">
                                      <p:cBhvr>
                                        <p:cTn id="5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72" dur="15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21600000">
                                      <p:cBhvr>
                                        <p:cTn id="8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99" dur="15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21600000">
                                      <p:cBhvr>
                                        <p:cTn id="10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mph" presetSubtype="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26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21600000">
                                      <p:cBhvr>
                                        <p:cTn id="13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87" grpId="0"/>
      <p:bldP spid="84" grpId="0"/>
      <p:bldP spid="48" grpId="0" animBg="1"/>
      <p:bldP spid="48" grpId="1" animBg="1"/>
      <p:bldP spid="46" grpId="0" animBg="1"/>
      <p:bldP spid="46" grpId="1" animBg="1"/>
      <p:bldP spid="47" grpId="0" animBg="1"/>
      <p:bldP spid="47" grpId="1" animBg="1"/>
      <p:bldP spid="50" grpId="0" animBg="1"/>
      <p:bldP spid="50" grpId="1" animBg="1"/>
      <p:bldP spid="49" grpId="0" animBg="1"/>
      <p:bldP spid="49" grpId="1" animBg="1"/>
      <p:bldP spid="55" grpId="0" animBg="1"/>
      <p:bldP spid="55" grpId="1" animBg="1"/>
      <p:bldP spid="56" grpId="0" animBg="1"/>
      <p:bldP spid="56" grpId="1" animBg="1"/>
      <p:bldP spid="67" grpId="0" animBg="1"/>
      <p:bldP spid="67" grpId="1" animBg="1"/>
      <p:bldP spid="76" grpId="0"/>
      <p:bldP spid="81" grpId="0"/>
      <p:bldP spid="44" grpId="0" animBg="1"/>
      <p:bldP spid="45" grpId="0" animBg="1"/>
      <p:bldP spid="64" grpId="0" animBg="1"/>
      <p:bldP spid="65" grpId="0" animBg="1"/>
      <p:bldP spid="66" grpId="0" animBg="1"/>
    </p:bldLst>
  </p:timing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/>
          <p:cNvGrpSpPr/>
          <p:nvPr/>
        </p:nvGrpSpPr>
        <p:grpSpPr>
          <a:xfrm>
            <a:off x="9550400" y="4162425"/>
            <a:ext cx="977900" cy="977900"/>
            <a:chOff x="845922" y="1299518"/>
            <a:chExt cx="1299006" cy="1299004"/>
          </a:xfrm>
        </p:grpSpPr>
        <p:sp>
          <p:nvSpPr>
            <p:cNvPr id="105" name="椭圆 104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937263" y="1390861"/>
              <a:ext cx="1116328" cy="111632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6900863" y="4162425"/>
            <a:ext cx="977900" cy="977900"/>
            <a:chOff x="845922" y="1299518"/>
            <a:chExt cx="1299006" cy="1299004"/>
          </a:xfrm>
        </p:grpSpPr>
        <p:sp>
          <p:nvSpPr>
            <p:cNvPr id="102" name="椭圆 101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937263" y="1390861"/>
              <a:ext cx="1116328" cy="111632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6" name="Rectangle 2"/>
          <p:cNvSpPr/>
          <p:nvPr/>
        </p:nvSpPr>
        <p:spPr>
          <a:xfrm>
            <a:off x="5892798" y="1508785"/>
            <a:ext cx="5588000" cy="2336800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6350">
            <a:gradFill>
              <a:gsLst>
                <a:gs pos="0">
                  <a:srgbClr val="FFF447"/>
                </a:gs>
                <a:gs pos="74000">
                  <a:srgbClr val="E1C363"/>
                </a:gs>
                <a:gs pos="83000">
                  <a:srgbClr val="FFF447"/>
                </a:gs>
                <a:gs pos="100000">
                  <a:srgbClr val="E1C3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711198" y="1508785"/>
            <a:ext cx="5181600" cy="2336800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endParaRPr lang="zh-CN" altLang="zh-CN" sz="2400" strike="noStrike" noProof="1">
              <a:gradFill>
                <a:gsLst>
                  <a:gs pos="100000">
                    <a:srgbClr val="FFC000"/>
                  </a:gs>
                  <a:gs pos="2308">
                    <a:srgbClr val="FFF447"/>
                  </a:gs>
                  <a:gs pos="67000">
                    <a:srgbClr val="FFF447"/>
                  </a:gs>
                  <a:gs pos="36000">
                    <a:srgbClr val="FFC000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829091" y="4428617"/>
            <a:ext cx="420560" cy="417792"/>
            <a:chOff x="6853673" y="3715407"/>
            <a:chExt cx="379359" cy="376864"/>
          </a:xfrm>
          <a:solidFill>
            <a:schemeClr val="tx1"/>
          </a:solidFill>
        </p:grpSpPr>
        <p:sp>
          <p:nvSpPr>
            <p:cNvPr id="37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8" name="Group 54"/>
          <p:cNvGrpSpPr/>
          <p:nvPr/>
        </p:nvGrpSpPr>
        <p:grpSpPr>
          <a:xfrm>
            <a:off x="7223681" y="4498813"/>
            <a:ext cx="332016" cy="431624"/>
            <a:chOff x="6421904" y="4798576"/>
            <a:chExt cx="299494" cy="389342"/>
          </a:xfrm>
          <a:solidFill>
            <a:schemeClr val="tx1"/>
          </a:solidFill>
        </p:grpSpPr>
        <p:sp>
          <p:nvSpPr>
            <p:cNvPr id="79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612900" y="4162425"/>
            <a:ext cx="977900" cy="977900"/>
            <a:chOff x="845922" y="1299518"/>
            <a:chExt cx="1299006" cy="1299004"/>
          </a:xfrm>
        </p:grpSpPr>
        <p:sp>
          <p:nvSpPr>
            <p:cNvPr id="93" name="椭圆 92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937263" y="1390861"/>
              <a:ext cx="1116328" cy="111632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79121" y="4439927"/>
            <a:ext cx="445459" cy="448224"/>
            <a:chOff x="7971783" y="2080670"/>
            <a:chExt cx="401822" cy="404317"/>
          </a:xfrm>
          <a:solidFill>
            <a:schemeClr val="tx1"/>
          </a:solidFill>
        </p:grpSpPr>
        <p:sp>
          <p:nvSpPr>
            <p:cNvPr id="22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5" name="圆角矩形 94"/>
          <p:cNvSpPr/>
          <p:nvPr/>
        </p:nvSpPr>
        <p:spPr>
          <a:xfrm>
            <a:off x="849047" y="1918527"/>
            <a:ext cx="1403170" cy="328299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重点工作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Rectangle 66"/>
          <p:cNvSpPr/>
          <p:nvPr/>
        </p:nvSpPr>
        <p:spPr>
          <a:xfrm>
            <a:off x="1076325" y="2455863"/>
            <a:ext cx="4451350" cy="10255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文本内容建议简洁明了、提纲挈领，尽量保持整体风格统一。此处可输入相关说明文本内容，或者复制文本内容后粘贴，并选择只保留文字。文本内容建议简洁明了、提纲挈领，尽量保持整体风格统一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4278313" y="4162425"/>
            <a:ext cx="977900" cy="977900"/>
            <a:chOff x="845922" y="1299518"/>
            <a:chExt cx="1299006" cy="1299004"/>
          </a:xfrm>
        </p:grpSpPr>
        <p:sp>
          <p:nvSpPr>
            <p:cNvPr id="99" name="椭圆 98"/>
            <p:cNvSpPr/>
            <p:nvPr/>
          </p:nvSpPr>
          <p:spPr>
            <a:xfrm>
              <a:off x="845922" y="1299518"/>
              <a:ext cx="1299006" cy="1299004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937263" y="1390861"/>
              <a:ext cx="1116328" cy="1116322"/>
            </a:xfrm>
            <a:prstGeom prst="ellipse">
              <a:avLst/>
            </a:prstGeom>
            <a:noFill/>
            <a:ln w="12700"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 fontAlgn="auto"/>
              <a:endParaRPr lang="zh-CN" altLang="en-US" sz="2400" strike="noStrike" noProof="1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2700000" scaled="1"/>
                  <a:tileRect/>
                </a:gra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80537" y="4490869"/>
            <a:ext cx="431624" cy="376289"/>
            <a:chOff x="7540014" y="4306907"/>
            <a:chExt cx="389342" cy="339426"/>
          </a:xfrm>
          <a:solidFill>
            <a:schemeClr val="tx1"/>
          </a:solidFill>
        </p:grpSpPr>
        <p:sp>
          <p:nvSpPr>
            <p:cNvPr id="25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>
                <a:defRPr/>
              </a:pPr>
              <a:endParaRPr lang="en-US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7" name="Rectangle 66"/>
          <p:cNvSpPr/>
          <p:nvPr/>
        </p:nvSpPr>
        <p:spPr>
          <a:xfrm>
            <a:off x="1068388" y="5745163"/>
            <a:ext cx="2066925" cy="5540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Rectangle 66"/>
          <p:cNvSpPr/>
          <p:nvPr/>
        </p:nvSpPr>
        <p:spPr>
          <a:xfrm>
            <a:off x="3717925" y="5745163"/>
            <a:ext cx="2068513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Rectangle 66"/>
          <p:cNvSpPr/>
          <p:nvPr/>
        </p:nvSpPr>
        <p:spPr>
          <a:xfrm>
            <a:off x="6356350" y="5745163"/>
            <a:ext cx="206692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Rectangle 66"/>
          <p:cNvSpPr/>
          <p:nvPr/>
        </p:nvSpPr>
        <p:spPr>
          <a:xfrm>
            <a:off x="9005888" y="5745163"/>
            <a:ext cx="2068512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圆角矩形 125"/>
          <p:cNvSpPr/>
          <p:nvPr/>
        </p:nvSpPr>
        <p:spPr>
          <a:xfrm>
            <a:off x="1400267" y="5264425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圆角矩形 130"/>
          <p:cNvSpPr/>
          <p:nvPr/>
        </p:nvSpPr>
        <p:spPr>
          <a:xfrm>
            <a:off x="4050332" y="5264425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圆角矩形 132"/>
          <p:cNvSpPr/>
          <p:nvPr/>
        </p:nvSpPr>
        <p:spPr>
          <a:xfrm>
            <a:off x="6652908" y="5264425"/>
            <a:ext cx="1403170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圆角矩形 134"/>
          <p:cNvSpPr/>
          <p:nvPr/>
        </p:nvSpPr>
        <p:spPr>
          <a:xfrm>
            <a:off x="9328378" y="5264425"/>
            <a:ext cx="1403167" cy="328301"/>
          </a:xfrm>
          <a:prstGeom prst="rect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添加关键词</a:t>
            </a:r>
            <a:endParaRPr lang="zh-CN" altLang="zh-CN" strike="noStrike" noProof="1">
              <a:blipFill>
                <a:blip r:embed="rId4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8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4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重点工作回顾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9" dur="150" fill="hold"/>
                                        <p:tgtEl>
                                          <p:spTgt spid="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animScale>
                                      <p:cBhvr>
                                        <p:cTn id="31" dur="1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54" dur="150" fill="hold"/>
                                        <p:tgtEl>
                                          <p:spTgt spid="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nodeType="withEffect">
                                  <p:stCondLst>
                                    <p:cond delay="3050"/>
                                  </p:stCondLst>
                                  <p:childTnLst>
                                    <p:animScale>
                                      <p:cBhvr>
                                        <p:cTn id="61" dur="1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autoRev="1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Scale>
                                      <p:cBhvr>
                                        <p:cTn id="77" dur="150" fill="hold"/>
                                        <p:tgtEl>
                                          <p:spTgt spid="1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animScale>
                                      <p:cBhvr>
                                        <p:cTn id="84" dur="150" fill="hold"/>
                                        <p:tgtEl>
                                          <p:spTgt spid="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animScale>
                                      <p:cBhvr>
                                        <p:cTn id="100" dur="150" fill="hold"/>
                                        <p:tgtEl>
                                          <p:spTgt spid="10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nodeType="withEffect">
                                  <p:stCondLst>
                                    <p:cond delay="4850"/>
                                  </p:stCondLst>
                                  <p:childTnLst>
                                    <p:animScale>
                                      <p:cBhvr>
                                        <p:cTn id="107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grpId="0" nodeType="withEffect">
                                  <p:stCondLst>
                                    <p:cond delay="51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5" grpId="0" animBg="1"/>
      <p:bldP spid="95" grpId="1" animBg="1"/>
      <p:bldP spid="97" grpId="0"/>
      <p:bldP spid="107" grpId="0"/>
      <p:bldP spid="108" grpId="0"/>
      <p:bldP spid="109" grpId="0"/>
      <p:bldP spid="110" grpId="0"/>
      <p:bldP spid="126" grpId="0" animBg="1"/>
      <p:bldP spid="131" grpId="0" animBg="1"/>
      <p:bldP spid="133" grpId="0" animBg="1"/>
      <p:bldP spid="135" grpId="0" animBg="1"/>
    </p:bldLst>
  </p:timing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直接连接符 179"/>
          <p:cNvCxnSpPr/>
          <p:nvPr/>
        </p:nvCxnSpPr>
        <p:spPr>
          <a:xfrm flipH="1">
            <a:off x="7430770" y="3886200"/>
            <a:ext cx="3358567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66"/>
          <p:cNvSpPr/>
          <p:nvPr/>
        </p:nvSpPr>
        <p:spPr>
          <a:xfrm>
            <a:off x="8624888" y="3973513"/>
            <a:ext cx="2205037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7" name="直接连接符 176"/>
          <p:cNvCxnSpPr/>
          <p:nvPr/>
        </p:nvCxnSpPr>
        <p:spPr>
          <a:xfrm flipH="1">
            <a:off x="1236706" y="4310063"/>
            <a:ext cx="3694445" cy="0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66"/>
          <p:cNvSpPr/>
          <p:nvPr/>
        </p:nvSpPr>
        <p:spPr>
          <a:xfrm>
            <a:off x="1238250" y="4392613"/>
            <a:ext cx="220662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4" name="直接连接符 173"/>
          <p:cNvCxnSpPr>
            <a:stCxn id="132" idx="32"/>
          </p:cNvCxnSpPr>
          <p:nvPr/>
        </p:nvCxnSpPr>
        <p:spPr>
          <a:xfrm flipH="1">
            <a:off x="1803192" y="2312926"/>
            <a:ext cx="4083027" cy="311"/>
          </a:xfrm>
          <a:prstGeom prst="line">
            <a:avLst/>
          </a:prstGeom>
          <a:ln w="6350">
            <a:gradFill>
              <a:gsLst>
                <a:gs pos="0">
                  <a:srgbClr val="FFC000"/>
                </a:gs>
                <a:gs pos="58000">
                  <a:srgbClr val="FFFF00"/>
                </a:gs>
                <a:gs pos="100000">
                  <a:srgbClr val="FFC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66"/>
          <p:cNvSpPr/>
          <p:nvPr/>
        </p:nvSpPr>
        <p:spPr>
          <a:xfrm>
            <a:off x="1804988" y="2381250"/>
            <a:ext cx="2206625" cy="615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1" name="直接连接符 170"/>
          <p:cNvCxnSpPr/>
          <p:nvPr/>
        </p:nvCxnSpPr>
        <p:spPr>
          <a:xfrm flipH="1">
            <a:off x="7524840" y="2298700"/>
            <a:ext cx="3719307" cy="0"/>
          </a:xfrm>
          <a:prstGeom prst="line">
            <a:avLst/>
          </a:prstGeom>
          <a:ln w="6350">
            <a:gradFill>
              <a:gsLst>
                <a:gs pos="0">
                  <a:srgbClr val="FFC000">
                    <a:alpha val="0"/>
                  </a:srgbClr>
                </a:gs>
                <a:gs pos="58000">
                  <a:srgbClr val="FFFF00"/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66"/>
          <p:cNvSpPr/>
          <p:nvPr/>
        </p:nvSpPr>
        <p:spPr>
          <a:xfrm>
            <a:off x="9078913" y="2386013"/>
            <a:ext cx="2206625" cy="6143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9200"/>
            <a:r>
              <a:rPr lang="zh-CN" altLang="en-US" sz="1200" dirty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此处可输入相关说明文本内容，或者复制文本内容后粘贴，并选择只保留文字。</a:t>
            </a:r>
            <a:endParaRPr lang="zh-CN" altLang="zh-CN" sz="1200" dirty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Group 44"/>
          <p:cNvGrpSpPr/>
          <p:nvPr/>
        </p:nvGrpSpPr>
        <p:grpSpPr>
          <a:xfrm>
            <a:off x="3801611" y="4954525"/>
            <a:ext cx="4588776" cy="1354796"/>
            <a:chOff x="876300" y="2578100"/>
            <a:chExt cx="9640888" cy="2846388"/>
          </a:xfrm>
          <a:effectLst>
            <a:outerShdw blurRad="139700" dir="18900000" sy="23000" kx="-1200000" algn="bl" rotWithShape="0">
              <a:prstClr val="black">
                <a:alpha val="15000"/>
              </a:prstClr>
            </a:outerShdw>
          </a:effectLst>
        </p:grpSpPr>
        <p:sp>
          <p:nvSpPr>
            <p:cNvPr id="68" name="Freeform 5"/>
            <p:cNvSpPr/>
            <p:nvPr/>
          </p:nvSpPr>
          <p:spPr bwMode="auto">
            <a:xfrm>
              <a:off x="876300" y="2752725"/>
              <a:ext cx="9637713" cy="2671763"/>
            </a:xfrm>
            <a:custGeom>
              <a:avLst/>
              <a:gdLst>
                <a:gd name="T0" fmla="*/ 1304 w 2567"/>
                <a:gd name="T1" fmla="*/ 692 h 710"/>
                <a:gd name="T2" fmla="*/ 1133 w 2567"/>
                <a:gd name="T3" fmla="*/ 700 h 710"/>
                <a:gd name="T4" fmla="*/ 62 w 2567"/>
                <a:gd name="T5" fmla="*/ 493 h 710"/>
                <a:gd name="T6" fmla="*/ 41 w 2567"/>
                <a:gd name="T7" fmla="*/ 448 h 710"/>
                <a:gd name="T8" fmla="*/ 1263 w 2567"/>
                <a:gd name="T9" fmla="*/ 18 h 710"/>
                <a:gd name="T10" fmla="*/ 1433 w 2567"/>
                <a:gd name="T11" fmla="*/ 10 h 710"/>
                <a:gd name="T12" fmla="*/ 2505 w 2567"/>
                <a:gd name="T13" fmla="*/ 204 h 710"/>
                <a:gd name="T14" fmla="*/ 2526 w 2567"/>
                <a:gd name="T15" fmla="*/ 249 h 710"/>
                <a:gd name="T16" fmla="*/ 1304 w 2567"/>
                <a:gd name="T17" fmla="*/ 69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7" h="710">
                  <a:moveTo>
                    <a:pt x="1304" y="692"/>
                  </a:moveTo>
                  <a:cubicBezTo>
                    <a:pt x="1263" y="707"/>
                    <a:pt x="1186" y="710"/>
                    <a:pt x="1133" y="700"/>
                  </a:cubicBezTo>
                  <a:cubicBezTo>
                    <a:pt x="62" y="493"/>
                    <a:pt x="62" y="493"/>
                    <a:pt x="62" y="493"/>
                  </a:cubicBezTo>
                  <a:cubicBezTo>
                    <a:pt x="9" y="482"/>
                    <a:pt x="0" y="462"/>
                    <a:pt x="41" y="448"/>
                  </a:cubicBezTo>
                  <a:cubicBezTo>
                    <a:pt x="1263" y="18"/>
                    <a:pt x="1263" y="18"/>
                    <a:pt x="1263" y="18"/>
                  </a:cubicBezTo>
                  <a:cubicBezTo>
                    <a:pt x="1304" y="3"/>
                    <a:pt x="1380" y="0"/>
                    <a:pt x="1433" y="10"/>
                  </a:cubicBezTo>
                  <a:cubicBezTo>
                    <a:pt x="2505" y="204"/>
                    <a:pt x="2505" y="204"/>
                    <a:pt x="2505" y="204"/>
                  </a:cubicBezTo>
                  <a:cubicBezTo>
                    <a:pt x="2558" y="214"/>
                    <a:pt x="2567" y="234"/>
                    <a:pt x="2526" y="249"/>
                  </a:cubicBezTo>
                  <a:lnTo>
                    <a:pt x="1304" y="69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6"/>
            <p:cNvSpPr/>
            <p:nvPr/>
          </p:nvSpPr>
          <p:spPr bwMode="auto">
            <a:xfrm>
              <a:off x="933450" y="3494088"/>
              <a:ext cx="9528175" cy="1897063"/>
            </a:xfrm>
            <a:custGeom>
              <a:avLst/>
              <a:gdLst>
                <a:gd name="T0" fmla="*/ 2538 w 2538"/>
                <a:gd name="T1" fmla="*/ 0 h 504"/>
                <a:gd name="T2" fmla="*/ 2536 w 2538"/>
                <a:gd name="T3" fmla="*/ 32 h 504"/>
                <a:gd name="T4" fmla="*/ 2464 w 2538"/>
                <a:gd name="T5" fmla="*/ 65 h 504"/>
                <a:gd name="T6" fmla="*/ 1186 w 2538"/>
                <a:gd name="T7" fmla="*/ 504 h 504"/>
                <a:gd name="T8" fmla="*/ 12 w 2538"/>
                <a:gd name="T9" fmla="*/ 284 h 504"/>
                <a:gd name="T10" fmla="*/ 0 w 2538"/>
                <a:gd name="T11" fmla="*/ 268 h 504"/>
                <a:gd name="T12" fmla="*/ 2 w 2538"/>
                <a:gd name="T13" fmla="*/ 225 h 504"/>
                <a:gd name="T14" fmla="*/ 2538 w 2538"/>
                <a:gd name="T15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8" h="504">
                  <a:moveTo>
                    <a:pt x="2538" y="0"/>
                  </a:moveTo>
                  <a:cubicBezTo>
                    <a:pt x="2536" y="32"/>
                    <a:pt x="2536" y="32"/>
                    <a:pt x="2536" y="32"/>
                  </a:cubicBezTo>
                  <a:cubicBezTo>
                    <a:pt x="2464" y="65"/>
                    <a:pt x="2464" y="65"/>
                    <a:pt x="2464" y="65"/>
                  </a:cubicBezTo>
                  <a:cubicBezTo>
                    <a:pt x="1186" y="504"/>
                    <a:pt x="1186" y="504"/>
                    <a:pt x="1186" y="504"/>
                  </a:cubicBezTo>
                  <a:cubicBezTo>
                    <a:pt x="12" y="284"/>
                    <a:pt x="12" y="284"/>
                    <a:pt x="12" y="284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8"/>
                    <a:pt x="1" y="225"/>
                    <a:pt x="2" y="225"/>
                  </a:cubicBezTo>
                  <a:cubicBezTo>
                    <a:pt x="2" y="225"/>
                    <a:pt x="2538" y="0"/>
                    <a:pt x="253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reeform 7"/>
            <p:cNvSpPr/>
            <p:nvPr/>
          </p:nvSpPr>
          <p:spPr bwMode="auto">
            <a:xfrm>
              <a:off x="879475" y="2578100"/>
              <a:ext cx="9637713" cy="2676525"/>
            </a:xfrm>
            <a:custGeom>
              <a:avLst/>
              <a:gdLst>
                <a:gd name="T0" fmla="*/ 1304 w 2567"/>
                <a:gd name="T1" fmla="*/ 693 h 711"/>
                <a:gd name="T2" fmla="*/ 1134 w 2567"/>
                <a:gd name="T3" fmla="*/ 700 h 711"/>
                <a:gd name="T4" fmla="*/ 62 w 2567"/>
                <a:gd name="T5" fmla="*/ 493 h 711"/>
                <a:gd name="T6" fmla="*/ 41 w 2567"/>
                <a:gd name="T7" fmla="*/ 448 h 711"/>
                <a:gd name="T8" fmla="*/ 1263 w 2567"/>
                <a:gd name="T9" fmla="*/ 18 h 711"/>
                <a:gd name="T10" fmla="*/ 1434 w 2567"/>
                <a:gd name="T11" fmla="*/ 10 h 711"/>
                <a:gd name="T12" fmla="*/ 2505 w 2567"/>
                <a:gd name="T13" fmla="*/ 218 h 711"/>
                <a:gd name="T14" fmla="*/ 2526 w 2567"/>
                <a:gd name="T15" fmla="*/ 263 h 711"/>
                <a:gd name="T16" fmla="*/ 1304 w 2567"/>
                <a:gd name="T17" fmla="*/ 693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7" h="711">
                  <a:moveTo>
                    <a:pt x="1304" y="693"/>
                  </a:moveTo>
                  <a:cubicBezTo>
                    <a:pt x="1263" y="707"/>
                    <a:pt x="1187" y="711"/>
                    <a:pt x="1134" y="700"/>
                  </a:cubicBezTo>
                  <a:cubicBezTo>
                    <a:pt x="62" y="493"/>
                    <a:pt x="62" y="493"/>
                    <a:pt x="62" y="493"/>
                  </a:cubicBezTo>
                  <a:cubicBezTo>
                    <a:pt x="9" y="483"/>
                    <a:pt x="0" y="462"/>
                    <a:pt x="41" y="448"/>
                  </a:cubicBezTo>
                  <a:cubicBezTo>
                    <a:pt x="1263" y="18"/>
                    <a:pt x="1263" y="18"/>
                    <a:pt x="1263" y="18"/>
                  </a:cubicBezTo>
                  <a:cubicBezTo>
                    <a:pt x="1305" y="3"/>
                    <a:pt x="1381" y="0"/>
                    <a:pt x="1434" y="10"/>
                  </a:cubicBezTo>
                  <a:cubicBezTo>
                    <a:pt x="2505" y="218"/>
                    <a:pt x="2505" y="218"/>
                    <a:pt x="2505" y="218"/>
                  </a:cubicBezTo>
                  <a:cubicBezTo>
                    <a:pt x="2558" y="228"/>
                    <a:pt x="2567" y="248"/>
                    <a:pt x="2526" y="263"/>
                  </a:cubicBezTo>
                  <a:lnTo>
                    <a:pt x="1304" y="6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1552575" y="2695576"/>
              <a:ext cx="8518524" cy="2363789"/>
            </a:xfrm>
            <a:custGeom>
              <a:avLst/>
              <a:gdLst>
                <a:gd name="T0" fmla="*/ 0 w 5366"/>
                <a:gd name="T1" fmla="*/ 993 h 1489"/>
                <a:gd name="T2" fmla="*/ 2814 w 5366"/>
                <a:gd name="T3" fmla="*/ 0 h 1489"/>
                <a:gd name="T4" fmla="*/ 5366 w 5366"/>
                <a:gd name="T5" fmla="*/ 495 h 1489"/>
                <a:gd name="T6" fmla="*/ 2549 w 5366"/>
                <a:gd name="T7" fmla="*/ 1489 h 1489"/>
                <a:gd name="T8" fmla="*/ 0 w 5366"/>
                <a:gd name="T9" fmla="*/ 993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6" h="1489">
                  <a:moveTo>
                    <a:pt x="0" y="993"/>
                  </a:moveTo>
                  <a:lnTo>
                    <a:pt x="2814" y="0"/>
                  </a:lnTo>
                  <a:lnTo>
                    <a:pt x="5366" y="495"/>
                  </a:lnTo>
                  <a:lnTo>
                    <a:pt x="2549" y="1489"/>
                  </a:lnTo>
                  <a:lnTo>
                    <a:pt x="0" y="993"/>
                  </a:lnTo>
                  <a:close/>
                </a:path>
              </a:pathLst>
            </a:custGeom>
            <a:gradFill>
              <a:gsLst>
                <a:gs pos="0">
                  <a:srgbClr val="FFC000">
                    <a:alpha val="5000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reeform 9"/>
            <p:cNvSpPr/>
            <p:nvPr/>
          </p:nvSpPr>
          <p:spPr bwMode="auto">
            <a:xfrm>
              <a:off x="5599113" y="2695575"/>
              <a:ext cx="4471988" cy="2363788"/>
            </a:xfrm>
            <a:custGeom>
              <a:avLst/>
              <a:gdLst>
                <a:gd name="T0" fmla="*/ 0 w 2817"/>
                <a:gd name="T1" fmla="*/ 1489 h 1489"/>
                <a:gd name="T2" fmla="*/ 2817 w 2817"/>
                <a:gd name="T3" fmla="*/ 495 h 1489"/>
                <a:gd name="T4" fmla="*/ 265 w 2817"/>
                <a:gd name="T5" fmla="*/ 0 h 1489"/>
                <a:gd name="T6" fmla="*/ 0 w 2817"/>
                <a:gd name="T7" fmla="*/ 1489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7" h="1489">
                  <a:moveTo>
                    <a:pt x="0" y="1489"/>
                  </a:moveTo>
                  <a:lnTo>
                    <a:pt x="2817" y="495"/>
                  </a:lnTo>
                  <a:lnTo>
                    <a:pt x="265" y="0"/>
                  </a:lnTo>
                  <a:lnTo>
                    <a:pt x="0" y="148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121025" y="4686300"/>
              <a:ext cx="450850" cy="120650"/>
            </a:xfrm>
            <a:custGeom>
              <a:avLst/>
              <a:gdLst>
                <a:gd name="T0" fmla="*/ 27 w 120"/>
                <a:gd name="T1" fmla="*/ 27 h 32"/>
                <a:gd name="T2" fmla="*/ 102 w 120"/>
                <a:gd name="T3" fmla="*/ 24 h 32"/>
                <a:gd name="T4" fmla="*/ 93 w 120"/>
                <a:gd name="T5" fmla="*/ 4 h 32"/>
                <a:gd name="T6" fmla="*/ 18 w 120"/>
                <a:gd name="T7" fmla="*/ 8 h 32"/>
                <a:gd name="T8" fmla="*/ 27 w 120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32">
                  <a:moveTo>
                    <a:pt x="27" y="27"/>
                  </a:moveTo>
                  <a:cubicBezTo>
                    <a:pt x="51" y="32"/>
                    <a:pt x="84" y="30"/>
                    <a:pt x="102" y="24"/>
                  </a:cubicBezTo>
                  <a:cubicBezTo>
                    <a:pt x="120" y="18"/>
                    <a:pt x="116" y="9"/>
                    <a:pt x="93" y="4"/>
                  </a:cubicBezTo>
                  <a:cubicBezTo>
                    <a:pt x="70" y="0"/>
                    <a:pt x="36" y="1"/>
                    <a:pt x="18" y="8"/>
                  </a:cubicBezTo>
                  <a:cubicBezTo>
                    <a:pt x="0" y="14"/>
                    <a:pt x="4" y="23"/>
                    <a:pt x="27" y="27"/>
                  </a:cubicBez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7796213" y="2981325"/>
              <a:ext cx="704850" cy="142875"/>
            </a:xfrm>
            <a:custGeom>
              <a:avLst/>
              <a:gdLst>
                <a:gd name="T0" fmla="*/ 5 w 188"/>
                <a:gd name="T1" fmla="*/ 4 h 38"/>
                <a:gd name="T2" fmla="*/ 3 w 188"/>
                <a:gd name="T3" fmla="*/ 1 h 38"/>
                <a:gd name="T4" fmla="*/ 3 w 188"/>
                <a:gd name="T5" fmla="*/ 1 h 38"/>
                <a:gd name="T6" fmla="*/ 16 w 188"/>
                <a:gd name="T7" fmla="*/ 0 h 38"/>
                <a:gd name="T8" fmla="*/ 183 w 188"/>
                <a:gd name="T9" fmla="*/ 33 h 38"/>
                <a:gd name="T10" fmla="*/ 185 w 188"/>
                <a:gd name="T11" fmla="*/ 36 h 38"/>
                <a:gd name="T12" fmla="*/ 185 w 188"/>
                <a:gd name="T13" fmla="*/ 36 h 38"/>
                <a:gd name="T14" fmla="*/ 172 w 188"/>
                <a:gd name="T15" fmla="*/ 37 h 38"/>
                <a:gd name="T16" fmla="*/ 5 w 188"/>
                <a:gd name="T1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8">
                  <a:moveTo>
                    <a:pt x="5" y="4"/>
                  </a:moveTo>
                  <a:cubicBezTo>
                    <a:pt x="1" y="4"/>
                    <a:pt x="0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0"/>
                    <a:pt x="12" y="0"/>
                    <a:pt x="16" y="0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7" y="34"/>
                    <a:pt x="188" y="35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2" y="37"/>
                    <a:pt x="176" y="38"/>
                    <a:pt x="172" y="37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Oval Callout 45"/>
          <p:cNvSpPr/>
          <p:nvPr/>
        </p:nvSpPr>
        <p:spPr>
          <a:xfrm>
            <a:off x="5691188" y="4327525"/>
            <a:ext cx="1322388" cy="885825"/>
          </a:xfrm>
          <a:prstGeom prst="wedgeEllipseCallout">
            <a:avLst/>
          </a:prstGeom>
          <a:blipFill>
            <a:blip r:embed="rId2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0" name="Oval Callout 130"/>
          <p:cNvSpPr/>
          <p:nvPr/>
        </p:nvSpPr>
        <p:spPr>
          <a:xfrm>
            <a:off x="4652963" y="3957638"/>
            <a:ext cx="1001713" cy="671513"/>
          </a:xfrm>
          <a:prstGeom prst="wedgeEllipseCallout">
            <a:avLst>
              <a:gd name="adj1" fmla="val 26187"/>
              <a:gd name="adj2" fmla="val 62500"/>
            </a:avLst>
          </a:prstGeom>
          <a:blipFill>
            <a:blip r:embed="rId3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1" name="Oval Callout 131"/>
          <p:cNvSpPr/>
          <p:nvPr/>
        </p:nvSpPr>
        <p:spPr>
          <a:xfrm>
            <a:off x="6754813" y="3514725"/>
            <a:ext cx="1152525" cy="773113"/>
          </a:xfrm>
          <a:prstGeom prst="wedgeEllipseCallout">
            <a:avLst>
              <a:gd name="adj1" fmla="val 23309"/>
              <a:gd name="adj2" fmla="val 57620"/>
            </a:avLst>
          </a:prstGeom>
          <a:blipFill>
            <a:blip r:embed="rId4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2" name="Oval Callout 132"/>
          <p:cNvSpPr/>
          <p:nvPr/>
        </p:nvSpPr>
        <p:spPr>
          <a:xfrm>
            <a:off x="5691188" y="3546475"/>
            <a:ext cx="879475" cy="590550"/>
          </a:xfrm>
          <a:prstGeom prst="wedgeEllipseCallout">
            <a:avLst>
              <a:gd name="adj1" fmla="val 11299"/>
              <a:gd name="adj2" fmla="val 66763"/>
            </a:avLst>
          </a:prstGeom>
          <a:blipFill>
            <a:blip r:embed="rId5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3" name="Oval Callout 135"/>
          <p:cNvSpPr/>
          <p:nvPr/>
        </p:nvSpPr>
        <p:spPr>
          <a:xfrm>
            <a:off x="7170738" y="2900363"/>
            <a:ext cx="742950" cy="498475"/>
          </a:xfrm>
          <a:prstGeom prst="wedgeEllipseCallout">
            <a:avLst>
              <a:gd name="adj1" fmla="val 39098"/>
              <a:gd name="adj2" fmla="val 65020"/>
            </a:avLst>
          </a:prstGeom>
          <a:blipFill>
            <a:blip r:embed="rId6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4" name="Oval Callout 148"/>
          <p:cNvSpPr/>
          <p:nvPr/>
        </p:nvSpPr>
        <p:spPr>
          <a:xfrm>
            <a:off x="3802063" y="3398838"/>
            <a:ext cx="965200" cy="646113"/>
          </a:xfrm>
          <a:prstGeom prst="wedgeEllipseCallout">
            <a:avLst>
              <a:gd name="adj1" fmla="val 8488"/>
              <a:gd name="adj2" fmla="val 70280"/>
            </a:avLst>
          </a:prstGeom>
          <a:blipFill>
            <a:blip r:embed="rId7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5" name="Oval Callout 149"/>
          <p:cNvSpPr/>
          <p:nvPr/>
        </p:nvSpPr>
        <p:spPr>
          <a:xfrm>
            <a:off x="4645025" y="2781300"/>
            <a:ext cx="1168400" cy="784225"/>
          </a:xfrm>
          <a:prstGeom prst="wedgeEllipseCallout">
            <a:avLst>
              <a:gd name="adj1" fmla="val 6540"/>
              <a:gd name="adj2" fmla="val 75183"/>
            </a:avLst>
          </a:prstGeom>
          <a:blipFill>
            <a:blip r:embed="rId8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6" name="Oval Callout 150"/>
          <p:cNvSpPr/>
          <p:nvPr/>
        </p:nvSpPr>
        <p:spPr>
          <a:xfrm>
            <a:off x="6096000" y="2768600"/>
            <a:ext cx="879475" cy="588963"/>
          </a:xfrm>
          <a:prstGeom prst="wedgeEllipseCallout">
            <a:avLst/>
          </a:prstGeom>
          <a:blipFill>
            <a:blip r:embed="rId9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7" name="Oval Callout 152"/>
          <p:cNvSpPr/>
          <p:nvPr/>
        </p:nvSpPr>
        <p:spPr>
          <a:xfrm>
            <a:off x="7170738" y="4519613"/>
            <a:ext cx="744538" cy="498475"/>
          </a:xfrm>
          <a:prstGeom prst="wedgeEllipseCallout">
            <a:avLst>
              <a:gd name="adj1" fmla="val -5639"/>
              <a:gd name="adj2" fmla="val 66280"/>
            </a:avLst>
          </a:prstGeom>
          <a:blipFill>
            <a:blip r:embed="rId10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8" name="Oval Callout 153"/>
          <p:cNvSpPr/>
          <p:nvPr/>
        </p:nvSpPr>
        <p:spPr>
          <a:xfrm>
            <a:off x="4930775" y="4802188"/>
            <a:ext cx="744538" cy="498475"/>
          </a:xfrm>
          <a:prstGeom prst="wedgeEllipseCallout">
            <a:avLst>
              <a:gd name="adj1" fmla="val 39098"/>
              <a:gd name="adj2" fmla="val 65020"/>
            </a:avLst>
          </a:prstGeom>
          <a:blipFill>
            <a:blip r:embed="rId6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9" name="Oval Callout 154"/>
          <p:cNvSpPr/>
          <p:nvPr/>
        </p:nvSpPr>
        <p:spPr>
          <a:xfrm>
            <a:off x="6748463" y="2000250"/>
            <a:ext cx="1001713" cy="671513"/>
          </a:xfrm>
          <a:prstGeom prst="wedgeEllipseCallout">
            <a:avLst>
              <a:gd name="adj1" fmla="val -12056"/>
              <a:gd name="adj2" fmla="val 69050"/>
            </a:avLst>
          </a:prstGeom>
          <a:blipFill>
            <a:blip r:embed="rId11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0" name="Oval Callout 155"/>
          <p:cNvSpPr/>
          <p:nvPr/>
        </p:nvSpPr>
        <p:spPr>
          <a:xfrm>
            <a:off x="5662613" y="2141538"/>
            <a:ext cx="744538" cy="498475"/>
          </a:xfrm>
          <a:prstGeom prst="wedgeEllipseCallout">
            <a:avLst>
              <a:gd name="adj1" fmla="val -5639"/>
              <a:gd name="adj2" fmla="val 66280"/>
            </a:avLst>
          </a:prstGeom>
          <a:blipFill>
            <a:blip r:embed="rId10" cstate="email"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id-ID" sz="2400" strike="noStrike" noProof="1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2700000" scaled="1"/>
                <a:tileRect/>
              </a:gra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6" name="Freeform 45"/>
          <p:cNvSpPr>
            <a:spLocks noEditPoints="1"/>
          </p:cNvSpPr>
          <p:nvPr/>
        </p:nvSpPr>
        <p:spPr>
          <a:xfrm>
            <a:off x="5957888" y="3676650"/>
            <a:ext cx="347662" cy="349250"/>
          </a:xfrm>
          <a:custGeom>
            <a:avLst/>
            <a:gdLst/>
            <a:ahLst/>
            <a:cxnLst>
              <a:cxn ang="0">
                <a:pos x="0" y="174541"/>
              </a:cxn>
              <a:cxn ang="0">
                <a:pos x="347895" y="174541"/>
              </a:cxn>
              <a:cxn ang="0">
                <a:pos x="325450" y="168911"/>
              </a:cxn>
              <a:cxn ang="0">
                <a:pos x="244087" y="98531"/>
              </a:cxn>
              <a:cxn ang="0">
                <a:pos x="325450" y="168911"/>
              </a:cxn>
              <a:cxn ang="0">
                <a:pos x="120641" y="267442"/>
              </a:cxn>
              <a:cxn ang="0">
                <a:pos x="168336" y="326561"/>
              </a:cxn>
              <a:cxn ang="0">
                <a:pos x="179558" y="22521"/>
              </a:cxn>
              <a:cxn ang="0">
                <a:pos x="179558" y="101346"/>
              </a:cxn>
              <a:cxn ang="0">
                <a:pos x="179558" y="22521"/>
              </a:cxn>
              <a:cxn ang="0">
                <a:pos x="280560" y="64749"/>
              </a:cxn>
              <a:cxn ang="0">
                <a:pos x="199197" y="25336"/>
              </a:cxn>
              <a:cxn ang="0">
                <a:pos x="168336" y="101346"/>
              </a:cxn>
              <a:cxn ang="0">
                <a:pos x="168336" y="22521"/>
              </a:cxn>
              <a:cxn ang="0">
                <a:pos x="106612" y="87270"/>
              </a:cxn>
              <a:cxn ang="0">
                <a:pos x="148697" y="25336"/>
              </a:cxn>
              <a:cxn ang="0">
                <a:pos x="112224" y="101346"/>
              </a:cxn>
              <a:cxn ang="0">
                <a:pos x="168336" y="168911"/>
              </a:cxn>
              <a:cxn ang="0">
                <a:pos x="112224" y="101346"/>
              </a:cxn>
              <a:cxn ang="0">
                <a:pos x="168336" y="247736"/>
              </a:cxn>
              <a:cxn ang="0">
                <a:pos x="101001" y="180171"/>
              </a:cxn>
              <a:cxn ang="0">
                <a:pos x="148697" y="323746"/>
              </a:cxn>
              <a:cxn ang="0">
                <a:pos x="112224" y="270257"/>
              </a:cxn>
              <a:cxn ang="0">
                <a:pos x="179558" y="326561"/>
              </a:cxn>
              <a:cxn ang="0">
                <a:pos x="227253" y="267442"/>
              </a:cxn>
              <a:cxn ang="0">
                <a:pos x="179558" y="326561"/>
              </a:cxn>
              <a:cxn ang="0">
                <a:pos x="272143" y="289964"/>
              </a:cxn>
              <a:cxn ang="0">
                <a:pos x="235670" y="270257"/>
              </a:cxn>
              <a:cxn ang="0">
                <a:pos x="179558" y="247736"/>
              </a:cxn>
              <a:cxn ang="0">
                <a:pos x="246893" y="180171"/>
              </a:cxn>
              <a:cxn ang="0">
                <a:pos x="179558" y="168911"/>
              </a:cxn>
              <a:cxn ang="0">
                <a:pos x="235670" y="101346"/>
              </a:cxn>
              <a:cxn ang="0">
                <a:pos x="179558" y="168911"/>
              </a:cxn>
              <a:cxn ang="0">
                <a:pos x="103807" y="98531"/>
              </a:cxn>
              <a:cxn ang="0">
                <a:pos x="22444" y="168911"/>
              </a:cxn>
              <a:cxn ang="0">
                <a:pos x="22444" y="180171"/>
              </a:cxn>
              <a:cxn ang="0">
                <a:pos x="106612" y="261812"/>
              </a:cxn>
              <a:cxn ang="0">
                <a:pos x="22444" y="180171"/>
              </a:cxn>
              <a:cxn ang="0">
                <a:pos x="241282" y="261812"/>
              </a:cxn>
              <a:cxn ang="0">
                <a:pos x="325450" y="180171"/>
              </a:cxn>
            </a:cxnLst>
            <a:rect l="0" t="0" r="0" b="0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11" name="Group 232"/>
          <p:cNvGrpSpPr/>
          <p:nvPr/>
        </p:nvGrpSpPr>
        <p:grpSpPr>
          <a:xfrm>
            <a:off x="5124522" y="4922878"/>
            <a:ext cx="360956" cy="293277"/>
            <a:chOff x="2974975" y="5006976"/>
            <a:chExt cx="482600" cy="392113"/>
          </a:xfrm>
          <a:solidFill>
            <a:schemeClr val="tx1"/>
          </a:solidFill>
        </p:grpSpPr>
        <p:sp>
          <p:nvSpPr>
            <p:cNvPr id="112" name="Freeform 46"/>
            <p:cNvSpPr>
              <a:spLocks noEditPoints="1"/>
            </p:cNvSpPr>
            <p:nvPr/>
          </p:nvSpPr>
          <p:spPr bwMode="auto">
            <a:xfrm>
              <a:off x="3306763" y="5127626"/>
              <a:ext cx="90487" cy="120650"/>
            </a:xfrm>
            <a:custGeom>
              <a:avLst/>
              <a:gdLst>
                <a:gd name="T0" fmla="*/ 11 w 24"/>
                <a:gd name="T1" fmla="*/ 2 h 32"/>
                <a:gd name="T2" fmla="*/ 8 w 24"/>
                <a:gd name="T3" fmla="*/ 0 h 32"/>
                <a:gd name="T4" fmla="*/ 4 w 24"/>
                <a:gd name="T5" fmla="*/ 0 h 32"/>
                <a:gd name="T6" fmla="*/ 0 w 24"/>
                <a:gd name="T7" fmla="*/ 4 h 32"/>
                <a:gd name="T8" fmla="*/ 0 w 24"/>
                <a:gd name="T9" fmla="*/ 28 h 32"/>
                <a:gd name="T10" fmla="*/ 4 w 24"/>
                <a:gd name="T11" fmla="*/ 32 h 32"/>
                <a:gd name="T12" fmla="*/ 20 w 24"/>
                <a:gd name="T13" fmla="*/ 32 h 32"/>
                <a:gd name="T14" fmla="*/ 24 w 24"/>
                <a:gd name="T15" fmla="*/ 28 h 32"/>
                <a:gd name="T16" fmla="*/ 24 w 24"/>
                <a:gd name="T17" fmla="*/ 22 h 32"/>
                <a:gd name="T18" fmla="*/ 23 w 24"/>
                <a:gd name="T19" fmla="*/ 20 h 32"/>
                <a:gd name="T20" fmla="*/ 11 w 24"/>
                <a:gd name="T21" fmla="*/ 2 h 32"/>
                <a:gd name="T22" fmla="*/ 20 w 24"/>
                <a:gd name="T23" fmla="*/ 28 h 32"/>
                <a:gd name="T24" fmla="*/ 4 w 24"/>
                <a:gd name="T25" fmla="*/ 28 h 32"/>
                <a:gd name="T26" fmla="*/ 4 w 24"/>
                <a:gd name="T27" fmla="*/ 4 h 32"/>
                <a:gd name="T28" fmla="*/ 8 w 24"/>
                <a:gd name="T29" fmla="*/ 4 h 32"/>
                <a:gd name="T30" fmla="*/ 20 w 24"/>
                <a:gd name="T31" fmla="*/ 22 h 32"/>
                <a:gd name="T32" fmla="*/ 20 w 24"/>
                <a:gd name="T33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32">
                  <a:moveTo>
                    <a:pt x="11" y="2"/>
                  </a:moveTo>
                  <a:cubicBezTo>
                    <a:pt x="11" y="1"/>
                    <a:pt x="9" y="0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2"/>
                    <a:pt x="24" y="30"/>
                    <a:pt x="24" y="28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4" y="20"/>
                    <a:pt x="23" y="20"/>
                  </a:cubicBezTo>
                  <a:lnTo>
                    <a:pt x="11" y="2"/>
                  </a:lnTo>
                  <a:close/>
                  <a:moveTo>
                    <a:pt x="20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0" y="22"/>
                    <a:pt x="20" y="22"/>
                    <a:pt x="20" y="22"/>
                  </a:cubicBezTo>
                  <a:lnTo>
                    <a:pt x="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reeform 47"/>
            <p:cNvSpPr>
              <a:spLocks noEditPoints="1"/>
            </p:cNvSpPr>
            <p:nvPr/>
          </p:nvSpPr>
          <p:spPr bwMode="auto">
            <a:xfrm>
              <a:off x="2974975" y="5006976"/>
              <a:ext cx="482600" cy="392113"/>
            </a:xfrm>
            <a:custGeom>
              <a:avLst/>
              <a:gdLst>
                <a:gd name="T0" fmla="*/ 126 w 128"/>
                <a:gd name="T1" fmla="*/ 49 h 104"/>
                <a:gd name="T2" fmla="*/ 110 w 128"/>
                <a:gd name="T3" fmla="*/ 25 h 104"/>
                <a:gd name="T4" fmla="*/ 100 w 128"/>
                <a:gd name="T5" fmla="*/ 20 h 104"/>
                <a:gd name="T6" fmla="*/ 84 w 128"/>
                <a:gd name="T7" fmla="*/ 20 h 104"/>
                <a:gd name="T8" fmla="*/ 84 w 128"/>
                <a:gd name="T9" fmla="*/ 12 h 104"/>
                <a:gd name="T10" fmla="*/ 72 w 128"/>
                <a:gd name="T11" fmla="*/ 0 h 104"/>
                <a:gd name="T12" fmla="*/ 12 w 128"/>
                <a:gd name="T13" fmla="*/ 0 h 104"/>
                <a:gd name="T14" fmla="*/ 0 w 128"/>
                <a:gd name="T15" fmla="*/ 12 h 104"/>
                <a:gd name="T16" fmla="*/ 0 w 128"/>
                <a:gd name="T17" fmla="*/ 56 h 104"/>
                <a:gd name="T18" fmla="*/ 12 w 128"/>
                <a:gd name="T19" fmla="*/ 68 h 104"/>
                <a:gd name="T20" fmla="*/ 12 w 128"/>
                <a:gd name="T21" fmla="*/ 68 h 104"/>
                <a:gd name="T22" fmla="*/ 12 w 128"/>
                <a:gd name="T23" fmla="*/ 80 h 104"/>
                <a:gd name="T24" fmla="*/ 24 w 128"/>
                <a:gd name="T25" fmla="*/ 92 h 104"/>
                <a:gd name="T26" fmla="*/ 29 w 128"/>
                <a:gd name="T27" fmla="*/ 92 h 104"/>
                <a:gd name="T28" fmla="*/ 44 w 128"/>
                <a:gd name="T29" fmla="*/ 104 h 104"/>
                <a:gd name="T30" fmla="*/ 59 w 128"/>
                <a:gd name="T31" fmla="*/ 92 h 104"/>
                <a:gd name="T32" fmla="*/ 81 w 128"/>
                <a:gd name="T33" fmla="*/ 92 h 104"/>
                <a:gd name="T34" fmla="*/ 96 w 128"/>
                <a:gd name="T35" fmla="*/ 104 h 104"/>
                <a:gd name="T36" fmla="*/ 111 w 128"/>
                <a:gd name="T37" fmla="*/ 92 h 104"/>
                <a:gd name="T38" fmla="*/ 116 w 128"/>
                <a:gd name="T39" fmla="*/ 92 h 104"/>
                <a:gd name="T40" fmla="*/ 128 w 128"/>
                <a:gd name="T41" fmla="*/ 80 h 104"/>
                <a:gd name="T42" fmla="*/ 128 w 128"/>
                <a:gd name="T43" fmla="*/ 56 h 104"/>
                <a:gd name="T44" fmla="*/ 126 w 128"/>
                <a:gd name="T45" fmla="*/ 49 h 104"/>
                <a:gd name="T46" fmla="*/ 12 w 128"/>
                <a:gd name="T47" fmla="*/ 60 h 104"/>
                <a:gd name="T48" fmla="*/ 8 w 128"/>
                <a:gd name="T49" fmla="*/ 56 h 104"/>
                <a:gd name="T50" fmla="*/ 8 w 128"/>
                <a:gd name="T51" fmla="*/ 12 h 104"/>
                <a:gd name="T52" fmla="*/ 12 w 128"/>
                <a:gd name="T53" fmla="*/ 8 h 104"/>
                <a:gd name="T54" fmla="*/ 72 w 128"/>
                <a:gd name="T55" fmla="*/ 8 h 104"/>
                <a:gd name="T56" fmla="*/ 76 w 128"/>
                <a:gd name="T57" fmla="*/ 12 h 104"/>
                <a:gd name="T58" fmla="*/ 76 w 128"/>
                <a:gd name="T59" fmla="*/ 20 h 104"/>
                <a:gd name="T60" fmla="*/ 76 w 128"/>
                <a:gd name="T61" fmla="*/ 28 h 104"/>
                <a:gd name="T62" fmla="*/ 76 w 128"/>
                <a:gd name="T63" fmla="*/ 56 h 104"/>
                <a:gd name="T64" fmla="*/ 72 w 128"/>
                <a:gd name="T65" fmla="*/ 60 h 104"/>
                <a:gd name="T66" fmla="*/ 12 w 128"/>
                <a:gd name="T67" fmla="*/ 60 h 104"/>
                <a:gd name="T68" fmla="*/ 44 w 128"/>
                <a:gd name="T69" fmla="*/ 96 h 104"/>
                <a:gd name="T70" fmla="*/ 36 w 128"/>
                <a:gd name="T71" fmla="*/ 88 h 104"/>
                <a:gd name="T72" fmla="*/ 44 w 128"/>
                <a:gd name="T73" fmla="*/ 80 h 104"/>
                <a:gd name="T74" fmla="*/ 52 w 128"/>
                <a:gd name="T75" fmla="*/ 88 h 104"/>
                <a:gd name="T76" fmla="*/ 44 w 128"/>
                <a:gd name="T77" fmla="*/ 96 h 104"/>
                <a:gd name="T78" fmla="*/ 96 w 128"/>
                <a:gd name="T79" fmla="*/ 96 h 104"/>
                <a:gd name="T80" fmla="*/ 88 w 128"/>
                <a:gd name="T81" fmla="*/ 88 h 104"/>
                <a:gd name="T82" fmla="*/ 96 w 128"/>
                <a:gd name="T83" fmla="*/ 80 h 104"/>
                <a:gd name="T84" fmla="*/ 104 w 128"/>
                <a:gd name="T85" fmla="*/ 88 h 104"/>
                <a:gd name="T86" fmla="*/ 96 w 128"/>
                <a:gd name="T87" fmla="*/ 96 h 104"/>
                <a:gd name="T88" fmla="*/ 120 w 128"/>
                <a:gd name="T89" fmla="*/ 80 h 104"/>
                <a:gd name="T90" fmla="*/ 116 w 128"/>
                <a:gd name="T91" fmla="*/ 84 h 104"/>
                <a:gd name="T92" fmla="*/ 111 w 128"/>
                <a:gd name="T93" fmla="*/ 84 h 104"/>
                <a:gd name="T94" fmla="*/ 96 w 128"/>
                <a:gd name="T95" fmla="*/ 72 h 104"/>
                <a:gd name="T96" fmla="*/ 81 w 128"/>
                <a:gd name="T97" fmla="*/ 84 h 104"/>
                <a:gd name="T98" fmla="*/ 59 w 128"/>
                <a:gd name="T99" fmla="*/ 84 h 104"/>
                <a:gd name="T100" fmla="*/ 44 w 128"/>
                <a:gd name="T101" fmla="*/ 72 h 104"/>
                <a:gd name="T102" fmla="*/ 29 w 128"/>
                <a:gd name="T103" fmla="*/ 84 h 104"/>
                <a:gd name="T104" fmla="*/ 24 w 128"/>
                <a:gd name="T105" fmla="*/ 84 h 104"/>
                <a:gd name="T106" fmla="*/ 20 w 128"/>
                <a:gd name="T107" fmla="*/ 80 h 104"/>
                <a:gd name="T108" fmla="*/ 20 w 128"/>
                <a:gd name="T109" fmla="*/ 68 h 104"/>
                <a:gd name="T110" fmla="*/ 72 w 128"/>
                <a:gd name="T111" fmla="*/ 68 h 104"/>
                <a:gd name="T112" fmla="*/ 84 w 128"/>
                <a:gd name="T113" fmla="*/ 56 h 104"/>
                <a:gd name="T114" fmla="*/ 84 w 128"/>
                <a:gd name="T115" fmla="*/ 28 h 104"/>
                <a:gd name="T116" fmla="*/ 100 w 128"/>
                <a:gd name="T117" fmla="*/ 28 h 104"/>
                <a:gd name="T118" fmla="*/ 103 w 128"/>
                <a:gd name="T119" fmla="*/ 30 h 104"/>
                <a:gd name="T120" fmla="*/ 119 w 128"/>
                <a:gd name="T121" fmla="*/ 54 h 104"/>
                <a:gd name="T122" fmla="*/ 120 w 128"/>
                <a:gd name="T123" fmla="*/ 56 h 104"/>
                <a:gd name="T124" fmla="*/ 120 w 128"/>
                <a:gd name="T125" fmla="*/ 8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104">
                  <a:moveTo>
                    <a:pt x="126" y="49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08" y="22"/>
                    <a:pt x="104" y="20"/>
                    <a:pt x="100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5"/>
                    <a:pt x="79" y="0"/>
                    <a:pt x="7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3"/>
                    <a:pt x="5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7"/>
                    <a:pt x="17" y="92"/>
                    <a:pt x="24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30" y="99"/>
                    <a:pt x="37" y="104"/>
                    <a:pt x="44" y="104"/>
                  </a:cubicBezTo>
                  <a:cubicBezTo>
                    <a:pt x="51" y="104"/>
                    <a:pt x="58" y="99"/>
                    <a:pt x="59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2" y="99"/>
                    <a:pt x="89" y="104"/>
                    <a:pt x="96" y="104"/>
                  </a:cubicBezTo>
                  <a:cubicBezTo>
                    <a:pt x="103" y="104"/>
                    <a:pt x="110" y="99"/>
                    <a:pt x="111" y="92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23" y="92"/>
                    <a:pt x="128" y="87"/>
                    <a:pt x="128" y="8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4"/>
                    <a:pt x="127" y="51"/>
                    <a:pt x="126" y="49"/>
                  </a:cubicBezTo>
                  <a:close/>
                  <a:moveTo>
                    <a:pt x="12" y="60"/>
                  </a:moveTo>
                  <a:cubicBezTo>
                    <a:pt x="10" y="60"/>
                    <a:pt x="8" y="58"/>
                    <a:pt x="8" y="56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4" y="8"/>
                    <a:pt x="76" y="10"/>
                    <a:pt x="76" y="12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8"/>
                    <a:pt x="74" y="60"/>
                    <a:pt x="72" y="60"/>
                  </a:cubicBezTo>
                  <a:lnTo>
                    <a:pt x="12" y="60"/>
                  </a:lnTo>
                  <a:close/>
                  <a:moveTo>
                    <a:pt x="44" y="96"/>
                  </a:moveTo>
                  <a:cubicBezTo>
                    <a:pt x="40" y="96"/>
                    <a:pt x="36" y="92"/>
                    <a:pt x="36" y="88"/>
                  </a:cubicBezTo>
                  <a:cubicBezTo>
                    <a:pt x="36" y="84"/>
                    <a:pt x="40" y="80"/>
                    <a:pt x="44" y="80"/>
                  </a:cubicBezTo>
                  <a:cubicBezTo>
                    <a:pt x="48" y="80"/>
                    <a:pt x="52" y="84"/>
                    <a:pt x="52" y="88"/>
                  </a:cubicBezTo>
                  <a:cubicBezTo>
                    <a:pt x="52" y="92"/>
                    <a:pt x="48" y="96"/>
                    <a:pt x="44" y="96"/>
                  </a:cubicBezTo>
                  <a:close/>
                  <a:moveTo>
                    <a:pt x="96" y="96"/>
                  </a:moveTo>
                  <a:cubicBezTo>
                    <a:pt x="92" y="96"/>
                    <a:pt x="88" y="92"/>
                    <a:pt x="88" y="88"/>
                  </a:cubicBezTo>
                  <a:cubicBezTo>
                    <a:pt x="88" y="84"/>
                    <a:pt x="92" y="80"/>
                    <a:pt x="96" y="80"/>
                  </a:cubicBezTo>
                  <a:cubicBezTo>
                    <a:pt x="100" y="80"/>
                    <a:pt x="104" y="84"/>
                    <a:pt x="104" y="88"/>
                  </a:cubicBezTo>
                  <a:cubicBezTo>
                    <a:pt x="104" y="92"/>
                    <a:pt x="100" y="96"/>
                    <a:pt x="96" y="96"/>
                  </a:cubicBezTo>
                  <a:close/>
                  <a:moveTo>
                    <a:pt x="120" y="80"/>
                  </a:moveTo>
                  <a:cubicBezTo>
                    <a:pt x="120" y="82"/>
                    <a:pt x="118" y="84"/>
                    <a:pt x="116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0" y="77"/>
                    <a:pt x="103" y="72"/>
                    <a:pt x="96" y="72"/>
                  </a:cubicBezTo>
                  <a:cubicBezTo>
                    <a:pt x="89" y="72"/>
                    <a:pt x="82" y="77"/>
                    <a:pt x="81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8" y="77"/>
                    <a:pt x="51" y="72"/>
                    <a:pt x="44" y="72"/>
                  </a:cubicBezTo>
                  <a:cubicBezTo>
                    <a:pt x="37" y="72"/>
                    <a:pt x="30" y="77"/>
                    <a:pt x="29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2" y="84"/>
                    <a:pt x="20" y="82"/>
                    <a:pt x="20" y="8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9" y="68"/>
                    <a:pt x="84" y="63"/>
                    <a:pt x="84" y="56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1" y="28"/>
                    <a:pt x="103" y="29"/>
                    <a:pt x="103" y="3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20" y="54"/>
                    <a:pt x="120" y="55"/>
                    <a:pt x="120" y="56"/>
                  </a:cubicBezTo>
                  <a:lnTo>
                    <a:pt x="12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4" name="Group 233"/>
          <p:cNvGrpSpPr/>
          <p:nvPr/>
        </p:nvGrpSpPr>
        <p:grpSpPr>
          <a:xfrm>
            <a:off x="5007460" y="2978224"/>
            <a:ext cx="410825" cy="410825"/>
            <a:chOff x="1978025" y="4927601"/>
            <a:chExt cx="549275" cy="549275"/>
          </a:xfrm>
          <a:solidFill>
            <a:schemeClr val="tx1"/>
          </a:solidFill>
        </p:grpSpPr>
        <p:sp>
          <p:nvSpPr>
            <p:cNvPr id="115" name="Freeform 48"/>
            <p:cNvSpPr>
              <a:spLocks noEditPoints="1"/>
            </p:cNvSpPr>
            <p:nvPr/>
          </p:nvSpPr>
          <p:spPr bwMode="auto">
            <a:xfrm>
              <a:off x="1978025" y="4927601"/>
              <a:ext cx="549275" cy="549275"/>
            </a:xfrm>
            <a:custGeom>
              <a:avLst/>
              <a:gdLst>
                <a:gd name="T0" fmla="*/ 97 w 146"/>
                <a:gd name="T1" fmla="*/ 14 h 146"/>
                <a:gd name="T2" fmla="*/ 14 w 146"/>
                <a:gd name="T3" fmla="*/ 49 h 146"/>
                <a:gd name="T4" fmla="*/ 49 w 146"/>
                <a:gd name="T5" fmla="*/ 132 h 146"/>
                <a:gd name="T6" fmla="*/ 132 w 146"/>
                <a:gd name="T7" fmla="*/ 97 h 146"/>
                <a:gd name="T8" fmla="*/ 97 w 146"/>
                <a:gd name="T9" fmla="*/ 14 h 146"/>
                <a:gd name="T10" fmla="*/ 52 w 146"/>
                <a:gd name="T11" fmla="*/ 125 h 146"/>
                <a:gd name="T12" fmla="*/ 21 w 146"/>
                <a:gd name="T13" fmla="*/ 52 h 146"/>
                <a:gd name="T14" fmla="*/ 94 w 146"/>
                <a:gd name="T15" fmla="*/ 21 h 146"/>
                <a:gd name="T16" fmla="*/ 125 w 146"/>
                <a:gd name="T17" fmla="*/ 94 h 146"/>
                <a:gd name="T18" fmla="*/ 52 w 146"/>
                <a:gd name="T19" fmla="*/ 12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6">
                  <a:moveTo>
                    <a:pt x="97" y="14"/>
                  </a:moveTo>
                  <a:cubicBezTo>
                    <a:pt x="64" y="0"/>
                    <a:pt x="27" y="16"/>
                    <a:pt x="14" y="49"/>
                  </a:cubicBezTo>
                  <a:cubicBezTo>
                    <a:pt x="0" y="82"/>
                    <a:pt x="16" y="119"/>
                    <a:pt x="49" y="132"/>
                  </a:cubicBezTo>
                  <a:cubicBezTo>
                    <a:pt x="82" y="146"/>
                    <a:pt x="119" y="130"/>
                    <a:pt x="132" y="97"/>
                  </a:cubicBezTo>
                  <a:cubicBezTo>
                    <a:pt x="146" y="64"/>
                    <a:pt x="130" y="27"/>
                    <a:pt x="97" y="14"/>
                  </a:cubicBezTo>
                  <a:close/>
                  <a:moveTo>
                    <a:pt x="52" y="125"/>
                  </a:moveTo>
                  <a:cubicBezTo>
                    <a:pt x="24" y="114"/>
                    <a:pt x="10" y="81"/>
                    <a:pt x="21" y="52"/>
                  </a:cubicBezTo>
                  <a:cubicBezTo>
                    <a:pt x="33" y="24"/>
                    <a:pt x="65" y="10"/>
                    <a:pt x="94" y="21"/>
                  </a:cubicBezTo>
                  <a:cubicBezTo>
                    <a:pt x="123" y="33"/>
                    <a:pt x="136" y="65"/>
                    <a:pt x="125" y="94"/>
                  </a:cubicBezTo>
                  <a:cubicBezTo>
                    <a:pt x="114" y="123"/>
                    <a:pt x="81" y="136"/>
                    <a:pt x="52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reeform 49"/>
            <p:cNvSpPr>
              <a:spLocks noEditPoints="1"/>
            </p:cNvSpPr>
            <p:nvPr/>
          </p:nvSpPr>
          <p:spPr bwMode="auto">
            <a:xfrm>
              <a:off x="2219325" y="5168901"/>
              <a:ext cx="66675" cy="68263"/>
            </a:xfrm>
            <a:custGeom>
              <a:avLst/>
              <a:gdLst>
                <a:gd name="T0" fmla="*/ 12 w 18"/>
                <a:gd name="T1" fmla="*/ 2 h 18"/>
                <a:gd name="T2" fmla="*/ 2 w 18"/>
                <a:gd name="T3" fmla="*/ 6 h 18"/>
                <a:gd name="T4" fmla="*/ 6 w 18"/>
                <a:gd name="T5" fmla="*/ 16 h 18"/>
                <a:gd name="T6" fmla="*/ 16 w 18"/>
                <a:gd name="T7" fmla="*/ 12 h 18"/>
                <a:gd name="T8" fmla="*/ 12 w 18"/>
                <a:gd name="T9" fmla="*/ 2 h 18"/>
                <a:gd name="T10" fmla="*/ 8 w 18"/>
                <a:gd name="T11" fmla="*/ 13 h 18"/>
                <a:gd name="T12" fmla="*/ 5 w 18"/>
                <a:gd name="T13" fmla="*/ 8 h 18"/>
                <a:gd name="T14" fmla="*/ 11 w 18"/>
                <a:gd name="T15" fmla="*/ 5 h 18"/>
                <a:gd name="T16" fmla="*/ 13 w 18"/>
                <a:gd name="T17" fmla="*/ 11 h 18"/>
                <a:gd name="T18" fmla="*/ 8 w 18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12" y="2"/>
                  </a:moveTo>
                  <a:cubicBezTo>
                    <a:pt x="8" y="0"/>
                    <a:pt x="3" y="2"/>
                    <a:pt x="2" y="6"/>
                  </a:cubicBezTo>
                  <a:cubicBezTo>
                    <a:pt x="0" y="10"/>
                    <a:pt x="2" y="15"/>
                    <a:pt x="6" y="16"/>
                  </a:cubicBezTo>
                  <a:cubicBezTo>
                    <a:pt x="10" y="18"/>
                    <a:pt x="15" y="16"/>
                    <a:pt x="16" y="12"/>
                  </a:cubicBezTo>
                  <a:cubicBezTo>
                    <a:pt x="18" y="8"/>
                    <a:pt x="16" y="3"/>
                    <a:pt x="12" y="2"/>
                  </a:cubicBezTo>
                  <a:close/>
                  <a:moveTo>
                    <a:pt x="8" y="13"/>
                  </a:moveTo>
                  <a:cubicBezTo>
                    <a:pt x="5" y="12"/>
                    <a:pt x="4" y="10"/>
                    <a:pt x="5" y="8"/>
                  </a:cubicBezTo>
                  <a:cubicBezTo>
                    <a:pt x="6" y="5"/>
                    <a:pt x="8" y="4"/>
                    <a:pt x="11" y="5"/>
                  </a:cubicBezTo>
                  <a:cubicBezTo>
                    <a:pt x="13" y="6"/>
                    <a:pt x="14" y="8"/>
                    <a:pt x="13" y="11"/>
                  </a:cubicBezTo>
                  <a:cubicBezTo>
                    <a:pt x="12" y="13"/>
                    <a:pt x="10" y="14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reeform 50"/>
            <p:cNvSpPr>
              <a:spLocks noEditPoints="1"/>
            </p:cNvSpPr>
            <p:nvPr/>
          </p:nvSpPr>
          <p:spPr bwMode="auto">
            <a:xfrm>
              <a:off x="2151063" y="5100638"/>
              <a:ext cx="203200" cy="203200"/>
            </a:xfrm>
            <a:custGeom>
              <a:avLst/>
              <a:gdLst>
                <a:gd name="T0" fmla="*/ 36 w 54"/>
                <a:gd name="T1" fmla="*/ 5 h 54"/>
                <a:gd name="T2" fmla="*/ 5 w 54"/>
                <a:gd name="T3" fmla="*/ 18 h 54"/>
                <a:gd name="T4" fmla="*/ 18 w 54"/>
                <a:gd name="T5" fmla="*/ 49 h 54"/>
                <a:gd name="T6" fmla="*/ 49 w 54"/>
                <a:gd name="T7" fmla="*/ 36 h 54"/>
                <a:gd name="T8" fmla="*/ 36 w 54"/>
                <a:gd name="T9" fmla="*/ 5 h 54"/>
                <a:gd name="T10" fmla="*/ 21 w 54"/>
                <a:gd name="T11" fmla="*/ 42 h 54"/>
                <a:gd name="T12" fmla="*/ 12 w 54"/>
                <a:gd name="T13" fmla="*/ 21 h 54"/>
                <a:gd name="T14" fmla="*/ 33 w 54"/>
                <a:gd name="T15" fmla="*/ 12 h 54"/>
                <a:gd name="T16" fmla="*/ 42 w 54"/>
                <a:gd name="T17" fmla="*/ 33 h 54"/>
                <a:gd name="T18" fmla="*/ 21 w 54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4">
                  <a:moveTo>
                    <a:pt x="36" y="5"/>
                  </a:moveTo>
                  <a:cubicBezTo>
                    <a:pt x="24" y="0"/>
                    <a:pt x="10" y="6"/>
                    <a:pt x="5" y="18"/>
                  </a:cubicBezTo>
                  <a:cubicBezTo>
                    <a:pt x="0" y="30"/>
                    <a:pt x="6" y="44"/>
                    <a:pt x="18" y="49"/>
                  </a:cubicBezTo>
                  <a:cubicBezTo>
                    <a:pt x="30" y="54"/>
                    <a:pt x="44" y="48"/>
                    <a:pt x="49" y="36"/>
                  </a:cubicBezTo>
                  <a:cubicBezTo>
                    <a:pt x="54" y="24"/>
                    <a:pt x="48" y="10"/>
                    <a:pt x="36" y="5"/>
                  </a:cubicBezTo>
                  <a:close/>
                  <a:moveTo>
                    <a:pt x="21" y="42"/>
                  </a:moveTo>
                  <a:cubicBezTo>
                    <a:pt x="13" y="39"/>
                    <a:pt x="9" y="29"/>
                    <a:pt x="12" y="21"/>
                  </a:cubicBezTo>
                  <a:cubicBezTo>
                    <a:pt x="15" y="13"/>
                    <a:pt x="25" y="9"/>
                    <a:pt x="33" y="12"/>
                  </a:cubicBezTo>
                  <a:cubicBezTo>
                    <a:pt x="41" y="15"/>
                    <a:pt x="45" y="25"/>
                    <a:pt x="42" y="33"/>
                  </a:cubicBezTo>
                  <a:cubicBezTo>
                    <a:pt x="39" y="41"/>
                    <a:pt x="29" y="45"/>
                    <a:pt x="2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reeform 51"/>
            <p:cNvSpPr/>
            <p:nvPr/>
          </p:nvSpPr>
          <p:spPr bwMode="auto">
            <a:xfrm>
              <a:off x="2290763" y="5237163"/>
              <a:ext cx="74612" cy="77788"/>
            </a:xfrm>
            <a:custGeom>
              <a:avLst/>
              <a:gdLst>
                <a:gd name="T0" fmla="*/ 20 w 20"/>
                <a:gd name="T1" fmla="*/ 3 h 21"/>
                <a:gd name="T2" fmla="*/ 19 w 20"/>
                <a:gd name="T3" fmla="*/ 0 h 21"/>
                <a:gd name="T4" fmla="*/ 16 w 20"/>
                <a:gd name="T5" fmla="*/ 1 h 21"/>
                <a:gd name="T6" fmla="*/ 16 w 20"/>
                <a:gd name="T7" fmla="*/ 1 h 21"/>
                <a:gd name="T8" fmla="*/ 1 w 20"/>
                <a:gd name="T9" fmla="*/ 17 h 21"/>
                <a:gd name="T10" fmla="*/ 0 w 20"/>
                <a:gd name="T11" fmla="*/ 19 h 21"/>
                <a:gd name="T12" fmla="*/ 3 w 20"/>
                <a:gd name="T13" fmla="*/ 20 h 21"/>
                <a:gd name="T14" fmla="*/ 3 w 20"/>
                <a:gd name="T15" fmla="*/ 20 h 21"/>
                <a:gd name="T16" fmla="*/ 20 w 20"/>
                <a:gd name="T1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20" y="3"/>
                  </a:move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6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9"/>
                    <a:pt x="8" y="14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0" y="17"/>
                    <a:pt x="16" y="11"/>
                    <a:pt x="2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reeform 52"/>
            <p:cNvSpPr/>
            <p:nvPr/>
          </p:nvSpPr>
          <p:spPr bwMode="auto">
            <a:xfrm>
              <a:off x="2312988" y="5259388"/>
              <a:ext cx="109537" cy="112713"/>
            </a:xfrm>
            <a:custGeom>
              <a:avLst/>
              <a:gdLst>
                <a:gd name="T0" fmla="*/ 27 w 29"/>
                <a:gd name="T1" fmla="*/ 0 h 30"/>
                <a:gd name="T2" fmla="*/ 25 w 29"/>
                <a:gd name="T3" fmla="*/ 1 h 30"/>
                <a:gd name="T4" fmla="*/ 1 w 29"/>
                <a:gd name="T5" fmla="*/ 25 h 30"/>
                <a:gd name="T6" fmla="*/ 0 w 29"/>
                <a:gd name="T7" fmla="*/ 28 h 30"/>
                <a:gd name="T8" fmla="*/ 3 w 29"/>
                <a:gd name="T9" fmla="*/ 29 h 30"/>
                <a:gd name="T10" fmla="*/ 3 w 29"/>
                <a:gd name="T11" fmla="*/ 29 h 30"/>
                <a:gd name="T12" fmla="*/ 29 w 29"/>
                <a:gd name="T13" fmla="*/ 3 h 30"/>
                <a:gd name="T14" fmla="*/ 27 w 29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27" y="0"/>
                  </a:moveTo>
                  <a:cubicBezTo>
                    <a:pt x="26" y="0"/>
                    <a:pt x="25" y="0"/>
                    <a:pt x="25" y="1"/>
                  </a:cubicBezTo>
                  <a:cubicBezTo>
                    <a:pt x="20" y="13"/>
                    <a:pt x="12" y="21"/>
                    <a:pt x="1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" y="29"/>
                    <a:pt x="2" y="30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14" y="24"/>
                    <a:pt x="24" y="15"/>
                    <a:pt x="29" y="3"/>
                  </a:cubicBezTo>
                  <a:cubicBezTo>
                    <a:pt x="29" y="2"/>
                    <a:pt x="2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reeform 53"/>
            <p:cNvSpPr/>
            <p:nvPr/>
          </p:nvSpPr>
          <p:spPr bwMode="auto">
            <a:xfrm>
              <a:off x="2301875" y="5248276"/>
              <a:ext cx="93662" cy="93663"/>
            </a:xfrm>
            <a:custGeom>
              <a:avLst/>
              <a:gdLst>
                <a:gd name="T0" fmla="*/ 23 w 25"/>
                <a:gd name="T1" fmla="*/ 0 h 25"/>
                <a:gd name="T2" fmla="*/ 20 w 25"/>
                <a:gd name="T3" fmla="*/ 1 h 25"/>
                <a:gd name="T4" fmla="*/ 1 w 25"/>
                <a:gd name="T5" fmla="*/ 21 h 25"/>
                <a:gd name="T6" fmla="*/ 1 w 25"/>
                <a:gd name="T7" fmla="*/ 21 h 25"/>
                <a:gd name="T8" fmla="*/ 0 w 25"/>
                <a:gd name="T9" fmla="*/ 24 h 25"/>
                <a:gd name="T10" fmla="*/ 3 w 25"/>
                <a:gd name="T11" fmla="*/ 25 h 25"/>
                <a:gd name="T12" fmla="*/ 3 w 25"/>
                <a:gd name="T13" fmla="*/ 25 h 25"/>
                <a:gd name="T14" fmla="*/ 24 w 25"/>
                <a:gd name="T15" fmla="*/ 3 h 25"/>
                <a:gd name="T16" fmla="*/ 2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17" y="11"/>
                    <a:pt x="10" y="17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2" y="21"/>
                    <a:pt x="20" y="13"/>
                    <a:pt x="24" y="3"/>
                  </a:cubicBezTo>
                  <a:cubicBezTo>
                    <a:pt x="25" y="2"/>
                    <a:pt x="24" y="1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reeform 54"/>
            <p:cNvSpPr/>
            <p:nvPr/>
          </p:nvSpPr>
          <p:spPr bwMode="auto">
            <a:xfrm>
              <a:off x="2139950" y="5089526"/>
              <a:ext cx="74612" cy="79375"/>
            </a:xfrm>
            <a:custGeom>
              <a:avLst/>
              <a:gdLst>
                <a:gd name="T0" fmla="*/ 20 w 20"/>
                <a:gd name="T1" fmla="*/ 2 h 21"/>
                <a:gd name="T2" fmla="*/ 17 w 20"/>
                <a:gd name="T3" fmla="*/ 1 h 21"/>
                <a:gd name="T4" fmla="*/ 17 w 20"/>
                <a:gd name="T5" fmla="*/ 1 h 21"/>
                <a:gd name="T6" fmla="*/ 0 w 20"/>
                <a:gd name="T7" fmla="*/ 18 h 21"/>
                <a:gd name="T8" fmla="*/ 0 w 20"/>
                <a:gd name="T9" fmla="*/ 18 h 21"/>
                <a:gd name="T10" fmla="*/ 1 w 20"/>
                <a:gd name="T11" fmla="*/ 21 h 21"/>
                <a:gd name="T12" fmla="*/ 4 w 20"/>
                <a:gd name="T13" fmla="*/ 20 h 21"/>
                <a:gd name="T14" fmla="*/ 4 w 20"/>
                <a:gd name="T15" fmla="*/ 20 h 21"/>
                <a:gd name="T16" fmla="*/ 19 w 20"/>
                <a:gd name="T17" fmla="*/ 4 h 21"/>
                <a:gd name="T18" fmla="*/ 20 w 20"/>
                <a:gd name="T1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"/>
                  </a:moveTo>
                  <a:cubicBezTo>
                    <a:pt x="20" y="1"/>
                    <a:pt x="18" y="0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0" y="4"/>
                    <a:pt x="4" y="10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1" y="21"/>
                  </a:cubicBezTo>
                  <a:cubicBezTo>
                    <a:pt x="2" y="21"/>
                    <a:pt x="4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2"/>
                    <a:pt x="12" y="7"/>
                    <a:pt x="19" y="4"/>
                  </a:cubicBezTo>
                  <a:cubicBezTo>
                    <a:pt x="20" y="4"/>
                    <a:pt x="20" y="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reeform 55"/>
            <p:cNvSpPr/>
            <p:nvPr/>
          </p:nvSpPr>
          <p:spPr bwMode="auto">
            <a:xfrm>
              <a:off x="2082800" y="5033963"/>
              <a:ext cx="109537" cy="112713"/>
            </a:xfrm>
            <a:custGeom>
              <a:avLst/>
              <a:gdLst>
                <a:gd name="T0" fmla="*/ 29 w 29"/>
                <a:gd name="T1" fmla="*/ 2 h 30"/>
                <a:gd name="T2" fmla="*/ 26 w 29"/>
                <a:gd name="T3" fmla="*/ 1 h 30"/>
                <a:gd name="T4" fmla="*/ 26 w 29"/>
                <a:gd name="T5" fmla="*/ 1 h 30"/>
                <a:gd name="T6" fmla="*/ 0 w 29"/>
                <a:gd name="T7" fmla="*/ 27 h 30"/>
                <a:gd name="T8" fmla="*/ 2 w 29"/>
                <a:gd name="T9" fmla="*/ 30 h 30"/>
                <a:gd name="T10" fmla="*/ 4 w 29"/>
                <a:gd name="T11" fmla="*/ 29 h 30"/>
                <a:gd name="T12" fmla="*/ 28 w 29"/>
                <a:gd name="T13" fmla="*/ 5 h 30"/>
                <a:gd name="T14" fmla="*/ 29 w 29"/>
                <a:gd name="T1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29" y="2"/>
                  </a:moveTo>
                  <a:cubicBezTo>
                    <a:pt x="28" y="1"/>
                    <a:pt x="27" y="0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15" y="6"/>
                    <a:pt x="5" y="15"/>
                    <a:pt x="0" y="27"/>
                  </a:cubicBezTo>
                  <a:cubicBezTo>
                    <a:pt x="0" y="28"/>
                    <a:pt x="1" y="29"/>
                    <a:pt x="2" y="30"/>
                  </a:cubicBezTo>
                  <a:cubicBezTo>
                    <a:pt x="3" y="30"/>
                    <a:pt x="4" y="30"/>
                    <a:pt x="4" y="29"/>
                  </a:cubicBezTo>
                  <a:cubicBezTo>
                    <a:pt x="9" y="17"/>
                    <a:pt x="17" y="9"/>
                    <a:pt x="28" y="5"/>
                  </a:cubicBezTo>
                  <a:cubicBezTo>
                    <a:pt x="29" y="4"/>
                    <a:pt x="29" y="3"/>
                    <a:pt x="2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reeform 56"/>
            <p:cNvSpPr/>
            <p:nvPr/>
          </p:nvSpPr>
          <p:spPr bwMode="auto">
            <a:xfrm>
              <a:off x="2109788" y="5064126"/>
              <a:ext cx="93662" cy="93663"/>
            </a:xfrm>
            <a:custGeom>
              <a:avLst/>
              <a:gdLst>
                <a:gd name="T0" fmla="*/ 24 w 25"/>
                <a:gd name="T1" fmla="*/ 4 h 25"/>
                <a:gd name="T2" fmla="*/ 25 w 25"/>
                <a:gd name="T3" fmla="*/ 1 h 25"/>
                <a:gd name="T4" fmla="*/ 22 w 25"/>
                <a:gd name="T5" fmla="*/ 0 h 25"/>
                <a:gd name="T6" fmla="*/ 22 w 25"/>
                <a:gd name="T7" fmla="*/ 0 h 25"/>
                <a:gd name="T8" fmla="*/ 1 w 25"/>
                <a:gd name="T9" fmla="*/ 22 h 25"/>
                <a:gd name="T10" fmla="*/ 2 w 25"/>
                <a:gd name="T11" fmla="*/ 25 h 25"/>
                <a:gd name="T12" fmla="*/ 5 w 25"/>
                <a:gd name="T13" fmla="*/ 24 h 25"/>
                <a:gd name="T14" fmla="*/ 24 w 25"/>
                <a:gd name="T15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24" y="4"/>
                  </a:moveTo>
                  <a:cubicBezTo>
                    <a:pt x="25" y="3"/>
                    <a:pt x="25" y="2"/>
                    <a:pt x="25" y="1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3" y="4"/>
                    <a:pt x="5" y="12"/>
                    <a:pt x="1" y="22"/>
                  </a:cubicBezTo>
                  <a:cubicBezTo>
                    <a:pt x="0" y="23"/>
                    <a:pt x="1" y="24"/>
                    <a:pt x="2" y="25"/>
                  </a:cubicBezTo>
                  <a:cubicBezTo>
                    <a:pt x="3" y="25"/>
                    <a:pt x="4" y="25"/>
                    <a:pt x="5" y="24"/>
                  </a:cubicBezTo>
                  <a:cubicBezTo>
                    <a:pt x="8" y="14"/>
                    <a:pt x="15" y="8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24" name="Group 234"/>
          <p:cNvGrpSpPr/>
          <p:nvPr/>
        </p:nvGrpSpPr>
        <p:grpSpPr>
          <a:xfrm>
            <a:off x="6200995" y="4608680"/>
            <a:ext cx="370455" cy="349083"/>
            <a:chOff x="1049338" y="4976813"/>
            <a:chExt cx="495300" cy="466725"/>
          </a:xfrm>
          <a:solidFill>
            <a:schemeClr val="tx1"/>
          </a:solidFill>
        </p:grpSpPr>
        <p:sp>
          <p:nvSpPr>
            <p:cNvPr id="125" name="Oval 57"/>
            <p:cNvSpPr>
              <a:spLocks noChangeArrowheads="1"/>
            </p:cNvSpPr>
            <p:nvPr/>
          </p:nvSpPr>
          <p:spPr bwMode="auto">
            <a:xfrm>
              <a:off x="1289050" y="52324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reeform 58"/>
            <p:cNvSpPr>
              <a:spLocks noEditPoints="1"/>
            </p:cNvSpPr>
            <p:nvPr/>
          </p:nvSpPr>
          <p:spPr bwMode="auto">
            <a:xfrm>
              <a:off x="1049338" y="4976813"/>
              <a:ext cx="495300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8" name="Freeform 59"/>
          <p:cNvSpPr>
            <a:spLocks noEditPoints="1"/>
          </p:cNvSpPr>
          <p:nvPr/>
        </p:nvSpPr>
        <p:spPr>
          <a:xfrm>
            <a:off x="7362825" y="2955925"/>
            <a:ext cx="358775" cy="360363"/>
          </a:xfrm>
          <a:custGeom>
            <a:avLst/>
            <a:gdLst/>
            <a:ahLst/>
            <a:cxnLst>
              <a:cxn ang="0">
                <a:pos x="227665" y="39479"/>
              </a:cxn>
              <a:cxn ang="0">
                <a:pos x="148966" y="101518"/>
              </a:cxn>
              <a:cxn ang="0">
                <a:pos x="92752" y="101518"/>
              </a:cxn>
              <a:cxn ang="0">
                <a:pos x="0" y="157918"/>
              </a:cxn>
              <a:cxn ang="0">
                <a:pos x="67456" y="236877"/>
              </a:cxn>
              <a:cxn ang="0">
                <a:pos x="89942" y="360956"/>
              </a:cxn>
              <a:cxn ang="0">
                <a:pos x="157398" y="338396"/>
              </a:cxn>
              <a:cxn ang="0">
                <a:pos x="146155" y="304556"/>
              </a:cxn>
              <a:cxn ang="0">
                <a:pos x="146155" y="225597"/>
              </a:cxn>
              <a:cxn ang="0">
                <a:pos x="148966" y="219957"/>
              </a:cxn>
              <a:cxn ang="0">
                <a:pos x="151777" y="217137"/>
              </a:cxn>
              <a:cxn ang="0">
                <a:pos x="154587" y="214317"/>
              </a:cxn>
              <a:cxn ang="0">
                <a:pos x="227665" y="276356"/>
              </a:cxn>
              <a:cxn ang="0">
                <a:pos x="359768" y="157918"/>
              </a:cxn>
              <a:cxn ang="0">
                <a:pos x="224855" y="157918"/>
              </a:cxn>
              <a:cxn ang="0">
                <a:pos x="258583" y="124078"/>
              </a:cxn>
              <a:cxn ang="0">
                <a:pos x="258583" y="191757"/>
              </a:cxn>
              <a:cxn ang="0">
                <a:pos x="224855" y="157918"/>
              </a:cxn>
              <a:cxn ang="0">
                <a:pos x="44971" y="124078"/>
              </a:cxn>
              <a:cxn ang="0">
                <a:pos x="112427" y="157918"/>
              </a:cxn>
              <a:cxn ang="0">
                <a:pos x="44971" y="191757"/>
              </a:cxn>
              <a:cxn ang="0">
                <a:pos x="134913" y="338396"/>
              </a:cxn>
              <a:cxn ang="0">
                <a:pos x="89942" y="236877"/>
              </a:cxn>
              <a:cxn ang="0">
                <a:pos x="92752" y="214317"/>
              </a:cxn>
              <a:cxn ang="0">
                <a:pos x="126480" y="214317"/>
              </a:cxn>
              <a:cxn ang="0">
                <a:pos x="123670" y="304556"/>
              </a:cxn>
              <a:cxn ang="0">
                <a:pos x="134913" y="329936"/>
              </a:cxn>
              <a:cxn ang="0">
                <a:pos x="148966" y="191757"/>
              </a:cxn>
              <a:cxn ang="0">
                <a:pos x="146155" y="191757"/>
              </a:cxn>
              <a:cxn ang="0">
                <a:pos x="146155" y="124078"/>
              </a:cxn>
              <a:cxn ang="0">
                <a:pos x="207990" y="101518"/>
              </a:cxn>
              <a:cxn ang="0">
                <a:pos x="207990" y="214317"/>
              </a:cxn>
              <a:cxn ang="0">
                <a:pos x="281068" y="293276"/>
              </a:cxn>
              <a:cxn ang="0">
                <a:pos x="258583" y="214317"/>
              </a:cxn>
              <a:cxn ang="0">
                <a:pos x="258583" y="101518"/>
              </a:cxn>
              <a:cxn ang="0">
                <a:pos x="281068" y="22559"/>
              </a:cxn>
              <a:cxn ang="0">
                <a:pos x="281068" y="293276"/>
              </a:cxn>
            </a:cxnLst>
            <a:rect l="0" t="0" r="0" b="0"/>
            <a:pathLst>
              <a:path w="128" h="128">
                <a:moveTo>
                  <a:pt x="100" y="0"/>
                </a:moveTo>
                <a:cubicBezTo>
                  <a:pt x="92" y="0"/>
                  <a:pt x="85" y="6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27"/>
                  <a:pt x="64" y="36"/>
                  <a:pt x="53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7" y="36"/>
                  <a:pt x="0" y="45"/>
                  <a:pt x="0" y="56"/>
                </a:cubicBezTo>
                <a:cubicBezTo>
                  <a:pt x="0" y="67"/>
                  <a:pt x="7" y="76"/>
                  <a:pt x="16" y="76"/>
                </a:cubicBezTo>
                <a:cubicBezTo>
                  <a:pt x="20" y="76"/>
                  <a:pt x="24" y="80"/>
                  <a:pt x="24" y="8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52" y="128"/>
                  <a:pt x="56" y="124"/>
                  <a:pt x="56" y="120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2"/>
                  <a:pt x="52" y="110"/>
                  <a:pt x="52" y="108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79"/>
                  <a:pt x="52" y="79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7"/>
                  <a:pt x="53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5" y="76"/>
                  <a:pt x="55" y="76"/>
                </a:cubicBezTo>
                <a:cubicBezTo>
                  <a:pt x="65" y="77"/>
                  <a:pt x="74" y="85"/>
                  <a:pt x="81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5" y="106"/>
                  <a:pt x="92" y="112"/>
                  <a:pt x="100" y="112"/>
                </a:cubicBezTo>
                <a:cubicBezTo>
                  <a:pt x="118" y="112"/>
                  <a:pt x="128" y="84"/>
                  <a:pt x="128" y="56"/>
                </a:cubicBezTo>
                <a:cubicBezTo>
                  <a:pt x="128" y="28"/>
                  <a:pt x="118" y="0"/>
                  <a:pt x="100" y="0"/>
                </a:cubicBezTo>
                <a:close/>
                <a:moveTo>
                  <a:pt x="80" y="56"/>
                </a:moveTo>
                <a:cubicBezTo>
                  <a:pt x="80" y="52"/>
                  <a:pt x="80" y="48"/>
                  <a:pt x="81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6" y="44"/>
                  <a:pt x="100" y="49"/>
                  <a:pt x="100" y="56"/>
                </a:cubicBezTo>
                <a:cubicBezTo>
                  <a:pt x="100" y="63"/>
                  <a:pt x="96" y="68"/>
                  <a:pt x="92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0" y="64"/>
                  <a:pt x="80" y="60"/>
                  <a:pt x="80" y="56"/>
                </a:cubicBezTo>
                <a:close/>
                <a:moveTo>
                  <a:pt x="8" y="56"/>
                </a:moveTo>
                <a:cubicBezTo>
                  <a:pt x="8" y="49"/>
                  <a:pt x="12" y="44"/>
                  <a:pt x="1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7"/>
                  <a:pt x="40" y="51"/>
                  <a:pt x="40" y="56"/>
                </a:cubicBezTo>
                <a:cubicBezTo>
                  <a:pt x="40" y="61"/>
                  <a:pt x="42" y="65"/>
                  <a:pt x="4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68"/>
                  <a:pt x="8" y="63"/>
                  <a:pt x="8" y="56"/>
                </a:cubicBezTo>
                <a:close/>
                <a:moveTo>
                  <a:pt x="48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1"/>
                  <a:pt x="31" y="78"/>
                  <a:pt x="30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4" y="77"/>
                  <a:pt x="44" y="79"/>
                  <a:pt x="44" y="80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12"/>
                  <a:pt x="46" y="114"/>
                  <a:pt x="47" y="116"/>
                </a:cubicBezTo>
                <a:cubicBezTo>
                  <a:pt x="48" y="116"/>
                  <a:pt x="48" y="116"/>
                  <a:pt x="48" y="117"/>
                </a:cubicBezTo>
                <a:lnTo>
                  <a:pt x="48" y="120"/>
                </a:lnTo>
                <a:close/>
                <a:moveTo>
                  <a:pt x="53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8" y="68"/>
                  <a:pt x="44" y="63"/>
                  <a:pt x="44" y="56"/>
                </a:cubicBezTo>
                <a:cubicBezTo>
                  <a:pt x="44" y="49"/>
                  <a:pt x="48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60" y="44"/>
                  <a:pt x="68" y="41"/>
                  <a:pt x="74" y="36"/>
                </a:cubicBezTo>
                <a:cubicBezTo>
                  <a:pt x="73" y="42"/>
                  <a:pt x="72" y="49"/>
                  <a:pt x="72" y="56"/>
                </a:cubicBezTo>
                <a:cubicBezTo>
                  <a:pt x="72" y="63"/>
                  <a:pt x="73" y="70"/>
                  <a:pt x="74" y="76"/>
                </a:cubicBezTo>
                <a:cubicBezTo>
                  <a:pt x="68" y="71"/>
                  <a:pt x="60" y="68"/>
                  <a:pt x="53" y="68"/>
                </a:cubicBezTo>
                <a:close/>
                <a:moveTo>
                  <a:pt x="100" y="104"/>
                </a:moveTo>
                <a:cubicBezTo>
                  <a:pt x="92" y="104"/>
                  <a:pt x="85" y="93"/>
                  <a:pt x="82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101" y="76"/>
                  <a:pt x="108" y="67"/>
                  <a:pt x="108" y="56"/>
                </a:cubicBezTo>
                <a:cubicBezTo>
                  <a:pt x="108" y="45"/>
                  <a:pt x="101" y="36"/>
                  <a:pt x="9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5" y="19"/>
                  <a:pt x="92" y="8"/>
                  <a:pt x="100" y="8"/>
                </a:cubicBezTo>
                <a:cubicBezTo>
                  <a:pt x="111" y="8"/>
                  <a:pt x="120" y="29"/>
                  <a:pt x="120" y="56"/>
                </a:cubicBezTo>
                <a:cubicBezTo>
                  <a:pt x="120" y="83"/>
                  <a:pt x="111" y="104"/>
                  <a:pt x="100" y="104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9" name="Freeform 60"/>
          <p:cNvSpPr>
            <a:spLocks noEditPoints="1"/>
          </p:cNvSpPr>
          <p:nvPr/>
        </p:nvSpPr>
        <p:spPr>
          <a:xfrm>
            <a:off x="4041775" y="3544888"/>
            <a:ext cx="363538" cy="360362"/>
          </a:xfrm>
          <a:custGeom>
            <a:avLst/>
            <a:gdLst/>
            <a:ahLst/>
            <a:cxnLst>
              <a:cxn ang="0">
                <a:pos x="354881" y="5639"/>
              </a:cxn>
              <a:cxn ang="0">
                <a:pos x="340798" y="0"/>
              </a:cxn>
              <a:cxn ang="0">
                <a:pos x="337982" y="0"/>
              </a:cxn>
              <a:cxn ang="0">
                <a:pos x="146459" y="33839"/>
              </a:cxn>
              <a:cxn ang="0">
                <a:pos x="126743" y="56399"/>
              </a:cxn>
              <a:cxn ang="0">
                <a:pos x="126743" y="78959"/>
              </a:cxn>
              <a:cxn ang="0">
                <a:pos x="126743" y="90239"/>
              </a:cxn>
              <a:cxn ang="0">
                <a:pos x="126743" y="250977"/>
              </a:cxn>
              <a:cxn ang="0">
                <a:pos x="84495" y="236877"/>
              </a:cxn>
              <a:cxn ang="0">
                <a:pos x="56330" y="242517"/>
              </a:cxn>
              <a:cxn ang="0">
                <a:pos x="8449" y="281996"/>
              </a:cxn>
              <a:cxn ang="0">
                <a:pos x="5633" y="324296"/>
              </a:cxn>
              <a:cxn ang="0">
                <a:pos x="67596" y="360956"/>
              </a:cxn>
              <a:cxn ang="0">
                <a:pos x="95761" y="355316"/>
              </a:cxn>
              <a:cxn ang="0">
                <a:pos x="143642" y="315836"/>
              </a:cxn>
              <a:cxn ang="0">
                <a:pos x="149275" y="293276"/>
              </a:cxn>
              <a:cxn ang="0">
                <a:pos x="149275" y="293276"/>
              </a:cxn>
              <a:cxn ang="0">
                <a:pos x="149275" y="112798"/>
              </a:cxn>
              <a:cxn ang="0">
                <a:pos x="152092" y="112798"/>
              </a:cxn>
              <a:cxn ang="0">
                <a:pos x="340798" y="78959"/>
              </a:cxn>
              <a:cxn ang="0">
                <a:pos x="340798" y="217137"/>
              </a:cxn>
              <a:cxn ang="0">
                <a:pos x="298551" y="203037"/>
              </a:cxn>
              <a:cxn ang="0">
                <a:pos x="270385" y="208677"/>
              </a:cxn>
              <a:cxn ang="0">
                <a:pos x="222505" y="248157"/>
              </a:cxn>
              <a:cxn ang="0">
                <a:pos x="219688" y="290456"/>
              </a:cxn>
              <a:cxn ang="0">
                <a:pos x="281651" y="327116"/>
              </a:cxn>
              <a:cxn ang="0">
                <a:pos x="309817" y="321476"/>
              </a:cxn>
              <a:cxn ang="0">
                <a:pos x="357697" y="281996"/>
              </a:cxn>
              <a:cxn ang="0">
                <a:pos x="363331" y="259437"/>
              </a:cxn>
              <a:cxn ang="0">
                <a:pos x="363331" y="259437"/>
              </a:cxn>
              <a:cxn ang="0">
                <a:pos x="363331" y="56399"/>
              </a:cxn>
              <a:cxn ang="0">
                <a:pos x="363331" y="45119"/>
              </a:cxn>
              <a:cxn ang="0">
                <a:pos x="363331" y="22559"/>
              </a:cxn>
              <a:cxn ang="0">
                <a:pos x="354881" y="5639"/>
              </a:cxn>
              <a:cxn ang="0">
                <a:pos x="90128" y="335576"/>
              </a:cxn>
              <a:cxn ang="0">
                <a:pos x="28165" y="315836"/>
              </a:cxn>
              <a:cxn ang="0">
                <a:pos x="61963" y="262257"/>
              </a:cxn>
              <a:cxn ang="0">
                <a:pos x="123926" y="281996"/>
              </a:cxn>
              <a:cxn ang="0">
                <a:pos x="90128" y="335576"/>
              </a:cxn>
              <a:cxn ang="0">
                <a:pos x="304184" y="301736"/>
              </a:cxn>
              <a:cxn ang="0">
                <a:pos x="239404" y="281996"/>
              </a:cxn>
              <a:cxn ang="0">
                <a:pos x="276018" y="228417"/>
              </a:cxn>
              <a:cxn ang="0">
                <a:pos x="337982" y="248157"/>
              </a:cxn>
              <a:cxn ang="0">
                <a:pos x="304184" y="301736"/>
              </a:cxn>
              <a:cxn ang="0">
                <a:pos x="340798" y="56399"/>
              </a:cxn>
              <a:cxn ang="0">
                <a:pos x="149275" y="90239"/>
              </a:cxn>
              <a:cxn ang="0">
                <a:pos x="149275" y="78959"/>
              </a:cxn>
              <a:cxn ang="0">
                <a:pos x="149275" y="56399"/>
              </a:cxn>
              <a:cxn ang="0">
                <a:pos x="340798" y="22559"/>
              </a:cxn>
              <a:cxn ang="0">
                <a:pos x="340798" y="45119"/>
              </a:cxn>
              <a:cxn ang="0">
                <a:pos x="340798" y="56399"/>
              </a:cxn>
            </a:cxnLst>
            <a:rect l="0" t="0" r="0" b="0"/>
            <a:pathLst>
              <a:path w="129" h="128">
                <a:moveTo>
                  <a:pt x="126" y="2"/>
                </a:moveTo>
                <a:cubicBezTo>
                  <a:pt x="125" y="1"/>
                  <a:pt x="123" y="0"/>
                  <a:pt x="121" y="0"/>
                </a:cubicBezTo>
                <a:cubicBezTo>
                  <a:pt x="121" y="0"/>
                  <a:pt x="120" y="0"/>
                  <a:pt x="120" y="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13"/>
                  <a:pt x="45" y="16"/>
                  <a:pt x="45" y="20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89"/>
                  <a:pt x="45" y="89"/>
                  <a:pt x="45" y="89"/>
                </a:cubicBezTo>
                <a:cubicBezTo>
                  <a:pt x="41" y="86"/>
                  <a:pt x="36" y="84"/>
                  <a:pt x="30" y="84"/>
                </a:cubicBezTo>
                <a:cubicBezTo>
                  <a:pt x="26" y="84"/>
                  <a:pt x="23" y="85"/>
                  <a:pt x="20" y="86"/>
                </a:cubicBezTo>
                <a:cubicBezTo>
                  <a:pt x="12" y="88"/>
                  <a:pt x="6" y="93"/>
                  <a:pt x="3" y="100"/>
                </a:cubicBezTo>
                <a:cubicBezTo>
                  <a:pt x="1" y="104"/>
                  <a:pt x="0" y="110"/>
                  <a:pt x="2" y="115"/>
                </a:cubicBezTo>
                <a:cubicBezTo>
                  <a:pt x="5" y="123"/>
                  <a:pt x="14" y="128"/>
                  <a:pt x="24" y="128"/>
                </a:cubicBezTo>
                <a:cubicBezTo>
                  <a:pt x="28" y="128"/>
                  <a:pt x="31" y="127"/>
                  <a:pt x="34" y="126"/>
                </a:cubicBezTo>
                <a:cubicBezTo>
                  <a:pt x="42" y="124"/>
                  <a:pt x="48" y="119"/>
                  <a:pt x="51" y="112"/>
                </a:cubicBezTo>
                <a:cubicBezTo>
                  <a:pt x="52" y="110"/>
                  <a:pt x="53" y="107"/>
                  <a:pt x="53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4" y="40"/>
                  <a:pt x="54" y="40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17" y="74"/>
                  <a:pt x="112" y="72"/>
                  <a:pt x="106" y="72"/>
                </a:cubicBezTo>
                <a:cubicBezTo>
                  <a:pt x="102" y="72"/>
                  <a:pt x="99" y="73"/>
                  <a:pt x="96" y="74"/>
                </a:cubicBezTo>
                <a:cubicBezTo>
                  <a:pt x="88" y="76"/>
                  <a:pt x="82" y="81"/>
                  <a:pt x="79" y="88"/>
                </a:cubicBezTo>
                <a:cubicBezTo>
                  <a:pt x="77" y="92"/>
                  <a:pt x="76" y="98"/>
                  <a:pt x="78" y="103"/>
                </a:cubicBezTo>
                <a:cubicBezTo>
                  <a:pt x="81" y="111"/>
                  <a:pt x="90" y="116"/>
                  <a:pt x="100" y="116"/>
                </a:cubicBezTo>
                <a:cubicBezTo>
                  <a:pt x="104" y="116"/>
                  <a:pt x="107" y="115"/>
                  <a:pt x="110" y="114"/>
                </a:cubicBezTo>
                <a:cubicBezTo>
                  <a:pt x="118" y="112"/>
                  <a:pt x="124" y="107"/>
                  <a:pt x="127" y="100"/>
                </a:cubicBezTo>
                <a:cubicBezTo>
                  <a:pt x="128" y="98"/>
                  <a:pt x="129" y="95"/>
                  <a:pt x="129" y="92"/>
                </a:cubicBezTo>
                <a:cubicBezTo>
                  <a:pt x="129" y="92"/>
                  <a:pt x="129" y="92"/>
                  <a:pt x="129" y="92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29" y="16"/>
                  <a:pt x="129" y="16"/>
                  <a:pt x="129" y="16"/>
                </a:cubicBezTo>
                <a:cubicBezTo>
                  <a:pt x="129" y="8"/>
                  <a:pt x="129" y="8"/>
                  <a:pt x="129" y="8"/>
                </a:cubicBezTo>
                <a:cubicBezTo>
                  <a:pt x="129" y="6"/>
                  <a:pt x="128" y="3"/>
                  <a:pt x="126" y="2"/>
                </a:cubicBezTo>
                <a:close/>
                <a:moveTo>
                  <a:pt x="32" y="119"/>
                </a:moveTo>
                <a:cubicBezTo>
                  <a:pt x="22" y="122"/>
                  <a:pt x="12" y="119"/>
                  <a:pt x="10" y="112"/>
                </a:cubicBezTo>
                <a:cubicBezTo>
                  <a:pt x="7" y="105"/>
                  <a:pt x="13" y="96"/>
                  <a:pt x="22" y="93"/>
                </a:cubicBezTo>
                <a:cubicBezTo>
                  <a:pt x="32" y="90"/>
                  <a:pt x="42" y="93"/>
                  <a:pt x="44" y="100"/>
                </a:cubicBezTo>
                <a:cubicBezTo>
                  <a:pt x="47" y="107"/>
                  <a:pt x="41" y="116"/>
                  <a:pt x="32" y="119"/>
                </a:cubicBezTo>
                <a:close/>
                <a:moveTo>
                  <a:pt x="108" y="107"/>
                </a:moveTo>
                <a:cubicBezTo>
                  <a:pt x="98" y="110"/>
                  <a:pt x="88" y="107"/>
                  <a:pt x="85" y="100"/>
                </a:cubicBezTo>
                <a:cubicBezTo>
                  <a:pt x="83" y="93"/>
                  <a:pt x="88" y="84"/>
                  <a:pt x="98" y="81"/>
                </a:cubicBezTo>
                <a:cubicBezTo>
                  <a:pt x="108" y="78"/>
                  <a:pt x="118" y="81"/>
                  <a:pt x="120" y="88"/>
                </a:cubicBezTo>
                <a:cubicBezTo>
                  <a:pt x="123" y="95"/>
                  <a:pt x="117" y="104"/>
                  <a:pt x="108" y="107"/>
                </a:cubicBezTo>
                <a:close/>
                <a:moveTo>
                  <a:pt x="121" y="20"/>
                </a:moveTo>
                <a:cubicBezTo>
                  <a:pt x="53" y="32"/>
                  <a:pt x="53" y="32"/>
                  <a:pt x="53" y="32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0"/>
                  <a:pt x="53" y="20"/>
                  <a:pt x="53" y="20"/>
                </a:cubicBezTo>
                <a:cubicBezTo>
                  <a:pt x="121" y="8"/>
                  <a:pt x="121" y="8"/>
                  <a:pt x="121" y="8"/>
                </a:cubicBezTo>
                <a:cubicBezTo>
                  <a:pt x="121" y="16"/>
                  <a:pt x="121" y="16"/>
                  <a:pt x="121" y="16"/>
                </a:cubicBezTo>
                <a:lnTo>
                  <a:pt x="121" y="2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30" name="Group 239"/>
          <p:cNvGrpSpPr/>
          <p:nvPr/>
        </p:nvGrpSpPr>
        <p:grpSpPr>
          <a:xfrm>
            <a:off x="5863659" y="2200127"/>
            <a:ext cx="315836" cy="360956"/>
            <a:chOff x="2041525" y="3035301"/>
            <a:chExt cx="422275" cy="482600"/>
          </a:xfrm>
          <a:solidFill>
            <a:schemeClr val="tx1"/>
          </a:solidFill>
        </p:grpSpPr>
        <p:sp>
          <p:nvSpPr>
            <p:cNvPr id="132" name="Freeform 61"/>
            <p:cNvSpPr>
              <a:spLocks noEditPoints="1"/>
            </p:cNvSpPr>
            <p:nvPr/>
          </p:nvSpPr>
          <p:spPr bwMode="auto">
            <a:xfrm>
              <a:off x="2041525" y="3035301"/>
              <a:ext cx="422275" cy="482600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Oval 62"/>
            <p:cNvSpPr>
              <a:spLocks noChangeArrowheads="1"/>
            </p:cNvSpPr>
            <p:nvPr/>
          </p:nvSpPr>
          <p:spPr bwMode="auto">
            <a:xfrm>
              <a:off x="2373313" y="3411538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Oval 63"/>
            <p:cNvSpPr>
              <a:spLocks noChangeArrowheads="1"/>
            </p:cNvSpPr>
            <p:nvPr/>
          </p:nvSpPr>
          <p:spPr bwMode="auto">
            <a:xfrm>
              <a:off x="2373313" y="3321051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Oval 64"/>
            <p:cNvSpPr>
              <a:spLocks noChangeArrowheads="1"/>
            </p:cNvSpPr>
            <p:nvPr/>
          </p:nvSpPr>
          <p:spPr bwMode="auto">
            <a:xfrm>
              <a:off x="2373313" y="3230563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235"/>
          <p:cNvGrpSpPr/>
          <p:nvPr/>
        </p:nvGrpSpPr>
        <p:grpSpPr>
          <a:xfrm>
            <a:off x="7373454" y="4593567"/>
            <a:ext cx="365705" cy="360956"/>
            <a:chOff x="1044576" y="3035301"/>
            <a:chExt cx="488950" cy="482600"/>
          </a:xfrm>
          <a:solidFill>
            <a:schemeClr val="tx1"/>
          </a:solidFill>
        </p:grpSpPr>
        <p:sp>
          <p:nvSpPr>
            <p:cNvPr id="139" name="Freeform 65"/>
            <p:cNvSpPr>
              <a:spLocks noEditPoints="1"/>
            </p:cNvSpPr>
            <p:nvPr/>
          </p:nvSpPr>
          <p:spPr bwMode="auto">
            <a:xfrm>
              <a:off x="1044576" y="3035301"/>
              <a:ext cx="488950" cy="482600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reeform 66"/>
            <p:cNvSpPr>
              <a:spLocks noEditPoints="1"/>
            </p:cNvSpPr>
            <p:nvPr/>
          </p:nvSpPr>
          <p:spPr bwMode="auto">
            <a:xfrm>
              <a:off x="1222375" y="3205163"/>
              <a:ext cx="131762" cy="134938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reeform 67"/>
            <p:cNvSpPr/>
            <p:nvPr/>
          </p:nvSpPr>
          <p:spPr bwMode="auto">
            <a:xfrm>
              <a:off x="1211263" y="3367088"/>
              <a:ext cx="71437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reeform 68"/>
            <p:cNvSpPr/>
            <p:nvPr/>
          </p:nvSpPr>
          <p:spPr bwMode="auto">
            <a:xfrm>
              <a:off x="1296988" y="3111501"/>
              <a:ext cx="74612" cy="77788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3" name="Group 231"/>
          <p:cNvGrpSpPr/>
          <p:nvPr/>
        </p:nvGrpSpPr>
        <p:grpSpPr>
          <a:xfrm>
            <a:off x="5038270" y="4111933"/>
            <a:ext cx="248157" cy="360956"/>
            <a:chOff x="4029075" y="2071688"/>
            <a:chExt cx="331787" cy="482600"/>
          </a:xfrm>
          <a:solidFill>
            <a:schemeClr val="tx1"/>
          </a:solidFill>
        </p:grpSpPr>
        <p:sp>
          <p:nvSpPr>
            <p:cNvPr id="144" name="Oval 69"/>
            <p:cNvSpPr>
              <a:spLocks noChangeArrowheads="1"/>
            </p:cNvSpPr>
            <p:nvPr/>
          </p:nvSpPr>
          <p:spPr bwMode="auto">
            <a:xfrm>
              <a:off x="4164013" y="2208213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Oval 70"/>
            <p:cNvSpPr>
              <a:spLocks noChangeArrowheads="1"/>
            </p:cNvSpPr>
            <p:nvPr/>
          </p:nvSpPr>
          <p:spPr bwMode="auto">
            <a:xfrm>
              <a:off x="4164013" y="2389188"/>
              <a:ext cx="30162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Oval 71"/>
            <p:cNvSpPr>
              <a:spLocks noChangeArrowheads="1"/>
            </p:cNvSpPr>
            <p:nvPr/>
          </p:nvSpPr>
          <p:spPr bwMode="auto">
            <a:xfrm>
              <a:off x="4073525" y="2298701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Oval 72"/>
            <p:cNvSpPr>
              <a:spLocks noChangeArrowheads="1"/>
            </p:cNvSpPr>
            <p:nvPr/>
          </p:nvSpPr>
          <p:spPr bwMode="auto">
            <a:xfrm>
              <a:off x="4254500" y="2298701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reeform 73"/>
            <p:cNvSpPr/>
            <p:nvPr/>
          </p:nvSpPr>
          <p:spPr bwMode="auto">
            <a:xfrm>
              <a:off x="4100513" y="2362201"/>
              <a:ext cx="30162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reeform 74"/>
            <p:cNvSpPr/>
            <p:nvPr/>
          </p:nvSpPr>
          <p:spPr bwMode="auto">
            <a:xfrm>
              <a:off x="4100513" y="2233613"/>
              <a:ext cx="30162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reeform 75"/>
            <p:cNvSpPr/>
            <p:nvPr/>
          </p:nvSpPr>
          <p:spPr bwMode="auto">
            <a:xfrm>
              <a:off x="4229100" y="2362201"/>
              <a:ext cx="30162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reeform 76"/>
            <p:cNvSpPr>
              <a:spLocks noEditPoints="1"/>
            </p:cNvSpPr>
            <p:nvPr/>
          </p:nvSpPr>
          <p:spPr bwMode="auto">
            <a:xfrm>
              <a:off x="4029075" y="2071688"/>
              <a:ext cx="331787" cy="482600"/>
            </a:xfrm>
            <a:custGeom>
              <a:avLst/>
              <a:gdLst>
                <a:gd name="T0" fmla="*/ 80 w 88"/>
                <a:gd name="T1" fmla="*/ 56 h 128"/>
                <a:gd name="T2" fmla="*/ 79 w 88"/>
                <a:gd name="T3" fmla="*/ 56 h 128"/>
                <a:gd name="T4" fmla="*/ 70 w 88"/>
                <a:gd name="T5" fmla="*/ 38 h 128"/>
                <a:gd name="T6" fmla="*/ 64 w 88"/>
                <a:gd name="T7" fmla="*/ 7 h 128"/>
                <a:gd name="T8" fmla="*/ 56 w 88"/>
                <a:gd name="T9" fmla="*/ 0 h 128"/>
                <a:gd name="T10" fmla="*/ 24 w 88"/>
                <a:gd name="T11" fmla="*/ 0 h 128"/>
                <a:gd name="T12" fmla="*/ 17 w 88"/>
                <a:gd name="T13" fmla="*/ 7 h 128"/>
                <a:gd name="T14" fmla="*/ 11 w 88"/>
                <a:gd name="T15" fmla="*/ 37 h 128"/>
                <a:gd name="T16" fmla="*/ 0 w 88"/>
                <a:gd name="T17" fmla="*/ 64 h 128"/>
                <a:gd name="T18" fmla="*/ 10 w 88"/>
                <a:gd name="T19" fmla="*/ 91 h 128"/>
                <a:gd name="T20" fmla="*/ 16 w 88"/>
                <a:gd name="T21" fmla="*/ 121 h 128"/>
                <a:gd name="T22" fmla="*/ 24 w 88"/>
                <a:gd name="T23" fmla="*/ 128 h 128"/>
                <a:gd name="T24" fmla="*/ 56 w 88"/>
                <a:gd name="T25" fmla="*/ 128 h 128"/>
                <a:gd name="T26" fmla="*/ 64 w 88"/>
                <a:gd name="T27" fmla="*/ 121 h 128"/>
                <a:gd name="T28" fmla="*/ 70 w 88"/>
                <a:gd name="T29" fmla="*/ 91 h 128"/>
                <a:gd name="T30" fmla="*/ 79 w 88"/>
                <a:gd name="T31" fmla="*/ 72 h 128"/>
                <a:gd name="T32" fmla="*/ 80 w 88"/>
                <a:gd name="T33" fmla="*/ 72 h 128"/>
                <a:gd name="T34" fmla="*/ 88 w 88"/>
                <a:gd name="T35" fmla="*/ 64 h 128"/>
                <a:gd name="T36" fmla="*/ 80 w 88"/>
                <a:gd name="T37" fmla="*/ 56 h 128"/>
                <a:gd name="T38" fmla="*/ 24 w 88"/>
                <a:gd name="T39" fmla="*/ 8 h 128"/>
                <a:gd name="T40" fmla="*/ 56 w 88"/>
                <a:gd name="T41" fmla="*/ 8 h 128"/>
                <a:gd name="T42" fmla="*/ 60 w 88"/>
                <a:gd name="T43" fmla="*/ 30 h 128"/>
                <a:gd name="T44" fmla="*/ 40 w 88"/>
                <a:gd name="T45" fmla="*/ 24 h 128"/>
                <a:gd name="T46" fmla="*/ 20 w 88"/>
                <a:gd name="T47" fmla="*/ 30 h 128"/>
                <a:gd name="T48" fmla="*/ 24 w 88"/>
                <a:gd name="T49" fmla="*/ 8 h 128"/>
                <a:gd name="T50" fmla="*/ 56 w 88"/>
                <a:gd name="T51" fmla="*/ 120 h 128"/>
                <a:gd name="T52" fmla="*/ 24 w 88"/>
                <a:gd name="T53" fmla="*/ 120 h 128"/>
                <a:gd name="T54" fmla="*/ 20 w 88"/>
                <a:gd name="T55" fmla="*/ 98 h 128"/>
                <a:gd name="T56" fmla="*/ 40 w 88"/>
                <a:gd name="T57" fmla="*/ 104 h 128"/>
                <a:gd name="T58" fmla="*/ 60 w 88"/>
                <a:gd name="T59" fmla="*/ 98 h 128"/>
                <a:gd name="T60" fmla="*/ 56 w 88"/>
                <a:gd name="T61" fmla="*/ 120 h 128"/>
                <a:gd name="T62" fmla="*/ 40 w 88"/>
                <a:gd name="T63" fmla="*/ 96 h 128"/>
                <a:gd name="T64" fmla="*/ 8 w 88"/>
                <a:gd name="T65" fmla="*/ 64 h 128"/>
                <a:gd name="T66" fmla="*/ 40 w 88"/>
                <a:gd name="T67" fmla="*/ 32 h 128"/>
                <a:gd name="T68" fmla="*/ 72 w 88"/>
                <a:gd name="T69" fmla="*/ 64 h 128"/>
                <a:gd name="T70" fmla="*/ 40 w 88"/>
                <a:gd name="T71" fmla="*/ 9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28">
                  <a:moveTo>
                    <a:pt x="80" y="56"/>
                  </a:moveTo>
                  <a:cubicBezTo>
                    <a:pt x="80" y="56"/>
                    <a:pt x="79" y="56"/>
                    <a:pt x="79" y="56"/>
                  </a:cubicBezTo>
                  <a:cubicBezTo>
                    <a:pt x="78" y="49"/>
                    <a:pt x="75" y="43"/>
                    <a:pt x="70" y="3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7" y="3"/>
                    <a:pt x="17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4" y="44"/>
                    <a:pt x="0" y="53"/>
                    <a:pt x="0" y="64"/>
                  </a:cubicBezTo>
                  <a:cubicBezTo>
                    <a:pt x="0" y="74"/>
                    <a:pt x="4" y="84"/>
                    <a:pt x="10" y="9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5"/>
                    <a:pt x="20" y="128"/>
                    <a:pt x="24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60" y="128"/>
                    <a:pt x="63" y="125"/>
                    <a:pt x="64" y="12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5"/>
                    <a:pt x="78" y="79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4" y="72"/>
                    <a:pt x="88" y="68"/>
                    <a:pt x="88" y="64"/>
                  </a:cubicBezTo>
                  <a:cubicBezTo>
                    <a:pt x="88" y="60"/>
                    <a:pt x="84" y="56"/>
                    <a:pt x="80" y="56"/>
                  </a:cubicBezTo>
                  <a:close/>
                  <a:moveTo>
                    <a:pt x="24" y="8"/>
                  </a:moveTo>
                  <a:cubicBezTo>
                    <a:pt x="56" y="8"/>
                    <a:pt x="56" y="8"/>
                    <a:pt x="56" y="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48" y="24"/>
                    <a:pt x="40" y="24"/>
                  </a:cubicBezTo>
                  <a:cubicBezTo>
                    <a:pt x="33" y="24"/>
                    <a:pt x="26" y="26"/>
                    <a:pt x="20" y="30"/>
                  </a:cubicBezTo>
                  <a:lnTo>
                    <a:pt x="24" y="8"/>
                  </a:lnTo>
                  <a:close/>
                  <a:moveTo>
                    <a:pt x="56" y="120"/>
                  </a:moveTo>
                  <a:cubicBezTo>
                    <a:pt x="24" y="120"/>
                    <a:pt x="24" y="120"/>
                    <a:pt x="24" y="12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6" y="102"/>
                    <a:pt x="33" y="104"/>
                    <a:pt x="40" y="104"/>
                  </a:cubicBezTo>
                  <a:cubicBezTo>
                    <a:pt x="47" y="104"/>
                    <a:pt x="54" y="102"/>
                    <a:pt x="60" y="98"/>
                  </a:cubicBezTo>
                  <a:lnTo>
                    <a:pt x="56" y="120"/>
                  </a:lnTo>
                  <a:close/>
                  <a:moveTo>
                    <a:pt x="40" y="96"/>
                  </a:moveTo>
                  <a:cubicBezTo>
                    <a:pt x="22" y="96"/>
                    <a:pt x="8" y="82"/>
                    <a:pt x="8" y="64"/>
                  </a:cubicBezTo>
                  <a:cubicBezTo>
                    <a:pt x="8" y="46"/>
                    <a:pt x="22" y="32"/>
                    <a:pt x="40" y="32"/>
                  </a:cubicBezTo>
                  <a:cubicBezTo>
                    <a:pt x="58" y="32"/>
                    <a:pt x="72" y="46"/>
                    <a:pt x="72" y="64"/>
                  </a:cubicBezTo>
                  <a:cubicBezTo>
                    <a:pt x="72" y="82"/>
                    <a:pt x="58" y="96"/>
                    <a:pt x="4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reeform 77"/>
            <p:cNvSpPr/>
            <p:nvPr/>
          </p:nvSpPr>
          <p:spPr bwMode="auto">
            <a:xfrm>
              <a:off x="4164013" y="2238376"/>
              <a:ext cx="90487" cy="90488"/>
            </a:xfrm>
            <a:custGeom>
              <a:avLst/>
              <a:gdLst>
                <a:gd name="T0" fmla="*/ 24 w 24"/>
                <a:gd name="T1" fmla="*/ 0 h 24"/>
                <a:gd name="T2" fmla="*/ 22 w 24"/>
                <a:gd name="T3" fmla="*/ 0 h 24"/>
                <a:gd name="T4" fmla="*/ 1 w 24"/>
                <a:gd name="T5" fmla="*/ 17 h 24"/>
                <a:gd name="T6" fmla="*/ 0 w 24"/>
                <a:gd name="T7" fmla="*/ 20 h 24"/>
                <a:gd name="T8" fmla="*/ 1 w 24"/>
                <a:gd name="T9" fmla="*/ 23 h 24"/>
                <a:gd name="T10" fmla="*/ 4 w 24"/>
                <a:gd name="T11" fmla="*/ 24 h 24"/>
                <a:gd name="T12" fmla="*/ 7 w 24"/>
                <a:gd name="T13" fmla="*/ 23 h 24"/>
                <a:gd name="T14" fmla="*/ 14 w 24"/>
                <a:gd name="T15" fmla="*/ 14 h 24"/>
                <a:gd name="T16" fmla="*/ 24 w 24"/>
                <a:gd name="T17" fmla="*/ 2 h 24"/>
                <a:gd name="T18" fmla="*/ 24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3" y="0"/>
                    <a:pt x="23" y="0"/>
                    <a:pt x="22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5" y="24"/>
                    <a:pt x="6" y="24"/>
                    <a:pt x="7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3" name="Group 238"/>
          <p:cNvGrpSpPr/>
          <p:nvPr/>
        </p:nvGrpSpPr>
        <p:grpSpPr>
          <a:xfrm>
            <a:off x="6355651" y="2882295"/>
            <a:ext cx="360956" cy="338396"/>
            <a:chOff x="2974975" y="2071688"/>
            <a:chExt cx="482600" cy="452438"/>
          </a:xfrm>
          <a:solidFill>
            <a:schemeClr val="tx1"/>
          </a:solidFill>
        </p:grpSpPr>
        <p:sp>
          <p:nvSpPr>
            <p:cNvPr id="154" name="Freeform 78"/>
            <p:cNvSpPr>
              <a:spLocks noEditPoints="1"/>
            </p:cNvSpPr>
            <p:nvPr/>
          </p:nvSpPr>
          <p:spPr bwMode="auto">
            <a:xfrm>
              <a:off x="2974975" y="2071688"/>
              <a:ext cx="482600" cy="452438"/>
            </a:xfrm>
            <a:custGeom>
              <a:avLst/>
              <a:gdLst>
                <a:gd name="T0" fmla="*/ 126 w 128"/>
                <a:gd name="T1" fmla="*/ 26 h 120"/>
                <a:gd name="T2" fmla="*/ 102 w 128"/>
                <a:gd name="T3" fmla="*/ 2 h 120"/>
                <a:gd name="T4" fmla="*/ 96 w 128"/>
                <a:gd name="T5" fmla="*/ 0 h 120"/>
                <a:gd name="T6" fmla="*/ 12 w 128"/>
                <a:gd name="T7" fmla="*/ 0 h 120"/>
                <a:gd name="T8" fmla="*/ 0 w 128"/>
                <a:gd name="T9" fmla="*/ 12 h 120"/>
                <a:gd name="T10" fmla="*/ 0 w 128"/>
                <a:gd name="T11" fmla="*/ 108 h 120"/>
                <a:gd name="T12" fmla="*/ 12 w 128"/>
                <a:gd name="T13" fmla="*/ 120 h 120"/>
                <a:gd name="T14" fmla="*/ 116 w 128"/>
                <a:gd name="T15" fmla="*/ 120 h 120"/>
                <a:gd name="T16" fmla="*/ 128 w 128"/>
                <a:gd name="T17" fmla="*/ 108 h 120"/>
                <a:gd name="T18" fmla="*/ 128 w 128"/>
                <a:gd name="T19" fmla="*/ 32 h 120"/>
                <a:gd name="T20" fmla="*/ 126 w 128"/>
                <a:gd name="T21" fmla="*/ 26 h 120"/>
                <a:gd name="T22" fmla="*/ 120 w 128"/>
                <a:gd name="T23" fmla="*/ 108 h 120"/>
                <a:gd name="T24" fmla="*/ 116 w 128"/>
                <a:gd name="T25" fmla="*/ 112 h 120"/>
                <a:gd name="T26" fmla="*/ 12 w 128"/>
                <a:gd name="T27" fmla="*/ 112 h 120"/>
                <a:gd name="T28" fmla="*/ 8 w 128"/>
                <a:gd name="T29" fmla="*/ 108 h 120"/>
                <a:gd name="T30" fmla="*/ 8 w 128"/>
                <a:gd name="T31" fmla="*/ 12 h 120"/>
                <a:gd name="T32" fmla="*/ 12 w 128"/>
                <a:gd name="T33" fmla="*/ 8 h 120"/>
                <a:gd name="T34" fmla="*/ 92 w 128"/>
                <a:gd name="T35" fmla="*/ 8 h 120"/>
                <a:gd name="T36" fmla="*/ 92 w 128"/>
                <a:gd name="T37" fmla="*/ 24 h 120"/>
                <a:gd name="T38" fmla="*/ 92 w 128"/>
                <a:gd name="T39" fmla="*/ 24 h 120"/>
                <a:gd name="T40" fmla="*/ 104 w 128"/>
                <a:gd name="T41" fmla="*/ 36 h 120"/>
                <a:gd name="T42" fmla="*/ 108 w 128"/>
                <a:gd name="T43" fmla="*/ 36 h 120"/>
                <a:gd name="T44" fmla="*/ 120 w 128"/>
                <a:gd name="T45" fmla="*/ 36 h 120"/>
                <a:gd name="T46" fmla="*/ 120 w 128"/>
                <a:gd name="T47" fmla="*/ 108 h 120"/>
                <a:gd name="T48" fmla="*/ 108 w 128"/>
                <a:gd name="T49" fmla="*/ 32 h 120"/>
                <a:gd name="T50" fmla="*/ 104 w 128"/>
                <a:gd name="T51" fmla="*/ 32 h 120"/>
                <a:gd name="T52" fmla="*/ 96 w 128"/>
                <a:gd name="T53" fmla="*/ 24 h 120"/>
                <a:gd name="T54" fmla="*/ 96 w 128"/>
                <a:gd name="T55" fmla="*/ 24 h 120"/>
                <a:gd name="T56" fmla="*/ 96 w 128"/>
                <a:gd name="T57" fmla="*/ 8 h 120"/>
                <a:gd name="T58" fmla="*/ 120 w 128"/>
                <a:gd name="T59" fmla="*/ 32 h 120"/>
                <a:gd name="T60" fmla="*/ 108 w 128"/>
                <a:gd name="T61" fmla="*/ 3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0">
                  <a:moveTo>
                    <a:pt x="126" y="26"/>
                  </a:moveTo>
                  <a:cubicBezTo>
                    <a:pt x="102" y="2"/>
                    <a:pt x="102" y="2"/>
                    <a:pt x="102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5"/>
                    <a:pt x="5" y="120"/>
                    <a:pt x="12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23" y="120"/>
                    <a:pt x="128" y="115"/>
                    <a:pt x="128" y="10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30"/>
                    <a:pt x="127" y="28"/>
                    <a:pt x="126" y="26"/>
                  </a:cubicBezTo>
                  <a:close/>
                  <a:moveTo>
                    <a:pt x="120" y="108"/>
                  </a:moveTo>
                  <a:cubicBezTo>
                    <a:pt x="120" y="110"/>
                    <a:pt x="118" y="112"/>
                    <a:pt x="116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0" y="112"/>
                    <a:pt x="8" y="110"/>
                    <a:pt x="8" y="10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31"/>
                    <a:pt x="97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20" y="36"/>
                    <a:pt x="120" y="36"/>
                    <a:pt x="120" y="36"/>
                  </a:cubicBezTo>
                  <a:lnTo>
                    <a:pt x="120" y="108"/>
                  </a:lnTo>
                  <a:close/>
                  <a:moveTo>
                    <a:pt x="108" y="32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0" y="32"/>
                    <a:pt x="96" y="28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32"/>
                    <a:pt x="120" y="32"/>
                    <a:pt x="120" y="32"/>
                  </a:cubicBezTo>
                  <a:lnTo>
                    <a:pt x="10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55" name="Freeform 79"/>
            <p:cNvSpPr/>
            <p:nvPr/>
          </p:nvSpPr>
          <p:spPr bwMode="auto">
            <a:xfrm>
              <a:off x="3200400" y="2162176"/>
              <a:ext cx="90487" cy="15875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56" name="Freeform 80"/>
            <p:cNvSpPr/>
            <p:nvPr/>
          </p:nvSpPr>
          <p:spPr bwMode="auto">
            <a:xfrm>
              <a:off x="3200400" y="2208213"/>
              <a:ext cx="90487" cy="14288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57" name="Freeform 81"/>
            <p:cNvSpPr/>
            <p:nvPr/>
          </p:nvSpPr>
          <p:spPr bwMode="auto">
            <a:xfrm>
              <a:off x="3200400" y="2252663"/>
              <a:ext cx="196850" cy="15875"/>
            </a:xfrm>
            <a:custGeom>
              <a:avLst/>
              <a:gdLst>
                <a:gd name="T0" fmla="*/ 0 w 52"/>
                <a:gd name="T1" fmla="*/ 2 h 4"/>
                <a:gd name="T2" fmla="*/ 2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2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58" name="Freeform 82"/>
            <p:cNvSpPr/>
            <p:nvPr/>
          </p:nvSpPr>
          <p:spPr bwMode="auto">
            <a:xfrm>
              <a:off x="3035300" y="2343151"/>
              <a:ext cx="361950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59" name="Freeform 83"/>
            <p:cNvSpPr/>
            <p:nvPr/>
          </p:nvSpPr>
          <p:spPr bwMode="auto">
            <a:xfrm>
              <a:off x="3035300" y="2389188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60" name="Freeform 84"/>
            <p:cNvSpPr/>
            <p:nvPr/>
          </p:nvSpPr>
          <p:spPr bwMode="auto">
            <a:xfrm>
              <a:off x="3035300" y="2433638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61" name="Freeform 85"/>
            <p:cNvSpPr/>
            <p:nvPr/>
          </p:nvSpPr>
          <p:spPr bwMode="auto">
            <a:xfrm>
              <a:off x="3035300" y="2298701"/>
              <a:ext cx="361950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5" y="4"/>
                    <a:pt x="96" y="3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  <p:sp>
          <p:nvSpPr>
            <p:cNvPr id="162" name="Freeform 86"/>
            <p:cNvSpPr>
              <a:spLocks noEditPoints="1"/>
            </p:cNvSpPr>
            <p:nvPr/>
          </p:nvSpPr>
          <p:spPr bwMode="auto">
            <a:xfrm>
              <a:off x="3035300" y="2147888"/>
              <a:ext cx="134937" cy="120650"/>
            </a:xfrm>
            <a:custGeom>
              <a:avLst/>
              <a:gdLst>
                <a:gd name="T0" fmla="*/ 4 w 36"/>
                <a:gd name="T1" fmla="*/ 32 h 32"/>
                <a:gd name="T2" fmla="*/ 32 w 36"/>
                <a:gd name="T3" fmla="*/ 32 h 32"/>
                <a:gd name="T4" fmla="*/ 36 w 36"/>
                <a:gd name="T5" fmla="*/ 28 h 32"/>
                <a:gd name="T6" fmla="*/ 36 w 36"/>
                <a:gd name="T7" fmla="*/ 4 h 32"/>
                <a:gd name="T8" fmla="*/ 32 w 36"/>
                <a:gd name="T9" fmla="*/ 0 h 32"/>
                <a:gd name="T10" fmla="*/ 4 w 36"/>
                <a:gd name="T11" fmla="*/ 0 h 32"/>
                <a:gd name="T12" fmla="*/ 0 w 36"/>
                <a:gd name="T13" fmla="*/ 4 h 32"/>
                <a:gd name="T14" fmla="*/ 0 w 36"/>
                <a:gd name="T15" fmla="*/ 28 h 32"/>
                <a:gd name="T16" fmla="*/ 4 w 36"/>
                <a:gd name="T17" fmla="*/ 32 h 32"/>
                <a:gd name="T18" fmla="*/ 8 w 36"/>
                <a:gd name="T19" fmla="*/ 8 h 32"/>
                <a:gd name="T20" fmla="*/ 28 w 36"/>
                <a:gd name="T21" fmla="*/ 8 h 32"/>
                <a:gd name="T22" fmla="*/ 28 w 36"/>
                <a:gd name="T23" fmla="*/ 24 h 32"/>
                <a:gd name="T24" fmla="*/ 8 w 36"/>
                <a:gd name="T25" fmla="*/ 24 h 32"/>
                <a:gd name="T26" fmla="*/ 8 w 36"/>
                <a:gd name="T27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4" y="32"/>
                    <a:pt x="36" y="30"/>
                    <a:pt x="36" y="28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8" y="24"/>
                    <a:pt x="8" y="24"/>
                    <a:pt x="8" y="24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srgbClr val="87102C"/>
                </a:solidFill>
                <a:latin typeface="Calibri" panose="020F0502020204030204"/>
              </a:endParaRPr>
            </a:p>
          </p:txBody>
        </p:sp>
      </p:grpSp>
      <p:grpSp>
        <p:nvGrpSpPr>
          <p:cNvPr id="163" name="Group 237"/>
          <p:cNvGrpSpPr/>
          <p:nvPr/>
        </p:nvGrpSpPr>
        <p:grpSpPr>
          <a:xfrm>
            <a:off x="7081216" y="2162535"/>
            <a:ext cx="337209" cy="360956"/>
            <a:chOff x="2027238" y="2071688"/>
            <a:chExt cx="450850" cy="482600"/>
          </a:xfrm>
          <a:solidFill>
            <a:schemeClr val="tx1"/>
          </a:solidFill>
        </p:grpSpPr>
        <p:sp>
          <p:nvSpPr>
            <p:cNvPr id="164" name="Freeform 87"/>
            <p:cNvSpPr>
              <a:spLocks noEditPoints="1"/>
            </p:cNvSpPr>
            <p:nvPr/>
          </p:nvSpPr>
          <p:spPr bwMode="auto">
            <a:xfrm>
              <a:off x="2027238" y="2071688"/>
              <a:ext cx="450850" cy="482600"/>
            </a:xfrm>
            <a:custGeom>
              <a:avLst/>
              <a:gdLst>
                <a:gd name="T0" fmla="*/ 104 w 120"/>
                <a:gd name="T1" fmla="*/ 0 h 128"/>
                <a:gd name="T2" fmla="*/ 16 w 120"/>
                <a:gd name="T3" fmla="*/ 0 h 128"/>
                <a:gd name="T4" fmla="*/ 0 w 120"/>
                <a:gd name="T5" fmla="*/ 16 h 128"/>
                <a:gd name="T6" fmla="*/ 0 w 120"/>
                <a:gd name="T7" fmla="*/ 112 h 128"/>
                <a:gd name="T8" fmla="*/ 16 w 120"/>
                <a:gd name="T9" fmla="*/ 128 h 128"/>
                <a:gd name="T10" fmla="*/ 104 w 120"/>
                <a:gd name="T11" fmla="*/ 128 h 128"/>
                <a:gd name="T12" fmla="*/ 120 w 120"/>
                <a:gd name="T13" fmla="*/ 112 h 128"/>
                <a:gd name="T14" fmla="*/ 120 w 120"/>
                <a:gd name="T15" fmla="*/ 16 h 128"/>
                <a:gd name="T16" fmla="*/ 104 w 120"/>
                <a:gd name="T17" fmla="*/ 0 h 128"/>
                <a:gd name="T18" fmla="*/ 112 w 120"/>
                <a:gd name="T19" fmla="*/ 112 h 128"/>
                <a:gd name="T20" fmla="*/ 104 w 120"/>
                <a:gd name="T21" fmla="*/ 120 h 128"/>
                <a:gd name="T22" fmla="*/ 16 w 120"/>
                <a:gd name="T23" fmla="*/ 120 h 128"/>
                <a:gd name="T24" fmla="*/ 8 w 120"/>
                <a:gd name="T25" fmla="*/ 112 h 128"/>
                <a:gd name="T26" fmla="*/ 8 w 120"/>
                <a:gd name="T27" fmla="*/ 16 h 128"/>
                <a:gd name="T28" fmla="*/ 16 w 120"/>
                <a:gd name="T29" fmla="*/ 8 h 128"/>
                <a:gd name="T30" fmla="*/ 104 w 120"/>
                <a:gd name="T31" fmla="*/ 8 h 128"/>
                <a:gd name="T32" fmla="*/ 112 w 120"/>
                <a:gd name="T33" fmla="*/ 16 h 128"/>
                <a:gd name="T34" fmla="*/ 112 w 120"/>
                <a:gd name="T35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28">
                  <a:moveTo>
                    <a:pt x="10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13" y="128"/>
                    <a:pt x="120" y="121"/>
                    <a:pt x="120" y="112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7"/>
                    <a:pt x="113" y="0"/>
                    <a:pt x="104" y="0"/>
                  </a:cubicBezTo>
                  <a:close/>
                  <a:moveTo>
                    <a:pt x="112" y="112"/>
                  </a:moveTo>
                  <a:cubicBezTo>
                    <a:pt x="112" y="116"/>
                    <a:pt x="108" y="120"/>
                    <a:pt x="104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8" y="8"/>
                    <a:pt x="112" y="12"/>
                    <a:pt x="112" y="16"/>
                  </a:cubicBezTo>
                  <a:lnTo>
                    <a:pt x="112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reeform 88"/>
            <p:cNvSpPr>
              <a:spLocks noEditPoints="1"/>
            </p:cNvSpPr>
            <p:nvPr/>
          </p:nvSpPr>
          <p:spPr bwMode="auto">
            <a:xfrm>
              <a:off x="2087563" y="2132013"/>
              <a:ext cx="330200" cy="301625"/>
            </a:xfrm>
            <a:custGeom>
              <a:avLst/>
              <a:gdLst>
                <a:gd name="T0" fmla="*/ 84 w 88"/>
                <a:gd name="T1" fmla="*/ 0 h 80"/>
                <a:gd name="T2" fmla="*/ 4 w 88"/>
                <a:gd name="T3" fmla="*/ 0 h 80"/>
                <a:gd name="T4" fmla="*/ 0 w 88"/>
                <a:gd name="T5" fmla="*/ 4 h 80"/>
                <a:gd name="T6" fmla="*/ 0 w 88"/>
                <a:gd name="T7" fmla="*/ 76 h 80"/>
                <a:gd name="T8" fmla="*/ 4 w 88"/>
                <a:gd name="T9" fmla="*/ 80 h 80"/>
                <a:gd name="T10" fmla="*/ 84 w 88"/>
                <a:gd name="T11" fmla="*/ 80 h 80"/>
                <a:gd name="T12" fmla="*/ 88 w 88"/>
                <a:gd name="T13" fmla="*/ 76 h 80"/>
                <a:gd name="T14" fmla="*/ 88 w 88"/>
                <a:gd name="T15" fmla="*/ 4 h 80"/>
                <a:gd name="T16" fmla="*/ 84 w 88"/>
                <a:gd name="T17" fmla="*/ 0 h 80"/>
                <a:gd name="T18" fmla="*/ 84 w 88"/>
                <a:gd name="T19" fmla="*/ 4 h 80"/>
                <a:gd name="T20" fmla="*/ 84 w 88"/>
                <a:gd name="T21" fmla="*/ 59 h 80"/>
                <a:gd name="T22" fmla="*/ 71 w 88"/>
                <a:gd name="T23" fmla="*/ 45 h 80"/>
                <a:gd name="T24" fmla="*/ 68 w 88"/>
                <a:gd name="T25" fmla="*/ 44 h 80"/>
                <a:gd name="T26" fmla="*/ 65 w 88"/>
                <a:gd name="T27" fmla="*/ 45 h 80"/>
                <a:gd name="T28" fmla="*/ 55 w 88"/>
                <a:gd name="T29" fmla="*/ 57 h 80"/>
                <a:gd name="T30" fmla="*/ 23 w 88"/>
                <a:gd name="T31" fmla="*/ 21 h 80"/>
                <a:gd name="T32" fmla="*/ 20 w 88"/>
                <a:gd name="T33" fmla="*/ 20 h 80"/>
                <a:gd name="T34" fmla="*/ 17 w 88"/>
                <a:gd name="T35" fmla="*/ 21 h 80"/>
                <a:gd name="T36" fmla="*/ 4 w 88"/>
                <a:gd name="T37" fmla="*/ 36 h 80"/>
                <a:gd name="T38" fmla="*/ 4 w 88"/>
                <a:gd name="T39" fmla="*/ 4 h 80"/>
                <a:gd name="T40" fmla="*/ 84 w 88"/>
                <a:gd name="T41" fmla="*/ 4 h 80"/>
                <a:gd name="T42" fmla="*/ 4 w 88"/>
                <a:gd name="T43" fmla="*/ 42 h 80"/>
                <a:gd name="T44" fmla="*/ 20 w 88"/>
                <a:gd name="T45" fmla="*/ 24 h 80"/>
                <a:gd name="T46" fmla="*/ 52 w 88"/>
                <a:gd name="T47" fmla="*/ 61 h 80"/>
                <a:gd name="T48" fmla="*/ 55 w 88"/>
                <a:gd name="T49" fmla="*/ 63 h 80"/>
                <a:gd name="T50" fmla="*/ 66 w 88"/>
                <a:gd name="T51" fmla="*/ 76 h 80"/>
                <a:gd name="T52" fmla="*/ 4 w 88"/>
                <a:gd name="T53" fmla="*/ 76 h 80"/>
                <a:gd name="T54" fmla="*/ 4 w 88"/>
                <a:gd name="T55" fmla="*/ 42 h 80"/>
                <a:gd name="T56" fmla="*/ 71 w 88"/>
                <a:gd name="T57" fmla="*/ 76 h 80"/>
                <a:gd name="T58" fmla="*/ 57 w 88"/>
                <a:gd name="T59" fmla="*/ 60 h 80"/>
                <a:gd name="T60" fmla="*/ 68 w 88"/>
                <a:gd name="T61" fmla="*/ 48 h 80"/>
                <a:gd name="T62" fmla="*/ 84 w 88"/>
                <a:gd name="T63" fmla="*/ 66 h 80"/>
                <a:gd name="T64" fmla="*/ 84 w 88"/>
                <a:gd name="T65" fmla="*/ 76 h 80"/>
                <a:gd name="T66" fmla="*/ 71 w 88"/>
                <a:gd name="T67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0">
                  <a:moveTo>
                    <a:pt x="8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6" y="80"/>
                    <a:pt x="88" y="78"/>
                    <a:pt x="88" y="7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  <a:close/>
                  <a:moveTo>
                    <a:pt x="84" y="4"/>
                  </a:moveTo>
                  <a:cubicBezTo>
                    <a:pt x="84" y="59"/>
                    <a:pt x="84" y="59"/>
                    <a:pt x="84" y="59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4"/>
                    <a:pt x="69" y="44"/>
                    <a:pt x="68" y="44"/>
                  </a:cubicBezTo>
                  <a:cubicBezTo>
                    <a:pt x="67" y="44"/>
                    <a:pt x="66" y="44"/>
                    <a:pt x="65" y="45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1" y="20"/>
                    <a:pt x="20" y="20"/>
                  </a:cubicBezTo>
                  <a:cubicBezTo>
                    <a:pt x="19" y="20"/>
                    <a:pt x="18" y="20"/>
                    <a:pt x="17" y="21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84" y="4"/>
                  </a:lnTo>
                  <a:close/>
                  <a:moveTo>
                    <a:pt x="4" y="42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4" y="76"/>
                    <a:pt x="4" y="76"/>
                    <a:pt x="4" y="76"/>
                  </a:cubicBezTo>
                  <a:lnTo>
                    <a:pt x="4" y="42"/>
                  </a:lnTo>
                  <a:close/>
                  <a:moveTo>
                    <a:pt x="71" y="76"/>
                  </a:moveTo>
                  <a:cubicBezTo>
                    <a:pt x="57" y="60"/>
                    <a:pt x="57" y="60"/>
                    <a:pt x="57" y="60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76"/>
                    <a:pt x="84" y="76"/>
                    <a:pt x="84" y="76"/>
                  </a:cubicBezTo>
                  <a:lnTo>
                    <a:pt x="71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reeform 89"/>
            <p:cNvSpPr>
              <a:spLocks noEditPoints="1"/>
            </p:cNvSpPr>
            <p:nvPr/>
          </p:nvSpPr>
          <p:spPr bwMode="auto">
            <a:xfrm>
              <a:off x="2268538" y="2178051"/>
              <a:ext cx="88900" cy="90488"/>
            </a:xfrm>
            <a:custGeom>
              <a:avLst/>
              <a:gdLst>
                <a:gd name="T0" fmla="*/ 12 w 24"/>
                <a:gd name="T1" fmla="*/ 24 h 24"/>
                <a:gd name="T2" fmla="*/ 24 w 24"/>
                <a:gd name="T3" fmla="*/ 12 h 24"/>
                <a:gd name="T4" fmla="*/ 12 w 24"/>
                <a:gd name="T5" fmla="*/ 0 h 24"/>
                <a:gd name="T6" fmla="*/ 0 w 24"/>
                <a:gd name="T7" fmla="*/ 12 h 24"/>
                <a:gd name="T8" fmla="*/ 12 w 24"/>
                <a:gd name="T9" fmla="*/ 24 h 24"/>
                <a:gd name="T10" fmla="*/ 12 w 24"/>
                <a:gd name="T11" fmla="*/ 4 h 24"/>
                <a:gd name="T12" fmla="*/ 20 w 24"/>
                <a:gd name="T13" fmla="*/ 12 h 24"/>
                <a:gd name="T14" fmla="*/ 12 w 24"/>
                <a:gd name="T15" fmla="*/ 20 h 24"/>
                <a:gd name="T16" fmla="*/ 4 w 24"/>
                <a:gd name="T17" fmla="*/ 12 h 24"/>
                <a:gd name="T18" fmla="*/ 12 w 24"/>
                <a:gd name="T1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lose/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7" name="Group 236"/>
          <p:cNvGrpSpPr/>
          <p:nvPr/>
        </p:nvGrpSpPr>
        <p:grpSpPr>
          <a:xfrm>
            <a:off x="7162257" y="3702037"/>
            <a:ext cx="359768" cy="360956"/>
            <a:chOff x="1049338" y="2071688"/>
            <a:chExt cx="481012" cy="482600"/>
          </a:xfrm>
          <a:solidFill>
            <a:schemeClr val="tx1"/>
          </a:solidFill>
        </p:grpSpPr>
        <p:sp>
          <p:nvSpPr>
            <p:cNvPr id="168" name="Freeform 90"/>
            <p:cNvSpPr>
              <a:spLocks noEditPoints="1"/>
            </p:cNvSpPr>
            <p:nvPr/>
          </p:nvSpPr>
          <p:spPr bwMode="auto">
            <a:xfrm>
              <a:off x="1049338" y="2071688"/>
              <a:ext cx="481012" cy="482600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91"/>
            <p:cNvSpPr>
              <a:spLocks noEditPoints="1"/>
            </p:cNvSpPr>
            <p:nvPr/>
          </p:nvSpPr>
          <p:spPr bwMode="auto">
            <a:xfrm>
              <a:off x="1093788" y="2463801"/>
              <a:ext cx="44450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 fontAlgn="auto"/>
              <a:endParaRPr lang="id-ID" sz="2400" strike="noStrike" noProof="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83" name="圆角矩形 182"/>
          <p:cNvSpPr/>
          <p:nvPr/>
        </p:nvSpPr>
        <p:spPr>
          <a:xfrm>
            <a:off x="1447340" y="1871826"/>
            <a:ext cx="187642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1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重点工作一</a:t>
            </a:r>
            <a:endParaRPr lang="zh-CN" altLang="en-US" strike="noStrike" noProof="1">
              <a:blipFill>
                <a:blip r:embed="rId1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" name="圆角矩形 183"/>
          <p:cNvSpPr/>
          <p:nvPr/>
        </p:nvSpPr>
        <p:spPr>
          <a:xfrm>
            <a:off x="8721431" y="1870185"/>
            <a:ext cx="187642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1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重点工作二</a:t>
            </a:r>
            <a:endParaRPr lang="zh-CN" altLang="en-US" strike="noStrike" noProof="1">
              <a:blipFill>
                <a:blip r:embed="rId1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圆角矩形 184"/>
          <p:cNvSpPr/>
          <p:nvPr/>
        </p:nvSpPr>
        <p:spPr>
          <a:xfrm>
            <a:off x="8266620" y="3455902"/>
            <a:ext cx="187642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1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重点工作四</a:t>
            </a:r>
            <a:endParaRPr lang="zh-CN" altLang="en-US" strike="noStrike" noProof="1">
              <a:blipFill>
                <a:blip r:embed="rId1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圆角矩形 185"/>
          <p:cNvSpPr/>
          <p:nvPr/>
        </p:nvSpPr>
        <p:spPr>
          <a:xfrm>
            <a:off x="878892" y="3885743"/>
            <a:ext cx="1876426" cy="328301"/>
          </a:xfrm>
          <a:prstGeom prst="roundRect">
            <a:avLst>
              <a:gd name="adj" fmla="val 50000"/>
            </a:avLst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565" fontAlgn="auto"/>
            <a:r>
              <a:rPr lang="zh-CN" altLang="en-US" strike="noStrike" noProof="1">
                <a:blipFill>
                  <a:blip r:embed="rId1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重点工作三</a:t>
            </a:r>
            <a:endParaRPr lang="zh-CN" altLang="en-US" strike="noStrike" noProof="1">
              <a:blipFill>
                <a:blip r:embed="rId12" cstate="screen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0" y="452438"/>
            <a:ext cx="12192000" cy="50482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fontAlgn="auto"/>
            <a:endParaRPr lang="zh-CN" altLang="en-US" sz="2400" strike="noStrike" noProof="1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5" name="TextBox 4"/>
          <p:cNvSpPr txBox="1"/>
          <p:nvPr/>
        </p:nvSpPr>
        <p:spPr>
          <a:xfrm>
            <a:off x="4700528" y="363557"/>
            <a:ext cx="2790942" cy="682164"/>
          </a:xfrm>
          <a:prstGeom prst="rect">
            <a:avLst/>
          </a:prstGeom>
          <a:ln w="6350">
            <a:gradFill>
              <a:gsLst>
                <a:gs pos="0">
                  <a:srgbClr val="FFC000"/>
                </a:gs>
                <a:gs pos="74000">
                  <a:srgbClr val="FFFF00"/>
                </a:gs>
                <a:gs pos="83000">
                  <a:srgbClr val="FFC000"/>
                </a:gs>
                <a:gs pos="100000">
                  <a:srgbClr val="FFFF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 defTabSz="1218565">
              <a:defRPr sz="5400">
                <a:blipFill>
                  <a:blip r:embed="rId12" cstate="screen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宋体" panose="02010600030101010101" pitchFamily="2" charset="-122"/>
              </a:defRPr>
            </a:lvl1pPr>
          </a:lstStyle>
          <a:p>
            <a:pPr fontAlgn="auto"/>
            <a:r>
              <a: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重点工作回顾</a:t>
            </a:r>
            <a:endParaRPr lang="zh-CN" altLang="en-US" sz="2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Scale>
                                      <p:cBhvr>
                                        <p:cTn id="15" dur="1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1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Scale>
                                      <p:cBhvr>
                                        <p:cTn id="29" dur="150" fill="hold"/>
                                        <p:tgtEl>
                                          <p:spTgt spid="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6" dur="1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43" dur="150" fill="hold"/>
                                        <p:tgtEl>
                                          <p:spTgt spid="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1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57" dur="15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1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1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97" dur="15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autoRev="1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116" dur="150" fill="hold"/>
                                        <p:tgtEl>
                                          <p:spTgt spid="1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23" dur="1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130" dur="15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37" dur="1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5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mph" presetSubtype="0" autoRev="1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56" dur="150" fill="hold"/>
                                        <p:tgtEl>
                                          <p:spTgt spid="1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63" dur="1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mph" presetSubtype="0" autoRev="1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70" dur="15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mph" presetSubtype="0" autoRev="1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177" dur="15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3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184" dur="150" fill="hold"/>
                                        <p:tgtEl>
                                          <p:spTgt spid="1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1" dur="15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55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mph" presetSubtype="0" autoRev="1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Scale>
                                      <p:cBhvr>
                                        <p:cTn id="210" dur="150" fill="hold"/>
                                        <p:tgtEl>
                                          <p:spTgt spid="1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217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6" presetClass="emph" presetSubtype="0" autoRev="1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224" dur="150" fill="hold"/>
                                        <p:tgtEl>
                                          <p:spTgt spid="1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79" grpId="0"/>
      <p:bldP spid="176" grpId="0"/>
      <p:bldP spid="173" grpId="0"/>
      <p:bldP spid="77" grpId="0" animBg="1"/>
      <p:bldP spid="77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6" grpId="0" animBg="1"/>
      <p:bldP spid="96" grpId="1" animBg="1"/>
      <p:bldP spid="128" grpId="0" animBg="1"/>
      <p:bldP spid="128" grpId="1" animBg="1"/>
      <p:bldP spid="129" grpId="0" animBg="1"/>
      <p:bldP spid="129" grpId="1" animBg="1"/>
      <p:bldP spid="183" grpId="0" animBg="1"/>
      <p:bldP spid="184" grpId="0" animBg="1"/>
      <p:bldP spid="185" grpId="0" animBg="1"/>
      <p:bldP spid="186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5356</Words>
  <Application>WPS 演示</Application>
  <PresentationFormat>自定义</PresentationFormat>
  <Paragraphs>576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微软雅黑</vt:lpstr>
      <vt:lpstr>Calibri</vt:lpstr>
      <vt:lpstr>Impact</vt:lpstr>
      <vt:lpstr>Arial Unicode MS</vt:lpstr>
      <vt:lpstr>https://www.freeppt7.com</vt:lpstr>
      <vt:lpstr>excel.sheet.8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解忧素材</Company>
  <LinksUpToDate>false</LinksUpToDate>
  <SharedDoc>false</SharedDoc>
  <HyperlinksChanged>false</HyperlinksChanged>
  <AppVersion>14.0000</AppVersion>
  <Manager>解忧素材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解忧素材</dc:title>
  <dc:creator>解忧素材：http://shop248912786.taobao.com/index.htm; 蓝素材：itren.taobao.com; Damon</dc:creator>
  <cp:keywords>蓝素材：itren.taobao.com</cp:keywords>
  <dc:description>蓝素材：itren.taobao.com</dc:description>
  <dc:subject>解忧素材</dc:subject>
  <cp:category>蓝素材：itren.taobao.com</cp:category>
  <cp:lastModifiedBy>kwl6163com</cp:lastModifiedBy>
  <cp:revision>8</cp:revision>
  <dcterms:created xsi:type="dcterms:W3CDTF">2016-12-28T15:01:00Z</dcterms:created>
  <dcterms:modified xsi:type="dcterms:W3CDTF">2019-01-09T13:53:21Z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