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" ContentType="application/vnd.ms-excel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3" r:id="rId7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61" r:id="rId17"/>
    <p:sldId id="271" r:id="rId18"/>
    <p:sldId id="272" r:id="rId19"/>
    <p:sldId id="273" r:id="rId20"/>
    <p:sldId id="274" r:id="rId21"/>
    <p:sldId id="262" r:id="rId22"/>
    <p:sldId id="275" r:id="rId23"/>
    <p:sldId id="276" r:id="rId24"/>
    <p:sldId id="277" r:id="rId25"/>
    <p:sldId id="278" r:id="rId26"/>
    <p:sldId id="279" r:id="rId27"/>
    <p:sldId id="283" r:id="rId2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-660" y="-96"/>
      </p:cViewPr>
      <p:guideLst>
        <p:guide orient="horz" pos="2203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6146C097-7AF3-4E46-8746-459D26C48EC4}" type="datetimeFigureOut">
              <a:rPr lang="zh-CN" altLang="en-US"/>
            </a:fld>
            <a:endParaRPr lang="zh-CN" altLang="en-US"/>
          </a:p>
        </p:txBody>
      </p:sp>
      <p:sp>
        <p:nvSpPr>
          <p:cNvPr id="614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8F53E520-1E4C-4B29-9722-74473EE9279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2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26250C2-16E0-4237-9A04-73DCFD1E2B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277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277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3165C7-C256-4BED-A898-EB5242C893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481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481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84FB8E3-AD09-44F0-AD56-5934E26F3C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686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68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E87AEE5-AABB-43C8-8A18-D73C8979AA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99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99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CAB4B-DCDE-433B-8E45-08BFCCB6600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19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19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4770875-EEB2-4670-96A9-388EBC465D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403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40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2EE124-6188-465A-93B4-7D210F3922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60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60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1A2EFF3-F56F-4E5F-A45D-9AECBB55E8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/>
              <a:t>http://www.ypppt.com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43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19CA8D5-817B-41EC-9929-105D96277A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3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0212C93-D875-4CF4-A5A5-97336AA8C9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843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84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23FD199-67F5-4198-A1A9-538FF06748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15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15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ED70ECB-61B0-4C65-BA50-1B4FCE4802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35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951209A-0945-4C48-803F-2D3B038267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560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56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3BD24F9-F0B1-4E20-B098-84469F2F761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765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76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1ED1261-8775-41F7-9E04-B775E8FB4E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072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6C567B1-405F-466C-B0E5-A0FBAEA2D65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C29A0-2905-4729-AE74-C950797D75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329C0-A904-44C2-AA9A-3175BA0AC9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9892D-032F-4BB8-8154-60C01CF8F9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6F3C2-3D6F-4C27-BC79-08915CA9B0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63D5-B104-4C14-B7BC-5046169D0DC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2D40B-BE63-4AED-8D7C-BD1E3D9615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1D88B-6E0F-4E6F-ABE8-3A32AA56FCD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C3FD9-D4A7-4B09-A67E-E74450CC4D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637A5-BB97-4BAE-814E-9F6B59C091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7549A-8568-472D-BDCD-4C64A4E426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39AB7-3E82-4DBD-ABC7-CB88030B1C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49E2D4E-A321-4D50-8E8B-4C40E713BFD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07FF831-E820-4E4F-B782-4062EDBD7DD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oleObject" Target="../embeddings/Workbook3.xls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6" Type="http://schemas.openxmlformats.org/officeDocument/2006/relationships/image" Target="../media/image9.png"/><Relationship Id="rId5" Type="http://schemas.openxmlformats.org/officeDocument/2006/relationships/oleObject" Target="../embeddings/Workbook1.xls"/><Relationship Id="rId4" Type="http://schemas.openxmlformats.org/officeDocument/2006/relationships/image" Target="../media/image8.jpe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oleObject" Target="../embeddings/Workbook2.xls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 flipH="1">
            <a:off x="7184020" y="566003"/>
            <a:ext cx="1819275" cy="1819275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3198292" y="5006338"/>
            <a:ext cx="1383233" cy="138323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581525" y="1752600"/>
            <a:ext cx="1643380" cy="1844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2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蜕</a:t>
            </a:r>
            <a:endParaRPr lang="zh-CN" altLang="en-US" sz="11500" noProof="1">
              <a:blipFill>
                <a:blip r:embed="rId2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2228133"/>
            <a:ext cx="1643380" cy="1844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2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变</a:t>
            </a:r>
            <a:endParaRPr lang="zh-CN" altLang="en-US" sz="11500" noProof="1">
              <a:blipFill>
                <a:blip r:embed="rId2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00110" y="2046116"/>
            <a:ext cx="85852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altLang="zh-CN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微软雅黑" panose="020B0503020204020204" pitchFamily="34" charset="-122"/>
              </a:rPr>
              <a:t>201X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198292" y="3992104"/>
            <a:ext cx="5527322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 fontAlgn="auto"/>
            <a:r>
              <a:rPr lang="zh-CN" altLang="en-US" sz="3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大气黑金蜕变</a:t>
            </a:r>
            <a:r>
              <a:rPr lang="en-US" altLang="zh-CN" sz="32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32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zh-CN" altLang="en-US" sz="3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3712859" y="4579165"/>
            <a:ext cx="46587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BUSINESS  AUNUAL  REPORT POWERPOINT TEMPLATE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4965338" y="3497976"/>
            <a:ext cx="1629756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162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  <p:bldP spid="1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801285" y="1796819"/>
            <a:ext cx="2110316" cy="2110314"/>
          </a:xfrm>
          <a:prstGeom prst="rect">
            <a:avLst/>
          </a:prstGeom>
          <a:blipFill dpi="0" rotWithShape="1">
            <a:blip r:embed="rId1"/>
            <a:srcRect/>
            <a:stretch>
              <a:fillRect r="-50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960285" y="1796819"/>
            <a:ext cx="2110316" cy="211031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117168" y="1796819"/>
            <a:ext cx="2112433" cy="2110314"/>
          </a:xfrm>
          <a:prstGeom prst="rect">
            <a:avLst/>
          </a:prstGeom>
          <a:blipFill dpi="0" rotWithShape="1">
            <a:blip r:embed="rId3"/>
            <a:srcRect/>
            <a:stretch>
              <a:fillRect b="-43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8276167" y="1796819"/>
            <a:ext cx="2110317" cy="211031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801285" y="3949468"/>
            <a:ext cx="2110316" cy="211031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960285" y="3949468"/>
            <a:ext cx="2110316" cy="2110315"/>
          </a:xfrm>
          <a:prstGeom prst="rect">
            <a:avLst/>
          </a:prstGeom>
          <a:blipFill dpi="0" rotWithShape="1">
            <a:blip r:embed="rId4"/>
            <a:srcRect/>
            <a:stretch>
              <a:fillRect r="-16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6117168" y="3949468"/>
            <a:ext cx="2112433" cy="211031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276166" y="3949468"/>
            <a:ext cx="2110318" cy="2110315"/>
          </a:xfrm>
          <a:prstGeom prst="rect">
            <a:avLst/>
          </a:prstGeom>
          <a:blipFill dpi="0" rotWithShape="1">
            <a:blip r:embed="rId5"/>
            <a:srcRect/>
            <a:stretch>
              <a:fillRect r="-50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0490" name="Freeform 10"/>
          <p:cNvSpPr>
            <a:spLocks noEditPoints="1" noChangeArrowheads="1"/>
          </p:cNvSpPr>
          <p:nvPr/>
        </p:nvSpPr>
        <p:spPr bwMode="auto">
          <a:xfrm>
            <a:off x="4672013" y="2159000"/>
            <a:ext cx="688975" cy="690563"/>
          </a:xfrm>
          <a:custGeom>
            <a:avLst/>
            <a:gdLst>
              <a:gd name="T0" fmla="*/ 163 w 326"/>
              <a:gd name="T1" fmla="*/ 204 h 326"/>
              <a:gd name="T2" fmla="*/ 82 w 326"/>
              <a:gd name="T3" fmla="*/ 123 h 326"/>
              <a:gd name="T4" fmla="*/ 122 w 326"/>
              <a:gd name="T5" fmla="*/ 123 h 326"/>
              <a:gd name="T6" fmla="*/ 122 w 326"/>
              <a:gd name="T7" fmla="*/ 0 h 326"/>
              <a:gd name="T8" fmla="*/ 204 w 326"/>
              <a:gd name="T9" fmla="*/ 0 h 326"/>
              <a:gd name="T10" fmla="*/ 204 w 326"/>
              <a:gd name="T11" fmla="*/ 123 h 326"/>
              <a:gd name="T12" fmla="*/ 245 w 326"/>
              <a:gd name="T13" fmla="*/ 123 h 326"/>
              <a:gd name="T14" fmla="*/ 163 w 326"/>
              <a:gd name="T15" fmla="*/ 204 h 326"/>
              <a:gd name="T16" fmla="*/ 275 w 326"/>
              <a:gd name="T17" fmla="*/ 102 h 326"/>
              <a:gd name="T18" fmla="*/ 251 w 326"/>
              <a:gd name="T19" fmla="*/ 102 h 326"/>
              <a:gd name="T20" fmla="*/ 302 w 326"/>
              <a:gd name="T21" fmla="*/ 204 h 326"/>
              <a:gd name="T22" fmla="*/ 245 w 326"/>
              <a:gd name="T23" fmla="*/ 204 h 326"/>
              <a:gd name="T24" fmla="*/ 204 w 326"/>
              <a:gd name="T25" fmla="*/ 265 h 326"/>
              <a:gd name="T26" fmla="*/ 122 w 326"/>
              <a:gd name="T27" fmla="*/ 265 h 326"/>
              <a:gd name="T28" fmla="*/ 82 w 326"/>
              <a:gd name="T29" fmla="*/ 204 h 326"/>
              <a:gd name="T30" fmla="*/ 22 w 326"/>
              <a:gd name="T31" fmla="*/ 204 h 326"/>
              <a:gd name="T32" fmla="*/ 73 w 326"/>
              <a:gd name="T33" fmla="*/ 102 h 326"/>
              <a:gd name="T34" fmla="*/ 51 w 326"/>
              <a:gd name="T35" fmla="*/ 102 h 326"/>
              <a:gd name="T36" fmla="*/ 0 w 326"/>
              <a:gd name="T37" fmla="*/ 204 h 326"/>
              <a:gd name="T38" fmla="*/ 0 w 326"/>
              <a:gd name="T39" fmla="*/ 326 h 326"/>
              <a:gd name="T40" fmla="*/ 326 w 326"/>
              <a:gd name="T41" fmla="*/ 326 h 326"/>
              <a:gd name="T42" fmla="*/ 326 w 326"/>
              <a:gd name="T43" fmla="*/ 204 h 326"/>
              <a:gd name="T44" fmla="*/ 275 w 326"/>
              <a:gd name="T45" fmla="*/ 10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26" h="326">
                <a:moveTo>
                  <a:pt x="163" y="204"/>
                </a:moveTo>
                <a:lnTo>
                  <a:pt x="82" y="123"/>
                </a:lnTo>
                <a:lnTo>
                  <a:pt x="122" y="123"/>
                </a:lnTo>
                <a:lnTo>
                  <a:pt x="122" y="0"/>
                </a:lnTo>
                <a:lnTo>
                  <a:pt x="204" y="0"/>
                </a:lnTo>
                <a:lnTo>
                  <a:pt x="204" y="123"/>
                </a:lnTo>
                <a:lnTo>
                  <a:pt x="245" y="123"/>
                </a:lnTo>
                <a:lnTo>
                  <a:pt x="163" y="204"/>
                </a:lnTo>
                <a:close/>
                <a:moveTo>
                  <a:pt x="275" y="102"/>
                </a:moveTo>
                <a:lnTo>
                  <a:pt x="251" y="102"/>
                </a:lnTo>
                <a:lnTo>
                  <a:pt x="302" y="204"/>
                </a:lnTo>
                <a:lnTo>
                  <a:pt x="245" y="204"/>
                </a:lnTo>
                <a:lnTo>
                  <a:pt x="204" y="265"/>
                </a:lnTo>
                <a:lnTo>
                  <a:pt x="122" y="265"/>
                </a:lnTo>
                <a:lnTo>
                  <a:pt x="82" y="204"/>
                </a:lnTo>
                <a:lnTo>
                  <a:pt x="22" y="204"/>
                </a:lnTo>
                <a:lnTo>
                  <a:pt x="73" y="102"/>
                </a:lnTo>
                <a:lnTo>
                  <a:pt x="51" y="102"/>
                </a:lnTo>
                <a:lnTo>
                  <a:pt x="0" y="204"/>
                </a:lnTo>
                <a:lnTo>
                  <a:pt x="0" y="326"/>
                </a:lnTo>
                <a:lnTo>
                  <a:pt x="326" y="326"/>
                </a:lnTo>
                <a:lnTo>
                  <a:pt x="326" y="204"/>
                </a:lnTo>
                <a:lnTo>
                  <a:pt x="275" y="102"/>
                </a:ln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830485" y="4279669"/>
            <a:ext cx="690033" cy="690033"/>
            <a:chOff x="5122863" y="3108325"/>
            <a:chExt cx="517525" cy="517525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5284788" y="3497263"/>
              <a:ext cx="161925" cy="31750"/>
            </a:xfrm>
            <a:prstGeom prst="rect">
              <a:avLst/>
            </a:prstGeom>
            <a:blipFill>
              <a:blip r:embed="rId6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492" name="Freeform 12"/>
            <p:cNvSpPr/>
            <p:nvPr/>
          </p:nvSpPr>
          <p:spPr bwMode="auto">
            <a:xfrm>
              <a:off x="5219700" y="3108325"/>
              <a:ext cx="323850" cy="96838"/>
            </a:xfrm>
            <a:custGeom>
              <a:avLst/>
              <a:gdLst>
                <a:gd name="T0" fmla="*/ 12 w 120"/>
                <a:gd name="T1" fmla="*/ 12 h 36"/>
                <a:gd name="T2" fmla="*/ 108 w 120"/>
                <a:gd name="T3" fmla="*/ 12 h 36"/>
                <a:gd name="T4" fmla="*/ 108 w 120"/>
                <a:gd name="T5" fmla="*/ 36 h 36"/>
                <a:gd name="T6" fmla="*/ 120 w 120"/>
                <a:gd name="T7" fmla="*/ 36 h 36"/>
                <a:gd name="T8" fmla="*/ 120 w 120"/>
                <a:gd name="T9" fmla="*/ 12 h 36"/>
                <a:gd name="T10" fmla="*/ 108 w 120"/>
                <a:gd name="T11" fmla="*/ 0 h 36"/>
                <a:gd name="T12" fmla="*/ 12 w 120"/>
                <a:gd name="T13" fmla="*/ 0 h 36"/>
                <a:gd name="T14" fmla="*/ 0 w 120"/>
                <a:gd name="T15" fmla="*/ 12 h 36"/>
                <a:gd name="T16" fmla="*/ 0 w 120"/>
                <a:gd name="T17" fmla="*/ 36 h 36"/>
                <a:gd name="T18" fmla="*/ 12 w 120"/>
                <a:gd name="T19" fmla="*/ 36 h 36"/>
                <a:gd name="T20" fmla="*/ 12 w 120"/>
                <a:gd name="T21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36">
                  <a:moveTo>
                    <a:pt x="12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4" y="0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lnTo>
                    <a:pt x="12" y="12"/>
                  </a:lnTo>
                  <a:close/>
                </a:path>
              </a:pathLst>
            </a:custGeom>
            <a:blipFill>
              <a:blip r:embed="rId6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493" name="Rectangle 13"/>
            <p:cNvSpPr>
              <a:spLocks noChangeArrowheads="1"/>
            </p:cNvSpPr>
            <p:nvPr/>
          </p:nvSpPr>
          <p:spPr bwMode="auto">
            <a:xfrm>
              <a:off x="5284788" y="3432175"/>
              <a:ext cx="193675" cy="31750"/>
            </a:xfrm>
            <a:prstGeom prst="rect">
              <a:avLst/>
            </a:prstGeom>
            <a:blipFill>
              <a:blip r:embed="rId6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494" name="Freeform 14"/>
            <p:cNvSpPr>
              <a:spLocks noEditPoints="1"/>
            </p:cNvSpPr>
            <p:nvPr/>
          </p:nvSpPr>
          <p:spPr bwMode="auto">
            <a:xfrm>
              <a:off x="5122863" y="3238500"/>
              <a:ext cx="517525" cy="387350"/>
            </a:xfrm>
            <a:custGeom>
              <a:avLst/>
              <a:gdLst>
                <a:gd name="T0" fmla="*/ 180 w 192"/>
                <a:gd name="T1" fmla="*/ 0 h 144"/>
                <a:gd name="T2" fmla="*/ 12 w 192"/>
                <a:gd name="T3" fmla="*/ 0 h 144"/>
                <a:gd name="T4" fmla="*/ 0 w 192"/>
                <a:gd name="T5" fmla="*/ 12 h 144"/>
                <a:gd name="T6" fmla="*/ 0 w 192"/>
                <a:gd name="T7" fmla="*/ 84 h 144"/>
                <a:gd name="T8" fmla="*/ 12 w 192"/>
                <a:gd name="T9" fmla="*/ 96 h 144"/>
                <a:gd name="T10" fmla="*/ 36 w 192"/>
                <a:gd name="T11" fmla="*/ 96 h 144"/>
                <a:gd name="T12" fmla="*/ 36 w 192"/>
                <a:gd name="T13" fmla="*/ 132 h 144"/>
                <a:gd name="T14" fmla="*/ 48 w 192"/>
                <a:gd name="T15" fmla="*/ 144 h 144"/>
                <a:gd name="T16" fmla="*/ 144 w 192"/>
                <a:gd name="T17" fmla="*/ 144 h 144"/>
                <a:gd name="T18" fmla="*/ 156 w 192"/>
                <a:gd name="T19" fmla="*/ 132 h 144"/>
                <a:gd name="T20" fmla="*/ 156 w 192"/>
                <a:gd name="T21" fmla="*/ 96 h 144"/>
                <a:gd name="T22" fmla="*/ 180 w 192"/>
                <a:gd name="T23" fmla="*/ 96 h 144"/>
                <a:gd name="T24" fmla="*/ 192 w 192"/>
                <a:gd name="T25" fmla="*/ 84 h 144"/>
                <a:gd name="T26" fmla="*/ 192 w 192"/>
                <a:gd name="T27" fmla="*/ 12 h 144"/>
                <a:gd name="T28" fmla="*/ 180 w 192"/>
                <a:gd name="T29" fmla="*/ 0 h 144"/>
                <a:gd name="T30" fmla="*/ 144 w 192"/>
                <a:gd name="T31" fmla="*/ 132 h 144"/>
                <a:gd name="T32" fmla="*/ 48 w 192"/>
                <a:gd name="T33" fmla="*/ 132 h 144"/>
                <a:gd name="T34" fmla="*/ 48 w 192"/>
                <a:gd name="T35" fmla="*/ 60 h 144"/>
                <a:gd name="T36" fmla="*/ 144 w 192"/>
                <a:gd name="T37" fmla="*/ 60 h 144"/>
                <a:gd name="T38" fmla="*/ 144 w 192"/>
                <a:gd name="T39" fmla="*/ 132 h 144"/>
                <a:gd name="T40" fmla="*/ 168 w 192"/>
                <a:gd name="T41" fmla="*/ 36 h 144"/>
                <a:gd name="T42" fmla="*/ 156 w 192"/>
                <a:gd name="T43" fmla="*/ 24 h 144"/>
                <a:gd name="T44" fmla="*/ 168 w 192"/>
                <a:gd name="T45" fmla="*/ 12 h 144"/>
                <a:gd name="T46" fmla="*/ 180 w 192"/>
                <a:gd name="T47" fmla="*/ 24 h 144"/>
                <a:gd name="T48" fmla="*/ 168 w 192"/>
                <a:gd name="T49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144">
                  <a:moveTo>
                    <a:pt x="1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0"/>
                    <a:pt x="5" y="96"/>
                    <a:pt x="12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8"/>
                    <a:pt x="41" y="144"/>
                    <a:pt x="48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0" y="144"/>
                    <a:pt x="156" y="138"/>
                    <a:pt x="156" y="132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86" y="96"/>
                    <a:pt x="192" y="90"/>
                    <a:pt x="192" y="84"/>
                  </a:cubicBezTo>
                  <a:cubicBezTo>
                    <a:pt x="192" y="12"/>
                    <a:pt x="192" y="12"/>
                    <a:pt x="192" y="12"/>
                  </a:cubicBezTo>
                  <a:cubicBezTo>
                    <a:pt x="192" y="5"/>
                    <a:pt x="186" y="0"/>
                    <a:pt x="180" y="0"/>
                  </a:cubicBezTo>
                  <a:close/>
                  <a:moveTo>
                    <a:pt x="144" y="132"/>
                  </a:moveTo>
                  <a:cubicBezTo>
                    <a:pt x="48" y="132"/>
                    <a:pt x="48" y="132"/>
                    <a:pt x="48" y="132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144" y="60"/>
                    <a:pt x="144" y="60"/>
                    <a:pt x="144" y="60"/>
                  </a:cubicBezTo>
                  <a:lnTo>
                    <a:pt x="144" y="132"/>
                  </a:lnTo>
                  <a:close/>
                  <a:moveTo>
                    <a:pt x="168" y="36"/>
                  </a:moveTo>
                  <a:cubicBezTo>
                    <a:pt x="161" y="36"/>
                    <a:pt x="156" y="30"/>
                    <a:pt x="156" y="24"/>
                  </a:cubicBezTo>
                  <a:cubicBezTo>
                    <a:pt x="156" y="17"/>
                    <a:pt x="161" y="12"/>
                    <a:pt x="168" y="12"/>
                  </a:cubicBezTo>
                  <a:cubicBezTo>
                    <a:pt x="174" y="12"/>
                    <a:pt x="180" y="17"/>
                    <a:pt x="180" y="24"/>
                  </a:cubicBezTo>
                  <a:cubicBezTo>
                    <a:pt x="180" y="30"/>
                    <a:pt x="174" y="36"/>
                    <a:pt x="168" y="36"/>
                  </a:cubicBezTo>
                  <a:close/>
                </a:path>
              </a:pathLst>
            </a:custGeom>
            <a:blipFill>
              <a:blip r:embed="rId6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935413" y="3043238"/>
            <a:ext cx="2160587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</a:pPr>
            <a:r>
              <a:rPr lang="en-US" altLang="zh-CN" sz="1065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</a:t>
            </a:r>
            <a:r>
              <a:rPr lang="zh-CN" altLang="en-US" sz="1065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6088063" y="5173663"/>
            <a:ext cx="21605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241345" y="4331262"/>
            <a:ext cx="1268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zh-CN" sz="4800" noProof="1">
                <a:blipFill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rPr>
              <a:t>30%</a:t>
            </a:r>
            <a:endParaRPr lang="zh-CN" altLang="zh-CN" sz="4800" noProof="1"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2159000" y="5081588"/>
            <a:ext cx="1441451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2311400" y="5381625"/>
            <a:ext cx="1135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zh-CN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  <a:endParaRPr lang="zh-CN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8713788" y="2219325"/>
            <a:ext cx="1293812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/>
            <a:r>
              <a:rPr lang="zh-CN" altLang="zh-CN" sz="5335" noProof="1">
                <a:solidFill>
                  <a:srgbClr val="121212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75%</a:t>
            </a:r>
            <a:endParaRPr lang="zh-CN" altLang="zh-CN" sz="5335" noProof="1">
              <a:solidFill>
                <a:srgbClr val="121212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8634413" y="3122613"/>
            <a:ext cx="1441450" cy="0"/>
          </a:xfrm>
          <a:prstGeom prst="line">
            <a:avLst/>
          </a:prstGeom>
          <a:noFill/>
          <a:ln w="6350">
            <a:solidFill>
              <a:srgbClr val="12121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rgbClr val="FFFEEE"/>
              </a:solidFill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8786813" y="3251200"/>
            <a:ext cx="1135062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zh-CN" altLang="zh-CN" sz="1065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  <a:endParaRPr lang="zh-CN" altLang="zh-CN" sz="1065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5" grpId="0"/>
      <p:bldP spid="20496" grpId="0"/>
      <p:bldP spid="20497" grpId="0"/>
      <p:bldP spid="20498" grpId="0" animBg="1"/>
      <p:bldP spid="20499" grpId="0"/>
      <p:bldP spid="20500" grpId="0"/>
      <p:bldP spid="20501" grpId="0" animBg="1"/>
      <p:bldP spid="205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043744" y="3108121"/>
            <a:ext cx="463555" cy="46355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1" name="矩形 20"/>
          <p:cNvSpPr/>
          <p:nvPr/>
        </p:nvSpPr>
        <p:spPr>
          <a:xfrm>
            <a:off x="1043744" y="3825672"/>
            <a:ext cx="463555" cy="46355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2" name="矩形 21"/>
          <p:cNvSpPr/>
          <p:nvPr/>
        </p:nvSpPr>
        <p:spPr>
          <a:xfrm>
            <a:off x="1043744" y="4517823"/>
            <a:ext cx="463555" cy="46355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grpSp>
        <p:nvGrpSpPr>
          <p:cNvPr id="21506" name="Group 2"/>
          <p:cNvGrpSpPr/>
          <p:nvPr/>
        </p:nvGrpSpPr>
        <p:grpSpPr bwMode="auto">
          <a:xfrm>
            <a:off x="6770688" y="2320925"/>
            <a:ext cx="4513262" cy="3316288"/>
            <a:chOff x="0" y="0"/>
            <a:chExt cx="2132" cy="1567"/>
          </a:xfrm>
        </p:grpSpPr>
        <p:sp>
          <p:nvSpPr>
            <p:cNvPr id="22533" name="Oval 3"/>
            <p:cNvSpPr>
              <a:spLocks noChangeArrowheads="1"/>
            </p:cNvSpPr>
            <p:nvPr/>
          </p:nvSpPr>
          <p:spPr bwMode="auto">
            <a:xfrm>
              <a:off x="0" y="1525"/>
              <a:ext cx="2132" cy="42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/>
            </a:p>
          </p:txBody>
        </p:sp>
        <p:pic>
          <p:nvPicPr>
            <p:cNvPr id="22534" name="Picture 4" descr="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" y="0"/>
              <a:ext cx="2025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52" y="69"/>
              <a:ext cx="1871" cy="1083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7976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/>
              <a:endParaRPr lang="zh-CN" altLang="en-US" sz="2400" noProof="1"/>
            </a:p>
          </p:txBody>
        </p:sp>
      </p:grp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964061" y="2049057"/>
            <a:ext cx="192071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WHAT MAKES US </a:t>
            </a:r>
            <a:endParaRPr lang="en-US" altLang="zh-CN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zh-CN" sz="28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DIFFERENT!</a:t>
            </a:r>
            <a:endParaRPr lang="zh-CN" altLang="zh-CN" sz="28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511" name="Freeform 7"/>
          <p:cNvSpPr>
            <a:spLocks noEditPoints="1"/>
          </p:cNvSpPr>
          <p:nvPr/>
        </p:nvSpPr>
        <p:spPr bwMode="auto">
          <a:xfrm>
            <a:off x="1135063" y="3217863"/>
            <a:ext cx="287337" cy="215900"/>
          </a:xfrm>
          <a:custGeom>
            <a:avLst/>
            <a:gdLst>
              <a:gd name="T0" fmla="*/ 80 w 128"/>
              <a:gd name="T1" fmla="*/ 8 h 96"/>
              <a:gd name="T2" fmla="*/ 104 w 128"/>
              <a:gd name="T3" fmla="*/ 32 h 96"/>
              <a:gd name="T4" fmla="*/ 103 w 128"/>
              <a:gd name="T5" fmla="*/ 41 h 96"/>
              <a:gd name="T6" fmla="*/ 120 w 128"/>
              <a:gd name="T7" fmla="*/ 64 h 96"/>
              <a:gd name="T8" fmla="*/ 96 w 128"/>
              <a:gd name="T9" fmla="*/ 88 h 96"/>
              <a:gd name="T10" fmla="*/ 28 w 128"/>
              <a:gd name="T11" fmla="*/ 88 h 96"/>
              <a:gd name="T12" fmla="*/ 8 w 128"/>
              <a:gd name="T13" fmla="*/ 68 h 96"/>
              <a:gd name="T14" fmla="*/ 28 w 128"/>
              <a:gd name="T15" fmla="*/ 48 h 96"/>
              <a:gd name="T16" fmla="*/ 30 w 128"/>
              <a:gd name="T17" fmla="*/ 48 h 96"/>
              <a:gd name="T18" fmla="*/ 28 w 128"/>
              <a:gd name="T19" fmla="*/ 40 h 96"/>
              <a:gd name="T20" fmla="*/ 48 w 128"/>
              <a:gd name="T21" fmla="*/ 20 h 96"/>
              <a:gd name="T22" fmla="*/ 58 w 128"/>
              <a:gd name="T23" fmla="*/ 23 h 96"/>
              <a:gd name="T24" fmla="*/ 80 w 128"/>
              <a:gd name="T25" fmla="*/ 8 h 96"/>
              <a:gd name="T26" fmla="*/ 80 w 128"/>
              <a:gd name="T27" fmla="*/ 0 h 96"/>
              <a:gd name="T28" fmla="*/ 55 w 128"/>
              <a:gd name="T29" fmla="*/ 13 h 96"/>
              <a:gd name="T30" fmla="*/ 48 w 128"/>
              <a:gd name="T31" fmla="*/ 12 h 96"/>
              <a:gd name="T32" fmla="*/ 20 w 128"/>
              <a:gd name="T33" fmla="*/ 40 h 96"/>
              <a:gd name="T34" fmla="*/ 20 w 128"/>
              <a:gd name="T35" fmla="*/ 41 h 96"/>
              <a:gd name="T36" fmla="*/ 0 w 128"/>
              <a:gd name="T37" fmla="*/ 68 h 96"/>
              <a:gd name="T38" fmla="*/ 28 w 128"/>
              <a:gd name="T39" fmla="*/ 96 h 96"/>
              <a:gd name="T40" fmla="*/ 96 w 128"/>
              <a:gd name="T41" fmla="*/ 96 h 96"/>
              <a:gd name="T42" fmla="*/ 128 w 128"/>
              <a:gd name="T43" fmla="*/ 64 h 96"/>
              <a:gd name="T44" fmla="*/ 112 w 128"/>
              <a:gd name="T45" fmla="*/ 36 h 96"/>
              <a:gd name="T46" fmla="*/ 112 w 128"/>
              <a:gd name="T47" fmla="*/ 32 h 96"/>
              <a:gd name="T48" fmla="*/ 80 w 128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96">
                <a:moveTo>
                  <a:pt x="80" y="8"/>
                </a:moveTo>
                <a:cubicBezTo>
                  <a:pt x="94" y="8"/>
                  <a:pt x="104" y="19"/>
                  <a:pt x="104" y="32"/>
                </a:cubicBezTo>
                <a:cubicBezTo>
                  <a:pt x="104" y="35"/>
                  <a:pt x="104" y="38"/>
                  <a:pt x="103" y="41"/>
                </a:cubicBezTo>
                <a:cubicBezTo>
                  <a:pt x="113" y="44"/>
                  <a:pt x="120" y="53"/>
                  <a:pt x="120" y="64"/>
                </a:cubicBezTo>
                <a:cubicBezTo>
                  <a:pt x="120" y="77"/>
                  <a:pt x="110" y="88"/>
                  <a:pt x="96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17" y="88"/>
                  <a:pt x="8" y="79"/>
                  <a:pt x="8" y="68"/>
                </a:cubicBezTo>
                <a:cubicBezTo>
                  <a:pt x="8" y="57"/>
                  <a:pt x="17" y="48"/>
                  <a:pt x="28" y="48"/>
                </a:cubicBezTo>
                <a:cubicBezTo>
                  <a:pt x="29" y="48"/>
                  <a:pt x="30" y="48"/>
                  <a:pt x="30" y="48"/>
                </a:cubicBezTo>
                <a:cubicBezTo>
                  <a:pt x="29" y="46"/>
                  <a:pt x="28" y="43"/>
                  <a:pt x="28" y="40"/>
                </a:cubicBezTo>
                <a:cubicBezTo>
                  <a:pt x="28" y="29"/>
                  <a:pt x="37" y="20"/>
                  <a:pt x="48" y="20"/>
                </a:cubicBezTo>
                <a:cubicBezTo>
                  <a:pt x="52" y="20"/>
                  <a:pt x="55" y="21"/>
                  <a:pt x="58" y="23"/>
                </a:cubicBezTo>
                <a:cubicBezTo>
                  <a:pt x="62" y="14"/>
                  <a:pt x="70" y="8"/>
                  <a:pt x="80" y="8"/>
                </a:cubicBezTo>
                <a:close/>
                <a:moveTo>
                  <a:pt x="80" y="0"/>
                </a:moveTo>
                <a:cubicBezTo>
                  <a:pt x="70" y="0"/>
                  <a:pt x="61" y="5"/>
                  <a:pt x="55" y="13"/>
                </a:cubicBezTo>
                <a:cubicBezTo>
                  <a:pt x="53" y="12"/>
                  <a:pt x="51" y="12"/>
                  <a:pt x="48" y="12"/>
                </a:cubicBezTo>
                <a:cubicBezTo>
                  <a:pt x="33" y="12"/>
                  <a:pt x="20" y="25"/>
                  <a:pt x="20" y="40"/>
                </a:cubicBezTo>
                <a:cubicBezTo>
                  <a:pt x="20" y="40"/>
                  <a:pt x="20" y="41"/>
                  <a:pt x="20" y="41"/>
                </a:cubicBezTo>
                <a:cubicBezTo>
                  <a:pt x="9" y="45"/>
                  <a:pt x="0" y="55"/>
                  <a:pt x="0" y="68"/>
                </a:cubicBezTo>
                <a:cubicBezTo>
                  <a:pt x="0" y="83"/>
                  <a:pt x="13" y="96"/>
                  <a:pt x="28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114" y="96"/>
                  <a:pt x="128" y="82"/>
                  <a:pt x="128" y="64"/>
                </a:cubicBezTo>
                <a:cubicBezTo>
                  <a:pt x="128" y="52"/>
                  <a:pt x="122" y="42"/>
                  <a:pt x="112" y="36"/>
                </a:cubicBezTo>
                <a:cubicBezTo>
                  <a:pt x="112" y="35"/>
                  <a:pt x="112" y="33"/>
                  <a:pt x="112" y="32"/>
                </a:cubicBezTo>
                <a:cubicBezTo>
                  <a:pt x="112" y="14"/>
                  <a:pt x="98" y="0"/>
                  <a:pt x="80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512" name="Freeform 8"/>
          <p:cNvSpPr>
            <a:spLocks noEditPoints="1"/>
          </p:cNvSpPr>
          <p:nvPr/>
        </p:nvSpPr>
        <p:spPr bwMode="auto">
          <a:xfrm>
            <a:off x="1181100" y="3908425"/>
            <a:ext cx="182563" cy="287338"/>
          </a:xfrm>
          <a:custGeom>
            <a:avLst/>
            <a:gdLst>
              <a:gd name="T0" fmla="*/ 56 w 80"/>
              <a:gd name="T1" fmla="*/ 104 h 128"/>
              <a:gd name="T2" fmla="*/ 52 w 80"/>
              <a:gd name="T3" fmla="*/ 108 h 128"/>
              <a:gd name="T4" fmla="*/ 28 w 80"/>
              <a:gd name="T5" fmla="*/ 108 h 128"/>
              <a:gd name="T6" fmla="*/ 24 w 80"/>
              <a:gd name="T7" fmla="*/ 104 h 128"/>
              <a:gd name="T8" fmla="*/ 28 w 80"/>
              <a:gd name="T9" fmla="*/ 100 h 128"/>
              <a:gd name="T10" fmla="*/ 52 w 80"/>
              <a:gd name="T11" fmla="*/ 100 h 128"/>
              <a:gd name="T12" fmla="*/ 56 w 80"/>
              <a:gd name="T13" fmla="*/ 104 h 128"/>
              <a:gd name="T14" fmla="*/ 52 w 80"/>
              <a:gd name="T15" fmla="*/ 112 h 128"/>
              <a:gd name="T16" fmla="*/ 28 w 80"/>
              <a:gd name="T17" fmla="*/ 112 h 128"/>
              <a:gd name="T18" fmla="*/ 24 w 80"/>
              <a:gd name="T19" fmla="*/ 116 h 128"/>
              <a:gd name="T20" fmla="*/ 28 w 80"/>
              <a:gd name="T21" fmla="*/ 120 h 128"/>
              <a:gd name="T22" fmla="*/ 36 w 80"/>
              <a:gd name="T23" fmla="*/ 128 h 128"/>
              <a:gd name="T24" fmla="*/ 44 w 80"/>
              <a:gd name="T25" fmla="*/ 128 h 128"/>
              <a:gd name="T26" fmla="*/ 52 w 80"/>
              <a:gd name="T27" fmla="*/ 120 h 128"/>
              <a:gd name="T28" fmla="*/ 56 w 80"/>
              <a:gd name="T29" fmla="*/ 116 h 128"/>
              <a:gd name="T30" fmla="*/ 52 w 80"/>
              <a:gd name="T31" fmla="*/ 112 h 128"/>
              <a:gd name="T32" fmla="*/ 40 w 80"/>
              <a:gd name="T33" fmla="*/ 8 h 128"/>
              <a:gd name="T34" fmla="*/ 72 w 80"/>
              <a:gd name="T35" fmla="*/ 40 h 128"/>
              <a:gd name="T36" fmla="*/ 56 w 80"/>
              <a:gd name="T37" fmla="*/ 68 h 128"/>
              <a:gd name="T38" fmla="*/ 52 w 80"/>
              <a:gd name="T39" fmla="*/ 70 h 128"/>
              <a:gd name="T40" fmla="*/ 52 w 80"/>
              <a:gd name="T41" fmla="*/ 88 h 128"/>
              <a:gd name="T42" fmla="*/ 28 w 80"/>
              <a:gd name="T43" fmla="*/ 88 h 128"/>
              <a:gd name="T44" fmla="*/ 28 w 80"/>
              <a:gd name="T45" fmla="*/ 70 h 128"/>
              <a:gd name="T46" fmla="*/ 24 w 80"/>
              <a:gd name="T47" fmla="*/ 68 h 128"/>
              <a:gd name="T48" fmla="*/ 8 w 80"/>
              <a:gd name="T49" fmla="*/ 40 h 128"/>
              <a:gd name="T50" fmla="*/ 40 w 80"/>
              <a:gd name="T51" fmla="*/ 8 h 128"/>
              <a:gd name="T52" fmla="*/ 40 w 80"/>
              <a:gd name="T53" fmla="*/ 0 h 128"/>
              <a:gd name="T54" fmla="*/ 0 w 80"/>
              <a:gd name="T55" fmla="*/ 40 h 128"/>
              <a:gd name="T56" fmla="*/ 20 w 80"/>
              <a:gd name="T57" fmla="*/ 75 h 128"/>
              <a:gd name="T58" fmla="*/ 20 w 80"/>
              <a:gd name="T59" fmla="*/ 88 h 128"/>
              <a:gd name="T60" fmla="*/ 28 w 80"/>
              <a:gd name="T61" fmla="*/ 96 h 128"/>
              <a:gd name="T62" fmla="*/ 52 w 80"/>
              <a:gd name="T63" fmla="*/ 96 h 128"/>
              <a:gd name="T64" fmla="*/ 60 w 80"/>
              <a:gd name="T65" fmla="*/ 88 h 128"/>
              <a:gd name="T66" fmla="*/ 60 w 80"/>
              <a:gd name="T67" fmla="*/ 75 h 128"/>
              <a:gd name="T68" fmla="*/ 80 w 80"/>
              <a:gd name="T69" fmla="*/ 40 h 128"/>
              <a:gd name="T70" fmla="*/ 40 w 80"/>
              <a:gd name="T7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" h="128">
                <a:moveTo>
                  <a:pt x="56" y="104"/>
                </a:moveTo>
                <a:cubicBezTo>
                  <a:pt x="56" y="106"/>
                  <a:pt x="54" y="108"/>
                  <a:pt x="52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6" y="108"/>
                  <a:pt x="24" y="106"/>
                  <a:pt x="24" y="104"/>
                </a:cubicBezTo>
                <a:cubicBezTo>
                  <a:pt x="24" y="102"/>
                  <a:pt x="26" y="100"/>
                  <a:pt x="28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4" y="100"/>
                  <a:pt x="56" y="102"/>
                  <a:pt x="56" y="104"/>
                </a:cubicBezTo>
                <a:close/>
                <a:moveTo>
                  <a:pt x="52" y="112"/>
                </a:moveTo>
                <a:cubicBezTo>
                  <a:pt x="28" y="112"/>
                  <a:pt x="28" y="112"/>
                  <a:pt x="28" y="112"/>
                </a:cubicBezTo>
                <a:cubicBezTo>
                  <a:pt x="26" y="112"/>
                  <a:pt x="24" y="114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cubicBezTo>
                  <a:pt x="28" y="125"/>
                  <a:pt x="31" y="128"/>
                  <a:pt x="36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8" y="128"/>
                  <a:pt x="52" y="125"/>
                  <a:pt x="52" y="120"/>
                </a:cubicBezTo>
                <a:cubicBezTo>
                  <a:pt x="54" y="120"/>
                  <a:pt x="56" y="118"/>
                  <a:pt x="56" y="116"/>
                </a:cubicBezTo>
                <a:cubicBezTo>
                  <a:pt x="56" y="114"/>
                  <a:pt x="54" y="112"/>
                  <a:pt x="52" y="112"/>
                </a:cubicBezTo>
                <a:close/>
                <a:moveTo>
                  <a:pt x="40" y="8"/>
                </a:moveTo>
                <a:cubicBezTo>
                  <a:pt x="57" y="8"/>
                  <a:pt x="72" y="23"/>
                  <a:pt x="72" y="40"/>
                </a:cubicBezTo>
                <a:cubicBezTo>
                  <a:pt x="72" y="52"/>
                  <a:pt x="66" y="62"/>
                  <a:pt x="56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88"/>
                  <a:pt x="52" y="88"/>
                  <a:pt x="52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70"/>
                  <a:pt x="28" y="70"/>
                  <a:pt x="28" y="70"/>
                </a:cubicBezTo>
                <a:cubicBezTo>
                  <a:pt x="24" y="68"/>
                  <a:pt x="24" y="68"/>
                  <a:pt x="24" y="68"/>
                </a:cubicBezTo>
                <a:cubicBezTo>
                  <a:pt x="14" y="62"/>
                  <a:pt x="8" y="52"/>
                  <a:pt x="8" y="40"/>
                </a:cubicBezTo>
                <a:cubicBezTo>
                  <a:pt x="8" y="23"/>
                  <a:pt x="22" y="8"/>
                  <a:pt x="40" y="8"/>
                </a:cubicBezTo>
                <a:close/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5"/>
                  <a:pt x="8" y="68"/>
                  <a:pt x="20" y="75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93"/>
                  <a:pt x="23" y="96"/>
                  <a:pt x="28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6" y="96"/>
                  <a:pt x="60" y="93"/>
                  <a:pt x="60" y="88"/>
                </a:cubicBezTo>
                <a:cubicBezTo>
                  <a:pt x="60" y="75"/>
                  <a:pt x="60" y="75"/>
                  <a:pt x="60" y="75"/>
                </a:cubicBezTo>
                <a:cubicBezTo>
                  <a:pt x="72" y="68"/>
                  <a:pt x="80" y="55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513" name="Freeform 9"/>
          <p:cNvSpPr/>
          <p:nvPr/>
        </p:nvSpPr>
        <p:spPr bwMode="auto">
          <a:xfrm>
            <a:off x="1136650" y="4598988"/>
            <a:ext cx="254000" cy="279400"/>
          </a:xfrm>
          <a:custGeom>
            <a:avLst/>
            <a:gdLst>
              <a:gd name="T0" fmla="*/ 4 w 113"/>
              <a:gd name="T1" fmla="*/ 125 h 125"/>
              <a:gd name="T2" fmla="*/ 1 w 113"/>
              <a:gd name="T3" fmla="*/ 123 h 125"/>
              <a:gd name="T4" fmla="*/ 0 w 113"/>
              <a:gd name="T5" fmla="*/ 120 h 125"/>
              <a:gd name="T6" fmla="*/ 5 w 113"/>
              <a:gd name="T7" fmla="*/ 69 h 125"/>
              <a:gd name="T8" fmla="*/ 7 w 113"/>
              <a:gd name="T9" fmla="*/ 67 h 125"/>
              <a:gd name="T10" fmla="*/ 69 w 113"/>
              <a:gd name="T11" fmla="*/ 5 h 125"/>
              <a:gd name="T12" fmla="*/ 86 w 113"/>
              <a:gd name="T13" fmla="*/ 5 h 125"/>
              <a:gd name="T14" fmla="*/ 108 w 113"/>
              <a:gd name="T15" fmla="*/ 27 h 125"/>
              <a:gd name="T16" fmla="*/ 108 w 113"/>
              <a:gd name="T17" fmla="*/ 44 h 125"/>
              <a:gd name="T18" fmla="*/ 63 w 113"/>
              <a:gd name="T19" fmla="*/ 89 h 125"/>
              <a:gd name="T20" fmla="*/ 60 w 113"/>
              <a:gd name="T21" fmla="*/ 91 h 125"/>
              <a:gd name="T22" fmla="*/ 38 w 113"/>
              <a:gd name="T23" fmla="*/ 91 h 125"/>
              <a:gd name="T24" fmla="*/ 34 w 113"/>
              <a:gd name="T25" fmla="*/ 87 h 125"/>
              <a:gd name="T26" fmla="*/ 34 w 113"/>
              <a:gd name="T27" fmla="*/ 64 h 125"/>
              <a:gd name="T28" fmla="*/ 35 w 113"/>
              <a:gd name="T29" fmla="*/ 61 h 125"/>
              <a:gd name="T30" fmla="*/ 69 w 113"/>
              <a:gd name="T31" fmla="*/ 27 h 125"/>
              <a:gd name="T32" fmla="*/ 74 w 113"/>
              <a:gd name="T33" fmla="*/ 27 h 125"/>
              <a:gd name="T34" fmla="*/ 74 w 113"/>
              <a:gd name="T35" fmla="*/ 33 h 125"/>
              <a:gd name="T36" fmla="*/ 42 w 113"/>
              <a:gd name="T37" fmla="*/ 66 h 125"/>
              <a:gd name="T38" fmla="*/ 42 w 113"/>
              <a:gd name="T39" fmla="*/ 83 h 125"/>
              <a:gd name="T40" fmla="*/ 59 w 113"/>
              <a:gd name="T41" fmla="*/ 83 h 125"/>
              <a:gd name="T42" fmla="*/ 103 w 113"/>
              <a:gd name="T43" fmla="*/ 38 h 125"/>
              <a:gd name="T44" fmla="*/ 103 w 113"/>
              <a:gd name="T45" fmla="*/ 33 h 125"/>
              <a:gd name="T46" fmla="*/ 80 w 113"/>
              <a:gd name="T47" fmla="*/ 10 h 125"/>
              <a:gd name="T48" fmla="*/ 74 w 113"/>
              <a:gd name="T49" fmla="*/ 10 h 125"/>
              <a:gd name="T50" fmla="*/ 13 w 113"/>
              <a:gd name="T51" fmla="*/ 71 h 125"/>
              <a:gd name="T52" fmla="*/ 8 w 113"/>
              <a:gd name="T53" fmla="*/ 116 h 125"/>
              <a:gd name="T54" fmla="*/ 53 w 113"/>
              <a:gd name="T55" fmla="*/ 111 h 125"/>
              <a:gd name="T56" fmla="*/ 103 w 113"/>
              <a:gd name="T57" fmla="*/ 61 h 125"/>
              <a:gd name="T58" fmla="*/ 108 w 113"/>
              <a:gd name="T59" fmla="*/ 61 h 125"/>
              <a:gd name="T60" fmla="*/ 108 w 113"/>
              <a:gd name="T61" fmla="*/ 67 h 125"/>
              <a:gd name="T62" fmla="*/ 57 w 113"/>
              <a:gd name="T63" fmla="*/ 118 h 125"/>
              <a:gd name="T64" fmla="*/ 55 w 113"/>
              <a:gd name="T65" fmla="*/ 119 h 125"/>
              <a:gd name="T66" fmla="*/ 4 w 113"/>
              <a:gd name="T67" fmla="*/ 124 h 125"/>
              <a:gd name="T68" fmla="*/ 4 w 113"/>
              <a:gd name="T6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3" h="125">
                <a:moveTo>
                  <a:pt x="4" y="125"/>
                </a:moveTo>
                <a:cubicBezTo>
                  <a:pt x="3" y="125"/>
                  <a:pt x="2" y="124"/>
                  <a:pt x="1" y="123"/>
                </a:cubicBezTo>
                <a:cubicBezTo>
                  <a:pt x="0" y="122"/>
                  <a:pt x="0" y="121"/>
                  <a:pt x="0" y="120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8"/>
                  <a:pt x="6" y="67"/>
                  <a:pt x="7" y="67"/>
                </a:cubicBezTo>
                <a:cubicBezTo>
                  <a:pt x="69" y="5"/>
                  <a:pt x="69" y="5"/>
                  <a:pt x="69" y="5"/>
                </a:cubicBezTo>
                <a:cubicBezTo>
                  <a:pt x="73" y="0"/>
                  <a:pt x="81" y="0"/>
                  <a:pt x="86" y="5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13" y="32"/>
                  <a:pt x="113" y="39"/>
                  <a:pt x="108" y="44"/>
                </a:cubicBezTo>
                <a:cubicBezTo>
                  <a:pt x="63" y="89"/>
                  <a:pt x="63" y="89"/>
                  <a:pt x="63" y="89"/>
                </a:cubicBezTo>
                <a:cubicBezTo>
                  <a:pt x="62" y="90"/>
                  <a:pt x="61" y="91"/>
                  <a:pt x="60" y="91"/>
                </a:cubicBezTo>
                <a:cubicBezTo>
                  <a:pt x="38" y="91"/>
                  <a:pt x="38" y="91"/>
                  <a:pt x="38" y="91"/>
                </a:cubicBezTo>
                <a:cubicBezTo>
                  <a:pt x="35" y="91"/>
                  <a:pt x="34" y="89"/>
                  <a:pt x="34" y="87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3"/>
                  <a:pt x="34" y="62"/>
                  <a:pt x="35" y="61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6"/>
                  <a:pt x="73" y="26"/>
                  <a:pt x="74" y="27"/>
                </a:cubicBezTo>
                <a:cubicBezTo>
                  <a:pt x="76" y="29"/>
                  <a:pt x="76" y="31"/>
                  <a:pt x="74" y="33"/>
                </a:cubicBezTo>
                <a:cubicBezTo>
                  <a:pt x="42" y="66"/>
                  <a:pt x="42" y="66"/>
                  <a:pt x="42" y="66"/>
                </a:cubicBezTo>
                <a:cubicBezTo>
                  <a:pt x="42" y="83"/>
                  <a:pt x="42" y="83"/>
                  <a:pt x="42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103" y="38"/>
                  <a:pt x="103" y="38"/>
                  <a:pt x="103" y="38"/>
                </a:cubicBezTo>
                <a:cubicBezTo>
                  <a:pt x="104" y="37"/>
                  <a:pt x="104" y="34"/>
                  <a:pt x="103" y="33"/>
                </a:cubicBezTo>
                <a:cubicBezTo>
                  <a:pt x="80" y="10"/>
                  <a:pt x="80" y="10"/>
                  <a:pt x="80" y="10"/>
                </a:cubicBezTo>
                <a:cubicBezTo>
                  <a:pt x="79" y="9"/>
                  <a:pt x="76" y="9"/>
                  <a:pt x="74" y="10"/>
                </a:cubicBezTo>
                <a:cubicBezTo>
                  <a:pt x="13" y="71"/>
                  <a:pt x="13" y="71"/>
                  <a:pt x="13" y="71"/>
                </a:cubicBezTo>
                <a:cubicBezTo>
                  <a:pt x="8" y="116"/>
                  <a:pt x="8" y="116"/>
                  <a:pt x="8" y="116"/>
                </a:cubicBezTo>
                <a:cubicBezTo>
                  <a:pt x="53" y="111"/>
                  <a:pt x="53" y="111"/>
                  <a:pt x="53" y="111"/>
                </a:cubicBezTo>
                <a:cubicBezTo>
                  <a:pt x="103" y="61"/>
                  <a:pt x="103" y="61"/>
                  <a:pt x="103" y="61"/>
                </a:cubicBezTo>
                <a:cubicBezTo>
                  <a:pt x="104" y="60"/>
                  <a:pt x="107" y="60"/>
                  <a:pt x="108" y="61"/>
                </a:cubicBezTo>
                <a:cubicBezTo>
                  <a:pt x="110" y="63"/>
                  <a:pt x="110" y="65"/>
                  <a:pt x="108" y="67"/>
                </a:cubicBezTo>
                <a:cubicBezTo>
                  <a:pt x="57" y="118"/>
                  <a:pt x="57" y="118"/>
                  <a:pt x="57" y="118"/>
                </a:cubicBezTo>
                <a:cubicBezTo>
                  <a:pt x="57" y="118"/>
                  <a:pt x="56" y="119"/>
                  <a:pt x="55" y="119"/>
                </a:cubicBezTo>
                <a:cubicBezTo>
                  <a:pt x="4" y="124"/>
                  <a:pt x="4" y="124"/>
                  <a:pt x="4" y="124"/>
                </a:cubicBezTo>
                <a:cubicBezTo>
                  <a:pt x="4" y="125"/>
                  <a:pt x="4" y="125"/>
                  <a:pt x="4" y="125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1583498" y="3092042"/>
            <a:ext cx="4993217" cy="51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1583498" y="3806418"/>
            <a:ext cx="4993217" cy="51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1583498" y="4498569"/>
            <a:ext cx="4993217" cy="51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215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33" dur="1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215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51" dur="1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grpId="1" nodeType="withEffect">
                                  <p:stCondLst>
                                    <p:cond delay="4050"/>
                                  </p:stCondLst>
                                  <p:childTnLst>
                                    <p:animScale>
                                      <p:cBhvr>
                                        <p:cTn id="58" dur="150" fill="hold"/>
                                        <p:tgtEl>
                                          <p:spTgt spid="215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1510" grpId="0"/>
      <p:bldP spid="21511" grpId="0" animBg="1"/>
      <p:bldP spid="21511" grpId="1" animBg="1"/>
      <p:bldP spid="21512" grpId="0" animBg="1"/>
      <p:bldP spid="21512" grpId="1" animBg="1"/>
      <p:bldP spid="21513" grpId="0" animBg="1"/>
      <p:bldP spid="21513" grpId="1" animBg="1"/>
      <p:bldP spid="21514" grpId="0"/>
      <p:bldP spid="21515" grpId="0"/>
      <p:bldP spid="21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1050770" y="2059286"/>
            <a:ext cx="10070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defTabSz="1218565">
              <a:defRPr sz="4800">
                <a:blipFill>
                  <a:blip r:embed="rId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zh-CN" sz="6000" noProof="1"/>
              <a:t>53</a:t>
            </a:r>
            <a:endParaRPr lang="zh-CN" altLang="zh-CN" sz="6000" noProof="1"/>
          </a:p>
        </p:txBody>
      </p:sp>
      <p:sp>
        <p:nvSpPr>
          <p:cNvPr id="24619" name="Rectangle 43"/>
          <p:cNvSpPr>
            <a:spLocks noChangeArrowheads="1"/>
          </p:cNvSpPr>
          <p:nvPr/>
        </p:nvSpPr>
        <p:spPr bwMode="auto">
          <a:xfrm>
            <a:off x="2137834" y="2115609"/>
            <a:ext cx="2806700" cy="8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19510" y="3316955"/>
            <a:ext cx="10695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defTabSz="1218565">
              <a:defRPr sz="6000">
                <a:blipFill>
                  <a:blip r:embed="rId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zh-CN" noProof="1"/>
              <a:t>65</a:t>
            </a:r>
            <a:endParaRPr lang="zh-CN" altLang="zh-CN" noProof="1"/>
          </a:p>
        </p:txBody>
      </p:sp>
      <p:sp>
        <p:nvSpPr>
          <p:cNvPr id="24624" name="Rectangle 48"/>
          <p:cNvSpPr>
            <a:spLocks noChangeArrowheads="1"/>
          </p:cNvSpPr>
          <p:nvPr/>
        </p:nvSpPr>
        <p:spPr bwMode="auto">
          <a:xfrm>
            <a:off x="2137834" y="3364441"/>
            <a:ext cx="2806700" cy="8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1035540" y="4570021"/>
            <a:ext cx="1037463" cy="10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defTabSz="1218565">
              <a:defRPr sz="6000">
                <a:blipFill>
                  <a:blip r:embed="rId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zh-CN" noProof="1"/>
              <a:t>20</a:t>
            </a:r>
            <a:endParaRPr lang="zh-CN" altLang="zh-CN" noProof="1"/>
          </a:p>
        </p:txBody>
      </p:sp>
      <p:sp>
        <p:nvSpPr>
          <p:cNvPr id="24629" name="Rectangle 53"/>
          <p:cNvSpPr>
            <a:spLocks noChangeArrowheads="1"/>
          </p:cNvSpPr>
          <p:nvPr/>
        </p:nvSpPr>
        <p:spPr bwMode="auto">
          <a:xfrm>
            <a:off x="2137834" y="4636559"/>
            <a:ext cx="2806700" cy="8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4583" name="对象 3"/>
          <p:cNvGraphicFramePr/>
          <p:nvPr/>
        </p:nvGraphicFramePr>
        <p:xfrm>
          <a:off x="5519738" y="1989138"/>
          <a:ext cx="6042025" cy="377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" r:id="rId2" imgW="6038850" imgH="3762375" progId="excel.sheet.8">
                  <p:embed/>
                </p:oleObj>
              </mc:Choice>
              <mc:Fallback>
                <p:oleObj name="" r:id="rId2" imgW="6038850" imgH="3762375" progId="excel.sheet.8">
                  <p:embed/>
                  <p:pic>
                    <p:nvPicPr>
                      <p:cNvPr id="0" name="对象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989138"/>
                        <a:ext cx="6042025" cy="377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接连接符 2"/>
          <p:cNvCxnSpPr/>
          <p:nvPr/>
        </p:nvCxnSpPr>
        <p:spPr>
          <a:xfrm>
            <a:off x="1199454" y="3222625"/>
            <a:ext cx="345638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1199454" y="4494213"/>
            <a:ext cx="345638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8" grpId="0"/>
      <p:bldP spid="24619" grpId="0"/>
      <p:bldP spid="24623" grpId="0"/>
      <p:bldP spid="24624" grpId="0"/>
      <p:bldP spid="24628" grpId="0"/>
      <p:bldP spid="246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2"/>
          <p:cNvSpPr>
            <a:spLocks noChangeArrowheads="1"/>
          </p:cNvSpPr>
          <p:nvPr/>
        </p:nvSpPr>
        <p:spPr bwMode="auto">
          <a:xfrm>
            <a:off x="4330700" y="2083859"/>
            <a:ext cx="3530600" cy="3530600"/>
          </a:xfrm>
          <a:prstGeom prst="ellipse">
            <a:avLst/>
          </a:prstGeom>
          <a:blipFill dpi="0" rotWithShape="1">
            <a:blip r:embed="rId1"/>
            <a:srcRect/>
            <a:stretch>
              <a:fillRect r="-67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322763" y="2076450"/>
            <a:ext cx="3546475" cy="3544888"/>
          </a:xfrm>
          <a:prstGeom prst="ellipse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 sz="2400">
              <a:solidFill>
                <a:srgbClr val="FFFEEE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118249" y="2147326"/>
            <a:ext cx="814751" cy="814751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55" name="矩形 54"/>
          <p:cNvSpPr/>
          <p:nvPr/>
        </p:nvSpPr>
        <p:spPr>
          <a:xfrm>
            <a:off x="4118249" y="4700578"/>
            <a:ext cx="814751" cy="814751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189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57" name="矩形 56"/>
          <p:cNvSpPr/>
          <p:nvPr/>
        </p:nvSpPr>
        <p:spPr>
          <a:xfrm>
            <a:off x="7245762" y="2147326"/>
            <a:ext cx="814751" cy="814751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81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59" name="矩形 58"/>
          <p:cNvSpPr/>
          <p:nvPr/>
        </p:nvSpPr>
        <p:spPr>
          <a:xfrm>
            <a:off x="7245762" y="4700578"/>
            <a:ext cx="814751" cy="814751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13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895851" y="2795059"/>
            <a:ext cx="2400300" cy="75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WHAT MAKES US </a:t>
            </a:r>
            <a:endParaRPr lang="en-US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DIFFERENT</a:t>
            </a:r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?</a:t>
            </a:r>
            <a:endParaRPr lang="zh-CN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940300" y="3659188"/>
            <a:ext cx="2306638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5039784" y="3427413"/>
            <a:ext cx="2139949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grpSp>
        <p:nvGrpSpPr>
          <p:cNvPr id="23560" name="Group 8"/>
          <p:cNvGrpSpPr/>
          <p:nvPr/>
        </p:nvGrpSpPr>
        <p:grpSpPr bwMode="auto">
          <a:xfrm>
            <a:off x="4362451" y="2388659"/>
            <a:ext cx="351367" cy="349251"/>
            <a:chOff x="0" y="0"/>
            <a:chExt cx="166" cy="165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561" name="Freeform 9"/>
            <p:cNvSpPr/>
            <p:nvPr/>
          </p:nvSpPr>
          <p:spPr bwMode="auto">
            <a:xfrm>
              <a:off x="0" y="0"/>
              <a:ext cx="166" cy="165"/>
            </a:xfrm>
            <a:custGeom>
              <a:avLst/>
              <a:gdLst>
                <a:gd name="T0" fmla="*/ 166 w 166"/>
                <a:gd name="T1" fmla="*/ 155 h 165"/>
                <a:gd name="T2" fmla="*/ 166 w 166"/>
                <a:gd name="T3" fmla="*/ 165 h 165"/>
                <a:gd name="T4" fmla="*/ 0 w 166"/>
                <a:gd name="T5" fmla="*/ 165 h 165"/>
                <a:gd name="T6" fmla="*/ 0 w 166"/>
                <a:gd name="T7" fmla="*/ 0 h 165"/>
                <a:gd name="T8" fmla="*/ 20 w 166"/>
                <a:gd name="T9" fmla="*/ 0 h 165"/>
                <a:gd name="T10" fmla="*/ 20 w 166"/>
                <a:gd name="T11" fmla="*/ 9 h 165"/>
                <a:gd name="T12" fmla="*/ 11 w 166"/>
                <a:gd name="T13" fmla="*/ 9 h 165"/>
                <a:gd name="T14" fmla="*/ 11 w 166"/>
                <a:gd name="T15" fmla="*/ 30 h 165"/>
                <a:gd name="T16" fmla="*/ 20 w 166"/>
                <a:gd name="T17" fmla="*/ 30 h 165"/>
                <a:gd name="T18" fmla="*/ 20 w 166"/>
                <a:gd name="T19" fmla="*/ 41 h 165"/>
                <a:gd name="T20" fmla="*/ 11 w 166"/>
                <a:gd name="T21" fmla="*/ 41 h 165"/>
                <a:gd name="T22" fmla="*/ 11 w 166"/>
                <a:gd name="T23" fmla="*/ 62 h 165"/>
                <a:gd name="T24" fmla="*/ 20 w 166"/>
                <a:gd name="T25" fmla="*/ 62 h 165"/>
                <a:gd name="T26" fmla="*/ 20 w 166"/>
                <a:gd name="T27" fmla="*/ 71 h 165"/>
                <a:gd name="T28" fmla="*/ 11 w 166"/>
                <a:gd name="T29" fmla="*/ 71 h 165"/>
                <a:gd name="T30" fmla="*/ 11 w 166"/>
                <a:gd name="T31" fmla="*/ 92 h 165"/>
                <a:gd name="T32" fmla="*/ 20 w 166"/>
                <a:gd name="T33" fmla="*/ 92 h 165"/>
                <a:gd name="T34" fmla="*/ 20 w 166"/>
                <a:gd name="T35" fmla="*/ 103 h 165"/>
                <a:gd name="T36" fmla="*/ 11 w 166"/>
                <a:gd name="T37" fmla="*/ 103 h 165"/>
                <a:gd name="T38" fmla="*/ 11 w 166"/>
                <a:gd name="T39" fmla="*/ 123 h 165"/>
                <a:gd name="T40" fmla="*/ 20 w 166"/>
                <a:gd name="T41" fmla="*/ 123 h 165"/>
                <a:gd name="T42" fmla="*/ 20 w 166"/>
                <a:gd name="T43" fmla="*/ 135 h 165"/>
                <a:gd name="T44" fmla="*/ 11 w 166"/>
                <a:gd name="T45" fmla="*/ 135 h 165"/>
                <a:gd name="T46" fmla="*/ 11 w 166"/>
                <a:gd name="T47" fmla="*/ 155 h 165"/>
                <a:gd name="T48" fmla="*/ 166 w 166"/>
                <a:gd name="T49" fmla="*/ 15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165">
                  <a:moveTo>
                    <a:pt x="166" y="155"/>
                  </a:moveTo>
                  <a:lnTo>
                    <a:pt x="166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"/>
                  </a:lnTo>
                  <a:lnTo>
                    <a:pt x="11" y="9"/>
                  </a:lnTo>
                  <a:lnTo>
                    <a:pt x="11" y="30"/>
                  </a:lnTo>
                  <a:lnTo>
                    <a:pt x="20" y="30"/>
                  </a:lnTo>
                  <a:lnTo>
                    <a:pt x="20" y="41"/>
                  </a:lnTo>
                  <a:lnTo>
                    <a:pt x="11" y="41"/>
                  </a:lnTo>
                  <a:lnTo>
                    <a:pt x="11" y="62"/>
                  </a:lnTo>
                  <a:lnTo>
                    <a:pt x="20" y="62"/>
                  </a:lnTo>
                  <a:lnTo>
                    <a:pt x="20" y="71"/>
                  </a:lnTo>
                  <a:lnTo>
                    <a:pt x="11" y="71"/>
                  </a:lnTo>
                  <a:lnTo>
                    <a:pt x="11" y="92"/>
                  </a:lnTo>
                  <a:lnTo>
                    <a:pt x="20" y="92"/>
                  </a:lnTo>
                  <a:lnTo>
                    <a:pt x="20" y="103"/>
                  </a:lnTo>
                  <a:lnTo>
                    <a:pt x="11" y="103"/>
                  </a:lnTo>
                  <a:lnTo>
                    <a:pt x="11" y="123"/>
                  </a:lnTo>
                  <a:lnTo>
                    <a:pt x="20" y="123"/>
                  </a:lnTo>
                  <a:lnTo>
                    <a:pt x="20" y="135"/>
                  </a:lnTo>
                  <a:lnTo>
                    <a:pt x="11" y="135"/>
                  </a:lnTo>
                  <a:lnTo>
                    <a:pt x="11" y="155"/>
                  </a:lnTo>
                  <a:lnTo>
                    <a:pt x="166" y="15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62" name="Freeform 10"/>
            <p:cNvSpPr/>
            <p:nvPr/>
          </p:nvSpPr>
          <p:spPr bwMode="auto">
            <a:xfrm>
              <a:off x="32" y="9"/>
              <a:ext cx="131" cy="126"/>
            </a:xfrm>
            <a:custGeom>
              <a:avLst/>
              <a:gdLst>
                <a:gd name="T0" fmla="*/ 8 w 70"/>
                <a:gd name="T1" fmla="*/ 67 h 67"/>
                <a:gd name="T2" fmla="*/ 16 w 70"/>
                <a:gd name="T3" fmla="*/ 58 h 67"/>
                <a:gd name="T4" fmla="*/ 15 w 70"/>
                <a:gd name="T5" fmla="*/ 53 h 67"/>
                <a:gd name="T6" fmla="*/ 26 w 70"/>
                <a:gd name="T7" fmla="*/ 43 h 67"/>
                <a:gd name="T8" fmla="*/ 30 w 70"/>
                <a:gd name="T9" fmla="*/ 44 h 67"/>
                <a:gd name="T10" fmla="*/ 36 w 70"/>
                <a:gd name="T11" fmla="*/ 42 h 67"/>
                <a:gd name="T12" fmla="*/ 45 w 70"/>
                <a:gd name="T13" fmla="*/ 49 h 67"/>
                <a:gd name="T14" fmla="*/ 44 w 70"/>
                <a:gd name="T15" fmla="*/ 53 h 67"/>
                <a:gd name="T16" fmla="*/ 52 w 70"/>
                <a:gd name="T17" fmla="*/ 61 h 67"/>
                <a:gd name="T18" fmla="*/ 61 w 70"/>
                <a:gd name="T19" fmla="*/ 53 h 67"/>
                <a:gd name="T20" fmla="*/ 56 w 70"/>
                <a:gd name="T21" fmla="*/ 45 h 67"/>
                <a:gd name="T22" fmla="*/ 65 w 70"/>
                <a:gd name="T23" fmla="*/ 12 h 67"/>
                <a:gd name="T24" fmla="*/ 70 w 70"/>
                <a:gd name="T25" fmla="*/ 13 h 67"/>
                <a:gd name="T26" fmla="*/ 66 w 70"/>
                <a:gd name="T27" fmla="*/ 0 h 67"/>
                <a:gd name="T28" fmla="*/ 57 w 70"/>
                <a:gd name="T29" fmla="*/ 10 h 67"/>
                <a:gd name="T30" fmla="*/ 62 w 70"/>
                <a:gd name="T31" fmla="*/ 11 h 67"/>
                <a:gd name="T32" fmla="*/ 54 w 70"/>
                <a:gd name="T33" fmla="*/ 45 h 67"/>
                <a:gd name="T34" fmla="*/ 52 w 70"/>
                <a:gd name="T35" fmla="*/ 44 h 67"/>
                <a:gd name="T36" fmla="*/ 47 w 70"/>
                <a:gd name="T37" fmla="*/ 47 h 67"/>
                <a:gd name="T38" fmla="*/ 38 w 70"/>
                <a:gd name="T39" fmla="*/ 40 h 67"/>
                <a:gd name="T40" fmla="*/ 39 w 70"/>
                <a:gd name="T41" fmla="*/ 36 h 67"/>
                <a:gd name="T42" fmla="*/ 30 w 70"/>
                <a:gd name="T43" fmla="*/ 28 h 67"/>
                <a:gd name="T44" fmla="*/ 22 w 70"/>
                <a:gd name="T45" fmla="*/ 36 h 67"/>
                <a:gd name="T46" fmla="*/ 24 w 70"/>
                <a:gd name="T47" fmla="*/ 41 h 67"/>
                <a:gd name="T48" fmla="*/ 13 w 70"/>
                <a:gd name="T49" fmla="*/ 52 h 67"/>
                <a:gd name="T50" fmla="*/ 8 w 70"/>
                <a:gd name="T51" fmla="*/ 50 h 67"/>
                <a:gd name="T52" fmla="*/ 0 w 70"/>
                <a:gd name="T53" fmla="*/ 58 h 67"/>
                <a:gd name="T54" fmla="*/ 8 w 70"/>
                <a:gd name="T5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67">
                  <a:moveTo>
                    <a:pt x="8" y="67"/>
                  </a:moveTo>
                  <a:cubicBezTo>
                    <a:pt x="13" y="67"/>
                    <a:pt x="16" y="63"/>
                    <a:pt x="16" y="58"/>
                  </a:cubicBezTo>
                  <a:cubicBezTo>
                    <a:pt x="16" y="56"/>
                    <a:pt x="16" y="55"/>
                    <a:pt x="15" y="5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9" y="44"/>
                    <a:pt x="30" y="44"/>
                  </a:cubicBezTo>
                  <a:cubicBezTo>
                    <a:pt x="33" y="44"/>
                    <a:pt x="35" y="44"/>
                    <a:pt x="36" y="42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50"/>
                    <a:pt x="44" y="51"/>
                    <a:pt x="44" y="53"/>
                  </a:cubicBezTo>
                  <a:cubicBezTo>
                    <a:pt x="44" y="57"/>
                    <a:pt x="48" y="61"/>
                    <a:pt x="52" y="61"/>
                  </a:cubicBezTo>
                  <a:cubicBezTo>
                    <a:pt x="57" y="61"/>
                    <a:pt x="61" y="57"/>
                    <a:pt x="61" y="53"/>
                  </a:cubicBezTo>
                  <a:cubicBezTo>
                    <a:pt x="61" y="50"/>
                    <a:pt x="59" y="47"/>
                    <a:pt x="56" y="45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3" y="44"/>
                    <a:pt x="53" y="44"/>
                    <a:pt x="52" y="44"/>
                  </a:cubicBezTo>
                  <a:cubicBezTo>
                    <a:pt x="50" y="44"/>
                    <a:pt x="48" y="45"/>
                    <a:pt x="47" y="47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9" y="37"/>
                    <a:pt x="39" y="36"/>
                  </a:cubicBezTo>
                  <a:cubicBezTo>
                    <a:pt x="39" y="32"/>
                    <a:pt x="35" y="28"/>
                    <a:pt x="30" y="28"/>
                  </a:cubicBezTo>
                  <a:cubicBezTo>
                    <a:pt x="26" y="28"/>
                    <a:pt x="22" y="32"/>
                    <a:pt x="22" y="36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0" y="50"/>
                    <a:pt x="8" y="50"/>
                  </a:cubicBezTo>
                  <a:cubicBezTo>
                    <a:pt x="4" y="50"/>
                    <a:pt x="0" y="54"/>
                    <a:pt x="0" y="58"/>
                  </a:cubicBezTo>
                  <a:cubicBezTo>
                    <a:pt x="0" y="63"/>
                    <a:pt x="4" y="67"/>
                    <a:pt x="8" y="67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3568" name="Group 16"/>
          <p:cNvGrpSpPr/>
          <p:nvPr/>
        </p:nvGrpSpPr>
        <p:grpSpPr bwMode="auto">
          <a:xfrm>
            <a:off x="7501099" y="4942831"/>
            <a:ext cx="340784" cy="353484"/>
            <a:chOff x="0" y="0"/>
            <a:chExt cx="161" cy="167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569" name="Freeform 17"/>
            <p:cNvSpPr/>
            <p:nvPr/>
          </p:nvSpPr>
          <p:spPr bwMode="auto">
            <a:xfrm>
              <a:off x="26" y="0"/>
              <a:ext cx="135" cy="86"/>
            </a:xfrm>
            <a:custGeom>
              <a:avLst/>
              <a:gdLst>
                <a:gd name="T0" fmla="*/ 1 w 72"/>
                <a:gd name="T1" fmla="*/ 5 h 46"/>
                <a:gd name="T2" fmla="*/ 6 w 72"/>
                <a:gd name="T3" fmla="*/ 0 h 46"/>
                <a:gd name="T4" fmla="*/ 7 w 72"/>
                <a:gd name="T5" fmla="*/ 0 h 46"/>
                <a:gd name="T6" fmla="*/ 55 w 72"/>
                <a:gd name="T7" fmla="*/ 24 h 46"/>
                <a:gd name="T8" fmla="*/ 61 w 72"/>
                <a:gd name="T9" fmla="*/ 17 h 46"/>
                <a:gd name="T10" fmla="*/ 72 w 72"/>
                <a:gd name="T11" fmla="*/ 46 h 46"/>
                <a:gd name="T12" fmla="*/ 41 w 72"/>
                <a:gd name="T13" fmla="*/ 40 h 46"/>
                <a:gd name="T14" fmla="*/ 48 w 72"/>
                <a:gd name="T15" fmla="*/ 33 h 46"/>
                <a:gd name="T16" fmla="*/ 5 w 72"/>
                <a:gd name="T17" fmla="*/ 11 h 46"/>
                <a:gd name="T18" fmla="*/ 1 w 72"/>
                <a:gd name="T19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6">
                  <a:moveTo>
                    <a:pt x="1" y="5"/>
                  </a:moveTo>
                  <a:cubicBezTo>
                    <a:pt x="1" y="2"/>
                    <a:pt x="3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3" y="4"/>
                    <a:pt x="38" y="11"/>
                    <a:pt x="55" y="24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3" y="21"/>
                    <a:pt x="18" y="14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0" name="Freeform 18"/>
            <p:cNvSpPr/>
            <p:nvPr/>
          </p:nvSpPr>
          <p:spPr bwMode="auto">
            <a:xfrm>
              <a:off x="0" y="53"/>
              <a:ext cx="30" cy="114"/>
            </a:xfrm>
            <a:custGeom>
              <a:avLst/>
              <a:gdLst>
                <a:gd name="T0" fmla="*/ 16 w 16"/>
                <a:gd name="T1" fmla="*/ 5 h 61"/>
                <a:gd name="T2" fmla="*/ 11 w 16"/>
                <a:gd name="T3" fmla="*/ 0 h 61"/>
                <a:gd name="T4" fmla="*/ 5 w 16"/>
                <a:gd name="T5" fmla="*/ 0 h 61"/>
                <a:gd name="T6" fmla="*/ 0 w 16"/>
                <a:gd name="T7" fmla="*/ 5 h 61"/>
                <a:gd name="T8" fmla="*/ 0 w 16"/>
                <a:gd name="T9" fmla="*/ 55 h 61"/>
                <a:gd name="T10" fmla="*/ 5 w 16"/>
                <a:gd name="T11" fmla="*/ 61 h 61"/>
                <a:gd name="T12" fmla="*/ 11 w 16"/>
                <a:gd name="T13" fmla="*/ 61 h 61"/>
                <a:gd name="T14" fmla="*/ 16 w 16"/>
                <a:gd name="T15" fmla="*/ 55 h 61"/>
                <a:gd name="T16" fmla="*/ 16 w 16"/>
                <a:gd name="T17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1">
                  <a:moveTo>
                    <a:pt x="16" y="5"/>
                  </a:moveTo>
                  <a:cubicBezTo>
                    <a:pt x="16" y="2"/>
                    <a:pt x="14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2" y="61"/>
                    <a:pt x="5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4" y="61"/>
                    <a:pt x="16" y="58"/>
                    <a:pt x="16" y="55"/>
                  </a:cubicBezTo>
                  <a:lnTo>
                    <a:pt x="16" y="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1" name="Freeform 19"/>
            <p:cNvSpPr/>
            <p:nvPr/>
          </p:nvSpPr>
          <p:spPr bwMode="auto">
            <a:xfrm>
              <a:off x="124" y="114"/>
              <a:ext cx="32" cy="53"/>
            </a:xfrm>
            <a:custGeom>
              <a:avLst/>
              <a:gdLst>
                <a:gd name="T0" fmla="*/ 17 w 17"/>
                <a:gd name="T1" fmla="*/ 6 h 28"/>
                <a:gd name="T2" fmla="*/ 11 w 17"/>
                <a:gd name="T3" fmla="*/ 0 h 28"/>
                <a:gd name="T4" fmla="*/ 6 w 17"/>
                <a:gd name="T5" fmla="*/ 0 h 28"/>
                <a:gd name="T6" fmla="*/ 0 w 17"/>
                <a:gd name="T7" fmla="*/ 6 h 28"/>
                <a:gd name="T8" fmla="*/ 0 w 17"/>
                <a:gd name="T9" fmla="*/ 22 h 28"/>
                <a:gd name="T10" fmla="*/ 6 w 17"/>
                <a:gd name="T11" fmla="*/ 28 h 28"/>
                <a:gd name="T12" fmla="*/ 11 w 17"/>
                <a:gd name="T13" fmla="*/ 28 h 28"/>
                <a:gd name="T14" fmla="*/ 17 w 17"/>
                <a:gd name="T15" fmla="*/ 22 h 28"/>
                <a:gd name="T16" fmla="*/ 17 w 17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8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8"/>
                    <a:pt x="6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4" y="28"/>
                    <a:pt x="17" y="25"/>
                    <a:pt x="17" y="22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2" name="Freeform 20"/>
            <p:cNvSpPr/>
            <p:nvPr/>
          </p:nvSpPr>
          <p:spPr bwMode="auto">
            <a:xfrm>
              <a:off x="41" y="73"/>
              <a:ext cx="32" cy="94"/>
            </a:xfrm>
            <a:custGeom>
              <a:avLst/>
              <a:gdLst>
                <a:gd name="T0" fmla="*/ 17 w 17"/>
                <a:gd name="T1" fmla="*/ 6 h 50"/>
                <a:gd name="T2" fmla="*/ 11 w 17"/>
                <a:gd name="T3" fmla="*/ 0 h 50"/>
                <a:gd name="T4" fmla="*/ 5 w 17"/>
                <a:gd name="T5" fmla="*/ 0 h 50"/>
                <a:gd name="T6" fmla="*/ 0 w 17"/>
                <a:gd name="T7" fmla="*/ 6 h 50"/>
                <a:gd name="T8" fmla="*/ 0 w 17"/>
                <a:gd name="T9" fmla="*/ 44 h 50"/>
                <a:gd name="T10" fmla="*/ 5 w 17"/>
                <a:gd name="T11" fmla="*/ 50 h 50"/>
                <a:gd name="T12" fmla="*/ 11 w 17"/>
                <a:gd name="T13" fmla="*/ 50 h 50"/>
                <a:gd name="T14" fmla="*/ 17 w 17"/>
                <a:gd name="T15" fmla="*/ 44 h 50"/>
                <a:gd name="T16" fmla="*/ 17 w 17"/>
                <a:gd name="T17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50"/>
                    <a:pt x="5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4" y="50"/>
                    <a:pt x="17" y="47"/>
                    <a:pt x="17" y="44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3" name="Freeform 21"/>
            <p:cNvSpPr/>
            <p:nvPr/>
          </p:nvSpPr>
          <p:spPr bwMode="auto">
            <a:xfrm>
              <a:off x="83" y="94"/>
              <a:ext cx="31" cy="73"/>
            </a:xfrm>
            <a:custGeom>
              <a:avLst/>
              <a:gdLst>
                <a:gd name="T0" fmla="*/ 17 w 17"/>
                <a:gd name="T1" fmla="*/ 6 h 39"/>
                <a:gd name="T2" fmla="*/ 11 w 17"/>
                <a:gd name="T3" fmla="*/ 0 h 39"/>
                <a:gd name="T4" fmla="*/ 6 w 17"/>
                <a:gd name="T5" fmla="*/ 0 h 39"/>
                <a:gd name="T6" fmla="*/ 0 w 17"/>
                <a:gd name="T7" fmla="*/ 6 h 39"/>
                <a:gd name="T8" fmla="*/ 0 w 17"/>
                <a:gd name="T9" fmla="*/ 33 h 39"/>
                <a:gd name="T10" fmla="*/ 6 w 17"/>
                <a:gd name="T11" fmla="*/ 39 h 39"/>
                <a:gd name="T12" fmla="*/ 11 w 17"/>
                <a:gd name="T13" fmla="*/ 39 h 39"/>
                <a:gd name="T14" fmla="*/ 17 w 17"/>
                <a:gd name="T15" fmla="*/ 33 h 39"/>
                <a:gd name="T16" fmla="*/ 17 w 1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9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4" y="39"/>
                    <a:pt x="17" y="36"/>
                    <a:pt x="17" y="33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3574" name="Group 22"/>
          <p:cNvGrpSpPr/>
          <p:nvPr/>
        </p:nvGrpSpPr>
        <p:grpSpPr bwMode="auto">
          <a:xfrm>
            <a:off x="7503585" y="2388659"/>
            <a:ext cx="351367" cy="349251"/>
            <a:chOff x="0" y="0"/>
            <a:chExt cx="166" cy="165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575" name="Freeform 23"/>
            <p:cNvSpPr/>
            <p:nvPr/>
          </p:nvSpPr>
          <p:spPr bwMode="auto">
            <a:xfrm>
              <a:off x="20" y="0"/>
              <a:ext cx="12" cy="30"/>
            </a:xfrm>
            <a:custGeom>
              <a:avLst/>
              <a:gdLst>
                <a:gd name="T0" fmla="*/ 0 w 6"/>
                <a:gd name="T1" fmla="*/ 13 h 16"/>
                <a:gd name="T2" fmla="*/ 0 w 6"/>
                <a:gd name="T3" fmla="*/ 2 h 16"/>
                <a:gd name="T4" fmla="*/ 3 w 6"/>
                <a:gd name="T5" fmla="*/ 0 h 16"/>
                <a:gd name="T6" fmla="*/ 6 w 6"/>
                <a:gd name="T7" fmla="*/ 2 h 16"/>
                <a:gd name="T8" fmla="*/ 6 w 6"/>
                <a:gd name="T9" fmla="*/ 13 h 16"/>
                <a:gd name="T10" fmla="*/ 3 w 6"/>
                <a:gd name="T11" fmla="*/ 16 h 16"/>
                <a:gd name="T12" fmla="*/ 0 w 6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1" y="16"/>
                    <a:pt x="0" y="15"/>
                    <a:pt x="0" y="13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6" name="Freeform 24"/>
            <p:cNvSpPr/>
            <p:nvPr/>
          </p:nvSpPr>
          <p:spPr bwMode="auto">
            <a:xfrm>
              <a:off x="105" y="0"/>
              <a:ext cx="9" cy="30"/>
            </a:xfrm>
            <a:custGeom>
              <a:avLst/>
              <a:gdLst>
                <a:gd name="T0" fmla="*/ 2 w 5"/>
                <a:gd name="T1" fmla="*/ 16 h 16"/>
                <a:gd name="T2" fmla="*/ 5 w 5"/>
                <a:gd name="T3" fmla="*/ 13 h 16"/>
                <a:gd name="T4" fmla="*/ 5 w 5"/>
                <a:gd name="T5" fmla="*/ 2 h 16"/>
                <a:gd name="T6" fmla="*/ 2 w 5"/>
                <a:gd name="T7" fmla="*/ 0 h 16"/>
                <a:gd name="T8" fmla="*/ 0 w 5"/>
                <a:gd name="T9" fmla="*/ 2 h 16"/>
                <a:gd name="T10" fmla="*/ 0 w 5"/>
                <a:gd name="T11" fmla="*/ 13 h 16"/>
                <a:gd name="T12" fmla="*/ 2 w 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6">
                  <a:moveTo>
                    <a:pt x="2" y="16"/>
                  </a:moveTo>
                  <a:cubicBezTo>
                    <a:pt x="4" y="16"/>
                    <a:pt x="5" y="15"/>
                    <a:pt x="5" y="1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1" y="16"/>
                    <a:pt x="2" y="16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7" name="Freeform 25"/>
            <p:cNvSpPr>
              <a:spLocks noEditPoints="1"/>
            </p:cNvSpPr>
            <p:nvPr/>
          </p:nvSpPr>
          <p:spPr bwMode="auto">
            <a:xfrm>
              <a:off x="82" y="82"/>
              <a:ext cx="84" cy="83"/>
            </a:xfrm>
            <a:custGeom>
              <a:avLst/>
              <a:gdLst>
                <a:gd name="T0" fmla="*/ 23 w 45"/>
                <a:gd name="T1" fmla="*/ 0 h 44"/>
                <a:gd name="T2" fmla="*/ 0 w 45"/>
                <a:gd name="T3" fmla="*/ 22 h 44"/>
                <a:gd name="T4" fmla="*/ 23 w 45"/>
                <a:gd name="T5" fmla="*/ 44 h 44"/>
                <a:gd name="T6" fmla="*/ 45 w 45"/>
                <a:gd name="T7" fmla="*/ 22 h 44"/>
                <a:gd name="T8" fmla="*/ 23 w 45"/>
                <a:gd name="T9" fmla="*/ 0 h 44"/>
                <a:gd name="T10" fmla="*/ 23 w 45"/>
                <a:gd name="T11" fmla="*/ 39 h 44"/>
                <a:gd name="T12" fmla="*/ 6 w 45"/>
                <a:gd name="T13" fmla="*/ 22 h 44"/>
                <a:gd name="T14" fmla="*/ 23 w 45"/>
                <a:gd name="T15" fmla="*/ 5 h 44"/>
                <a:gd name="T16" fmla="*/ 39 w 45"/>
                <a:gd name="T17" fmla="*/ 22 h 44"/>
                <a:gd name="T18" fmla="*/ 23 w 45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23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3" y="44"/>
                  </a:cubicBezTo>
                  <a:cubicBezTo>
                    <a:pt x="35" y="44"/>
                    <a:pt x="45" y="34"/>
                    <a:pt x="45" y="22"/>
                  </a:cubicBezTo>
                  <a:cubicBezTo>
                    <a:pt x="45" y="10"/>
                    <a:pt x="35" y="0"/>
                    <a:pt x="23" y="0"/>
                  </a:cubicBezTo>
                  <a:close/>
                  <a:moveTo>
                    <a:pt x="23" y="39"/>
                  </a:moveTo>
                  <a:cubicBezTo>
                    <a:pt x="13" y="39"/>
                    <a:pt x="6" y="31"/>
                    <a:pt x="6" y="22"/>
                  </a:cubicBezTo>
                  <a:cubicBezTo>
                    <a:pt x="6" y="13"/>
                    <a:pt x="13" y="5"/>
                    <a:pt x="23" y="5"/>
                  </a:cubicBezTo>
                  <a:cubicBezTo>
                    <a:pt x="32" y="5"/>
                    <a:pt x="39" y="13"/>
                    <a:pt x="39" y="22"/>
                  </a:cubicBezTo>
                  <a:cubicBezTo>
                    <a:pt x="39" y="31"/>
                    <a:pt x="32" y="39"/>
                    <a:pt x="23" y="39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8" name="Rectangle 26"/>
            <p:cNvSpPr>
              <a:spLocks noChangeArrowheads="1"/>
            </p:cNvSpPr>
            <p:nvPr/>
          </p:nvSpPr>
          <p:spPr bwMode="auto">
            <a:xfrm>
              <a:off x="20" y="6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79" name="Rectangle 27"/>
            <p:cNvSpPr>
              <a:spLocks noChangeArrowheads="1"/>
            </p:cNvSpPr>
            <p:nvPr/>
          </p:nvSpPr>
          <p:spPr bwMode="auto">
            <a:xfrm>
              <a:off x="20" y="9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0" name="Rectangle 28"/>
            <p:cNvSpPr>
              <a:spLocks noChangeArrowheads="1"/>
            </p:cNvSpPr>
            <p:nvPr/>
          </p:nvSpPr>
          <p:spPr bwMode="auto">
            <a:xfrm>
              <a:off x="52" y="6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1" name="Rectangle 29"/>
            <p:cNvSpPr>
              <a:spLocks noChangeArrowheads="1"/>
            </p:cNvSpPr>
            <p:nvPr/>
          </p:nvSpPr>
          <p:spPr bwMode="auto">
            <a:xfrm>
              <a:off x="52" y="94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2" name="Freeform 30"/>
            <p:cNvSpPr/>
            <p:nvPr/>
          </p:nvSpPr>
          <p:spPr bwMode="auto">
            <a:xfrm>
              <a:off x="0" y="21"/>
              <a:ext cx="134" cy="114"/>
            </a:xfrm>
            <a:custGeom>
              <a:avLst/>
              <a:gdLst>
                <a:gd name="T0" fmla="*/ 6 w 72"/>
                <a:gd name="T1" fmla="*/ 55 h 61"/>
                <a:gd name="T2" fmla="*/ 6 w 72"/>
                <a:gd name="T3" fmla="*/ 17 h 61"/>
                <a:gd name="T4" fmla="*/ 67 w 72"/>
                <a:gd name="T5" fmla="*/ 17 h 61"/>
                <a:gd name="T6" fmla="*/ 67 w 72"/>
                <a:gd name="T7" fmla="*/ 28 h 61"/>
                <a:gd name="T8" fmla="*/ 72 w 72"/>
                <a:gd name="T9" fmla="*/ 28 h 61"/>
                <a:gd name="T10" fmla="*/ 72 w 72"/>
                <a:gd name="T11" fmla="*/ 6 h 61"/>
                <a:gd name="T12" fmla="*/ 66 w 72"/>
                <a:gd name="T13" fmla="*/ 0 h 61"/>
                <a:gd name="T14" fmla="*/ 64 w 72"/>
                <a:gd name="T15" fmla="*/ 0 h 61"/>
                <a:gd name="T16" fmla="*/ 64 w 72"/>
                <a:gd name="T17" fmla="*/ 3 h 61"/>
                <a:gd name="T18" fmla="*/ 58 w 72"/>
                <a:gd name="T19" fmla="*/ 8 h 61"/>
                <a:gd name="T20" fmla="*/ 53 w 72"/>
                <a:gd name="T21" fmla="*/ 3 h 61"/>
                <a:gd name="T22" fmla="*/ 53 w 72"/>
                <a:gd name="T23" fmla="*/ 0 h 61"/>
                <a:gd name="T24" fmla="*/ 20 w 72"/>
                <a:gd name="T25" fmla="*/ 0 h 61"/>
                <a:gd name="T26" fmla="*/ 20 w 72"/>
                <a:gd name="T27" fmla="*/ 3 h 61"/>
                <a:gd name="T28" fmla="*/ 14 w 72"/>
                <a:gd name="T29" fmla="*/ 8 h 61"/>
                <a:gd name="T30" fmla="*/ 8 w 72"/>
                <a:gd name="T31" fmla="*/ 3 h 61"/>
                <a:gd name="T32" fmla="*/ 8 w 72"/>
                <a:gd name="T33" fmla="*/ 0 h 61"/>
                <a:gd name="T34" fmla="*/ 6 w 72"/>
                <a:gd name="T35" fmla="*/ 0 h 61"/>
                <a:gd name="T36" fmla="*/ 0 w 72"/>
                <a:gd name="T37" fmla="*/ 6 h 61"/>
                <a:gd name="T38" fmla="*/ 0 w 72"/>
                <a:gd name="T39" fmla="*/ 55 h 61"/>
                <a:gd name="T40" fmla="*/ 6 w 72"/>
                <a:gd name="T41" fmla="*/ 61 h 61"/>
                <a:gd name="T42" fmla="*/ 39 w 72"/>
                <a:gd name="T43" fmla="*/ 61 h 61"/>
                <a:gd name="T44" fmla="*/ 39 w 72"/>
                <a:gd name="T45" fmla="*/ 55 h 61"/>
                <a:gd name="T46" fmla="*/ 6 w 72"/>
                <a:gd name="T47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" h="61">
                  <a:moveTo>
                    <a:pt x="6" y="55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2" y="3"/>
                    <a:pt x="69" y="0"/>
                    <a:pt x="6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6"/>
                    <a:pt x="61" y="8"/>
                    <a:pt x="58" y="8"/>
                  </a:cubicBezTo>
                  <a:cubicBezTo>
                    <a:pt x="55" y="8"/>
                    <a:pt x="53" y="6"/>
                    <a:pt x="53" y="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6"/>
                    <a:pt x="17" y="8"/>
                    <a:pt x="14" y="8"/>
                  </a:cubicBezTo>
                  <a:cubicBezTo>
                    <a:pt x="11" y="8"/>
                    <a:pt x="8" y="6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3" y="61"/>
                    <a:pt x="6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6" y="55"/>
                    <a:pt x="6" y="55"/>
                    <a:pt x="6" y="55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3" name="Rectangle 31"/>
            <p:cNvSpPr>
              <a:spLocks noChangeArrowheads="1"/>
            </p:cNvSpPr>
            <p:nvPr/>
          </p:nvSpPr>
          <p:spPr bwMode="auto">
            <a:xfrm>
              <a:off x="82" y="62"/>
              <a:ext cx="23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4" name="Freeform 32"/>
            <p:cNvSpPr/>
            <p:nvPr/>
          </p:nvSpPr>
          <p:spPr bwMode="auto">
            <a:xfrm>
              <a:off x="114" y="103"/>
              <a:ext cx="32" cy="32"/>
            </a:xfrm>
            <a:custGeom>
              <a:avLst/>
              <a:gdLst>
                <a:gd name="T0" fmla="*/ 14 w 17"/>
                <a:gd name="T1" fmla="*/ 11 h 17"/>
                <a:gd name="T2" fmla="*/ 6 w 17"/>
                <a:gd name="T3" fmla="*/ 11 h 17"/>
                <a:gd name="T4" fmla="*/ 6 w 17"/>
                <a:gd name="T5" fmla="*/ 3 h 17"/>
                <a:gd name="T6" fmla="*/ 3 w 17"/>
                <a:gd name="T7" fmla="*/ 0 h 17"/>
                <a:gd name="T8" fmla="*/ 0 w 17"/>
                <a:gd name="T9" fmla="*/ 3 h 17"/>
                <a:gd name="T10" fmla="*/ 0 w 17"/>
                <a:gd name="T11" fmla="*/ 14 h 17"/>
                <a:gd name="T12" fmla="*/ 3 w 17"/>
                <a:gd name="T13" fmla="*/ 17 h 17"/>
                <a:gd name="T14" fmla="*/ 14 w 17"/>
                <a:gd name="T15" fmla="*/ 17 h 17"/>
                <a:gd name="T16" fmla="*/ 17 w 17"/>
                <a:gd name="T17" fmla="*/ 14 h 17"/>
                <a:gd name="T18" fmla="*/ 14 w 17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4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7"/>
                    <a:pt x="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7" y="15"/>
                    <a:pt x="17" y="14"/>
                  </a:cubicBezTo>
                  <a:cubicBezTo>
                    <a:pt x="17" y="12"/>
                    <a:pt x="15" y="11"/>
                    <a:pt x="14" y="11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3585" name="Group 33"/>
          <p:cNvGrpSpPr/>
          <p:nvPr/>
        </p:nvGrpSpPr>
        <p:grpSpPr bwMode="auto">
          <a:xfrm>
            <a:off x="4345515" y="4926909"/>
            <a:ext cx="381000" cy="383116"/>
            <a:chOff x="0" y="0"/>
            <a:chExt cx="180" cy="181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586" name="Freeform 34"/>
            <p:cNvSpPr>
              <a:spLocks noEditPoints="1"/>
            </p:cNvSpPr>
            <p:nvPr/>
          </p:nvSpPr>
          <p:spPr bwMode="auto">
            <a:xfrm>
              <a:off x="0" y="0"/>
              <a:ext cx="180" cy="181"/>
            </a:xfrm>
            <a:custGeom>
              <a:avLst/>
              <a:gdLst>
                <a:gd name="T0" fmla="*/ 84 w 96"/>
                <a:gd name="T1" fmla="*/ 42 h 97"/>
                <a:gd name="T2" fmla="*/ 84 w 96"/>
                <a:gd name="T3" fmla="*/ 14 h 97"/>
                <a:gd name="T4" fmla="*/ 60 w 96"/>
                <a:gd name="T5" fmla="*/ 14 h 97"/>
                <a:gd name="T6" fmla="*/ 36 w 96"/>
                <a:gd name="T7" fmla="*/ 0 h 97"/>
                <a:gd name="T8" fmla="*/ 24 w 96"/>
                <a:gd name="T9" fmla="*/ 21 h 97"/>
                <a:gd name="T10" fmla="*/ 0 w 96"/>
                <a:gd name="T11" fmla="*/ 35 h 97"/>
                <a:gd name="T12" fmla="*/ 12 w 96"/>
                <a:gd name="T13" fmla="*/ 49 h 97"/>
                <a:gd name="T14" fmla="*/ 0 w 96"/>
                <a:gd name="T15" fmla="*/ 62 h 97"/>
                <a:gd name="T16" fmla="*/ 25 w 96"/>
                <a:gd name="T17" fmla="*/ 76 h 97"/>
                <a:gd name="T18" fmla="*/ 36 w 96"/>
                <a:gd name="T19" fmla="*/ 97 h 97"/>
                <a:gd name="T20" fmla="*/ 60 w 96"/>
                <a:gd name="T21" fmla="*/ 83 h 97"/>
                <a:gd name="T22" fmla="*/ 84 w 96"/>
                <a:gd name="T23" fmla="*/ 83 h 97"/>
                <a:gd name="T24" fmla="*/ 84 w 96"/>
                <a:gd name="T25" fmla="*/ 55 h 97"/>
                <a:gd name="T26" fmla="*/ 88 w 96"/>
                <a:gd name="T27" fmla="*/ 65 h 97"/>
                <a:gd name="T28" fmla="*/ 71 w 96"/>
                <a:gd name="T29" fmla="*/ 69 h 97"/>
                <a:gd name="T30" fmla="*/ 58 w 96"/>
                <a:gd name="T31" fmla="*/ 77 h 97"/>
                <a:gd name="T32" fmla="*/ 54 w 96"/>
                <a:gd name="T33" fmla="*/ 91 h 97"/>
                <a:gd name="T34" fmla="*/ 42 w 96"/>
                <a:gd name="T35" fmla="*/ 79 h 97"/>
                <a:gd name="T36" fmla="*/ 28 w 96"/>
                <a:gd name="T37" fmla="*/ 72 h 97"/>
                <a:gd name="T38" fmla="*/ 14 w 96"/>
                <a:gd name="T39" fmla="*/ 75 h 97"/>
                <a:gd name="T40" fmla="*/ 19 w 96"/>
                <a:gd name="T41" fmla="*/ 58 h 97"/>
                <a:gd name="T42" fmla="*/ 18 w 96"/>
                <a:gd name="T43" fmla="*/ 49 h 97"/>
                <a:gd name="T44" fmla="*/ 19 w 96"/>
                <a:gd name="T45" fmla="*/ 39 h 97"/>
                <a:gd name="T46" fmla="*/ 14 w 96"/>
                <a:gd name="T47" fmla="*/ 22 h 97"/>
                <a:gd name="T48" fmla="*/ 28 w 96"/>
                <a:gd name="T49" fmla="*/ 25 h 97"/>
                <a:gd name="T50" fmla="*/ 42 w 96"/>
                <a:gd name="T51" fmla="*/ 18 h 97"/>
                <a:gd name="T52" fmla="*/ 54 w 96"/>
                <a:gd name="T53" fmla="*/ 6 h 97"/>
                <a:gd name="T54" fmla="*/ 58 w 96"/>
                <a:gd name="T55" fmla="*/ 20 h 97"/>
                <a:gd name="T56" fmla="*/ 71 w 96"/>
                <a:gd name="T57" fmla="*/ 28 h 97"/>
                <a:gd name="T58" fmla="*/ 88 w 96"/>
                <a:gd name="T59" fmla="*/ 33 h 97"/>
                <a:gd name="T60" fmla="*/ 78 w 96"/>
                <a:gd name="T61" fmla="*/ 43 h 97"/>
                <a:gd name="T62" fmla="*/ 78 w 96"/>
                <a:gd name="T63" fmla="*/ 54 h 97"/>
                <a:gd name="T64" fmla="*/ 88 w 96"/>
                <a:gd name="T65" fmla="*/ 6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7">
                  <a:moveTo>
                    <a:pt x="85" y="49"/>
                  </a:moveTo>
                  <a:cubicBezTo>
                    <a:pt x="85" y="46"/>
                    <a:pt x="84" y="44"/>
                    <a:pt x="84" y="42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9" y="18"/>
                    <a:pt x="65" y="16"/>
                    <a:pt x="60" y="1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2" y="16"/>
                    <a:pt x="28" y="18"/>
                    <a:pt x="24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6"/>
                    <a:pt x="12" y="49"/>
                  </a:cubicBezTo>
                  <a:cubicBezTo>
                    <a:pt x="12" y="51"/>
                    <a:pt x="12" y="53"/>
                    <a:pt x="12" y="5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9"/>
                    <a:pt x="32" y="81"/>
                    <a:pt x="36" y="83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1"/>
                    <a:pt x="69" y="79"/>
                    <a:pt x="72" y="76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4" y="53"/>
                    <a:pt x="85" y="51"/>
                    <a:pt x="85" y="49"/>
                  </a:cubicBezTo>
                  <a:close/>
                  <a:moveTo>
                    <a:pt x="88" y="65"/>
                  </a:moveTo>
                  <a:cubicBezTo>
                    <a:pt x="82" y="75"/>
                    <a:pt x="82" y="75"/>
                    <a:pt x="82" y="75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5" y="74"/>
                    <a:pt x="62" y="76"/>
                    <a:pt x="58" y="77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5" y="76"/>
                    <a:pt x="31" y="74"/>
                    <a:pt x="28" y="72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2"/>
                    <a:pt x="18" y="50"/>
                    <a:pt x="18" y="49"/>
                  </a:cubicBezTo>
                  <a:cubicBezTo>
                    <a:pt x="18" y="47"/>
                    <a:pt x="18" y="45"/>
                    <a:pt x="18" y="43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1" y="23"/>
                    <a:pt x="35" y="21"/>
                    <a:pt x="38" y="20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1"/>
                    <a:pt x="65" y="23"/>
                    <a:pt x="68" y="25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5"/>
                    <a:pt x="79" y="47"/>
                    <a:pt x="79" y="49"/>
                  </a:cubicBezTo>
                  <a:cubicBezTo>
                    <a:pt x="79" y="50"/>
                    <a:pt x="78" y="52"/>
                    <a:pt x="78" y="54"/>
                  </a:cubicBezTo>
                  <a:cubicBezTo>
                    <a:pt x="77" y="58"/>
                    <a:pt x="77" y="58"/>
                    <a:pt x="77" y="58"/>
                  </a:cubicBezTo>
                  <a:lnTo>
                    <a:pt x="88" y="6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87" name="Freeform 35"/>
            <p:cNvSpPr>
              <a:spLocks noEditPoints="1"/>
            </p:cNvSpPr>
            <p:nvPr/>
          </p:nvSpPr>
          <p:spPr bwMode="auto">
            <a:xfrm>
              <a:off x="56" y="56"/>
              <a:ext cx="68" cy="69"/>
            </a:xfrm>
            <a:custGeom>
              <a:avLst/>
              <a:gdLst>
                <a:gd name="T0" fmla="*/ 18 w 36"/>
                <a:gd name="T1" fmla="*/ 6 h 37"/>
                <a:gd name="T2" fmla="*/ 30 w 36"/>
                <a:gd name="T3" fmla="*/ 19 h 37"/>
                <a:gd name="T4" fmla="*/ 18 w 36"/>
                <a:gd name="T5" fmla="*/ 31 h 37"/>
                <a:gd name="T6" fmla="*/ 6 w 36"/>
                <a:gd name="T7" fmla="*/ 19 h 37"/>
                <a:gd name="T8" fmla="*/ 18 w 36"/>
                <a:gd name="T9" fmla="*/ 6 h 37"/>
                <a:gd name="T10" fmla="*/ 18 w 36"/>
                <a:gd name="T11" fmla="*/ 0 h 37"/>
                <a:gd name="T12" fmla="*/ 0 w 36"/>
                <a:gd name="T13" fmla="*/ 19 h 37"/>
                <a:gd name="T14" fmla="*/ 18 w 36"/>
                <a:gd name="T15" fmla="*/ 37 h 37"/>
                <a:gd name="T16" fmla="*/ 36 w 36"/>
                <a:gd name="T17" fmla="*/ 19 h 37"/>
                <a:gd name="T18" fmla="*/ 18 w 36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7">
                  <a:moveTo>
                    <a:pt x="18" y="6"/>
                  </a:moveTo>
                  <a:cubicBezTo>
                    <a:pt x="25" y="6"/>
                    <a:pt x="30" y="12"/>
                    <a:pt x="30" y="19"/>
                  </a:cubicBezTo>
                  <a:cubicBezTo>
                    <a:pt x="30" y="25"/>
                    <a:pt x="25" y="31"/>
                    <a:pt x="18" y="31"/>
                  </a:cubicBezTo>
                  <a:cubicBezTo>
                    <a:pt x="11" y="31"/>
                    <a:pt x="6" y="25"/>
                    <a:pt x="6" y="19"/>
                  </a:cubicBezTo>
                  <a:cubicBezTo>
                    <a:pt x="6" y="12"/>
                    <a:pt x="11" y="6"/>
                    <a:pt x="18" y="6"/>
                  </a:cubicBezTo>
                  <a:close/>
                  <a:moveTo>
                    <a:pt x="18" y="0"/>
                  </a:moveTo>
                  <a:cubicBezTo>
                    <a:pt x="8" y="0"/>
                    <a:pt x="0" y="9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8" y="0"/>
                    <a:pt x="18" y="0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3594" name="Rectangle 42"/>
          <p:cNvSpPr>
            <a:spLocks noChangeArrowheads="1"/>
          </p:cNvSpPr>
          <p:nvPr/>
        </p:nvSpPr>
        <p:spPr bwMode="auto">
          <a:xfrm>
            <a:off x="8303685" y="2255310"/>
            <a:ext cx="2688167" cy="6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95" name="Rectangle 43"/>
          <p:cNvSpPr>
            <a:spLocks noChangeArrowheads="1"/>
          </p:cNvSpPr>
          <p:nvPr/>
        </p:nvSpPr>
        <p:spPr bwMode="auto">
          <a:xfrm>
            <a:off x="8303685" y="4778377"/>
            <a:ext cx="2688167" cy="6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96" name="Rectangle 44"/>
          <p:cNvSpPr>
            <a:spLocks noChangeArrowheads="1"/>
          </p:cNvSpPr>
          <p:nvPr/>
        </p:nvSpPr>
        <p:spPr bwMode="auto">
          <a:xfrm>
            <a:off x="1174751" y="2255310"/>
            <a:ext cx="2688165" cy="6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97" name="Rectangle 45"/>
          <p:cNvSpPr>
            <a:spLocks noChangeArrowheads="1"/>
          </p:cNvSpPr>
          <p:nvPr/>
        </p:nvSpPr>
        <p:spPr bwMode="auto">
          <a:xfrm>
            <a:off x="1174751" y="4778377"/>
            <a:ext cx="2688165" cy="67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964718" y="1992015"/>
            <a:ext cx="304733" cy="304733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64718" y="4545267"/>
            <a:ext cx="304733" cy="304733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905031" y="1992015"/>
            <a:ext cx="304733" cy="304733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905031" y="4545267"/>
            <a:ext cx="304733" cy="304733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45" dur="150" fill="hold"/>
                                        <p:tgtEl>
                                          <p:spTgt spid="235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63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70" dur="150" fill="hold"/>
                                        <p:tgtEl>
                                          <p:spTgt spid="235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77" dur="1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95" dur="150" fill="hold"/>
                                        <p:tgtEl>
                                          <p:spTgt spid="235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02" dur="1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13" dur="1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235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27" dur="15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2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4" grpId="1" animBg="1"/>
      <p:bldP spid="23555" grpId="0" animBg="1"/>
      <p:bldP spid="23555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23556" grpId="0"/>
      <p:bldP spid="23557" grpId="0"/>
      <p:bldP spid="23558" grpId="0" animBg="1"/>
      <p:bldP spid="23594" grpId="0"/>
      <p:bldP spid="23595" grpId="0"/>
      <p:bldP spid="23596" grpId="0"/>
      <p:bldP spid="23597" grpId="0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5398419" y="3540171"/>
            <a:ext cx="1378519" cy="338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en-US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THREE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4343402" y="2998915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/>
            <a:r>
              <a:rPr lang="zh-CN" altLang="en-US" sz="4000" b="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成功项目展示</a:t>
            </a:r>
            <a:endParaRPr lang="zh-CN" altLang="en-US" sz="4000" b="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1852359" y="4326340"/>
            <a:ext cx="2082621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-457200" algn="ctr" defTabSz="1218565" fontAlgn="auto">
              <a:buFont typeface="Wingdings" panose="05000000000000000000" pitchFamily="2" charset="2"/>
              <a:buChar char="l"/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已完成项目汇总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3997414" y="4326340"/>
            <a:ext cx="2082621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已完成项目展示</a:t>
            </a:r>
            <a:endParaRPr lang="zh-CN" altLang="en-US" noProof="1"/>
          </a:p>
        </p:txBody>
      </p:sp>
      <p:sp>
        <p:nvSpPr>
          <p:cNvPr id="7" name="TextBox 24"/>
          <p:cNvSpPr txBox="1"/>
          <p:nvPr/>
        </p:nvSpPr>
        <p:spPr>
          <a:xfrm>
            <a:off x="6142467" y="4326340"/>
            <a:ext cx="2082621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获得成绩与经验</a:t>
            </a:r>
            <a:endParaRPr lang="zh-CN" altLang="en-US" noProof="1"/>
          </a:p>
        </p:txBody>
      </p:sp>
      <p:sp>
        <p:nvSpPr>
          <p:cNvPr id="8" name="TextBox 25"/>
          <p:cNvSpPr txBox="1"/>
          <p:nvPr/>
        </p:nvSpPr>
        <p:spPr>
          <a:xfrm>
            <a:off x="8390110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重点项目展望</a:t>
            </a:r>
            <a:endParaRPr lang="zh-CN" altLang="en-US" noProof="1"/>
          </a:p>
        </p:txBody>
      </p:sp>
      <p:sp>
        <p:nvSpPr>
          <p:cNvPr id="9" name="TextBox 6"/>
          <p:cNvSpPr txBox="1"/>
          <p:nvPr/>
        </p:nvSpPr>
        <p:spPr>
          <a:xfrm>
            <a:off x="5457935" y="1666501"/>
            <a:ext cx="1259484" cy="1057112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en-US" altLang="zh-CN" sz="48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03</a:t>
            </a:r>
            <a:endParaRPr lang="zh-CN" altLang="en-US" sz="48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349298" y="4802188"/>
            <a:ext cx="109757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111511" y="4165600"/>
            <a:ext cx="110285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1"/>
          <p:cNvSpPr/>
          <p:nvPr/>
        </p:nvSpPr>
        <p:spPr bwMode="auto">
          <a:xfrm>
            <a:off x="4260852" y="1897592"/>
            <a:ext cx="2239433" cy="2243667"/>
          </a:xfrm>
          <a:custGeom>
            <a:avLst/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Freeform 22"/>
          <p:cNvSpPr/>
          <p:nvPr/>
        </p:nvSpPr>
        <p:spPr bwMode="auto">
          <a:xfrm>
            <a:off x="4260852" y="3322110"/>
            <a:ext cx="2239433" cy="2239433"/>
          </a:xfrm>
          <a:custGeom>
            <a:avLst/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Freeform 23"/>
          <p:cNvSpPr/>
          <p:nvPr/>
        </p:nvSpPr>
        <p:spPr bwMode="auto">
          <a:xfrm>
            <a:off x="5681134" y="1897592"/>
            <a:ext cx="2239433" cy="2243667"/>
          </a:xfrm>
          <a:custGeom>
            <a:avLst/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Freeform 24"/>
          <p:cNvSpPr/>
          <p:nvPr/>
        </p:nvSpPr>
        <p:spPr bwMode="auto">
          <a:xfrm>
            <a:off x="5681134" y="3322110"/>
            <a:ext cx="2239433" cy="2239433"/>
          </a:xfrm>
          <a:custGeom>
            <a:avLst/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Freeform 25"/>
          <p:cNvSpPr>
            <a:spLocks noEditPoints="1" noChangeArrowheads="1"/>
          </p:cNvSpPr>
          <p:nvPr/>
        </p:nvSpPr>
        <p:spPr bwMode="auto">
          <a:xfrm>
            <a:off x="7326313" y="3617913"/>
            <a:ext cx="376237" cy="303212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Freeform 26"/>
          <p:cNvSpPr>
            <a:spLocks noEditPoints="1" noChangeArrowheads="1"/>
          </p:cNvSpPr>
          <p:nvPr/>
        </p:nvSpPr>
        <p:spPr bwMode="auto">
          <a:xfrm>
            <a:off x="4445000" y="3614738"/>
            <a:ext cx="373063" cy="311150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27"/>
          <p:cNvSpPr>
            <a:spLocks noEditPoints="1" noChangeArrowheads="1"/>
          </p:cNvSpPr>
          <p:nvPr/>
        </p:nvSpPr>
        <p:spPr bwMode="auto">
          <a:xfrm>
            <a:off x="5930900" y="2106613"/>
            <a:ext cx="374650" cy="311150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8"/>
          <p:cNvSpPr>
            <a:spLocks noEditPoints="1"/>
          </p:cNvSpPr>
          <p:nvPr/>
        </p:nvSpPr>
        <p:spPr bwMode="auto">
          <a:xfrm>
            <a:off x="5888038" y="3559175"/>
            <a:ext cx="412750" cy="336550"/>
          </a:xfrm>
          <a:custGeom>
            <a:avLst/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Freeform 29"/>
          <p:cNvSpPr>
            <a:spLocks noEditPoints="1" noChangeArrowheads="1"/>
          </p:cNvSpPr>
          <p:nvPr/>
        </p:nvSpPr>
        <p:spPr bwMode="auto">
          <a:xfrm>
            <a:off x="5988050" y="5006975"/>
            <a:ext cx="260350" cy="368300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 flipH="1">
            <a:off x="4631267" y="2036763"/>
            <a:ext cx="101388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616450" y="4192059"/>
            <a:ext cx="0" cy="999067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>
            <a:off x="6551085" y="5021263"/>
            <a:ext cx="960967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 flipV="1">
            <a:off x="7131050" y="2208743"/>
            <a:ext cx="0" cy="105198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7727952" y="2107141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727952" y="5078941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1276352" y="2107141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1276352" y="5078941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1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8158685" y="3738563"/>
            <a:ext cx="204152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bg1"/>
              </a:solidFill>
            </a:endParaRPr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4069290" y="3738563"/>
            <a:ext cx="204152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bg1"/>
              </a:solidFill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6113988" y="3738563"/>
            <a:ext cx="204152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bg1"/>
              </a:solidFill>
            </a:endParaRPr>
          </a:p>
        </p:txBody>
      </p:sp>
      <p:sp>
        <p:nvSpPr>
          <p:cNvPr id="42" name="Line 17"/>
          <p:cNvSpPr>
            <a:spLocks noChangeShapeType="1"/>
          </p:cNvSpPr>
          <p:nvPr/>
        </p:nvSpPr>
        <p:spPr bwMode="auto">
          <a:xfrm>
            <a:off x="2022475" y="3738563"/>
            <a:ext cx="204152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bg1"/>
              </a:solidFill>
            </a:endParaRP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-144696" y="3738563"/>
            <a:ext cx="2160272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>
              <a:solidFill>
                <a:schemeClr val="bg1"/>
              </a:solidFill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1764705" y="3382004"/>
            <a:ext cx="501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2010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715" name="Freeform 19"/>
          <p:cNvSpPr>
            <a:spLocks noEditPoints="1"/>
          </p:cNvSpPr>
          <p:nvPr/>
        </p:nvSpPr>
        <p:spPr bwMode="auto">
          <a:xfrm>
            <a:off x="10052050" y="2713038"/>
            <a:ext cx="287338" cy="382587"/>
          </a:xfrm>
          <a:custGeom>
            <a:avLst/>
            <a:gdLst>
              <a:gd name="T0" fmla="*/ 96 w 96"/>
              <a:gd name="T1" fmla="*/ 40 h 128"/>
              <a:gd name="T2" fmla="*/ 96 w 96"/>
              <a:gd name="T3" fmla="*/ 56 h 128"/>
              <a:gd name="T4" fmla="*/ 56 w 96"/>
              <a:gd name="T5" fmla="*/ 104 h 128"/>
              <a:gd name="T6" fmla="*/ 56 w 96"/>
              <a:gd name="T7" fmla="*/ 120 h 128"/>
              <a:gd name="T8" fmla="*/ 68 w 96"/>
              <a:gd name="T9" fmla="*/ 120 h 128"/>
              <a:gd name="T10" fmla="*/ 72 w 96"/>
              <a:gd name="T11" fmla="*/ 124 h 128"/>
              <a:gd name="T12" fmla="*/ 68 w 96"/>
              <a:gd name="T13" fmla="*/ 128 h 128"/>
              <a:gd name="T14" fmla="*/ 28 w 96"/>
              <a:gd name="T15" fmla="*/ 128 h 128"/>
              <a:gd name="T16" fmla="*/ 24 w 96"/>
              <a:gd name="T17" fmla="*/ 124 h 128"/>
              <a:gd name="T18" fmla="*/ 28 w 96"/>
              <a:gd name="T19" fmla="*/ 120 h 128"/>
              <a:gd name="T20" fmla="*/ 40 w 96"/>
              <a:gd name="T21" fmla="*/ 120 h 128"/>
              <a:gd name="T22" fmla="*/ 40 w 96"/>
              <a:gd name="T23" fmla="*/ 104 h 128"/>
              <a:gd name="T24" fmla="*/ 0 w 96"/>
              <a:gd name="T25" fmla="*/ 56 h 128"/>
              <a:gd name="T26" fmla="*/ 0 w 96"/>
              <a:gd name="T27" fmla="*/ 40 h 128"/>
              <a:gd name="T28" fmla="*/ 8 w 96"/>
              <a:gd name="T29" fmla="*/ 40 h 128"/>
              <a:gd name="T30" fmla="*/ 8 w 96"/>
              <a:gd name="T31" fmla="*/ 56 h 128"/>
              <a:gd name="T32" fmla="*/ 28 w 96"/>
              <a:gd name="T33" fmla="*/ 91 h 128"/>
              <a:gd name="T34" fmla="*/ 68 w 96"/>
              <a:gd name="T35" fmla="*/ 91 h 128"/>
              <a:gd name="T36" fmla="*/ 88 w 96"/>
              <a:gd name="T37" fmla="*/ 56 h 128"/>
              <a:gd name="T38" fmla="*/ 88 w 96"/>
              <a:gd name="T39" fmla="*/ 40 h 128"/>
              <a:gd name="T40" fmla="*/ 96 w 96"/>
              <a:gd name="T41" fmla="*/ 40 h 128"/>
              <a:gd name="T42" fmla="*/ 48 w 96"/>
              <a:gd name="T43" fmla="*/ 80 h 128"/>
              <a:gd name="T44" fmla="*/ 72 w 96"/>
              <a:gd name="T45" fmla="*/ 56 h 128"/>
              <a:gd name="T46" fmla="*/ 72 w 96"/>
              <a:gd name="T47" fmla="*/ 24 h 128"/>
              <a:gd name="T48" fmla="*/ 48 w 96"/>
              <a:gd name="T49" fmla="*/ 0 h 128"/>
              <a:gd name="T50" fmla="*/ 24 w 96"/>
              <a:gd name="T51" fmla="*/ 24 h 128"/>
              <a:gd name="T52" fmla="*/ 24 w 96"/>
              <a:gd name="T53" fmla="*/ 56 h 128"/>
              <a:gd name="T54" fmla="*/ 48 w 96"/>
              <a:gd name="T55" fmla="*/ 8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6" h="128">
                <a:moveTo>
                  <a:pt x="96" y="40"/>
                </a:moveTo>
                <a:cubicBezTo>
                  <a:pt x="96" y="56"/>
                  <a:pt x="96" y="56"/>
                  <a:pt x="96" y="56"/>
                </a:cubicBezTo>
                <a:cubicBezTo>
                  <a:pt x="96" y="80"/>
                  <a:pt x="79" y="100"/>
                  <a:pt x="56" y="104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70" y="120"/>
                  <a:pt x="72" y="122"/>
                  <a:pt x="72" y="124"/>
                </a:cubicBezTo>
                <a:cubicBezTo>
                  <a:pt x="72" y="127"/>
                  <a:pt x="70" y="128"/>
                  <a:pt x="68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27"/>
                  <a:pt x="24" y="124"/>
                </a:cubicBezTo>
                <a:cubicBezTo>
                  <a:pt x="24" y="122"/>
                  <a:pt x="26" y="120"/>
                  <a:pt x="28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17" y="100"/>
                  <a:pt x="0" y="80"/>
                  <a:pt x="0" y="56"/>
                </a:cubicBezTo>
                <a:cubicBezTo>
                  <a:pt x="0" y="40"/>
                  <a:pt x="0" y="40"/>
                  <a:pt x="0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71"/>
                  <a:pt x="15" y="84"/>
                  <a:pt x="28" y="91"/>
                </a:cubicBezTo>
                <a:cubicBezTo>
                  <a:pt x="40" y="99"/>
                  <a:pt x="56" y="99"/>
                  <a:pt x="68" y="91"/>
                </a:cubicBezTo>
                <a:cubicBezTo>
                  <a:pt x="81" y="84"/>
                  <a:pt x="88" y="71"/>
                  <a:pt x="88" y="56"/>
                </a:cubicBezTo>
                <a:cubicBezTo>
                  <a:pt x="88" y="40"/>
                  <a:pt x="88" y="40"/>
                  <a:pt x="88" y="40"/>
                </a:cubicBezTo>
                <a:lnTo>
                  <a:pt x="96" y="40"/>
                </a:lnTo>
                <a:close/>
                <a:moveTo>
                  <a:pt x="48" y="80"/>
                </a:moveTo>
                <a:cubicBezTo>
                  <a:pt x="61" y="80"/>
                  <a:pt x="72" y="70"/>
                  <a:pt x="72" y="56"/>
                </a:cubicBezTo>
                <a:cubicBezTo>
                  <a:pt x="72" y="24"/>
                  <a:pt x="72" y="24"/>
                  <a:pt x="72" y="24"/>
                </a:cubicBezTo>
                <a:cubicBezTo>
                  <a:pt x="72" y="11"/>
                  <a:pt x="61" y="0"/>
                  <a:pt x="48" y="0"/>
                </a:cubicBezTo>
                <a:cubicBezTo>
                  <a:pt x="35" y="0"/>
                  <a:pt x="24" y="11"/>
                  <a:pt x="24" y="24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70"/>
                  <a:pt x="35" y="80"/>
                  <a:pt x="48" y="80"/>
                </a:cubicBezTo>
                <a:close/>
              </a:path>
            </a:pathLst>
          </a:custGeom>
          <a:blipFill>
            <a:blip r:embed="rId1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716" name="Freeform 20"/>
          <p:cNvSpPr/>
          <p:nvPr/>
        </p:nvSpPr>
        <p:spPr bwMode="auto">
          <a:xfrm>
            <a:off x="1827213" y="2725738"/>
            <a:ext cx="390525" cy="330200"/>
          </a:xfrm>
          <a:custGeom>
            <a:avLst/>
            <a:gdLst>
              <a:gd name="T0" fmla="*/ 127 w 130"/>
              <a:gd name="T1" fmla="*/ 73 h 110"/>
              <a:gd name="T2" fmla="*/ 121 w 130"/>
              <a:gd name="T3" fmla="*/ 75 h 110"/>
              <a:gd name="T4" fmla="*/ 115 w 130"/>
              <a:gd name="T5" fmla="*/ 73 h 110"/>
              <a:gd name="T6" fmla="*/ 113 w 130"/>
              <a:gd name="T7" fmla="*/ 71 h 110"/>
              <a:gd name="T8" fmla="*/ 113 w 130"/>
              <a:gd name="T9" fmla="*/ 110 h 110"/>
              <a:gd name="T10" fmla="*/ 81 w 130"/>
              <a:gd name="T11" fmla="*/ 110 h 110"/>
              <a:gd name="T12" fmla="*/ 81 w 130"/>
              <a:gd name="T13" fmla="*/ 70 h 110"/>
              <a:gd name="T14" fmla="*/ 49 w 130"/>
              <a:gd name="T15" fmla="*/ 70 h 110"/>
              <a:gd name="T16" fmla="*/ 49 w 130"/>
              <a:gd name="T17" fmla="*/ 110 h 110"/>
              <a:gd name="T18" fmla="*/ 17 w 130"/>
              <a:gd name="T19" fmla="*/ 110 h 110"/>
              <a:gd name="T20" fmla="*/ 17 w 130"/>
              <a:gd name="T21" fmla="*/ 71 h 110"/>
              <a:gd name="T22" fmla="*/ 15 w 130"/>
              <a:gd name="T23" fmla="*/ 73 h 110"/>
              <a:gd name="T24" fmla="*/ 3 w 130"/>
              <a:gd name="T25" fmla="*/ 73 h 110"/>
              <a:gd name="T26" fmla="*/ 3 w 130"/>
              <a:gd name="T27" fmla="*/ 62 h 110"/>
              <a:gd name="T28" fmla="*/ 65 w 130"/>
              <a:gd name="T29" fmla="*/ 0 h 110"/>
              <a:gd name="T30" fmla="*/ 127 w 130"/>
              <a:gd name="T31" fmla="*/ 62 h 110"/>
              <a:gd name="T32" fmla="*/ 127 w 130"/>
              <a:gd name="T33" fmla="*/ 7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0" h="110">
                <a:moveTo>
                  <a:pt x="127" y="73"/>
                </a:moveTo>
                <a:cubicBezTo>
                  <a:pt x="125" y="75"/>
                  <a:pt x="123" y="75"/>
                  <a:pt x="121" y="75"/>
                </a:cubicBezTo>
                <a:cubicBezTo>
                  <a:pt x="119" y="75"/>
                  <a:pt x="117" y="75"/>
                  <a:pt x="115" y="73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3" y="110"/>
                  <a:pt x="113" y="110"/>
                  <a:pt x="113" y="110"/>
                </a:cubicBezTo>
                <a:cubicBezTo>
                  <a:pt x="81" y="110"/>
                  <a:pt x="81" y="110"/>
                  <a:pt x="81" y="110"/>
                </a:cubicBezTo>
                <a:cubicBezTo>
                  <a:pt x="81" y="70"/>
                  <a:pt x="81" y="70"/>
                  <a:pt x="81" y="70"/>
                </a:cubicBezTo>
                <a:cubicBezTo>
                  <a:pt x="49" y="70"/>
                  <a:pt x="49" y="70"/>
                  <a:pt x="49" y="70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17" y="110"/>
                  <a:pt x="17" y="110"/>
                  <a:pt x="17" y="110"/>
                </a:cubicBezTo>
                <a:cubicBezTo>
                  <a:pt x="17" y="71"/>
                  <a:pt x="17" y="71"/>
                  <a:pt x="17" y="71"/>
                </a:cubicBezTo>
                <a:cubicBezTo>
                  <a:pt x="15" y="73"/>
                  <a:pt x="15" y="73"/>
                  <a:pt x="15" y="73"/>
                </a:cubicBezTo>
                <a:cubicBezTo>
                  <a:pt x="12" y="76"/>
                  <a:pt x="6" y="76"/>
                  <a:pt x="3" y="73"/>
                </a:cubicBezTo>
                <a:cubicBezTo>
                  <a:pt x="0" y="70"/>
                  <a:pt x="0" y="65"/>
                  <a:pt x="3" y="62"/>
                </a:cubicBezTo>
                <a:cubicBezTo>
                  <a:pt x="65" y="0"/>
                  <a:pt x="65" y="0"/>
                  <a:pt x="65" y="0"/>
                </a:cubicBezTo>
                <a:cubicBezTo>
                  <a:pt x="127" y="62"/>
                  <a:pt x="127" y="62"/>
                  <a:pt x="127" y="62"/>
                </a:cubicBezTo>
                <a:cubicBezTo>
                  <a:pt x="130" y="65"/>
                  <a:pt x="130" y="70"/>
                  <a:pt x="127" y="73"/>
                </a:cubicBezTo>
                <a:close/>
              </a:path>
            </a:pathLst>
          </a:custGeom>
          <a:blipFill>
            <a:blip r:embed="rId1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5853591" y="3382004"/>
            <a:ext cx="492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2012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9940875" y="3382004"/>
            <a:ext cx="492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2014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3821913" y="4235021"/>
            <a:ext cx="461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2011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7907055" y="4235021"/>
            <a:ext cx="500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2013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03383" y="2708904"/>
            <a:ext cx="383116" cy="385231"/>
            <a:chOff x="4437063" y="2030883"/>
            <a:chExt cx="287337" cy="288925"/>
          </a:xfrm>
          <a:solidFill>
            <a:srgbClr val="C00000"/>
          </a:solidFill>
        </p:grpSpPr>
        <p:sp>
          <p:nvSpPr>
            <p:cNvPr id="29722" name="Freeform 26"/>
            <p:cNvSpPr>
              <a:spLocks noEditPoints="1"/>
            </p:cNvSpPr>
            <p:nvPr/>
          </p:nvSpPr>
          <p:spPr bwMode="auto">
            <a:xfrm>
              <a:off x="4437063" y="2030883"/>
              <a:ext cx="287337" cy="288925"/>
            </a:xfrm>
            <a:custGeom>
              <a:avLst/>
              <a:gdLst>
                <a:gd name="T0" fmla="*/ 110 w 127"/>
                <a:gd name="T1" fmla="*/ 55 h 128"/>
                <a:gd name="T2" fmla="*/ 111 w 127"/>
                <a:gd name="T3" fmla="*/ 18 h 128"/>
                <a:gd name="T4" fmla="*/ 79 w 127"/>
                <a:gd name="T5" fmla="*/ 19 h 128"/>
                <a:gd name="T6" fmla="*/ 47 w 127"/>
                <a:gd name="T7" fmla="*/ 0 h 128"/>
                <a:gd name="T8" fmla="*/ 32 w 127"/>
                <a:gd name="T9" fmla="*/ 28 h 128"/>
                <a:gd name="T10" fmla="*/ 0 w 127"/>
                <a:gd name="T11" fmla="*/ 46 h 128"/>
                <a:gd name="T12" fmla="*/ 15 w 127"/>
                <a:gd name="T13" fmla="*/ 64 h 128"/>
                <a:gd name="T14" fmla="*/ 0 w 127"/>
                <a:gd name="T15" fmla="*/ 82 h 128"/>
                <a:gd name="T16" fmla="*/ 32 w 127"/>
                <a:gd name="T17" fmla="*/ 101 h 128"/>
                <a:gd name="T18" fmla="*/ 47 w 127"/>
                <a:gd name="T19" fmla="*/ 128 h 128"/>
                <a:gd name="T20" fmla="*/ 79 w 127"/>
                <a:gd name="T21" fmla="*/ 109 h 128"/>
                <a:gd name="T22" fmla="*/ 111 w 127"/>
                <a:gd name="T23" fmla="*/ 110 h 128"/>
                <a:gd name="T24" fmla="*/ 110 w 127"/>
                <a:gd name="T25" fmla="*/ 73 h 128"/>
                <a:gd name="T26" fmla="*/ 116 w 127"/>
                <a:gd name="T27" fmla="*/ 85 h 128"/>
                <a:gd name="T28" fmla="*/ 93 w 127"/>
                <a:gd name="T29" fmla="*/ 91 h 128"/>
                <a:gd name="T30" fmla="*/ 76 w 127"/>
                <a:gd name="T31" fmla="*/ 102 h 128"/>
                <a:gd name="T32" fmla="*/ 71 w 127"/>
                <a:gd name="T33" fmla="*/ 120 h 128"/>
                <a:gd name="T34" fmla="*/ 55 w 127"/>
                <a:gd name="T35" fmla="*/ 104 h 128"/>
                <a:gd name="T36" fmla="*/ 37 w 127"/>
                <a:gd name="T37" fmla="*/ 95 h 128"/>
                <a:gd name="T38" fmla="*/ 19 w 127"/>
                <a:gd name="T39" fmla="*/ 99 h 128"/>
                <a:gd name="T40" fmla="*/ 25 w 127"/>
                <a:gd name="T41" fmla="*/ 77 h 128"/>
                <a:gd name="T42" fmla="*/ 23 w 127"/>
                <a:gd name="T43" fmla="*/ 64 h 128"/>
                <a:gd name="T44" fmla="*/ 25 w 127"/>
                <a:gd name="T45" fmla="*/ 51 h 128"/>
                <a:gd name="T46" fmla="*/ 19 w 127"/>
                <a:gd name="T47" fmla="*/ 29 h 128"/>
                <a:gd name="T48" fmla="*/ 37 w 127"/>
                <a:gd name="T49" fmla="*/ 34 h 128"/>
                <a:gd name="T50" fmla="*/ 55 w 127"/>
                <a:gd name="T51" fmla="*/ 25 h 128"/>
                <a:gd name="T52" fmla="*/ 71 w 127"/>
                <a:gd name="T53" fmla="*/ 8 h 128"/>
                <a:gd name="T54" fmla="*/ 76 w 127"/>
                <a:gd name="T55" fmla="*/ 27 h 128"/>
                <a:gd name="T56" fmla="*/ 93 w 127"/>
                <a:gd name="T57" fmla="*/ 37 h 128"/>
                <a:gd name="T58" fmla="*/ 116 w 127"/>
                <a:gd name="T59" fmla="*/ 43 h 128"/>
                <a:gd name="T60" fmla="*/ 102 w 127"/>
                <a:gd name="T61" fmla="*/ 57 h 128"/>
                <a:gd name="T62" fmla="*/ 102 w 127"/>
                <a:gd name="T63" fmla="*/ 71 h 128"/>
                <a:gd name="T64" fmla="*/ 116 w 127"/>
                <a:gd name="T65" fmla="*/ 8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111" y="64"/>
                  </a:moveTo>
                  <a:cubicBezTo>
                    <a:pt x="111" y="61"/>
                    <a:pt x="111" y="58"/>
                    <a:pt x="110" y="55"/>
                  </a:cubicBezTo>
                  <a:cubicBezTo>
                    <a:pt x="127" y="46"/>
                    <a:pt x="127" y="46"/>
                    <a:pt x="127" y="46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0" y="24"/>
                    <a:pt x="85" y="21"/>
                    <a:pt x="79" y="1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2" y="21"/>
                    <a:pt x="36" y="24"/>
                    <a:pt x="32" y="2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8"/>
                    <a:pt x="15" y="61"/>
                    <a:pt x="15" y="64"/>
                  </a:cubicBezTo>
                  <a:cubicBezTo>
                    <a:pt x="15" y="67"/>
                    <a:pt x="15" y="70"/>
                    <a:pt x="16" y="7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6" y="104"/>
                    <a:pt x="42" y="107"/>
                    <a:pt x="47" y="109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85" y="107"/>
                    <a:pt x="90" y="104"/>
                    <a:pt x="94" y="101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10" y="73"/>
                    <a:pt x="110" y="73"/>
                    <a:pt x="110" y="73"/>
                  </a:cubicBezTo>
                  <a:cubicBezTo>
                    <a:pt x="111" y="70"/>
                    <a:pt x="111" y="67"/>
                    <a:pt x="111" y="64"/>
                  </a:cubicBezTo>
                  <a:close/>
                  <a:moveTo>
                    <a:pt x="116" y="85"/>
                  </a:moveTo>
                  <a:cubicBezTo>
                    <a:pt x="108" y="99"/>
                    <a:pt x="108" y="99"/>
                    <a:pt x="108" y="99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5" y="98"/>
                    <a:pt x="81" y="100"/>
                    <a:pt x="76" y="102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120"/>
                    <a:pt x="71" y="120"/>
                    <a:pt x="7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45" y="100"/>
                    <a:pt x="41" y="98"/>
                    <a:pt x="37" y="95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69"/>
                    <a:pt x="23" y="67"/>
                    <a:pt x="23" y="64"/>
                  </a:cubicBezTo>
                  <a:cubicBezTo>
                    <a:pt x="23" y="62"/>
                    <a:pt x="23" y="59"/>
                    <a:pt x="24" y="57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1" y="31"/>
                    <a:pt x="45" y="28"/>
                    <a:pt x="50" y="2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1" y="28"/>
                    <a:pt x="85" y="31"/>
                    <a:pt x="89" y="3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2" y="57"/>
                    <a:pt x="102" y="57"/>
                    <a:pt x="102" y="57"/>
                  </a:cubicBezTo>
                  <a:cubicBezTo>
                    <a:pt x="103" y="59"/>
                    <a:pt x="103" y="62"/>
                    <a:pt x="103" y="64"/>
                  </a:cubicBezTo>
                  <a:cubicBezTo>
                    <a:pt x="103" y="67"/>
                    <a:pt x="103" y="69"/>
                    <a:pt x="102" y="71"/>
                  </a:cubicBezTo>
                  <a:cubicBezTo>
                    <a:pt x="101" y="77"/>
                    <a:pt x="101" y="77"/>
                    <a:pt x="101" y="77"/>
                  </a:cubicBezTo>
                  <a:lnTo>
                    <a:pt x="116" y="85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723" name="Freeform 27"/>
            <p:cNvSpPr>
              <a:spLocks noEditPoints="1"/>
            </p:cNvSpPr>
            <p:nvPr/>
          </p:nvSpPr>
          <p:spPr bwMode="auto">
            <a:xfrm>
              <a:off x="4525963" y="2121371"/>
              <a:ext cx="107950" cy="107950"/>
            </a:xfrm>
            <a:custGeom>
              <a:avLst/>
              <a:gdLst>
                <a:gd name="T0" fmla="*/ 24 w 48"/>
                <a:gd name="T1" fmla="*/ 8 h 48"/>
                <a:gd name="T2" fmla="*/ 40 w 48"/>
                <a:gd name="T3" fmla="*/ 24 h 48"/>
                <a:gd name="T4" fmla="*/ 24 w 48"/>
                <a:gd name="T5" fmla="*/ 40 h 48"/>
                <a:gd name="T6" fmla="*/ 8 w 48"/>
                <a:gd name="T7" fmla="*/ 24 h 48"/>
                <a:gd name="T8" fmla="*/ 24 w 48"/>
                <a:gd name="T9" fmla="*/ 8 h 48"/>
                <a:gd name="T10" fmla="*/ 24 w 48"/>
                <a:gd name="T11" fmla="*/ 0 h 48"/>
                <a:gd name="T12" fmla="*/ 0 w 48"/>
                <a:gd name="T13" fmla="*/ 24 h 48"/>
                <a:gd name="T14" fmla="*/ 24 w 48"/>
                <a:gd name="T15" fmla="*/ 48 h 48"/>
                <a:gd name="T16" fmla="*/ 48 w 48"/>
                <a:gd name="T17" fmla="*/ 24 h 48"/>
                <a:gd name="T18" fmla="*/ 24 w 48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8"/>
                  </a:moveTo>
                  <a:cubicBezTo>
                    <a:pt x="33" y="8"/>
                    <a:pt x="40" y="15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ubicBezTo>
                    <a:pt x="15" y="40"/>
                    <a:pt x="8" y="33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lose/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1081088" y="4116388"/>
            <a:ext cx="1828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5195888" y="4116388"/>
            <a:ext cx="1828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9285288" y="4116388"/>
            <a:ext cx="1828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7231063" y="2352675"/>
            <a:ext cx="1828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3154363" y="2352675"/>
            <a:ext cx="1828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1913468" y="3798987"/>
            <a:ext cx="218017" cy="213783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1970088" y="3854450"/>
            <a:ext cx="104775" cy="104775"/>
          </a:xfrm>
          <a:prstGeom prst="ellipse">
            <a:avLst/>
          </a:prstGeom>
          <a:solidFill>
            <a:srgbClr val="1212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3958167" y="3798987"/>
            <a:ext cx="215900" cy="213783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4014788" y="3854450"/>
            <a:ext cx="101600" cy="104775"/>
          </a:xfrm>
          <a:prstGeom prst="ellipse">
            <a:avLst/>
          </a:prstGeom>
          <a:solidFill>
            <a:srgbClr val="1212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6000749" y="3798987"/>
            <a:ext cx="215900" cy="213783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6057900" y="3854450"/>
            <a:ext cx="101600" cy="104775"/>
          </a:xfrm>
          <a:prstGeom prst="ellipse">
            <a:avLst/>
          </a:prstGeom>
          <a:solidFill>
            <a:srgbClr val="1212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8045449" y="3798987"/>
            <a:ext cx="215900" cy="213783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8102600" y="3854450"/>
            <a:ext cx="101600" cy="104775"/>
          </a:xfrm>
          <a:prstGeom prst="ellipse">
            <a:avLst/>
          </a:prstGeom>
          <a:solidFill>
            <a:srgbClr val="1212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10088034" y="3798987"/>
            <a:ext cx="215900" cy="213783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10145713" y="3854450"/>
            <a:ext cx="101600" cy="104775"/>
          </a:xfrm>
          <a:prstGeom prst="ellipse">
            <a:avLst/>
          </a:prstGeom>
          <a:solidFill>
            <a:srgbClr val="1212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728987" y="2602871"/>
            <a:ext cx="591248" cy="59124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8" name="矩形 37"/>
          <p:cNvSpPr/>
          <p:nvPr/>
        </p:nvSpPr>
        <p:spPr>
          <a:xfrm>
            <a:off x="5799336" y="2602871"/>
            <a:ext cx="591248" cy="59124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9" name="矩形 38"/>
          <p:cNvSpPr/>
          <p:nvPr/>
        </p:nvSpPr>
        <p:spPr>
          <a:xfrm>
            <a:off x="9903129" y="2602871"/>
            <a:ext cx="591248" cy="59124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40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297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1" dur="150" fill="hold"/>
                                        <p:tgtEl>
                                          <p:spTgt spid="297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28" dur="150" fill="hold"/>
                                        <p:tgtEl>
                                          <p:spTgt spid="297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35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42" dur="150" fill="hold"/>
                                        <p:tgtEl>
                                          <p:spTgt spid="297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7" dur="150" fill="hold"/>
                                        <p:tgtEl>
                                          <p:spTgt spid="297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150" fill="hold"/>
                                        <p:tgtEl>
                                          <p:spTgt spid="297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1" dur="150" fill="hold"/>
                                        <p:tgtEl>
                                          <p:spTgt spid="297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297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93" dur="150" fill="hold"/>
                                        <p:tgtEl>
                                          <p:spTgt spid="297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00" dur="150" fill="hold"/>
                                        <p:tgtEl>
                                          <p:spTgt spid="297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07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14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29" dur="150" fill="hold"/>
                                        <p:tgtEl>
                                          <p:spTgt spid="297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3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36" dur="150" fill="hold"/>
                                        <p:tgtEl>
                                          <p:spTgt spid="297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43" dur="150" fill="hold"/>
                                        <p:tgtEl>
                                          <p:spTgt spid="297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58" dur="150" fill="hold"/>
                                        <p:tgtEl>
                                          <p:spTgt spid="297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65" dur="150" fill="hold"/>
                                        <p:tgtEl>
                                          <p:spTgt spid="297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3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72" dur="150" fill="hold"/>
                                        <p:tgtEl>
                                          <p:spTgt spid="297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79" dur="1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3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mph" presetSubtype="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86" dur="150" fill="hold"/>
                                        <p:tgtEl>
                                          <p:spTgt spid="297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3" grpId="0" animBg="1"/>
      <p:bldP spid="44" grpId="0" animBg="1"/>
      <p:bldP spid="42" grpId="0" animBg="1"/>
      <p:bldP spid="29713" grpId="0" animBg="1"/>
      <p:bldP spid="29714" grpId="0"/>
      <p:bldP spid="29714" grpId="1"/>
      <p:bldP spid="29715" grpId="0" animBg="1"/>
      <p:bldP spid="29715" grpId="1" animBg="1"/>
      <p:bldP spid="29716" grpId="0" animBg="1"/>
      <p:bldP spid="29716" grpId="1" animBg="1"/>
      <p:bldP spid="29718" grpId="0"/>
      <p:bldP spid="29718" grpId="1"/>
      <p:bldP spid="29719" grpId="0"/>
      <p:bldP spid="29719" grpId="1"/>
      <p:bldP spid="29720" grpId="0"/>
      <p:bldP spid="29720" grpId="1"/>
      <p:bldP spid="29721" grpId="0"/>
      <p:bldP spid="29721" grpId="1"/>
      <p:bldP spid="29724" grpId="0"/>
      <p:bldP spid="29725" grpId="0"/>
      <p:bldP spid="29726" grpId="0"/>
      <p:bldP spid="29727" grpId="0"/>
      <p:bldP spid="29728" grpId="0"/>
      <p:bldP spid="29702" grpId="0" animBg="1"/>
      <p:bldP spid="29702" grpId="1" animBg="1"/>
      <p:bldP spid="29703" grpId="0" animBg="1"/>
      <p:bldP spid="29703" grpId="1" animBg="1"/>
      <p:bldP spid="29704" grpId="0" animBg="1"/>
      <p:bldP spid="29704" grpId="1" animBg="1"/>
      <p:bldP spid="29705" grpId="0" animBg="1"/>
      <p:bldP spid="29705" grpId="1" animBg="1"/>
      <p:bldP spid="29706" grpId="0" animBg="1"/>
      <p:bldP spid="29706" grpId="1" animBg="1"/>
      <p:bldP spid="29707" grpId="0" animBg="1"/>
      <p:bldP spid="29707" grpId="1" animBg="1"/>
      <p:bldP spid="29708" grpId="0" animBg="1"/>
      <p:bldP spid="29708" grpId="1" animBg="1"/>
      <p:bldP spid="29709" grpId="0" animBg="1"/>
      <p:bldP spid="29709" grpId="1" animBg="1"/>
      <p:bldP spid="29710" grpId="0" animBg="1"/>
      <p:bldP spid="29710" grpId="1" animBg="1"/>
      <p:bldP spid="29711" grpId="0" animBg="1"/>
      <p:bldP spid="29711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463595" y="3965470"/>
            <a:ext cx="1056379" cy="2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Mark J.Smith</a:t>
            </a:r>
            <a:endParaRPr lang="zh-CN" altLang="zh-CN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08113" y="4237038"/>
            <a:ext cx="11557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33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CEO &amp; Founder</a:t>
            </a:r>
            <a:endParaRPr lang="zh-CN" altLang="zh-CN" sz="3200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4083417" y="3965470"/>
            <a:ext cx="1237518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Paula M.Ricardo</a:t>
            </a:r>
            <a:endParaRPr lang="zh-CN" altLang="zh-CN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4271963" y="4237038"/>
            <a:ext cx="8636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33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Data Analys</a:t>
            </a:r>
            <a:endParaRPr lang="zh-CN" altLang="zh-CN" sz="3200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753" name="Rectangle 33"/>
          <p:cNvSpPr>
            <a:spLocks noChangeArrowheads="1"/>
          </p:cNvSpPr>
          <p:nvPr/>
        </p:nvSpPr>
        <p:spPr bwMode="auto">
          <a:xfrm>
            <a:off x="6718861" y="3965470"/>
            <a:ext cx="1433982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Melinda K.Johnson</a:t>
            </a:r>
            <a:endParaRPr lang="zh-CN" altLang="zh-CN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7026275" y="4237038"/>
            <a:ext cx="8382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33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Accountant</a:t>
            </a:r>
            <a:endParaRPr lang="zh-CN" altLang="zh-CN" sz="3200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768" name="Rectangle 48"/>
          <p:cNvSpPr>
            <a:spLocks noChangeArrowheads="1"/>
          </p:cNvSpPr>
          <p:nvPr/>
        </p:nvSpPr>
        <p:spPr bwMode="auto">
          <a:xfrm>
            <a:off x="9447621" y="3965470"/>
            <a:ext cx="1393010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华文中宋" panose="02010600040101010101" pitchFamily="2" charset="-122"/>
              </a:rPr>
              <a:t>Robin G.Sebastian</a:t>
            </a:r>
            <a:endParaRPr lang="zh-CN" altLang="zh-CN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0769" name="Rectangle 49"/>
          <p:cNvSpPr>
            <a:spLocks noChangeArrowheads="1"/>
          </p:cNvSpPr>
          <p:nvPr/>
        </p:nvSpPr>
        <p:spPr bwMode="auto">
          <a:xfrm>
            <a:off x="9836150" y="4237038"/>
            <a:ext cx="639763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/>
            <a:r>
              <a:rPr lang="zh-CN" altLang="zh-CN" sz="133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Reporter</a:t>
            </a:r>
            <a:endParaRPr lang="zh-CN" altLang="zh-CN" sz="3200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7075" y="4600575"/>
            <a:ext cx="25304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templates that has been specifically designed to help anyone that is stepping into the world of PowerPoint for the very first time.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470275" y="4600575"/>
            <a:ext cx="25304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templates that has been specifically designed to help anyone that is stepping into the world of PowerPoint for the very first time.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6181725" y="4600575"/>
            <a:ext cx="25304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templates that has been specifically designed to help anyone that is stepping into the world of PowerPoint for the very first time.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924925" y="4600575"/>
            <a:ext cx="25304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templates that has been specifically designed to help anyone that is stepping into the world of PowerPoint for the very first time.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72799" y="2057170"/>
            <a:ext cx="1632181" cy="1632181"/>
          </a:xfrm>
          <a:prstGeom prst="rect">
            <a:avLst/>
          </a:prstGeom>
          <a:blipFill dpi="0" rotWithShape="1">
            <a:blip r:embed="rId1">
              <a:grayscl/>
            </a:blip>
            <a:srcRect/>
            <a:stretch>
              <a:fillRect r="-228"/>
            </a:stretch>
          </a:blipFill>
          <a:ln w="9525" cmpd="sng">
            <a:solidFill>
              <a:srgbClr val="FFFEEE"/>
            </a:solidFill>
            <a:round/>
          </a:ln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88" name="矩形 87"/>
          <p:cNvSpPr/>
          <p:nvPr/>
        </p:nvSpPr>
        <p:spPr>
          <a:xfrm>
            <a:off x="3915999" y="2057170"/>
            <a:ext cx="1632181" cy="1632181"/>
          </a:xfrm>
          <a:prstGeom prst="rect">
            <a:avLst/>
          </a:prstGeom>
          <a:blipFill dpi="0" rotWithShape="1">
            <a:blip r:embed="rId2">
              <a:grayscl/>
            </a:blip>
            <a:srcRect/>
            <a:stretch>
              <a:fillRect r="-228"/>
            </a:stretch>
          </a:blipFill>
          <a:ln w="9525" cmpd="sng">
            <a:solidFill>
              <a:srgbClr val="FFFEEE"/>
            </a:solidFill>
            <a:round/>
          </a:ln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89" name="矩形 88"/>
          <p:cNvSpPr/>
          <p:nvPr/>
        </p:nvSpPr>
        <p:spPr>
          <a:xfrm>
            <a:off x="6554095" y="2057170"/>
            <a:ext cx="1632181" cy="1632181"/>
          </a:xfrm>
          <a:prstGeom prst="rect">
            <a:avLst/>
          </a:prstGeom>
          <a:blipFill dpi="0" rotWithShape="1">
            <a:blip r:embed="rId3">
              <a:grayscl/>
            </a:blip>
            <a:srcRect/>
            <a:stretch>
              <a:fillRect r="-228"/>
            </a:stretch>
          </a:blipFill>
          <a:ln w="9525" cmpd="sng">
            <a:solidFill>
              <a:srgbClr val="FFFEEE"/>
            </a:solidFill>
            <a:round/>
          </a:ln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90" name="矩形 89"/>
          <p:cNvSpPr/>
          <p:nvPr/>
        </p:nvSpPr>
        <p:spPr>
          <a:xfrm>
            <a:off x="9297295" y="2057170"/>
            <a:ext cx="1632181" cy="1632181"/>
          </a:xfrm>
          <a:prstGeom prst="rect">
            <a:avLst/>
          </a:prstGeom>
          <a:blipFill dpi="0" rotWithShape="1">
            <a:blip r:embed="rId4">
              <a:grayscl/>
            </a:blip>
            <a:srcRect/>
            <a:stretch>
              <a:fillRect r="-228"/>
            </a:stretch>
          </a:blipFill>
          <a:ln w="9525" cmpd="sng">
            <a:solidFill>
              <a:srgbClr val="FFFEEE"/>
            </a:solidFill>
            <a:round/>
          </a:ln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82" name="矩形 81"/>
          <p:cNvSpPr/>
          <p:nvPr/>
        </p:nvSpPr>
        <p:spPr>
          <a:xfrm>
            <a:off x="5351348" y="1855715"/>
            <a:ext cx="397371" cy="397371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90" name="Freeform 70"/>
          <p:cNvSpPr>
            <a:spLocks noEditPoints="1" noChangeArrowheads="1"/>
          </p:cNvSpPr>
          <p:nvPr/>
        </p:nvSpPr>
        <p:spPr bwMode="auto">
          <a:xfrm>
            <a:off x="5456238" y="1965325"/>
            <a:ext cx="196850" cy="196850"/>
          </a:xfrm>
          <a:custGeom>
            <a:avLst/>
            <a:gdLst>
              <a:gd name="T0" fmla="*/ 128 w 128"/>
              <a:gd name="T1" fmla="*/ 120 h 128"/>
              <a:gd name="T2" fmla="*/ 0 w 128"/>
              <a:gd name="T3" fmla="*/ 128 h 128"/>
              <a:gd name="T4" fmla="*/ 8 w 128"/>
              <a:gd name="T5" fmla="*/ 0 h 128"/>
              <a:gd name="T6" fmla="*/ 16 w 128"/>
              <a:gd name="T7" fmla="*/ 24 h 128"/>
              <a:gd name="T8" fmla="*/ 8 w 128"/>
              <a:gd name="T9" fmla="*/ 32 h 128"/>
              <a:gd name="T10" fmla="*/ 16 w 128"/>
              <a:gd name="T11" fmla="*/ 48 h 128"/>
              <a:gd name="T12" fmla="*/ 8 w 128"/>
              <a:gd name="T13" fmla="*/ 56 h 128"/>
              <a:gd name="T14" fmla="*/ 16 w 128"/>
              <a:gd name="T15" fmla="*/ 72 h 128"/>
              <a:gd name="T16" fmla="*/ 8 w 128"/>
              <a:gd name="T17" fmla="*/ 80 h 128"/>
              <a:gd name="T18" fmla="*/ 16 w 128"/>
              <a:gd name="T19" fmla="*/ 96 h 128"/>
              <a:gd name="T20" fmla="*/ 8 w 128"/>
              <a:gd name="T21" fmla="*/ 104 h 128"/>
              <a:gd name="T22" fmla="*/ 24 w 128"/>
              <a:gd name="T23" fmla="*/ 84 h 128"/>
              <a:gd name="T24" fmla="*/ 40 w 128"/>
              <a:gd name="T25" fmla="*/ 73 h 128"/>
              <a:gd name="T26" fmla="*/ 48 w 128"/>
              <a:gd name="T27" fmla="*/ 52 h 128"/>
              <a:gd name="T28" fmla="*/ 72 w 128"/>
              <a:gd name="T29" fmla="*/ 52 h 128"/>
              <a:gd name="T30" fmla="*/ 85 w 128"/>
              <a:gd name="T31" fmla="*/ 66 h 128"/>
              <a:gd name="T32" fmla="*/ 93 w 128"/>
              <a:gd name="T33" fmla="*/ 64 h 128"/>
              <a:gd name="T34" fmla="*/ 104 w 128"/>
              <a:gd name="T35" fmla="*/ 28 h 128"/>
              <a:gd name="T36" fmla="*/ 128 w 128"/>
              <a:gd name="T37" fmla="*/ 28 h 128"/>
              <a:gd name="T38" fmla="*/ 115 w 128"/>
              <a:gd name="T39" fmla="*/ 40 h 128"/>
              <a:gd name="T40" fmla="*/ 104 w 128"/>
              <a:gd name="T41" fmla="*/ 76 h 128"/>
              <a:gd name="T42" fmla="*/ 80 w 128"/>
              <a:gd name="T43" fmla="*/ 76 h 128"/>
              <a:gd name="T44" fmla="*/ 67 w 128"/>
              <a:gd name="T45" fmla="*/ 62 h 128"/>
              <a:gd name="T46" fmla="*/ 56 w 128"/>
              <a:gd name="T47" fmla="*/ 63 h 128"/>
              <a:gd name="T48" fmla="*/ 48 w 128"/>
              <a:gd name="T49" fmla="*/ 84 h 128"/>
              <a:gd name="T50" fmla="*/ 24 w 128"/>
              <a:gd name="T51" fmla="*/ 84 h 128"/>
              <a:gd name="T52" fmla="*/ 116 w 128"/>
              <a:gd name="T53" fmla="*/ 32 h 128"/>
              <a:gd name="T54" fmla="*/ 116 w 128"/>
              <a:gd name="T55" fmla="*/ 24 h 128"/>
              <a:gd name="T56" fmla="*/ 88 w 128"/>
              <a:gd name="T57" fmla="*/ 76 h 128"/>
              <a:gd name="T58" fmla="*/ 96 w 128"/>
              <a:gd name="T59" fmla="*/ 76 h 128"/>
              <a:gd name="T60" fmla="*/ 88 w 128"/>
              <a:gd name="T61" fmla="*/ 76 h 128"/>
              <a:gd name="T62" fmla="*/ 60 w 128"/>
              <a:gd name="T63" fmla="*/ 56 h 128"/>
              <a:gd name="T64" fmla="*/ 60 w 128"/>
              <a:gd name="T65" fmla="*/ 48 h 128"/>
              <a:gd name="T66" fmla="*/ 32 w 128"/>
              <a:gd name="T67" fmla="*/ 84 h 128"/>
              <a:gd name="T68" fmla="*/ 40 w 128"/>
              <a:gd name="T69" fmla="*/ 84 h 128"/>
              <a:gd name="T70" fmla="*/ 32 w 128"/>
              <a:gd name="T71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28">
                <a:moveTo>
                  <a:pt x="8" y="120"/>
                </a:moveTo>
                <a:cubicBezTo>
                  <a:pt x="128" y="120"/>
                  <a:pt x="128" y="120"/>
                  <a:pt x="128" y="120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24"/>
                  <a:pt x="8" y="24"/>
                  <a:pt x="8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32"/>
                  <a:pt x="16" y="32"/>
                  <a:pt x="16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48"/>
                  <a:pt x="8" y="48"/>
                  <a:pt x="8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56"/>
                  <a:pt x="16" y="56"/>
                  <a:pt x="16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72"/>
                  <a:pt x="8" y="72"/>
                  <a:pt x="8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80"/>
                  <a:pt x="16" y="80"/>
                  <a:pt x="16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96"/>
                  <a:pt x="8" y="96"/>
                  <a:pt x="8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8" y="104"/>
                  <a:pt x="8" y="104"/>
                  <a:pt x="8" y="104"/>
                </a:cubicBezTo>
                <a:lnTo>
                  <a:pt x="8" y="120"/>
                </a:lnTo>
                <a:close/>
                <a:moveTo>
                  <a:pt x="24" y="84"/>
                </a:moveTo>
                <a:cubicBezTo>
                  <a:pt x="24" y="77"/>
                  <a:pt x="29" y="72"/>
                  <a:pt x="36" y="72"/>
                </a:cubicBezTo>
                <a:cubicBezTo>
                  <a:pt x="37" y="72"/>
                  <a:pt x="38" y="72"/>
                  <a:pt x="40" y="73"/>
                </a:cubicBezTo>
                <a:cubicBezTo>
                  <a:pt x="50" y="59"/>
                  <a:pt x="50" y="59"/>
                  <a:pt x="50" y="59"/>
                </a:cubicBezTo>
                <a:cubicBezTo>
                  <a:pt x="49" y="57"/>
                  <a:pt x="48" y="54"/>
                  <a:pt x="48" y="52"/>
                </a:cubicBezTo>
                <a:cubicBezTo>
                  <a:pt x="48" y="45"/>
                  <a:pt x="53" y="40"/>
                  <a:pt x="60" y="40"/>
                </a:cubicBezTo>
                <a:cubicBezTo>
                  <a:pt x="67" y="40"/>
                  <a:pt x="72" y="45"/>
                  <a:pt x="72" y="52"/>
                </a:cubicBezTo>
                <a:cubicBezTo>
                  <a:pt x="72" y="53"/>
                  <a:pt x="72" y="54"/>
                  <a:pt x="71" y="56"/>
                </a:cubicBezTo>
                <a:cubicBezTo>
                  <a:pt x="85" y="66"/>
                  <a:pt x="85" y="66"/>
                  <a:pt x="85" y="66"/>
                </a:cubicBezTo>
                <a:cubicBezTo>
                  <a:pt x="87" y="65"/>
                  <a:pt x="90" y="64"/>
                  <a:pt x="92" y="64"/>
                </a:cubicBezTo>
                <a:cubicBezTo>
                  <a:pt x="92" y="64"/>
                  <a:pt x="93" y="64"/>
                  <a:pt x="93" y="6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5" y="34"/>
                  <a:pt x="104" y="31"/>
                  <a:pt x="104" y="28"/>
                </a:cubicBezTo>
                <a:cubicBezTo>
                  <a:pt x="104" y="21"/>
                  <a:pt x="109" y="16"/>
                  <a:pt x="116" y="16"/>
                </a:cubicBezTo>
                <a:cubicBezTo>
                  <a:pt x="123" y="16"/>
                  <a:pt x="128" y="21"/>
                  <a:pt x="128" y="28"/>
                </a:cubicBezTo>
                <a:cubicBezTo>
                  <a:pt x="128" y="35"/>
                  <a:pt x="123" y="40"/>
                  <a:pt x="116" y="40"/>
                </a:cubicBezTo>
                <a:cubicBezTo>
                  <a:pt x="115" y="40"/>
                  <a:pt x="115" y="40"/>
                  <a:pt x="115" y="40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103" y="70"/>
                  <a:pt x="104" y="73"/>
                  <a:pt x="104" y="76"/>
                </a:cubicBezTo>
                <a:cubicBezTo>
                  <a:pt x="104" y="83"/>
                  <a:pt x="99" y="88"/>
                  <a:pt x="92" y="88"/>
                </a:cubicBezTo>
                <a:cubicBezTo>
                  <a:pt x="85" y="88"/>
                  <a:pt x="80" y="83"/>
                  <a:pt x="80" y="76"/>
                </a:cubicBezTo>
                <a:cubicBezTo>
                  <a:pt x="80" y="75"/>
                  <a:pt x="80" y="74"/>
                  <a:pt x="81" y="72"/>
                </a:cubicBezTo>
                <a:cubicBezTo>
                  <a:pt x="67" y="62"/>
                  <a:pt x="67" y="62"/>
                  <a:pt x="67" y="62"/>
                </a:cubicBezTo>
                <a:cubicBezTo>
                  <a:pt x="65" y="63"/>
                  <a:pt x="62" y="64"/>
                  <a:pt x="60" y="64"/>
                </a:cubicBezTo>
                <a:cubicBezTo>
                  <a:pt x="59" y="64"/>
                  <a:pt x="58" y="64"/>
                  <a:pt x="56" y="63"/>
                </a:cubicBezTo>
                <a:cubicBezTo>
                  <a:pt x="46" y="77"/>
                  <a:pt x="46" y="77"/>
                  <a:pt x="46" y="77"/>
                </a:cubicBezTo>
                <a:cubicBezTo>
                  <a:pt x="47" y="79"/>
                  <a:pt x="48" y="82"/>
                  <a:pt x="48" y="84"/>
                </a:cubicBezTo>
                <a:cubicBezTo>
                  <a:pt x="48" y="91"/>
                  <a:pt x="43" y="96"/>
                  <a:pt x="36" y="96"/>
                </a:cubicBezTo>
                <a:cubicBezTo>
                  <a:pt x="29" y="96"/>
                  <a:pt x="24" y="91"/>
                  <a:pt x="24" y="84"/>
                </a:cubicBezTo>
                <a:close/>
                <a:moveTo>
                  <a:pt x="112" y="28"/>
                </a:moveTo>
                <a:cubicBezTo>
                  <a:pt x="112" y="30"/>
                  <a:pt x="114" y="32"/>
                  <a:pt x="116" y="32"/>
                </a:cubicBezTo>
                <a:cubicBezTo>
                  <a:pt x="118" y="32"/>
                  <a:pt x="120" y="30"/>
                  <a:pt x="120" y="28"/>
                </a:cubicBezTo>
                <a:cubicBezTo>
                  <a:pt x="120" y="26"/>
                  <a:pt x="118" y="24"/>
                  <a:pt x="116" y="24"/>
                </a:cubicBezTo>
                <a:cubicBezTo>
                  <a:pt x="114" y="24"/>
                  <a:pt x="112" y="26"/>
                  <a:pt x="112" y="28"/>
                </a:cubicBezTo>
                <a:close/>
                <a:moveTo>
                  <a:pt x="88" y="76"/>
                </a:moveTo>
                <a:cubicBezTo>
                  <a:pt x="88" y="78"/>
                  <a:pt x="90" y="80"/>
                  <a:pt x="92" y="80"/>
                </a:cubicBezTo>
                <a:cubicBezTo>
                  <a:pt x="94" y="80"/>
                  <a:pt x="96" y="78"/>
                  <a:pt x="96" y="76"/>
                </a:cubicBezTo>
                <a:cubicBezTo>
                  <a:pt x="96" y="74"/>
                  <a:pt x="94" y="72"/>
                  <a:pt x="92" y="72"/>
                </a:cubicBezTo>
                <a:cubicBezTo>
                  <a:pt x="90" y="72"/>
                  <a:pt x="88" y="74"/>
                  <a:pt x="88" y="76"/>
                </a:cubicBezTo>
                <a:close/>
                <a:moveTo>
                  <a:pt x="56" y="52"/>
                </a:moveTo>
                <a:cubicBezTo>
                  <a:pt x="56" y="54"/>
                  <a:pt x="58" y="56"/>
                  <a:pt x="60" y="56"/>
                </a:cubicBezTo>
                <a:cubicBezTo>
                  <a:pt x="62" y="56"/>
                  <a:pt x="64" y="54"/>
                  <a:pt x="64" y="52"/>
                </a:cubicBezTo>
                <a:cubicBezTo>
                  <a:pt x="64" y="50"/>
                  <a:pt x="62" y="48"/>
                  <a:pt x="60" y="48"/>
                </a:cubicBezTo>
                <a:cubicBezTo>
                  <a:pt x="58" y="48"/>
                  <a:pt x="56" y="50"/>
                  <a:pt x="56" y="52"/>
                </a:cubicBezTo>
                <a:close/>
                <a:moveTo>
                  <a:pt x="32" y="84"/>
                </a:moveTo>
                <a:cubicBezTo>
                  <a:pt x="32" y="86"/>
                  <a:pt x="34" y="88"/>
                  <a:pt x="36" y="88"/>
                </a:cubicBezTo>
                <a:cubicBezTo>
                  <a:pt x="38" y="88"/>
                  <a:pt x="40" y="86"/>
                  <a:pt x="40" y="84"/>
                </a:cubicBezTo>
                <a:cubicBezTo>
                  <a:pt x="40" y="82"/>
                  <a:pt x="38" y="80"/>
                  <a:pt x="36" y="80"/>
                </a:cubicBezTo>
                <a:cubicBezTo>
                  <a:pt x="34" y="80"/>
                  <a:pt x="32" y="82"/>
                  <a:pt x="32" y="84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7993529" y="1855715"/>
            <a:ext cx="397371" cy="397371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93" name="Freeform 73"/>
          <p:cNvSpPr>
            <a:spLocks noEditPoints="1" noChangeArrowheads="1"/>
          </p:cNvSpPr>
          <p:nvPr/>
        </p:nvSpPr>
        <p:spPr bwMode="auto">
          <a:xfrm>
            <a:off x="8077200" y="1943100"/>
            <a:ext cx="236538" cy="231775"/>
          </a:xfrm>
          <a:custGeom>
            <a:avLst/>
            <a:gdLst>
              <a:gd name="T0" fmla="*/ 0 w 131"/>
              <a:gd name="T1" fmla="*/ 99 h 131"/>
              <a:gd name="T2" fmla="*/ 32 w 131"/>
              <a:gd name="T3" fmla="*/ 131 h 131"/>
              <a:gd name="T4" fmla="*/ 0 w 131"/>
              <a:gd name="T5" fmla="*/ 131 h 131"/>
              <a:gd name="T6" fmla="*/ 0 w 131"/>
              <a:gd name="T7" fmla="*/ 99 h 131"/>
              <a:gd name="T8" fmla="*/ 80 w 131"/>
              <a:gd name="T9" fmla="*/ 6 h 131"/>
              <a:gd name="T10" fmla="*/ 91 w 131"/>
              <a:gd name="T11" fmla="*/ 40 h 131"/>
              <a:gd name="T12" fmla="*/ 125 w 131"/>
              <a:gd name="T13" fmla="*/ 51 h 131"/>
              <a:gd name="T14" fmla="*/ 114 w 131"/>
              <a:gd name="T15" fmla="*/ 17 h 131"/>
              <a:gd name="T16" fmla="*/ 80 w 131"/>
              <a:gd name="T17" fmla="*/ 6 h 131"/>
              <a:gd name="T18" fmla="*/ 98 w 131"/>
              <a:gd name="T19" fmla="*/ 55 h 131"/>
              <a:gd name="T20" fmla="*/ 40 w 131"/>
              <a:gd name="T21" fmla="*/ 113 h 131"/>
              <a:gd name="T22" fmla="*/ 52 w 131"/>
              <a:gd name="T23" fmla="*/ 125 h 131"/>
              <a:gd name="T24" fmla="*/ 115 w 131"/>
              <a:gd name="T25" fmla="*/ 61 h 131"/>
              <a:gd name="T26" fmla="*/ 98 w 131"/>
              <a:gd name="T27" fmla="*/ 55 h 131"/>
              <a:gd name="T28" fmla="*/ 86 w 131"/>
              <a:gd name="T29" fmla="*/ 45 h 131"/>
              <a:gd name="T30" fmla="*/ 80 w 131"/>
              <a:gd name="T31" fmla="*/ 39 h 131"/>
              <a:gd name="T32" fmla="*/ 23 w 131"/>
              <a:gd name="T33" fmla="*/ 96 h 131"/>
              <a:gd name="T34" fmla="*/ 35 w 131"/>
              <a:gd name="T35" fmla="*/ 108 h 131"/>
              <a:gd name="T36" fmla="*/ 92 w 131"/>
              <a:gd name="T37" fmla="*/ 51 h 131"/>
              <a:gd name="T38" fmla="*/ 86 w 131"/>
              <a:gd name="T39" fmla="*/ 45 h 131"/>
              <a:gd name="T40" fmla="*/ 70 w 131"/>
              <a:gd name="T41" fmla="*/ 16 h 131"/>
              <a:gd name="T42" fmla="*/ 6 w 131"/>
              <a:gd name="T43" fmla="*/ 79 h 131"/>
              <a:gd name="T44" fmla="*/ 18 w 131"/>
              <a:gd name="T45" fmla="*/ 91 h 131"/>
              <a:gd name="T46" fmla="*/ 76 w 131"/>
              <a:gd name="T47" fmla="*/ 33 h 131"/>
              <a:gd name="T48" fmla="*/ 70 w 131"/>
              <a:gd name="T49" fmla="*/ 1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1">
                <a:moveTo>
                  <a:pt x="0" y="99"/>
                </a:moveTo>
                <a:cubicBezTo>
                  <a:pt x="32" y="131"/>
                  <a:pt x="32" y="131"/>
                  <a:pt x="32" y="131"/>
                </a:cubicBezTo>
                <a:cubicBezTo>
                  <a:pt x="0" y="131"/>
                  <a:pt x="0" y="131"/>
                  <a:pt x="0" y="131"/>
                </a:cubicBezTo>
                <a:lnTo>
                  <a:pt x="0" y="99"/>
                </a:lnTo>
                <a:close/>
                <a:moveTo>
                  <a:pt x="80" y="6"/>
                </a:moveTo>
                <a:cubicBezTo>
                  <a:pt x="74" y="12"/>
                  <a:pt x="79" y="27"/>
                  <a:pt x="91" y="40"/>
                </a:cubicBezTo>
                <a:cubicBezTo>
                  <a:pt x="104" y="52"/>
                  <a:pt x="119" y="57"/>
                  <a:pt x="125" y="51"/>
                </a:cubicBezTo>
                <a:cubicBezTo>
                  <a:pt x="131" y="45"/>
                  <a:pt x="126" y="30"/>
                  <a:pt x="114" y="17"/>
                </a:cubicBezTo>
                <a:cubicBezTo>
                  <a:pt x="101" y="5"/>
                  <a:pt x="86" y="0"/>
                  <a:pt x="80" y="6"/>
                </a:cubicBezTo>
                <a:close/>
                <a:moveTo>
                  <a:pt x="98" y="55"/>
                </a:moveTo>
                <a:cubicBezTo>
                  <a:pt x="40" y="113"/>
                  <a:pt x="40" y="113"/>
                  <a:pt x="40" y="113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115" y="61"/>
                  <a:pt x="115" y="61"/>
                  <a:pt x="115" y="61"/>
                </a:cubicBezTo>
                <a:cubicBezTo>
                  <a:pt x="110" y="61"/>
                  <a:pt x="104" y="59"/>
                  <a:pt x="98" y="55"/>
                </a:cubicBezTo>
                <a:close/>
                <a:moveTo>
                  <a:pt x="86" y="45"/>
                </a:moveTo>
                <a:cubicBezTo>
                  <a:pt x="84" y="43"/>
                  <a:pt x="82" y="41"/>
                  <a:pt x="80" y="39"/>
                </a:cubicBezTo>
                <a:cubicBezTo>
                  <a:pt x="23" y="96"/>
                  <a:pt x="23" y="96"/>
                  <a:pt x="23" y="96"/>
                </a:cubicBezTo>
                <a:cubicBezTo>
                  <a:pt x="35" y="108"/>
                  <a:pt x="35" y="108"/>
                  <a:pt x="35" y="108"/>
                </a:cubicBezTo>
                <a:cubicBezTo>
                  <a:pt x="92" y="51"/>
                  <a:pt x="92" y="51"/>
                  <a:pt x="92" y="51"/>
                </a:cubicBezTo>
                <a:cubicBezTo>
                  <a:pt x="90" y="49"/>
                  <a:pt x="88" y="47"/>
                  <a:pt x="86" y="45"/>
                </a:cubicBezTo>
                <a:close/>
                <a:moveTo>
                  <a:pt x="70" y="16"/>
                </a:moveTo>
                <a:cubicBezTo>
                  <a:pt x="6" y="79"/>
                  <a:pt x="6" y="79"/>
                  <a:pt x="6" y="79"/>
                </a:cubicBezTo>
                <a:cubicBezTo>
                  <a:pt x="18" y="91"/>
                  <a:pt x="18" y="91"/>
                  <a:pt x="18" y="91"/>
                </a:cubicBezTo>
                <a:cubicBezTo>
                  <a:pt x="76" y="33"/>
                  <a:pt x="76" y="33"/>
                  <a:pt x="76" y="33"/>
                </a:cubicBezTo>
                <a:cubicBezTo>
                  <a:pt x="72" y="27"/>
                  <a:pt x="70" y="21"/>
                  <a:pt x="70" y="16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10727271" y="1855715"/>
            <a:ext cx="397371" cy="397371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87" name="Freeform 67"/>
          <p:cNvSpPr>
            <a:spLocks noEditPoints="1" noChangeArrowheads="1"/>
          </p:cNvSpPr>
          <p:nvPr/>
        </p:nvSpPr>
        <p:spPr bwMode="auto">
          <a:xfrm>
            <a:off x="10820400" y="1916113"/>
            <a:ext cx="211138" cy="284162"/>
          </a:xfrm>
          <a:custGeom>
            <a:avLst/>
            <a:gdLst>
              <a:gd name="T0" fmla="*/ 96 w 96"/>
              <a:gd name="T1" fmla="*/ 40 h 128"/>
              <a:gd name="T2" fmla="*/ 96 w 96"/>
              <a:gd name="T3" fmla="*/ 56 h 128"/>
              <a:gd name="T4" fmla="*/ 56 w 96"/>
              <a:gd name="T5" fmla="*/ 103 h 128"/>
              <a:gd name="T6" fmla="*/ 56 w 96"/>
              <a:gd name="T7" fmla="*/ 120 h 128"/>
              <a:gd name="T8" fmla="*/ 68 w 96"/>
              <a:gd name="T9" fmla="*/ 120 h 128"/>
              <a:gd name="T10" fmla="*/ 72 w 96"/>
              <a:gd name="T11" fmla="*/ 124 h 128"/>
              <a:gd name="T12" fmla="*/ 68 w 96"/>
              <a:gd name="T13" fmla="*/ 128 h 128"/>
              <a:gd name="T14" fmla="*/ 28 w 96"/>
              <a:gd name="T15" fmla="*/ 128 h 128"/>
              <a:gd name="T16" fmla="*/ 24 w 96"/>
              <a:gd name="T17" fmla="*/ 124 h 128"/>
              <a:gd name="T18" fmla="*/ 28 w 96"/>
              <a:gd name="T19" fmla="*/ 120 h 128"/>
              <a:gd name="T20" fmla="*/ 40 w 96"/>
              <a:gd name="T21" fmla="*/ 120 h 128"/>
              <a:gd name="T22" fmla="*/ 40 w 96"/>
              <a:gd name="T23" fmla="*/ 103 h 128"/>
              <a:gd name="T24" fmla="*/ 0 w 96"/>
              <a:gd name="T25" fmla="*/ 56 h 128"/>
              <a:gd name="T26" fmla="*/ 0 w 96"/>
              <a:gd name="T27" fmla="*/ 40 h 128"/>
              <a:gd name="T28" fmla="*/ 8 w 96"/>
              <a:gd name="T29" fmla="*/ 40 h 128"/>
              <a:gd name="T30" fmla="*/ 8 w 96"/>
              <a:gd name="T31" fmla="*/ 56 h 128"/>
              <a:gd name="T32" fmla="*/ 28 w 96"/>
              <a:gd name="T33" fmla="*/ 91 h 128"/>
              <a:gd name="T34" fmla="*/ 68 w 96"/>
              <a:gd name="T35" fmla="*/ 91 h 128"/>
              <a:gd name="T36" fmla="*/ 88 w 96"/>
              <a:gd name="T37" fmla="*/ 56 h 128"/>
              <a:gd name="T38" fmla="*/ 88 w 96"/>
              <a:gd name="T39" fmla="*/ 40 h 128"/>
              <a:gd name="T40" fmla="*/ 96 w 96"/>
              <a:gd name="T41" fmla="*/ 40 h 128"/>
              <a:gd name="T42" fmla="*/ 48 w 96"/>
              <a:gd name="T43" fmla="*/ 80 h 128"/>
              <a:gd name="T44" fmla="*/ 72 w 96"/>
              <a:gd name="T45" fmla="*/ 56 h 128"/>
              <a:gd name="T46" fmla="*/ 72 w 96"/>
              <a:gd name="T47" fmla="*/ 24 h 128"/>
              <a:gd name="T48" fmla="*/ 48 w 96"/>
              <a:gd name="T49" fmla="*/ 0 h 128"/>
              <a:gd name="T50" fmla="*/ 24 w 96"/>
              <a:gd name="T51" fmla="*/ 24 h 128"/>
              <a:gd name="T52" fmla="*/ 24 w 96"/>
              <a:gd name="T53" fmla="*/ 56 h 128"/>
              <a:gd name="T54" fmla="*/ 48 w 96"/>
              <a:gd name="T55" fmla="*/ 8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6" h="128">
                <a:moveTo>
                  <a:pt x="96" y="40"/>
                </a:moveTo>
                <a:cubicBezTo>
                  <a:pt x="96" y="56"/>
                  <a:pt x="96" y="56"/>
                  <a:pt x="96" y="56"/>
                </a:cubicBezTo>
                <a:cubicBezTo>
                  <a:pt x="96" y="80"/>
                  <a:pt x="79" y="100"/>
                  <a:pt x="56" y="103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70" y="120"/>
                  <a:pt x="72" y="122"/>
                  <a:pt x="72" y="124"/>
                </a:cubicBezTo>
                <a:cubicBezTo>
                  <a:pt x="72" y="126"/>
                  <a:pt x="70" y="128"/>
                  <a:pt x="68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26"/>
                  <a:pt x="24" y="124"/>
                </a:cubicBezTo>
                <a:cubicBezTo>
                  <a:pt x="24" y="122"/>
                  <a:pt x="26" y="120"/>
                  <a:pt x="28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7" y="100"/>
                  <a:pt x="0" y="80"/>
                  <a:pt x="0" y="56"/>
                </a:cubicBezTo>
                <a:cubicBezTo>
                  <a:pt x="0" y="40"/>
                  <a:pt x="0" y="40"/>
                  <a:pt x="0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70"/>
                  <a:pt x="15" y="84"/>
                  <a:pt x="28" y="91"/>
                </a:cubicBezTo>
                <a:cubicBezTo>
                  <a:pt x="40" y="98"/>
                  <a:pt x="56" y="98"/>
                  <a:pt x="68" y="91"/>
                </a:cubicBezTo>
                <a:cubicBezTo>
                  <a:pt x="81" y="84"/>
                  <a:pt x="88" y="70"/>
                  <a:pt x="88" y="56"/>
                </a:cubicBezTo>
                <a:cubicBezTo>
                  <a:pt x="88" y="40"/>
                  <a:pt x="88" y="40"/>
                  <a:pt x="88" y="40"/>
                </a:cubicBezTo>
                <a:lnTo>
                  <a:pt x="96" y="40"/>
                </a:lnTo>
                <a:close/>
                <a:moveTo>
                  <a:pt x="48" y="80"/>
                </a:moveTo>
                <a:cubicBezTo>
                  <a:pt x="61" y="80"/>
                  <a:pt x="72" y="69"/>
                  <a:pt x="72" y="56"/>
                </a:cubicBezTo>
                <a:cubicBezTo>
                  <a:pt x="72" y="24"/>
                  <a:pt x="72" y="24"/>
                  <a:pt x="72" y="24"/>
                </a:cubicBezTo>
                <a:cubicBezTo>
                  <a:pt x="72" y="11"/>
                  <a:pt x="61" y="0"/>
                  <a:pt x="48" y="0"/>
                </a:cubicBezTo>
                <a:cubicBezTo>
                  <a:pt x="35" y="0"/>
                  <a:pt x="24" y="11"/>
                  <a:pt x="24" y="24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69"/>
                  <a:pt x="35" y="80"/>
                  <a:pt x="48" y="80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2610483" y="1855715"/>
            <a:ext cx="397371" cy="397371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84" name="Freeform 64"/>
          <p:cNvSpPr>
            <a:spLocks noChangeArrowheads="1"/>
          </p:cNvSpPr>
          <p:nvPr/>
        </p:nvSpPr>
        <p:spPr bwMode="auto">
          <a:xfrm>
            <a:off x="2678113" y="1924050"/>
            <a:ext cx="258762" cy="233363"/>
          </a:xfrm>
          <a:custGeom>
            <a:avLst/>
            <a:gdLst>
              <a:gd name="T0" fmla="*/ 111 w 115"/>
              <a:gd name="T1" fmla="*/ 87 h 103"/>
              <a:gd name="T2" fmla="*/ 103 w 115"/>
              <a:gd name="T3" fmla="*/ 80 h 103"/>
              <a:gd name="T4" fmla="*/ 84 w 115"/>
              <a:gd name="T5" fmla="*/ 72 h 103"/>
              <a:gd name="T6" fmla="*/ 83 w 115"/>
              <a:gd name="T7" fmla="*/ 72 h 103"/>
              <a:gd name="T8" fmla="*/ 83 w 115"/>
              <a:gd name="T9" fmla="*/ 72 h 103"/>
              <a:gd name="T10" fmla="*/ 76 w 115"/>
              <a:gd name="T11" fmla="*/ 67 h 103"/>
              <a:gd name="T12" fmla="*/ 76 w 115"/>
              <a:gd name="T13" fmla="*/ 66 h 103"/>
              <a:gd name="T14" fmla="*/ 76 w 115"/>
              <a:gd name="T15" fmla="*/ 66 h 103"/>
              <a:gd name="T16" fmla="*/ 76 w 115"/>
              <a:gd name="T17" fmla="*/ 66 h 103"/>
              <a:gd name="T18" fmla="*/ 75 w 115"/>
              <a:gd name="T19" fmla="*/ 66 h 103"/>
              <a:gd name="T20" fmla="*/ 75 w 115"/>
              <a:gd name="T21" fmla="*/ 66 h 103"/>
              <a:gd name="T22" fmla="*/ 75 w 115"/>
              <a:gd name="T23" fmla="*/ 66 h 103"/>
              <a:gd name="T24" fmla="*/ 75 w 115"/>
              <a:gd name="T25" fmla="*/ 66 h 103"/>
              <a:gd name="T26" fmla="*/ 74 w 115"/>
              <a:gd name="T27" fmla="*/ 65 h 103"/>
              <a:gd name="T28" fmla="*/ 74 w 115"/>
              <a:gd name="T29" fmla="*/ 65 h 103"/>
              <a:gd name="T30" fmla="*/ 74 w 115"/>
              <a:gd name="T31" fmla="*/ 65 h 103"/>
              <a:gd name="T32" fmla="*/ 74 w 115"/>
              <a:gd name="T33" fmla="*/ 65 h 103"/>
              <a:gd name="T34" fmla="*/ 74 w 115"/>
              <a:gd name="T35" fmla="*/ 65 h 103"/>
              <a:gd name="T36" fmla="*/ 74 w 115"/>
              <a:gd name="T37" fmla="*/ 65 h 103"/>
              <a:gd name="T38" fmla="*/ 74 w 115"/>
              <a:gd name="T39" fmla="*/ 65 h 103"/>
              <a:gd name="T40" fmla="*/ 73 w 115"/>
              <a:gd name="T41" fmla="*/ 65 h 103"/>
              <a:gd name="T42" fmla="*/ 72 w 115"/>
              <a:gd name="T43" fmla="*/ 60 h 103"/>
              <a:gd name="T44" fmla="*/ 71 w 115"/>
              <a:gd name="T45" fmla="*/ 59 h 103"/>
              <a:gd name="T46" fmla="*/ 71 w 115"/>
              <a:gd name="T47" fmla="*/ 55 h 103"/>
              <a:gd name="T48" fmla="*/ 72 w 115"/>
              <a:gd name="T49" fmla="*/ 55 h 103"/>
              <a:gd name="T50" fmla="*/ 74 w 115"/>
              <a:gd name="T51" fmla="*/ 48 h 103"/>
              <a:gd name="T52" fmla="*/ 77 w 115"/>
              <a:gd name="T53" fmla="*/ 43 h 103"/>
              <a:gd name="T54" fmla="*/ 78 w 115"/>
              <a:gd name="T55" fmla="*/ 32 h 103"/>
              <a:gd name="T56" fmla="*/ 77 w 115"/>
              <a:gd name="T57" fmla="*/ 33 h 103"/>
              <a:gd name="T58" fmla="*/ 78 w 115"/>
              <a:gd name="T59" fmla="*/ 25 h 103"/>
              <a:gd name="T60" fmla="*/ 76 w 115"/>
              <a:gd name="T61" fmla="*/ 10 h 103"/>
              <a:gd name="T62" fmla="*/ 70 w 115"/>
              <a:gd name="T63" fmla="*/ 4 h 103"/>
              <a:gd name="T64" fmla="*/ 65 w 115"/>
              <a:gd name="T65" fmla="*/ 2 h 103"/>
              <a:gd name="T66" fmla="*/ 46 w 115"/>
              <a:gd name="T67" fmla="*/ 2 h 103"/>
              <a:gd name="T68" fmla="*/ 37 w 115"/>
              <a:gd name="T69" fmla="*/ 9 h 103"/>
              <a:gd name="T70" fmla="*/ 34 w 115"/>
              <a:gd name="T71" fmla="*/ 25 h 103"/>
              <a:gd name="T72" fmla="*/ 36 w 115"/>
              <a:gd name="T73" fmla="*/ 31 h 103"/>
              <a:gd name="T74" fmla="*/ 36 w 115"/>
              <a:gd name="T75" fmla="*/ 33 h 103"/>
              <a:gd name="T76" fmla="*/ 35 w 115"/>
              <a:gd name="T77" fmla="*/ 33 h 103"/>
              <a:gd name="T78" fmla="*/ 37 w 115"/>
              <a:gd name="T79" fmla="*/ 43 h 103"/>
              <a:gd name="T80" fmla="*/ 40 w 115"/>
              <a:gd name="T81" fmla="*/ 48 h 103"/>
              <a:gd name="T82" fmla="*/ 42 w 115"/>
              <a:gd name="T83" fmla="*/ 55 h 103"/>
              <a:gd name="T84" fmla="*/ 43 w 115"/>
              <a:gd name="T85" fmla="*/ 56 h 103"/>
              <a:gd name="T86" fmla="*/ 43 w 115"/>
              <a:gd name="T87" fmla="*/ 59 h 103"/>
              <a:gd name="T88" fmla="*/ 43 w 115"/>
              <a:gd name="T89" fmla="*/ 60 h 103"/>
              <a:gd name="T90" fmla="*/ 43 w 115"/>
              <a:gd name="T91" fmla="*/ 60 h 103"/>
              <a:gd name="T92" fmla="*/ 41 w 115"/>
              <a:gd name="T93" fmla="*/ 65 h 103"/>
              <a:gd name="T94" fmla="*/ 41 w 115"/>
              <a:gd name="T95" fmla="*/ 65 h 103"/>
              <a:gd name="T96" fmla="*/ 39 w 115"/>
              <a:gd name="T97" fmla="*/ 66 h 103"/>
              <a:gd name="T98" fmla="*/ 31 w 115"/>
              <a:gd name="T99" fmla="*/ 71 h 103"/>
              <a:gd name="T100" fmla="*/ 31 w 115"/>
              <a:gd name="T101" fmla="*/ 72 h 103"/>
              <a:gd name="T102" fmla="*/ 31 w 115"/>
              <a:gd name="T103" fmla="*/ 72 h 103"/>
              <a:gd name="T104" fmla="*/ 31 w 115"/>
              <a:gd name="T105" fmla="*/ 72 h 103"/>
              <a:gd name="T106" fmla="*/ 30 w 115"/>
              <a:gd name="T107" fmla="*/ 72 h 103"/>
              <a:gd name="T108" fmla="*/ 11 w 115"/>
              <a:gd name="T109" fmla="*/ 80 h 103"/>
              <a:gd name="T110" fmla="*/ 3 w 115"/>
              <a:gd name="T111" fmla="*/ 87 h 103"/>
              <a:gd name="T112" fmla="*/ 0 w 115"/>
              <a:gd name="T113" fmla="*/ 103 h 103"/>
              <a:gd name="T114" fmla="*/ 115 w 115"/>
              <a:gd name="T115" fmla="*/ 103 h 103"/>
              <a:gd name="T116" fmla="*/ 111 w 115"/>
              <a:gd name="T117" fmla="*/ 87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5" h="103">
                <a:moveTo>
                  <a:pt x="111" y="87"/>
                </a:moveTo>
                <a:cubicBezTo>
                  <a:pt x="111" y="82"/>
                  <a:pt x="108" y="81"/>
                  <a:pt x="103" y="80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3" y="72"/>
                </a:cubicBezTo>
                <a:cubicBezTo>
                  <a:pt x="83" y="72"/>
                  <a:pt x="83" y="72"/>
                  <a:pt x="83" y="72"/>
                </a:cubicBezTo>
                <a:cubicBezTo>
                  <a:pt x="80" y="70"/>
                  <a:pt x="77" y="68"/>
                  <a:pt x="76" y="67"/>
                </a:cubicBezTo>
                <a:cubicBezTo>
                  <a:pt x="76" y="66"/>
                  <a:pt x="76" y="66"/>
                  <a:pt x="76" y="66"/>
                </a:cubicBezTo>
                <a:cubicBezTo>
                  <a:pt x="76" y="66"/>
                  <a:pt x="76" y="66"/>
                  <a:pt x="76" y="66"/>
                </a:cubicBezTo>
                <a:cubicBezTo>
                  <a:pt x="76" y="66"/>
                  <a:pt x="76" y="66"/>
                  <a:pt x="76" y="66"/>
                </a:cubicBezTo>
                <a:cubicBezTo>
                  <a:pt x="75" y="66"/>
                  <a:pt x="75" y="66"/>
                  <a:pt x="75" y="66"/>
                </a:cubicBezTo>
                <a:cubicBezTo>
                  <a:pt x="75" y="66"/>
                  <a:pt x="75" y="66"/>
                  <a:pt x="75" y="66"/>
                </a:cubicBezTo>
                <a:cubicBezTo>
                  <a:pt x="75" y="66"/>
                  <a:pt x="75" y="66"/>
                  <a:pt x="75" y="66"/>
                </a:cubicBezTo>
                <a:cubicBezTo>
                  <a:pt x="75" y="66"/>
                  <a:pt x="75" y="66"/>
                  <a:pt x="75" y="66"/>
                </a:cubicBezTo>
                <a:cubicBezTo>
                  <a:pt x="75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3"/>
                  <a:pt x="72" y="60"/>
                  <a:pt x="72" y="60"/>
                </a:cubicBezTo>
                <a:cubicBezTo>
                  <a:pt x="72" y="59"/>
                  <a:pt x="71" y="61"/>
                  <a:pt x="71" y="59"/>
                </a:cubicBezTo>
                <a:cubicBezTo>
                  <a:pt x="71" y="55"/>
                  <a:pt x="71" y="55"/>
                  <a:pt x="71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73" y="53"/>
                  <a:pt x="73" y="49"/>
                  <a:pt x="74" y="48"/>
                </a:cubicBezTo>
                <a:cubicBezTo>
                  <a:pt x="75" y="48"/>
                  <a:pt x="76" y="47"/>
                  <a:pt x="77" y="43"/>
                </a:cubicBezTo>
                <a:cubicBezTo>
                  <a:pt x="79" y="39"/>
                  <a:pt x="80" y="33"/>
                  <a:pt x="78" y="32"/>
                </a:cubicBezTo>
                <a:cubicBezTo>
                  <a:pt x="78" y="32"/>
                  <a:pt x="78" y="33"/>
                  <a:pt x="77" y="33"/>
                </a:cubicBezTo>
                <a:cubicBezTo>
                  <a:pt x="77" y="32"/>
                  <a:pt x="78" y="28"/>
                  <a:pt x="78" y="25"/>
                </a:cubicBezTo>
                <a:cubicBezTo>
                  <a:pt x="78" y="22"/>
                  <a:pt x="78" y="13"/>
                  <a:pt x="76" y="10"/>
                </a:cubicBezTo>
                <a:cubicBezTo>
                  <a:pt x="75" y="8"/>
                  <a:pt x="72" y="6"/>
                  <a:pt x="70" y="4"/>
                </a:cubicBezTo>
                <a:cubicBezTo>
                  <a:pt x="68" y="3"/>
                  <a:pt x="67" y="2"/>
                  <a:pt x="65" y="2"/>
                </a:cubicBezTo>
                <a:cubicBezTo>
                  <a:pt x="62" y="0"/>
                  <a:pt x="50" y="1"/>
                  <a:pt x="46" y="2"/>
                </a:cubicBezTo>
                <a:cubicBezTo>
                  <a:pt x="42" y="3"/>
                  <a:pt x="39" y="6"/>
                  <a:pt x="37" y="9"/>
                </a:cubicBezTo>
                <a:cubicBezTo>
                  <a:pt x="35" y="12"/>
                  <a:pt x="34" y="22"/>
                  <a:pt x="34" y="25"/>
                </a:cubicBezTo>
                <a:cubicBezTo>
                  <a:pt x="34" y="27"/>
                  <a:pt x="35" y="30"/>
                  <a:pt x="36" y="31"/>
                </a:cubicBezTo>
                <a:cubicBezTo>
                  <a:pt x="36" y="32"/>
                  <a:pt x="36" y="32"/>
                  <a:pt x="36" y="33"/>
                </a:cubicBezTo>
                <a:cubicBezTo>
                  <a:pt x="36" y="33"/>
                  <a:pt x="36" y="32"/>
                  <a:pt x="35" y="33"/>
                </a:cubicBezTo>
                <a:cubicBezTo>
                  <a:pt x="34" y="33"/>
                  <a:pt x="35" y="39"/>
                  <a:pt x="37" y="43"/>
                </a:cubicBezTo>
                <a:cubicBezTo>
                  <a:pt x="38" y="47"/>
                  <a:pt x="39" y="48"/>
                  <a:pt x="40" y="48"/>
                </a:cubicBezTo>
                <a:cubicBezTo>
                  <a:pt x="40" y="49"/>
                  <a:pt x="40" y="53"/>
                  <a:pt x="42" y="55"/>
                </a:cubicBezTo>
                <a:cubicBezTo>
                  <a:pt x="42" y="55"/>
                  <a:pt x="42" y="55"/>
                  <a:pt x="43" y="56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60"/>
                  <a:pt x="43" y="60"/>
                  <a:pt x="43" y="60"/>
                </a:cubicBezTo>
                <a:cubicBezTo>
                  <a:pt x="43" y="60"/>
                  <a:pt x="43" y="59"/>
                  <a:pt x="43" y="60"/>
                </a:cubicBezTo>
                <a:cubicBezTo>
                  <a:pt x="42" y="62"/>
                  <a:pt x="41" y="63"/>
                  <a:pt x="41" y="65"/>
                </a:cubicBezTo>
                <a:cubicBezTo>
                  <a:pt x="41" y="65"/>
                  <a:pt x="41" y="65"/>
                  <a:pt x="41" y="65"/>
                </a:cubicBezTo>
                <a:cubicBezTo>
                  <a:pt x="40" y="64"/>
                  <a:pt x="39" y="65"/>
                  <a:pt x="39" y="66"/>
                </a:cubicBezTo>
                <a:cubicBezTo>
                  <a:pt x="38" y="67"/>
                  <a:pt x="35" y="70"/>
                  <a:pt x="31" y="71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72"/>
                  <a:pt x="30" y="72"/>
                  <a:pt x="30" y="72"/>
                </a:cubicBezTo>
                <a:cubicBezTo>
                  <a:pt x="11" y="80"/>
                  <a:pt x="11" y="80"/>
                  <a:pt x="11" y="80"/>
                </a:cubicBezTo>
                <a:cubicBezTo>
                  <a:pt x="7" y="82"/>
                  <a:pt x="3" y="82"/>
                  <a:pt x="3" y="87"/>
                </a:cubicBezTo>
                <a:cubicBezTo>
                  <a:pt x="0" y="103"/>
                  <a:pt x="0" y="103"/>
                  <a:pt x="0" y="103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111" y="87"/>
                  <a:pt x="111" y="87"/>
                  <a:pt x="111" y="87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0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0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307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5" dur="1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0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0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307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9" dur="1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3" dur="150" fill="hold"/>
                                        <p:tgtEl>
                                          <p:spTgt spid="307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3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0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30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27" dur="150" fill="hold"/>
                                        <p:tgtEl>
                                          <p:spTgt spid="307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30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/>
      <p:bldP spid="30738" grpId="0"/>
      <p:bldP spid="30739" grpId="0"/>
      <p:bldP spid="30753" grpId="0"/>
      <p:bldP spid="30754" grpId="0"/>
      <p:bldP spid="30768" grpId="0"/>
      <p:bldP spid="30769" grpId="0"/>
      <p:bldP spid="3" grpId="0"/>
      <p:bldP spid="85" grpId="0"/>
      <p:bldP spid="86" grpId="0"/>
      <p:bldP spid="87" grpId="0"/>
      <p:bldP spid="4" grpId="0" animBg="1"/>
      <p:bldP spid="4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82" grpId="0" animBg="1"/>
      <p:bldP spid="82" grpId="1" animBg="1"/>
      <p:bldP spid="30790" grpId="0" animBg="1"/>
      <p:bldP spid="30790" grpId="1" animBg="1"/>
      <p:bldP spid="83" grpId="0" animBg="1"/>
      <p:bldP spid="83" grpId="1" animBg="1"/>
      <p:bldP spid="30793" grpId="0" animBg="1"/>
      <p:bldP spid="30793" grpId="1" animBg="1"/>
      <p:bldP spid="84" grpId="0" animBg="1"/>
      <p:bldP spid="84" grpId="1" animBg="1"/>
      <p:bldP spid="30787" grpId="0" animBg="1"/>
      <p:bldP spid="30787" grpId="1" animBg="1"/>
      <p:bldP spid="81" grpId="0" animBg="1"/>
      <p:bldP spid="81" grpId="1" animBg="1"/>
      <p:bldP spid="30784" grpId="0" animBg="1"/>
      <p:bldP spid="3078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3772331" y="2770717"/>
            <a:ext cx="610893" cy="61089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795864" y="2770717"/>
            <a:ext cx="610893" cy="61089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836331" y="2770717"/>
            <a:ext cx="610893" cy="61089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842931" y="2770717"/>
            <a:ext cx="610893" cy="61089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723398" y="2770717"/>
            <a:ext cx="610893" cy="61089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773" name="Freeform 5"/>
          <p:cNvSpPr/>
          <p:nvPr/>
        </p:nvSpPr>
        <p:spPr bwMode="auto">
          <a:xfrm>
            <a:off x="888537" y="1915282"/>
            <a:ext cx="10443633" cy="2364316"/>
          </a:xfrm>
          <a:custGeom>
            <a:avLst/>
            <a:gdLst/>
            <a:ahLst/>
            <a:cxnLst/>
            <a:rect l="l" t="t" r="r" b="b"/>
            <a:pathLst>
              <a:path w="7832725" h="1773237">
                <a:moveTo>
                  <a:pt x="2400025" y="0"/>
                </a:moveTo>
                <a:cubicBezTo>
                  <a:pt x="2887909" y="0"/>
                  <a:pt x="3281363" y="397624"/>
                  <a:pt x="3281363" y="887412"/>
                </a:cubicBezTo>
                <a:lnTo>
                  <a:pt x="3281167" y="887412"/>
                </a:lnTo>
                <a:cubicBezTo>
                  <a:pt x="3281167" y="1238051"/>
                  <a:pt x="3566910" y="1522781"/>
                  <a:pt x="3915569" y="1522781"/>
                </a:cubicBezTo>
                <a:cubicBezTo>
                  <a:pt x="4266850" y="1522781"/>
                  <a:pt x="4549971" y="1238051"/>
                  <a:pt x="4549971" y="887412"/>
                </a:cubicBezTo>
                <a:lnTo>
                  <a:pt x="4549775" y="887412"/>
                </a:lnTo>
                <a:cubicBezTo>
                  <a:pt x="4549775" y="397624"/>
                  <a:pt x="4943230" y="0"/>
                  <a:pt x="5431114" y="0"/>
                </a:cubicBezTo>
                <a:cubicBezTo>
                  <a:pt x="5918997" y="0"/>
                  <a:pt x="6315075" y="397624"/>
                  <a:pt x="6315075" y="887412"/>
                </a:cubicBezTo>
                <a:lnTo>
                  <a:pt x="6314880" y="887412"/>
                </a:lnTo>
                <a:cubicBezTo>
                  <a:pt x="6314880" y="1238051"/>
                  <a:pt x="6598002" y="1522781"/>
                  <a:pt x="6949282" y="1522781"/>
                </a:cubicBezTo>
                <a:cubicBezTo>
                  <a:pt x="7297940" y="1522781"/>
                  <a:pt x="7583683" y="1238051"/>
                  <a:pt x="7583683" y="887412"/>
                </a:cubicBezTo>
                <a:cubicBezTo>
                  <a:pt x="7583683" y="887412"/>
                  <a:pt x="7583683" y="887412"/>
                  <a:pt x="7832725" y="887412"/>
                </a:cubicBezTo>
                <a:cubicBezTo>
                  <a:pt x="7832725" y="1377780"/>
                  <a:pt x="7436880" y="1773237"/>
                  <a:pt x="6949282" y="1773237"/>
                </a:cubicBezTo>
                <a:cubicBezTo>
                  <a:pt x="6461684" y="1773237"/>
                  <a:pt x="6065838" y="1377780"/>
                  <a:pt x="6065838" y="887412"/>
                </a:cubicBezTo>
                <a:cubicBezTo>
                  <a:pt x="6065887" y="534554"/>
                  <a:pt x="5782600" y="250161"/>
                  <a:pt x="5431114" y="250161"/>
                </a:cubicBezTo>
                <a:cubicBezTo>
                  <a:pt x="5082251" y="250161"/>
                  <a:pt x="4798963" y="534554"/>
                  <a:pt x="4798963" y="887412"/>
                </a:cubicBezTo>
                <a:cubicBezTo>
                  <a:pt x="4798980" y="887412"/>
                  <a:pt x="4798997" y="887412"/>
                  <a:pt x="4799013" y="887412"/>
                </a:cubicBezTo>
                <a:cubicBezTo>
                  <a:pt x="4799013" y="1377780"/>
                  <a:pt x="4403167" y="1773237"/>
                  <a:pt x="3915569" y="1773237"/>
                </a:cubicBezTo>
                <a:cubicBezTo>
                  <a:pt x="3427971" y="1773237"/>
                  <a:pt x="3032125" y="1377780"/>
                  <a:pt x="3032125" y="887412"/>
                </a:cubicBezTo>
                <a:cubicBezTo>
                  <a:pt x="3032175" y="534554"/>
                  <a:pt x="2748888" y="250161"/>
                  <a:pt x="2400025" y="250161"/>
                </a:cubicBezTo>
                <a:cubicBezTo>
                  <a:pt x="2048539" y="250161"/>
                  <a:pt x="1765251" y="534554"/>
                  <a:pt x="1765251" y="887412"/>
                </a:cubicBezTo>
                <a:cubicBezTo>
                  <a:pt x="1765300" y="1377780"/>
                  <a:pt x="1369222" y="1773237"/>
                  <a:pt x="881338" y="1773237"/>
                </a:cubicBezTo>
                <a:cubicBezTo>
                  <a:pt x="393455" y="1773237"/>
                  <a:pt x="0" y="1377780"/>
                  <a:pt x="0" y="887412"/>
                </a:cubicBezTo>
                <a:cubicBezTo>
                  <a:pt x="15" y="887412"/>
                  <a:pt x="1913" y="887412"/>
                  <a:pt x="249188" y="887412"/>
                </a:cubicBezTo>
                <a:cubicBezTo>
                  <a:pt x="249188" y="1238051"/>
                  <a:pt x="532475" y="1522781"/>
                  <a:pt x="881338" y="1522781"/>
                </a:cubicBezTo>
                <a:cubicBezTo>
                  <a:pt x="1232825" y="1522781"/>
                  <a:pt x="1516112" y="1238051"/>
                  <a:pt x="1516112" y="887412"/>
                </a:cubicBezTo>
                <a:cubicBezTo>
                  <a:pt x="1516063" y="397624"/>
                  <a:pt x="1912141" y="0"/>
                  <a:pt x="2400025" y="0"/>
                </a:cubicBez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2777" name="Freeform 9"/>
          <p:cNvSpPr/>
          <p:nvPr/>
        </p:nvSpPr>
        <p:spPr bwMode="auto">
          <a:xfrm>
            <a:off x="888537" y="1915282"/>
            <a:ext cx="10443633" cy="2364316"/>
          </a:xfrm>
          <a:custGeom>
            <a:avLst/>
            <a:gdLst/>
            <a:ahLst/>
            <a:cxnLst/>
            <a:rect l="l" t="t" r="r" b="b"/>
            <a:pathLst>
              <a:path w="7832725" h="1773237">
                <a:moveTo>
                  <a:pt x="881339" y="0"/>
                </a:moveTo>
                <a:cubicBezTo>
                  <a:pt x="1369222" y="0"/>
                  <a:pt x="1765300" y="397624"/>
                  <a:pt x="1765300" y="887412"/>
                </a:cubicBezTo>
                <a:cubicBezTo>
                  <a:pt x="1765251" y="1238051"/>
                  <a:pt x="2048539" y="1522781"/>
                  <a:pt x="2400025" y="1522781"/>
                </a:cubicBezTo>
                <a:cubicBezTo>
                  <a:pt x="2748888" y="1522781"/>
                  <a:pt x="3032175" y="1238051"/>
                  <a:pt x="3032175" y="887412"/>
                </a:cubicBezTo>
                <a:lnTo>
                  <a:pt x="3032125" y="887412"/>
                </a:lnTo>
                <a:cubicBezTo>
                  <a:pt x="3032125" y="397624"/>
                  <a:pt x="3427971" y="0"/>
                  <a:pt x="3915569" y="0"/>
                </a:cubicBezTo>
                <a:cubicBezTo>
                  <a:pt x="4403167" y="0"/>
                  <a:pt x="4799013" y="397624"/>
                  <a:pt x="4799013" y="887412"/>
                </a:cubicBezTo>
                <a:lnTo>
                  <a:pt x="4798963" y="887412"/>
                </a:lnTo>
                <a:cubicBezTo>
                  <a:pt x="4798963" y="1238051"/>
                  <a:pt x="5082251" y="1522781"/>
                  <a:pt x="5431114" y="1522781"/>
                </a:cubicBezTo>
                <a:cubicBezTo>
                  <a:pt x="5782600" y="1522781"/>
                  <a:pt x="6065887" y="1238051"/>
                  <a:pt x="6065887" y="887412"/>
                </a:cubicBezTo>
                <a:lnTo>
                  <a:pt x="6065838" y="887412"/>
                </a:lnTo>
                <a:cubicBezTo>
                  <a:pt x="6065838" y="397624"/>
                  <a:pt x="6461684" y="0"/>
                  <a:pt x="6949282" y="0"/>
                </a:cubicBezTo>
                <a:cubicBezTo>
                  <a:pt x="7436880" y="0"/>
                  <a:pt x="7832725" y="397624"/>
                  <a:pt x="7832725" y="887412"/>
                </a:cubicBezTo>
                <a:cubicBezTo>
                  <a:pt x="7832725" y="887412"/>
                  <a:pt x="7832725" y="887412"/>
                  <a:pt x="7583683" y="887412"/>
                </a:cubicBezTo>
                <a:cubicBezTo>
                  <a:pt x="7583683" y="534554"/>
                  <a:pt x="7297940" y="250161"/>
                  <a:pt x="6949282" y="250161"/>
                </a:cubicBezTo>
                <a:cubicBezTo>
                  <a:pt x="6598002" y="250161"/>
                  <a:pt x="6314880" y="534554"/>
                  <a:pt x="6314880" y="887412"/>
                </a:cubicBezTo>
                <a:cubicBezTo>
                  <a:pt x="6314945" y="887412"/>
                  <a:pt x="6315010" y="887412"/>
                  <a:pt x="6315075" y="887412"/>
                </a:cubicBezTo>
                <a:cubicBezTo>
                  <a:pt x="6315075" y="1377780"/>
                  <a:pt x="5918997" y="1773237"/>
                  <a:pt x="5431114" y="1773237"/>
                </a:cubicBezTo>
                <a:cubicBezTo>
                  <a:pt x="4943230" y="1773237"/>
                  <a:pt x="4549775" y="1377780"/>
                  <a:pt x="4549775" y="887412"/>
                </a:cubicBezTo>
                <a:cubicBezTo>
                  <a:pt x="4549971" y="534554"/>
                  <a:pt x="4266850" y="250161"/>
                  <a:pt x="3915569" y="250161"/>
                </a:cubicBezTo>
                <a:cubicBezTo>
                  <a:pt x="3566910" y="250161"/>
                  <a:pt x="3281167" y="534554"/>
                  <a:pt x="3281167" y="887412"/>
                </a:cubicBezTo>
                <a:cubicBezTo>
                  <a:pt x="3281232" y="887412"/>
                  <a:pt x="3281298" y="887412"/>
                  <a:pt x="3281363" y="887412"/>
                </a:cubicBezTo>
                <a:cubicBezTo>
                  <a:pt x="3281363" y="1377780"/>
                  <a:pt x="2887909" y="1773237"/>
                  <a:pt x="2400025" y="1773237"/>
                </a:cubicBezTo>
                <a:cubicBezTo>
                  <a:pt x="1912141" y="1773237"/>
                  <a:pt x="1516063" y="1377780"/>
                  <a:pt x="1516063" y="887412"/>
                </a:cubicBezTo>
                <a:cubicBezTo>
                  <a:pt x="1516112" y="534554"/>
                  <a:pt x="1232825" y="250161"/>
                  <a:pt x="881339" y="250161"/>
                </a:cubicBezTo>
                <a:cubicBezTo>
                  <a:pt x="532475" y="250161"/>
                  <a:pt x="249188" y="534554"/>
                  <a:pt x="249188" y="887412"/>
                </a:cubicBezTo>
                <a:cubicBezTo>
                  <a:pt x="249174" y="887412"/>
                  <a:pt x="247323" y="887412"/>
                  <a:pt x="0" y="887412"/>
                </a:cubicBezTo>
                <a:cubicBezTo>
                  <a:pt x="0" y="397624"/>
                  <a:pt x="393455" y="0"/>
                  <a:pt x="881339" y="0"/>
                </a:cubicBez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grpSp>
        <p:nvGrpSpPr>
          <p:cNvPr id="7" name="组合 6"/>
          <p:cNvGrpSpPr/>
          <p:nvPr/>
        </p:nvGrpSpPr>
        <p:grpSpPr>
          <a:xfrm>
            <a:off x="9998153" y="2966510"/>
            <a:ext cx="312184" cy="227995"/>
            <a:chOff x="7545040" y="2149250"/>
            <a:chExt cx="141287" cy="103187"/>
          </a:xfrm>
          <a:solidFill>
            <a:srgbClr val="121212"/>
          </a:solidFill>
          <a:effectLst/>
        </p:grpSpPr>
        <p:sp>
          <p:nvSpPr>
            <p:cNvPr id="32787" name="Oval 19"/>
            <p:cNvSpPr>
              <a:spLocks noChangeArrowheads="1"/>
            </p:cNvSpPr>
            <p:nvPr/>
          </p:nvSpPr>
          <p:spPr bwMode="auto">
            <a:xfrm>
              <a:off x="7595840" y="2185762"/>
              <a:ext cx="4127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2788" name="Freeform 20"/>
            <p:cNvSpPr>
              <a:spLocks noEditPoints="1"/>
            </p:cNvSpPr>
            <p:nvPr/>
          </p:nvSpPr>
          <p:spPr bwMode="auto">
            <a:xfrm>
              <a:off x="7545040" y="2149250"/>
              <a:ext cx="141287" cy="103187"/>
            </a:xfrm>
            <a:custGeom>
              <a:avLst/>
              <a:gdLst>
                <a:gd name="T0" fmla="*/ 51 w 54"/>
                <a:gd name="T1" fmla="*/ 6 h 39"/>
                <a:gd name="T2" fmla="*/ 38 w 54"/>
                <a:gd name="T3" fmla="*/ 6 h 39"/>
                <a:gd name="T4" fmla="*/ 37 w 54"/>
                <a:gd name="T5" fmla="*/ 3 h 39"/>
                <a:gd name="T6" fmla="*/ 34 w 54"/>
                <a:gd name="T7" fmla="*/ 0 h 39"/>
                <a:gd name="T8" fmla="*/ 20 w 54"/>
                <a:gd name="T9" fmla="*/ 0 h 39"/>
                <a:gd name="T10" fmla="*/ 16 w 54"/>
                <a:gd name="T11" fmla="*/ 3 h 39"/>
                <a:gd name="T12" fmla="*/ 16 w 54"/>
                <a:gd name="T13" fmla="*/ 6 h 39"/>
                <a:gd name="T14" fmla="*/ 2 w 54"/>
                <a:gd name="T15" fmla="*/ 6 h 39"/>
                <a:gd name="T16" fmla="*/ 0 w 54"/>
                <a:gd name="T17" fmla="*/ 8 h 39"/>
                <a:gd name="T18" fmla="*/ 0 w 54"/>
                <a:gd name="T19" fmla="*/ 37 h 39"/>
                <a:gd name="T20" fmla="*/ 2 w 54"/>
                <a:gd name="T21" fmla="*/ 39 h 39"/>
                <a:gd name="T22" fmla="*/ 51 w 54"/>
                <a:gd name="T23" fmla="*/ 39 h 39"/>
                <a:gd name="T24" fmla="*/ 54 w 54"/>
                <a:gd name="T25" fmla="*/ 37 h 39"/>
                <a:gd name="T26" fmla="*/ 54 w 54"/>
                <a:gd name="T27" fmla="*/ 8 h 39"/>
                <a:gd name="T28" fmla="*/ 51 w 54"/>
                <a:gd name="T29" fmla="*/ 6 h 39"/>
                <a:gd name="T30" fmla="*/ 27 w 54"/>
                <a:gd name="T31" fmla="*/ 36 h 39"/>
                <a:gd name="T32" fmla="*/ 13 w 54"/>
                <a:gd name="T33" fmla="*/ 23 h 39"/>
                <a:gd name="T34" fmla="*/ 27 w 54"/>
                <a:gd name="T35" fmla="*/ 9 h 39"/>
                <a:gd name="T36" fmla="*/ 41 w 54"/>
                <a:gd name="T37" fmla="*/ 23 h 39"/>
                <a:gd name="T38" fmla="*/ 27 w 54"/>
                <a:gd name="T39" fmla="*/ 36 h 39"/>
                <a:gd name="T40" fmla="*/ 51 w 54"/>
                <a:gd name="T41" fmla="*/ 12 h 39"/>
                <a:gd name="T42" fmla="*/ 39 w 54"/>
                <a:gd name="T43" fmla="*/ 12 h 39"/>
                <a:gd name="T44" fmla="*/ 39 w 54"/>
                <a:gd name="T45" fmla="*/ 9 h 39"/>
                <a:gd name="T46" fmla="*/ 51 w 54"/>
                <a:gd name="T47" fmla="*/ 9 h 39"/>
                <a:gd name="T48" fmla="*/ 51 w 54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39">
                  <a:moveTo>
                    <a:pt x="51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1"/>
                    <a:pt x="36" y="0"/>
                    <a:pt x="3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1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3" y="39"/>
                    <a:pt x="54" y="38"/>
                    <a:pt x="54" y="3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7"/>
                    <a:pt x="53" y="6"/>
                    <a:pt x="51" y="6"/>
                  </a:cubicBezTo>
                  <a:close/>
                  <a:moveTo>
                    <a:pt x="27" y="36"/>
                  </a:moveTo>
                  <a:cubicBezTo>
                    <a:pt x="19" y="36"/>
                    <a:pt x="13" y="30"/>
                    <a:pt x="13" y="23"/>
                  </a:cubicBezTo>
                  <a:cubicBezTo>
                    <a:pt x="13" y="15"/>
                    <a:pt x="19" y="9"/>
                    <a:pt x="27" y="9"/>
                  </a:cubicBezTo>
                  <a:cubicBezTo>
                    <a:pt x="34" y="9"/>
                    <a:pt x="41" y="15"/>
                    <a:pt x="41" y="23"/>
                  </a:cubicBezTo>
                  <a:cubicBezTo>
                    <a:pt x="41" y="30"/>
                    <a:pt x="34" y="36"/>
                    <a:pt x="27" y="36"/>
                  </a:cubicBezTo>
                  <a:close/>
                  <a:moveTo>
                    <a:pt x="51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51" y="9"/>
                    <a:pt x="51" y="9"/>
                    <a:pt x="51" y="9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sp>
        <p:nvSpPr>
          <p:cNvPr id="32789" name="Freeform 21"/>
          <p:cNvSpPr>
            <a:spLocks noEditPoints="1" noChangeArrowheads="1"/>
          </p:cNvSpPr>
          <p:nvPr/>
        </p:nvSpPr>
        <p:spPr bwMode="auto">
          <a:xfrm>
            <a:off x="7986713" y="2940050"/>
            <a:ext cx="304800" cy="298450"/>
          </a:xfrm>
          <a:custGeom>
            <a:avLst/>
            <a:gdLst>
              <a:gd name="T0" fmla="*/ 53 w 56"/>
              <a:gd name="T1" fmla="*/ 0 h 55"/>
              <a:gd name="T2" fmla="*/ 4 w 56"/>
              <a:gd name="T3" fmla="*/ 0 h 55"/>
              <a:gd name="T4" fmla="*/ 0 w 56"/>
              <a:gd name="T5" fmla="*/ 3 h 55"/>
              <a:gd name="T6" fmla="*/ 0 w 56"/>
              <a:gd name="T7" fmla="*/ 40 h 55"/>
              <a:gd name="T8" fmla="*/ 4 w 56"/>
              <a:gd name="T9" fmla="*/ 43 h 55"/>
              <a:gd name="T10" fmla="*/ 53 w 56"/>
              <a:gd name="T11" fmla="*/ 43 h 55"/>
              <a:gd name="T12" fmla="*/ 56 w 56"/>
              <a:gd name="T13" fmla="*/ 40 h 55"/>
              <a:gd name="T14" fmla="*/ 56 w 56"/>
              <a:gd name="T15" fmla="*/ 3 h 55"/>
              <a:gd name="T16" fmla="*/ 53 w 56"/>
              <a:gd name="T17" fmla="*/ 0 h 55"/>
              <a:gd name="T18" fmla="*/ 53 w 56"/>
              <a:gd name="T19" fmla="*/ 31 h 55"/>
              <a:gd name="T20" fmla="*/ 49 w 56"/>
              <a:gd name="T21" fmla="*/ 35 h 55"/>
              <a:gd name="T22" fmla="*/ 7 w 56"/>
              <a:gd name="T23" fmla="*/ 35 h 55"/>
              <a:gd name="T24" fmla="*/ 4 w 56"/>
              <a:gd name="T25" fmla="*/ 31 h 55"/>
              <a:gd name="T26" fmla="*/ 4 w 56"/>
              <a:gd name="T27" fmla="*/ 7 h 55"/>
              <a:gd name="T28" fmla="*/ 7 w 56"/>
              <a:gd name="T29" fmla="*/ 3 h 55"/>
              <a:gd name="T30" fmla="*/ 49 w 56"/>
              <a:gd name="T31" fmla="*/ 3 h 55"/>
              <a:gd name="T32" fmla="*/ 53 w 56"/>
              <a:gd name="T33" fmla="*/ 7 h 55"/>
              <a:gd name="T34" fmla="*/ 53 w 56"/>
              <a:gd name="T35" fmla="*/ 31 h 55"/>
              <a:gd name="T36" fmla="*/ 32 w 56"/>
              <a:gd name="T37" fmla="*/ 45 h 55"/>
              <a:gd name="T38" fmla="*/ 34 w 56"/>
              <a:gd name="T39" fmla="*/ 47 h 55"/>
              <a:gd name="T40" fmla="*/ 34 w 56"/>
              <a:gd name="T41" fmla="*/ 48 h 55"/>
              <a:gd name="T42" fmla="*/ 35 w 56"/>
              <a:gd name="T43" fmla="*/ 51 h 55"/>
              <a:gd name="T44" fmla="*/ 39 w 56"/>
              <a:gd name="T45" fmla="*/ 54 h 55"/>
              <a:gd name="T46" fmla="*/ 39 w 56"/>
              <a:gd name="T47" fmla="*/ 55 h 55"/>
              <a:gd name="T48" fmla="*/ 18 w 56"/>
              <a:gd name="T49" fmla="*/ 55 h 55"/>
              <a:gd name="T50" fmla="*/ 18 w 56"/>
              <a:gd name="T51" fmla="*/ 54 h 55"/>
              <a:gd name="T52" fmla="*/ 22 w 56"/>
              <a:gd name="T53" fmla="*/ 51 h 55"/>
              <a:gd name="T54" fmla="*/ 23 w 56"/>
              <a:gd name="T55" fmla="*/ 48 h 55"/>
              <a:gd name="T56" fmla="*/ 23 w 56"/>
              <a:gd name="T57" fmla="*/ 47 h 55"/>
              <a:gd name="T58" fmla="*/ 25 w 56"/>
              <a:gd name="T59" fmla="*/ 45 h 55"/>
              <a:gd name="T60" fmla="*/ 32 w 56"/>
              <a:gd name="T61" fmla="*/ 4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6" h="55">
                <a:moveTo>
                  <a:pt x="5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2"/>
                  <a:pt x="2" y="43"/>
                  <a:pt x="4" y="43"/>
                </a:cubicBezTo>
                <a:cubicBezTo>
                  <a:pt x="53" y="43"/>
                  <a:pt x="53" y="43"/>
                  <a:pt x="53" y="43"/>
                </a:cubicBezTo>
                <a:cubicBezTo>
                  <a:pt x="55" y="43"/>
                  <a:pt x="56" y="42"/>
                  <a:pt x="56" y="40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5" y="0"/>
                  <a:pt x="53" y="0"/>
                </a:cubicBezTo>
                <a:close/>
                <a:moveTo>
                  <a:pt x="53" y="31"/>
                </a:moveTo>
                <a:cubicBezTo>
                  <a:pt x="53" y="33"/>
                  <a:pt x="51" y="35"/>
                  <a:pt x="49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5" y="35"/>
                  <a:pt x="4" y="33"/>
                  <a:pt x="4" y="31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5"/>
                  <a:pt x="53" y="7"/>
                </a:cubicBezTo>
                <a:lnTo>
                  <a:pt x="53" y="31"/>
                </a:lnTo>
                <a:close/>
                <a:moveTo>
                  <a:pt x="32" y="45"/>
                </a:moveTo>
                <a:cubicBezTo>
                  <a:pt x="33" y="45"/>
                  <a:pt x="34" y="46"/>
                  <a:pt x="34" y="47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9"/>
                  <a:pt x="34" y="51"/>
                  <a:pt x="35" y="51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3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7" y="55"/>
                  <a:pt x="17" y="55"/>
                  <a:pt x="18" y="54"/>
                </a:cubicBezTo>
                <a:cubicBezTo>
                  <a:pt x="22" y="51"/>
                  <a:pt x="22" y="51"/>
                  <a:pt x="22" y="51"/>
                </a:cubicBezTo>
                <a:cubicBezTo>
                  <a:pt x="22" y="51"/>
                  <a:pt x="23" y="49"/>
                  <a:pt x="23" y="48"/>
                </a:cubicBezTo>
                <a:cubicBezTo>
                  <a:pt x="23" y="47"/>
                  <a:pt x="23" y="47"/>
                  <a:pt x="23" y="47"/>
                </a:cubicBezTo>
                <a:cubicBezTo>
                  <a:pt x="23" y="46"/>
                  <a:pt x="24" y="45"/>
                  <a:pt x="25" y="45"/>
                </a:cubicBezTo>
                <a:lnTo>
                  <a:pt x="32" y="45"/>
                </a:ln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918124" y="2986195"/>
            <a:ext cx="382341" cy="203445"/>
            <a:chOff x="4495452" y="2154012"/>
            <a:chExt cx="173038" cy="92075"/>
          </a:xfrm>
          <a:solidFill>
            <a:srgbClr val="121212"/>
          </a:solidFill>
          <a:effectLst/>
        </p:grpSpPr>
        <p:sp>
          <p:nvSpPr>
            <p:cNvPr id="32790" name="Freeform 22"/>
            <p:cNvSpPr/>
            <p:nvPr/>
          </p:nvSpPr>
          <p:spPr bwMode="auto">
            <a:xfrm>
              <a:off x="4552602" y="2154012"/>
              <a:ext cx="115888" cy="92075"/>
            </a:xfrm>
            <a:custGeom>
              <a:avLst/>
              <a:gdLst>
                <a:gd name="T0" fmla="*/ 0 w 44"/>
                <a:gd name="T1" fmla="*/ 0 h 35"/>
                <a:gd name="T2" fmla="*/ 32 w 44"/>
                <a:gd name="T3" fmla="*/ 0 h 35"/>
                <a:gd name="T4" fmla="*/ 34 w 44"/>
                <a:gd name="T5" fmla="*/ 2 h 35"/>
                <a:gd name="T6" fmla="*/ 34 w 44"/>
                <a:gd name="T7" fmla="*/ 21 h 35"/>
                <a:gd name="T8" fmla="*/ 44 w 44"/>
                <a:gd name="T9" fmla="*/ 21 h 35"/>
                <a:gd name="T10" fmla="*/ 31 w 44"/>
                <a:gd name="T11" fmla="*/ 35 h 35"/>
                <a:gd name="T12" fmla="*/ 30 w 44"/>
                <a:gd name="T13" fmla="*/ 35 h 35"/>
                <a:gd name="T14" fmla="*/ 17 w 44"/>
                <a:gd name="T15" fmla="*/ 21 h 35"/>
                <a:gd name="T16" fmla="*/ 27 w 44"/>
                <a:gd name="T17" fmla="*/ 21 h 35"/>
                <a:gd name="T18" fmla="*/ 27 w 44"/>
                <a:gd name="T19" fmla="*/ 7 h 35"/>
                <a:gd name="T20" fmla="*/ 7 w 44"/>
                <a:gd name="T21" fmla="*/ 7 h 35"/>
                <a:gd name="T22" fmla="*/ 0 w 44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cubicBezTo>
                    <a:pt x="8" y="0"/>
                    <a:pt x="25" y="0"/>
                    <a:pt x="32" y="0"/>
                  </a:cubicBezTo>
                  <a:cubicBezTo>
                    <a:pt x="33" y="0"/>
                    <a:pt x="34" y="1"/>
                    <a:pt x="34" y="2"/>
                  </a:cubicBezTo>
                  <a:cubicBezTo>
                    <a:pt x="34" y="8"/>
                    <a:pt x="34" y="14"/>
                    <a:pt x="34" y="21"/>
                  </a:cubicBezTo>
                  <a:cubicBezTo>
                    <a:pt x="38" y="21"/>
                    <a:pt x="41" y="21"/>
                    <a:pt x="44" y="21"/>
                  </a:cubicBezTo>
                  <a:cubicBezTo>
                    <a:pt x="40" y="25"/>
                    <a:pt x="35" y="30"/>
                    <a:pt x="31" y="35"/>
                  </a:cubicBezTo>
                  <a:cubicBezTo>
                    <a:pt x="31" y="35"/>
                    <a:pt x="31" y="35"/>
                    <a:pt x="30" y="35"/>
                  </a:cubicBezTo>
                  <a:cubicBezTo>
                    <a:pt x="26" y="30"/>
                    <a:pt x="22" y="25"/>
                    <a:pt x="17" y="21"/>
                  </a:cubicBezTo>
                  <a:cubicBezTo>
                    <a:pt x="21" y="21"/>
                    <a:pt x="24" y="21"/>
                    <a:pt x="27" y="21"/>
                  </a:cubicBezTo>
                  <a:cubicBezTo>
                    <a:pt x="27" y="16"/>
                    <a:pt x="27" y="12"/>
                    <a:pt x="27" y="7"/>
                  </a:cubicBezTo>
                  <a:cubicBezTo>
                    <a:pt x="24" y="7"/>
                    <a:pt x="11" y="7"/>
                    <a:pt x="7" y="7"/>
                  </a:cubicBezTo>
                  <a:cubicBezTo>
                    <a:pt x="5" y="5"/>
                    <a:pt x="3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2791" name="Freeform 23"/>
            <p:cNvSpPr/>
            <p:nvPr/>
          </p:nvSpPr>
          <p:spPr bwMode="auto">
            <a:xfrm>
              <a:off x="4495452" y="2154012"/>
              <a:ext cx="115888" cy="92075"/>
            </a:xfrm>
            <a:custGeom>
              <a:avLst/>
              <a:gdLst>
                <a:gd name="T0" fmla="*/ 13 w 44"/>
                <a:gd name="T1" fmla="*/ 0 h 35"/>
                <a:gd name="T2" fmla="*/ 14 w 44"/>
                <a:gd name="T3" fmla="*/ 0 h 35"/>
                <a:gd name="T4" fmla="*/ 27 w 44"/>
                <a:gd name="T5" fmla="*/ 15 h 35"/>
                <a:gd name="T6" fmla="*/ 17 w 44"/>
                <a:gd name="T7" fmla="*/ 15 h 35"/>
                <a:gd name="T8" fmla="*/ 17 w 44"/>
                <a:gd name="T9" fmla="*/ 28 h 35"/>
                <a:gd name="T10" fmla="*/ 37 w 44"/>
                <a:gd name="T11" fmla="*/ 28 h 35"/>
                <a:gd name="T12" fmla="*/ 44 w 44"/>
                <a:gd name="T13" fmla="*/ 35 h 35"/>
                <a:gd name="T14" fmla="*/ 12 w 44"/>
                <a:gd name="T15" fmla="*/ 35 h 35"/>
                <a:gd name="T16" fmla="*/ 10 w 44"/>
                <a:gd name="T17" fmla="*/ 33 h 35"/>
                <a:gd name="T18" fmla="*/ 10 w 44"/>
                <a:gd name="T19" fmla="*/ 15 h 35"/>
                <a:gd name="T20" fmla="*/ 0 w 44"/>
                <a:gd name="T21" fmla="*/ 15 h 35"/>
                <a:gd name="T22" fmla="*/ 13 w 44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35">
                  <a:moveTo>
                    <a:pt x="13" y="0"/>
                  </a:moveTo>
                  <a:cubicBezTo>
                    <a:pt x="13" y="0"/>
                    <a:pt x="14" y="0"/>
                    <a:pt x="14" y="0"/>
                  </a:cubicBezTo>
                  <a:cubicBezTo>
                    <a:pt x="18" y="5"/>
                    <a:pt x="22" y="10"/>
                    <a:pt x="27" y="15"/>
                  </a:cubicBezTo>
                  <a:cubicBezTo>
                    <a:pt x="23" y="15"/>
                    <a:pt x="20" y="15"/>
                    <a:pt x="17" y="15"/>
                  </a:cubicBezTo>
                  <a:cubicBezTo>
                    <a:pt x="17" y="19"/>
                    <a:pt x="17" y="24"/>
                    <a:pt x="17" y="28"/>
                  </a:cubicBezTo>
                  <a:cubicBezTo>
                    <a:pt x="20" y="28"/>
                    <a:pt x="34" y="28"/>
                    <a:pt x="37" y="28"/>
                  </a:cubicBezTo>
                  <a:cubicBezTo>
                    <a:pt x="40" y="30"/>
                    <a:pt x="42" y="33"/>
                    <a:pt x="44" y="35"/>
                  </a:cubicBezTo>
                  <a:cubicBezTo>
                    <a:pt x="37" y="35"/>
                    <a:pt x="20" y="35"/>
                    <a:pt x="12" y="35"/>
                  </a:cubicBezTo>
                  <a:cubicBezTo>
                    <a:pt x="11" y="35"/>
                    <a:pt x="10" y="34"/>
                    <a:pt x="10" y="33"/>
                  </a:cubicBezTo>
                  <a:cubicBezTo>
                    <a:pt x="10" y="27"/>
                    <a:pt x="10" y="21"/>
                    <a:pt x="10" y="15"/>
                  </a:cubicBezTo>
                  <a:cubicBezTo>
                    <a:pt x="7" y="15"/>
                    <a:pt x="3" y="15"/>
                    <a:pt x="0" y="15"/>
                  </a:cubicBezTo>
                  <a:cubicBezTo>
                    <a:pt x="4" y="10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926225" y="2926749"/>
            <a:ext cx="323307" cy="326568"/>
            <a:chOff x="2987327" y="2122262"/>
            <a:chExt cx="157163" cy="158750"/>
          </a:xfrm>
          <a:solidFill>
            <a:srgbClr val="121212"/>
          </a:solidFill>
          <a:effectLst/>
        </p:grpSpPr>
        <p:sp>
          <p:nvSpPr>
            <p:cNvPr id="32792" name="Freeform 24"/>
            <p:cNvSpPr/>
            <p:nvPr/>
          </p:nvSpPr>
          <p:spPr bwMode="auto">
            <a:xfrm>
              <a:off x="3082577" y="2217512"/>
              <a:ext cx="61913" cy="63500"/>
            </a:xfrm>
            <a:custGeom>
              <a:avLst/>
              <a:gdLst>
                <a:gd name="T0" fmla="*/ 22 w 24"/>
                <a:gd name="T1" fmla="*/ 14 h 24"/>
                <a:gd name="T2" fmla="*/ 8 w 24"/>
                <a:gd name="T3" fmla="*/ 0 h 24"/>
                <a:gd name="T4" fmla="*/ 0 w 24"/>
                <a:gd name="T5" fmla="*/ 8 h 24"/>
                <a:gd name="T6" fmla="*/ 14 w 24"/>
                <a:gd name="T7" fmla="*/ 22 h 24"/>
                <a:gd name="T8" fmla="*/ 22 w 24"/>
                <a:gd name="T9" fmla="*/ 22 h 24"/>
                <a:gd name="T10" fmla="*/ 2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2" y="14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3" y="6"/>
                    <a:pt x="0" y="8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6" y="24"/>
                    <a:pt x="20" y="24"/>
                    <a:pt x="22" y="22"/>
                  </a:cubicBezTo>
                  <a:cubicBezTo>
                    <a:pt x="24" y="19"/>
                    <a:pt x="24" y="16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2793" name="Freeform 25"/>
            <p:cNvSpPr>
              <a:spLocks noEditPoints="1"/>
            </p:cNvSpPr>
            <p:nvPr/>
          </p:nvSpPr>
          <p:spPr bwMode="auto">
            <a:xfrm>
              <a:off x="2987327" y="2122262"/>
              <a:ext cx="115888" cy="115888"/>
            </a:xfrm>
            <a:custGeom>
              <a:avLst/>
              <a:gdLst>
                <a:gd name="T0" fmla="*/ 44 w 44"/>
                <a:gd name="T1" fmla="*/ 22 h 44"/>
                <a:gd name="T2" fmla="*/ 22 w 44"/>
                <a:gd name="T3" fmla="*/ 0 h 44"/>
                <a:gd name="T4" fmla="*/ 0 w 44"/>
                <a:gd name="T5" fmla="*/ 22 h 44"/>
                <a:gd name="T6" fmla="*/ 22 w 44"/>
                <a:gd name="T7" fmla="*/ 44 h 44"/>
                <a:gd name="T8" fmla="*/ 44 w 44"/>
                <a:gd name="T9" fmla="*/ 22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5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5"/>
                    <a:pt x="22" y="5"/>
                  </a:cubicBezTo>
                  <a:cubicBezTo>
                    <a:pt x="31" y="5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2794" name="Freeform 26"/>
            <p:cNvSpPr/>
            <p:nvPr/>
          </p:nvSpPr>
          <p:spPr bwMode="auto">
            <a:xfrm>
              <a:off x="3011140" y="2146075"/>
              <a:ext cx="33337" cy="34925"/>
            </a:xfrm>
            <a:custGeom>
              <a:avLst/>
              <a:gdLst>
                <a:gd name="T0" fmla="*/ 0 w 13"/>
                <a:gd name="T1" fmla="*/ 13 h 13"/>
                <a:gd name="T2" fmla="*/ 4 w 13"/>
                <a:gd name="T3" fmla="*/ 13 h 13"/>
                <a:gd name="T4" fmla="*/ 13 w 13"/>
                <a:gd name="T5" fmla="*/ 4 h 13"/>
                <a:gd name="T6" fmla="*/ 13 w 13"/>
                <a:gd name="T7" fmla="*/ 0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8"/>
                    <a:pt x="8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sp>
        <p:nvSpPr>
          <p:cNvPr id="32795" name="Freeform 27"/>
          <p:cNvSpPr>
            <a:spLocks noChangeArrowheads="1"/>
          </p:cNvSpPr>
          <p:nvPr/>
        </p:nvSpPr>
        <p:spPr bwMode="auto">
          <a:xfrm>
            <a:off x="1890713" y="2940050"/>
            <a:ext cx="298450" cy="288925"/>
          </a:xfrm>
          <a:custGeom>
            <a:avLst/>
            <a:gdLst>
              <a:gd name="T0" fmla="*/ 29 w 57"/>
              <a:gd name="T1" fmla="*/ 0 h 55"/>
              <a:gd name="T2" fmla="*/ 8 w 57"/>
              <a:gd name="T3" fmla="*/ 11 h 55"/>
              <a:gd name="T4" fmla="*/ 0 w 57"/>
              <a:gd name="T5" fmla="*/ 6 h 55"/>
              <a:gd name="T6" fmla="*/ 0 w 57"/>
              <a:gd name="T7" fmla="*/ 32 h 55"/>
              <a:gd name="T8" fmla="*/ 22 w 57"/>
              <a:gd name="T9" fmla="*/ 19 h 55"/>
              <a:gd name="T10" fmla="*/ 15 w 57"/>
              <a:gd name="T11" fmla="*/ 15 h 55"/>
              <a:gd name="T12" fmla="*/ 29 w 57"/>
              <a:gd name="T13" fmla="*/ 9 h 55"/>
              <a:gd name="T14" fmla="*/ 48 w 57"/>
              <a:gd name="T15" fmla="*/ 28 h 55"/>
              <a:gd name="T16" fmla="*/ 29 w 57"/>
              <a:gd name="T17" fmla="*/ 47 h 55"/>
              <a:gd name="T18" fmla="*/ 29 w 57"/>
              <a:gd name="T19" fmla="*/ 55 h 55"/>
              <a:gd name="T20" fmla="*/ 57 w 57"/>
              <a:gd name="T21" fmla="*/ 28 h 55"/>
              <a:gd name="T22" fmla="*/ 29 w 57"/>
              <a:gd name="T2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" h="55">
                <a:moveTo>
                  <a:pt x="29" y="0"/>
                </a:moveTo>
                <a:cubicBezTo>
                  <a:pt x="21" y="0"/>
                  <a:pt x="13" y="4"/>
                  <a:pt x="8" y="11"/>
                </a:cubicBezTo>
                <a:cubicBezTo>
                  <a:pt x="0" y="6"/>
                  <a:pt x="0" y="6"/>
                  <a:pt x="0" y="6"/>
                </a:cubicBezTo>
                <a:cubicBezTo>
                  <a:pt x="0" y="32"/>
                  <a:pt x="0" y="32"/>
                  <a:pt x="0" y="32"/>
                </a:cubicBezTo>
                <a:cubicBezTo>
                  <a:pt x="22" y="19"/>
                  <a:pt x="22" y="19"/>
                  <a:pt x="22" y="19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1"/>
                  <a:pt x="24" y="9"/>
                  <a:pt x="29" y="9"/>
                </a:cubicBezTo>
                <a:cubicBezTo>
                  <a:pt x="40" y="9"/>
                  <a:pt x="48" y="17"/>
                  <a:pt x="48" y="28"/>
                </a:cubicBezTo>
                <a:cubicBezTo>
                  <a:pt x="48" y="38"/>
                  <a:pt x="40" y="47"/>
                  <a:pt x="29" y="47"/>
                </a:cubicBezTo>
                <a:cubicBezTo>
                  <a:pt x="29" y="55"/>
                  <a:pt x="29" y="55"/>
                  <a:pt x="29" y="55"/>
                </a:cubicBezTo>
                <a:cubicBezTo>
                  <a:pt x="44" y="55"/>
                  <a:pt x="57" y="43"/>
                  <a:pt x="57" y="28"/>
                </a:cubicBezTo>
                <a:cubicBezTo>
                  <a:pt x="57" y="12"/>
                  <a:pt x="44" y="0"/>
                  <a:pt x="29" y="0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1022944" y="4986566"/>
            <a:ext cx="2017182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3040128" y="4986566"/>
            <a:ext cx="2017184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5074244" y="4986566"/>
            <a:ext cx="2017182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7091428" y="4986566"/>
            <a:ext cx="2017184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9125544" y="4986566"/>
            <a:ext cx="2017182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2019300" y="4410832"/>
            <a:ext cx="0" cy="4804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4046538" y="4410832"/>
            <a:ext cx="0" cy="4804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>
            <a:off x="6080125" y="4410832"/>
            <a:ext cx="0" cy="4804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>
            <a:off x="8080375" y="4410832"/>
            <a:ext cx="0" cy="4804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2805" name="Line 37"/>
          <p:cNvSpPr>
            <a:spLocks noChangeShapeType="1"/>
          </p:cNvSpPr>
          <p:nvPr/>
        </p:nvSpPr>
        <p:spPr bwMode="auto">
          <a:xfrm>
            <a:off x="10134600" y="4410832"/>
            <a:ext cx="0" cy="4804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9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9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26" dur="150" fill="hold"/>
                                        <p:tgtEl>
                                          <p:spTgt spid="327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autoRev="1" fill="hold" nodeType="withEffect">
                                  <p:stCondLst>
                                    <p:cond delay="31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4650"/>
                                  </p:stCondLst>
                                  <p:childTnLst>
                                    <p:animScale>
                                      <p:cBhvr>
                                        <p:cTn id="61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4950"/>
                                  </p:stCondLst>
                                  <p:childTnLst>
                                    <p:animScale>
                                      <p:cBhvr>
                                        <p:cTn id="68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6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grpId="1" nodeType="withEffect">
                                  <p:stCondLst>
                                    <p:cond delay="6450"/>
                                  </p:stCondLst>
                                  <p:childTnLst>
                                    <p:animScale>
                                      <p:cBhvr>
                                        <p:cTn id="82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64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autoRev="1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Scale>
                                      <p:cBhvr>
                                        <p:cTn id="89" dur="150" fill="hold"/>
                                        <p:tgtEl>
                                          <p:spTgt spid="327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79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autoRev="1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Scale>
                                      <p:cBhvr>
                                        <p:cTn id="103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autoRev="1" fill="hold" nodeType="withEffect">
                                  <p:stCondLst>
                                    <p:cond delay="8550"/>
                                  </p:stCondLst>
                                  <p:childTnLst>
                                    <p:animScale>
                                      <p:cBhvr>
                                        <p:cTn id="110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85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90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47" grpId="0" animBg="1"/>
      <p:bldP spid="47" grpId="1" animBg="1"/>
      <p:bldP spid="32773" grpId="0" animBg="1"/>
      <p:bldP spid="32777" grpId="0" animBg="1"/>
      <p:bldP spid="32789" grpId="0" animBg="1"/>
      <p:bldP spid="32789" grpId="1" animBg="1"/>
      <p:bldP spid="32795" grpId="0" animBg="1"/>
      <p:bldP spid="32795" grpId="1" animBg="1"/>
      <p:bldP spid="32796" grpId="0"/>
      <p:bldP spid="32797" grpId="0"/>
      <p:bldP spid="32798" grpId="0"/>
      <p:bldP spid="32799" grpId="0"/>
      <p:bldP spid="32800" grpId="0"/>
      <p:bldP spid="32801" grpId="0" animBg="1"/>
      <p:bldP spid="32802" grpId="0" animBg="1"/>
      <p:bldP spid="32803" grpId="0" animBg="1"/>
      <p:bldP spid="32804" grpId="0" animBg="1"/>
      <p:bldP spid="328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5433686" y="3540171"/>
            <a:ext cx="1307987" cy="338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en-US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FOUR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4343402" y="2998915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/>
            <a:r>
              <a:rPr lang="zh-CN" altLang="en-US" sz="4000" b="0" noProof="1" smtClean="0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下月工</a:t>
            </a:r>
            <a:r>
              <a:rPr lang="zh-CN" altLang="en-US" sz="4000" b="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作计划</a:t>
            </a:r>
            <a:endParaRPr lang="zh-CN" altLang="en-US" sz="4000" b="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2160137" y="4326340"/>
            <a:ext cx="1467068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-457200" algn="ctr" defTabSz="1218565" fontAlgn="auto">
              <a:buFont typeface="Wingdings" panose="05000000000000000000" pitchFamily="2" charset="2"/>
              <a:buChar char="l"/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总体思路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4100006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具体目标规划</a:t>
            </a:r>
            <a:endParaRPr lang="zh-CN" altLang="en-US" noProof="1"/>
          </a:p>
        </p:txBody>
      </p:sp>
      <p:sp>
        <p:nvSpPr>
          <p:cNvPr id="7" name="TextBox 24"/>
          <p:cNvSpPr txBox="1"/>
          <p:nvPr/>
        </p:nvSpPr>
        <p:spPr>
          <a:xfrm>
            <a:off x="6245059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计划实施阶段</a:t>
            </a:r>
            <a:endParaRPr lang="zh-CN" altLang="en-US" noProof="1"/>
          </a:p>
        </p:txBody>
      </p:sp>
      <p:sp>
        <p:nvSpPr>
          <p:cNvPr id="8" name="TextBox 25"/>
          <p:cNvSpPr txBox="1"/>
          <p:nvPr/>
        </p:nvSpPr>
        <p:spPr>
          <a:xfrm>
            <a:off x="8390110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能力提升计划</a:t>
            </a:r>
            <a:endParaRPr lang="zh-CN" altLang="en-US" noProof="1"/>
          </a:p>
        </p:txBody>
      </p:sp>
      <p:sp>
        <p:nvSpPr>
          <p:cNvPr id="9" name="TextBox 6"/>
          <p:cNvSpPr txBox="1"/>
          <p:nvPr/>
        </p:nvSpPr>
        <p:spPr>
          <a:xfrm>
            <a:off x="5457935" y="1666501"/>
            <a:ext cx="1259484" cy="1057112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en-US" altLang="zh-CN" sz="48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04</a:t>
            </a:r>
            <a:endParaRPr lang="zh-CN" altLang="en-US" sz="48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349298" y="4802188"/>
            <a:ext cx="109757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111511" y="4165600"/>
            <a:ext cx="110285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90575" y="1943100"/>
            <a:ext cx="9444038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9200">
              <a:lnSpc>
                <a:spcPct val="200000"/>
              </a:lnSpc>
            </a:pPr>
            <a:r>
              <a:rPr lang="zh-CN" altLang="en-US" sz="160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日子在弹指一挥间就毫无声息的流逝，就在此时需要回头总结之际，猛然间意识到日子的匆匆。今年在公司领导以及同事的支持和帮助下，我较快地适应了工作。回顾这段时间的工作，我在思想上、工作上都取得了很大的进步，成长了不少，但也清醒地认识到自己的不足之处。首先，在行业学习上远远不足，要想做精做好，必须深入业务中去，体会客户的心理和行业的动态。在技术上还有待提高学习。新年到来，我会做好</a:t>
            </a:r>
            <a:r>
              <a:rPr lang="en-US" altLang="zh-CN" sz="160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60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年个人工作计划，争取将各项工作做得更好。</a:t>
            </a:r>
            <a:endParaRPr lang="zh-CN" altLang="en-US" sz="160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5"/>
          <p:cNvSpPr txBox="1"/>
          <p:nvPr/>
        </p:nvSpPr>
        <p:spPr>
          <a:xfrm>
            <a:off x="791325" y="895320"/>
            <a:ext cx="19271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前言</a:t>
            </a:r>
            <a:r>
              <a:rPr lang="zh-CN" altLang="en-US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98195" y="4533900"/>
            <a:ext cx="141577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96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蜕</a:t>
            </a:r>
            <a:endParaRPr lang="zh-CN" altLang="en-US" sz="96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88735" y="4933200"/>
            <a:ext cx="141577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96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变</a:t>
            </a:r>
            <a:endParaRPr lang="zh-CN" altLang="en-US" sz="96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9361551" y="5993526"/>
            <a:ext cx="125882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34470" y="4831559"/>
            <a:ext cx="66548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微软雅黑" panose="020B0503020204020204" pitchFamily="34" charset="-122"/>
              </a:rPr>
              <a:t>201X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63075" y="1166813"/>
            <a:ext cx="7142161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4276725" y="6118225"/>
            <a:ext cx="4933950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381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9"/>
          <p:cNvSpPr>
            <a:spLocks noChangeArrowheads="1"/>
          </p:cNvSpPr>
          <p:nvPr/>
        </p:nvSpPr>
        <p:spPr bwMode="auto">
          <a:xfrm>
            <a:off x="7579784" y="2638393"/>
            <a:ext cx="4612217" cy="222461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/>
            <a:endParaRPr lang="zh-CN" altLang="en-US" sz="2400" noProof="1">
              <a:solidFill>
                <a:srgbClr val="FFFEEE"/>
              </a:solidFill>
            </a:endParaRPr>
          </a:p>
        </p:txBody>
      </p:sp>
      <p:grpSp>
        <p:nvGrpSpPr>
          <p:cNvPr id="66" name="Group 10"/>
          <p:cNvGrpSpPr/>
          <p:nvPr/>
        </p:nvGrpSpPr>
        <p:grpSpPr bwMode="auto">
          <a:xfrm>
            <a:off x="3644900" y="2466975"/>
            <a:ext cx="4900613" cy="3300413"/>
            <a:chOff x="0" y="0"/>
            <a:chExt cx="2724" cy="1835"/>
          </a:xfrm>
        </p:grpSpPr>
        <p:sp>
          <p:nvSpPr>
            <p:cNvPr id="38915" name="Oval 11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>
                <a:solidFill>
                  <a:srgbClr val="FFFEEE"/>
                </a:solidFill>
              </a:endParaRPr>
            </a:p>
          </p:txBody>
        </p:sp>
        <p:grpSp>
          <p:nvGrpSpPr>
            <p:cNvPr id="38916" name="Group 12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38917" name="Picture 13" descr="apple icons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b="-1679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/>
                <a:endParaRPr lang="zh-CN" altLang="en-US" sz="2400" noProof="1">
                  <a:solidFill>
                    <a:srgbClr val="FFFEEE"/>
                  </a:solidFill>
                </a:endParaRPr>
              </a:p>
            </p:txBody>
          </p:sp>
        </p:grpSp>
      </p:grpSp>
      <p:sp>
        <p:nvSpPr>
          <p:cNvPr id="71" name="Rectangle 15"/>
          <p:cNvSpPr>
            <a:spLocks noChangeArrowheads="1"/>
          </p:cNvSpPr>
          <p:nvPr/>
        </p:nvSpPr>
        <p:spPr bwMode="auto">
          <a:xfrm>
            <a:off x="8346018" y="2930492"/>
            <a:ext cx="3414183" cy="167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WRITE YOUR GREAT TITLE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endParaRPr lang="zh-CN" altLang="en-US" sz="1065" b="1" noProof="1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 to help anyone that is stepping into the world of PowerPoint for the very first time. 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2" name="Group 16"/>
          <p:cNvGrpSpPr/>
          <p:nvPr/>
        </p:nvGrpSpPr>
        <p:grpSpPr bwMode="auto">
          <a:xfrm>
            <a:off x="905934" y="2325126"/>
            <a:ext cx="198967" cy="258233"/>
            <a:chOff x="0" y="0"/>
            <a:chExt cx="184" cy="236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Freeform 17"/>
            <p:cNvSpPr/>
            <p:nvPr/>
          </p:nvSpPr>
          <p:spPr bwMode="auto">
            <a:xfrm>
              <a:off x="0" y="0"/>
              <a:ext cx="184" cy="236"/>
            </a:xfrm>
            <a:custGeom>
              <a:avLst/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4" name="Freeform 18"/>
            <p:cNvSpPr/>
            <p:nvPr/>
          </p:nvSpPr>
          <p:spPr bwMode="auto">
            <a:xfrm>
              <a:off x="116" y="138"/>
              <a:ext cx="68" cy="98"/>
            </a:xfrm>
            <a:custGeom>
              <a:avLst/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5" name="Freeform 19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avLst/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6" name="Freeform 20"/>
            <p:cNvSpPr/>
            <p:nvPr/>
          </p:nvSpPr>
          <p:spPr bwMode="auto">
            <a:xfrm>
              <a:off x="35" y="68"/>
              <a:ext cx="70" cy="20"/>
            </a:xfrm>
            <a:custGeom>
              <a:avLst/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35" y="107"/>
              <a:ext cx="46" cy="20"/>
            </a:xfrm>
            <a:custGeom>
              <a:avLst/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8" name="Group 22"/>
          <p:cNvGrpSpPr/>
          <p:nvPr/>
        </p:nvGrpSpPr>
        <p:grpSpPr bwMode="auto">
          <a:xfrm>
            <a:off x="874185" y="4964609"/>
            <a:ext cx="258233" cy="262467"/>
            <a:chOff x="0" y="0"/>
            <a:chExt cx="233" cy="236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avLst/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0" name="Freeform 24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1" name="Group 25"/>
          <p:cNvGrpSpPr/>
          <p:nvPr/>
        </p:nvGrpSpPr>
        <p:grpSpPr bwMode="auto">
          <a:xfrm>
            <a:off x="878415" y="4056559"/>
            <a:ext cx="254000" cy="262467"/>
            <a:chOff x="0" y="0"/>
            <a:chExt cx="232" cy="236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Freeform 26"/>
            <p:cNvSpPr/>
            <p:nvPr/>
          </p:nvSpPr>
          <p:spPr bwMode="auto">
            <a:xfrm>
              <a:off x="0" y="0"/>
              <a:ext cx="232" cy="168"/>
            </a:xfrm>
            <a:custGeom>
              <a:avLst/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3" name="Freeform 27"/>
            <p:cNvSpPr/>
            <p:nvPr/>
          </p:nvSpPr>
          <p:spPr bwMode="auto">
            <a:xfrm>
              <a:off x="70" y="94"/>
              <a:ext cx="92" cy="142"/>
            </a:xfrm>
            <a:custGeom>
              <a:avLst/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4" name="Group 28"/>
          <p:cNvGrpSpPr/>
          <p:nvPr/>
        </p:nvGrpSpPr>
        <p:grpSpPr bwMode="auto">
          <a:xfrm>
            <a:off x="872067" y="3188726"/>
            <a:ext cx="262467" cy="220133"/>
            <a:chOff x="0" y="0"/>
            <a:chExt cx="235" cy="2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Freeform 29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avLst/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6" name="Freeform 30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87" name="Rectangle 35"/>
          <p:cNvSpPr>
            <a:spLocks noChangeArrowheads="1"/>
          </p:cNvSpPr>
          <p:nvPr/>
        </p:nvSpPr>
        <p:spPr bwMode="auto">
          <a:xfrm>
            <a:off x="1488016" y="2107109"/>
            <a:ext cx="2400300" cy="6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ANALYSIS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8" name="Rectangle 36"/>
          <p:cNvSpPr>
            <a:spLocks noChangeArrowheads="1"/>
          </p:cNvSpPr>
          <p:nvPr/>
        </p:nvSpPr>
        <p:spPr bwMode="auto">
          <a:xfrm>
            <a:off x="1488016" y="2955893"/>
            <a:ext cx="2400300" cy="6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INFOGRAPHIC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9" name="Rectangle 37"/>
          <p:cNvSpPr>
            <a:spLocks noChangeArrowheads="1"/>
          </p:cNvSpPr>
          <p:nvPr/>
        </p:nvSpPr>
        <p:spPr bwMode="auto">
          <a:xfrm>
            <a:off x="1488016" y="3825842"/>
            <a:ext cx="2400300" cy="6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RESEARCH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0" name="Rectangle 38"/>
          <p:cNvSpPr>
            <a:spLocks noChangeArrowheads="1"/>
          </p:cNvSpPr>
          <p:nvPr/>
        </p:nvSpPr>
        <p:spPr bwMode="auto">
          <a:xfrm>
            <a:off x="1488016" y="4744476"/>
            <a:ext cx="2400300" cy="63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POWERFUL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752712" y="2196013"/>
            <a:ext cx="509880" cy="50988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2" name="矩形 91"/>
          <p:cNvSpPr/>
          <p:nvPr/>
        </p:nvSpPr>
        <p:spPr>
          <a:xfrm>
            <a:off x="752712" y="3046913"/>
            <a:ext cx="509880" cy="50988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3" name="矩形 92"/>
          <p:cNvSpPr/>
          <p:nvPr/>
        </p:nvSpPr>
        <p:spPr>
          <a:xfrm>
            <a:off x="752712" y="3929563"/>
            <a:ext cx="509880" cy="50988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4" name="矩形 93"/>
          <p:cNvSpPr/>
          <p:nvPr/>
        </p:nvSpPr>
        <p:spPr>
          <a:xfrm>
            <a:off x="752712" y="4837613"/>
            <a:ext cx="509880" cy="50988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6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37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9" dur="15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56" dur="15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8" dur="15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75" dur="150" fill="hold"/>
                                        <p:tgtEl>
                                          <p:spTgt spid="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87" grpId="0"/>
      <p:bldP spid="88" grpId="0"/>
      <p:bldP spid="89" grpId="0"/>
      <p:bldP spid="90" grpId="0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4"/>
          <p:cNvGrpSpPr/>
          <p:nvPr/>
        </p:nvGrpSpPr>
        <p:grpSpPr bwMode="auto">
          <a:xfrm>
            <a:off x="2434168" y="2993897"/>
            <a:ext cx="512233" cy="412749"/>
            <a:chOff x="0" y="0"/>
            <a:chExt cx="242" cy="195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65" name="Freeform 5"/>
            <p:cNvSpPr>
              <a:spLocks noEditPoints="1"/>
            </p:cNvSpPr>
            <p:nvPr/>
          </p:nvSpPr>
          <p:spPr bwMode="auto">
            <a:xfrm>
              <a:off x="31" y="38"/>
              <a:ext cx="8" cy="16"/>
            </a:xfrm>
            <a:custGeom>
              <a:avLst/>
              <a:gdLst>
                <a:gd name="T0" fmla="*/ 4 w 5"/>
                <a:gd name="T1" fmla="*/ 0 h 9"/>
                <a:gd name="T2" fmla="*/ 1 w 5"/>
                <a:gd name="T3" fmla="*/ 0 h 9"/>
                <a:gd name="T4" fmla="*/ 0 w 5"/>
                <a:gd name="T5" fmla="*/ 1 h 9"/>
                <a:gd name="T6" fmla="*/ 0 w 5"/>
                <a:gd name="T7" fmla="*/ 8 h 9"/>
                <a:gd name="T8" fmla="*/ 1 w 5"/>
                <a:gd name="T9" fmla="*/ 9 h 9"/>
                <a:gd name="T10" fmla="*/ 4 w 5"/>
                <a:gd name="T11" fmla="*/ 9 h 9"/>
                <a:gd name="T12" fmla="*/ 5 w 5"/>
                <a:gd name="T13" fmla="*/ 8 h 9"/>
                <a:gd name="T14" fmla="*/ 5 w 5"/>
                <a:gd name="T15" fmla="*/ 1 h 9"/>
                <a:gd name="T16" fmla="*/ 4 w 5"/>
                <a:gd name="T17" fmla="*/ 0 h 9"/>
                <a:gd name="T18" fmla="*/ 4 w 5"/>
                <a:gd name="T19" fmla="*/ 8 h 9"/>
                <a:gd name="T20" fmla="*/ 1 w 5"/>
                <a:gd name="T21" fmla="*/ 8 h 9"/>
                <a:gd name="T22" fmla="*/ 1 w 5"/>
                <a:gd name="T23" fmla="*/ 1 h 9"/>
                <a:gd name="T24" fmla="*/ 4 w 5"/>
                <a:gd name="T25" fmla="*/ 1 h 9"/>
                <a:gd name="T26" fmla="*/ 4 w 5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lose/>
                  <a:moveTo>
                    <a:pt x="4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4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66" name="Freeform 6"/>
            <p:cNvSpPr>
              <a:spLocks noEditPoints="1"/>
            </p:cNvSpPr>
            <p:nvPr/>
          </p:nvSpPr>
          <p:spPr bwMode="auto">
            <a:xfrm>
              <a:off x="45" y="38"/>
              <a:ext cx="10" cy="16"/>
            </a:xfrm>
            <a:custGeom>
              <a:avLst/>
              <a:gdLst>
                <a:gd name="T0" fmla="*/ 5 w 6"/>
                <a:gd name="T1" fmla="*/ 0 h 9"/>
                <a:gd name="T2" fmla="*/ 1 w 6"/>
                <a:gd name="T3" fmla="*/ 0 h 9"/>
                <a:gd name="T4" fmla="*/ 0 w 6"/>
                <a:gd name="T5" fmla="*/ 1 h 9"/>
                <a:gd name="T6" fmla="*/ 0 w 6"/>
                <a:gd name="T7" fmla="*/ 8 h 9"/>
                <a:gd name="T8" fmla="*/ 1 w 6"/>
                <a:gd name="T9" fmla="*/ 9 h 9"/>
                <a:gd name="T10" fmla="*/ 5 w 6"/>
                <a:gd name="T11" fmla="*/ 9 h 9"/>
                <a:gd name="T12" fmla="*/ 6 w 6"/>
                <a:gd name="T13" fmla="*/ 8 h 9"/>
                <a:gd name="T14" fmla="*/ 6 w 6"/>
                <a:gd name="T15" fmla="*/ 1 h 9"/>
                <a:gd name="T16" fmla="*/ 5 w 6"/>
                <a:gd name="T17" fmla="*/ 0 h 9"/>
                <a:gd name="T18" fmla="*/ 5 w 6"/>
                <a:gd name="T19" fmla="*/ 8 h 9"/>
                <a:gd name="T20" fmla="*/ 1 w 6"/>
                <a:gd name="T21" fmla="*/ 8 h 9"/>
                <a:gd name="T22" fmla="*/ 1 w 6"/>
                <a:gd name="T23" fmla="*/ 1 h 9"/>
                <a:gd name="T24" fmla="*/ 5 w 6"/>
                <a:gd name="T25" fmla="*/ 1 h 9"/>
                <a:gd name="T26" fmla="*/ 5 w 6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lose/>
                  <a:moveTo>
                    <a:pt x="5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67" name="Freeform 7"/>
            <p:cNvSpPr>
              <a:spLocks noEditPoints="1"/>
            </p:cNvSpPr>
            <p:nvPr/>
          </p:nvSpPr>
          <p:spPr bwMode="auto">
            <a:xfrm>
              <a:off x="61" y="38"/>
              <a:ext cx="9" cy="16"/>
            </a:xfrm>
            <a:custGeom>
              <a:avLst/>
              <a:gdLst>
                <a:gd name="T0" fmla="*/ 4 w 5"/>
                <a:gd name="T1" fmla="*/ 0 h 9"/>
                <a:gd name="T2" fmla="*/ 1 w 5"/>
                <a:gd name="T3" fmla="*/ 0 h 9"/>
                <a:gd name="T4" fmla="*/ 0 w 5"/>
                <a:gd name="T5" fmla="*/ 1 h 9"/>
                <a:gd name="T6" fmla="*/ 0 w 5"/>
                <a:gd name="T7" fmla="*/ 8 h 9"/>
                <a:gd name="T8" fmla="*/ 1 w 5"/>
                <a:gd name="T9" fmla="*/ 9 h 9"/>
                <a:gd name="T10" fmla="*/ 4 w 5"/>
                <a:gd name="T11" fmla="*/ 9 h 9"/>
                <a:gd name="T12" fmla="*/ 5 w 5"/>
                <a:gd name="T13" fmla="*/ 8 h 9"/>
                <a:gd name="T14" fmla="*/ 5 w 5"/>
                <a:gd name="T15" fmla="*/ 1 h 9"/>
                <a:gd name="T16" fmla="*/ 4 w 5"/>
                <a:gd name="T17" fmla="*/ 0 h 9"/>
                <a:gd name="T18" fmla="*/ 4 w 5"/>
                <a:gd name="T19" fmla="*/ 8 h 9"/>
                <a:gd name="T20" fmla="*/ 1 w 5"/>
                <a:gd name="T21" fmla="*/ 8 h 9"/>
                <a:gd name="T22" fmla="*/ 1 w 5"/>
                <a:gd name="T23" fmla="*/ 1 h 9"/>
                <a:gd name="T24" fmla="*/ 4 w 5"/>
                <a:gd name="T25" fmla="*/ 1 h 9"/>
                <a:gd name="T26" fmla="*/ 4 w 5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lose/>
                  <a:moveTo>
                    <a:pt x="4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4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68" name="Freeform 8"/>
            <p:cNvSpPr/>
            <p:nvPr/>
          </p:nvSpPr>
          <p:spPr bwMode="auto">
            <a:xfrm>
              <a:off x="73" y="49"/>
              <a:ext cx="4" cy="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2 h 2"/>
                <a:gd name="T14" fmla="*/ 1 w 2"/>
                <a:gd name="T15" fmla="*/ 2 h 2"/>
                <a:gd name="T16" fmla="*/ 2 w 2"/>
                <a:gd name="T17" fmla="*/ 1 h 2"/>
                <a:gd name="T18" fmla="*/ 2 w 2"/>
                <a:gd name="T19" fmla="*/ 1 h 2"/>
                <a:gd name="T20" fmla="*/ 2 w 2"/>
                <a:gd name="T21" fmla="*/ 0 h 2"/>
                <a:gd name="T22" fmla="*/ 2 w 2"/>
                <a:gd name="T23" fmla="*/ 0 h 2"/>
                <a:gd name="T24" fmla="*/ 1 w 2"/>
                <a:gd name="T2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69" name="Freeform 9"/>
            <p:cNvSpPr>
              <a:spLocks noEditPoints="1"/>
            </p:cNvSpPr>
            <p:nvPr/>
          </p:nvSpPr>
          <p:spPr bwMode="auto">
            <a:xfrm>
              <a:off x="79" y="38"/>
              <a:ext cx="10" cy="16"/>
            </a:xfrm>
            <a:custGeom>
              <a:avLst/>
              <a:gdLst>
                <a:gd name="T0" fmla="*/ 5 w 6"/>
                <a:gd name="T1" fmla="*/ 0 h 9"/>
                <a:gd name="T2" fmla="*/ 2 w 6"/>
                <a:gd name="T3" fmla="*/ 0 h 9"/>
                <a:gd name="T4" fmla="*/ 0 w 6"/>
                <a:gd name="T5" fmla="*/ 1 h 9"/>
                <a:gd name="T6" fmla="*/ 0 w 6"/>
                <a:gd name="T7" fmla="*/ 8 h 9"/>
                <a:gd name="T8" fmla="*/ 2 w 6"/>
                <a:gd name="T9" fmla="*/ 9 h 9"/>
                <a:gd name="T10" fmla="*/ 5 w 6"/>
                <a:gd name="T11" fmla="*/ 9 h 9"/>
                <a:gd name="T12" fmla="*/ 6 w 6"/>
                <a:gd name="T13" fmla="*/ 8 h 9"/>
                <a:gd name="T14" fmla="*/ 6 w 6"/>
                <a:gd name="T15" fmla="*/ 1 h 9"/>
                <a:gd name="T16" fmla="*/ 5 w 6"/>
                <a:gd name="T17" fmla="*/ 0 h 9"/>
                <a:gd name="T18" fmla="*/ 5 w 6"/>
                <a:gd name="T19" fmla="*/ 8 h 9"/>
                <a:gd name="T20" fmla="*/ 2 w 6"/>
                <a:gd name="T21" fmla="*/ 8 h 9"/>
                <a:gd name="T22" fmla="*/ 2 w 6"/>
                <a:gd name="T23" fmla="*/ 1 h 9"/>
                <a:gd name="T24" fmla="*/ 5 w 6"/>
                <a:gd name="T25" fmla="*/ 1 h 9"/>
                <a:gd name="T26" fmla="*/ 5 w 6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lose/>
                  <a:moveTo>
                    <a:pt x="5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0" name="Freeform 10"/>
            <p:cNvSpPr>
              <a:spLocks noEditPoints="1"/>
            </p:cNvSpPr>
            <p:nvPr/>
          </p:nvSpPr>
          <p:spPr bwMode="auto">
            <a:xfrm>
              <a:off x="94" y="38"/>
              <a:ext cx="11" cy="16"/>
            </a:xfrm>
            <a:custGeom>
              <a:avLst/>
              <a:gdLst>
                <a:gd name="T0" fmla="*/ 5 w 6"/>
                <a:gd name="T1" fmla="*/ 0 h 9"/>
                <a:gd name="T2" fmla="*/ 1 w 6"/>
                <a:gd name="T3" fmla="*/ 0 h 9"/>
                <a:gd name="T4" fmla="*/ 0 w 6"/>
                <a:gd name="T5" fmla="*/ 1 h 9"/>
                <a:gd name="T6" fmla="*/ 0 w 6"/>
                <a:gd name="T7" fmla="*/ 8 h 9"/>
                <a:gd name="T8" fmla="*/ 1 w 6"/>
                <a:gd name="T9" fmla="*/ 9 h 9"/>
                <a:gd name="T10" fmla="*/ 5 w 6"/>
                <a:gd name="T11" fmla="*/ 9 h 9"/>
                <a:gd name="T12" fmla="*/ 6 w 6"/>
                <a:gd name="T13" fmla="*/ 8 h 9"/>
                <a:gd name="T14" fmla="*/ 6 w 6"/>
                <a:gd name="T15" fmla="*/ 1 h 9"/>
                <a:gd name="T16" fmla="*/ 5 w 6"/>
                <a:gd name="T17" fmla="*/ 0 h 9"/>
                <a:gd name="T18" fmla="*/ 5 w 6"/>
                <a:gd name="T19" fmla="*/ 8 h 9"/>
                <a:gd name="T20" fmla="*/ 1 w 6"/>
                <a:gd name="T21" fmla="*/ 8 h 9"/>
                <a:gd name="T22" fmla="*/ 1 w 6"/>
                <a:gd name="T23" fmla="*/ 1 h 9"/>
                <a:gd name="T24" fmla="*/ 5 w 6"/>
                <a:gd name="T25" fmla="*/ 1 h 9"/>
                <a:gd name="T26" fmla="*/ 5 w 6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lose/>
                  <a:moveTo>
                    <a:pt x="5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1" name="Freeform 11"/>
            <p:cNvSpPr/>
            <p:nvPr/>
          </p:nvSpPr>
          <p:spPr bwMode="auto">
            <a:xfrm>
              <a:off x="94" y="91"/>
              <a:ext cx="148" cy="104"/>
            </a:xfrm>
            <a:custGeom>
              <a:avLst/>
              <a:gdLst>
                <a:gd name="T0" fmla="*/ 134 w 148"/>
                <a:gd name="T1" fmla="*/ 0 h 104"/>
                <a:gd name="T2" fmla="*/ 82 w 148"/>
                <a:gd name="T3" fmla="*/ 93 h 104"/>
                <a:gd name="T4" fmla="*/ 6 w 148"/>
                <a:gd name="T5" fmla="*/ 93 h 104"/>
                <a:gd name="T6" fmla="*/ 0 w 148"/>
                <a:gd name="T7" fmla="*/ 104 h 104"/>
                <a:gd name="T8" fmla="*/ 91 w 148"/>
                <a:gd name="T9" fmla="*/ 104 h 104"/>
                <a:gd name="T10" fmla="*/ 148 w 148"/>
                <a:gd name="T11" fmla="*/ 0 h 104"/>
                <a:gd name="T12" fmla="*/ 134 w 148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04">
                  <a:moveTo>
                    <a:pt x="134" y="0"/>
                  </a:moveTo>
                  <a:lnTo>
                    <a:pt x="82" y="93"/>
                  </a:lnTo>
                  <a:lnTo>
                    <a:pt x="6" y="93"/>
                  </a:lnTo>
                  <a:lnTo>
                    <a:pt x="0" y="104"/>
                  </a:lnTo>
                  <a:lnTo>
                    <a:pt x="91" y="104"/>
                  </a:lnTo>
                  <a:lnTo>
                    <a:pt x="148" y="0"/>
                  </a:lnTo>
                  <a:lnTo>
                    <a:pt x="134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2" name="Freeform 12"/>
            <p:cNvSpPr/>
            <p:nvPr/>
          </p:nvSpPr>
          <p:spPr bwMode="auto">
            <a:xfrm>
              <a:off x="84" y="75"/>
              <a:ext cx="147" cy="104"/>
            </a:xfrm>
            <a:custGeom>
              <a:avLst/>
              <a:gdLst>
                <a:gd name="T0" fmla="*/ 147 w 147"/>
                <a:gd name="T1" fmla="*/ 0 h 104"/>
                <a:gd name="T2" fmla="*/ 133 w 147"/>
                <a:gd name="T3" fmla="*/ 0 h 104"/>
                <a:gd name="T4" fmla="*/ 78 w 147"/>
                <a:gd name="T5" fmla="*/ 99 h 104"/>
                <a:gd name="T6" fmla="*/ 2 w 147"/>
                <a:gd name="T7" fmla="*/ 99 h 104"/>
                <a:gd name="T8" fmla="*/ 0 w 147"/>
                <a:gd name="T9" fmla="*/ 104 h 104"/>
                <a:gd name="T10" fmla="*/ 90 w 147"/>
                <a:gd name="T11" fmla="*/ 104 h 104"/>
                <a:gd name="T12" fmla="*/ 147 w 147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04">
                  <a:moveTo>
                    <a:pt x="147" y="0"/>
                  </a:moveTo>
                  <a:lnTo>
                    <a:pt x="133" y="0"/>
                  </a:lnTo>
                  <a:lnTo>
                    <a:pt x="78" y="99"/>
                  </a:lnTo>
                  <a:lnTo>
                    <a:pt x="2" y="99"/>
                  </a:lnTo>
                  <a:lnTo>
                    <a:pt x="0" y="104"/>
                  </a:lnTo>
                  <a:lnTo>
                    <a:pt x="90" y="104"/>
                  </a:lnTo>
                  <a:lnTo>
                    <a:pt x="147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3" name="Freeform 13"/>
            <p:cNvSpPr/>
            <p:nvPr/>
          </p:nvSpPr>
          <p:spPr bwMode="auto">
            <a:xfrm>
              <a:off x="144" y="108"/>
              <a:ext cx="13" cy="8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4 w 7"/>
                <a:gd name="T5" fmla="*/ 4 h 5"/>
                <a:gd name="T6" fmla="*/ 7 w 7"/>
                <a:gd name="T7" fmla="*/ 5 h 5"/>
                <a:gd name="T8" fmla="*/ 7 w 7"/>
                <a:gd name="T9" fmla="*/ 5 h 5"/>
                <a:gd name="T10" fmla="*/ 5 w 7"/>
                <a:gd name="T11" fmla="*/ 2 h 5"/>
                <a:gd name="T12" fmla="*/ 2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6" y="3"/>
                    <a:pt x="5" y="2"/>
                  </a:cubicBezTo>
                  <a:lnTo>
                    <a:pt x="2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4" name="Freeform 14"/>
            <p:cNvSpPr>
              <a:spLocks noEditPoints="1"/>
            </p:cNvSpPr>
            <p:nvPr/>
          </p:nvSpPr>
          <p:spPr bwMode="auto">
            <a:xfrm>
              <a:off x="0" y="0"/>
              <a:ext cx="128" cy="158"/>
            </a:xfrm>
            <a:custGeom>
              <a:avLst/>
              <a:gdLst>
                <a:gd name="T0" fmla="*/ 47 w 72"/>
                <a:gd name="T1" fmla="*/ 74 h 88"/>
                <a:gd name="T2" fmla="*/ 47 w 72"/>
                <a:gd name="T3" fmla="*/ 70 h 88"/>
                <a:gd name="T4" fmla="*/ 49 w 72"/>
                <a:gd name="T5" fmla="*/ 70 h 88"/>
                <a:gd name="T6" fmla="*/ 52 w 72"/>
                <a:gd name="T7" fmla="*/ 65 h 88"/>
                <a:gd name="T8" fmla="*/ 47 w 72"/>
                <a:gd name="T9" fmla="*/ 65 h 88"/>
                <a:gd name="T10" fmla="*/ 47 w 72"/>
                <a:gd name="T11" fmla="*/ 55 h 88"/>
                <a:gd name="T12" fmla="*/ 57 w 72"/>
                <a:gd name="T13" fmla="*/ 55 h 88"/>
                <a:gd name="T14" fmla="*/ 60 w 72"/>
                <a:gd name="T15" fmla="*/ 50 h 88"/>
                <a:gd name="T16" fmla="*/ 47 w 72"/>
                <a:gd name="T17" fmla="*/ 50 h 88"/>
                <a:gd name="T18" fmla="*/ 47 w 72"/>
                <a:gd name="T19" fmla="*/ 40 h 88"/>
                <a:gd name="T20" fmla="*/ 61 w 72"/>
                <a:gd name="T21" fmla="*/ 40 h 88"/>
                <a:gd name="T22" fmla="*/ 61 w 72"/>
                <a:gd name="T23" fmla="*/ 48 h 88"/>
                <a:gd name="T24" fmla="*/ 68 w 72"/>
                <a:gd name="T25" fmla="*/ 33 h 88"/>
                <a:gd name="T26" fmla="*/ 72 w 72"/>
                <a:gd name="T27" fmla="*/ 33 h 88"/>
                <a:gd name="T28" fmla="*/ 72 w 72"/>
                <a:gd name="T29" fmla="*/ 7 h 88"/>
                <a:gd name="T30" fmla="*/ 65 w 72"/>
                <a:gd name="T31" fmla="*/ 0 h 88"/>
                <a:gd name="T32" fmla="*/ 7 w 72"/>
                <a:gd name="T33" fmla="*/ 0 h 88"/>
                <a:gd name="T34" fmla="*/ 0 w 72"/>
                <a:gd name="T35" fmla="*/ 7 h 88"/>
                <a:gd name="T36" fmla="*/ 0 w 72"/>
                <a:gd name="T37" fmla="*/ 80 h 88"/>
                <a:gd name="T38" fmla="*/ 7 w 72"/>
                <a:gd name="T39" fmla="*/ 88 h 88"/>
                <a:gd name="T40" fmla="*/ 40 w 72"/>
                <a:gd name="T41" fmla="*/ 88 h 88"/>
                <a:gd name="T42" fmla="*/ 47 w 72"/>
                <a:gd name="T43" fmla="*/ 74 h 88"/>
                <a:gd name="T44" fmla="*/ 42 w 72"/>
                <a:gd name="T45" fmla="*/ 65 h 88"/>
                <a:gd name="T46" fmla="*/ 28 w 72"/>
                <a:gd name="T47" fmla="*/ 65 h 88"/>
                <a:gd name="T48" fmla="*/ 28 w 72"/>
                <a:gd name="T49" fmla="*/ 55 h 88"/>
                <a:gd name="T50" fmla="*/ 42 w 72"/>
                <a:gd name="T51" fmla="*/ 55 h 88"/>
                <a:gd name="T52" fmla="*/ 42 w 72"/>
                <a:gd name="T53" fmla="*/ 65 h 88"/>
                <a:gd name="T54" fmla="*/ 42 w 72"/>
                <a:gd name="T55" fmla="*/ 50 h 88"/>
                <a:gd name="T56" fmla="*/ 28 w 72"/>
                <a:gd name="T57" fmla="*/ 50 h 88"/>
                <a:gd name="T58" fmla="*/ 28 w 72"/>
                <a:gd name="T59" fmla="*/ 40 h 88"/>
                <a:gd name="T60" fmla="*/ 42 w 72"/>
                <a:gd name="T61" fmla="*/ 40 h 88"/>
                <a:gd name="T62" fmla="*/ 42 w 72"/>
                <a:gd name="T63" fmla="*/ 50 h 88"/>
                <a:gd name="T64" fmla="*/ 10 w 72"/>
                <a:gd name="T65" fmla="*/ 8 h 88"/>
                <a:gd name="T66" fmla="*/ 61 w 72"/>
                <a:gd name="T67" fmla="*/ 8 h 88"/>
                <a:gd name="T68" fmla="*/ 61 w 72"/>
                <a:gd name="T69" fmla="*/ 33 h 88"/>
                <a:gd name="T70" fmla="*/ 10 w 72"/>
                <a:gd name="T71" fmla="*/ 33 h 88"/>
                <a:gd name="T72" fmla="*/ 10 w 72"/>
                <a:gd name="T73" fmla="*/ 8 h 88"/>
                <a:gd name="T74" fmla="*/ 24 w 72"/>
                <a:gd name="T75" fmla="*/ 80 h 88"/>
                <a:gd name="T76" fmla="*/ 10 w 72"/>
                <a:gd name="T77" fmla="*/ 80 h 88"/>
                <a:gd name="T78" fmla="*/ 10 w 72"/>
                <a:gd name="T79" fmla="*/ 70 h 88"/>
                <a:gd name="T80" fmla="*/ 24 w 72"/>
                <a:gd name="T81" fmla="*/ 70 h 88"/>
                <a:gd name="T82" fmla="*/ 24 w 72"/>
                <a:gd name="T83" fmla="*/ 80 h 88"/>
                <a:gd name="T84" fmla="*/ 24 w 72"/>
                <a:gd name="T85" fmla="*/ 65 h 88"/>
                <a:gd name="T86" fmla="*/ 10 w 72"/>
                <a:gd name="T87" fmla="*/ 65 h 88"/>
                <a:gd name="T88" fmla="*/ 10 w 72"/>
                <a:gd name="T89" fmla="*/ 55 h 88"/>
                <a:gd name="T90" fmla="*/ 24 w 72"/>
                <a:gd name="T91" fmla="*/ 55 h 88"/>
                <a:gd name="T92" fmla="*/ 24 w 72"/>
                <a:gd name="T93" fmla="*/ 65 h 88"/>
                <a:gd name="T94" fmla="*/ 24 w 72"/>
                <a:gd name="T95" fmla="*/ 50 h 88"/>
                <a:gd name="T96" fmla="*/ 10 w 72"/>
                <a:gd name="T97" fmla="*/ 50 h 88"/>
                <a:gd name="T98" fmla="*/ 10 w 72"/>
                <a:gd name="T99" fmla="*/ 40 h 88"/>
                <a:gd name="T100" fmla="*/ 24 w 72"/>
                <a:gd name="T101" fmla="*/ 40 h 88"/>
                <a:gd name="T102" fmla="*/ 24 w 72"/>
                <a:gd name="T103" fmla="*/ 50 h 88"/>
                <a:gd name="T104" fmla="*/ 28 w 72"/>
                <a:gd name="T105" fmla="*/ 70 h 88"/>
                <a:gd name="T106" fmla="*/ 42 w 72"/>
                <a:gd name="T107" fmla="*/ 70 h 88"/>
                <a:gd name="T108" fmla="*/ 42 w 72"/>
                <a:gd name="T109" fmla="*/ 80 h 88"/>
                <a:gd name="T110" fmla="*/ 28 w 72"/>
                <a:gd name="T111" fmla="*/ 80 h 88"/>
                <a:gd name="T112" fmla="*/ 28 w 72"/>
                <a:gd name="T113" fmla="*/ 7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" h="88">
                  <a:moveTo>
                    <a:pt x="47" y="74"/>
                  </a:moveTo>
                  <a:cubicBezTo>
                    <a:pt x="47" y="70"/>
                    <a:pt x="47" y="70"/>
                    <a:pt x="47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3"/>
                    <a:pt x="69" y="0"/>
                    <a:pt x="6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8"/>
                    <a:pt x="7" y="88"/>
                  </a:cubicBezTo>
                  <a:cubicBezTo>
                    <a:pt x="40" y="88"/>
                    <a:pt x="40" y="88"/>
                    <a:pt x="40" y="88"/>
                  </a:cubicBezTo>
                  <a:lnTo>
                    <a:pt x="47" y="74"/>
                  </a:lnTo>
                  <a:close/>
                  <a:moveTo>
                    <a:pt x="42" y="65"/>
                  </a:moveTo>
                  <a:cubicBezTo>
                    <a:pt x="28" y="65"/>
                    <a:pt x="28" y="65"/>
                    <a:pt x="28" y="6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42" y="55"/>
                    <a:pt x="42" y="55"/>
                    <a:pt x="42" y="55"/>
                  </a:cubicBezTo>
                  <a:lnTo>
                    <a:pt x="42" y="65"/>
                  </a:lnTo>
                  <a:close/>
                  <a:moveTo>
                    <a:pt x="42" y="50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42" y="40"/>
                    <a:pt x="42" y="40"/>
                    <a:pt x="42" y="40"/>
                  </a:cubicBezTo>
                  <a:lnTo>
                    <a:pt x="42" y="50"/>
                  </a:lnTo>
                  <a:close/>
                  <a:moveTo>
                    <a:pt x="10" y="8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8"/>
                  </a:lnTo>
                  <a:close/>
                  <a:moveTo>
                    <a:pt x="24" y="80"/>
                  </a:moveTo>
                  <a:cubicBezTo>
                    <a:pt x="10" y="80"/>
                    <a:pt x="10" y="80"/>
                    <a:pt x="10" y="8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24" y="70"/>
                    <a:pt x="24" y="70"/>
                    <a:pt x="24" y="70"/>
                  </a:cubicBezTo>
                  <a:lnTo>
                    <a:pt x="24" y="80"/>
                  </a:lnTo>
                  <a:close/>
                  <a:moveTo>
                    <a:pt x="24" y="65"/>
                  </a:moveTo>
                  <a:cubicBezTo>
                    <a:pt x="10" y="65"/>
                    <a:pt x="10" y="65"/>
                    <a:pt x="10" y="6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24" y="65"/>
                  </a:lnTo>
                  <a:close/>
                  <a:moveTo>
                    <a:pt x="24" y="50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4" y="40"/>
                    <a:pt x="24" y="40"/>
                    <a:pt x="24" y="40"/>
                  </a:cubicBezTo>
                  <a:lnTo>
                    <a:pt x="24" y="50"/>
                  </a:lnTo>
                  <a:close/>
                  <a:moveTo>
                    <a:pt x="28" y="70"/>
                  </a:moveTo>
                  <a:cubicBezTo>
                    <a:pt x="42" y="70"/>
                    <a:pt x="42" y="70"/>
                    <a:pt x="42" y="7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28" y="80"/>
                    <a:pt x="28" y="80"/>
                    <a:pt x="28" y="80"/>
                  </a:cubicBezTo>
                  <a:lnTo>
                    <a:pt x="28" y="7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75" name="Freeform 15"/>
            <p:cNvSpPr>
              <a:spLocks noEditPoints="1"/>
            </p:cNvSpPr>
            <p:nvPr/>
          </p:nvSpPr>
          <p:spPr bwMode="auto">
            <a:xfrm>
              <a:off x="70" y="65"/>
              <a:ext cx="147" cy="105"/>
            </a:xfrm>
            <a:custGeom>
              <a:avLst/>
              <a:gdLst>
                <a:gd name="T0" fmla="*/ 83 w 83"/>
                <a:gd name="T1" fmla="*/ 1 h 59"/>
                <a:gd name="T2" fmla="*/ 31 w 83"/>
                <a:gd name="T3" fmla="*/ 0 h 59"/>
                <a:gd name="T4" fmla="*/ 0 w 83"/>
                <a:gd name="T5" fmla="*/ 59 h 59"/>
                <a:gd name="T6" fmla="*/ 51 w 83"/>
                <a:gd name="T7" fmla="*/ 59 h 59"/>
                <a:gd name="T8" fmla="*/ 83 w 83"/>
                <a:gd name="T9" fmla="*/ 1 h 59"/>
                <a:gd name="T10" fmla="*/ 44 w 83"/>
                <a:gd name="T11" fmla="*/ 8 h 59"/>
                <a:gd name="T12" fmla="*/ 56 w 83"/>
                <a:gd name="T13" fmla="*/ 15 h 59"/>
                <a:gd name="T14" fmla="*/ 59 w 83"/>
                <a:gd name="T15" fmla="*/ 11 h 59"/>
                <a:gd name="T16" fmla="*/ 62 w 83"/>
                <a:gd name="T17" fmla="*/ 12 h 59"/>
                <a:gd name="T18" fmla="*/ 55 w 83"/>
                <a:gd name="T19" fmla="*/ 24 h 59"/>
                <a:gd name="T20" fmla="*/ 52 w 83"/>
                <a:gd name="T21" fmla="*/ 22 h 59"/>
                <a:gd name="T22" fmla="*/ 55 w 83"/>
                <a:gd name="T23" fmla="*/ 18 h 59"/>
                <a:gd name="T24" fmla="*/ 42 w 83"/>
                <a:gd name="T25" fmla="*/ 12 h 59"/>
                <a:gd name="T26" fmla="*/ 44 w 83"/>
                <a:gd name="T27" fmla="*/ 8 h 59"/>
                <a:gd name="T28" fmla="*/ 46 w 83"/>
                <a:gd name="T29" fmla="*/ 42 h 59"/>
                <a:gd name="T30" fmla="*/ 42 w 83"/>
                <a:gd name="T31" fmla="*/ 42 h 59"/>
                <a:gd name="T32" fmla="*/ 39 w 83"/>
                <a:gd name="T33" fmla="*/ 42 h 59"/>
                <a:gd name="T34" fmla="*/ 39 w 83"/>
                <a:gd name="T35" fmla="*/ 42 h 59"/>
                <a:gd name="T36" fmla="*/ 41 w 83"/>
                <a:gd name="T37" fmla="*/ 44 h 59"/>
                <a:gd name="T38" fmla="*/ 43 w 83"/>
                <a:gd name="T39" fmla="*/ 47 h 59"/>
                <a:gd name="T40" fmla="*/ 41 w 83"/>
                <a:gd name="T41" fmla="*/ 51 h 59"/>
                <a:gd name="T42" fmla="*/ 36 w 83"/>
                <a:gd name="T43" fmla="*/ 43 h 59"/>
                <a:gd name="T44" fmla="*/ 25 w 83"/>
                <a:gd name="T45" fmla="*/ 43 h 59"/>
                <a:gd name="T46" fmla="*/ 27 w 83"/>
                <a:gd name="T47" fmla="*/ 39 h 59"/>
                <a:gd name="T48" fmla="*/ 31 w 83"/>
                <a:gd name="T49" fmla="*/ 39 h 59"/>
                <a:gd name="T50" fmla="*/ 35 w 83"/>
                <a:gd name="T51" fmla="*/ 39 h 59"/>
                <a:gd name="T52" fmla="*/ 35 w 83"/>
                <a:gd name="T53" fmla="*/ 39 h 59"/>
                <a:gd name="T54" fmla="*/ 32 w 83"/>
                <a:gd name="T55" fmla="*/ 36 h 59"/>
                <a:gd name="T56" fmla="*/ 30 w 83"/>
                <a:gd name="T57" fmla="*/ 34 h 59"/>
                <a:gd name="T58" fmla="*/ 32 w 83"/>
                <a:gd name="T59" fmla="*/ 30 h 59"/>
                <a:gd name="T60" fmla="*/ 38 w 83"/>
                <a:gd name="T61" fmla="*/ 38 h 59"/>
                <a:gd name="T62" fmla="*/ 48 w 83"/>
                <a:gd name="T63" fmla="*/ 38 h 59"/>
                <a:gd name="T64" fmla="*/ 46 w 83"/>
                <a:gd name="T65" fmla="*/ 42 h 59"/>
                <a:gd name="T66" fmla="*/ 33 w 83"/>
                <a:gd name="T67" fmla="*/ 29 h 59"/>
                <a:gd name="T68" fmla="*/ 35 w 83"/>
                <a:gd name="T69" fmla="*/ 25 h 59"/>
                <a:gd name="T70" fmla="*/ 39 w 83"/>
                <a:gd name="T71" fmla="*/ 26 h 59"/>
                <a:gd name="T72" fmla="*/ 42 w 83"/>
                <a:gd name="T73" fmla="*/ 22 h 59"/>
                <a:gd name="T74" fmla="*/ 38 w 83"/>
                <a:gd name="T75" fmla="*/ 19 h 59"/>
                <a:gd name="T76" fmla="*/ 40 w 83"/>
                <a:gd name="T77" fmla="*/ 15 h 59"/>
                <a:gd name="T78" fmla="*/ 53 w 83"/>
                <a:gd name="T79" fmla="*/ 28 h 59"/>
                <a:gd name="T80" fmla="*/ 51 w 83"/>
                <a:gd name="T81" fmla="*/ 33 h 59"/>
                <a:gd name="T82" fmla="*/ 33 w 83"/>
                <a:gd name="T83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3" h="59">
                  <a:moveTo>
                    <a:pt x="83" y="1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51" y="59"/>
                    <a:pt x="51" y="59"/>
                    <a:pt x="51" y="59"/>
                  </a:cubicBezTo>
                  <a:lnTo>
                    <a:pt x="83" y="1"/>
                  </a:lnTo>
                  <a:close/>
                  <a:moveTo>
                    <a:pt x="44" y="8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44" y="8"/>
                  </a:lnTo>
                  <a:close/>
                  <a:moveTo>
                    <a:pt x="46" y="42"/>
                  </a:moveTo>
                  <a:cubicBezTo>
                    <a:pt x="42" y="42"/>
                    <a:pt x="42" y="42"/>
                    <a:pt x="42" y="42"/>
                  </a:cubicBezTo>
                  <a:cubicBezTo>
                    <a:pt x="41" y="42"/>
                    <a:pt x="40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3"/>
                    <a:pt x="40" y="43"/>
                    <a:pt x="41" y="44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2" y="39"/>
                    <a:pt x="33" y="39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38"/>
                    <a:pt x="33" y="37"/>
                    <a:pt x="32" y="3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8" y="38"/>
                    <a:pt x="48" y="38"/>
                    <a:pt x="48" y="38"/>
                  </a:cubicBezTo>
                  <a:lnTo>
                    <a:pt x="46" y="42"/>
                  </a:lnTo>
                  <a:close/>
                  <a:moveTo>
                    <a:pt x="33" y="29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33"/>
                    <a:pt x="51" y="33"/>
                    <a:pt x="51" y="33"/>
                  </a:cubicBezTo>
                  <a:lnTo>
                    <a:pt x="33" y="29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380" name="Group 20"/>
          <p:cNvGrpSpPr/>
          <p:nvPr/>
        </p:nvGrpSpPr>
        <p:grpSpPr bwMode="auto">
          <a:xfrm>
            <a:off x="4961465" y="2915579"/>
            <a:ext cx="457200" cy="543984"/>
            <a:chOff x="0" y="0"/>
            <a:chExt cx="216" cy="257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81" name="Freeform 21"/>
            <p:cNvSpPr>
              <a:spLocks noEditPoints="1"/>
            </p:cNvSpPr>
            <p:nvPr/>
          </p:nvSpPr>
          <p:spPr bwMode="auto">
            <a:xfrm>
              <a:off x="28" y="61"/>
              <a:ext cx="62" cy="60"/>
            </a:xfrm>
            <a:custGeom>
              <a:avLst/>
              <a:gdLst>
                <a:gd name="T0" fmla="*/ 18 w 35"/>
                <a:gd name="T1" fmla="*/ 34 h 34"/>
                <a:gd name="T2" fmla="*/ 35 w 35"/>
                <a:gd name="T3" fmla="*/ 17 h 34"/>
                <a:gd name="T4" fmla="*/ 18 w 35"/>
                <a:gd name="T5" fmla="*/ 0 h 34"/>
                <a:gd name="T6" fmla="*/ 0 w 35"/>
                <a:gd name="T7" fmla="*/ 17 h 34"/>
                <a:gd name="T8" fmla="*/ 18 w 35"/>
                <a:gd name="T9" fmla="*/ 34 h 34"/>
                <a:gd name="T10" fmla="*/ 6 w 35"/>
                <a:gd name="T11" fmla="*/ 15 h 34"/>
                <a:gd name="T12" fmla="*/ 15 w 35"/>
                <a:gd name="T13" fmla="*/ 15 h 34"/>
                <a:gd name="T14" fmla="*/ 15 w 35"/>
                <a:gd name="T15" fmla="*/ 5 h 34"/>
                <a:gd name="T16" fmla="*/ 20 w 35"/>
                <a:gd name="T17" fmla="*/ 5 h 34"/>
                <a:gd name="T18" fmla="*/ 20 w 35"/>
                <a:gd name="T19" fmla="*/ 15 h 34"/>
                <a:gd name="T20" fmla="*/ 29 w 35"/>
                <a:gd name="T21" fmla="*/ 15 h 34"/>
                <a:gd name="T22" fmla="*/ 29 w 35"/>
                <a:gd name="T23" fmla="*/ 19 h 34"/>
                <a:gd name="T24" fmla="*/ 20 w 35"/>
                <a:gd name="T25" fmla="*/ 19 h 34"/>
                <a:gd name="T26" fmla="*/ 20 w 35"/>
                <a:gd name="T27" fmla="*/ 29 h 34"/>
                <a:gd name="T28" fmla="*/ 15 w 35"/>
                <a:gd name="T29" fmla="*/ 29 h 34"/>
                <a:gd name="T30" fmla="*/ 15 w 35"/>
                <a:gd name="T31" fmla="*/ 19 h 34"/>
                <a:gd name="T32" fmla="*/ 6 w 35"/>
                <a:gd name="T33" fmla="*/ 19 h 34"/>
                <a:gd name="T34" fmla="*/ 6 w 35"/>
                <a:gd name="T3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4">
                  <a:moveTo>
                    <a:pt x="18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8" y="34"/>
                  </a:cubicBezTo>
                  <a:close/>
                  <a:moveTo>
                    <a:pt x="6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6" y="19"/>
                    <a:pt x="6" y="19"/>
                    <a:pt x="6" y="19"/>
                  </a:cubicBezTo>
                  <a:lnTo>
                    <a:pt x="6" y="15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2" name="Freeform 22"/>
            <p:cNvSpPr/>
            <p:nvPr/>
          </p:nvSpPr>
          <p:spPr bwMode="auto">
            <a:xfrm>
              <a:off x="136" y="153"/>
              <a:ext cx="48" cy="102"/>
            </a:xfrm>
            <a:custGeom>
              <a:avLst/>
              <a:gdLst>
                <a:gd name="T0" fmla="*/ 0 w 48"/>
                <a:gd name="T1" fmla="*/ 25 h 102"/>
                <a:gd name="T2" fmla="*/ 0 w 48"/>
                <a:gd name="T3" fmla="*/ 102 h 102"/>
                <a:gd name="T4" fmla="*/ 48 w 48"/>
                <a:gd name="T5" fmla="*/ 79 h 102"/>
                <a:gd name="T6" fmla="*/ 48 w 48"/>
                <a:gd name="T7" fmla="*/ 0 h 102"/>
                <a:gd name="T8" fmla="*/ 0 w 48"/>
                <a:gd name="T9" fmla="*/ 24 h 102"/>
                <a:gd name="T10" fmla="*/ 0 w 48"/>
                <a:gd name="T11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02">
                  <a:moveTo>
                    <a:pt x="0" y="25"/>
                  </a:moveTo>
                  <a:lnTo>
                    <a:pt x="0" y="102"/>
                  </a:lnTo>
                  <a:lnTo>
                    <a:pt x="48" y="79"/>
                  </a:lnTo>
                  <a:lnTo>
                    <a:pt x="48" y="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3" name="Freeform 23"/>
            <p:cNvSpPr/>
            <p:nvPr/>
          </p:nvSpPr>
          <p:spPr bwMode="auto">
            <a:xfrm>
              <a:off x="0" y="137"/>
              <a:ext cx="127" cy="38"/>
            </a:xfrm>
            <a:custGeom>
              <a:avLst/>
              <a:gdLst>
                <a:gd name="T0" fmla="*/ 97 w 127"/>
                <a:gd name="T1" fmla="*/ 0 h 38"/>
                <a:gd name="T2" fmla="*/ 0 w 127"/>
                <a:gd name="T3" fmla="*/ 0 h 38"/>
                <a:gd name="T4" fmla="*/ 31 w 127"/>
                <a:gd name="T5" fmla="*/ 38 h 38"/>
                <a:gd name="T6" fmla="*/ 127 w 127"/>
                <a:gd name="T7" fmla="*/ 38 h 38"/>
                <a:gd name="T8" fmla="*/ 97 w 12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38">
                  <a:moveTo>
                    <a:pt x="97" y="0"/>
                  </a:moveTo>
                  <a:lnTo>
                    <a:pt x="0" y="0"/>
                  </a:lnTo>
                  <a:lnTo>
                    <a:pt x="31" y="38"/>
                  </a:lnTo>
                  <a:lnTo>
                    <a:pt x="127" y="38"/>
                  </a:lnTo>
                  <a:lnTo>
                    <a:pt x="97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4" name="Freeform 24"/>
            <p:cNvSpPr/>
            <p:nvPr/>
          </p:nvSpPr>
          <p:spPr bwMode="auto">
            <a:xfrm>
              <a:off x="35" y="178"/>
              <a:ext cx="98" cy="79"/>
            </a:xfrm>
            <a:custGeom>
              <a:avLst/>
              <a:gdLst>
                <a:gd name="T0" fmla="*/ 96 w 98"/>
                <a:gd name="T1" fmla="*/ 0 h 79"/>
                <a:gd name="T2" fmla="*/ 0 w 98"/>
                <a:gd name="T3" fmla="*/ 0 h 79"/>
                <a:gd name="T4" fmla="*/ 0 w 98"/>
                <a:gd name="T5" fmla="*/ 0 h 79"/>
                <a:gd name="T6" fmla="*/ 0 w 98"/>
                <a:gd name="T7" fmla="*/ 0 h 79"/>
                <a:gd name="T8" fmla="*/ 0 w 98"/>
                <a:gd name="T9" fmla="*/ 79 h 79"/>
                <a:gd name="T10" fmla="*/ 98 w 98"/>
                <a:gd name="T11" fmla="*/ 79 h 79"/>
                <a:gd name="T12" fmla="*/ 98 w 98"/>
                <a:gd name="T13" fmla="*/ 0 h 79"/>
                <a:gd name="T14" fmla="*/ 96 w 98"/>
                <a:gd name="T15" fmla="*/ 0 h 79"/>
                <a:gd name="T16" fmla="*/ 96 w 98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79">
                  <a:moveTo>
                    <a:pt x="9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98" y="79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6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5" name="Freeform 25"/>
            <p:cNvSpPr>
              <a:spLocks noEditPoints="1"/>
            </p:cNvSpPr>
            <p:nvPr/>
          </p:nvSpPr>
          <p:spPr bwMode="auto">
            <a:xfrm>
              <a:off x="97" y="30"/>
              <a:ext cx="62" cy="61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6 w 35"/>
                <a:gd name="T11" fmla="*/ 15 h 34"/>
                <a:gd name="T12" fmla="*/ 15 w 35"/>
                <a:gd name="T13" fmla="*/ 15 h 34"/>
                <a:gd name="T14" fmla="*/ 15 w 35"/>
                <a:gd name="T15" fmla="*/ 5 h 34"/>
                <a:gd name="T16" fmla="*/ 20 w 35"/>
                <a:gd name="T17" fmla="*/ 5 h 34"/>
                <a:gd name="T18" fmla="*/ 20 w 35"/>
                <a:gd name="T19" fmla="*/ 15 h 34"/>
                <a:gd name="T20" fmla="*/ 29 w 35"/>
                <a:gd name="T21" fmla="*/ 15 h 34"/>
                <a:gd name="T22" fmla="*/ 29 w 35"/>
                <a:gd name="T23" fmla="*/ 19 h 34"/>
                <a:gd name="T24" fmla="*/ 20 w 35"/>
                <a:gd name="T25" fmla="*/ 19 h 34"/>
                <a:gd name="T26" fmla="*/ 20 w 35"/>
                <a:gd name="T27" fmla="*/ 29 h 34"/>
                <a:gd name="T28" fmla="*/ 15 w 35"/>
                <a:gd name="T29" fmla="*/ 29 h 34"/>
                <a:gd name="T30" fmla="*/ 15 w 35"/>
                <a:gd name="T31" fmla="*/ 19 h 34"/>
                <a:gd name="T32" fmla="*/ 6 w 35"/>
                <a:gd name="T33" fmla="*/ 19 h 34"/>
                <a:gd name="T34" fmla="*/ 6 w 35"/>
                <a:gd name="T3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6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6" y="19"/>
                    <a:pt x="6" y="19"/>
                    <a:pt x="6" y="19"/>
                  </a:cubicBezTo>
                  <a:lnTo>
                    <a:pt x="6" y="15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6" name="Freeform 26"/>
            <p:cNvSpPr>
              <a:spLocks noEditPoints="1"/>
            </p:cNvSpPr>
            <p:nvPr/>
          </p:nvSpPr>
          <p:spPr bwMode="auto">
            <a:xfrm>
              <a:off x="63" y="0"/>
              <a:ext cx="39" cy="37"/>
            </a:xfrm>
            <a:custGeom>
              <a:avLst/>
              <a:gdLst>
                <a:gd name="T0" fmla="*/ 11 w 22"/>
                <a:gd name="T1" fmla="*/ 21 h 21"/>
                <a:gd name="T2" fmla="*/ 22 w 22"/>
                <a:gd name="T3" fmla="*/ 11 h 21"/>
                <a:gd name="T4" fmla="*/ 11 w 22"/>
                <a:gd name="T5" fmla="*/ 0 h 21"/>
                <a:gd name="T6" fmla="*/ 0 w 22"/>
                <a:gd name="T7" fmla="*/ 11 h 21"/>
                <a:gd name="T8" fmla="*/ 11 w 22"/>
                <a:gd name="T9" fmla="*/ 21 h 21"/>
                <a:gd name="T10" fmla="*/ 4 w 22"/>
                <a:gd name="T11" fmla="*/ 9 h 21"/>
                <a:gd name="T12" fmla="*/ 10 w 22"/>
                <a:gd name="T13" fmla="*/ 9 h 21"/>
                <a:gd name="T14" fmla="*/ 10 w 22"/>
                <a:gd name="T15" fmla="*/ 3 h 21"/>
                <a:gd name="T16" fmla="*/ 13 w 22"/>
                <a:gd name="T17" fmla="*/ 3 h 21"/>
                <a:gd name="T18" fmla="*/ 13 w 22"/>
                <a:gd name="T19" fmla="*/ 9 h 21"/>
                <a:gd name="T20" fmla="*/ 18 w 22"/>
                <a:gd name="T21" fmla="*/ 9 h 21"/>
                <a:gd name="T22" fmla="*/ 18 w 22"/>
                <a:gd name="T23" fmla="*/ 12 h 21"/>
                <a:gd name="T24" fmla="*/ 13 w 22"/>
                <a:gd name="T25" fmla="*/ 12 h 21"/>
                <a:gd name="T26" fmla="*/ 13 w 22"/>
                <a:gd name="T27" fmla="*/ 18 h 21"/>
                <a:gd name="T28" fmla="*/ 10 w 22"/>
                <a:gd name="T29" fmla="*/ 18 h 21"/>
                <a:gd name="T30" fmla="*/ 10 w 22"/>
                <a:gd name="T31" fmla="*/ 12 h 21"/>
                <a:gd name="T32" fmla="*/ 4 w 22"/>
                <a:gd name="T33" fmla="*/ 12 h 21"/>
                <a:gd name="T34" fmla="*/ 4 w 22"/>
                <a:gd name="T3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1" y="21"/>
                  </a:moveTo>
                  <a:cubicBezTo>
                    <a:pt x="17" y="21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lose/>
                  <a:moveTo>
                    <a:pt x="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4" y="9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7" name="Freeform 27"/>
            <p:cNvSpPr>
              <a:spLocks noEditPoints="1"/>
            </p:cNvSpPr>
            <p:nvPr/>
          </p:nvSpPr>
          <p:spPr bwMode="auto">
            <a:xfrm>
              <a:off x="118" y="96"/>
              <a:ext cx="48" cy="45"/>
            </a:xfrm>
            <a:custGeom>
              <a:avLst/>
              <a:gdLst>
                <a:gd name="T0" fmla="*/ 13 w 27"/>
                <a:gd name="T1" fmla="*/ 25 h 25"/>
                <a:gd name="T2" fmla="*/ 27 w 27"/>
                <a:gd name="T3" fmla="*/ 12 h 25"/>
                <a:gd name="T4" fmla="*/ 13 w 27"/>
                <a:gd name="T5" fmla="*/ 0 h 25"/>
                <a:gd name="T6" fmla="*/ 0 w 27"/>
                <a:gd name="T7" fmla="*/ 12 h 25"/>
                <a:gd name="T8" fmla="*/ 13 w 27"/>
                <a:gd name="T9" fmla="*/ 25 h 25"/>
                <a:gd name="T10" fmla="*/ 5 w 27"/>
                <a:gd name="T11" fmla="*/ 11 h 25"/>
                <a:gd name="T12" fmla="*/ 12 w 27"/>
                <a:gd name="T13" fmla="*/ 11 h 25"/>
                <a:gd name="T14" fmla="*/ 12 w 27"/>
                <a:gd name="T15" fmla="*/ 4 h 25"/>
                <a:gd name="T16" fmla="*/ 15 w 27"/>
                <a:gd name="T17" fmla="*/ 4 h 25"/>
                <a:gd name="T18" fmla="*/ 15 w 27"/>
                <a:gd name="T19" fmla="*/ 11 h 25"/>
                <a:gd name="T20" fmla="*/ 22 w 27"/>
                <a:gd name="T21" fmla="*/ 11 h 25"/>
                <a:gd name="T22" fmla="*/ 22 w 27"/>
                <a:gd name="T23" fmla="*/ 14 h 25"/>
                <a:gd name="T24" fmla="*/ 15 w 27"/>
                <a:gd name="T25" fmla="*/ 14 h 25"/>
                <a:gd name="T26" fmla="*/ 15 w 27"/>
                <a:gd name="T27" fmla="*/ 22 h 25"/>
                <a:gd name="T28" fmla="*/ 12 w 27"/>
                <a:gd name="T29" fmla="*/ 22 h 25"/>
                <a:gd name="T30" fmla="*/ 12 w 27"/>
                <a:gd name="T31" fmla="*/ 14 h 25"/>
                <a:gd name="T32" fmla="*/ 5 w 27"/>
                <a:gd name="T33" fmla="*/ 14 h 25"/>
                <a:gd name="T34" fmla="*/ 5 w 27"/>
                <a:gd name="T3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3" y="25"/>
                  </a:moveTo>
                  <a:cubicBezTo>
                    <a:pt x="21" y="25"/>
                    <a:pt x="27" y="20"/>
                    <a:pt x="27" y="12"/>
                  </a:cubicBezTo>
                  <a:cubicBezTo>
                    <a:pt x="27" y="5"/>
                    <a:pt x="21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20"/>
                    <a:pt x="6" y="25"/>
                    <a:pt x="13" y="25"/>
                  </a:cubicBezTo>
                  <a:close/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5" y="14"/>
                    <a:pt x="5" y="14"/>
                    <a:pt x="5" y="14"/>
                  </a:cubicBezTo>
                  <a:lnTo>
                    <a:pt x="5" y="11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8" name="Freeform 28"/>
            <p:cNvSpPr/>
            <p:nvPr/>
          </p:nvSpPr>
          <p:spPr bwMode="auto">
            <a:xfrm>
              <a:off x="101" y="112"/>
              <a:ext cx="115" cy="41"/>
            </a:xfrm>
            <a:custGeom>
              <a:avLst/>
              <a:gdLst>
                <a:gd name="T0" fmla="*/ 46 w 65"/>
                <a:gd name="T1" fmla="*/ 23 h 23"/>
                <a:gd name="T2" fmla="*/ 65 w 65"/>
                <a:gd name="T3" fmla="*/ 0 h 23"/>
                <a:gd name="T4" fmla="*/ 39 w 65"/>
                <a:gd name="T5" fmla="*/ 0 h 23"/>
                <a:gd name="T6" fmla="*/ 39 w 65"/>
                <a:gd name="T7" fmla="*/ 3 h 23"/>
                <a:gd name="T8" fmla="*/ 23 w 65"/>
                <a:gd name="T9" fmla="*/ 19 h 23"/>
                <a:gd name="T10" fmla="*/ 8 w 65"/>
                <a:gd name="T11" fmla="*/ 7 h 23"/>
                <a:gd name="T12" fmla="*/ 1 w 65"/>
                <a:gd name="T13" fmla="*/ 11 h 23"/>
                <a:gd name="T14" fmla="*/ 0 w 65"/>
                <a:gd name="T15" fmla="*/ 13 h 23"/>
                <a:gd name="T16" fmla="*/ 9 w 65"/>
                <a:gd name="T17" fmla="*/ 23 h 23"/>
                <a:gd name="T18" fmla="*/ 46 w 65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23">
                  <a:moveTo>
                    <a:pt x="46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1"/>
                    <a:pt x="39" y="2"/>
                    <a:pt x="39" y="3"/>
                  </a:cubicBezTo>
                  <a:cubicBezTo>
                    <a:pt x="39" y="12"/>
                    <a:pt x="32" y="19"/>
                    <a:pt x="23" y="19"/>
                  </a:cubicBezTo>
                  <a:cubicBezTo>
                    <a:pt x="16" y="19"/>
                    <a:pt x="10" y="14"/>
                    <a:pt x="8" y="7"/>
                  </a:cubicBezTo>
                  <a:cubicBezTo>
                    <a:pt x="6" y="9"/>
                    <a:pt x="4" y="10"/>
                    <a:pt x="1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46" y="23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89" name="Freeform 29"/>
            <p:cNvSpPr>
              <a:spLocks noEditPoints="1"/>
            </p:cNvSpPr>
            <p:nvPr/>
          </p:nvSpPr>
          <p:spPr bwMode="auto">
            <a:xfrm>
              <a:off x="85" y="100"/>
              <a:ext cx="30" cy="28"/>
            </a:xfrm>
            <a:custGeom>
              <a:avLst/>
              <a:gdLst>
                <a:gd name="T0" fmla="*/ 17 w 17"/>
                <a:gd name="T1" fmla="*/ 8 h 16"/>
                <a:gd name="T2" fmla="*/ 9 w 17"/>
                <a:gd name="T3" fmla="*/ 0 h 16"/>
                <a:gd name="T4" fmla="*/ 0 w 17"/>
                <a:gd name="T5" fmla="*/ 8 h 16"/>
                <a:gd name="T6" fmla="*/ 9 w 17"/>
                <a:gd name="T7" fmla="*/ 16 h 16"/>
                <a:gd name="T8" fmla="*/ 17 w 17"/>
                <a:gd name="T9" fmla="*/ 8 h 16"/>
                <a:gd name="T10" fmla="*/ 14 w 17"/>
                <a:gd name="T11" fmla="*/ 9 h 16"/>
                <a:gd name="T12" fmla="*/ 10 w 17"/>
                <a:gd name="T13" fmla="*/ 9 h 16"/>
                <a:gd name="T14" fmla="*/ 10 w 17"/>
                <a:gd name="T15" fmla="*/ 13 h 16"/>
                <a:gd name="T16" fmla="*/ 7 w 17"/>
                <a:gd name="T17" fmla="*/ 13 h 16"/>
                <a:gd name="T18" fmla="*/ 7 w 17"/>
                <a:gd name="T19" fmla="*/ 9 h 16"/>
                <a:gd name="T20" fmla="*/ 3 w 17"/>
                <a:gd name="T21" fmla="*/ 9 h 16"/>
                <a:gd name="T22" fmla="*/ 3 w 17"/>
                <a:gd name="T23" fmla="*/ 7 h 16"/>
                <a:gd name="T24" fmla="*/ 7 w 17"/>
                <a:gd name="T25" fmla="*/ 7 h 16"/>
                <a:gd name="T26" fmla="*/ 7 w 17"/>
                <a:gd name="T27" fmla="*/ 2 h 16"/>
                <a:gd name="T28" fmla="*/ 10 w 17"/>
                <a:gd name="T29" fmla="*/ 2 h 16"/>
                <a:gd name="T30" fmla="*/ 10 w 17"/>
                <a:gd name="T31" fmla="*/ 7 h 16"/>
                <a:gd name="T32" fmla="*/ 14 w 17"/>
                <a:gd name="T33" fmla="*/ 7 h 16"/>
                <a:gd name="T34" fmla="*/ 14 w 17"/>
                <a:gd name="T3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9" y="16"/>
                  </a:cubicBezTo>
                  <a:cubicBezTo>
                    <a:pt x="13" y="16"/>
                    <a:pt x="17" y="12"/>
                    <a:pt x="17" y="8"/>
                  </a:cubicBezTo>
                  <a:close/>
                  <a:moveTo>
                    <a:pt x="1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9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90" name="Freeform 30"/>
            <p:cNvSpPr>
              <a:spLocks noEditPoints="1"/>
            </p:cNvSpPr>
            <p:nvPr/>
          </p:nvSpPr>
          <p:spPr bwMode="auto">
            <a:xfrm>
              <a:off x="159" y="68"/>
              <a:ext cx="30" cy="30"/>
            </a:xfrm>
            <a:custGeom>
              <a:avLst/>
              <a:gdLst>
                <a:gd name="T0" fmla="*/ 9 w 17"/>
                <a:gd name="T1" fmla="*/ 17 h 17"/>
                <a:gd name="T2" fmla="*/ 17 w 17"/>
                <a:gd name="T3" fmla="*/ 9 h 17"/>
                <a:gd name="T4" fmla="*/ 9 w 17"/>
                <a:gd name="T5" fmla="*/ 0 h 17"/>
                <a:gd name="T6" fmla="*/ 0 w 17"/>
                <a:gd name="T7" fmla="*/ 9 h 17"/>
                <a:gd name="T8" fmla="*/ 9 w 17"/>
                <a:gd name="T9" fmla="*/ 17 h 17"/>
                <a:gd name="T10" fmla="*/ 3 w 17"/>
                <a:gd name="T11" fmla="*/ 8 h 17"/>
                <a:gd name="T12" fmla="*/ 8 w 17"/>
                <a:gd name="T13" fmla="*/ 8 h 17"/>
                <a:gd name="T14" fmla="*/ 8 w 17"/>
                <a:gd name="T15" fmla="*/ 3 h 17"/>
                <a:gd name="T16" fmla="*/ 10 w 17"/>
                <a:gd name="T17" fmla="*/ 3 h 17"/>
                <a:gd name="T18" fmla="*/ 10 w 17"/>
                <a:gd name="T19" fmla="*/ 8 h 17"/>
                <a:gd name="T20" fmla="*/ 14 w 17"/>
                <a:gd name="T21" fmla="*/ 8 h 17"/>
                <a:gd name="T22" fmla="*/ 14 w 17"/>
                <a:gd name="T23" fmla="*/ 10 h 17"/>
                <a:gd name="T24" fmla="*/ 10 w 17"/>
                <a:gd name="T25" fmla="*/ 10 h 17"/>
                <a:gd name="T26" fmla="*/ 10 w 17"/>
                <a:gd name="T27" fmla="*/ 14 h 17"/>
                <a:gd name="T28" fmla="*/ 8 w 17"/>
                <a:gd name="T29" fmla="*/ 14 h 17"/>
                <a:gd name="T30" fmla="*/ 8 w 17"/>
                <a:gd name="T31" fmla="*/ 10 h 17"/>
                <a:gd name="T32" fmla="*/ 3 w 17"/>
                <a:gd name="T33" fmla="*/ 10 h 17"/>
                <a:gd name="T34" fmla="*/ 3 w 17"/>
                <a:gd name="T3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13" y="17"/>
                    <a:pt x="17" y="13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9" y="17"/>
                  </a:cubicBezTo>
                  <a:close/>
                  <a:moveTo>
                    <a:pt x="3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3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395" name="Group 35"/>
          <p:cNvGrpSpPr/>
          <p:nvPr/>
        </p:nvGrpSpPr>
        <p:grpSpPr bwMode="auto">
          <a:xfrm>
            <a:off x="7517108" y="2983315"/>
            <a:ext cx="433917" cy="448733"/>
            <a:chOff x="0" y="0"/>
            <a:chExt cx="205" cy="212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96" name="Freeform 36"/>
            <p:cNvSpPr/>
            <p:nvPr/>
          </p:nvSpPr>
          <p:spPr bwMode="auto">
            <a:xfrm>
              <a:off x="0" y="0"/>
              <a:ext cx="205" cy="73"/>
            </a:xfrm>
            <a:custGeom>
              <a:avLst/>
              <a:gdLst>
                <a:gd name="T0" fmla="*/ 116 w 116"/>
                <a:gd name="T1" fmla="*/ 40 h 41"/>
                <a:gd name="T2" fmla="*/ 111 w 116"/>
                <a:gd name="T3" fmla="*/ 0 h 41"/>
                <a:gd name="T4" fmla="*/ 6 w 116"/>
                <a:gd name="T5" fmla="*/ 0 h 41"/>
                <a:gd name="T6" fmla="*/ 0 w 116"/>
                <a:gd name="T7" fmla="*/ 41 h 41"/>
                <a:gd name="T8" fmla="*/ 0 w 116"/>
                <a:gd name="T9" fmla="*/ 41 h 41"/>
                <a:gd name="T10" fmla="*/ 0 w 116"/>
                <a:gd name="T11" fmla="*/ 41 h 41"/>
                <a:gd name="T12" fmla="*/ 116 w 116"/>
                <a:gd name="T13" fmla="*/ 41 h 41"/>
                <a:gd name="T14" fmla="*/ 116 w 116"/>
                <a:gd name="T15" fmla="*/ 41 h 41"/>
                <a:gd name="T16" fmla="*/ 116 w 116"/>
                <a:gd name="T1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1">
                  <a:moveTo>
                    <a:pt x="116" y="4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16" y="41"/>
                    <a:pt x="116" y="40"/>
                    <a:pt x="116" y="4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97" name="Freeform 37"/>
            <p:cNvSpPr>
              <a:spLocks noEditPoints="1"/>
            </p:cNvSpPr>
            <p:nvPr/>
          </p:nvSpPr>
          <p:spPr bwMode="auto">
            <a:xfrm>
              <a:off x="10" y="116"/>
              <a:ext cx="187" cy="96"/>
            </a:xfrm>
            <a:custGeom>
              <a:avLst/>
              <a:gdLst>
                <a:gd name="T0" fmla="*/ 101 w 105"/>
                <a:gd name="T1" fmla="*/ 3 h 54"/>
                <a:gd name="T2" fmla="*/ 94 w 105"/>
                <a:gd name="T3" fmla="*/ 0 h 54"/>
                <a:gd name="T4" fmla="*/ 87 w 105"/>
                <a:gd name="T5" fmla="*/ 3 h 54"/>
                <a:gd name="T6" fmla="*/ 84 w 105"/>
                <a:gd name="T7" fmla="*/ 3 h 54"/>
                <a:gd name="T8" fmla="*/ 77 w 105"/>
                <a:gd name="T9" fmla="*/ 0 h 54"/>
                <a:gd name="T10" fmla="*/ 70 w 105"/>
                <a:gd name="T11" fmla="*/ 3 h 54"/>
                <a:gd name="T12" fmla="*/ 68 w 105"/>
                <a:gd name="T13" fmla="*/ 3 h 54"/>
                <a:gd name="T14" fmla="*/ 61 w 105"/>
                <a:gd name="T15" fmla="*/ 0 h 54"/>
                <a:gd name="T16" fmla="*/ 54 w 105"/>
                <a:gd name="T17" fmla="*/ 3 h 54"/>
                <a:gd name="T18" fmla="*/ 51 w 105"/>
                <a:gd name="T19" fmla="*/ 3 h 54"/>
                <a:gd name="T20" fmla="*/ 44 w 105"/>
                <a:gd name="T21" fmla="*/ 0 h 54"/>
                <a:gd name="T22" fmla="*/ 37 w 105"/>
                <a:gd name="T23" fmla="*/ 3 h 54"/>
                <a:gd name="T24" fmla="*/ 34 w 105"/>
                <a:gd name="T25" fmla="*/ 3 h 54"/>
                <a:gd name="T26" fmla="*/ 27 w 105"/>
                <a:gd name="T27" fmla="*/ 0 h 54"/>
                <a:gd name="T28" fmla="*/ 20 w 105"/>
                <a:gd name="T29" fmla="*/ 3 h 54"/>
                <a:gd name="T30" fmla="*/ 18 w 105"/>
                <a:gd name="T31" fmla="*/ 3 h 54"/>
                <a:gd name="T32" fmla="*/ 11 w 105"/>
                <a:gd name="T33" fmla="*/ 0 h 54"/>
                <a:gd name="T34" fmla="*/ 4 w 105"/>
                <a:gd name="T35" fmla="*/ 3 h 54"/>
                <a:gd name="T36" fmla="*/ 1 w 105"/>
                <a:gd name="T37" fmla="*/ 3 h 54"/>
                <a:gd name="T38" fmla="*/ 0 w 105"/>
                <a:gd name="T39" fmla="*/ 3 h 54"/>
                <a:gd name="T40" fmla="*/ 0 w 105"/>
                <a:gd name="T41" fmla="*/ 47 h 54"/>
                <a:gd name="T42" fmla="*/ 7 w 105"/>
                <a:gd name="T43" fmla="*/ 54 h 54"/>
                <a:gd name="T44" fmla="*/ 98 w 105"/>
                <a:gd name="T45" fmla="*/ 54 h 54"/>
                <a:gd name="T46" fmla="*/ 105 w 105"/>
                <a:gd name="T47" fmla="*/ 47 h 54"/>
                <a:gd name="T48" fmla="*/ 105 w 105"/>
                <a:gd name="T49" fmla="*/ 3 h 54"/>
                <a:gd name="T50" fmla="*/ 103 w 105"/>
                <a:gd name="T51" fmla="*/ 3 h 54"/>
                <a:gd name="T52" fmla="*/ 101 w 105"/>
                <a:gd name="T53" fmla="*/ 3 h 54"/>
                <a:gd name="T54" fmla="*/ 40 w 105"/>
                <a:gd name="T55" fmla="*/ 48 h 54"/>
                <a:gd name="T56" fmla="*/ 7 w 105"/>
                <a:gd name="T57" fmla="*/ 48 h 54"/>
                <a:gd name="T58" fmla="*/ 6 w 105"/>
                <a:gd name="T59" fmla="*/ 47 h 54"/>
                <a:gd name="T60" fmla="*/ 6 w 105"/>
                <a:gd name="T61" fmla="*/ 5 h 54"/>
                <a:gd name="T62" fmla="*/ 40 w 105"/>
                <a:gd name="T63" fmla="*/ 5 h 54"/>
                <a:gd name="T64" fmla="*/ 40 w 105"/>
                <a:gd name="T65" fmla="*/ 48 h 54"/>
                <a:gd name="T66" fmla="*/ 99 w 105"/>
                <a:gd name="T67" fmla="*/ 47 h 54"/>
                <a:gd name="T68" fmla="*/ 98 w 105"/>
                <a:gd name="T69" fmla="*/ 48 h 54"/>
                <a:gd name="T70" fmla="*/ 63 w 105"/>
                <a:gd name="T71" fmla="*/ 48 h 54"/>
                <a:gd name="T72" fmla="*/ 63 w 105"/>
                <a:gd name="T73" fmla="*/ 36 h 54"/>
                <a:gd name="T74" fmla="*/ 99 w 105"/>
                <a:gd name="T75" fmla="*/ 36 h 54"/>
                <a:gd name="T76" fmla="*/ 99 w 105"/>
                <a:gd name="T77" fmla="*/ 47 h 54"/>
                <a:gd name="T78" fmla="*/ 99 w 105"/>
                <a:gd name="T79" fmla="*/ 20 h 54"/>
                <a:gd name="T80" fmla="*/ 63 w 105"/>
                <a:gd name="T81" fmla="*/ 20 h 54"/>
                <a:gd name="T82" fmla="*/ 63 w 105"/>
                <a:gd name="T83" fmla="*/ 5 h 54"/>
                <a:gd name="T84" fmla="*/ 99 w 105"/>
                <a:gd name="T85" fmla="*/ 5 h 54"/>
                <a:gd name="T86" fmla="*/ 99 w 105"/>
                <a:gd name="T87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54">
                  <a:moveTo>
                    <a:pt x="101" y="3"/>
                  </a:moveTo>
                  <a:cubicBezTo>
                    <a:pt x="98" y="3"/>
                    <a:pt x="95" y="2"/>
                    <a:pt x="94" y="0"/>
                  </a:cubicBezTo>
                  <a:cubicBezTo>
                    <a:pt x="92" y="2"/>
                    <a:pt x="90" y="3"/>
                    <a:pt x="87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1" y="3"/>
                    <a:pt x="79" y="2"/>
                    <a:pt x="77" y="0"/>
                  </a:cubicBezTo>
                  <a:cubicBezTo>
                    <a:pt x="76" y="2"/>
                    <a:pt x="73" y="3"/>
                    <a:pt x="70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5" y="3"/>
                    <a:pt x="62" y="2"/>
                    <a:pt x="61" y="0"/>
                  </a:cubicBezTo>
                  <a:cubicBezTo>
                    <a:pt x="59" y="2"/>
                    <a:pt x="56" y="3"/>
                    <a:pt x="54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2"/>
                    <a:pt x="44" y="0"/>
                  </a:cubicBezTo>
                  <a:cubicBezTo>
                    <a:pt x="42" y="2"/>
                    <a:pt x="40" y="3"/>
                    <a:pt x="37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3"/>
                    <a:pt x="29" y="2"/>
                    <a:pt x="27" y="0"/>
                  </a:cubicBezTo>
                  <a:cubicBezTo>
                    <a:pt x="26" y="2"/>
                    <a:pt x="23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3" y="2"/>
                    <a:pt x="11" y="0"/>
                  </a:cubicBezTo>
                  <a:cubicBezTo>
                    <a:pt x="9" y="2"/>
                    <a:pt x="7" y="3"/>
                    <a:pt x="4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3" y="54"/>
                    <a:pt x="7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02" y="54"/>
                    <a:pt x="105" y="51"/>
                    <a:pt x="105" y="47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4" y="3"/>
                    <a:pt x="104" y="3"/>
                    <a:pt x="103" y="3"/>
                  </a:cubicBezTo>
                  <a:lnTo>
                    <a:pt x="101" y="3"/>
                  </a:lnTo>
                  <a:close/>
                  <a:moveTo>
                    <a:pt x="40" y="48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6" y="48"/>
                    <a:pt x="6" y="47"/>
                    <a:pt x="6" y="4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0" y="5"/>
                    <a:pt x="40" y="5"/>
                    <a:pt x="40" y="5"/>
                  </a:cubicBezTo>
                  <a:lnTo>
                    <a:pt x="40" y="48"/>
                  </a:lnTo>
                  <a:close/>
                  <a:moveTo>
                    <a:pt x="99" y="47"/>
                  </a:moveTo>
                  <a:cubicBezTo>
                    <a:pt x="99" y="47"/>
                    <a:pt x="98" y="48"/>
                    <a:pt x="98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99" y="36"/>
                    <a:pt x="99" y="36"/>
                    <a:pt x="99" y="36"/>
                  </a:cubicBezTo>
                  <a:lnTo>
                    <a:pt x="99" y="47"/>
                  </a:lnTo>
                  <a:close/>
                  <a:moveTo>
                    <a:pt x="99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99" y="5"/>
                    <a:pt x="99" y="5"/>
                    <a:pt x="99" y="5"/>
                  </a:cubicBezTo>
                  <a:lnTo>
                    <a:pt x="99" y="2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98" name="Freeform 38"/>
            <p:cNvSpPr/>
            <p:nvPr/>
          </p:nvSpPr>
          <p:spPr bwMode="auto">
            <a:xfrm>
              <a:off x="0" y="76"/>
              <a:ext cx="205" cy="42"/>
            </a:xfrm>
            <a:custGeom>
              <a:avLst/>
              <a:gdLst>
                <a:gd name="T0" fmla="*/ 0 w 116"/>
                <a:gd name="T1" fmla="*/ 16 h 23"/>
                <a:gd name="T2" fmla="*/ 7 w 116"/>
                <a:gd name="T3" fmla="*/ 23 h 23"/>
                <a:gd name="T4" fmla="*/ 10 w 116"/>
                <a:gd name="T5" fmla="*/ 23 h 23"/>
                <a:gd name="T6" fmla="*/ 17 w 116"/>
                <a:gd name="T7" fmla="*/ 16 h 23"/>
                <a:gd name="T8" fmla="*/ 17 w 116"/>
                <a:gd name="T9" fmla="*/ 15 h 23"/>
                <a:gd name="T10" fmla="*/ 24 w 116"/>
                <a:gd name="T11" fmla="*/ 23 h 23"/>
                <a:gd name="T12" fmla="*/ 26 w 116"/>
                <a:gd name="T13" fmla="*/ 23 h 23"/>
                <a:gd name="T14" fmla="*/ 33 w 116"/>
                <a:gd name="T15" fmla="*/ 15 h 23"/>
                <a:gd name="T16" fmla="*/ 33 w 116"/>
                <a:gd name="T17" fmla="*/ 16 h 23"/>
                <a:gd name="T18" fmla="*/ 40 w 116"/>
                <a:gd name="T19" fmla="*/ 23 h 23"/>
                <a:gd name="T20" fmla="*/ 43 w 116"/>
                <a:gd name="T21" fmla="*/ 23 h 23"/>
                <a:gd name="T22" fmla="*/ 50 w 116"/>
                <a:gd name="T23" fmla="*/ 16 h 23"/>
                <a:gd name="T24" fmla="*/ 50 w 116"/>
                <a:gd name="T25" fmla="*/ 15 h 23"/>
                <a:gd name="T26" fmla="*/ 57 w 116"/>
                <a:gd name="T27" fmla="*/ 23 h 23"/>
                <a:gd name="T28" fmla="*/ 60 w 116"/>
                <a:gd name="T29" fmla="*/ 23 h 23"/>
                <a:gd name="T30" fmla="*/ 67 w 116"/>
                <a:gd name="T31" fmla="*/ 15 h 23"/>
                <a:gd name="T32" fmla="*/ 67 w 116"/>
                <a:gd name="T33" fmla="*/ 16 h 23"/>
                <a:gd name="T34" fmla="*/ 74 w 116"/>
                <a:gd name="T35" fmla="*/ 23 h 23"/>
                <a:gd name="T36" fmla="*/ 76 w 116"/>
                <a:gd name="T37" fmla="*/ 23 h 23"/>
                <a:gd name="T38" fmla="*/ 83 w 116"/>
                <a:gd name="T39" fmla="*/ 16 h 23"/>
                <a:gd name="T40" fmla="*/ 83 w 116"/>
                <a:gd name="T41" fmla="*/ 15 h 23"/>
                <a:gd name="T42" fmla="*/ 90 w 116"/>
                <a:gd name="T43" fmla="*/ 23 h 23"/>
                <a:gd name="T44" fmla="*/ 93 w 116"/>
                <a:gd name="T45" fmla="*/ 23 h 23"/>
                <a:gd name="T46" fmla="*/ 100 w 116"/>
                <a:gd name="T47" fmla="*/ 15 h 23"/>
                <a:gd name="T48" fmla="*/ 100 w 116"/>
                <a:gd name="T49" fmla="*/ 16 h 23"/>
                <a:gd name="T50" fmla="*/ 107 w 116"/>
                <a:gd name="T51" fmla="*/ 23 h 23"/>
                <a:gd name="T52" fmla="*/ 109 w 116"/>
                <a:gd name="T53" fmla="*/ 23 h 23"/>
                <a:gd name="T54" fmla="*/ 116 w 116"/>
                <a:gd name="T55" fmla="*/ 18 h 23"/>
                <a:gd name="T56" fmla="*/ 116 w 116"/>
                <a:gd name="T57" fmla="*/ 0 h 23"/>
                <a:gd name="T58" fmla="*/ 0 w 116"/>
                <a:gd name="T59" fmla="*/ 0 h 23"/>
                <a:gd name="T60" fmla="*/ 0 w 116"/>
                <a:gd name="T6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23">
                  <a:moveTo>
                    <a:pt x="0" y="16"/>
                  </a:moveTo>
                  <a:cubicBezTo>
                    <a:pt x="0" y="20"/>
                    <a:pt x="3" y="23"/>
                    <a:pt x="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4" y="23"/>
                    <a:pt x="17" y="20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9"/>
                    <a:pt x="20" y="23"/>
                    <a:pt x="24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0" y="23"/>
                    <a:pt x="33" y="19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20"/>
                    <a:pt x="37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7" y="23"/>
                    <a:pt x="50" y="20"/>
                    <a:pt x="50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9"/>
                    <a:pt x="53" y="23"/>
                    <a:pt x="57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3" y="23"/>
                    <a:pt x="67" y="19"/>
                    <a:pt x="67" y="15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20"/>
                    <a:pt x="70" y="23"/>
                    <a:pt x="74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0" y="23"/>
                    <a:pt x="83" y="20"/>
                    <a:pt x="83" y="16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9"/>
                    <a:pt x="86" y="23"/>
                    <a:pt x="90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7" y="23"/>
                    <a:pt x="100" y="19"/>
                    <a:pt x="100" y="15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0" y="20"/>
                    <a:pt x="103" y="23"/>
                    <a:pt x="107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3" y="23"/>
                    <a:pt x="115" y="21"/>
                    <a:pt x="116" y="18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99" name="Freeform 39"/>
            <p:cNvSpPr/>
            <p:nvPr/>
          </p:nvSpPr>
          <p:spPr bwMode="auto">
            <a:xfrm>
              <a:off x="26" y="135"/>
              <a:ext cx="11" cy="56"/>
            </a:xfrm>
            <a:custGeom>
              <a:avLst/>
              <a:gdLst>
                <a:gd name="T0" fmla="*/ 3 w 6"/>
                <a:gd name="T1" fmla="*/ 31 h 31"/>
                <a:gd name="T2" fmla="*/ 4 w 6"/>
                <a:gd name="T3" fmla="*/ 31 h 31"/>
                <a:gd name="T4" fmla="*/ 6 w 6"/>
                <a:gd name="T5" fmla="*/ 29 h 31"/>
                <a:gd name="T6" fmla="*/ 6 w 6"/>
                <a:gd name="T7" fmla="*/ 3 h 31"/>
                <a:gd name="T8" fmla="*/ 4 w 6"/>
                <a:gd name="T9" fmla="*/ 0 h 31"/>
                <a:gd name="T10" fmla="*/ 3 w 6"/>
                <a:gd name="T11" fmla="*/ 0 h 31"/>
                <a:gd name="T12" fmla="*/ 0 w 6"/>
                <a:gd name="T13" fmla="*/ 3 h 31"/>
                <a:gd name="T14" fmla="*/ 0 w 6"/>
                <a:gd name="T15" fmla="*/ 29 h 31"/>
                <a:gd name="T16" fmla="*/ 3 w 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31">
                  <a:moveTo>
                    <a:pt x="3" y="31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2" y="31"/>
                    <a:pt x="3" y="31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404" name="Group 44"/>
          <p:cNvGrpSpPr/>
          <p:nvPr/>
        </p:nvGrpSpPr>
        <p:grpSpPr bwMode="auto">
          <a:xfrm>
            <a:off x="3763434" y="4652136"/>
            <a:ext cx="537633" cy="482600"/>
            <a:chOff x="0" y="0"/>
            <a:chExt cx="254" cy="228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405" name="Freeform 45"/>
            <p:cNvSpPr/>
            <p:nvPr/>
          </p:nvSpPr>
          <p:spPr bwMode="auto">
            <a:xfrm>
              <a:off x="119" y="0"/>
              <a:ext cx="135" cy="48"/>
            </a:xfrm>
            <a:custGeom>
              <a:avLst/>
              <a:gdLst>
                <a:gd name="T0" fmla="*/ 96 w 135"/>
                <a:gd name="T1" fmla="*/ 48 h 48"/>
                <a:gd name="T2" fmla="*/ 135 w 135"/>
                <a:gd name="T3" fmla="*/ 0 h 48"/>
                <a:gd name="T4" fmla="*/ 22 w 135"/>
                <a:gd name="T5" fmla="*/ 0 h 48"/>
                <a:gd name="T6" fmla="*/ 0 w 135"/>
                <a:gd name="T7" fmla="*/ 27 h 48"/>
                <a:gd name="T8" fmla="*/ 18 w 135"/>
                <a:gd name="T9" fmla="*/ 48 h 48"/>
                <a:gd name="T10" fmla="*/ 96 w 13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8">
                  <a:moveTo>
                    <a:pt x="96" y="48"/>
                  </a:moveTo>
                  <a:lnTo>
                    <a:pt x="135" y="0"/>
                  </a:lnTo>
                  <a:lnTo>
                    <a:pt x="22" y="0"/>
                  </a:lnTo>
                  <a:lnTo>
                    <a:pt x="0" y="27"/>
                  </a:lnTo>
                  <a:lnTo>
                    <a:pt x="18" y="48"/>
                  </a:lnTo>
                  <a:lnTo>
                    <a:pt x="96" y="4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06" name="Freeform 46"/>
            <p:cNvSpPr/>
            <p:nvPr/>
          </p:nvSpPr>
          <p:spPr bwMode="auto">
            <a:xfrm>
              <a:off x="0" y="28"/>
              <a:ext cx="151" cy="43"/>
            </a:xfrm>
            <a:custGeom>
              <a:avLst/>
              <a:gdLst>
                <a:gd name="T0" fmla="*/ 116 w 151"/>
                <a:gd name="T1" fmla="*/ 0 h 43"/>
                <a:gd name="T2" fmla="*/ 0 w 151"/>
                <a:gd name="T3" fmla="*/ 0 h 43"/>
                <a:gd name="T4" fmla="*/ 38 w 151"/>
                <a:gd name="T5" fmla="*/ 43 h 43"/>
                <a:gd name="T6" fmla="*/ 151 w 151"/>
                <a:gd name="T7" fmla="*/ 43 h 43"/>
                <a:gd name="T8" fmla="*/ 116 w 151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43">
                  <a:moveTo>
                    <a:pt x="116" y="0"/>
                  </a:moveTo>
                  <a:lnTo>
                    <a:pt x="0" y="0"/>
                  </a:lnTo>
                  <a:lnTo>
                    <a:pt x="38" y="43"/>
                  </a:lnTo>
                  <a:lnTo>
                    <a:pt x="151" y="43"/>
                  </a:lnTo>
                  <a:lnTo>
                    <a:pt x="116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07" name="Freeform 47"/>
            <p:cNvSpPr/>
            <p:nvPr/>
          </p:nvSpPr>
          <p:spPr bwMode="auto">
            <a:xfrm>
              <a:off x="41" y="77"/>
              <a:ext cx="114" cy="92"/>
            </a:xfrm>
            <a:custGeom>
              <a:avLst/>
              <a:gdLst>
                <a:gd name="T0" fmla="*/ 64 w 64"/>
                <a:gd name="T1" fmla="*/ 0 h 52"/>
                <a:gd name="T2" fmla="*/ 64 w 64"/>
                <a:gd name="T3" fmla="*/ 0 h 52"/>
                <a:gd name="T4" fmla="*/ 64 w 64"/>
                <a:gd name="T5" fmla="*/ 0 h 52"/>
                <a:gd name="T6" fmla="*/ 0 w 64"/>
                <a:gd name="T7" fmla="*/ 0 h 52"/>
                <a:gd name="T8" fmla="*/ 0 w 64"/>
                <a:gd name="T9" fmla="*/ 0 h 52"/>
                <a:gd name="T10" fmla="*/ 0 w 64"/>
                <a:gd name="T11" fmla="*/ 0 h 52"/>
                <a:gd name="T12" fmla="*/ 0 w 64"/>
                <a:gd name="T13" fmla="*/ 52 h 52"/>
                <a:gd name="T14" fmla="*/ 58 w 64"/>
                <a:gd name="T15" fmla="*/ 52 h 52"/>
                <a:gd name="T16" fmla="*/ 64 w 64"/>
                <a:gd name="T17" fmla="*/ 37 h 52"/>
                <a:gd name="T18" fmla="*/ 64 w 64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52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9" y="46"/>
                    <a:pt x="61" y="41"/>
                    <a:pt x="64" y="37"/>
                  </a:cubicBezTo>
                  <a:lnTo>
                    <a:pt x="64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08" name="Freeform 48"/>
            <p:cNvSpPr>
              <a:spLocks noEditPoints="1"/>
            </p:cNvSpPr>
            <p:nvPr/>
          </p:nvSpPr>
          <p:spPr bwMode="auto">
            <a:xfrm>
              <a:off x="148" y="127"/>
              <a:ext cx="105" cy="101"/>
            </a:xfrm>
            <a:custGeom>
              <a:avLst/>
              <a:gdLst>
                <a:gd name="T0" fmla="*/ 30 w 59"/>
                <a:gd name="T1" fmla="*/ 0 h 57"/>
                <a:gd name="T2" fmla="*/ 0 w 59"/>
                <a:gd name="T3" fmla="*/ 28 h 57"/>
                <a:gd name="T4" fmla="*/ 30 w 59"/>
                <a:gd name="T5" fmla="*/ 57 h 57"/>
                <a:gd name="T6" fmla="*/ 59 w 59"/>
                <a:gd name="T7" fmla="*/ 28 h 57"/>
                <a:gd name="T8" fmla="*/ 30 w 59"/>
                <a:gd name="T9" fmla="*/ 0 h 57"/>
                <a:gd name="T10" fmla="*/ 30 w 59"/>
                <a:gd name="T11" fmla="*/ 51 h 57"/>
                <a:gd name="T12" fmla="*/ 6 w 59"/>
                <a:gd name="T13" fmla="*/ 28 h 57"/>
                <a:gd name="T14" fmla="*/ 30 w 59"/>
                <a:gd name="T15" fmla="*/ 5 h 57"/>
                <a:gd name="T16" fmla="*/ 54 w 59"/>
                <a:gd name="T17" fmla="*/ 28 h 57"/>
                <a:gd name="T18" fmla="*/ 30 w 59"/>
                <a:gd name="T1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7">
                  <a:moveTo>
                    <a:pt x="30" y="0"/>
                  </a:moveTo>
                  <a:cubicBezTo>
                    <a:pt x="14" y="0"/>
                    <a:pt x="0" y="12"/>
                    <a:pt x="0" y="28"/>
                  </a:cubicBezTo>
                  <a:cubicBezTo>
                    <a:pt x="0" y="44"/>
                    <a:pt x="14" y="57"/>
                    <a:pt x="30" y="57"/>
                  </a:cubicBezTo>
                  <a:cubicBezTo>
                    <a:pt x="46" y="57"/>
                    <a:pt x="59" y="44"/>
                    <a:pt x="59" y="28"/>
                  </a:cubicBezTo>
                  <a:cubicBezTo>
                    <a:pt x="59" y="12"/>
                    <a:pt x="46" y="0"/>
                    <a:pt x="30" y="0"/>
                  </a:cubicBezTo>
                  <a:close/>
                  <a:moveTo>
                    <a:pt x="30" y="51"/>
                  </a:moveTo>
                  <a:cubicBezTo>
                    <a:pt x="17" y="51"/>
                    <a:pt x="6" y="41"/>
                    <a:pt x="6" y="28"/>
                  </a:cubicBezTo>
                  <a:cubicBezTo>
                    <a:pt x="6" y="15"/>
                    <a:pt x="17" y="5"/>
                    <a:pt x="30" y="5"/>
                  </a:cubicBezTo>
                  <a:cubicBezTo>
                    <a:pt x="43" y="5"/>
                    <a:pt x="54" y="15"/>
                    <a:pt x="54" y="28"/>
                  </a:cubicBezTo>
                  <a:cubicBezTo>
                    <a:pt x="54" y="41"/>
                    <a:pt x="43" y="51"/>
                    <a:pt x="30" y="51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09" name="Freeform 49"/>
            <p:cNvSpPr/>
            <p:nvPr/>
          </p:nvSpPr>
          <p:spPr bwMode="auto">
            <a:xfrm>
              <a:off x="160" y="48"/>
              <a:ext cx="57" cy="89"/>
            </a:xfrm>
            <a:custGeom>
              <a:avLst/>
              <a:gdLst>
                <a:gd name="T0" fmla="*/ 23 w 32"/>
                <a:gd name="T1" fmla="*/ 41 h 50"/>
                <a:gd name="T2" fmla="*/ 32 w 32"/>
                <a:gd name="T3" fmla="*/ 42 h 50"/>
                <a:gd name="T4" fmla="*/ 32 w 32"/>
                <a:gd name="T5" fmla="*/ 0 h 50"/>
                <a:gd name="T6" fmla="*/ 0 w 32"/>
                <a:gd name="T7" fmla="*/ 15 h 50"/>
                <a:gd name="T8" fmla="*/ 0 w 32"/>
                <a:gd name="T9" fmla="*/ 16 h 50"/>
                <a:gd name="T10" fmla="*/ 0 w 32"/>
                <a:gd name="T11" fmla="*/ 50 h 50"/>
                <a:gd name="T12" fmla="*/ 23 w 32"/>
                <a:gd name="T1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0">
                  <a:moveTo>
                    <a:pt x="23" y="41"/>
                  </a:moveTo>
                  <a:cubicBezTo>
                    <a:pt x="26" y="41"/>
                    <a:pt x="29" y="41"/>
                    <a:pt x="32" y="4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6" y="44"/>
                    <a:pt x="14" y="41"/>
                    <a:pt x="23" y="41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10" name="Freeform 50"/>
            <p:cNvSpPr>
              <a:spLocks noEditPoints="1"/>
            </p:cNvSpPr>
            <p:nvPr/>
          </p:nvSpPr>
          <p:spPr bwMode="auto">
            <a:xfrm>
              <a:off x="162" y="139"/>
              <a:ext cx="78" cy="75"/>
            </a:xfrm>
            <a:custGeom>
              <a:avLst/>
              <a:gdLst>
                <a:gd name="T0" fmla="*/ 22 w 44"/>
                <a:gd name="T1" fmla="*/ 0 h 42"/>
                <a:gd name="T2" fmla="*/ 0 w 44"/>
                <a:gd name="T3" fmla="*/ 21 h 42"/>
                <a:gd name="T4" fmla="*/ 22 w 44"/>
                <a:gd name="T5" fmla="*/ 42 h 42"/>
                <a:gd name="T6" fmla="*/ 44 w 44"/>
                <a:gd name="T7" fmla="*/ 21 h 42"/>
                <a:gd name="T8" fmla="*/ 22 w 44"/>
                <a:gd name="T9" fmla="*/ 0 h 42"/>
                <a:gd name="T10" fmla="*/ 36 w 44"/>
                <a:gd name="T11" fmla="*/ 24 h 42"/>
                <a:gd name="T12" fmla="*/ 25 w 44"/>
                <a:gd name="T13" fmla="*/ 24 h 42"/>
                <a:gd name="T14" fmla="*/ 25 w 44"/>
                <a:gd name="T15" fmla="*/ 36 h 42"/>
                <a:gd name="T16" fmla="*/ 19 w 44"/>
                <a:gd name="T17" fmla="*/ 36 h 42"/>
                <a:gd name="T18" fmla="*/ 19 w 44"/>
                <a:gd name="T19" fmla="*/ 24 h 42"/>
                <a:gd name="T20" fmla="*/ 8 w 44"/>
                <a:gd name="T21" fmla="*/ 24 h 42"/>
                <a:gd name="T22" fmla="*/ 8 w 44"/>
                <a:gd name="T23" fmla="*/ 19 h 42"/>
                <a:gd name="T24" fmla="*/ 19 w 44"/>
                <a:gd name="T25" fmla="*/ 19 h 42"/>
                <a:gd name="T26" fmla="*/ 19 w 44"/>
                <a:gd name="T27" fmla="*/ 7 h 42"/>
                <a:gd name="T28" fmla="*/ 25 w 44"/>
                <a:gd name="T29" fmla="*/ 7 h 42"/>
                <a:gd name="T30" fmla="*/ 25 w 44"/>
                <a:gd name="T31" fmla="*/ 19 h 42"/>
                <a:gd name="T32" fmla="*/ 36 w 44"/>
                <a:gd name="T33" fmla="*/ 19 h 42"/>
                <a:gd name="T34" fmla="*/ 36 w 44"/>
                <a:gd name="T3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2">
                  <a:moveTo>
                    <a:pt x="22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2" y="42"/>
                  </a:cubicBezTo>
                  <a:cubicBezTo>
                    <a:pt x="34" y="42"/>
                    <a:pt x="44" y="33"/>
                    <a:pt x="44" y="21"/>
                  </a:cubicBezTo>
                  <a:cubicBezTo>
                    <a:pt x="44" y="9"/>
                    <a:pt x="34" y="0"/>
                    <a:pt x="22" y="0"/>
                  </a:cubicBezTo>
                  <a:close/>
                  <a:moveTo>
                    <a:pt x="36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6" y="19"/>
                    <a:pt x="36" y="19"/>
                    <a:pt x="36" y="19"/>
                  </a:cubicBezTo>
                  <a:lnTo>
                    <a:pt x="36" y="24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415" name="Group 55"/>
          <p:cNvGrpSpPr/>
          <p:nvPr/>
        </p:nvGrpSpPr>
        <p:grpSpPr bwMode="auto">
          <a:xfrm>
            <a:off x="6352118" y="4662721"/>
            <a:ext cx="461433" cy="442383"/>
            <a:chOff x="0" y="0"/>
            <a:chExt cx="218" cy="209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416" name="Freeform 56"/>
            <p:cNvSpPr/>
            <p:nvPr/>
          </p:nvSpPr>
          <p:spPr bwMode="auto">
            <a:xfrm>
              <a:off x="115" y="0"/>
              <a:ext cx="89" cy="45"/>
            </a:xfrm>
            <a:custGeom>
              <a:avLst/>
              <a:gdLst>
                <a:gd name="T0" fmla="*/ 89 w 89"/>
                <a:gd name="T1" fmla="*/ 0 h 45"/>
                <a:gd name="T2" fmla="*/ 0 w 89"/>
                <a:gd name="T3" fmla="*/ 0 h 45"/>
                <a:gd name="T4" fmla="*/ 45 w 89"/>
                <a:gd name="T5" fmla="*/ 45 h 45"/>
                <a:gd name="T6" fmla="*/ 89 w 8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5">
                  <a:moveTo>
                    <a:pt x="89" y="0"/>
                  </a:moveTo>
                  <a:lnTo>
                    <a:pt x="0" y="0"/>
                  </a:lnTo>
                  <a:lnTo>
                    <a:pt x="45" y="45"/>
                  </a:lnTo>
                  <a:lnTo>
                    <a:pt x="89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17" name="Freeform 57"/>
            <p:cNvSpPr/>
            <p:nvPr/>
          </p:nvSpPr>
          <p:spPr bwMode="auto">
            <a:xfrm>
              <a:off x="103" y="7"/>
              <a:ext cx="115" cy="81"/>
            </a:xfrm>
            <a:custGeom>
              <a:avLst/>
              <a:gdLst>
                <a:gd name="T0" fmla="*/ 64 w 65"/>
                <a:gd name="T1" fmla="*/ 0 h 45"/>
                <a:gd name="T2" fmla="*/ 37 w 65"/>
                <a:gd name="T3" fmla="*/ 27 h 45"/>
                <a:gd name="T4" fmla="*/ 28 w 65"/>
                <a:gd name="T5" fmla="*/ 28 h 45"/>
                <a:gd name="T6" fmla="*/ 1 w 65"/>
                <a:gd name="T7" fmla="*/ 0 h 45"/>
                <a:gd name="T8" fmla="*/ 0 w 65"/>
                <a:gd name="T9" fmla="*/ 2 h 45"/>
                <a:gd name="T10" fmla="*/ 0 w 65"/>
                <a:gd name="T11" fmla="*/ 40 h 45"/>
                <a:gd name="T12" fmla="*/ 6 w 65"/>
                <a:gd name="T13" fmla="*/ 45 h 45"/>
                <a:gd name="T14" fmla="*/ 59 w 65"/>
                <a:gd name="T15" fmla="*/ 45 h 45"/>
                <a:gd name="T16" fmla="*/ 65 w 65"/>
                <a:gd name="T17" fmla="*/ 40 h 45"/>
                <a:gd name="T18" fmla="*/ 65 w 65"/>
                <a:gd name="T19" fmla="*/ 2 h 45"/>
                <a:gd name="T20" fmla="*/ 64 w 65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5">
                  <a:moveTo>
                    <a:pt x="64" y="0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4" y="30"/>
                    <a:pt x="31" y="30"/>
                    <a:pt x="28" y="2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3" y="45"/>
                    <a:pt x="6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2" y="45"/>
                    <a:pt x="65" y="43"/>
                    <a:pt x="65" y="4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1"/>
                    <a:pt x="65" y="1"/>
                    <a:pt x="64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18" name="Freeform 58"/>
            <p:cNvSpPr/>
            <p:nvPr/>
          </p:nvSpPr>
          <p:spPr bwMode="auto">
            <a:xfrm>
              <a:off x="0" y="0"/>
              <a:ext cx="179" cy="181"/>
            </a:xfrm>
            <a:custGeom>
              <a:avLst/>
              <a:gdLst>
                <a:gd name="T0" fmla="*/ 88 w 101"/>
                <a:gd name="T1" fmla="*/ 71 h 101"/>
                <a:gd name="T2" fmla="*/ 13 w 101"/>
                <a:gd name="T3" fmla="*/ 71 h 101"/>
                <a:gd name="T4" fmla="*/ 13 w 101"/>
                <a:gd name="T5" fmla="*/ 13 h 101"/>
                <a:gd name="T6" fmla="*/ 54 w 101"/>
                <a:gd name="T7" fmla="*/ 13 h 101"/>
                <a:gd name="T8" fmla="*/ 54 w 101"/>
                <a:gd name="T9" fmla="*/ 3 h 101"/>
                <a:gd name="T10" fmla="*/ 54 w 101"/>
                <a:gd name="T11" fmla="*/ 0 h 101"/>
                <a:gd name="T12" fmla="*/ 0 w 101"/>
                <a:gd name="T13" fmla="*/ 0 h 101"/>
                <a:gd name="T14" fmla="*/ 0 w 101"/>
                <a:gd name="T15" fmla="*/ 84 h 101"/>
                <a:gd name="T16" fmla="*/ 33 w 101"/>
                <a:gd name="T17" fmla="*/ 84 h 101"/>
                <a:gd name="T18" fmla="*/ 33 w 101"/>
                <a:gd name="T19" fmla="*/ 101 h 101"/>
                <a:gd name="T20" fmla="*/ 71 w 101"/>
                <a:gd name="T21" fmla="*/ 101 h 101"/>
                <a:gd name="T22" fmla="*/ 71 w 101"/>
                <a:gd name="T23" fmla="*/ 84 h 101"/>
                <a:gd name="T24" fmla="*/ 101 w 101"/>
                <a:gd name="T25" fmla="*/ 84 h 101"/>
                <a:gd name="T26" fmla="*/ 101 w 101"/>
                <a:gd name="T27" fmla="*/ 53 h 101"/>
                <a:gd name="T28" fmla="*/ 88 w 101"/>
                <a:gd name="T29" fmla="*/ 53 h 101"/>
                <a:gd name="T30" fmla="*/ 88 w 101"/>
                <a:gd name="T31" fmla="*/ 7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01">
                  <a:moveTo>
                    <a:pt x="88" y="71"/>
                  </a:moveTo>
                  <a:cubicBezTo>
                    <a:pt x="13" y="71"/>
                    <a:pt x="13" y="71"/>
                    <a:pt x="13" y="7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88" y="53"/>
                    <a:pt x="88" y="53"/>
                    <a:pt x="88" y="53"/>
                  </a:cubicBezTo>
                  <a:lnTo>
                    <a:pt x="88" y="71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19" name="Rectangle 59"/>
            <p:cNvSpPr>
              <a:spLocks noChangeArrowheads="1"/>
            </p:cNvSpPr>
            <p:nvPr/>
          </p:nvSpPr>
          <p:spPr bwMode="auto">
            <a:xfrm>
              <a:off x="21" y="191"/>
              <a:ext cx="141" cy="18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424" name="Group 64"/>
          <p:cNvGrpSpPr/>
          <p:nvPr/>
        </p:nvGrpSpPr>
        <p:grpSpPr bwMode="auto">
          <a:xfrm>
            <a:off x="9033934" y="4565353"/>
            <a:ext cx="408517" cy="635000"/>
            <a:chOff x="0" y="0"/>
            <a:chExt cx="193" cy="3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425" name="Freeform 65"/>
            <p:cNvSpPr/>
            <p:nvPr/>
          </p:nvSpPr>
          <p:spPr bwMode="auto">
            <a:xfrm>
              <a:off x="21" y="0"/>
              <a:ext cx="117" cy="123"/>
            </a:xfrm>
            <a:custGeom>
              <a:avLst/>
              <a:gdLst>
                <a:gd name="T0" fmla="*/ 9 w 66"/>
                <a:gd name="T1" fmla="*/ 43 h 69"/>
                <a:gd name="T2" fmla="*/ 9 w 66"/>
                <a:gd name="T3" fmla="*/ 43 h 69"/>
                <a:gd name="T4" fmla="*/ 33 w 66"/>
                <a:gd name="T5" fmla="*/ 69 h 69"/>
                <a:gd name="T6" fmla="*/ 57 w 66"/>
                <a:gd name="T7" fmla="*/ 43 h 69"/>
                <a:gd name="T8" fmla="*/ 57 w 66"/>
                <a:gd name="T9" fmla="*/ 43 h 69"/>
                <a:gd name="T10" fmla="*/ 65 w 66"/>
                <a:gd name="T11" fmla="*/ 36 h 69"/>
                <a:gd name="T12" fmla="*/ 61 w 66"/>
                <a:gd name="T13" fmla="*/ 26 h 69"/>
                <a:gd name="T14" fmla="*/ 59 w 66"/>
                <a:gd name="T15" fmla="*/ 26 h 69"/>
                <a:gd name="T16" fmla="*/ 59 w 66"/>
                <a:gd name="T17" fmla="*/ 25 h 69"/>
                <a:gd name="T18" fmla="*/ 33 w 66"/>
                <a:gd name="T19" fmla="*/ 0 h 69"/>
                <a:gd name="T20" fmla="*/ 7 w 66"/>
                <a:gd name="T21" fmla="*/ 25 h 69"/>
                <a:gd name="T22" fmla="*/ 7 w 66"/>
                <a:gd name="T23" fmla="*/ 26 h 69"/>
                <a:gd name="T24" fmla="*/ 5 w 66"/>
                <a:gd name="T25" fmla="*/ 26 h 69"/>
                <a:gd name="T26" fmla="*/ 1 w 66"/>
                <a:gd name="T27" fmla="*/ 36 h 69"/>
                <a:gd name="T28" fmla="*/ 9 w 66"/>
                <a:gd name="T29" fmla="*/ 4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69">
                  <a:moveTo>
                    <a:pt x="9" y="43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12" y="57"/>
                    <a:pt x="22" y="69"/>
                    <a:pt x="33" y="69"/>
                  </a:cubicBezTo>
                  <a:cubicBezTo>
                    <a:pt x="44" y="69"/>
                    <a:pt x="54" y="57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1" y="44"/>
                    <a:pt x="64" y="41"/>
                    <a:pt x="65" y="36"/>
                  </a:cubicBezTo>
                  <a:cubicBezTo>
                    <a:pt x="66" y="31"/>
                    <a:pt x="64" y="27"/>
                    <a:pt x="61" y="26"/>
                  </a:cubicBezTo>
                  <a:cubicBezTo>
                    <a:pt x="60" y="26"/>
                    <a:pt x="60" y="26"/>
                    <a:pt x="59" y="26"/>
                  </a:cubicBezTo>
                  <a:cubicBezTo>
                    <a:pt x="59" y="26"/>
                    <a:pt x="59" y="25"/>
                    <a:pt x="59" y="25"/>
                  </a:cubicBezTo>
                  <a:cubicBezTo>
                    <a:pt x="59" y="11"/>
                    <a:pt x="48" y="0"/>
                    <a:pt x="33" y="0"/>
                  </a:cubicBezTo>
                  <a:cubicBezTo>
                    <a:pt x="19" y="0"/>
                    <a:pt x="7" y="11"/>
                    <a:pt x="7" y="25"/>
                  </a:cubicBezTo>
                  <a:cubicBezTo>
                    <a:pt x="7" y="25"/>
                    <a:pt x="7" y="26"/>
                    <a:pt x="7" y="26"/>
                  </a:cubicBezTo>
                  <a:cubicBezTo>
                    <a:pt x="6" y="26"/>
                    <a:pt x="6" y="26"/>
                    <a:pt x="5" y="26"/>
                  </a:cubicBezTo>
                  <a:cubicBezTo>
                    <a:pt x="2" y="27"/>
                    <a:pt x="0" y="31"/>
                    <a:pt x="1" y="36"/>
                  </a:cubicBezTo>
                  <a:cubicBezTo>
                    <a:pt x="2" y="41"/>
                    <a:pt x="6" y="44"/>
                    <a:pt x="9" y="43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26" name="Freeform 66"/>
            <p:cNvSpPr/>
            <p:nvPr/>
          </p:nvSpPr>
          <p:spPr bwMode="auto">
            <a:xfrm>
              <a:off x="140" y="2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27" name="Freeform 67"/>
            <p:cNvSpPr/>
            <p:nvPr/>
          </p:nvSpPr>
          <p:spPr bwMode="auto">
            <a:xfrm>
              <a:off x="130" y="171"/>
              <a:ext cx="10" cy="59"/>
            </a:xfrm>
            <a:custGeom>
              <a:avLst/>
              <a:gdLst>
                <a:gd name="T0" fmla="*/ 0 w 6"/>
                <a:gd name="T1" fmla="*/ 0 h 33"/>
                <a:gd name="T2" fmla="*/ 3 w 6"/>
                <a:gd name="T3" fmla="*/ 33 h 33"/>
                <a:gd name="T4" fmla="*/ 6 w 6"/>
                <a:gd name="T5" fmla="*/ 32 h 33"/>
                <a:gd name="T6" fmla="*/ 4 w 6"/>
                <a:gd name="T7" fmla="*/ 0 h 33"/>
                <a:gd name="T8" fmla="*/ 0 w 6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0" y="0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5" y="32"/>
                    <a:pt x="6" y="32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28" name="Freeform 68"/>
            <p:cNvSpPr/>
            <p:nvPr/>
          </p:nvSpPr>
          <p:spPr bwMode="auto">
            <a:xfrm>
              <a:off x="170" y="2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29" name="Freeform 69"/>
            <p:cNvSpPr/>
            <p:nvPr/>
          </p:nvSpPr>
          <p:spPr bwMode="auto">
            <a:xfrm>
              <a:off x="170" y="171"/>
              <a:ext cx="11" cy="59"/>
            </a:xfrm>
            <a:custGeom>
              <a:avLst/>
              <a:gdLst>
                <a:gd name="T0" fmla="*/ 6 w 6"/>
                <a:gd name="T1" fmla="*/ 0 h 33"/>
                <a:gd name="T2" fmla="*/ 2 w 6"/>
                <a:gd name="T3" fmla="*/ 0 h 33"/>
                <a:gd name="T4" fmla="*/ 0 w 6"/>
                <a:gd name="T5" fmla="*/ 32 h 33"/>
                <a:gd name="T6" fmla="*/ 3 w 6"/>
                <a:gd name="T7" fmla="*/ 33 h 33"/>
                <a:gd name="T8" fmla="*/ 6 w 6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3" y="33"/>
                    <a:pt x="3" y="33"/>
                  </a:cubicBezTo>
                  <a:lnTo>
                    <a:pt x="6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30" name="Freeform 70"/>
            <p:cNvSpPr>
              <a:spLocks noEditPoints="1"/>
            </p:cNvSpPr>
            <p:nvPr/>
          </p:nvSpPr>
          <p:spPr bwMode="auto">
            <a:xfrm>
              <a:off x="117" y="227"/>
              <a:ext cx="76" cy="73"/>
            </a:xfrm>
            <a:custGeom>
              <a:avLst/>
              <a:gdLst>
                <a:gd name="T0" fmla="*/ 22 w 43"/>
                <a:gd name="T1" fmla="*/ 0 h 41"/>
                <a:gd name="T2" fmla="*/ 0 w 43"/>
                <a:gd name="T3" fmla="*/ 21 h 41"/>
                <a:gd name="T4" fmla="*/ 22 w 43"/>
                <a:gd name="T5" fmla="*/ 41 h 41"/>
                <a:gd name="T6" fmla="*/ 43 w 43"/>
                <a:gd name="T7" fmla="*/ 21 h 41"/>
                <a:gd name="T8" fmla="*/ 22 w 43"/>
                <a:gd name="T9" fmla="*/ 0 h 41"/>
                <a:gd name="T10" fmla="*/ 22 w 43"/>
                <a:gd name="T11" fmla="*/ 38 h 41"/>
                <a:gd name="T12" fmla="*/ 4 w 43"/>
                <a:gd name="T13" fmla="*/ 21 h 41"/>
                <a:gd name="T14" fmla="*/ 22 w 43"/>
                <a:gd name="T15" fmla="*/ 3 h 41"/>
                <a:gd name="T16" fmla="*/ 39 w 43"/>
                <a:gd name="T17" fmla="*/ 21 h 41"/>
                <a:gd name="T18" fmla="*/ 22 w 43"/>
                <a:gd name="T1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1">
                  <a:moveTo>
                    <a:pt x="22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2"/>
                    <a:pt x="10" y="41"/>
                    <a:pt x="22" y="41"/>
                  </a:cubicBezTo>
                  <a:cubicBezTo>
                    <a:pt x="33" y="41"/>
                    <a:pt x="43" y="32"/>
                    <a:pt x="43" y="21"/>
                  </a:cubicBezTo>
                  <a:cubicBezTo>
                    <a:pt x="43" y="9"/>
                    <a:pt x="33" y="0"/>
                    <a:pt x="22" y="0"/>
                  </a:cubicBezTo>
                  <a:close/>
                  <a:moveTo>
                    <a:pt x="22" y="38"/>
                  </a:moveTo>
                  <a:cubicBezTo>
                    <a:pt x="12" y="38"/>
                    <a:pt x="4" y="30"/>
                    <a:pt x="4" y="21"/>
                  </a:cubicBezTo>
                  <a:cubicBezTo>
                    <a:pt x="4" y="11"/>
                    <a:pt x="12" y="3"/>
                    <a:pt x="22" y="3"/>
                  </a:cubicBezTo>
                  <a:cubicBezTo>
                    <a:pt x="31" y="3"/>
                    <a:pt x="39" y="11"/>
                    <a:pt x="39" y="21"/>
                  </a:cubicBezTo>
                  <a:cubicBezTo>
                    <a:pt x="39" y="30"/>
                    <a:pt x="31" y="38"/>
                    <a:pt x="22" y="38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31" name="Freeform 71"/>
            <p:cNvSpPr/>
            <p:nvPr/>
          </p:nvSpPr>
          <p:spPr bwMode="auto">
            <a:xfrm>
              <a:off x="142" y="168"/>
              <a:ext cx="27" cy="57"/>
            </a:xfrm>
            <a:custGeom>
              <a:avLst/>
              <a:gdLst>
                <a:gd name="T0" fmla="*/ 2 w 15"/>
                <a:gd name="T1" fmla="*/ 32 h 32"/>
                <a:gd name="T2" fmla="*/ 8 w 15"/>
                <a:gd name="T3" fmla="*/ 32 h 32"/>
                <a:gd name="T4" fmla="*/ 13 w 15"/>
                <a:gd name="T5" fmla="*/ 32 h 32"/>
                <a:gd name="T6" fmla="*/ 15 w 15"/>
                <a:gd name="T7" fmla="*/ 0 h 32"/>
                <a:gd name="T8" fmla="*/ 0 w 15"/>
                <a:gd name="T9" fmla="*/ 0 h 32"/>
                <a:gd name="T10" fmla="*/ 2 w 15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2">
                  <a:moveTo>
                    <a:pt x="2" y="32"/>
                  </a:moveTo>
                  <a:cubicBezTo>
                    <a:pt x="4" y="32"/>
                    <a:pt x="6" y="32"/>
                    <a:pt x="8" y="32"/>
                  </a:cubicBezTo>
                  <a:cubicBezTo>
                    <a:pt x="9" y="32"/>
                    <a:pt x="11" y="32"/>
                    <a:pt x="13" y="3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32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32" name="Freeform 72"/>
            <p:cNvSpPr/>
            <p:nvPr/>
          </p:nvSpPr>
          <p:spPr bwMode="auto">
            <a:xfrm>
              <a:off x="0" y="125"/>
              <a:ext cx="160" cy="119"/>
            </a:xfrm>
            <a:custGeom>
              <a:avLst/>
              <a:gdLst>
                <a:gd name="T0" fmla="*/ 73 w 90"/>
                <a:gd name="T1" fmla="*/ 59 h 67"/>
                <a:gd name="T2" fmla="*/ 70 w 90"/>
                <a:gd name="T3" fmla="*/ 24 h 67"/>
                <a:gd name="T4" fmla="*/ 78 w 90"/>
                <a:gd name="T5" fmla="*/ 24 h 67"/>
                <a:gd name="T6" fmla="*/ 77 w 90"/>
                <a:gd name="T7" fmla="*/ 22 h 67"/>
                <a:gd name="T8" fmla="*/ 90 w 90"/>
                <a:gd name="T9" fmla="*/ 22 h 67"/>
                <a:gd name="T10" fmla="*/ 90 w 90"/>
                <a:gd name="T11" fmla="*/ 21 h 67"/>
                <a:gd name="T12" fmla="*/ 70 w 90"/>
                <a:gd name="T13" fmla="*/ 0 h 67"/>
                <a:gd name="T14" fmla="*/ 50 w 90"/>
                <a:gd name="T15" fmla="*/ 33 h 67"/>
                <a:gd name="T16" fmla="*/ 48 w 90"/>
                <a:gd name="T17" fmla="*/ 18 h 67"/>
                <a:gd name="T18" fmla="*/ 51 w 90"/>
                <a:gd name="T19" fmla="*/ 13 h 67"/>
                <a:gd name="T20" fmla="*/ 45 w 90"/>
                <a:gd name="T21" fmla="*/ 7 h 67"/>
                <a:gd name="T22" fmla="*/ 39 w 90"/>
                <a:gd name="T23" fmla="*/ 13 h 67"/>
                <a:gd name="T24" fmla="*/ 42 w 90"/>
                <a:gd name="T25" fmla="*/ 18 h 67"/>
                <a:gd name="T26" fmla="*/ 40 w 90"/>
                <a:gd name="T27" fmla="*/ 32 h 67"/>
                <a:gd name="T28" fmla="*/ 20 w 90"/>
                <a:gd name="T29" fmla="*/ 0 h 67"/>
                <a:gd name="T30" fmla="*/ 0 w 90"/>
                <a:gd name="T31" fmla="*/ 21 h 67"/>
                <a:gd name="T32" fmla="*/ 0 w 90"/>
                <a:gd name="T33" fmla="*/ 62 h 67"/>
                <a:gd name="T34" fmla="*/ 45 w 90"/>
                <a:gd name="T35" fmla="*/ 67 h 67"/>
                <a:gd name="T36" fmla="*/ 67 w 90"/>
                <a:gd name="T37" fmla="*/ 66 h 67"/>
                <a:gd name="T38" fmla="*/ 73 w 90"/>
                <a:gd name="T3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67">
                  <a:moveTo>
                    <a:pt x="73" y="59"/>
                  </a:moveTo>
                  <a:cubicBezTo>
                    <a:pt x="70" y="24"/>
                    <a:pt x="70" y="24"/>
                    <a:pt x="70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12"/>
                    <a:pt x="81" y="4"/>
                    <a:pt x="70" y="0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0" y="17"/>
                    <a:pt x="51" y="15"/>
                    <a:pt x="51" y="13"/>
                  </a:cubicBezTo>
                  <a:cubicBezTo>
                    <a:pt x="51" y="10"/>
                    <a:pt x="48" y="7"/>
                    <a:pt x="45" y="7"/>
                  </a:cubicBezTo>
                  <a:cubicBezTo>
                    <a:pt x="42" y="7"/>
                    <a:pt x="39" y="10"/>
                    <a:pt x="39" y="13"/>
                  </a:cubicBezTo>
                  <a:cubicBezTo>
                    <a:pt x="39" y="15"/>
                    <a:pt x="40" y="17"/>
                    <a:pt x="42" y="1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4"/>
                    <a:pt x="2" y="12"/>
                    <a:pt x="0" y="2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23" y="67"/>
                    <a:pt x="45" y="67"/>
                  </a:cubicBezTo>
                  <a:cubicBezTo>
                    <a:pt x="53" y="67"/>
                    <a:pt x="60" y="67"/>
                    <a:pt x="67" y="66"/>
                  </a:cubicBezTo>
                  <a:cubicBezTo>
                    <a:pt x="68" y="63"/>
                    <a:pt x="70" y="61"/>
                    <a:pt x="73" y="59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33" name="Freeform 73"/>
            <p:cNvSpPr>
              <a:spLocks noEditPoints="1"/>
            </p:cNvSpPr>
            <p:nvPr/>
          </p:nvSpPr>
          <p:spPr bwMode="auto">
            <a:xfrm>
              <a:off x="130" y="239"/>
              <a:ext cx="51" cy="50"/>
            </a:xfrm>
            <a:custGeom>
              <a:avLst/>
              <a:gdLst>
                <a:gd name="T0" fmla="*/ 15 w 29"/>
                <a:gd name="T1" fmla="*/ 0 h 28"/>
                <a:gd name="T2" fmla="*/ 0 w 29"/>
                <a:gd name="T3" fmla="*/ 14 h 28"/>
                <a:gd name="T4" fmla="*/ 15 w 29"/>
                <a:gd name="T5" fmla="*/ 28 h 28"/>
                <a:gd name="T6" fmla="*/ 29 w 29"/>
                <a:gd name="T7" fmla="*/ 14 h 28"/>
                <a:gd name="T8" fmla="*/ 15 w 29"/>
                <a:gd name="T9" fmla="*/ 0 h 28"/>
                <a:gd name="T10" fmla="*/ 18 w 29"/>
                <a:gd name="T11" fmla="*/ 24 h 28"/>
                <a:gd name="T12" fmla="*/ 13 w 29"/>
                <a:gd name="T13" fmla="*/ 24 h 28"/>
                <a:gd name="T14" fmla="*/ 13 w 29"/>
                <a:gd name="T15" fmla="*/ 8 h 28"/>
                <a:gd name="T16" fmla="*/ 13 w 29"/>
                <a:gd name="T17" fmla="*/ 8 h 28"/>
                <a:gd name="T18" fmla="*/ 9 w 29"/>
                <a:gd name="T19" fmla="*/ 10 h 28"/>
                <a:gd name="T20" fmla="*/ 8 w 29"/>
                <a:gd name="T21" fmla="*/ 7 h 28"/>
                <a:gd name="T22" fmla="*/ 14 w 29"/>
                <a:gd name="T23" fmla="*/ 4 h 28"/>
                <a:gd name="T24" fmla="*/ 18 w 29"/>
                <a:gd name="T25" fmla="*/ 4 h 28"/>
                <a:gd name="T26" fmla="*/ 18 w 29"/>
                <a:gd name="T2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8">
                  <a:moveTo>
                    <a:pt x="15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1"/>
                    <a:pt x="7" y="28"/>
                    <a:pt x="15" y="28"/>
                  </a:cubicBezTo>
                  <a:cubicBezTo>
                    <a:pt x="22" y="28"/>
                    <a:pt x="29" y="21"/>
                    <a:pt x="29" y="14"/>
                  </a:cubicBezTo>
                  <a:cubicBezTo>
                    <a:pt x="29" y="6"/>
                    <a:pt x="22" y="0"/>
                    <a:pt x="15" y="0"/>
                  </a:cubicBezTo>
                  <a:close/>
                  <a:moveTo>
                    <a:pt x="18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8" y="24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5437" name="Rectangle 77"/>
          <p:cNvSpPr>
            <a:spLocks noChangeArrowheads="1"/>
          </p:cNvSpPr>
          <p:nvPr/>
        </p:nvSpPr>
        <p:spPr bwMode="auto">
          <a:xfrm>
            <a:off x="1678516" y="1604796"/>
            <a:ext cx="2015068" cy="84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38" name="Rectangle 78"/>
          <p:cNvSpPr>
            <a:spLocks noChangeArrowheads="1"/>
          </p:cNvSpPr>
          <p:nvPr/>
        </p:nvSpPr>
        <p:spPr bwMode="auto">
          <a:xfrm>
            <a:off x="4176184" y="1604796"/>
            <a:ext cx="2015067" cy="84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39" name="Rectangle 79"/>
          <p:cNvSpPr>
            <a:spLocks noChangeArrowheads="1"/>
          </p:cNvSpPr>
          <p:nvPr/>
        </p:nvSpPr>
        <p:spPr bwMode="auto">
          <a:xfrm>
            <a:off x="6853766" y="1604796"/>
            <a:ext cx="2015068" cy="84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40" name="Rectangle 80"/>
          <p:cNvSpPr>
            <a:spLocks noChangeArrowheads="1"/>
          </p:cNvSpPr>
          <p:nvPr/>
        </p:nvSpPr>
        <p:spPr bwMode="auto">
          <a:xfrm>
            <a:off x="3031066" y="5539020"/>
            <a:ext cx="2015068" cy="8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41" name="Rectangle 81"/>
          <p:cNvSpPr>
            <a:spLocks noChangeArrowheads="1"/>
          </p:cNvSpPr>
          <p:nvPr/>
        </p:nvSpPr>
        <p:spPr bwMode="auto">
          <a:xfrm>
            <a:off x="5524500" y="5539019"/>
            <a:ext cx="2015065" cy="8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42" name="Rectangle 82"/>
          <p:cNvSpPr>
            <a:spLocks noChangeArrowheads="1"/>
          </p:cNvSpPr>
          <p:nvPr/>
        </p:nvSpPr>
        <p:spPr bwMode="auto">
          <a:xfrm>
            <a:off x="8208433" y="5539020"/>
            <a:ext cx="2015067" cy="8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TEXT HERE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251470" y="2770981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1" name="矩形 90"/>
          <p:cNvSpPr/>
          <p:nvPr/>
        </p:nvSpPr>
        <p:spPr>
          <a:xfrm>
            <a:off x="2098474" y="2616170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endCxn id="90" idx="1"/>
          </p:cNvCxnSpPr>
          <p:nvPr/>
        </p:nvCxnSpPr>
        <p:spPr>
          <a:xfrm>
            <a:off x="0" y="3205163"/>
            <a:ext cx="2251472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>
            <a:stCxn id="90" idx="3"/>
            <a:endCxn id="105" idx="1"/>
          </p:cNvCxnSpPr>
          <p:nvPr/>
        </p:nvCxnSpPr>
        <p:spPr>
          <a:xfrm>
            <a:off x="3149600" y="3205163"/>
            <a:ext cx="1602249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4"/>
          <p:cNvSpPr/>
          <p:nvPr/>
        </p:nvSpPr>
        <p:spPr>
          <a:xfrm>
            <a:off x="4751851" y="2770981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06" name="矩形 105"/>
          <p:cNvSpPr/>
          <p:nvPr/>
        </p:nvSpPr>
        <p:spPr>
          <a:xfrm>
            <a:off x="4598852" y="2616170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08" name="直接连接符 107"/>
          <p:cNvCxnSpPr>
            <a:stCxn id="105" idx="3"/>
            <a:endCxn id="111" idx="1"/>
          </p:cNvCxnSpPr>
          <p:nvPr/>
        </p:nvCxnSpPr>
        <p:spPr>
          <a:xfrm>
            <a:off x="5649978" y="3205163"/>
            <a:ext cx="1624940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矩形 110"/>
          <p:cNvSpPr/>
          <p:nvPr/>
        </p:nvSpPr>
        <p:spPr>
          <a:xfrm>
            <a:off x="7274917" y="2770981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12" name="矩形 111"/>
          <p:cNvSpPr/>
          <p:nvPr/>
        </p:nvSpPr>
        <p:spPr>
          <a:xfrm>
            <a:off x="7121917" y="2616170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8784299" y="4402653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16" name="矩形 115"/>
          <p:cNvSpPr/>
          <p:nvPr/>
        </p:nvSpPr>
        <p:spPr>
          <a:xfrm>
            <a:off x="8631300" y="4247844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>
            <a:stCxn id="115" idx="3"/>
            <a:endCxn id="111" idx="1"/>
          </p:cNvCxnSpPr>
          <p:nvPr/>
        </p:nvCxnSpPr>
        <p:spPr>
          <a:xfrm>
            <a:off x="9682427" y="4837113"/>
            <a:ext cx="250957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 120"/>
          <p:cNvSpPr/>
          <p:nvPr/>
        </p:nvSpPr>
        <p:spPr>
          <a:xfrm>
            <a:off x="6125765" y="4402653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22" name="矩形 121"/>
          <p:cNvSpPr/>
          <p:nvPr/>
        </p:nvSpPr>
        <p:spPr>
          <a:xfrm>
            <a:off x="5972765" y="4247844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3" name="直接连接符 122"/>
          <p:cNvCxnSpPr>
            <a:stCxn id="121" idx="3"/>
            <a:endCxn id="115" idx="1"/>
          </p:cNvCxnSpPr>
          <p:nvPr/>
        </p:nvCxnSpPr>
        <p:spPr>
          <a:xfrm>
            <a:off x="7023894" y="4837113"/>
            <a:ext cx="1760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 126"/>
          <p:cNvSpPr/>
          <p:nvPr/>
        </p:nvSpPr>
        <p:spPr>
          <a:xfrm>
            <a:off x="3611165" y="4402653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28" name="矩形 127"/>
          <p:cNvSpPr/>
          <p:nvPr/>
        </p:nvSpPr>
        <p:spPr>
          <a:xfrm>
            <a:off x="3458165" y="4247844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9" name="直接连接符 128"/>
          <p:cNvCxnSpPr>
            <a:stCxn id="127" idx="3"/>
            <a:endCxn id="121" idx="1"/>
          </p:cNvCxnSpPr>
          <p:nvPr/>
        </p:nvCxnSpPr>
        <p:spPr>
          <a:xfrm>
            <a:off x="4509293" y="4837113"/>
            <a:ext cx="161647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3" name="直接连接符 82"/>
          <p:cNvCxnSpPr>
            <a:stCxn id="127" idx="3"/>
            <a:endCxn id="121" idx="1"/>
          </p:cNvCxnSpPr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127" idx="3"/>
            <a:endCxn id="121" idx="1"/>
          </p:cNvCxnSpPr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21" dur="15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28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153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57" dur="1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5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5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72" dur="15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79" dur="150" fill="hold"/>
                                        <p:tgtEl>
                                          <p:spTgt spid="153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1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5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5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01" dur="150" fill="hold"/>
                                        <p:tgtEl>
                                          <p:spTgt spid="1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1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08" dur="150" fill="hold"/>
                                        <p:tgtEl>
                                          <p:spTgt spid="154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15" dur="150" fill="hold"/>
                                        <p:tgtEl>
                                          <p:spTgt spid="1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30" dur="1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37" dur="150" fill="hold"/>
                                        <p:tgtEl>
                                          <p:spTgt spid="154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44" dur="150" fill="hold"/>
                                        <p:tgtEl>
                                          <p:spTgt spid="1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59" dur="1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3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66" dur="150" fill="hold"/>
                                        <p:tgtEl>
                                          <p:spTgt spid="154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73" dur="150" fill="hold"/>
                                        <p:tgtEl>
                                          <p:spTgt spid="1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" presetClass="entr" presetSubtype="8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15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15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37" grpId="0"/>
      <p:bldP spid="15438" grpId="0"/>
      <p:bldP spid="15439" grpId="0"/>
      <p:bldP spid="15440" grpId="0"/>
      <p:bldP spid="15441" grpId="0"/>
      <p:bldP spid="15442" grpId="0"/>
      <p:bldP spid="90" grpId="0" animBg="1"/>
      <p:bldP spid="90" grpId="1" animBg="1"/>
      <p:bldP spid="91" grpId="0" animBg="1"/>
      <p:bldP spid="91" grpId="1" animBg="1"/>
      <p:bldP spid="105" grpId="0" animBg="1"/>
      <p:bldP spid="105" grpId="1" animBg="1"/>
      <p:bldP spid="106" grpId="0" animBg="1"/>
      <p:bldP spid="106" grpId="1" animBg="1"/>
      <p:bldP spid="111" grpId="0" animBg="1"/>
      <p:bldP spid="111" grpId="1" animBg="1"/>
      <p:bldP spid="112" grpId="0" animBg="1"/>
      <p:bldP spid="112" grpId="1" animBg="1"/>
      <p:bldP spid="115" grpId="0" animBg="1"/>
      <p:bldP spid="115" grpId="1" animBg="1"/>
      <p:bldP spid="116" grpId="0" animBg="1"/>
      <p:bldP spid="116" grpId="1" animBg="1"/>
      <p:bldP spid="121" grpId="0" animBg="1"/>
      <p:bldP spid="121" grpId="1" animBg="1"/>
      <p:bldP spid="122" grpId="0" animBg="1"/>
      <p:bldP spid="122" grpId="1" animBg="1"/>
      <p:bldP spid="127" grpId="0" animBg="1"/>
      <p:bldP spid="127" grpId="1" animBg="1"/>
      <p:bldP spid="128" grpId="0" animBg="1"/>
      <p:bldP spid="1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矩形 107"/>
          <p:cNvSpPr/>
          <p:nvPr/>
        </p:nvSpPr>
        <p:spPr>
          <a:xfrm>
            <a:off x="3869963" y="3560233"/>
            <a:ext cx="355568" cy="355568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330337" y="3950759"/>
            <a:ext cx="355568" cy="35556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04" name="矩形 103"/>
          <p:cNvSpPr/>
          <p:nvPr/>
        </p:nvSpPr>
        <p:spPr>
          <a:xfrm>
            <a:off x="5374912" y="3855509"/>
            <a:ext cx="425419" cy="425419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4800236" y="3106208"/>
            <a:ext cx="546072" cy="54607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9" name="矩形 98"/>
          <p:cNvSpPr/>
          <p:nvPr/>
        </p:nvSpPr>
        <p:spPr>
          <a:xfrm>
            <a:off x="3732379" y="2585509"/>
            <a:ext cx="370387" cy="37038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8" name="矩形 97"/>
          <p:cNvSpPr/>
          <p:nvPr/>
        </p:nvSpPr>
        <p:spPr>
          <a:xfrm>
            <a:off x="1394520" y="4122207"/>
            <a:ext cx="471987" cy="471987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2209454" y="3317907"/>
            <a:ext cx="332285" cy="33228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652879" y="2922059"/>
            <a:ext cx="370387" cy="37038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2" name="矩形 91"/>
          <p:cNvSpPr/>
          <p:nvPr/>
        </p:nvSpPr>
        <p:spPr>
          <a:xfrm>
            <a:off x="3126649" y="1691912"/>
            <a:ext cx="591248" cy="591248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023045" y="3480859"/>
            <a:ext cx="471987" cy="47198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0" name="矩形 89"/>
          <p:cNvSpPr/>
          <p:nvPr/>
        </p:nvSpPr>
        <p:spPr>
          <a:xfrm>
            <a:off x="2170279" y="2033059"/>
            <a:ext cx="471987" cy="47198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9" name="矩形 88"/>
          <p:cNvSpPr/>
          <p:nvPr/>
        </p:nvSpPr>
        <p:spPr>
          <a:xfrm>
            <a:off x="1501048" y="2638061"/>
            <a:ext cx="591248" cy="591248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269038" y="1890713"/>
            <a:ext cx="5089525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132320" y="5253201"/>
            <a:ext cx="1019831" cy="6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/>
            <a:r>
              <a:rPr lang="zh-CN" altLang="zh-CN" sz="24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rPr>
              <a:t>1.886K</a:t>
            </a:r>
            <a:endParaRPr lang="zh-CN" altLang="zh-CN" sz="24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  <a:p>
            <a:pPr fontAlgn="auto"/>
            <a:r>
              <a:rPr lang="zh-CN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Male user</a:t>
            </a:r>
            <a:endParaRPr lang="zh-CN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421438" y="3692525"/>
            <a:ext cx="4654550" cy="866775"/>
          </a:xfrm>
          <a:prstGeom prst="rect">
            <a:avLst/>
          </a:prstGeom>
          <a:solidFill>
            <a:srgbClr val="595959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2400">
              <a:solidFill>
                <a:srgbClr val="FFFEEE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6409200" y="3348272"/>
            <a:ext cx="4171951" cy="24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zh-CN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WHAT MAKES US DIFFERENT!</a:t>
            </a:r>
            <a:endParaRPr lang="zh-CN" altLang="zh-CN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713538" y="3859213"/>
            <a:ext cx="4056062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875" name="Group 11"/>
          <p:cNvGrpSpPr/>
          <p:nvPr/>
        </p:nvGrpSpPr>
        <p:grpSpPr bwMode="auto">
          <a:xfrm flipH="1">
            <a:off x="9232902" y="5337870"/>
            <a:ext cx="190500" cy="452967"/>
            <a:chOff x="0" y="0"/>
            <a:chExt cx="182" cy="434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45" y="0"/>
              <a:ext cx="92" cy="92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877" name="Freeform 13"/>
            <p:cNvSpPr/>
            <p:nvPr/>
          </p:nvSpPr>
          <p:spPr bwMode="auto">
            <a:xfrm>
              <a:off x="0" y="85"/>
              <a:ext cx="182" cy="349"/>
            </a:xfrm>
            <a:custGeom>
              <a:avLst/>
              <a:gdLst>
                <a:gd name="T0" fmla="*/ 13 w 77"/>
                <a:gd name="T1" fmla="*/ 73 h 148"/>
                <a:gd name="T2" fmla="*/ 3 w 77"/>
                <a:gd name="T3" fmla="*/ 60 h 148"/>
                <a:gd name="T4" fmla="*/ 13 w 77"/>
                <a:gd name="T5" fmla="*/ 17 h 148"/>
                <a:gd name="T6" fmla="*/ 28 w 77"/>
                <a:gd name="T7" fmla="*/ 6 h 148"/>
                <a:gd name="T8" fmla="*/ 63 w 77"/>
                <a:gd name="T9" fmla="*/ 17 h 148"/>
                <a:gd name="T10" fmla="*/ 73 w 77"/>
                <a:gd name="T11" fmla="*/ 57 h 148"/>
                <a:gd name="T12" fmla="*/ 66 w 77"/>
                <a:gd name="T13" fmla="*/ 73 h 148"/>
                <a:gd name="T14" fmla="*/ 69 w 77"/>
                <a:gd name="T15" fmla="*/ 87 h 148"/>
                <a:gd name="T16" fmla="*/ 64 w 77"/>
                <a:gd name="T17" fmla="*/ 94 h 148"/>
                <a:gd name="T18" fmla="*/ 54 w 77"/>
                <a:gd name="T19" fmla="*/ 94 h 148"/>
                <a:gd name="T20" fmla="*/ 54 w 77"/>
                <a:gd name="T21" fmla="*/ 141 h 148"/>
                <a:gd name="T22" fmla="*/ 49 w 77"/>
                <a:gd name="T23" fmla="*/ 148 h 148"/>
                <a:gd name="T24" fmla="*/ 27 w 77"/>
                <a:gd name="T25" fmla="*/ 148 h 148"/>
                <a:gd name="T26" fmla="*/ 23 w 77"/>
                <a:gd name="T27" fmla="*/ 140 h 148"/>
                <a:gd name="T28" fmla="*/ 23 w 77"/>
                <a:gd name="T29" fmla="*/ 95 h 148"/>
                <a:gd name="T30" fmla="*/ 13 w 77"/>
                <a:gd name="T31" fmla="*/ 95 h 148"/>
                <a:gd name="T32" fmla="*/ 11 w 77"/>
                <a:gd name="T33" fmla="*/ 88 h 148"/>
                <a:gd name="T34" fmla="*/ 13 w 77"/>
                <a:gd name="T35" fmla="*/ 7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148">
                  <a:moveTo>
                    <a:pt x="13" y="73"/>
                  </a:moveTo>
                  <a:cubicBezTo>
                    <a:pt x="13" y="73"/>
                    <a:pt x="0" y="74"/>
                    <a:pt x="3" y="6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7" y="6"/>
                    <a:pt x="28" y="6"/>
                  </a:cubicBezTo>
                  <a:cubicBezTo>
                    <a:pt x="28" y="6"/>
                    <a:pt x="58" y="0"/>
                    <a:pt x="63" y="1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7" y="73"/>
                    <a:pt x="66" y="73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7"/>
                    <a:pt x="72" y="94"/>
                    <a:pt x="6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5" y="148"/>
                    <a:pt x="49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2" y="146"/>
                    <a:pt x="23" y="14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9" y="95"/>
                    <a:pt x="11" y="88"/>
                  </a:cubicBezTo>
                  <a:cubicBezTo>
                    <a:pt x="13" y="73"/>
                    <a:pt x="13" y="73"/>
                    <a:pt x="13" y="73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6880" name="Group 16"/>
          <p:cNvGrpSpPr/>
          <p:nvPr/>
        </p:nvGrpSpPr>
        <p:grpSpPr bwMode="auto">
          <a:xfrm flipH="1">
            <a:off x="6673851" y="5339987"/>
            <a:ext cx="152400" cy="452967"/>
            <a:chOff x="0" y="0"/>
            <a:chExt cx="148" cy="437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881" name="Oval 17"/>
            <p:cNvSpPr>
              <a:spLocks noChangeArrowheads="1"/>
            </p:cNvSpPr>
            <p:nvPr/>
          </p:nvSpPr>
          <p:spPr bwMode="auto">
            <a:xfrm>
              <a:off x="26" y="0"/>
              <a:ext cx="92" cy="92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882" name="Freeform 18"/>
            <p:cNvSpPr/>
            <p:nvPr/>
          </p:nvSpPr>
          <p:spPr bwMode="auto">
            <a:xfrm>
              <a:off x="0" y="97"/>
              <a:ext cx="148" cy="340"/>
            </a:xfrm>
            <a:custGeom>
              <a:avLst/>
              <a:gdLst>
                <a:gd name="T0" fmla="*/ 12 w 63"/>
                <a:gd name="T1" fmla="*/ 76 h 144"/>
                <a:gd name="T2" fmla="*/ 7 w 63"/>
                <a:gd name="T3" fmla="*/ 76 h 144"/>
                <a:gd name="T4" fmla="*/ 1 w 63"/>
                <a:gd name="T5" fmla="*/ 67 h 144"/>
                <a:gd name="T6" fmla="*/ 0 w 63"/>
                <a:gd name="T7" fmla="*/ 17 h 144"/>
                <a:gd name="T8" fmla="*/ 16 w 63"/>
                <a:gd name="T9" fmla="*/ 0 h 144"/>
                <a:gd name="T10" fmla="*/ 46 w 63"/>
                <a:gd name="T11" fmla="*/ 0 h 144"/>
                <a:gd name="T12" fmla="*/ 63 w 63"/>
                <a:gd name="T13" fmla="*/ 19 h 144"/>
                <a:gd name="T14" fmla="*/ 63 w 63"/>
                <a:gd name="T15" fmla="*/ 71 h 144"/>
                <a:gd name="T16" fmla="*/ 56 w 63"/>
                <a:gd name="T17" fmla="*/ 76 h 144"/>
                <a:gd name="T18" fmla="*/ 52 w 63"/>
                <a:gd name="T19" fmla="*/ 76 h 144"/>
                <a:gd name="T20" fmla="*/ 52 w 63"/>
                <a:gd name="T21" fmla="*/ 137 h 144"/>
                <a:gd name="T22" fmla="*/ 45 w 63"/>
                <a:gd name="T23" fmla="*/ 143 h 144"/>
                <a:gd name="T24" fmla="*/ 16 w 63"/>
                <a:gd name="T25" fmla="*/ 143 h 144"/>
                <a:gd name="T26" fmla="*/ 12 w 63"/>
                <a:gd name="T27" fmla="*/ 133 h 144"/>
                <a:gd name="T28" fmla="*/ 12 w 63"/>
                <a:gd name="T29" fmla="*/ 7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144">
                  <a:moveTo>
                    <a:pt x="12" y="76"/>
                  </a:moveTo>
                  <a:cubicBezTo>
                    <a:pt x="7" y="76"/>
                    <a:pt x="7" y="76"/>
                    <a:pt x="7" y="76"/>
                  </a:cubicBezTo>
                  <a:cubicBezTo>
                    <a:pt x="7" y="76"/>
                    <a:pt x="0" y="77"/>
                    <a:pt x="1" y="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5" y="0"/>
                    <a:pt x="1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62" y="3"/>
                    <a:pt x="63" y="19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1" y="77"/>
                    <a:pt x="56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2" y="137"/>
                    <a:pt x="51" y="143"/>
                    <a:pt x="45" y="143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3"/>
                    <a:pt x="11" y="144"/>
                    <a:pt x="12" y="133"/>
                  </a:cubicBezTo>
                  <a:cubicBezTo>
                    <a:pt x="12" y="76"/>
                    <a:pt x="12" y="76"/>
                    <a:pt x="12" y="76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9685867" y="5253201"/>
            <a:ext cx="1390650" cy="6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zh-CN" altLang="zh-CN" sz="24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rPr>
              <a:t>1.563K</a:t>
            </a:r>
            <a:endParaRPr lang="zh-CN" altLang="zh-CN" sz="24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  <a:p>
            <a:pPr fontAlgn="auto"/>
            <a:r>
              <a:rPr lang="zh-CN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Female user</a:t>
            </a:r>
            <a:endParaRPr lang="zh-CN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84" name="Freeform 20"/>
          <p:cNvSpPr/>
          <p:nvPr/>
        </p:nvSpPr>
        <p:spPr bwMode="auto">
          <a:xfrm>
            <a:off x="1788585" y="3241677"/>
            <a:ext cx="1468967" cy="1678514"/>
          </a:xfrm>
          <a:custGeom>
            <a:avLst/>
            <a:gdLst>
              <a:gd name="T0" fmla="*/ 694 w 694"/>
              <a:gd name="T1" fmla="*/ 793 h 793"/>
              <a:gd name="T2" fmla="*/ 694 w 694"/>
              <a:gd name="T3" fmla="*/ 264 h 793"/>
              <a:gd name="T4" fmla="*/ 0 w 694"/>
              <a:gd name="T5" fmla="*/ 264 h 793"/>
              <a:gd name="T6" fmla="*/ 0 w 694"/>
              <a:gd name="T7" fmla="*/ 0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4" h="793">
                <a:moveTo>
                  <a:pt x="694" y="793"/>
                </a:moveTo>
                <a:lnTo>
                  <a:pt x="694" y="264"/>
                </a:lnTo>
                <a:lnTo>
                  <a:pt x="0" y="264"/>
                </a:lnTo>
                <a:lnTo>
                  <a:pt x="0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85" name="Freeform 21"/>
          <p:cNvSpPr/>
          <p:nvPr/>
        </p:nvSpPr>
        <p:spPr bwMode="auto">
          <a:xfrm>
            <a:off x="1860551" y="4357158"/>
            <a:ext cx="1195916" cy="563033"/>
          </a:xfrm>
          <a:custGeom>
            <a:avLst/>
            <a:gdLst>
              <a:gd name="T0" fmla="*/ 565 w 565"/>
              <a:gd name="T1" fmla="*/ 266 h 266"/>
              <a:gd name="T2" fmla="*/ 565 w 565"/>
              <a:gd name="T3" fmla="*/ 0 h 266"/>
              <a:gd name="T4" fmla="*/ 0 w 565"/>
              <a:gd name="T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5" h="266">
                <a:moveTo>
                  <a:pt x="565" y="266"/>
                </a:moveTo>
                <a:lnTo>
                  <a:pt x="565" y="0"/>
                </a:lnTo>
                <a:lnTo>
                  <a:pt x="0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2360613" y="3643843"/>
            <a:ext cx="0" cy="713316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2825750" y="3294593"/>
            <a:ext cx="0" cy="505884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3414713" y="2282826"/>
            <a:ext cx="0" cy="2637365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 flipH="1">
            <a:off x="3429001" y="2598738"/>
            <a:ext cx="30268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90" name="Freeform 26"/>
          <p:cNvSpPr/>
          <p:nvPr/>
        </p:nvSpPr>
        <p:spPr bwMode="auto">
          <a:xfrm>
            <a:off x="3579285" y="2625031"/>
            <a:ext cx="857249" cy="2295160"/>
          </a:xfrm>
          <a:custGeom>
            <a:avLst/>
            <a:gdLst>
              <a:gd name="T0" fmla="*/ 405 w 405"/>
              <a:gd name="T1" fmla="*/ 0 h 1098"/>
              <a:gd name="T2" fmla="*/ 405 w 405"/>
              <a:gd name="T3" fmla="*/ 314 h 1098"/>
              <a:gd name="T4" fmla="*/ 0 w 405"/>
              <a:gd name="T5" fmla="*/ 314 h 1098"/>
              <a:gd name="T6" fmla="*/ 0 w 405"/>
              <a:gd name="T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5" h="1098">
                <a:moveTo>
                  <a:pt x="405" y="0"/>
                </a:moveTo>
                <a:lnTo>
                  <a:pt x="405" y="314"/>
                </a:lnTo>
                <a:lnTo>
                  <a:pt x="0" y="314"/>
                </a:lnTo>
                <a:lnTo>
                  <a:pt x="0" y="1098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91" name="Freeform 27"/>
          <p:cNvSpPr/>
          <p:nvPr/>
        </p:nvSpPr>
        <p:spPr bwMode="auto">
          <a:xfrm>
            <a:off x="3759198" y="3650192"/>
            <a:ext cx="1314451" cy="1269998"/>
          </a:xfrm>
          <a:custGeom>
            <a:avLst/>
            <a:gdLst>
              <a:gd name="T0" fmla="*/ 0 w 621"/>
              <a:gd name="T1" fmla="*/ 600 h 600"/>
              <a:gd name="T2" fmla="*/ 0 w 621"/>
              <a:gd name="T3" fmla="*/ 424 h 600"/>
              <a:gd name="T4" fmla="*/ 621 w 621"/>
              <a:gd name="T5" fmla="*/ 424 h 600"/>
              <a:gd name="T6" fmla="*/ 621 w 621"/>
              <a:gd name="T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1" h="600">
                <a:moveTo>
                  <a:pt x="0" y="600"/>
                </a:moveTo>
                <a:lnTo>
                  <a:pt x="0" y="424"/>
                </a:lnTo>
                <a:lnTo>
                  <a:pt x="621" y="424"/>
                </a:lnTo>
                <a:lnTo>
                  <a:pt x="621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5073651" y="3887788"/>
            <a:ext cx="30056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 flipV="1">
            <a:off x="4122738" y="4308477"/>
            <a:ext cx="0" cy="23918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6896" name="Freeform 32"/>
          <p:cNvSpPr>
            <a:spLocks noEditPoints="1" noChangeArrowheads="1"/>
          </p:cNvSpPr>
          <p:nvPr/>
        </p:nvSpPr>
        <p:spPr bwMode="auto">
          <a:xfrm>
            <a:off x="5481638" y="3940175"/>
            <a:ext cx="215900" cy="241300"/>
          </a:xfrm>
          <a:custGeom>
            <a:avLst/>
            <a:gdLst>
              <a:gd name="T0" fmla="*/ 54 w 63"/>
              <a:gd name="T1" fmla="*/ 0 h 71"/>
              <a:gd name="T2" fmla="*/ 9 w 63"/>
              <a:gd name="T3" fmla="*/ 0 h 71"/>
              <a:gd name="T4" fmla="*/ 0 w 63"/>
              <a:gd name="T5" fmla="*/ 9 h 71"/>
              <a:gd name="T6" fmla="*/ 0 w 63"/>
              <a:gd name="T7" fmla="*/ 62 h 71"/>
              <a:gd name="T8" fmla="*/ 9 w 63"/>
              <a:gd name="T9" fmla="*/ 71 h 71"/>
              <a:gd name="T10" fmla="*/ 54 w 63"/>
              <a:gd name="T11" fmla="*/ 71 h 71"/>
              <a:gd name="T12" fmla="*/ 63 w 63"/>
              <a:gd name="T13" fmla="*/ 62 h 71"/>
              <a:gd name="T14" fmla="*/ 63 w 63"/>
              <a:gd name="T15" fmla="*/ 9 h 71"/>
              <a:gd name="T16" fmla="*/ 54 w 63"/>
              <a:gd name="T17" fmla="*/ 0 h 71"/>
              <a:gd name="T18" fmla="*/ 32 w 63"/>
              <a:gd name="T19" fmla="*/ 69 h 71"/>
              <a:gd name="T20" fmla="*/ 27 w 63"/>
              <a:gd name="T21" fmla="*/ 64 h 71"/>
              <a:gd name="T22" fmla="*/ 32 w 63"/>
              <a:gd name="T23" fmla="*/ 60 h 71"/>
              <a:gd name="T24" fmla="*/ 36 w 63"/>
              <a:gd name="T25" fmla="*/ 64 h 71"/>
              <a:gd name="T26" fmla="*/ 32 w 63"/>
              <a:gd name="T27" fmla="*/ 69 h 71"/>
              <a:gd name="T28" fmla="*/ 54 w 63"/>
              <a:gd name="T29" fmla="*/ 58 h 71"/>
              <a:gd name="T30" fmla="*/ 9 w 63"/>
              <a:gd name="T31" fmla="*/ 58 h 71"/>
              <a:gd name="T32" fmla="*/ 9 w 63"/>
              <a:gd name="T33" fmla="*/ 9 h 71"/>
              <a:gd name="T34" fmla="*/ 54 w 63"/>
              <a:gd name="T35" fmla="*/ 9 h 71"/>
              <a:gd name="T36" fmla="*/ 54 w 63"/>
              <a:gd name="T37" fmla="*/ 5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1">
                <a:moveTo>
                  <a:pt x="54" y="0"/>
                </a:moveTo>
                <a:cubicBezTo>
                  <a:pt x="9" y="0"/>
                  <a:pt x="9" y="0"/>
                  <a:pt x="9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7"/>
                  <a:pt x="5" y="71"/>
                  <a:pt x="9" y="71"/>
                </a:cubicBezTo>
                <a:cubicBezTo>
                  <a:pt x="54" y="71"/>
                  <a:pt x="54" y="71"/>
                  <a:pt x="54" y="71"/>
                </a:cubicBezTo>
                <a:cubicBezTo>
                  <a:pt x="59" y="71"/>
                  <a:pt x="63" y="67"/>
                  <a:pt x="63" y="62"/>
                </a:cubicBezTo>
                <a:cubicBezTo>
                  <a:pt x="63" y="9"/>
                  <a:pt x="63" y="9"/>
                  <a:pt x="63" y="9"/>
                </a:cubicBezTo>
                <a:cubicBezTo>
                  <a:pt x="63" y="4"/>
                  <a:pt x="59" y="0"/>
                  <a:pt x="54" y="0"/>
                </a:cubicBezTo>
                <a:close/>
                <a:moveTo>
                  <a:pt x="32" y="69"/>
                </a:moveTo>
                <a:cubicBezTo>
                  <a:pt x="29" y="69"/>
                  <a:pt x="27" y="67"/>
                  <a:pt x="27" y="64"/>
                </a:cubicBezTo>
                <a:cubicBezTo>
                  <a:pt x="27" y="62"/>
                  <a:pt x="29" y="60"/>
                  <a:pt x="32" y="60"/>
                </a:cubicBezTo>
                <a:cubicBezTo>
                  <a:pt x="34" y="60"/>
                  <a:pt x="36" y="62"/>
                  <a:pt x="36" y="64"/>
                </a:cubicBezTo>
                <a:cubicBezTo>
                  <a:pt x="36" y="67"/>
                  <a:pt x="34" y="69"/>
                  <a:pt x="32" y="69"/>
                </a:cubicBezTo>
                <a:close/>
                <a:moveTo>
                  <a:pt x="54" y="58"/>
                </a:moveTo>
                <a:cubicBezTo>
                  <a:pt x="9" y="58"/>
                  <a:pt x="9" y="58"/>
                  <a:pt x="9" y="58"/>
                </a:cubicBezTo>
                <a:cubicBezTo>
                  <a:pt x="9" y="9"/>
                  <a:pt x="9" y="9"/>
                  <a:pt x="9" y="9"/>
                </a:cubicBezTo>
                <a:cubicBezTo>
                  <a:pt x="54" y="9"/>
                  <a:pt x="54" y="9"/>
                  <a:pt x="54" y="9"/>
                </a:cubicBezTo>
                <a:lnTo>
                  <a:pt x="54" y="58"/>
                </a:ln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1" y="3595158"/>
            <a:ext cx="241300" cy="234949"/>
            <a:chOff x="842963" y="2695576"/>
            <a:chExt cx="180975" cy="176212"/>
          </a:xfrm>
          <a:solidFill>
            <a:srgbClr val="FFFEE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899" name="Freeform 35"/>
            <p:cNvSpPr>
              <a:spLocks noEditPoints="1"/>
            </p:cNvSpPr>
            <p:nvPr/>
          </p:nvSpPr>
          <p:spPr bwMode="auto">
            <a:xfrm>
              <a:off x="935038" y="2695576"/>
              <a:ext cx="88900" cy="158750"/>
            </a:xfrm>
            <a:custGeom>
              <a:avLst/>
              <a:gdLst>
                <a:gd name="T0" fmla="*/ 35 w 35"/>
                <a:gd name="T1" fmla="*/ 4 h 62"/>
                <a:gd name="T2" fmla="*/ 31 w 35"/>
                <a:gd name="T3" fmla="*/ 0 h 62"/>
                <a:gd name="T4" fmla="*/ 4 w 35"/>
                <a:gd name="T5" fmla="*/ 0 h 62"/>
                <a:gd name="T6" fmla="*/ 0 w 35"/>
                <a:gd name="T7" fmla="*/ 4 h 62"/>
                <a:gd name="T8" fmla="*/ 0 w 35"/>
                <a:gd name="T9" fmla="*/ 32 h 62"/>
                <a:gd name="T10" fmla="*/ 2 w 35"/>
                <a:gd name="T11" fmla="*/ 32 h 62"/>
                <a:gd name="T12" fmla="*/ 2 w 35"/>
                <a:gd name="T13" fmla="*/ 8 h 62"/>
                <a:gd name="T14" fmla="*/ 33 w 35"/>
                <a:gd name="T15" fmla="*/ 8 h 62"/>
                <a:gd name="T16" fmla="*/ 33 w 35"/>
                <a:gd name="T17" fmla="*/ 51 h 62"/>
                <a:gd name="T18" fmla="*/ 28 w 35"/>
                <a:gd name="T19" fmla="*/ 51 h 62"/>
                <a:gd name="T20" fmla="*/ 28 w 35"/>
                <a:gd name="T21" fmla="*/ 62 h 62"/>
                <a:gd name="T22" fmla="*/ 31 w 35"/>
                <a:gd name="T23" fmla="*/ 62 h 62"/>
                <a:gd name="T24" fmla="*/ 35 w 35"/>
                <a:gd name="T25" fmla="*/ 58 h 62"/>
                <a:gd name="T26" fmla="*/ 35 w 35"/>
                <a:gd name="T27" fmla="*/ 4 h 62"/>
                <a:gd name="T28" fmla="*/ 29 w 35"/>
                <a:gd name="T29" fmla="*/ 5 h 62"/>
                <a:gd name="T30" fmla="*/ 6 w 35"/>
                <a:gd name="T31" fmla="*/ 5 h 62"/>
                <a:gd name="T32" fmla="*/ 5 w 35"/>
                <a:gd name="T33" fmla="*/ 4 h 62"/>
                <a:gd name="T34" fmla="*/ 6 w 35"/>
                <a:gd name="T35" fmla="*/ 3 h 62"/>
                <a:gd name="T36" fmla="*/ 29 w 35"/>
                <a:gd name="T37" fmla="*/ 3 h 62"/>
                <a:gd name="T38" fmla="*/ 30 w 35"/>
                <a:gd name="T39" fmla="*/ 4 h 62"/>
                <a:gd name="T40" fmla="*/ 29 w 35"/>
                <a:gd name="T41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62">
                  <a:moveTo>
                    <a:pt x="35" y="4"/>
                  </a:moveTo>
                  <a:cubicBezTo>
                    <a:pt x="35" y="2"/>
                    <a:pt x="33" y="0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3" y="62"/>
                    <a:pt x="35" y="60"/>
                    <a:pt x="35" y="58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29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4"/>
                  </a:cubicBezTo>
                  <a:cubicBezTo>
                    <a:pt x="30" y="4"/>
                    <a:pt x="29" y="5"/>
                    <a:pt x="29" y="5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00" name="Freeform 36"/>
            <p:cNvSpPr>
              <a:spLocks noEditPoints="1"/>
            </p:cNvSpPr>
            <p:nvPr/>
          </p:nvSpPr>
          <p:spPr bwMode="auto">
            <a:xfrm>
              <a:off x="842963" y="2786063"/>
              <a:ext cx="158750" cy="85725"/>
            </a:xfrm>
            <a:custGeom>
              <a:avLst/>
              <a:gdLst>
                <a:gd name="T0" fmla="*/ 62 w 62"/>
                <a:gd name="T1" fmla="*/ 30 h 34"/>
                <a:gd name="T2" fmla="*/ 62 w 62"/>
                <a:gd name="T3" fmla="*/ 3 h 34"/>
                <a:gd name="T4" fmla="*/ 58 w 62"/>
                <a:gd name="T5" fmla="*/ 0 h 34"/>
                <a:gd name="T6" fmla="*/ 4 w 62"/>
                <a:gd name="T7" fmla="*/ 0 h 34"/>
                <a:gd name="T8" fmla="*/ 0 w 62"/>
                <a:gd name="T9" fmla="*/ 3 h 34"/>
                <a:gd name="T10" fmla="*/ 0 w 62"/>
                <a:gd name="T11" fmla="*/ 30 h 34"/>
                <a:gd name="T12" fmla="*/ 4 w 62"/>
                <a:gd name="T13" fmla="*/ 34 h 34"/>
                <a:gd name="T14" fmla="*/ 58 w 62"/>
                <a:gd name="T15" fmla="*/ 34 h 34"/>
                <a:gd name="T16" fmla="*/ 62 w 62"/>
                <a:gd name="T17" fmla="*/ 30 h 34"/>
                <a:gd name="T18" fmla="*/ 59 w 62"/>
                <a:gd name="T19" fmla="*/ 5 h 34"/>
                <a:gd name="T20" fmla="*/ 59 w 62"/>
                <a:gd name="T21" fmla="*/ 28 h 34"/>
                <a:gd name="T22" fmla="*/ 58 w 62"/>
                <a:gd name="T23" fmla="*/ 29 h 34"/>
                <a:gd name="T24" fmla="*/ 57 w 62"/>
                <a:gd name="T25" fmla="*/ 28 h 34"/>
                <a:gd name="T26" fmla="*/ 57 w 62"/>
                <a:gd name="T27" fmla="*/ 5 h 34"/>
                <a:gd name="T28" fmla="*/ 58 w 62"/>
                <a:gd name="T29" fmla="*/ 5 h 34"/>
                <a:gd name="T30" fmla="*/ 59 w 62"/>
                <a:gd name="T31" fmla="*/ 5 h 34"/>
                <a:gd name="T32" fmla="*/ 2 w 62"/>
                <a:gd name="T33" fmla="*/ 17 h 34"/>
                <a:gd name="T34" fmla="*/ 5 w 62"/>
                <a:gd name="T35" fmla="*/ 14 h 34"/>
                <a:gd name="T36" fmla="*/ 7 w 62"/>
                <a:gd name="T37" fmla="*/ 17 h 34"/>
                <a:gd name="T38" fmla="*/ 5 w 62"/>
                <a:gd name="T39" fmla="*/ 19 h 34"/>
                <a:gd name="T40" fmla="*/ 2 w 62"/>
                <a:gd name="T41" fmla="*/ 17 h 34"/>
                <a:gd name="T42" fmla="*/ 11 w 62"/>
                <a:gd name="T43" fmla="*/ 32 h 34"/>
                <a:gd name="T44" fmla="*/ 11 w 62"/>
                <a:gd name="T45" fmla="*/ 2 h 34"/>
                <a:gd name="T46" fmla="*/ 54 w 62"/>
                <a:gd name="T47" fmla="*/ 2 h 34"/>
                <a:gd name="T48" fmla="*/ 54 w 62"/>
                <a:gd name="T49" fmla="*/ 32 h 34"/>
                <a:gd name="T50" fmla="*/ 11 w 62"/>
                <a:gd name="T5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4">
                  <a:moveTo>
                    <a:pt x="62" y="30"/>
                  </a:moveTo>
                  <a:cubicBezTo>
                    <a:pt x="62" y="3"/>
                    <a:pt x="62" y="3"/>
                    <a:pt x="62" y="3"/>
                  </a:cubicBezTo>
                  <a:cubicBezTo>
                    <a:pt x="62" y="1"/>
                    <a:pt x="60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1" y="34"/>
                    <a:pt x="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0" y="34"/>
                    <a:pt x="62" y="32"/>
                    <a:pt x="62" y="30"/>
                  </a:cubicBezTo>
                  <a:close/>
                  <a:moveTo>
                    <a:pt x="59" y="5"/>
                  </a:move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8" y="29"/>
                    <a:pt x="58" y="29"/>
                  </a:cubicBezTo>
                  <a:cubicBezTo>
                    <a:pt x="57" y="29"/>
                    <a:pt x="57" y="29"/>
                    <a:pt x="57" y="28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8" y="5"/>
                  </a:cubicBezTo>
                  <a:cubicBezTo>
                    <a:pt x="58" y="5"/>
                    <a:pt x="59" y="5"/>
                    <a:pt x="59" y="5"/>
                  </a:cubicBezTo>
                  <a:close/>
                  <a:moveTo>
                    <a:pt x="2" y="17"/>
                  </a:moveTo>
                  <a:cubicBezTo>
                    <a:pt x="2" y="16"/>
                    <a:pt x="3" y="14"/>
                    <a:pt x="5" y="14"/>
                  </a:cubicBezTo>
                  <a:cubicBezTo>
                    <a:pt x="6" y="14"/>
                    <a:pt x="7" y="16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3" y="19"/>
                    <a:pt x="2" y="18"/>
                    <a:pt x="2" y="17"/>
                  </a:cubicBezTo>
                  <a:close/>
                  <a:moveTo>
                    <a:pt x="11" y="32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11" y="32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6903" name="Freeform 39"/>
          <p:cNvSpPr>
            <a:spLocks noEditPoints="1" noChangeArrowheads="1"/>
          </p:cNvSpPr>
          <p:nvPr/>
        </p:nvSpPr>
        <p:spPr bwMode="auto">
          <a:xfrm>
            <a:off x="2287588" y="3395663"/>
            <a:ext cx="174625" cy="174625"/>
          </a:xfrm>
          <a:custGeom>
            <a:avLst/>
            <a:gdLst>
              <a:gd name="T0" fmla="*/ 48 w 51"/>
              <a:gd name="T1" fmla="*/ 0 h 52"/>
              <a:gd name="T2" fmla="*/ 3 w 51"/>
              <a:gd name="T3" fmla="*/ 0 h 52"/>
              <a:gd name="T4" fmla="*/ 0 w 51"/>
              <a:gd name="T5" fmla="*/ 3 h 52"/>
              <a:gd name="T6" fmla="*/ 0 w 51"/>
              <a:gd name="T7" fmla="*/ 37 h 52"/>
              <a:gd name="T8" fmla="*/ 3 w 51"/>
              <a:gd name="T9" fmla="*/ 40 h 52"/>
              <a:gd name="T10" fmla="*/ 48 w 51"/>
              <a:gd name="T11" fmla="*/ 40 h 52"/>
              <a:gd name="T12" fmla="*/ 51 w 51"/>
              <a:gd name="T13" fmla="*/ 37 h 52"/>
              <a:gd name="T14" fmla="*/ 51 w 51"/>
              <a:gd name="T15" fmla="*/ 3 h 52"/>
              <a:gd name="T16" fmla="*/ 48 w 51"/>
              <a:gd name="T17" fmla="*/ 0 h 52"/>
              <a:gd name="T18" fmla="*/ 48 w 51"/>
              <a:gd name="T19" fmla="*/ 29 h 52"/>
              <a:gd name="T20" fmla="*/ 44 w 51"/>
              <a:gd name="T21" fmla="*/ 32 h 52"/>
              <a:gd name="T22" fmla="*/ 6 w 51"/>
              <a:gd name="T23" fmla="*/ 32 h 52"/>
              <a:gd name="T24" fmla="*/ 3 w 51"/>
              <a:gd name="T25" fmla="*/ 29 h 52"/>
              <a:gd name="T26" fmla="*/ 3 w 51"/>
              <a:gd name="T27" fmla="*/ 7 h 52"/>
              <a:gd name="T28" fmla="*/ 6 w 51"/>
              <a:gd name="T29" fmla="*/ 3 h 52"/>
              <a:gd name="T30" fmla="*/ 44 w 51"/>
              <a:gd name="T31" fmla="*/ 3 h 52"/>
              <a:gd name="T32" fmla="*/ 48 w 51"/>
              <a:gd name="T33" fmla="*/ 7 h 52"/>
              <a:gd name="T34" fmla="*/ 48 w 51"/>
              <a:gd name="T35" fmla="*/ 29 h 52"/>
              <a:gd name="T36" fmla="*/ 28 w 51"/>
              <a:gd name="T37" fmla="*/ 42 h 52"/>
              <a:gd name="T38" fmla="*/ 30 w 51"/>
              <a:gd name="T39" fmla="*/ 44 h 52"/>
              <a:gd name="T40" fmla="*/ 30 w 51"/>
              <a:gd name="T41" fmla="*/ 45 h 52"/>
              <a:gd name="T42" fmla="*/ 31 w 51"/>
              <a:gd name="T43" fmla="*/ 48 h 52"/>
              <a:gd name="T44" fmla="*/ 35 w 51"/>
              <a:gd name="T45" fmla="*/ 51 h 52"/>
              <a:gd name="T46" fmla="*/ 35 w 51"/>
              <a:gd name="T47" fmla="*/ 52 h 52"/>
              <a:gd name="T48" fmla="*/ 16 w 51"/>
              <a:gd name="T49" fmla="*/ 52 h 52"/>
              <a:gd name="T50" fmla="*/ 15 w 51"/>
              <a:gd name="T51" fmla="*/ 51 h 52"/>
              <a:gd name="T52" fmla="*/ 19 w 51"/>
              <a:gd name="T53" fmla="*/ 48 h 52"/>
              <a:gd name="T54" fmla="*/ 20 w 51"/>
              <a:gd name="T55" fmla="*/ 45 h 52"/>
              <a:gd name="T56" fmla="*/ 20 w 51"/>
              <a:gd name="T57" fmla="*/ 44 h 52"/>
              <a:gd name="T58" fmla="*/ 22 w 51"/>
              <a:gd name="T59" fmla="*/ 42 h 52"/>
              <a:gd name="T60" fmla="*/ 28 w 51"/>
              <a:gd name="T61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" h="52">
                <a:moveTo>
                  <a:pt x="48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9"/>
                  <a:pt x="1" y="40"/>
                  <a:pt x="3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9" y="40"/>
                  <a:pt x="51" y="39"/>
                  <a:pt x="51" y="37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2"/>
                  <a:pt x="49" y="0"/>
                  <a:pt x="48" y="0"/>
                </a:cubicBezTo>
                <a:close/>
                <a:moveTo>
                  <a:pt x="48" y="29"/>
                </a:moveTo>
                <a:cubicBezTo>
                  <a:pt x="48" y="31"/>
                  <a:pt x="46" y="32"/>
                  <a:pt x="44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4" y="32"/>
                  <a:pt x="3" y="31"/>
                  <a:pt x="3" y="29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3"/>
                  <a:pt x="6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6" y="3"/>
                  <a:pt x="48" y="5"/>
                  <a:pt x="48" y="7"/>
                </a:cubicBezTo>
                <a:lnTo>
                  <a:pt x="48" y="29"/>
                </a:lnTo>
                <a:close/>
                <a:moveTo>
                  <a:pt x="28" y="42"/>
                </a:moveTo>
                <a:cubicBezTo>
                  <a:pt x="29" y="42"/>
                  <a:pt x="30" y="43"/>
                  <a:pt x="30" y="44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6"/>
                  <a:pt x="31" y="47"/>
                  <a:pt x="31" y="48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51"/>
                  <a:pt x="36" y="52"/>
                  <a:pt x="3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5" y="51"/>
                  <a:pt x="15" y="51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7"/>
                  <a:pt x="20" y="46"/>
                  <a:pt x="20" y="45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3"/>
                  <a:pt x="21" y="42"/>
                  <a:pt x="22" y="42"/>
                </a:cubicBezTo>
                <a:lnTo>
                  <a:pt x="28" y="42"/>
                </a:ln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741084" y="3008842"/>
            <a:ext cx="203200" cy="201084"/>
            <a:chOff x="2055813" y="2246313"/>
            <a:chExt cx="152400" cy="150813"/>
          </a:xfrm>
          <a:solidFill>
            <a:srgbClr val="FFFEE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906" name="Rectangle 42"/>
            <p:cNvSpPr>
              <a:spLocks noChangeArrowheads="1"/>
            </p:cNvSpPr>
            <p:nvPr/>
          </p:nvSpPr>
          <p:spPr bwMode="auto">
            <a:xfrm>
              <a:off x="2101850" y="2360613"/>
              <a:ext cx="49212" cy="7938"/>
            </a:xfrm>
            <a:prstGeom prst="rect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07" name="Freeform 43"/>
            <p:cNvSpPr/>
            <p:nvPr/>
          </p:nvSpPr>
          <p:spPr bwMode="auto">
            <a:xfrm>
              <a:off x="2084388" y="2246313"/>
              <a:ext cx="95250" cy="26988"/>
            </a:xfrm>
            <a:custGeom>
              <a:avLst/>
              <a:gdLst>
                <a:gd name="T0" fmla="*/ 3 w 37"/>
                <a:gd name="T1" fmla="*/ 4 h 11"/>
                <a:gd name="T2" fmla="*/ 33 w 37"/>
                <a:gd name="T3" fmla="*/ 4 h 11"/>
                <a:gd name="T4" fmla="*/ 33 w 37"/>
                <a:gd name="T5" fmla="*/ 11 h 11"/>
                <a:gd name="T6" fmla="*/ 37 w 37"/>
                <a:gd name="T7" fmla="*/ 11 h 11"/>
                <a:gd name="T8" fmla="*/ 37 w 37"/>
                <a:gd name="T9" fmla="*/ 4 h 11"/>
                <a:gd name="T10" fmla="*/ 33 w 37"/>
                <a:gd name="T11" fmla="*/ 0 h 11"/>
                <a:gd name="T12" fmla="*/ 3 w 37"/>
                <a:gd name="T13" fmla="*/ 0 h 11"/>
                <a:gd name="T14" fmla="*/ 0 w 37"/>
                <a:gd name="T15" fmla="*/ 4 h 11"/>
                <a:gd name="T16" fmla="*/ 0 w 37"/>
                <a:gd name="T17" fmla="*/ 11 h 11"/>
                <a:gd name="T18" fmla="*/ 3 w 37"/>
                <a:gd name="T19" fmla="*/ 11 h 11"/>
                <a:gd name="T20" fmla="*/ 3 w 37"/>
                <a:gd name="T2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1">
                  <a:moveTo>
                    <a:pt x="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lnTo>
                    <a:pt x="3" y="4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08" name="Rectangle 44"/>
            <p:cNvSpPr>
              <a:spLocks noChangeArrowheads="1"/>
            </p:cNvSpPr>
            <p:nvPr/>
          </p:nvSpPr>
          <p:spPr bwMode="auto">
            <a:xfrm>
              <a:off x="2101850" y="2339975"/>
              <a:ext cx="57150" cy="11113"/>
            </a:xfrm>
            <a:prstGeom prst="rect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09" name="Freeform 45"/>
            <p:cNvSpPr>
              <a:spLocks noEditPoints="1"/>
            </p:cNvSpPr>
            <p:nvPr/>
          </p:nvSpPr>
          <p:spPr bwMode="auto">
            <a:xfrm>
              <a:off x="2055813" y="2284413"/>
              <a:ext cx="152400" cy="112713"/>
            </a:xfrm>
            <a:custGeom>
              <a:avLst/>
              <a:gdLst>
                <a:gd name="T0" fmla="*/ 55 w 59"/>
                <a:gd name="T1" fmla="*/ 0 h 44"/>
                <a:gd name="T2" fmla="*/ 3 w 59"/>
                <a:gd name="T3" fmla="*/ 0 h 44"/>
                <a:gd name="T4" fmla="*/ 0 w 59"/>
                <a:gd name="T5" fmla="*/ 4 h 44"/>
                <a:gd name="T6" fmla="*/ 0 w 59"/>
                <a:gd name="T7" fmla="*/ 26 h 44"/>
                <a:gd name="T8" fmla="*/ 3 w 59"/>
                <a:gd name="T9" fmla="*/ 30 h 44"/>
                <a:gd name="T10" fmla="*/ 11 w 59"/>
                <a:gd name="T11" fmla="*/ 30 h 44"/>
                <a:gd name="T12" fmla="*/ 11 w 59"/>
                <a:gd name="T13" fmla="*/ 41 h 44"/>
                <a:gd name="T14" fmla="*/ 14 w 59"/>
                <a:gd name="T15" fmla="*/ 44 h 44"/>
                <a:gd name="T16" fmla="*/ 44 w 59"/>
                <a:gd name="T17" fmla="*/ 44 h 44"/>
                <a:gd name="T18" fmla="*/ 48 w 59"/>
                <a:gd name="T19" fmla="*/ 41 h 44"/>
                <a:gd name="T20" fmla="*/ 48 w 59"/>
                <a:gd name="T21" fmla="*/ 30 h 44"/>
                <a:gd name="T22" fmla="*/ 55 w 59"/>
                <a:gd name="T23" fmla="*/ 30 h 44"/>
                <a:gd name="T24" fmla="*/ 59 w 59"/>
                <a:gd name="T25" fmla="*/ 26 h 44"/>
                <a:gd name="T26" fmla="*/ 59 w 59"/>
                <a:gd name="T27" fmla="*/ 4 h 44"/>
                <a:gd name="T28" fmla="*/ 55 w 59"/>
                <a:gd name="T29" fmla="*/ 0 h 44"/>
                <a:gd name="T30" fmla="*/ 44 w 59"/>
                <a:gd name="T31" fmla="*/ 41 h 44"/>
                <a:gd name="T32" fmla="*/ 14 w 59"/>
                <a:gd name="T33" fmla="*/ 41 h 44"/>
                <a:gd name="T34" fmla="*/ 14 w 59"/>
                <a:gd name="T35" fmla="*/ 18 h 44"/>
                <a:gd name="T36" fmla="*/ 44 w 59"/>
                <a:gd name="T37" fmla="*/ 18 h 44"/>
                <a:gd name="T38" fmla="*/ 44 w 59"/>
                <a:gd name="T39" fmla="*/ 41 h 44"/>
                <a:gd name="T40" fmla="*/ 51 w 59"/>
                <a:gd name="T41" fmla="*/ 11 h 44"/>
                <a:gd name="T42" fmla="*/ 48 w 59"/>
                <a:gd name="T43" fmla="*/ 7 h 44"/>
                <a:gd name="T44" fmla="*/ 51 w 59"/>
                <a:gd name="T45" fmla="*/ 4 h 44"/>
                <a:gd name="T46" fmla="*/ 55 w 59"/>
                <a:gd name="T47" fmla="*/ 7 h 44"/>
                <a:gd name="T48" fmla="*/ 51 w 59"/>
                <a:gd name="T49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44">
                  <a:moveTo>
                    <a:pt x="5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3"/>
                    <a:pt x="12" y="44"/>
                    <a:pt x="14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6" y="44"/>
                    <a:pt x="48" y="43"/>
                    <a:pt x="48" y="4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7" y="30"/>
                    <a:pt x="59" y="28"/>
                    <a:pt x="59" y="26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7" y="0"/>
                    <a:pt x="55" y="0"/>
                  </a:cubicBezTo>
                  <a:close/>
                  <a:moveTo>
                    <a:pt x="4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44" y="18"/>
                    <a:pt x="44" y="18"/>
                    <a:pt x="44" y="18"/>
                  </a:cubicBezTo>
                  <a:lnTo>
                    <a:pt x="44" y="41"/>
                  </a:lnTo>
                  <a:close/>
                  <a:moveTo>
                    <a:pt x="51" y="11"/>
                  </a:moveTo>
                  <a:cubicBezTo>
                    <a:pt x="49" y="11"/>
                    <a:pt x="48" y="9"/>
                    <a:pt x="48" y="7"/>
                  </a:cubicBezTo>
                  <a:cubicBezTo>
                    <a:pt x="48" y="5"/>
                    <a:pt x="49" y="4"/>
                    <a:pt x="51" y="4"/>
                  </a:cubicBezTo>
                  <a:cubicBezTo>
                    <a:pt x="53" y="4"/>
                    <a:pt x="55" y="5"/>
                    <a:pt x="55" y="7"/>
                  </a:cubicBezTo>
                  <a:cubicBezTo>
                    <a:pt x="55" y="9"/>
                    <a:pt x="53" y="11"/>
                    <a:pt x="51" y="11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6912" name="Freeform 48"/>
          <p:cNvSpPr>
            <a:spLocks noEditPoints="1" noChangeArrowheads="1"/>
          </p:cNvSpPr>
          <p:nvPr/>
        </p:nvSpPr>
        <p:spPr bwMode="auto">
          <a:xfrm>
            <a:off x="1646238" y="2792413"/>
            <a:ext cx="284162" cy="304800"/>
          </a:xfrm>
          <a:custGeom>
            <a:avLst/>
            <a:gdLst>
              <a:gd name="T0" fmla="*/ 77 w 83"/>
              <a:gd name="T1" fmla="*/ 11 h 89"/>
              <a:gd name="T2" fmla="*/ 77 w 83"/>
              <a:gd name="T3" fmla="*/ 83 h 89"/>
              <a:gd name="T4" fmla="*/ 11 w 83"/>
              <a:gd name="T5" fmla="*/ 83 h 89"/>
              <a:gd name="T6" fmla="*/ 6 w 83"/>
              <a:gd name="T7" fmla="*/ 78 h 89"/>
              <a:gd name="T8" fmla="*/ 11 w 83"/>
              <a:gd name="T9" fmla="*/ 72 h 89"/>
              <a:gd name="T10" fmla="*/ 72 w 83"/>
              <a:gd name="T11" fmla="*/ 72 h 89"/>
              <a:gd name="T12" fmla="*/ 72 w 83"/>
              <a:gd name="T13" fmla="*/ 0 h 89"/>
              <a:gd name="T14" fmla="*/ 11 w 83"/>
              <a:gd name="T15" fmla="*/ 0 h 89"/>
              <a:gd name="T16" fmla="*/ 0 w 83"/>
              <a:gd name="T17" fmla="*/ 11 h 89"/>
              <a:gd name="T18" fmla="*/ 0 w 83"/>
              <a:gd name="T19" fmla="*/ 78 h 89"/>
              <a:gd name="T20" fmla="*/ 11 w 83"/>
              <a:gd name="T21" fmla="*/ 89 h 89"/>
              <a:gd name="T22" fmla="*/ 83 w 83"/>
              <a:gd name="T23" fmla="*/ 89 h 89"/>
              <a:gd name="T24" fmla="*/ 83 w 83"/>
              <a:gd name="T25" fmla="*/ 11 h 89"/>
              <a:gd name="T26" fmla="*/ 77 w 83"/>
              <a:gd name="T27" fmla="*/ 11 h 89"/>
              <a:gd name="T28" fmla="*/ 11 w 83"/>
              <a:gd name="T29" fmla="*/ 23 h 89"/>
              <a:gd name="T30" fmla="*/ 11 w 83"/>
              <a:gd name="T31" fmla="*/ 6 h 89"/>
              <a:gd name="T32" fmla="*/ 66 w 83"/>
              <a:gd name="T33" fmla="*/ 6 h 89"/>
              <a:gd name="T34" fmla="*/ 66 w 83"/>
              <a:gd name="T35" fmla="*/ 67 h 89"/>
              <a:gd name="T36" fmla="*/ 11 w 83"/>
              <a:gd name="T37" fmla="*/ 67 h 89"/>
              <a:gd name="T38" fmla="*/ 11 w 83"/>
              <a:gd name="T39" fmla="*/ 23 h 89"/>
              <a:gd name="T40" fmla="*/ 55 w 83"/>
              <a:gd name="T41" fmla="*/ 17 h 89"/>
              <a:gd name="T42" fmla="*/ 22 w 83"/>
              <a:gd name="T43" fmla="*/ 17 h 89"/>
              <a:gd name="T44" fmla="*/ 22 w 83"/>
              <a:gd name="T45" fmla="*/ 11 h 89"/>
              <a:gd name="T46" fmla="*/ 55 w 83"/>
              <a:gd name="T47" fmla="*/ 11 h 89"/>
              <a:gd name="T48" fmla="*/ 55 w 83"/>
              <a:gd name="T49" fmla="*/ 17 h 89"/>
              <a:gd name="T50" fmla="*/ 44 w 83"/>
              <a:gd name="T51" fmla="*/ 28 h 89"/>
              <a:gd name="T52" fmla="*/ 22 w 83"/>
              <a:gd name="T53" fmla="*/ 28 h 89"/>
              <a:gd name="T54" fmla="*/ 22 w 83"/>
              <a:gd name="T55" fmla="*/ 23 h 89"/>
              <a:gd name="T56" fmla="*/ 44 w 83"/>
              <a:gd name="T57" fmla="*/ 23 h 89"/>
              <a:gd name="T58" fmla="*/ 44 w 83"/>
              <a:gd name="T59" fmla="*/ 28 h 89"/>
              <a:gd name="T60" fmla="*/ 33 w 83"/>
              <a:gd name="T61" fmla="*/ 39 h 89"/>
              <a:gd name="T62" fmla="*/ 22 w 83"/>
              <a:gd name="T63" fmla="*/ 39 h 89"/>
              <a:gd name="T64" fmla="*/ 22 w 83"/>
              <a:gd name="T65" fmla="*/ 34 h 89"/>
              <a:gd name="T66" fmla="*/ 33 w 83"/>
              <a:gd name="T67" fmla="*/ 34 h 89"/>
              <a:gd name="T68" fmla="*/ 33 w 83"/>
              <a:gd name="T69" fmla="*/ 3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3" h="89">
                <a:moveTo>
                  <a:pt x="77" y="11"/>
                </a:moveTo>
                <a:cubicBezTo>
                  <a:pt x="77" y="83"/>
                  <a:pt x="77" y="83"/>
                  <a:pt x="77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8" y="83"/>
                  <a:pt x="6" y="81"/>
                  <a:pt x="6" y="78"/>
                </a:cubicBezTo>
                <a:cubicBezTo>
                  <a:pt x="6" y="75"/>
                  <a:pt x="8" y="72"/>
                  <a:pt x="11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0"/>
                  <a:pt x="72" y="0"/>
                  <a:pt x="7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4"/>
                  <a:pt x="5" y="89"/>
                  <a:pt x="11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"/>
                  <a:pt x="83" y="11"/>
                  <a:pt x="83" y="11"/>
                </a:cubicBezTo>
                <a:lnTo>
                  <a:pt x="77" y="11"/>
                </a:lnTo>
                <a:close/>
                <a:moveTo>
                  <a:pt x="11" y="23"/>
                </a:moveTo>
                <a:cubicBezTo>
                  <a:pt x="11" y="6"/>
                  <a:pt x="11" y="6"/>
                  <a:pt x="11" y="6"/>
                </a:cubicBezTo>
                <a:cubicBezTo>
                  <a:pt x="66" y="6"/>
                  <a:pt x="66" y="6"/>
                  <a:pt x="66" y="6"/>
                </a:cubicBezTo>
                <a:cubicBezTo>
                  <a:pt x="66" y="67"/>
                  <a:pt x="66" y="67"/>
                  <a:pt x="66" y="67"/>
                </a:cubicBezTo>
                <a:cubicBezTo>
                  <a:pt x="11" y="67"/>
                  <a:pt x="11" y="67"/>
                  <a:pt x="11" y="67"/>
                </a:cubicBezTo>
                <a:lnTo>
                  <a:pt x="11" y="23"/>
                </a:lnTo>
                <a:close/>
                <a:moveTo>
                  <a:pt x="55" y="17"/>
                </a:moveTo>
                <a:cubicBezTo>
                  <a:pt x="22" y="17"/>
                  <a:pt x="22" y="17"/>
                  <a:pt x="22" y="17"/>
                </a:cubicBezTo>
                <a:cubicBezTo>
                  <a:pt x="22" y="11"/>
                  <a:pt x="22" y="11"/>
                  <a:pt x="22" y="11"/>
                </a:cubicBezTo>
                <a:cubicBezTo>
                  <a:pt x="55" y="11"/>
                  <a:pt x="55" y="11"/>
                  <a:pt x="55" y="11"/>
                </a:cubicBezTo>
                <a:lnTo>
                  <a:pt x="55" y="17"/>
                </a:lnTo>
                <a:close/>
                <a:moveTo>
                  <a:pt x="44" y="28"/>
                </a:moveTo>
                <a:cubicBezTo>
                  <a:pt x="22" y="28"/>
                  <a:pt x="22" y="28"/>
                  <a:pt x="22" y="28"/>
                </a:cubicBezTo>
                <a:cubicBezTo>
                  <a:pt x="22" y="23"/>
                  <a:pt x="22" y="23"/>
                  <a:pt x="22" y="23"/>
                </a:cubicBezTo>
                <a:cubicBezTo>
                  <a:pt x="44" y="23"/>
                  <a:pt x="44" y="23"/>
                  <a:pt x="44" y="23"/>
                </a:cubicBezTo>
                <a:lnTo>
                  <a:pt x="44" y="28"/>
                </a:lnTo>
                <a:close/>
                <a:moveTo>
                  <a:pt x="33" y="39"/>
                </a:moveTo>
                <a:cubicBezTo>
                  <a:pt x="22" y="39"/>
                  <a:pt x="22" y="39"/>
                  <a:pt x="22" y="39"/>
                </a:cubicBezTo>
                <a:cubicBezTo>
                  <a:pt x="22" y="34"/>
                  <a:pt x="22" y="34"/>
                  <a:pt x="22" y="34"/>
                </a:cubicBezTo>
                <a:cubicBezTo>
                  <a:pt x="33" y="34"/>
                  <a:pt x="33" y="34"/>
                  <a:pt x="33" y="34"/>
                </a:cubicBezTo>
                <a:lnTo>
                  <a:pt x="33" y="39"/>
                </a:ln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915" name="Freeform 51"/>
          <p:cNvSpPr>
            <a:spLocks noEditPoints="1"/>
          </p:cNvSpPr>
          <p:nvPr/>
        </p:nvSpPr>
        <p:spPr bwMode="auto">
          <a:xfrm>
            <a:off x="4921250" y="3221038"/>
            <a:ext cx="303213" cy="301625"/>
          </a:xfrm>
          <a:custGeom>
            <a:avLst/>
            <a:gdLst>
              <a:gd name="T0" fmla="*/ 78 w 89"/>
              <a:gd name="T1" fmla="*/ 5 h 88"/>
              <a:gd name="T2" fmla="*/ 83 w 89"/>
              <a:gd name="T3" fmla="*/ 11 h 88"/>
              <a:gd name="T4" fmla="*/ 83 w 89"/>
              <a:gd name="T5" fmla="*/ 60 h 88"/>
              <a:gd name="T6" fmla="*/ 78 w 89"/>
              <a:gd name="T7" fmla="*/ 66 h 88"/>
              <a:gd name="T8" fmla="*/ 11 w 89"/>
              <a:gd name="T9" fmla="*/ 66 h 88"/>
              <a:gd name="T10" fmla="*/ 6 w 89"/>
              <a:gd name="T11" fmla="*/ 60 h 88"/>
              <a:gd name="T12" fmla="*/ 6 w 89"/>
              <a:gd name="T13" fmla="*/ 11 h 88"/>
              <a:gd name="T14" fmla="*/ 11 w 89"/>
              <a:gd name="T15" fmla="*/ 5 h 88"/>
              <a:gd name="T16" fmla="*/ 78 w 89"/>
              <a:gd name="T17" fmla="*/ 5 h 88"/>
              <a:gd name="T18" fmla="*/ 78 w 89"/>
              <a:gd name="T19" fmla="*/ 0 h 88"/>
              <a:gd name="T20" fmla="*/ 11 w 89"/>
              <a:gd name="T21" fmla="*/ 0 h 88"/>
              <a:gd name="T22" fmla="*/ 0 w 89"/>
              <a:gd name="T23" fmla="*/ 11 h 88"/>
              <a:gd name="T24" fmla="*/ 0 w 89"/>
              <a:gd name="T25" fmla="*/ 77 h 88"/>
              <a:gd name="T26" fmla="*/ 11 w 89"/>
              <a:gd name="T27" fmla="*/ 88 h 88"/>
              <a:gd name="T28" fmla="*/ 78 w 89"/>
              <a:gd name="T29" fmla="*/ 88 h 88"/>
              <a:gd name="T30" fmla="*/ 89 w 89"/>
              <a:gd name="T31" fmla="*/ 77 h 88"/>
              <a:gd name="T32" fmla="*/ 89 w 89"/>
              <a:gd name="T33" fmla="*/ 11 h 88"/>
              <a:gd name="T34" fmla="*/ 78 w 89"/>
              <a:gd name="T35" fmla="*/ 0 h 88"/>
              <a:gd name="T36" fmla="*/ 78 w 89"/>
              <a:gd name="T37" fmla="*/ 60 h 88"/>
              <a:gd name="T38" fmla="*/ 56 w 89"/>
              <a:gd name="T39" fmla="*/ 22 h 88"/>
              <a:gd name="T40" fmla="*/ 34 w 89"/>
              <a:gd name="T41" fmla="*/ 60 h 88"/>
              <a:gd name="T42" fmla="*/ 78 w 89"/>
              <a:gd name="T43" fmla="*/ 60 h 88"/>
              <a:gd name="T44" fmla="*/ 35 w 89"/>
              <a:gd name="T45" fmla="*/ 47 h 88"/>
              <a:gd name="T46" fmla="*/ 28 w 89"/>
              <a:gd name="T47" fmla="*/ 38 h 88"/>
              <a:gd name="T48" fmla="*/ 12 w 89"/>
              <a:gd name="T49" fmla="*/ 60 h 88"/>
              <a:gd name="T50" fmla="*/ 27 w 89"/>
              <a:gd name="T51" fmla="*/ 60 h 88"/>
              <a:gd name="T52" fmla="*/ 35 w 89"/>
              <a:gd name="T53" fmla="*/ 47 h 88"/>
              <a:gd name="T54" fmla="*/ 22 w 89"/>
              <a:gd name="T55" fmla="*/ 16 h 88"/>
              <a:gd name="T56" fmla="*/ 17 w 89"/>
              <a:gd name="T57" fmla="*/ 22 h 88"/>
              <a:gd name="T58" fmla="*/ 22 w 89"/>
              <a:gd name="T59" fmla="*/ 27 h 88"/>
              <a:gd name="T60" fmla="*/ 28 w 89"/>
              <a:gd name="T61" fmla="*/ 22 h 88"/>
              <a:gd name="T62" fmla="*/ 22 w 89"/>
              <a:gd name="T63" fmla="*/ 1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" h="88">
                <a:moveTo>
                  <a:pt x="78" y="5"/>
                </a:moveTo>
                <a:cubicBezTo>
                  <a:pt x="81" y="5"/>
                  <a:pt x="83" y="8"/>
                  <a:pt x="83" y="11"/>
                </a:cubicBezTo>
                <a:cubicBezTo>
                  <a:pt x="83" y="60"/>
                  <a:pt x="83" y="60"/>
                  <a:pt x="83" y="60"/>
                </a:cubicBezTo>
                <a:cubicBezTo>
                  <a:pt x="83" y="64"/>
                  <a:pt x="81" y="66"/>
                  <a:pt x="78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8" y="66"/>
                  <a:pt x="6" y="64"/>
                  <a:pt x="6" y="60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8"/>
                  <a:pt x="8" y="5"/>
                  <a:pt x="11" y="5"/>
                </a:cubicBezTo>
                <a:lnTo>
                  <a:pt x="78" y="5"/>
                </a:lnTo>
                <a:close/>
                <a:moveTo>
                  <a:pt x="78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3"/>
                  <a:pt x="5" y="88"/>
                  <a:pt x="11" y="88"/>
                </a:cubicBezTo>
                <a:cubicBezTo>
                  <a:pt x="78" y="88"/>
                  <a:pt x="78" y="88"/>
                  <a:pt x="78" y="88"/>
                </a:cubicBezTo>
                <a:cubicBezTo>
                  <a:pt x="84" y="88"/>
                  <a:pt x="89" y="83"/>
                  <a:pt x="89" y="77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5"/>
                  <a:pt x="84" y="0"/>
                  <a:pt x="78" y="0"/>
                </a:cubicBezTo>
                <a:close/>
                <a:moveTo>
                  <a:pt x="78" y="60"/>
                </a:moveTo>
                <a:cubicBezTo>
                  <a:pt x="56" y="22"/>
                  <a:pt x="56" y="22"/>
                  <a:pt x="56" y="22"/>
                </a:cubicBezTo>
                <a:cubicBezTo>
                  <a:pt x="34" y="60"/>
                  <a:pt x="34" y="60"/>
                  <a:pt x="34" y="60"/>
                </a:cubicBezTo>
                <a:cubicBezTo>
                  <a:pt x="78" y="60"/>
                  <a:pt x="78" y="60"/>
                  <a:pt x="78" y="60"/>
                </a:cubicBezTo>
                <a:close/>
                <a:moveTo>
                  <a:pt x="35" y="47"/>
                </a:moveTo>
                <a:cubicBezTo>
                  <a:pt x="28" y="38"/>
                  <a:pt x="28" y="38"/>
                  <a:pt x="28" y="38"/>
                </a:cubicBezTo>
                <a:cubicBezTo>
                  <a:pt x="12" y="60"/>
                  <a:pt x="12" y="60"/>
                  <a:pt x="12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35" y="47"/>
                  <a:pt x="35" y="47"/>
                  <a:pt x="35" y="47"/>
                </a:cubicBezTo>
                <a:close/>
                <a:moveTo>
                  <a:pt x="22" y="16"/>
                </a:moveTo>
                <a:cubicBezTo>
                  <a:pt x="19" y="16"/>
                  <a:pt x="17" y="19"/>
                  <a:pt x="17" y="22"/>
                </a:cubicBezTo>
                <a:cubicBezTo>
                  <a:pt x="17" y="25"/>
                  <a:pt x="19" y="27"/>
                  <a:pt x="22" y="27"/>
                </a:cubicBezTo>
                <a:cubicBezTo>
                  <a:pt x="26" y="27"/>
                  <a:pt x="28" y="25"/>
                  <a:pt x="28" y="22"/>
                </a:cubicBezTo>
                <a:cubicBezTo>
                  <a:pt x="28" y="19"/>
                  <a:pt x="26" y="16"/>
                  <a:pt x="22" y="16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6918" name="Freeform 54"/>
          <p:cNvSpPr>
            <a:spLocks noEditPoints="1" noChangeArrowheads="1"/>
          </p:cNvSpPr>
          <p:nvPr/>
        </p:nvSpPr>
        <p:spPr bwMode="auto">
          <a:xfrm>
            <a:off x="3290888" y="1768475"/>
            <a:ext cx="271462" cy="431800"/>
          </a:xfrm>
          <a:custGeom>
            <a:avLst/>
            <a:gdLst>
              <a:gd name="T0" fmla="*/ 55 w 79"/>
              <a:gd name="T1" fmla="*/ 103 h 127"/>
              <a:gd name="T2" fmla="*/ 51 w 79"/>
              <a:gd name="T3" fmla="*/ 107 h 127"/>
              <a:gd name="T4" fmla="*/ 28 w 79"/>
              <a:gd name="T5" fmla="*/ 107 h 127"/>
              <a:gd name="T6" fmla="*/ 24 w 79"/>
              <a:gd name="T7" fmla="*/ 103 h 127"/>
              <a:gd name="T8" fmla="*/ 28 w 79"/>
              <a:gd name="T9" fmla="*/ 99 h 127"/>
              <a:gd name="T10" fmla="*/ 51 w 79"/>
              <a:gd name="T11" fmla="*/ 99 h 127"/>
              <a:gd name="T12" fmla="*/ 55 w 79"/>
              <a:gd name="T13" fmla="*/ 103 h 127"/>
              <a:gd name="T14" fmla="*/ 51 w 79"/>
              <a:gd name="T15" fmla="*/ 111 h 127"/>
              <a:gd name="T16" fmla="*/ 28 w 79"/>
              <a:gd name="T17" fmla="*/ 111 h 127"/>
              <a:gd name="T18" fmla="*/ 24 w 79"/>
              <a:gd name="T19" fmla="*/ 115 h 127"/>
              <a:gd name="T20" fmla="*/ 28 w 79"/>
              <a:gd name="T21" fmla="*/ 119 h 127"/>
              <a:gd name="T22" fmla="*/ 36 w 79"/>
              <a:gd name="T23" fmla="*/ 127 h 127"/>
              <a:gd name="T24" fmla="*/ 43 w 79"/>
              <a:gd name="T25" fmla="*/ 127 h 127"/>
              <a:gd name="T26" fmla="*/ 51 w 79"/>
              <a:gd name="T27" fmla="*/ 119 h 127"/>
              <a:gd name="T28" fmla="*/ 55 w 79"/>
              <a:gd name="T29" fmla="*/ 115 h 127"/>
              <a:gd name="T30" fmla="*/ 51 w 79"/>
              <a:gd name="T31" fmla="*/ 111 h 127"/>
              <a:gd name="T32" fmla="*/ 40 w 79"/>
              <a:gd name="T33" fmla="*/ 8 h 127"/>
              <a:gd name="T34" fmla="*/ 71 w 79"/>
              <a:gd name="T35" fmla="*/ 40 h 127"/>
              <a:gd name="T36" fmla="*/ 55 w 79"/>
              <a:gd name="T37" fmla="*/ 67 h 127"/>
              <a:gd name="T38" fmla="*/ 51 w 79"/>
              <a:gd name="T39" fmla="*/ 69 h 127"/>
              <a:gd name="T40" fmla="*/ 51 w 79"/>
              <a:gd name="T41" fmla="*/ 87 h 127"/>
              <a:gd name="T42" fmla="*/ 28 w 79"/>
              <a:gd name="T43" fmla="*/ 87 h 127"/>
              <a:gd name="T44" fmla="*/ 28 w 79"/>
              <a:gd name="T45" fmla="*/ 69 h 127"/>
              <a:gd name="T46" fmla="*/ 24 w 79"/>
              <a:gd name="T47" fmla="*/ 67 h 127"/>
              <a:gd name="T48" fmla="*/ 8 w 79"/>
              <a:gd name="T49" fmla="*/ 40 h 127"/>
              <a:gd name="T50" fmla="*/ 40 w 79"/>
              <a:gd name="T51" fmla="*/ 8 h 127"/>
              <a:gd name="T52" fmla="*/ 40 w 79"/>
              <a:gd name="T53" fmla="*/ 0 h 127"/>
              <a:gd name="T54" fmla="*/ 0 w 79"/>
              <a:gd name="T55" fmla="*/ 40 h 127"/>
              <a:gd name="T56" fmla="*/ 20 w 79"/>
              <a:gd name="T57" fmla="*/ 74 h 127"/>
              <a:gd name="T58" fmla="*/ 20 w 79"/>
              <a:gd name="T59" fmla="*/ 87 h 127"/>
              <a:gd name="T60" fmla="*/ 28 w 79"/>
              <a:gd name="T61" fmla="*/ 95 h 127"/>
              <a:gd name="T62" fmla="*/ 51 w 79"/>
              <a:gd name="T63" fmla="*/ 95 h 127"/>
              <a:gd name="T64" fmla="*/ 59 w 79"/>
              <a:gd name="T65" fmla="*/ 87 h 127"/>
              <a:gd name="T66" fmla="*/ 59 w 79"/>
              <a:gd name="T67" fmla="*/ 74 h 127"/>
              <a:gd name="T68" fmla="*/ 79 w 79"/>
              <a:gd name="T69" fmla="*/ 40 h 127"/>
              <a:gd name="T70" fmla="*/ 40 w 79"/>
              <a:gd name="T7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9" h="127">
                <a:moveTo>
                  <a:pt x="55" y="103"/>
                </a:moveTo>
                <a:cubicBezTo>
                  <a:pt x="55" y="105"/>
                  <a:pt x="54" y="107"/>
                  <a:pt x="51" y="107"/>
                </a:cubicBezTo>
                <a:cubicBezTo>
                  <a:pt x="28" y="107"/>
                  <a:pt x="28" y="107"/>
                  <a:pt x="28" y="107"/>
                </a:cubicBezTo>
                <a:cubicBezTo>
                  <a:pt x="25" y="107"/>
                  <a:pt x="24" y="105"/>
                  <a:pt x="24" y="103"/>
                </a:cubicBezTo>
                <a:cubicBezTo>
                  <a:pt x="24" y="101"/>
                  <a:pt x="25" y="99"/>
                  <a:pt x="28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54" y="99"/>
                  <a:pt x="55" y="101"/>
                  <a:pt x="55" y="103"/>
                </a:cubicBezTo>
                <a:close/>
                <a:moveTo>
                  <a:pt x="51" y="111"/>
                </a:moveTo>
                <a:cubicBezTo>
                  <a:pt x="28" y="111"/>
                  <a:pt x="28" y="111"/>
                  <a:pt x="28" y="111"/>
                </a:cubicBezTo>
                <a:cubicBezTo>
                  <a:pt x="25" y="111"/>
                  <a:pt x="24" y="113"/>
                  <a:pt x="24" y="115"/>
                </a:cubicBezTo>
                <a:cubicBezTo>
                  <a:pt x="24" y="117"/>
                  <a:pt x="25" y="119"/>
                  <a:pt x="28" y="119"/>
                </a:cubicBezTo>
                <a:cubicBezTo>
                  <a:pt x="28" y="123"/>
                  <a:pt x="31" y="127"/>
                  <a:pt x="36" y="127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48" y="127"/>
                  <a:pt x="51" y="123"/>
                  <a:pt x="51" y="119"/>
                </a:cubicBezTo>
                <a:cubicBezTo>
                  <a:pt x="54" y="119"/>
                  <a:pt x="55" y="117"/>
                  <a:pt x="55" y="115"/>
                </a:cubicBezTo>
                <a:cubicBezTo>
                  <a:pt x="55" y="113"/>
                  <a:pt x="54" y="111"/>
                  <a:pt x="51" y="111"/>
                </a:cubicBezTo>
                <a:close/>
                <a:moveTo>
                  <a:pt x="40" y="8"/>
                </a:moveTo>
                <a:cubicBezTo>
                  <a:pt x="57" y="8"/>
                  <a:pt x="71" y="22"/>
                  <a:pt x="71" y="40"/>
                </a:cubicBezTo>
                <a:cubicBezTo>
                  <a:pt x="71" y="51"/>
                  <a:pt x="65" y="61"/>
                  <a:pt x="55" y="67"/>
                </a:cubicBezTo>
                <a:cubicBezTo>
                  <a:pt x="51" y="69"/>
                  <a:pt x="51" y="69"/>
                  <a:pt x="51" y="69"/>
                </a:cubicBezTo>
                <a:cubicBezTo>
                  <a:pt x="51" y="87"/>
                  <a:pt x="51" y="87"/>
                  <a:pt x="51" y="87"/>
                </a:cubicBezTo>
                <a:cubicBezTo>
                  <a:pt x="28" y="87"/>
                  <a:pt x="28" y="87"/>
                  <a:pt x="28" y="87"/>
                </a:cubicBezTo>
                <a:cubicBezTo>
                  <a:pt x="28" y="69"/>
                  <a:pt x="28" y="69"/>
                  <a:pt x="28" y="69"/>
                </a:cubicBezTo>
                <a:cubicBezTo>
                  <a:pt x="24" y="67"/>
                  <a:pt x="24" y="67"/>
                  <a:pt x="24" y="67"/>
                </a:cubicBezTo>
                <a:cubicBezTo>
                  <a:pt x="14" y="61"/>
                  <a:pt x="8" y="51"/>
                  <a:pt x="8" y="40"/>
                </a:cubicBezTo>
                <a:cubicBezTo>
                  <a:pt x="8" y="22"/>
                  <a:pt x="22" y="8"/>
                  <a:pt x="40" y="8"/>
                </a:cubicBezTo>
                <a:close/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4"/>
                  <a:pt x="8" y="67"/>
                  <a:pt x="20" y="74"/>
                </a:cubicBezTo>
                <a:cubicBezTo>
                  <a:pt x="20" y="87"/>
                  <a:pt x="20" y="87"/>
                  <a:pt x="20" y="87"/>
                </a:cubicBezTo>
                <a:cubicBezTo>
                  <a:pt x="20" y="92"/>
                  <a:pt x="23" y="95"/>
                  <a:pt x="28" y="95"/>
                </a:cubicBezTo>
                <a:cubicBezTo>
                  <a:pt x="51" y="95"/>
                  <a:pt x="51" y="95"/>
                  <a:pt x="51" y="95"/>
                </a:cubicBezTo>
                <a:cubicBezTo>
                  <a:pt x="56" y="95"/>
                  <a:pt x="59" y="92"/>
                  <a:pt x="59" y="87"/>
                </a:cubicBezTo>
                <a:cubicBezTo>
                  <a:pt x="59" y="74"/>
                  <a:pt x="59" y="74"/>
                  <a:pt x="59" y="74"/>
                </a:cubicBezTo>
                <a:cubicBezTo>
                  <a:pt x="71" y="67"/>
                  <a:pt x="79" y="54"/>
                  <a:pt x="79" y="40"/>
                </a:cubicBezTo>
                <a:cubicBezTo>
                  <a:pt x="79" y="18"/>
                  <a:pt x="61" y="0"/>
                  <a:pt x="40" y="0"/>
                </a:cubicBezTo>
                <a:close/>
              </a:path>
            </a:pathLst>
          </a:custGeom>
          <a:solidFill>
            <a:srgbClr val="12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921" name="Freeform 57"/>
          <p:cNvSpPr>
            <a:spLocks noEditPoints="1"/>
          </p:cNvSpPr>
          <p:nvPr/>
        </p:nvSpPr>
        <p:spPr bwMode="auto">
          <a:xfrm>
            <a:off x="2309813" y="2135188"/>
            <a:ext cx="188912" cy="254000"/>
          </a:xfrm>
          <a:custGeom>
            <a:avLst/>
            <a:gdLst>
              <a:gd name="T0" fmla="*/ 55 w 66"/>
              <a:gd name="T1" fmla="*/ 39 h 88"/>
              <a:gd name="T2" fmla="*/ 55 w 66"/>
              <a:gd name="T3" fmla="*/ 22 h 88"/>
              <a:gd name="T4" fmla="*/ 33 w 66"/>
              <a:gd name="T5" fmla="*/ 0 h 88"/>
              <a:gd name="T6" fmla="*/ 11 w 66"/>
              <a:gd name="T7" fmla="*/ 22 h 88"/>
              <a:gd name="T8" fmla="*/ 11 w 66"/>
              <a:gd name="T9" fmla="*/ 39 h 88"/>
              <a:gd name="T10" fmla="*/ 0 w 66"/>
              <a:gd name="T11" fmla="*/ 50 h 88"/>
              <a:gd name="T12" fmla="*/ 0 w 66"/>
              <a:gd name="T13" fmla="*/ 77 h 88"/>
              <a:gd name="T14" fmla="*/ 11 w 66"/>
              <a:gd name="T15" fmla="*/ 88 h 88"/>
              <a:gd name="T16" fmla="*/ 55 w 66"/>
              <a:gd name="T17" fmla="*/ 88 h 88"/>
              <a:gd name="T18" fmla="*/ 66 w 66"/>
              <a:gd name="T19" fmla="*/ 77 h 88"/>
              <a:gd name="T20" fmla="*/ 66 w 66"/>
              <a:gd name="T21" fmla="*/ 50 h 88"/>
              <a:gd name="T22" fmla="*/ 55 w 66"/>
              <a:gd name="T23" fmla="*/ 39 h 88"/>
              <a:gd name="T24" fmla="*/ 36 w 66"/>
              <a:gd name="T25" fmla="*/ 65 h 88"/>
              <a:gd name="T26" fmla="*/ 36 w 66"/>
              <a:gd name="T27" fmla="*/ 75 h 88"/>
              <a:gd name="T28" fmla="*/ 33 w 66"/>
              <a:gd name="T29" fmla="*/ 77 h 88"/>
              <a:gd name="T30" fmla="*/ 30 w 66"/>
              <a:gd name="T31" fmla="*/ 75 h 88"/>
              <a:gd name="T32" fmla="*/ 30 w 66"/>
              <a:gd name="T33" fmla="*/ 65 h 88"/>
              <a:gd name="T34" fmla="*/ 28 w 66"/>
              <a:gd name="T35" fmla="*/ 61 h 88"/>
              <a:gd name="T36" fmla="*/ 33 w 66"/>
              <a:gd name="T37" fmla="*/ 55 h 88"/>
              <a:gd name="T38" fmla="*/ 39 w 66"/>
              <a:gd name="T39" fmla="*/ 61 h 88"/>
              <a:gd name="T40" fmla="*/ 36 w 66"/>
              <a:gd name="T41" fmla="*/ 65 h 88"/>
              <a:gd name="T42" fmla="*/ 44 w 66"/>
              <a:gd name="T43" fmla="*/ 39 h 88"/>
              <a:gd name="T44" fmla="*/ 22 w 66"/>
              <a:gd name="T45" fmla="*/ 39 h 88"/>
              <a:gd name="T46" fmla="*/ 22 w 66"/>
              <a:gd name="T47" fmla="*/ 22 h 88"/>
              <a:gd name="T48" fmla="*/ 33 w 66"/>
              <a:gd name="T49" fmla="*/ 11 h 88"/>
              <a:gd name="T50" fmla="*/ 44 w 66"/>
              <a:gd name="T51" fmla="*/ 22 h 88"/>
              <a:gd name="T52" fmla="*/ 44 w 66"/>
              <a:gd name="T53" fmla="*/ 3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" h="88">
                <a:moveTo>
                  <a:pt x="55" y="39"/>
                </a:moveTo>
                <a:cubicBezTo>
                  <a:pt x="55" y="22"/>
                  <a:pt x="55" y="22"/>
                  <a:pt x="55" y="22"/>
                </a:cubicBezTo>
                <a:cubicBezTo>
                  <a:pt x="55" y="10"/>
                  <a:pt x="45" y="0"/>
                  <a:pt x="33" y="0"/>
                </a:cubicBezTo>
                <a:cubicBezTo>
                  <a:pt x="21" y="0"/>
                  <a:pt x="11" y="10"/>
                  <a:pt x="11" y="22"/>
                </a:cubicBezTo>
                <a:cubicBezTo>
                  <a:pt x="11" y="39"/>
                  <a:pt x="11" y="39"/>
                  <a:pt x="11" y="39"/>
                </a:cubicBezTo>
                <a:cubicBezTo>
                  <a:pt x="5" y="39"/>
                  <a:pt x="0" y="44"/>
                  <a:pt x="0" y="5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3"/>
                  <a:pt x="5" y="88"/>
                  <a:pt x="11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61" y="88"/>
                  <a:pt x="66" y="83"/>
                  <a:pt x="66" y="77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44"/>
                  <a:pt x="61" y="39"/>
                  <a:pt x="55" y="39"/>
                </a:cubicBezTo>
                <a:close/>
                <a:moveTo>
                  <a:pt x="36" y="65"/>
                </a:moveTo>
                <a:cubicBezTo>
                  <a:pt x="36" y="75"/>
                  <a:pt x="36" y="75"/>
                  <a:pt x="36" y="75"/>
                </a:cubicBezTo>
                <a:cubicBezTo>
                  <a:pt x="36" y="76"/>
                  <a:pt x="35" y="77"/>
                  <a:pt x="33" y="77"/>
                </a:cubicBezTo>
                <a:cubicBezTo>
                  <a:pt x="32" y="77"/>
                  <a:pt x="30" y="76"/>
                  <a:pt x="30" y="75"/>
                </a:cubicBezTo>
                <a:cubicBezTo>
                  <a:pt x="30" y="65"/>
                  <a:pt x="30" y="65"/>
                  <a:pt x="30" y="65"/>
                </a:cubicBezTo>
                <a:cubicBezTo>
                  <a:pt x="29" y="64"/>
                  <a:pt x="28" y="63"/>
                  <a:pt x="28" y="61"/>
                </a:cubicBezTo>
                <a:cubicBezTo>
                  <a:pt x="28" y="58"/>
                  <a:pt x="30" y="55"/>
                  <a:pt x="33" y="55"/>
                </a:cubicBezTo>
                <a:cubicBezTo>
                  <a:pt x="36" y="55"/>
                  <a:pt x="39" y="58"/>
                  <a:pt x="39" y="61"/>
                </a:cubicBezTo>
                <a:cubicBezTo>
                  <a:pt x="39" y="63"/>
                  <a:pt x="38" y="64"/>
                  <a:pt x="36" y="65"/>
                </a:cubicBezTo>
                <a:close/>
                <a:moveTo>
                  <a:pt x="44" y="39"/>
                </a:moveTo>
                <a:cubicBezTo>
                  <a:pt x="22" y="39"/>
                  <a:pt x="22" y="39"/>
                  <a:pt x="22" y="39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16"/>
                  <a:pt x="27" y="11"/>
                  <a:pt x="33" y="11"/>
                </a:cubicBezTo>
                <a:cubicBezTo>
                  <a:pt x="39" y="11"/>
                  <a:pt x="44" y="16"/>
                  <a:pt x="44" y="22"/>
                </a:cubicBezTo>
                <a:lnTo>
                  <a:pt x="44" y="39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43352" y="3616327"/>
            <a:ext cx="232833" cy="224367"/>
            <a:chOff x="2957513" y="2711451"/>
            <a:chExt cx="174625" cy="168275"/>
          </a:xfrm>
          <a:solidFill>
            <a:srgbClr val="121212"/>
          </a:solidFill>
          <a:effectLst/>
        </p:grpSpPr>
        <p:sp>
          <p:nvSpPr>
            <p:cNvPr id="36924" name="Freeform 60"/>
            <p:cNvSpPr/>
            <p:nvPr/>
          </p:nvSpPr>
          <p:spPr bwMode="auto">
            <a:xfrm>
              <a:off x="3068638" y="2720976"/>
              <a:ext cx="39688" cy="41275"/>
            </a:xfrm>
            <a:custGeom>
              <a:avLst/>
              <a:gdLst>
                <a:gd name="T0" fmla="*/ 11 w 16"/>
                <a:gd name="T1" fmla="*/ 16 h 16"/>
                <a:gd name="T2" fmla="*/ 11 w 16"/>
                <a:gd name="T3" fmla="*/ 16 h 16"/>
                <a:gd name="T4" fmla="*/ 14 w 16"/>
                <a:gd name="T5" fmla="*/ 13 h 16"/>
                <a:gd name="T6" fmla="*/ 15 w 16"/>
                <a:gd name="T7" fmla="*/ 6 h 16"/>
                <a:gd name="T8" fmla="*/ 10 w 16"/>
                <a:gd name="T9" fmla="*/ 1 h 16"/>
                <a:gd name="T10" fmla="*/ 4 w 16"/>
                <a:gd name="T11" fmla="*/ 2 h 16"/>
                <a:gd name="T12" fmla="*/ 0 w 16"/>
                <a:gd name="T13" fmla="*/ 5 h 16"/>
                <a:gd name="T14" fmla="*/ 0 w 16"/>
                <a:gd name="T15" fmla="*/ 6 h 16"/>
                <a:gd name="T16" fmla="*/ 11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1"/>
                    <a:pt x="16" y="8"/>
                    <a:pt x="15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25" name="Freeform 61"/>
            <p:cNvSpPr/>
            <p:nvPr/>
          </p:nvSpPr>
          <p:spPr bwMode="auto">
            <a:xfrm>
              <a:off x="2957513" y="2838451"/>
              <a:ext cx="36513" cy="36513"/>
            </a:xfrm>
            <a:custGeom>
              <a:avLst/>
              <a:gdLst>
                <a:gd name="T0" fmla="*/ 13 w 23"/>
                <a:gd name="T1" fmla="*/ 9 h 23"/>
                <a:gd name="T2" fmla="*/ 23 w 23"/>
                <a:gd name="T3" fmla="*/ 17 h 23"/>
                <a:gd name="T4" fmla="*/ 0 w 23"/>
                <a:gd name="T5" fmla="*/ 23 h 23"/>
                <a:gd name="T6" fmla="*/ 5 w 23"/>
                <a:gd name="T7" fmla="*/ 0 h 23"/>
                <a:gd name="T8" fmla="*/ 13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3" y="9"/>
                  </a:moveTo>
                  <a:lnTo>
                    <a:pt x="23" y="17"/>
                  </a:lnTo>
                  <a:lnTo>
                    <a:pt x="0" y="23"/>
                  </a:lnTo>
                  <a:lnTo>
                    <a:pt x="5" y="0"/>
                  </a:ln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26" name="Freeform 62"/>
            <p:cNvSpPr/>
            <p:nvPr/>
          </p:nvSpPr>
          <p:spPr bwMode="auto">
            <a:xfrm>
              <a:off x="2970213" y="2740026"/>
              <a:ext cx="120650" cy="122238"/>
            </a:xfrm>
            <a:custGeom>
              <a:avLst/>
              <a:gdLst>
                <a:gd name="T0" fmla="*/ 63 w 76"/>
                <a:gd name="T1" fmla="*/ 4 h 77"/>
                <a:gd name="T2" fmla="*/ 8 w 76"/>
                <a:gd name="T3" fmla="*/ 61 h 77"/>
                <a:gd name="T4" fmla="*/ 5 w 76"/>
                <a:gd name="T5" fmla="*/ 59 h 77"/>
                <a:gd name="T6" fmla="*/ 62 w 76"/>
                <a:gd name="T7" fmla="*/ 3 h 77"/>
                <a:gd name="T8" fmla="*/ 58 w 76"/>
                <a:gd name="T9" fmla="*/ 0 h 77"/>
                <a:gd name="T10" fmla="*/ 0 w 76"/>
                <a:gd name="T11" fmla="*/ 59 h 77"/>
                <a:gd name="T12" fmla="*/ 16 w 76"/>
                <a:gd name="T13" fmla="*/ 77 h 77"/>
                <a:gd name="T14" fmla="*/ 76 w 76"/>
                <a:gd name="T15" fmla="*/ 17 h 77"/>
                <a:gd name="T16" fmla="*/ 63 w 76"/>
                <a:gd name="T1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7">
                  <a:moveTo>
                    <a:pt x="63" y="4"/>
                  </a:moveTo>
                  <a:lnTo>
                    <a:pt x="8" y="61"/>
                  </a:lnTo>
                  <a:lnTo>
                    <a:pt x="5" y="59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0" y="59"/>
                  </a:lnTo>
                  <a:lnTo>
                    <a:pt x="16" y="77"/>
                  </a:lnTo>
                  <a:lnTo>
                    <a:pt x="76" y="17"/>
                  </a:lnTo>
                  <a:lnTo>
                    <a:pt x="6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27" name="Freeform 63"/>
            <p:cNvSpPr/>
            <p:nvPr/>
          </p:nvSpPr>
          <p:spPr bwMode="auto">
            <a:xfrm>
              <a:off x="3048000" y="2832101"/>
              <a:ext cx="84138" cy="47625"/>
            </a:xfrm>
            <a:custGeom>
              <a:avLst/>
              <a:gdLst>
                <a:gd name="T0" fmla="*/ 27 w 33"/>
                <a:gd name="T1" fmla="*/ 16 h 19"/>
                <a:gd name="T2" fmla="*/ 19 w 33"/>
                <a:gd name="T3" fmla="*/ 9 h 19"/>
                <a:gd name="T4" fmla="*/ 10 w 33"/>
                <a:gd name="T5" fmla="*/ 15 h 19"/>
                <a:gd name="T6" fmla="*/ 27 w 33"/>
                <a:gd name="T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2" y="16"/>
                    <a:pt x="21" y="15"/>
                    <a:pt x="19" y="9"/>
                  </a:cubicBezTo>
                  <a:cubicBezTo>
                    <a:pt x="16" y="0"/>
                    <a:pt x="0" y="11"/>
                    <a:pt x="10" y="15"/>
                  </a:cubicBezTo>
                  <a:cubicBezTo>
                    <a:pt x="19" y="19"/>
                    <a:pt x="33" y="16"/>
                    <a:pt x="2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28" name="Freeform 64"/>
            <p:cNvSpPr/>
            <p:nvPr/>
          </p:nvSpPr>
          <p:spPr bwMode="auto">
            <a:xfrm>
              <a:off x="3040063" y="2813051"/>
              <a:ext cx="34925" cy="39688"/>
            </a:xfrm>
            <a:custGeom>
              <a:avLst/>
              <a:gdLst>
                <a:gd name="T0" fmla="*/ 11 w 14"/>
                <a:gd name="T1" fmla="*/ 7 h 15"/>
                <a:gd name="T2" fmla="*/ 6 w 14"/>
                <a:gd name="T3" fmla="*/ 0 h 15"/>
                <a:gd name="T4" fmla="*/ 0 w 14"/>
                <a:gd name="T5" fmla="*/ 5 h 15"/>
                <a:gd name="T6" fmla="*/ 6 w 14"/>
                <a:gd name="T7" fmla="*/ 11 h 15"/>
                <a:gd name="T8" fmla="*/ 11 w 14"/>
                <a:gd name="T9" fmla="*/ 13 h 15"/>
                <a:gd name="T10" fmla="*/ 11 w 1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11" y="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5"/>
                    <a:pt x="8" y="15"/>
                    <a:pt x="11" y="13"/>
                  </a:cubicBezTo>
                  <a:cubicBezTo>
                    <a:pt x="14" y="10"/>
                    <a:pt x="14" y="11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29" name="Freeform 65"/>
            <p:cNvSpPr>
              <a:spLocks noEditPoints="1"/>
            </p:cNvSpPr>
            <p:nvPr/>
          </p:nvSpPr>
          <p:spPr bwMode="auto">
            <a:xfrm>
              <a:off x="2957513" y="2711451"/>
              <a:ext cx="66675" cy="76200"/>
            </a:xfrm>
            <a:custGeom>
              <a:avLst/>
              <a:gdLst>
                <a:gd name="T0" fmla="*/ 26 w 26"/>
                <a:gd name="T1" fmla="*/ 23 h 30"/>
                <a:gd name="T2" fmla="*/ 13 w 26"/>
                <a:gd name="T3" fmla="*/ 5 h 30"/>
                <a:gd name="T4" fmla="*/ 3 w 26"/>
                <a:gd name="T5" fmla="*/ 3 h 30"/>
                <a:gd name="T6" fmla="*/ 3 w 26"/>
                <a:gd name="T7" fmla="*/ 13 h 30"/>
                <a:gd name="T8" fmla="*/ 19 w 26"/>
                <a:gd name="T9" fmla="*/ 30 h 30"/>
                <a:gd name="T10" fmla="*/ 26 w 26"/>
                <a:gd name="T11" fmla="*/ 23 h 30"/>
                <a:gd name="T12" fmla="*/ 11 w 26"/>
                <a:gd name="T13" fmla="*/ 8 h 30"/>
                <a:gd name="T14" fmla="*/ 6 w 26"/>
                <a:gd name="T15" fmla="*/ 3 h 30"/>
                <a:gd name="T16" fmla="*/ 12 w 26"/>
                <a:gd name="T17" fmla="*/ 6 h 30"/>
                <a:gd name="T18" fmla="*/ 11 w 26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26" y="23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0" y="1"/>
                    <a:pt x="6" y="0"/>
                    <a:pt x="3" y="3"/>
                  </a:cubicBezTo>
                  <a:cubicBezTo>
                    <a:pt x="0" y="5"/>
                    <a:pt x="0" y="10"/>
                    <a:pt x="3" y="13"/>
                  </a:cubicBezTo>
                  <a:cubicBezTo>
                    <a:pt x="19" y="30"/>
                    <a:pt x="19" y="30"/>
                    <a:pt x="19" y="30"/>
                  </a:cubicBezTo>
                  <a:lnTo>
                    <a:pt x="26" y="23"/>
                  </a:lnTo>
                  <a:close/>
                  <a:moveTo>
                    <a:pt x="11" y="8"/>
                  </a:moveTo>
                  <a:cubicBezTo>
                    <a:pt x="11" y="8"/>
                    <a:pt x="10" y="5"/>
                    <a:pt x="6" y="3"/>
                  </a:cubicBezTo>
                  <a:cubicBezTo>
                    <a:pt x="6" y="3"/>
                    <a:pt x="10" y="2"/>
                    <a:pt x="12" y="6"/>
                  </a:cubicBezTo>
                  <a:cubicBezTo>
                    <a:pt x="11" y="7"/>
                    <a:pt x="11" y="8"/>
                    <a:pt x="1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96484" y="4228041"/>
            <a:ext cx="264582" cy="266700"/>
            <a:chOff x="1122363" y="3151188"/>
            <a:chExt cx="198438" cy="200025"/>
          </a:xfrm>
          <a:solidFill>
            <a:srgbClr val="121212"/>
          </a:solidFill>
          <a:effectLst/>
        </p:grpSpPr>
        <p:sp>
          <p:nvSpPr>
            <p:cNvPr id="36932" name="Freeform 68"/>
            <p:cNvSpPr>
              <a:spLocks noEditPoints="1"/>
            </p:cNvSpPr>
            <p:nvPr/>
          </p:nvSpPr>
          <p:spPr bwMode="auto">
            <a:xfrm>
              <a:off x="1122363" y="3151188"/>
              <a:ext cx="198438" cy="200025"/>
            </a:xfrm>
            <a:custGeom>
              <a:avLst/>
              <a:gdLst>
                <a:gd name="T0" fmla="*/ 68 w 78"/>
                <a:gd name="T1" fmla="*/ 34 h 78"/>
                <a:gd name="T2" fmla="*/ 68 w 78"/>
                <a:gd name="T3" fmla="*/ 11 h 78"/>
                <a:gd name="T4" fmla="*/ 49 w 78"/>
                <a:gd name="T5" fmla="*/ 11 h 78"/>
                <a:gd name="T6" fmla="*/ 29 w 78"/>
                <a:gd name="T7" fmla="*/ 0 h 78"/>
                <a:gd name="T8" fmla="*/ 20 w 78"/>
                <a:gd name="T9" fmla="*/ 17 h 78"/>
                <a:gd name="T10" fmla="*/ 0 w 78"/>
                <a:gd name="T11" fmla="*/ 28 h 78"/>
                <a:gd name="T12" fmla="*/ 9 w 78"/>
                <a:gd name="T13" fmla="*/ 39 h 78"/>
                <a:gd name="T14" fmla="*/ 0 w 78"/>
                <a:gd name="T15" fmla="*/ 50 h 78"/>
                <a:gd name="T16" fmla="*/ 20 w 78"/>
                <a:gd name="T17" fmla="*/ 61 h 78"/>
                <a:gd name="T18" fmla="*/ 29 w 78"/>
                <a:gd name="T19" fmla="*/ 78 h 78"/>
                <a:gd name="T20" fmla="*/ 49 w 78"/>
                <a:gd name="T21" fmla="*/ 67 h 78"/>
                <a:gd name="T22" fmla="*/ 68 w 78"/>
                <a:gd name="T23" fmla="*/ 67 h 78"/>
                <a:gd name="T24" fmla="*/ 68 w 78"/>
                <a:gd name="T25" fmla="*/ 44 h 78"/>
                <a:gd name="T26" fmla="*/ 71 w 78"/>
                <a:gd name="T27" fmla="*/ 52 h 78"/>
                <a:gd name="T28" fmla="*/ 57 w 78"/>
                <a:gd name="T29" fmla="*/ 55 h 78"/>
                <a:gd name="T30" fmla="*/ 47 w 78"/>
                <a:gd name="T31" fmla="*/ 62 h 78"/>
                <a:gd name="T32" fmla="*/ 44 w 78"/>
                <a:gd name="T33" fmla="*/ 73 h 78"/>
                <a:gd name="T34" fmla="*/ 34 w 78"/>
                <a:gd name="T35" fmla="*/ 63 h 78"/>
                <a:gd name="T36" fmla="*/ 23 w 78"/>
                <a:gd name="T37" fmla="*/ 58 h 78"/>
                <a:gd name="T38" fmla="*/ 11 w 78"/>
                <a:gd name="T39" fmla="*/ 60 h 78"/>
                <a:gd name="T40" fmla="*/ 15 w 78"/>
                <a:gd name="T41" fmla="*/ 47 h 78"/>
                <a:gd name="T42" fmla="*/ 14 w 78"/>
                <a:gd name="T43" fmla="*/ 39 h 78"/>
                <a:gd name="T44" fmla="*/ 15 w 78"/>
                <a:gd name="T45" fmla="*/ 31 h 78"/>
                <a:gd name="T46" fmla="*/ 11 w 78"/>
                <a:gd name="T47" fmla="*/ 17 h 78"/>
                <a:gd name="T48" fmla="*/ 23 w 78"/>
                <a:gd name="T49" fmla="*/ 20 h 78"/>
                <a:gd name="T50" fmla="*/ 34 w 78"/>
                <a:gd name="T51" fmla="*/ 15 h 78"/>
                <a:gd name="T52" fmla="*/ 44 w 78"/>
                <a:gd name="T53" fmla="*/ 4 h 78"/>
                <a:gd name="T54" fmla="*/ 47 w 78"/>
                <a:gd name="T55" fmla="*/ 16 h 78"/>
                <a:gd name="T56" fmla="*/ 57 w 78"/>
                <a:gd name="T57" fmla="*/ 23 h 78"/>
                <a:gd name="T58" fmla="*/ 71 w 78"/>
                <a:gd name="T59" fmla="*/ 26 h 78"/>
                <a:gd name="T60" fmla="*/ 63 w 78"/>
                <a:gd name="T61" fmla="*/ 34 h 78"/>
                <a:gd name="T62" fmla="*/ 63 w 78"/>
                <a:gd name="T63" fmla="*/ 43 h 78"/>
                <a:gd name="T64" fmla="*/ 71 w 78"/>
                <a:gd name="T65" fmla="*/ 5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8" y="39"/>
                  </a:moveTo>
                  <a:cubicBezTo>
                    <a:pt x="68" y="37"/>
                    <a:pt x="68" y="35"/>
                    <a:pt x="68" y="34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5" y="14"/>
                    <a:pt x="52" y="12"/>
                    <a:pt x="49" y="1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5" y="12"/>
                    <a:pt x="22" y="14"/>
                    <a:pt x="20" y="1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5"/>
                    <a:pt x="9" y="37"/>
                    <a:pt x="9" y="39"/>
                  </a:cubicBezTo>
                  <a:cubicBezTo>
                    <a:pt x="9" y="41"/>
                    <a:pt x="9" y="43"/>
                    <a:pt x="10" y="4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4"/>
                    <a:pt x="25" y="66"/>
                    <a:pt x="29" y="67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52" y="66"/>
                    <a:pt x="55" y="64"/>
                    <a:pt x="58" y="61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1"/>
                    <a:pt x="68" y="39"/>
                  </a:cubicBezTo>
                  <a:close/>
                  <a:moveTo>
                    <a:pt x="71" y="52"/>
                  </a:moveTo>
                  <a:cubicBezTo>
                    <a:pt x="66" y="60"/>
                    <a:pt x="66" y="60"/>
                    <a:pt x="66" y="60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60"/>
                    <a:pt x="50" y="61"/>
                    <a:pt x="47" y="6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8" y="61"/>
                    <a:pt x="25" y="60"/>
                    <a:pt x="23" y="58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2"/>
                    <a:pt x="14" y="40"/>
                    <a:pt x="14" y="39"/>
                  </a:cubicBezTo>
                  <a:cubicBezTo>
                    <a:pt x="14" y="38"/>
                    <a:pt x="14" y="36"/>
                    <a:pt x="15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5" y="18"/>
                    <a:pt x="28" y="17"/>
                    <a:pt x="31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0" y="17"/>
                    <a:pt x="52" y="18"/>
                    <a:pt x="55" y="20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6"/>
                    <a:pt x="63" y="38"/>
                    <a:pt x="63" y="39"/>
                  </a:cubicBezTo>
                  <a:cubicBezTo>
                    <a:pt x="63" y="40"/>
                    <a:pt x="63" y="42"/>
                    <a:pt x="63" y="43"/>
                  </a:cubicBezTo>
                  <a:cubicBezTo>
                    <a:pt x="62" y="47"/>
                    <a:pt x="62" y="47"/>
                    <a:pt x="62" y="47"/>
                  </a:cubicBezTo>
                  <a:lnTo>
                    <a:pt x="7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36933" name="Freeform 69"/>
            <p:cNvSpPr>
              <a:spLocks noEditPoints="1"/>
            </p:cNvSpPr>
            <p:nvPr/>
          </p:nvSpPr>
          <p:spPr bwMode="auto">
            <a:xfrm>
              <a:off x="1182688" y="3213100"/>
              <a:ext cx="77788" cy="76200"/>
            </a:xfrm>
            <a:custGeom>
              <a:avLst/>
              <a:gdLst>
                <a:gd name="T0" fmla="*/ 15 w 30"/>
                <a:gd name="T1" fmla="*/ 5 h 30"/>
                <a:gd name="T2" fmla="*/ 25 w 30"/>
                <a:gd name="T3" fmla="*/ 15 h 30"/>
                <a:gd name="T4" fmla="*/ 15 w 30"/>
                <a:gd name="T5" fmla="*/ 25 h 30"/>
                <a:gd name="T6" fmla="*/ 5 w 30"/>
                <a:gd name="T7" fmla="*/ 15 h 30"/>
                <a:gd name="T8" fmla="*/ 15 w 30"/>
                <a:gd name="T9" fmla="*/ 5 h 30"/>
                <a:gd name="T10" fmla="*/ 15 w 30"/>
                <a:gd name="T11" fmla="*/ 0 h 30"/>
                <a:gd name="T12" fmla="*/ 0 w 30"/>
                <a:gd name="T13" fmla="*/ 15 h 30"/>
                <a:gd name="T14" fmla="*/ 15 w 30"/>
                <a:gd name="T15" fmla="*/ 30 h 30"/>
                <a:gd name="T16" fmla="*/ 30 w 30"/>
                <a:gd name="T17" fmla="*/ 15 h 30"/>
                <a:gd name="T18" fmla="*/ 15 w 30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5"/>
                  </a:moveTo>
                  <a:cubicBezTo>
                    <a:pt x="20" y="5"/>
                    <a:pt x="25" y="10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ubicBezTo>
                    <a:pt x="9" y="25"/>
                    <a:pt x="5" y="20"/>
                    <a:pt x="5" y="15"/>
                  </a:cubicBezTo>
                  <a:cubicBezTo>
                    <a:pt x="5" y="10"/>
                    <a:pt x="9" y="5"/>
                    <a:pt x="15" y="5"/>
                  </a:cubicBezTo>
                  <a:close/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sp>
        <p:nvSpPr>
          <p:cNvPr id="36941" name="Freeform 77"/>
          <p:cNvSpPr>
            <a:spLocks noEditPoints="1"/>
          </p:cNvSpPr>
          <p:nvPr/>
        </p:nvSpPr>
        <p:spPr bwMode="auto">
          <a:xfrm>
            <a:off x="3838575" y="2684463"/>
            <a:ext cx="163513" cy="177800"/>
          </a:xfrm>
          <a:custGeom>
            <a:avLst/>
            <a:gdLst>
              <a:gd name="T0" fmla="*/ 48 w 48"/>
              <a:gd name="T1" fmla="*/ 27 h 52"/>
              <a:gd name="T2" fmla="*/ 24 w 48"/>
              <a:gd name="T3" fmla="*/ 52 h 52"/>
              <a:gd name="T4" fmla="*/ 0 w 48"/>
              <a:gd name="T5" fmla="*/ 27 h 52"/>
              <a:gd name="T6" fmla="*/ 13 w 48"/>
              <a:gd name="T7" fmla="*/ 6 h 52"/>
              <a:gd name="T8" fmla="*/ 13 w 48"/>
              <a:gd name="T9" fmla="*/ 14 h 52"/>
              <a:gd name="T10" fmla="*/ 6 w 48"/>
              <a:gd name="T11" fmla="*/ 27 h 52"/>
              <a:gd name="T12" fmla="*/ 24 w 48"/>
              <a:gd name="T13" fmla="*/ 45 h 52"/>
              <a:gd name="T14" fmla="*/ 41 w 48"/>
              <a:gd name="T15" fmla="*/ 27 h 52"/>
              <a:gd name="T16" fmla="*/ 34 w 48"/>
              <a:gd name="T17" fmla="*/ 14 h 52"/>
              <a:gd name="T18" fmla="*/ 34 w 48"/>
              <a:gd name="T19" fmla="*/ 6 h 52"/>
              <a:gd name="T20" fmla="*/ 48 w 48"/>
              <a:gd name="T21" fmla="*/ 27 h 52"/>
              <a:gd name="T22" fmla="*/ 27 w 48"/>
              <a:gd name="T23" fmla="*/ 0 h 52"/>
              <a:gd name="T24" fmla="*/ 20 w 48"/>
              <a:gd name="T25" fmla="*/ 0 h 52"/>
              <a:gd name="T26" fmla="*/ 20 w 48"/>
              <a:gd name="T27" fmla="*/ 21 h 52"/>
              <a:gd name="T28" fmla="*/ 27 w 48"/>
              <a:gd name="T29" fmla="*/ 21 h 52"/>
              <a:gd name="T30" fmla="*/ 27 w 48"/>
              <a:gd name="T3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52">
                <a:moveTo>
                  <a:pt x="48" y="27"/>
                </a:moveTo>
                <a:cubicBezTo>
                  <a:pt x="48" y="41"/>
                  <a:pt x="37" y="52"/>
                  <a:pt x="24" y="52"/>
                </a:cubicBezTo>
                <a:cubicBezTo>
                  <a:pt x="10" y="52"/>
                  <a:pt x="0" y="41"/>
                  <a:pt x="0" y="27"/>
                </a:cubicBezTo>
                <a:cubicBezTo>
                  <a:pt x="0" y="18"/>
                  <a:pt x="5" y="10"/>
                  <a:pt x="13" y="6"/>
                </a:cubicBezTo>
                <a:cubicBezTo>
                  <a:pt x="13" y="14"/>
                  <a:pt x="13" y="14"/>
                  <a:pt x="13" y="14"/>
                </a:cubicBezTo>
                <a:cubicBezTo>
                  <a:pt x="9" y="17"/>
                  <a:pt x="6" y="22"/>
                  <a:pt x="6" y="27"/>
                </a:cubicBezTo>
                <a:cubicBezTo>
                  <a:pt x="6" y="37"/>
                  <a:pt x="14" y="45"/>
                  <a:pt x="24" y="45"/>
                </a:cubicBezTo>
                <a:cubicBezTo>
                  <a:pt x="33" y="45"/>
                  <a:pt x="41" y="37"/>
                  <a:pt x="41" y="27"/>
                </a:cubicBezTo>
                <a:cubicBezTo>
                  <a:pt x="41" y="22"/>
                  <a:pt x="38" y="17"/>
                  <a:pt x="34" y="14"/>
                </a:cubicBezTo>
                <a:cubicBezTo>
                  <a:pt x="34" y="6"/>
                  <a:pt x="34" y="6"/>
                  <a:pt x="34" y="6"/>
                </a:cubicBezTo>
                <a:cubicBezTo>
                  <a:pt x="42" y="10"/>
                  <a:pt x="48" y="18"/>
                  <a:pt x="48" y="27"/>
                </a:cubicBezTo>
                <a:close/>
                <a:moveTo>
                  <a:pt x="27" y="0"/>
                </a:moveTo>
                <a:cubicBezTo>
                  <a:pt x="20" y="0"/>
                  <a:pt x="20" y="0"/>
                  <a:pt x="20" y="0"/>
                </a:cubicBezTo>
                <a:cubicBezTo>
                  <a:pt x="20" y="21"/>
                  <a:pt x="20" y="21"/>
                  <a:pt x="20" y="21"/>
                </a:cubicBezTo>
                <a:cubicBezTo>
                  <a:pt x="27" y="21"/>
                  <a:pt x="27" y="21"/>
                  <a:pt x="27" y="21"/>
                </a:cubicBezTo>
                <a:lnTo>
                  <a:pt x="27" y="0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6944" name="Freeform 80"/>
          <p:cNvSpPr>
            <a:spLocks noEditPoints="1"/>
          </p:cNvSpPr>
          <p:nvPr/>
        </p:nvSpPr>
        <p:spPr bwMode="auto">
          <a:xfrm>
            <a:off x="4392613" y="4037013"/>
            <a:ext cx="236537" cy="177800"/>
          </a:xfrm>
          <a:custGeom>
            <a:avLst/>
            <a:gdLst>
              <a:gd name="T0" fmla="*/ 80 w 128"/>
              <a:gd name="T1" fmla="*/ 8 h 96"/>
              <a:gd name="T2" fmla="*/ 104 w 128"/>
              <a:gd name="T3" fmla="*/ 32 h 96"/>
              <a:gd name="T4" fmla="*/ 103 w 128"/>
              <a:gd name="T5" fmla="*/ 41 h 96"/>
              <a:gd name="T6" fmla="*/ 120 w 128"/>
              <a:gd name="T7" fmla="*/ 64 h 96"/>
              <a:gd name="T8" fmla="*/ 96 w 128"/>
              <a:gd name="T9" fmla="*/ 88 h 96"/>
              <a:gd name="T10" fmla="*/ 28 w 128"/>
              <a:gd name="T11" fmla="*/ 88 h 96"/>
              <a:gd name="T12" fmla="*/ 8 w 128"/>
              <a:gd name="T13" fmla="*/ 68 h 96"/>
              <a:gd name="T14" fmla="*/ 28 w 128"/>
              <a:gd name="T15" fmla="*/ 48 h 96"/>
              <a:gd name="T16" fmla="*/ 30 w 128"/>
              <a:gd name="T17" fmla="*/ 48 h 96"/>
              <a:gd name="T18" fmla="*/ 28 w 128"/>
              <a:gd name="T19" fmla="*/ 40 h 96"/>
              <a:gd name="T20" fmla="*/ 48 w 128"/>
              <a:gd name="T21" fmla="*/ 20 h 96"/>
              <a:gd name="T22" fmla="*/ 58 w 128"/>
              <a:gd name="T23" fmla="*/ 23 h 96"/>
              <a:gd name="T24" fmla="*/ 80 w 128"/>
              <a:gd name="T25" fmla="*/ 8 h 96"/>
              <a:gd name="T26" fmla="*/ 80 w 128"/>
              <a:gd name="T27" fmla="*/ 0 h 96"/>
              <a:gd name="T28" fmla="*/ 55 w 128"/>
              <a:gd name="T29" fmla="*/ 13 h 96"/>
              <a:gd name="T30" fmla="*/ 48 w 128"/>
              <a:gd name="T31" fmla="*/ 12 h 96"/>
              <a:gd name="T32" fmla="*/ 20 w 128"/>
              <a:gd name="T33" fmla="*/ 40 h 96"/>
              <a:gd name="T34" fmla="*/ 20 w 128"/>
              <a:gd name="T35" fmla="*/ 41 h 96"/>
              <a:gd name="T36" fmla="*/ 0 w 128"/>
              <a:gd name="T37" fmla="*/ 68 h 96"/>
              <a:gd name="T38" fmla="*/ 28 w 128"/>
              <a:gd name="T39" fmla="*/ 96 h 96"/>
              <a:gd name="T40" fmla="*/ 96 w 128"/>
              <a:gd name="T41" fmla="*/ 96 h 96"/>
              <a:gd name="T42" fmla="*/ 128 w 128"/>
              <a:gd name="T43" fmla="*/ 64 h 96"/>
              <a:gd name="T44" fmla="*/ 112 w 128"/>
              <a:gd name="T45" fmla="*/ 36 h 96"/>
              <a:gd name="T46" fmla="*/ 112 w 128"/>
              <a:gd name="T47" fmla="*/ 32 h 96"/>
              <a:gd name="T48" fmla="*/ 80 w 128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96">
                <a:moveTo>
                  <a:pt x="80" y="8"/>
                </a:moveTo>
                <a:cubicBezTo>
                  <a:pt x="94" y="8"/>
                  <a:pt x="104" y="19"/>
                  <a:pt x="104" y="32"/>
                </a:cubicBezTo>
                <a:cubicBezTo>
                  <a:pt x="104" y="35"/>
                  <a:pt x="104" y="38"/>
                  <a:pt x="103" y="41"/>
                </a:cubicBezTo>
                <a:cubicBezTo>
                  <a:pt x="113" y="44"/>
                  <a:pt x="120" y="53"/>
                  <a:pt x="120" y="64"/>
                </a:cubicBezTo>
                <a:cubicBezTo>
                  <a:pt x="120" y="77"/>
                  <a:pt x="110" y="88"/>
                  <a:pt x="96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17" y="88"/>
                  <a:pt x="8" y="79"/>
                  <a:pt x="8" y="68"/>
                </a:cubicBezTo>
                <a:cubicBezTo>
                  <a:pt x="8" y="57"/>
                  <a:pt x="17" y="48"/>
                  <a:pt x="28" y="48"/>
                </a:cubicBezTo>
                <a:cubicBezTo>
                  <a:pt x="29" y="48"/>
                  <a:pt x="30" y="48"/>
                  <a:pt x="30" y="48"/>
                </a:cubicBezTo>
                <a:cubicBezTo>
                  <a:pt x="29" y="46"/>
                  <a:pt x="28" y="43"/>
                  <a:pt x="28" y="40"/>
                </a:cubicBezTo>
                <a:cubicBezTo>
                  <a:pt x="28" y="29"/>
                  <a:pt x="37" y="20"/>
                  <a:pt x="48" y="20"/>
                </a:cubicBezTo>
                <a:cubicBezTo>
                  <a:pt x="52" y="20"/>
                  <a:pt x="55" y="21"/>
                  <a:pt x="58" y="23"/>
                </a:cubicBezTo>
                <a:cubicBezTo>
                  <a:pt x="62" y="14"/>
                  <a:pt x="70" y="8"/>
                  <a:pt x="80" y="8"/>
                </a:cubicBezTo>
                <a:close/>
                <a:moveTo>
                  <a:pt x="80" y="0"/>
                </a:moveTo>
                <a:cubicBezTo>
                  <a:pt x="70" y="0"/>
                  <a:pt x="61" y="5"/>
                  <a:pt x="55" y="13"/>
                </a:cubicBezTo>
                <a:cubicBezTo>
                  <a:pt x="53" y="12"/>
                  <a:pt x="51" y="12"/>
                  <a:pt x="48" y="12"/>
                </a:cubicBezTo>
                <a:cubicBezTo>
                  <a:pt x="33" y="12"/>
                  <a:pt x="20" y="25"/>
                  <a:pt x="20" y="40"/>
                </a:cubicBezTo>
                <a:cubicBezTo>
                  <a:pt x="20" y="40"/>
                  <a:pt x="20" y="41"/>
                  <a:pt x="20" y="41"/>
                </a:cubicBezTo>
                <a:cubicBezTo>
                  <a:pt x="9" y="45"/>
                  <a:pt x="0" y="55"/>
                  <a:pt x="0" y="68"/>
                </a:cubicBezTo>
                <a:cubicBezTo>
                  <a:pt x="0" y="83"/>
                  <a:pt x="13" y="96"/>
                  <a:pt x="28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114" y="96"/>
                  <a:pt x="128" y="82"/>
                  <a:pt x="128" y="64"/>
                </a:cubicBezTo>
                <a:cubicBezTo>
                  <a:pt x="128" y="52"/>
                  <a:pt x="122" y="42"/>
                  <a:pt x="112" y="36"/>
                </a:cubicBezTo>
                <a:cubicBezTo>
                  <a:pt x="112" y="35"/>
                  <a:pt x="112" y="33"/>
                  <a:pt x="112" y="32"/>
                </a:cubicBezTo>
                <a:cubicBezTo>
                  <a:pt x="112" y="14"/>
                  <a:pt x="98" y="0"/>
                  <a:pt x="80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6945" name="Group 81"/>
          <p:cNvGrpSpPr/>
          <p:nvPr/>
        </p:nvGrpSpPr>
        <p:grpSpPr bwMode="auto">
          <a:xfrm>
            <a:off x="1993900" y="4773613"/>
            <a:ext cx="2852738" cy="1511300"/>
            <a:chOff x="0" y="0"/>
            <a:chExt cx="1348" cy="714"/>
          </a:xfrm>
        </p:grpSpPr>
        <p:pic>
          <p:nvPicPr>
            <p:cNvPr id="43052" name="Picture 82" descr="23_Analytix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48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47" name="Rectangle 83"/>
            <p:cNvSpPr>
              <a:spLocks noChangeArrowheads="1"/>
            </p:cNvSpPr>
            <p:nvPr/>
          </p:nvSpPr>
          <p:spPr bwMode="auto">
            <a:xfrm>
              <a:off x="205" y="39"/>
              <a:ext cx="940" cy="52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b="-12981"/>
              </a:stretch>
            </a:blipFill>
            <a:ln w="9525" cmpd="sng">
              <a:solidFill>
                <a:srgbClr val="232A34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/>
              <a:endParaRPr lang="zh-CN" altLang="en-US" sz="2400" noProof="1"/>
            </a:p>
          </p:txBody>
        </p:sp>
      </p:grpSp>
      <p:sp>
        <p:nvSpPr>
          <p:cNvPr id="100" name="矩形 99"/>
          <p:cNvSpPr/>
          <p:nvPr/>
        </p:nvSpPr>
        <p:spPr>
          <a:xfrm>
            <a:off x="4225169" y="2205175"/>
            <a:ext cx="419856" cy="419856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grpSp>
        <p:nvGrpSpPr>
          <p:cNvPr id="3" name="组合 2"/>
          <p:cNvGrpSpPr/>
          <p:nvPr/>
        </p:nvGrpSpPr>
        <p:grpSpPr>
          <a:xfrm>
            <a:off x="4315679" y="2296586"/>
            <a:ext cx="243827" cy="245533"/>
            <a:chOff x="3214688" y="1620838"/>
            <a:chExt cx="227012" cy="228600"/>
          </a:xfrm>
          <a:solidFill>
            <a:srgbClr val="FFFEE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936" name="Freeform 72"/>
            <p:cNvSpPr/>
            <p:nvPr/>
          </p:nvSpPr>
          <p:spPr bwMode="auto">
            <a:xfrm>
              <a:off x="3352800" y="1757363"/>
              <a:ext cx="88900" cy="92075"/>
            </a:xfrm>
            <a:custGeom>
              <a:avLst/>
              <a:gdLst>
                <a:gd name="T0" fmla="*/ 32 w 35"/>
                <a:gd name="T1" fmla="*/ 21 h 36"/>
                <a:gd name="T2" fmla="*/ 11 w 35"/>
                <a:gd name="T3" fmla="*/ 0 h 36"/>
                <a:gd name="T4" fmla="*/ 0 w 35"/>
                <a:gd name="T5" fmla="*/ 12 h 36"/>
                <a:gd name="T6" fmla="*/ 20 w 35"/>
                <a:gd name="T7" fmla="*/ 32 h 36"/>
                <a:gd name="T8" fmla="*/ 32 w 35"/>
                <a:gd name="T9" fmla="*/ 32 h 36"/>
                <a:gd name="T10" fmla="*/ 32 w 35"/>
                <a:gd name="T1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6">
                  <a:moveTo>
                    <a:pt x="32" y="21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5"/>
                    <a:pt x="4" y="9"/>
                    <a:pt x="0" y="1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3" y="36"/>
                    <a:pt x="28" y="36"/>
                    <a:pt x="32" y="32"/>
                  </a:cubicBezTo>
                  <a:cubicBezTo>
                    <a:pt x="35" y="29"/>
                    <a:pt x="35" y="24"/>
                    <a:pt x="32" y="21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37" name="Freeform 73"/>
            <p:cNvSpPr>
              <a:spLocks noEditPoints="1"/>
            </p:cNvSpPr>
            <p:nvPr/>
          </p:nvSpPr>
          <p:spPr bwMode="auto">
            <a:xfrm>
              <a:off x="3214688" y="1620838"/>
              <a:ext cx="168275" cy="169862"/>
            </a:xfrm>
            <a:custGeom>
              <a:avLst/>
              <a:gdLst>
                <a:gd name="T0" fmla="*/ 66 w 66"/>
                <a:gd name="T1" fmla="*/ 33 h 66"/>
                <a:gd name="T2" fmla="*/ 33 w 66"/>
                <a:gd name="T3" fmla="*/ 0 h 66"/>
                <a:gd name="T4" fmla="*/ 0 w 66"/>
                <a:gd name="T5" fmla="*/ 33 h 66"/>
                <a:gd name="T6" fmla="*/ 33 w 66"/>
                <a:gd name="T7" fmla="*/ 66 h 66"/>
                <a:gd name="T8" fmla="*/ 66 w 66"/>
                <a:gd name="T9" fmla="*/ 33 h 66"/>
                <a:gd name="T10" fmla="*/ 33 w 66"/>
                <a:gd name="T11" fmla="*/ 57 h 66"/>
                <a:gd name="T12" fmla="*/ 8 w 66"/>
                <a:gd name="T13" fmla="*/ 33 h 66"/>
                <a:gd name="T14" fmla="*/ 33 w 66"/>
                <a:gd name="T15" fmla="*/ 8 h 66"/>
                <a:gd name="T16" fmla="*/ 58 w 66"/>
                <a:gd name="T17" fmla="*/ 33 h 66"/>
                <a:gd name="T18" fmla="*/ 33 w 66"/>
                <a:gd name="T1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66" y="33"/>
                  </a:moveTo>
                  <a:cubicBezTo>
                    <a:pt x="66" y="14"/>
                    <a:pt x="51" y="0"/>
                    <a:pt x="33" y="0"/>
                  </a:cubicBezTo>
                  <a:cubicBezTo>
                    <a:pt x="15" y="0"/>
                    <a:pt x="0" y="14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lose/>
                  <a:moveTo>
                    <a:pt x="33" y="57"/>
                  </a:moveTo>
                  <a:cubicBezTo>
                    <a:pt x="19" y="57"/>
                    <a:pt x="8" y="46"/>
                    <a:pt x="8" y="33"/>
                  </a:cubicBezTo>
                  <a:cubicBezTo>
                    <a:pt x="8" y="19"/>
                    <a:pt x="19" y="8"/>
                    <a:pt x="33" y="8"/>
                  </a:cubicBezTo>
                  <a:cubicBezTo>
                    <a:pt x="47" y="8"/>
                    <a:pt x="58" y="19"/>
                    <a:pt x="58" y="33"/>
                  </a:cubicBezTo>
                  <a:cubicBezTo>
                    <a:pt x="58" y="46"/>
                    <a:pt x="47" y="57"/>
                    <a:pt x="33" y="57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938" name="Freeform 74"/>
            <p:cNvSpPr/>
            <p:nvPr/>
          </p:nvSpPr>
          <p:spPr bwMode="auto">
            <a:xfrm>
              <a:off x="3249613" y="1654175"/>
              <a:ext cx="49213" cy="50800"/>
            </a:xfrm>
            <a:custGeom>
              <a:avLst/>
              <a:gdLst>
                <a:gd name="T0" fmla="*/ 0 w 19"/>
                <a:gd name="T1" fmla="*/ 20 h 20"/>
                <a:gd name="T2" fmla="*/ 5 w 19"/>
                <a:gd name="T3" fmla="*/ 20 h 20"/>
                <a:gd name="T4" fmla="*/ 19 w 19"/>
                <a:gd name="T5" fmla="*/ 6 h 20"/>
                <a:gd name="T6" fmla="*/ 19 w 19"/>
                <a:gd name="T7" fmla="*/ 0 h 20"/>
                <a:gd name="T8" fmla="*/ 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12"/>
                    <a:pt x="11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10" name="矩形 109"/>
          <p:cNvSpPr/>
          <p:nvPr/>
        </p:nvSpPr>
        <p:spPr>
          <a:xfrm>
            <a:off x="6445545" y="5251088"/>
            <a:ext cx="639675" cy="63967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111" name="矩形 110"/>
          <p:cNvSpPr/>
          <p:nvPr/>
        </p:nvSpPr>
        <p:spPr>
          <a:xfrm>
            <a:off x="9010945" y="5251088"/>
            <a:ext cx="639675" cy="63967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76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utoRev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Scale>
                                      <p:cBhvr>
                                        <p:cTn id="35" dur="15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42" dur="150" fill="hold"/>
                                        <p:tgtEl>
                                          <p:spTgt spid="369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6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6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369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7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6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36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autoRev="1" fill="hold" grpId="1" nodeType="withEffect">
                                  <p:stCondLst>
                                    <p:cond delay="2550"/>
                                  </p:stCondLst>
                                  <p:childTnLst>
                                    <p:animScale>
                                      <p:cBhvr>
                                        <p:cTn id="104" dur="150" fill="hold"/>
                                        <p:tgtEl>
                                          <p:spTgt spid="369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14" dur="1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3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3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21" dur="150" fill="hold"/>
                                        <p:tgtEl>
                                          <p:spTgt spid="369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mph" presetSubtype="0" autoRev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Scale>
                                      <p:cBhvr>
                                        <p:cTn id="131" dur="15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36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36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autoRev="1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138" dur="150" fill="hold"/>
                                        <p:tgtEl>
                                          <p:spTgt spid="369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148" dur="15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autoRev="1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animScale>
                                      <p:cBhvr>
                                        <p:cTn id="155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mph" presetSubtype="0" autoRev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Scale>
                                      <p:cBhvr>
                                        <p:cTn id="162" dur="1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169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3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mph" presetSubtype="0" autoRev="1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79" dur="150" fill="hold"/>
                                        <p:tgtEl>
                                          <p:spTgt spid="1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36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36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3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86" dur="150" fill="hold"/>
                                        <p:tgtEl>
                                          <p:spTgt spid="369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mph" presetSubtype="0" autoRev="1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Scale>
                                      <p:cBhvr>
                                        <p:cTn id="196" dur="15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300" fill="hold"/>
                                        <p:tgtEl>
                                          <p:spTgt spid="36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00" fill="hold"/>
                                        <p:tgtEl>
                                          <p:spTgt spid="36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mph" presetSubtype="0" autoRev="1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animScale>
                                      <p:cBhvr>
                                        <p:cTn id="203" dur="150" fill="hold"/>
                                        <p:tgtEl>
                                          <p:spTgt spid="369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13" dur="150" fill="hold"/>
                                        <p:tgtEl>
                                          <p:spTgt spid="1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3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3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mph" presetSubtype="0" autoRev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Scale>
                                      <p:cBhvr>
                                        <p:cTn id="220" dur="150" fill="hold"/>
                                        <p:tgtEl>
                                          <p:spTgt spid="368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" presetClass="entr" presetSubtype="2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2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75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75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75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2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75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75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mph" presetSubtype="0" autoRev="1" fill="hold" grpId="1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243" dur="150" fill="hold"/>
                                        <p:tgtEl>
                                          <p:spTgt spid="1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3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3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6" presetClass="emph" presetSubtype="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250" dur="150" fill="hold"/>
                                        <p:tgtEl>
                                          <p:spTgt spid="368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75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75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mph" presetSubtype="0" autoRev="1" fill="hold" grpId="1" nodeType="withEffect">
                                  <p:stCondLst>
                                    <p:cond delay="4150"/>
                                  </p:stCondLst>
                                  <p:childTnLst>
                                    <p:animScale>
                                      <p:cBhvr>
                                        <p:cTn id="261" dur="15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3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3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mph" presetSubtype="0" autoRev="1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animScale>
                                      <p:cBhvr>
                                        <p:cTn id="268" dur="150" fill="hold"/>
                                        <p:tgtEl>
                                          <p:spTgt spid="368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" presetClass="entr" presetSubtype="2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75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75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7" grpId="0" animBg="1"/>
      <p:bldP spid="107" grpId="1" animBg="1"/>
      <p:bldP spid="104" grpId="0" animBg="1"/>
      <p:bldP spid="104" grpId="1" animBg="1"/>
      <p:bldP spid="102" grpId="0" animBg="1"/>
      <p:bldP spid="102" grpId="1" animBg="1"/>
      <p:bldP spid="99" grpId="0" animBg="1"/>
      <p:bldP spid="99" grpId="1" animBg="1"/>
      <p:bldP spid="98" grpId="0" animBg="1"/>
      <p:bldP spid="98" grpId="1" animBg="1"/>
      <p:bldP spid="96" grpId="0" animBg="1"/>
      <p:bldP spid="96" grpId="1" animBg="1"/>
      <p:bldP spid="95" grpId="0" animBg="1"/>
      <p:bldP spid="95" grpId="1" animBg="1"/>
      <p:bldP spid="92" grpId="0" animBg="1"/>
      <p:bldP spid="92" grpId="1" animBg="1"/>
      <p:bldP spid="91" grpId="0" animBg="1"/>
      <p:bldP spid="91" grpId="1" animBg="1"/>
      <p:bldP spid="90" grpId="0" animBg="1"/>
      <p:bldP spid="90" grpId="1" animBg="1"/>
      <p:bldP spid="89" grpId="0" animBg="1"/>
      <p:bldP spid="89" grpId="1" animBg="1"/>
      <p:bldP spid="36868" grpId="0"/>
      <p:bldP spid="36869" grpId="0"/>
      <p:bldP spid="36870" grpId="0" animBg="1"/>
      <p:bldP spid="36871" grpId="0"/>
      <p:bldP spid="36872" grpId="0"/>
      <p:bldP spid="36883" grpId="0"/>
      <p:bldP spid="36884" grpId="0" animBg="1"/>
      <p:bldP spid="36885" grpId="0" animBg="1"/>
      <p:bldP spid="36886" grpId="0" animBg="1"/>
      <p:bldP spid="36887" grpId="0" animBg="1"/>
      <p:bldP spid="36888" grpId="0" animBg="1"/>
      <p:bldP spid="36889" grpId="0" animBg="1"/>
      <p:bldP spid="36890" grpId="0" animBg="1"/>
      <p:bldP spid="36891" grpId="0" animBg="1"/>
      <p:bldP spid="36892" grpId="0" animBg="1"/>
      <p:bldP spid="36893" grpId="0" animBg="1"/>
      <p:bldP spid="36896" grpId="0" animBg="1"/>
      <p:bldP spid="36896" grpId="1" animBg="1"/>
      <p:bldP spid="36903" grpId="0" animBg="1"/>
      <p:bldP spid="36903" grpId="1" animBg="1"/>
      <p:bldP spid="36912" grpId="0" animBg="1"/>
      <p:bldP spid="36912" grpId="1" animBg="1"/>
      <p:bldP spid="36915" grpId="0" animBg="1"/>
      <p:bldP spid="36915" grpId="1" animBg="1"/>
      <p:bldP spid="36918" grpId="0" animBg="1"/>
      <p:bldP spid="36918" grpId="1" animBg="1"/>
      <p:bldP spid="36921" grpId="0" animBg="1"/>
      <p:bldP spid="36921" grpId="1" animBg="1"/>
      <p:bldP spid="36941" grpId="0" animBg="1"/>
      <p:bldP spid="36941" grpId="1" animBg="1"/>
      <p:bldP spid="36944" grpId="0" animBg="1"/>
      <p:bldP spid="36944" grpId="1" animBg="1"/>
      <p:bldP spid="100" grpId="0" animBg="1"/>
      <p:bldP spid="100" grpId="1" animBg="1"/>
      <p:bldP spid="110" grpId="0" animBg="1"/>
      <p:bldP spid="110" grpId="1" animBg="1"/>
      <p:bldP spid="111" grpId="0" animBg="1"/>
      <p:bldP spid="1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1282700" y="1791759"/>
            <a:ext cx="1608667" cy="160866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062817" y="1791759"/>
            <a:ext cx="2484968" cy="2489200"/>
          </a:xfrm>
          <a:prstGeom prst="rect">
            <a:avLst/>
          </a:prstGeom>
          <a:blipFill dpi="0" rotWithShape="1">
            <a:blip r:embed="rId1"/>
            <a:srcRect/>
            <a:stretch>
              <a:fillRect b="-16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5706534" y="1791759"/>
            <a:ext cx="2491317" cy="160866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8362951" y="1791759"/>
            <a:ext cx="1634067" cy="16086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zh-CN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9266768" y="3557059"/>
            <a:ext cx="1640417" cy="160866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062818" y="4450293"/>
            <a:ext cx="2484967" cy="1631951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5706533" y="3557057"/>
            <a:ext cx="3412067" cy="2525184"/>
          </a:xfrm>
          <a:prstGeom prst="rect">
            <a:avLst/>
          </a:prstGeom>
          <a:blipFill dpi="0" rotWithShape="1">
            <a:blip r:embed="rId3"/>
            <a:srcRect/>
            <a:stretch>
              <a:fillRect b="-34896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282700" y="3557059"/>
            <a:ext cx="1608667" cy="16086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17"/>
          <p:cNvGrpSpPr/>
          <p:nvPr/>
        </p:nvGrpSpPr>
        <p:grpSpPr bwMode="auto">
          <a:xfrm>
            <a:off x="9846733" y="4056593"/>
            <a:ext cx="476251" cy="613833"/>
            <a:chOff x="0" y="0"/>
            <a:chExt cx="225" cy="29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Freeform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Freeform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Freeform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Freeform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Freeform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Group 23"/>
          <p:cNvGrpSpPr/>
          <p:nvPr/>
        </p:nvGrpSpPr>
        <p:grpSpPr bwMode="auto">
          <a:xfrm>
            <a:off x="8881534" y="2251076"/>
            <a:ext cx="590551" cy="590549"/>
            <a:chOff x="0" y="0"/>
            <a:chExt cx="279" cy="279"/>
          </a:xfrm>
          <a:solidFill>
            <a:srgbClr val="121212"/>
          </a:solidFill>
          <a:effectLst/>
        </p:grpSpPr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44" name="Freeform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grpSp>
        <p:nvGrpSpPr>
          <p:cNvPr id="45" name="Group 26"/>
          <p:cNvGrpSpPr/>
          <p:nvPr/>
        </p:nvGrpSpPr>
        <p:grpSpPr bwMode="auto">
          <a:xfrm>
            <a:off x="1792818" y="4060826"/>
            <a:ext cx="594783" cy="601133"/>
            <a:chOff x="0" y="0"/>
            <a:chExt cx="281" cy="284"/>
          </a:xfrm>
          <a:solidFill>
            <a:srgbClr val="121212"/>
          </a:solidFill>
          <a:effectLst/>
        </p:grpSpPr>
        <p:sp>
          <p:nvSpPr>
            <p:cNvPr id="46" name="Freeform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47" name="Freeform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</p:grpSp>
      <p:grpSp>
        <p:nvGrpSpPr>
          <p:cNvPr id="48" name="Group 29"/>
          <p:cNvGrpSpPr/>
          <p:nvPr/>
        </p:nvGrpSpPr>
        <p:grpSpPr bwMode="auto">
          <a:xfrm>
            <a:off x="1816100" y="2316690"/>
            <a:ext cx="541867" cy="533400"/>
            <a:chOff x="0" y="0"/>
            <a:chExt cx="256" cy="252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Freeform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1" name="Rectangle 32"/>
          <p:cNvSpPr>
            <a:spLocks noChangeArrowheads="1"/>
          </p:cNvSpPr>
          <p:nvPr/>
        </p:nvSpPr>
        <p:spPr bwMode="auto">
          <a:xfrm>
            <a:off x="5862300" y="2105872"/>
            <a:ext cx="2207881" cy="10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TOPIC HEADER ONE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3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3216176" y="4773017"/>
            <a:ext cx="2207883" cy="9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TOPIC HEADER TWO</a:t>
            </a:r>
            <a:endParaRPr lang="zh-CN" altLang="en-US" sz="1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3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67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Scale>
                                      <p:cBhvr>
                                        <p:cTn id="74" dur="1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315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autoRev="1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Scale>
                                      <p:cBhvr>
                                        <p:cTn id="95" dur="1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Scale>
                                      <p:cBhvr>
                                        <p:cTn id="102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51" grpId="0"/>
      <p:bldP spid="51" grpId="1"/>
      <p:bldP spid="52" grpId="0"/>
      <p:bldP spid="5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 flipH="1">
            <a:off x="7184020" y="566003"/>
            <a:ext cx="1819275" cy="1819275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3198293" y="4762500"/>
            <a:ext cx="1627072" cy="162707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581525" y="1752600"/>
            <a:ext cx="165942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蜕</a:t>
            </a:r>
            <a:endParaRPr lang="zh-CN" altLang="en-US" sz="115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2228135"/>
            <a:ext cx="165942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变</a:t>
            </a:r>
            <a:endParaRPr lang="zh-CN" altLang="en-US" sz="115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00110" y="2046116"/>
            <a:ext cx="85852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altLang="zh-CN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微软雅黑" panose="020B0503020204020204" pitchFamily="34" charset="-122"/>
              </a:rPr>
              <a:t>201X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760111" y="4096692"/>
            <a:ext cx="467177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8565" fontAlgn="auto"/>
            <a:r>
              <a:rPr lang="zh-CN" altLang="en-US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感谢大家的观看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3766647" y="4565718"/>
            <a:ext cx="46587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THANK YOU FOR WATCHING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4965338" y="3497976"/>
            <a:ext cx="1629756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162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  <p:bldP spid="13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5077" y="2022441"/>
            <a:ext cx="165942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蜕</a:t>
            </a:r>
            <a:endParaRPr lang="zh-CN" altLang="en-US" sz="115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9552" y="2497976"/>
            <a:ext cx="165942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150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变</a:t>
            </a:r>
            <a:endParaRPr lang="zh-CN" altLang="en-US" sz="1150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3662" y="2315957"/>
            <a:ext cx="85852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altLang="zh-CN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Impact" panose="020B0806030902050204" pitchFamily="34" charset="0"/>
                <a:ea typeface="微软雅黑" panose="020B0503020204020204" pitchFamily="34" charset="-122"/>
              </a:rPr>
              <a:t>201X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TextBox 17"/>
          <p:cNvSpPr txBox="1"/>
          <p:nvPr/>
        </p:nvSpPr>
        <p:spPr>
          <a:xfrm>
            <a:off x="1318890" y="3767817"/>
            <a:ext cx="162975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 Light" panose="020F03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 Light" panose="020F03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3515272" y="780086"/>
            <a:ext cx="1819275" cy="1819275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34176" y="4281837"/>
            <a:ext cx="1776331" cy="177633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895786" y="1191388"/>
            <a:ext cx="3649872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8565" fontAlgn="auto"/>
            <a:r>
              <a:rPr lang="zh-CN" altLang="en-US" sz="24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月度工作</a:t>
            </a:r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概述</a:t>
            </a:r>
            <a:endParaRPr lang="zh-CN" altLang="en-US" sz="2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6000" y="1069165"/>
            <a:ext cx="799786" cy="7997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32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32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04316" y="2472841"/>
            <a:ext cx="3657788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工作完成情况</a:t>
            </a:r>
            <a:endParaRPr lang="zh-CN" altLang="en-US" sz="2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04223" y="2350618"/>
            <a:ext cx="799786" cy="7997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32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32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04009" y="3843215"/>
            <a:ext cx="3649872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成功项目展示</a:t>
            </a:r>
            <a:endParaRPr lang="zh-CN" altLang="en-US" sz="2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04223" y="3720992"/>
            <a:ext cx="799786" cy="7997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32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32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04009" y="5213589"/>
            <a:ext cx="3657788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8565" fontAlgn="auto"/>
            <a:r>
              <a:rPr lang="zh-CN" altLang="en-US" sz="24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下月工</a:t>
            </a:r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作计划</a:t>
            </a:r>
            <a:endParaRPr lang="zh-CN" altLang="en-US" sz="24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04223" y="5091366"/>
            <a:ext cx="799786" cy="7997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32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32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1" dur="1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Scale>
                                      <p:cBhvr>
                                        <p:cTn id="63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74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5" grpId="0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5492996" y="3540171"/>
            <a:ext cx="1189365" cy="338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en-US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4343402" y="2998915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/>
            <a:r>
              <a:rPr lang="zh-CN" altLang="en-US" sz="4000" b="0" noProof="1" smtClean="0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月度工作</a:t>
            </a:r>
            <a:r>
              <a:rPr lang="zh-CN" altLang="en-US" sz="4000" b="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概述</a:t>
            </a:r>
            <a:endParaRPr lang="zh-CN" altLang="en-US" sz="4000" b="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1954951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-457200" algn="ctr" defTabSz="1218565" fontAlgn="auto">
              <a:buFont typeface="Wingdings" panose="05000000000000000000" pitchFamily="2" charset="2"/>
              <a:buChar char="l"/>
            </a:pP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团队成员介绍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4100006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工作基本情况</a:t>
            </a:r>
            <a:endParaRPr lang="zh-CN" altLang="en-US" noProof="1"/>
          </a:p>
        </p:txBody>
      </p:sp>
      <p:sp>
        <p:nvSpPr>
          <p:cNvPr id="7" name="TextBox 24"/>
          <p:cNvSpPr txBox="1"/>
          <p:nvPr/>
        </p:nvSpPr>
        <p:spPr>
          <a:xfrm>
            <a:off x="6245059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团队建设情况</a:t>
            </a:r>
            <a:endParaRPr lang="zh-CN" altLang="en-US" noProof="1"/>
          </a:p>
        </p:txBody>
      </p:sp>
      <p:sp>
        <p:nvSpPr>
          <p:cNvPr id="8" name="TextBox 25"/>
          <p:cNvSpPr txBox="1"/>
          <p:nvPr/>
        </p:nvSpPr>
        <p:spPr>
          <a:xfrm>
            <a:off x="8390110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重点工作回顾</a:t>
            </a:r>
            <a:endParaRPr lang="zh-CN" altLang="en-US" noProof="1"/>
          </a:p>
        </p:txBody>
      </p:sp>
      <p:sp>
        <p:nvSpPr>
          <p:cNvPr id="9" name="TextBox 6"/>
          <p:cNvSpPr txBox="1"/>
          <p:nvPr/>
        </p:nvSpPr>
        <p:spPr>
          <a:xfrm>
            <a:off x="5457935" y="1666501"/>
            <a:ext cx="1259484" cy="1057112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en-US" altLang="zh-CN" sz="48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0 1</a:t>
            </a:r>
            <a:endParaRPr lang="zh-CN" altLang="en-US" sz="48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349298" y="4802188"/>
            <a:ext cx="109757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111511" y="4165600"/>
            <a:ext cx="110285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8" name="Group 6"/>
          <p:cNvGrpSpPr/>
          <p:nvPr/>
        </p:nvGrpSpPr>
        <p:grpSpPr bwMode="auto">
          <a:xfrm>
            <a:off x="5715001" y="2458510"/>
            <a:ext cx="759884" cy="596900"/>
            <a:chOff x="0" y="0"/>
            <a:chExt cx="359" cy="282"/>
          </a:xfrm>
          <a:solidFill>
            <a:srgbClr val="C00000"/>
          </a:solidFill>
          <a:effectLst/>
        </p:grpSpPr>
        <p:sp>
          <p:nvSpPr>
            <p:cNvPr id="13319" name="Freeform 7"/>
            <p:cNvSpPr>
              <a:spLocks noEditPoints="1"/>
            </p:cNvSpPr>
            <p:nvPr/>
          </p:nvSpPr>
          <p:spPr bwMode="auto">
            <a:xfrm>
              <a:off x="0" y="232"/>
              <a:ext cx="343" cy="50"/>
            </a:xfrm>
            <a:custGeom>
              <a:avLst/>
              <a:gdLst>
                <a:gd name="T0" fmla="*/ 337 w 343"/>
                <a:gd name="T1" fmla="*/ 0 h 50"/>
                <a:gd name="T2" fmla="*/ 6 w 343"/>
                <a:gd name="T3" fmla="*/ 0 h 50"/>
                <a:gd name="T4" fmla="*/ 0 w 343"/>
                <a:gd name="T5" fmla="*/ 23 h 50"/>
                <a:gd name="T6" fmla="*/ 0 w 343"/>
                <a:gd name="T7" fmla="*/ 23 h 50"/>
                <a:gd name="T8" fmla="*/ 0 w 343"/>
                <a:gd name="T9" fmla="*/ 50 h 50"/>
                <a:gd name="T10" fmla="*/ 343 w 343"/>
                <a:gd name="T11" fmla="*/ 50 h 50"/>
                <a:gd name="T12" fmla="*/ 343 w 343"/>
                <a:gd name="T13" fmla="*/ 23 h 50"/>
                <a:gd name="T14" fmla="*/ 343 w 343"/>
                <a:gd name="T15" fmla="*/ 23 h 50"/>
                <a:gd name="T16" fmla="*/ 337 w 343"/>
                <a:gd name="T17" fmla="*/ 0 h 50"/>
                <a:gd name="T18" fmla="*/ 226 w 343"/>
                <a:gd name="T19" fmla="*/ 40 h 50"/>
                <a:gd name="T20" fmla="*/ 116 w 343"/>
                <a:gd name="T21" fmla="*/ 40 h 50"/>
                <a:gd name="T22" fmla="*/ 116 w 343"/>
                <a:gd name="T23" fmla="*/ 27 h 50"/>
                <a:gd name="T24" fmla="*/ 226 w 343"/>
                <a:gd name="T25" fmla="*/ 27 h 50"/>
                <a:gd name="T26" fmla="*/ 226 w 343"/>
                <a:gd name="T27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3" h="50">
                  <a:moveTo>
                    <a:pt x="337" y="0"/>
                  </a:moveTo>
                  <a:lnTo>
                    <a:pt x="6" y="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50"/>
                  </a:lnTo>
                  <a:lnTo>
                    <a:pt x="343" y="50"/>
                  </a:lnTo>
                  <a:lnTo>
                    <a:pt x="343" y="23"/>
                  </a:lnTo>
                  <a:lnTo>
                    <a:pt x="343" y="23"/>
                  </a:lnTo>
                  <a:lnTo>
                    <a:pt x="337" y="0"/>
                  </a:lnTo>
                  <a:close/>
                  <a:moveTo>
                    <a:pt x="226" y="40"/>
                  </a:moveTo>
                  <a:lnTo>
                    <a:pt x="116" y="40"/>
                  </a:lnTo>
                  <a:lnTo>
                    <a:pt x="116" y="27"/>
                  </a:lnTo>
                  <a:lnTo>
                    <a:pt x="226" y="27"/>
                  </a:lnTo>
                  <a:lnTo>
                    <a:pt x="226" y="4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0" name="Freeform 8"/>
            <p:cNvSpPr/>
            <p:nvPr/>
          </p:nvSpPr>
          <p:spPr bwMode="auto">
            <a:xfrm>
              <a:off x="25" y="0"/>
              <a:ext cx="291" cy="226"/>
            </a:xfrm>
            <a:custGeom>
              <a:avLst/>
              <a:gdLst>
                <a:gd name="T0" fmla="*/ 140 w 140"/>
                <a:gd name="T1" fmla="*/ 50 h 109"/>
                <a:gd name="T2" fmla="*/ 128 w 140"/>
                <a:gd name="T3" fmla="*/ 62 h 109"/>
                <a:gd name="T4" fmla="*/ 128 w 140"/>
                <a:gd name="T5" fmla="*/ 97 h 109"/>
                <a:gd name="T6" fmla="*/ 12 w 140"/>
                <a:gd name="T7" fmla="*/ 97 h 109"/>
                <a:gd name="T8" fmla="*/ 12 w 140"/>
                <a:gd name="T9" fmla="*/ 12 h 109"/>
                <a:gd name="T10" fmla="*/ 128 w 140"/>
                <a:gd name="T11" fmla="*/ 12 h 109"/>
                <a:gd name="T12" fmla="*/ 128 w 140"/>
                <a:gd name="T13" fmla="*/ 46 h 109"/>
                <a:gd name="T14" fmla="*/ 138 w 140"/>
                <a:gd name="T15" fmla="*/ 36 h 109"/>
                <a:gd name="T16" fmla="*/ 137 w 140"/>
                <a:gd name="T17" fmla="*/ 29 h 109"/>
                <a:gd name="T18" fmla="*/ 140 w 140"/>
                <a:gd name="T19" fmla="*/ 20 h 109"/>
                <a:gd name="T20" fmla="*/ 140 w 140"/>
                <a:gd name="T21" fmla="*/ 0 h 109"/>
                <a:gd name="T22" fmla="*/ 0 w 140"/>
                <a:gd name="T23" fmla="*/ 0 h 109"/>
                <a:gd name="T24" fmla="*/ 0 w 140"/>
                <a:gd name="T25" fmla="*/ 109 h 109"/>
                <a:gd name="T26" fmla="*/ 140 w 140"/>
                <a:gd name="T27" fmla="*/ 109 h 109"/>
                <a:gd name="T28" fmla="*/ 140 w 140"/>
                <a:gd name="T29" fmla="*/ 5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09">
                  <a:moveTo>
                    <a:pt x="140" y="50"/>
                  </a:moveTo>
                  <a:cubicBezTo>
                    <a:pt x="128" y="62"/>
                    <a:pt x="128" y="62"/>
                    <a:pt x="128" y="62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37" y="34"/>
                    <a:pt x="137" y="31"/>
                    <a:pt x="137" y="29"/>
                  </a:cubicBezTo>
                  <a:cubicBezTo>
                    <a:pt x="137" y="26"/>
                    <a:pt x="138" y="23"/>
                    <a:pt x="140" y="2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40" y="109"/>
                    <a:pt x="140" y="109"/>
                    <a:pt x="140" y="109"/>
                  </a:cubicBezTo>
                  <a:lnTo>
                    <a:pt x="140" y="5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1" name="Freeform 9"/>
            <p:cNvSpPr/>
            <p:nvPr/>
          </p:nvSpPr>
          <p:spPr bwMode="auto">
            <a:xfrm>
              <a:off x="72" y="37"/>
              <a:ext cx="287" cy="145"/>
            </a:xfrm>
            <a:custGeom>
              <a:avLst/>
              <a:gdLst>
                <a:gd name="T0" fmla="*/ 127 w 138"/>
                <a:gd name="T1" fmla="*/ 0 h 70"/>
                <a:gd name="T2" fmla="*/ 117 w 138"/>
                <a:gd name="T3" fmla="*/ 11 h 70"/>
                <a:gd name="T4" fmla="*/ 120 w 138"/>
                <a:gd name="T5" fmla="*/ 18 h 70"/>
                <a:gd name="T6" fmla="*/ 91 w 138"/>
                <a:gd name="T7" fmla="*/ 47 h 70"/>
                <a:gd name="T8" fmla="*/ 87 w 138"/>
                <a:gd name="T9" fmla="*/ 46 h 70"/>
                <a:gd name="T10" fmla="*/ 81 w 138"/>
                <a:gd name="T11" fmla="*/ 48 h 70"/>
                <a:gd name="T12" fmla="*/ 60 w 138"/>
                <a:gd name="T13" fmla="*/ 23 h 70"/>
                <a:gd name="T14" fmla="*/ 62 w 138"/>
                <a:gd name="T15" fmla="*/ 17 h 70"/>
                <a:gd name="T16" fmla="*/ 51 w 138"/>
                <a:gd name="T17" fmla="*/ 7 h 70"/>
                <a:gd name="T18" fmla="*/ 41 w 138"/>
                <a:gd name="T19" fmla="*/ 17 h 70"/>
                <a:gd name="T20" fmla="*/ 42 w 138"/>
                <a:gd name="T21" fmla="*/ 23 h 70"/>
                <a:gd name="T22" fmla="*/ 15 w 138"/>
                <a:gd name="T23" fmla="*/ 50 h 70"/>
                <a:gd name="T24" fmla="*/ 10 w 138"/>
                <a:gd name="T25" fmla="*/ 49 h 70"/>
                <a:gd name="T26" fmla="*/ 0 w 138"/>
                <a:gd name="T27" fmla="*/ 59 h 70"/>
                <a:gd name="T28" fmla="*/ 10 w 138"/>
                <a:gd name="T29" fmla="*/ 70 h 70"/>
                <a:gd name="T30" fmla="*/ 21 w 138"/>
                <a:gd name="T31" fmla="*/ 59 h 70"/>
                <a:gd name="T32" fmla="*/ 19 w 138"/>
                <a:gd name="T33" fmla="*/ 53 h 70"/>
                <a:gd name="T34" fmla="*/ 46 w 138"/>
                <a:gd name="T35" fmla="*/ 26 h 70"/>
                <a:gd name="T36" fmla="*/ 51 w 138"/>
                <a:gd name="T37" fmla="*/ 28 h 70"/>
                <a:gd name="T38" fmla="*/ 56 w 138"/>
                <a:gd name="T39" fmla="*/ 26 h 70"/>
                <a:gd name="T40" fmla="*/ 78 w 138"/>
                <a:gd name="T41" fmla="*/ 51 h 70"/>
                <a:gd name="T42" fmla="*/ 77 w 138"/>
                <a:gd name="T43" fmla="*/ 56 h 70"/>
                <a:gd name="T44" fmla="*/ 87 w 138"/>
                <a:gd name="T45" fmla="*/ 67 h 70"/>
                <a:gd name="T46" fmla="*/ 98 w 138"/>
                <a:gd name="T47" fmla="*/ 56 h 70"/>
                <a:gd name="T48" fmla="*/ 95 w 138"/>
                <a:gd name="T49" fmla="*/ 49 h 70"/>
                <a:gd name="T50" fmla="*/ 124 w 138"/>
                <a:gd name="T51" fmla="*/ 21 h 70"/>
                <a:gd name="T52" fmla="*/ 127 w 138"/>
                <a:gd name="T53" fmla="*/ 21 h 70"/>
                <a:gd name="T54" fmla="*/ 138 w 138"/>
                <a:gd name="T55" fmla="*/ 11 h 70"/>
                <a:gd name="T56" fmla="*/ 127 w 138"/>
                <a:gd name="T5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70">
                  <a:moveTo>
                    <a:pt x="127" y="0"/>
                  </a:moveTo>
                  <a:cubicBezTo>
                    <a:pt x="121" y="0"/>
                    <a:pt x="117" y="5"/>
                    <a:pt x="117" y="11"/>
                  </a:cubicBezTo>
                  <a:cubicBezTo>
                    <a:pt x="117" y="14"/>
                    <a:pt x="118" y="16"/>
                    <a:pt x="120" y="1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46"/>
                    <a:pt x="88" y="46"/>
                    <a:pt x="87" y="46"/>
                  </a:cubicBezTo>
                  <a:cubicBezTo>
                    <a:pt x="85" y="46"/>
                    <a:pt x="83" y="47"/>
                    <a:pt x="81" y="48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2"/>
                    <a:pt x="62" y="20"/>
                    <a:pt x="62" y="17"/>
                  </a:cubicBezTo>
                  <a:cubicBezTo>
                    <a:pt x="62" y="12"/>
                    <a:pt x="57" y="7"/>
                    <a:pt x="51" y="7"/>
                  </a:cubicBezTo>
                  <a:cubicBezTo>
                    <a:pt x="45" y="7"/>
                    <a:pt x="41" y="12"/>
                    <a:pt x="41" y="17"/>
                  </a:cubicBezTo>
                  <a:cubicBezTo>
                    <a:pt x="41" y="20"/>
                    <a:pt x="41" y="21"/>
                    <a:pt x="42" y="23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4" y="49"/>
                    <a:pt x="12" y="49"/>
                    <a:pt x="10" y="49"/>
                  </a:cubicBezTo>
                  <a:cubicBezTo>
                    <a:pt x="5" y="49"/>
                    <a:pt x="0" y="53"/>
                    <a:pt x="0" y="59"/>
                  </a:cubicBezTo>
                  <a:cubicBezTo>
                    <a:pt x="0" y="65"/>
                    <a:pt x="5" y="70"/>
                    <a:pt x="10" y="70"/>
                  </a:cubicBezTo>
                  <a:cubicBezTo>
                    <a:pt x="16" y="70"/>
                    <a:pt x="21" y="65"/>
                    <a:pt x="21" y="59"/>
                  </a:cubicBezTo>
                  <a:cubicBezTo>
                    <a:pt x="21" y="57"/>
                    <a:pt x="20" y="55"/>
                    <a:pt x="19" y="53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7"/>
                    <a:pt x="49" y="28"/>
                    <a:pt x="51" y="28"/>
                  </a:cubicBezTo>
                  <a:cubicBezTo>
                    <a:pt x="53" y="28"/>
                    <a:pt x="55" y="27"/>
                    <a:pt x="56" y="26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7" y="53"/>
                    <a:pt x="77" y="54"/>
                    <a:pt x="77" y="56"/>
                  </a:cubicBezTo>
                  <a:cubicBezTo>
                    <a:pt x="77" y="62"/>
                    <a:pt x="81" y="67"/>
                    <a:pt x="87" y="67"/>
                  </a:cubicBezTo>
                  <a:cubicBezTo>
                    <a:pt x="93" y="67"/>
                    <a:pt x="98" y="62"/>
                    <a:pt x="98" y="56"/>
                  </a:cubicBezTo>
                  <a:cubicBezTo>
                    <a:pt x="98" y="54"/>
                    <a:pt x="97" y="51"/>
                    <a:pt x="95" y="4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1"/>
                    <a:pt x="126" y="21"/>
                    <a:pt x="127" y="21"/>
                  </a:cubicBezTo>
                  <a:cubicBezTo>
                    <a:pt x="133" y="21"/>
                    <a:pt x="138" y="17"/>
                    <a:pt x="138" y="11"/>
                  </a:cubicBezTo>
                  <a:cubicBezTo>
                    <a:pt x="138" y="5"/>
                    <a:pt x="133" y="0"/>
                    <a:pt x="127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2" name="Freeform 10"/>
            <p:cNvSpPr/>
            <p:nvPr/>
          </p:nvSpPr>
          <p:spPr bwMode="auto">
            <a:xfrm>
              <a:off x="66" y="97"/>
              <a:ext cx="13" cy="31"/>
            </a:xfrm>
            <a:custGeom>
              <a:avLst/>
              <a:gdLst>
                <a:gd name="T0" fmla="*/ 13 w 13"/>
                <a:gd name="T1" fmla="*/ 31 h 31"/>
                <a:gd name="T2" fmla="*/ 13 w 13"/>
                <a:gd name="T3" fmla="*/ 0 h 31"/>
                <a:gd name="T4" fmla="*/ 6 w 13"/>
                <a:gd name="T5" fmla="*/ 0 h 31"/>
                <a:gd name="T6" fmla="*/ 0 w 13"/>
                <a:gd name="T7" fmla="*/ 4 h 31"/>
                <a:gd name="T8" fmla="*/ 0 w 13"/>
                <a:gd name="T9" fmla="*/ 11 h 31"/>
                <a:gd name="T10" fmla="*/ 6 w 13"/>
                <a:gd name="T11" fmla="*/ 6 h 31"/>
                <a:gd name="T12" fmla="*/ 6 w 13"/>
                <a:gd name="T13" fmla="*/ 6 h 31"/>
                <a:gd name="T14" fmla="*/ 6 w 13"/>
                <a:gd name="T15" fmla="*/ 31 h 31"/>
                <a:gd name="T16" fmla="*/ 13 w 1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1">
                  <a:moveTo>
                    <a:pt x="13" y="31"/>
                  </a:moveTo>
                  <a:lnTo>
                    <a:pt x="13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31"/>
                  </a:lnTo>
                  <a:lnTo>
                    <a:pt x="13" y="31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3" name="Freeform 11"/>
            <p:cNvSpPr/>
            <p:nvPr/>
          </p:nvSpPr>
          <p:spPr bwMode="auto">
            <a:xfrm>
              <a:off x="214" y="45"/>
              <a:ext cx="23" cy="31"/>
            </a:xfrm>
            <a:custGeom>
              <a:avLst/>
              <a:gdLst>
                <a:gd name="T0" fmla="*/ 2 w 11"/>
                <a:gd name="T1" fmla="*/ 11 h 15"/>
                <a:gd name="T2" fmla="*/ 0 w 11"/>
                <a:gd name="T3" fmla="*/ 13 h 15"/>
                <a:gd name="T4" fmla="*/ 0 w 11"/>
                <a:gd name="T5" fmla="*/ 15 h 15"/>
                <a:gd name="T6" fmla="*/ 11 w 11"/>
                <a:gd name="T7" fmla="*/ 15 h 15"/>
                <a:gd name="T8" fmla="*/ 11 w 11"/>
                <a:gd name="T9" fmla="*/ 12 h 15"/>
                <a:gd name="T10" fmla="*/ 5 w 11"/>
                <a:gd name="T11" fmla="*/ 12 h 15"/>
                <a:gd name="T12" fmla="*/ 5 w 11"/>
                <a:gd name="T13" fmla="*/ 12 h 15"/>
                <a:gd name="T14" fmla="*/ 6 w 11"/>
                <a:gd name="T15" fmla="*/ 11 h 15"/>
                <a:gd name="T16" fmla="*/ 10 w 11"/>
                <a:gd name="T17" fmla="*/ 5 h 15"/>
                <a:gd name="T18" fmla="*/ 5 w 11"/>
                <a:gd name="T19" fmla="*/ 0 h 15"/>
                <a:gd name="T20" fmla="*/ 0 w 11"/>
                <a:gd name="T21" fmla="*/ 2 h 15"/>
                <a:gd name="T22" fmla="*/ 1 w 11"/>
                <a:gd name="T23" fmla="*/ 4 h 15"/>
                <a:gd name="T24" fmla="*/ 4 w 11"/>
                <a:gd name="T25" fmla="*/ 3 h 15"/>
                <a:gd name="T26" fmla="*/ 7 w 11"/>
                <a:gd name="T27" fmla="*/ 5 h 15"/>
                <a:gd name="T28" fmla="*/ 2 w 11"/>
                <a:gd name="T2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5">
                  <a:moveTo>
                    <a:pt x="2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7"/>
                    <a:pt x="5" y="8"/>
                    <a:pt x="2" y="11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4" name="Freeform 12"/>
            <p:cNvSpPr/>
            <p:nvPr/>
          </p:nvSpPr>
          <p:spPr bwMode="auto">
            <a:xfrm>
              <a:off x="203" y="166"/>
              <a:ext cx="21" cy="31"/>
            </a:xfrm>
            <a:custGeom>
              <a:avLst/>
              <a:gdLst>
                <a:gd name="T0" fmla="*/ 4 w 10"/>
                <a:gd name="T1" fmla="*/ 12 h 15"/>
                <a:gd name="T2" fmla="*/ 1 w 10"/>
                <a:gd name="T3" fmla="*/ 12 h 15"/>
                <a:gd name="T4" fmla="*/ 0 w 10"/>
                <a:gd name="T5" fmla="*/ 14 h 15"/>
                <a:gd name="T6" fmla="*/ 4 w 10"/>
                <a:gd name="T7" fmla="*/ 15 h 15"/>
                <a:gd name="T8" fmla="*/ 10 w 10"/>
                <a:gd name="T9" fmla="*/ 11 h 15"/>
                <a:gd name="T10" fmla="*/ 7 w 10"/>
                <a:gd name="T11" fmla="*/ 7 h 15"/>
                <a:gd name="T12" fmla="*/ 7 w 10"/>
                <a:gd name="T13" fmla="*/ 7 h 15"/>
                <a:gd name="T14" fmla="*/ 10 w 10"/>
                <a:gd name="T15" fmla="*/ 4 h 15"/>
                <a:gd name="T16" fmla="*/ 5 w 10"/>
                <a:gd name="T17" fmla="*/ 0 h 15"/>
                <a:gd name="T18" fmla="*/ 1 w 10"/>
                <a:gd name="T19" fmla="*/ 1 h 15"/>
                <a:gd name="T20" fmla="*/ 1 w 10"/>
                <a:gd name="T21" fmla="*/ 4 h 15"/>
                <a:gd name="T22" fmla="*/ 4 w 10"/>
                <a:gd name="T23" fmla="*/ 3 h 15"/>
                <a:gd name="T24" fmla="*/ 6 w 10"/>
                <a:gd name="T25" fmla="*/ 4 h 15"/>
                <a:gd name="T26" fmla="*/ 4 w 10"/>
                <a:gd name="T27" fmla="*/ 6 h 15"/>
                <a:gd name="T28" fmla="*/ 3 w 10"/>
                <a:gd name="T29" fmla="*/ 6 h 15"/>
                <a:gd name="T30" fmla="*/ 3 w 10"/>
                <a:gd name="T31" fmla="*/ 8 h 15"/>
                <a:gd name="T32" fmla="*/ 4 w 10"/>
                <a:gd name="T33" fmla="*/ 8 h 15"/>
                <a:gd name="T34" fmla="*/ 7 w 10"/>
                <a:gd name="T35" fmla="*/ 11 h 15"/>
                <a:gd name="T36" fmla="*/ 4 w 10"/>
                <a:gd name="T3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5">
                  <a:moveTo>
                    <a:pt x="4" y="12"/>
                  </a:moveTo>
                  <a:cubicBezTo>
                    <a:pt x="3" y="12"/>
                    <a:pt x="1" y="12"/>
                    <a:pt x="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3" y="15"/>
                    <a:pt x="4" y="15"/>
                  </a:cubicBezTo>
                  <a:cubicBezTo>
                    <a:pt x="8" y="15"/>
                    <a:pt x="10" y="13"/>
                    <a:pt x="10" y="11"/>
                  </a:cubicBezTo>
                  <a:cubicBezTo>
                    <a:pt x="10" y="9"/>
                    <a:pt x="9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10" y="5"/>
                    <a:pt x="10" y="4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7" y="9"/>
                    <a:pt x="7" y="11"/>
                  </a:cubicBezTo>
                  <a:cubicBezTo>
                    <a:pt x="7" y="12"/>
                    <a:pt x="6" y="12"/>
                    <a:pt x="4" y="12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5" name="Freeform 13"/>
            <p:cNvSpPr>
              <a:spLocks noEditPoints="1"/>
            </p:cNvSpPr>
            <p:nvPr/>
          </p:nvSpPr>
          <p:spPr bwMode="auto">
            <a:xfrm>
              <a:off x="330" y="0"/>
              <a:ext cx="23" cy="29"/>
            </a:xfrm>
            <a:custGeom>
              <a:avLst/>
              <a:gdLst>
                <a:gd name="T0" fmla="*/ 7 w 11"/>
                <a:gd name="T1" fmla="*/ 14 h 14"/>
                <a:gd name="T2" fmla="*/ 10 w 11"/>
                <a:gd name="T3" fmla="*/ 14 h 14"/>
                <a:gd name="T4" fmla="*/ 10 w 11"/>
                <a:gd name="T5" fmla="*/ 11 h 14"/>
                <a:gd name="T6" fmla="*/ 11 w 11"/>
                <a:gd name="T7" fmla="*/ 11 h 14"/>
                <a:gd name="T8" fmla="*/ 11 w 11"/>
                <a:gd name="T9" fmla="*/ 8 h 14"/>
                <a:gd name="T10" fmla="*/ 10 w 11"/>
                <a:gd name="T11" fmla="*/ 8 h 14"/>
                <a:gd name="T12" fmla="*/ 10 w 11"/>
                <a:gd name="T13" fmla="*/ 0 h 14"/>
                <a:gd name="T14" fmla="*/ 6 w 11"/>
                <a:gd name="T15" fmla="*/ 0 h 14"/>
                <a:gd name="T16" fmla="*/ 0 w 11"/>
                <a:gd name="T17" fmla="*/ 9 h 14"/>
                <a:gd name="T18" fmla="*/ 0 w 11"/>
                <a:gd name="T19" fmla="*/ 11 h 14"/>
                <a:gd name="T20" fmla="*/ 7 w 11"/>
                <a:gd name="T21" fmla="*/ 11 h 14"/>
                <a:gd name="T22" fmla="*/ 7 w 11"/>
                <a:gd name="T23" fmla="*/ 14 h 14"/>
                <a:gd name="T24" fmla="*/ 3 w 11"/>
                <a:gd name="T25" fmla="*/ 8 h 14"/>
                <a:gd name="T26" fmla="*/ 3 w 11"/>
                <a:gd name="T27" fmla="*/ 8 h 14"/>
                <a:gd name="T28" fmla="*/ 5 w 11"/>
                <a:gd name="T29" fmla="*/ 5 h 14"/>
                <a:gd name="T30" fmla="*/ 7 w 11"/>
                <a:gd name="T31" fmla="*/ 2 h 14"/>
                <a:gd name="T32" fmla="*/ 7 w 11"/>
                <a:gd name="T33" fmla="*/ 2 h 14"/>
                <a:gd name="T34" fmla="*/ 7 w 11"/>
                <a:gd name="T35" fmla="*/ 5 h 14"/>
                <a:gd name="T36" fmla="*/ 7 w 11"/>
                <a:gd name="T37" fmla="*/ 8 h 14"/>
                <a:gd name="T38" fmla="*/ 3 w 11"/>
                <a:gd name="T3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4">
                  <a:moveTo>
                    <a:pt x="7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1"/>
                    <a:pt x="7" y="11"/>
                    <a:pt x="7" y="11"/>
                  </a:cubicBezTo>
                  <a:lnTo>
                    <a:pt x="7" y="14"/>
                  </a:lnTo>
                  <a:close/>
                  <a:moveTo>
                    <a:pt x="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3" y="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326" name="Group 14"/>
          <p:cNvGrpSpPr/>
          <p:nvPr/>
        </p:nvGrpSpPr>
        <p:grpSpPr bwMode="auto">
          <a:xfrm>
            <a:off x="2309285" y="2386543"/>
            <a:ext cx="800100" cy="734483"/>
            <a:chOff x="0" y="0"/>
            <a:chExt cx="378" cy="347"/>
          </a:xfrm>
          <a:solidFill>
            <a:srgbClr val="C00000"/>
          </a:solidFill>
          <a:effectLst/>
        </p:grpSpPr>
        <p:sp>
          <p:nvSpPr>
            <p:cNvPr id="13327" name="Freeform 15"/>
            <p:cNvSpPr/>
            <p:nvPr/>
          </p:nvSpPr>
          <p:spPr bwMode="auto">
            <a:xfrm>
              <a:off x="330" y="0"/>
              <a:ext cx="48" cy="48"/>
            </a:xfrm>
            <a:custGeom>
              <a:avLst/>
              <a:gdLst>
                <a:gd name="T0" fmla="*/ 19 w 23"/>
                <a:gd name="T1" fmla="*/ 4 h 23"/>
                <a:gd name="T2" fmla="*/ 15 w 23"/>
                <a:gd name="T3" fmla="*/ 2 h 23"/>
                <a:gd name="T4" fmla="*/ 5 w 23"/>
                <a:gd name="T5" fmla="*/ 5 h 23"/>
                <a:gd name="T6" fmla="*/ 0 w 23"/>
                <a:gd name="T7" fmla="*/ 13 h 23"/>
                <a:gd name="T8" fmla="*/ 16 w 23"/>
                <a:gd name="T9" fmla="*/ 23 h 23"/>
                <a:gd name="T10" fmla="*/ 21 w 23"/>
                <a:gd name="T11" fmla="*/ 15 h 23"/>
                <a:gd name="T12" fmla="*/ 19 w 23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9" y="4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1" y="0"/>
                    <a:pt x="7" y="1"/>
                    <a:pt x="5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1"/>
                    <a:pt x="22" y="7"/>
                    <a:pt x="19" y="4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8" name="Freeform 16"/>
            <p:cNvSpPr/>
            <p:nvPr/>
          </p:nvSpPr>
          <p:spPr bwMode="auto">
            <a:xfrm>
              <a:off x="158" y="123"/>
              <a:ext cx="108" cy="19"/>
            </a:xfrm>
            <a:custGeom>
              <a:avLst/>
              <a:gdLst>
                <a:gd name="T0" fmla="*/ 108 w 108"/>
                <a:gd name="T1" fmla="*/ 0 h 19"/>
                <a:gd name="T2" fmla="*/ 0 w 108"/>
                <a:gd name="T3" fmla="*/ 0 h 19"/>
                <a:gd name="T4" fmla="*/ 0 w 108"/>
                <a:gd name="T5" fmla="*/ 19 h 19"/>
                <a:gd name="T6" fmla="*/ 97 w 108"/>
                <a:gd name="T7" fmla="*/ 19 h 19"/>
                <a:gd name="T8" fmla="*/ 108 w 10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9">
                  <a:moveTo>
                    <a:pt x="108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97" y="19"/>
                  </a:lnTo>
                  <a:lnTo>
                    <a:pt x="108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29" name="Freeform 17"/>
            <p:cNvSpPr/>
            <p:nvPr/>
          </p:nvSpPr>
          <p:spPr bwMode="auto">
            <a:xfrm>
              <a:off x="158" y="162"/>
              <a:ext cx="85" cy="19"/>
            </a:xfrm>
            <a:custGeom>
              <a:avLst/>
              <a:gdLst>
                <a:gd name="T0" fmla="*/ 0 w 85"/>
                <a:gd name="T1" fmla="*/ 0 h 19"/>
                <a:gd name="T2" fmla="*/ 0 w 85"/>
                <a:gd name="T3" fmla="*/ 19 h 19"/>
                <a:gd name="T4" fmla="*/ 79 w 85"/>
                <a:gd name="T5" fmla="*/ 19 h 19"/>
                <a:gd name="T6" fmla="*/ 85 w 85"/>
                <a:gd name="T7" fmla="*/ 0 h 19"/>
                <a:gd name="T8" fmla="*/ 0 w 8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9">
                  <a:moveTo>
                    <a:pt x="0" y="0"/>
                  </a:moveTo>
                  <a:lnTo>
                    <a:pt x="0" y="19"/>
                  </a:lnTo>
                  <a:lnTo>
                    <a:pt x="79" y="19"/>
                  </a:ln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0" name="Freeform 18"/>
            <p:cNvSpPr/>
            <p:nvPr/>
          </p:nvSpPr>
          <p:spPr bwMode="auto">
            <a:xfrm>
              <a:off x="237" y="173"/>
              <a:ext cx="41" cy="50"/>
            </a:xfrm>
            <a:custGeom>
              <a:avLst/>
              <a:gdLst>
                <a:gd name="T0" fmla="*/ 0 w 41"/>
                <a:gd name="T1" fmla="*/ 50 h 50"/>
                <a:gd name="T2" fmla="*/ 41 w 41"/>
                <a:gd name="T3" fmla="*/ 21 h 50"/>
                <a:gd name="T4" fmla="*/ 6 w 41"/>
                <a:gd name="T5" fmla="*/ 0 h 50"/>
                <a:gd name="T6" fmla="*/ 0 w 41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0">
                  <a:moveTo>
                    <a:pt x="0" y="50"/>
                  </a:moveTo>
                  <a:lnTo>
                    <a:pt x="41" y="21"/>
                  </a:lnTo>
                  <a:lnTo>
                    <a:pt x="6" y="0"/>
                  </a:lnTo>
                  <a:lnTo>
                    <a:pt x="0" y="5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1" name="Freeform 19"/>
            <p:cNvSpPr/>
            <p:nvPr/>
          </p:nvSpPr>
          <p:spPr bwMode="auto">
            <a:xfrm>
              <a:off x="245" y="206"/>
              <a:ext cx="42" cy="19"/>
            </a:xfrm>
            <a:custGeom>
              <a:avLst/>
              <a:gdLst>
                <a:gd name="T0" fmla="*/ 42 w 42"/>
                <a:gd name="T1" fmla="*/ 0 h 19"/>
                <a:gd name="T2" fmla="*/ 25 w 42"/>
                <a:gd name="T3" fmla="*/ 0 h 19"/>
                <a:gd name="T4" fmla="*/ 0 w 42"/>
                <a:gd name="T5" fmla="*/ 19 h 19"/>
                <a:gd name="T6" fmla="*/ 42 w 42"/>
                <a:gd name="T7" fmla="*/ 19 h 19"/>
                <a:gd name="T8" fmla="*/ 42 w 4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9">
                  <a:moveTo>
                    <a:pt x="42" y="0"/>
                  </a:moveTo>
                  <a:lnTo>
                    <a:pt x="25" y="0"/>
                  </a:lnTo>
                  <a:lnTo>
                    <a:pt x="0" y="19"/>
                  </a:lnTo>
                  <a:lnTo>
                    <a:pt x="42" y="19"/>
                  </a:lnTo>
                  <a:lnTo>
                    <a:pt x="42" y="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2" name="Freeform 20"/>
            <p:cNvSpPr>
              <a:spLocks noEditPoints="1"/>
            </p:cNvSpPr>
            <p:nvPr/>
          </p:nvSpPr>
          <p:spPr bwMode="auto">
            <a:xfrm>
              <a:off x="245" y="31"/>
              <a:ext cx="116" cy="161"/>
            </a:xfrm>
            <a:custGeom>
              <a:avLst/>
              <a:gdLst>
                <a:gd name="T0" fmla="*/ 0 w 56"/>
                <a:gd name="T1" fmla="*/ 67 h 77"/>
                <a:gd name="T2" fmla="*/ 16 w 56"/>
                <a:gd name="T3" fmla="*/ 77 h 77"/>
                <a:gd name="T4" fmla="*/ 56 w 56"/>
                <a:gd name="T5" fmla="*/ 10 h 77"/>
                <a:gd name="T6" fmla="*/ 40 w 56"/>
                <a:gd name="T7" fmla="*/ 0 h 77"/>
                <a:gd name="T8" fmla="*/ 0 w 56"/>
                <a:gd name="T9" fmla="*/ 67 h 77"/>
                <a:gd name="T10" fmla="*/ 53 w 56"/>
                <a:gd name="T11" fmla="*/ 10 h 77"/>
                <a:gd name="T12" fmla="*/ 26 w 56"/>
                <a:gd name="T13" fmla="*/ 55 h 77"/>
                <a:gd name="T14" fmla="*/ 23 w 56"/>
                <a:gd name="T15" fmla="*/ 56 h 77"/>
                <a:gd name="T16" fmla="*/ 23 w 56"/>
                <a:gd name="T17" fmla="*/ 52 h 77"/>
                <a:gd name="T18" fmla="*/ 49 w 56"/>
                <a:gd name="T19" fmla="*/ 8 h 77"/>
                <a:gd name="T20" fmla="*/ 53 w 56"/>
                <a:gd name="T21" fmla="*/ 10 h 77"/>
                <a:gd name="T22" fmla="*/ 45 w 56"/>
                <a:gd name="T23" fmla="*/ 5 h 77"/>
                <a:gd name="T24" fmla="*/ 19 w 56"/>
                <a:gd name="T25" fmla="*/ 50 h 77"/>
                <a:gd name="T26" fmla="*/ 15 w 56"/>
                <a:gd name="T27" fmla="*/ 52 h 77"/>
                <a:gd name="T28" fmla="*/ 15 w 56"/>
                <a:gd name="T29" fmla="*/ 48 h 77"/>
                <a:gd name="T30" fmla="*/ 42 w 56"/>
                <a:gd name="T31" fmla="*/ 3 h 77"/>
                <a:gd name="T32" fmla="*/ 45 w 56"/>
                <a:gd name="T3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7">
                  <a:moveTo>
                    <a:pt x="0" y="6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0" y="67"/>
                  </a:lnTo>
                  <a:close/>
                  <a:moveTo>
                    <a:pt x="53" y="10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25" y="56"/>
                    <a:pt x="24" y="57"/>
                    <a:pt x="23" y="56"/>
                  </a:cubicBezTo>
                  <a:cubicBezTo>
                    <a:pt x="22" y="55"/>
                    <a:pt x="22" y="54"/>
                    <a:pt x="23" y="52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53" y="10"/>
                  </a:lnTo>
                  <a:close/>
                  <a:moveTo>
                    <a:pt x="45" y="5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8" y="52"/>
                    <a:pt x="16" y="52"/>
                    <a:pt x="15" y="52"/>
                  </a:cubicBezTo>
                  <a:cubicBezTo>
                    <a:pt x="14" y="51"/>
                    <a:pt x="14" y="49"/>
                    <a:pt x="15" y="48"/>
                  </a:cubicBezTo>
                  <a:cubicBezTo>
                    <a:pt x="42" y="3"/>
                    <a:pt x="42" y="3"/>
                    <a:pt x="42" y="3"/>
                  </a:cubicBezTo>
                  <a:lnTo>
                    <a:pt x="45" y="5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3" name="Freeform 21"/>
            <p:cNvSpPr/>
            <p:nvPr/>
          </p:nvSpPr>
          <p:spPr bwMode="auto">
            <a:xfrm>
              <a:off x="112" y="81"/>
              <a:ext cx="179" cy="115"/>
            </a:xfrm>
            <a:custGeom>
              <a:avLst/>
              <a:gdLst>
                <a:gd name="T0" fmla="*/ 23 w 179"/>
                <a:gd name="T1" fmla="*/ 23 h 115"/>
                <a:gd name="T2" fmla="*/ 166 w 179"/>
                <a:gd name="T3" fmla="*/ 23 h 115"/>
                <a:gd name="T4" fmla="*/ 179 w 179"/>
                <a:gd name="T5" fmla="*/ 0 h 115"/>
                <a:gd name="T6" fmla="*/ 0 w 179"/>
                <a:gd name="T7" fmla="*/ 0 h 115"/>
                <a:gd name="T8" fmla="*/ 0 w 179"/>
                <a:gd name="T9" fmla="*/ 115 h 115"/>
                <a:gd name="T10" fmla="*/ 23 w 179"/>
                <a:gd name="T11" fmla="*/ 115 h 115"/>
                <a:gd name="T12" fmla="*/ 23 w 179"/>
                <a:gd name="T13" fmla="*/ 2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115">
                  <a:moveTo>
                    <a:pt x="23" y="23"/>
                  </a:moveTo>
                  <a:lnTo>
                    <a:pt x="166" y="23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115"/>
                  </a:lnTo>
                  <a:lnTo>
                    <a:pt x="23" y="115"/>
                  </a:lnTo>
                  <a:lnTo>
                    <a:pt x="23" y="23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4" name="Freeform 22"/>
            <p:cNvSpPr/>
            <p:nvPr/>
          </p:nvSpPr>
          <p:spPr bwMode="auto">
            <a:xfrm>
              <a:off x="226" y="115"/>
              <a:ext cx="104" cy="191"/>
            </a:xfrm>
            <a:custGeom>
              <a:avLst/>
              <a:gdLst>
                <a:gd name="T0" fmla="*/ 39 w 50"/>
                <a:gd name="T1" fmla="*/ 81 h 92"/>
                <a:gd name="T2" fmla="*/ 0 w 50"/>
                <a:gd name="T3" fmla="*/ 81 h 92"/>
                <a:gd name="T4" fmla="*/ 0 w 50"/>
                <a:gd name="T5" fmla="*/ 92 h 92"/>
                <a:gd name="T6" fmla="*/ 48 w 50"/>
                <a:gd name="T7" fmla="*/ 92 h 92"/>
                <a:gd name="T8" fmla="*/ 48 w 50"/>
                <a:gd name="T9" fmla="*/ 91 h 92"/>
                <a:gd name="T10" fmla="*/ 50 w 50"/>
                <a:gd name="T11" fmla="*/ 91 h 92"/>
                <a:gd name="T12" fmla="*/ 50 w 50"/>
                <a:gd name="T13" fmla="*/ 0 h 92"/>
                <a:gd name="T14" fmla="*/ 39 w 50"/>
                <a:gd name="T15" fmla="*/ 19 h 92"/>
                <a:gd name="T16" fmla="*/ 39 w 50"/>
                <a:gd name="T1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2">
                  <a:moveTo>
                    <a:pt x="39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2"/>
                    <a:pt x="48" y="92"/>
                    <a:pt x="48" y="91"/>
                  </a:cubicBezTo>
                  <a:cubicBezTo>
                    <a:pt x="50" y="91"/>
                    <a:pt x="50" y="91"/>
                    <a:pt x="50" y="9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9" y="19"/>
                    <a:pt x="39" y="19"/>
                    <a:pt x="39" y="19"/>
                  </a:cubicBezTo>
                  <a:lnTo>
                    <a:pt x="39" y="81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5" name="Rectangle 23"/>
            <p:cNvSpPr>
              <a:spLocks noChangeArrowheads="1"/>
            </p:cNvSpPr>
            <p:nvPr/>
          </p:nvSpPr>
          <p:spPr bwMode="auto">
            <a:xfrm>
              <a:off x="226" y="246"/>
              <a:ext cx="61" cy="18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6" name="Freeform 24"/>
            <p:cNvSpPr/>
            <p:nvPr/>
          </p:nvSpPr>
          <p:spPr bwMode="auto">
            <a:xfrm>
              <a:off x="0" y="202"/>
              <a:ext cx="220" cy="27"/>
            </a:xfrm>
            <a:custGeom>
              <a:avLst/>
              <a:gdLst>
                <a:gd name="T0" fmla="*/ 101 w 106"/>
                <a:gd name="T1" fmla="*/ 0 h 13"/>
                <a:gd name="T2" fmla="*/ 6 w 106"/>
                <a:gd name="T3" fmla="*/ 0 h 13"/>
                <a:gd name="T4" fmla="*/ 0 w 106"/>
                <a:gd name="T5" fmla="*/ 5 h 13"/>
                <a:gd name="T6" fmla="*/ 0 w 106"/>
                <a:gd name="T7" fmla="*/ 13 h 13"/>
                <a:gd name="T8" fmla="*/ 106 w 106"/>
                <a:gd name="T9" fmla="*/ 13 h 13"/>
                <a:gd name="T10" fmla="*/ 106 w 106"/>
                <a:gd name="T11" fmla="*/ 5 h 13"/>
                <a:gd name="T12" fmla="*/ 101 w 106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3">
                  <a:moveTo>
                    <a:pt x="10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6" y="2"/>
                    <a:pt x="104" y="0"/>
                    <a:pt x="101" y="0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7" name="Freeform 25"/>
            <p:cNvSpPr/>
            <p:nvPr/>
          </p:nvSpPr>
          <p:spPr bwMode="auto">
            <a:xfrm>
              <a:off x="224" y="206"/>
              <a:ext cx="11" cy="19"/>
            </a:xfrm>
            <a:custGeom>
              <a:avLst/>
              <a:gdLst>
                <a:gd name="T0" fmla="*/ 1 w 5"/>
                <a:gd name="T1" fmla="*/ 9 h 9"/>
                <a:gd name="T2" fmla="*/ 3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1 w 5"/>
                <a:gd name="T9" fmla="*/ 3 h 9"/>
                <a:gd name="T10" fmla="*/ 1 w 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1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lnTo>
                    <a:pt x="1" y="9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38" name="Freeform 26"/>
            <p:cNvSpPr>
              <a:spLocks noEditPoints="1"/>
            </p:cNvSpPr>
            <p:nvPr/>
          </p:nvSpPr>
          <p:spPr bwMode="auto">
            <a:xfrm>
              <a:off x="0" y="241"/>
              <a:ext cx="220" cy="106"/>
            </a:xfrm>
            <a:custGeom>
              <a:avLst/>
              <a:gdLst>
                <a:gd name="T0" fmla="*/ 0 w 106"/>
                <a:gd name="T1" fmla="*/ 46 h 51"/>
                <a:gd name="T2" fmla="*/ 6 w 106"/>
                <a:gd name="T3" fmla="*/ 51 h 51"/>
                <a:gd name="T4" fmla="*/ 101 w 106"/>
                <a:gd name="T5" fmla="*/ 51 h 51"/>
                <a:gd name="T6" fmla="*/ 106 w 106"/>
                <a:gd name="T7" fmla="*/ 46 h 51"/>
                <a:gd name="T8" fmla="*/ 106 w 106"/>
                <a:gd name="T9" fmla="*/ 0 h 51"/>
                <a:gd name="T10" fmla="*/ 0 w 106"/>
                <a:gd name="T11" fmla="*/ 0 h 51"/>
                <a:gd name="T12" fmla="*/ 0 w 106"/>
                <a:gd name="T13" fmla="*/ 46 h 51"/>
                <a:gd name="T14" fmla="*/ 63 w 106"/>
                <a:gd name="T15" fmla="*/ 14 h 51"/>
                <a:gd name="T16" fmla="*/ 99 w 106"/>
                <a:gd name="T17" fmla="*/ 14 h 51"/>
                <a:gd name="T18" fmla="*/ 99 w 106"/>
                <a:gd name="T19" fmla="*/ 36 h 51"/>
                <a:gd name="T20" fmla="*/ 63 w 106"/>
                <a:gd name="T21" fmla="*/ 36 h 51"/>
                <a:gd name="T22" fmla="*/ 63 w 106"/>
                <a:gd name="T23" fmla="*/ 14 h 51"/>
                <a:gd name="T24" fmla="*/ 8 w 106"/>
                <a:gd name="T25" fmla="*/ 14 h 51"/>
                <a:gd name="T26" fmla="*/ 50 w 106"/>
                <a:gd name="T27" fmla="*/ 14 h 51"/>
                <a:gd name="T28" fmla="*/ 50 w 106"/>
                <a:gd name="T29" fmla="*/ 21 h 51"/>
                <a:gd name="T30" fmla="*/ 8 w 106"/>
                <a:gd name="T31" fmla="*/ 21 h 51"/>
                <a:gd name="T32" fmla="*/ 8 w 106"/>
                <a:gd name="T33" fmla="*/ 14 h 51"/>
                <a:gd name="T34" fmla="*/ 8 w 106"/>
                <a:gd name="T35" fmla="*/ 30 h 51"/>
                <a:gd name="T36" fmla="*/ 50 w 106"/>
                <a:gd name="T37" fmla="*/ 30 h 51"/>
                <a:gd name="T38" fmla="*/ 50 w 106"/>
                <a:gd name="T39" fmla="*/ 36 h 51"/>
                <a:gd name="T40" fmla="*/ 8 w 106"/>
                <a:gd name="T41" fmla="*/ 36 h 51"/>
                <a:gd name="T42" fmla="*/ 8 w 106"/>
                <a:gd name="T43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51">
                  <a:moveTo>
                    <a:pt x="0" y="46"/>
                  </a:moveTo>
                  <a:cubicBezTo>
                    <a:pt x="0" y="49"/>
                    <a:pt x="3" y="51"/>
                    <a:pt x="6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4" y="51"/>
                    <a:pt x="106" y="49"/>
                    <a:pt x="106" y="4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6"/>
                  </a:lnTo>
                  <a:close/>
                  <a:moveTo>
                    <a:pt x="63" y="14"/>
                  </a:moveTo>
                  <a:cubicBezTo>
                    <a:pt x="99" y="14"/>
                    <a:pt x="99" y="14"/>
                    <a:pt x="99" y="14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63" y="36"/>
                    <a:pt x="63" y="36"/>
                    <a:pt x="63" y="36"/>
                  </a:cubicBezTo>
                  <a:lnTo>
                    <a:pt x="63" y="14"/>
                  </a:lnTo>
                  <a:close/>
                  <a:moveTo>
                    <a:pt x="8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8" y="14"/>
                  </a:lnTo>
                  <a:close/>
                  <a:moveTo>
                    <a:pt x="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8" y="36"/>
                    <a:pt x="8" y="36"/>
                    <a:pt x="8" y="36"/>
                  </a:cubicBezTo>
                  <a:lnTo>
                    <a:pt x="8" y="30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339" name="Group 27"/>
          <p:cNvGrpSpPr/>
          <p:nvPr/>
        </p:nvGrpSpPr>
        <p:grpSpPr bwMode="auto">
          <a:xfrm>
            <a:off x="8988368" y="2541057"/>
            <a:ext cx="861617" cy="476251"/>
            <a:chOff x="0" y="0"/>
            <a:chExt cx="474" cy="262"/>
          </a:xfrm>
          <a:solidFill>
            <a:srgbClr val="C00000"/>
          </a:solidFill>
          <a:effectLst/>
        </p:grpSpPr>
        <p:sp>
          <p:nvSpPr>
            <p:cNvPr id="13340" name="Freeform 28"/>
            <p:cNvSpPr>
              <a:spLocks noEditPoints="1"/>
            </p:cNvSpPr>
            <p:nvPr/>
          </p:nvSpPr>
          <p:spPr bwMode="auto">
            <a:xfrm>
              <a:off x="0" y="214"/>
              <a:ext cx="318" cy="48"/>
            </a:xfrm>
            <a:custGeom>
              <a:avLst/>
              <a:gdLst>
                <a:gd name="T0" fmla="*/ 312 w 318"/>
                <a:gd name="T1" fmla="*/ 0 h 48"/>
                <a:gd name="T2" fmla="*/ 6 w 318"/>
                <a:gd name="T3" fmla="*/ 0 h 48"/>
                <a:gd name="T4" fmla="*/ 0 w 318"/>
                <a:gd name="T5" fmla="*/ 23 h 48"/>
                <a:gd name="T6" fmla="*/ 0 w 318"/>
                <a:gd name="T7" fmla="*/ 23 h 48"/>
                <a:gd name="T8" fmla="*/ 0 w 318"/>
                <a:gd name="T9" fmla="*/ 48 h 48"/>
                <a:gd name="T10" fmla="*/ 318 w 318"/>
                <a:gd name="T11" fmla="*/ 48 h 48"/>
                <a:gd name="T12" fmla="*/ 318 w 318"/>
                <a:gd name="T13" fmla="*/ 23 h 48"/>
                <a:gd name="T14" fmla="*/ 318 w 318"/>
                <a:gd name="T15" fmla="*/ 23 h 48"/>
                <a:gd name="T16" fmla="*/ 312 w 318"/>
                <a:gd name="T17" fmla="*/ 0 h 48"/>
                <a:gd name="T18" fmla="*/ 210 w 318"/>
                <a:gd name="T19" fmla="*/ 37 h 48"/>
                <a:gd name="T20" fmla="*/ 108 w 318"/>
                <a:gd name="T21" fmla="*/ 37 h 48"/>
                <a:gd name="T22" fmla="*/ 108 w 318"/>
                <a:gd name="T23" fmla="*/ 25 h 48"/>
                <a:gd name="T24" fmla="*/ 210 w 318"/>
                <a:gd name="T25" fmla="*/ 25 h 48"/>
                <a:gd name="T26" fmla="*/ 210 w 318"/>
                <a:gd name="T2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8">
                  <a:moveTo>
                    <a:pt x="312" y="0"/>
                  </a:moveTo>
                  <a:lnTo>
                    <a:pt x="6" y="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48"/>
                  </a:lnTo>
                  <a:lnTo>
                    <a:pt x="318" y="48"/>
                  </a:lnTo>
                  <a:lnTo>
                    <a:pt x="318" y="23"/>
                  </a:lnTo>
                  <a:lnTo>
                    <a:pt x="318" y="23"/>
                  </a:lnTo>
                  <a:lnTo>
                    <a:pt x="312" y="0"/>
                  </a:lnTo>
                  <a:close/>
                  <a:moveTo>
                    <a:pt x="210" y="37"/>
                  </a:moveTo>
                  <a:lnTo>
                    <a:pt x="108" y="37"/>
                  </a:lnTo>
                  <a:lnTo>
                    <a:pt x="108" y="25"/>
                  </a:lnTo>
                  <a:lnTo>
                    <a:pt x="210" y="25"/>
                  </a:lnTo>
                  <a:lnTo>
                    <a:pt x="210" y="37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41" name="Rectangle 29"/>
            <p:cNvSpPr>
              <a:spLocks noChangeArrowheads="1"/>
            </p:cNvSpPr>
            <p:nvPr/>
          </p:nvSpPr>
          <p:spPr bwMode="auto">
            <a:xfrm>
              <a:off x="64" y="56"/>
              <a:ext cx="123" cy="21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42" name="Rectangle 30"/>
            <p:cNvSpPr>
              <a:spLocks noChangeArrowheads="1"/>
            </p:cNvSpPr>
            <p:nvPr/>
          </p:nvSpPr>
          <p:spPr bwMode="auto">
            <a:xfrm>
              <a:off x="64" y="100"/>
              <a:ext cx="123" cy="20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43" name="Rectangle 31"/>
            <p:cNvSpPr>
              <a:spLocks noChangeArrowheads="1"/>
            </p:cNvSpPr>
            <p:nvPr/>
          </p:nvSpPr>
          <p:spPr bwMode="auto">
            <a:xfrm>
              <a:off x="64" y="143"/>
              <a:ext cx="123" cy="21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44" name="Freeform 32"/>
            <p:cNvSpPr/>
            <p:nvPr/>
          </p:nvSpPr>
          <p:spPr bwMode="auto">
            <a:xfrm>
              <a:off x="23" y="0"/>
              <a:ext cx="270" cy="210"/>
            </a:xfrm>
            <a:custGeom>
              <a:avLst/>
              <a:gdLst>
                <a:gd name="T0" fmla="*/ 130 w 130"/>
                <a:gd name="T1" fmla="*/ 98 h 101"/>
                <a:gd name="T2" fmla="*/ 105 w 130"/>
                <a:gd name="T3" fmla="*/ 90 h 101"/>
                <a:gd name="T4" fmla="*/ 11 w 130"/>
                <a:gd name="T5" fmla="*/ 90 h 101"/>
                <a:gd name="T6" fmla="*/ 11 w 130"/>
                <a:gd name="T7" fmla="*/ 11 h 101"/>
                <a:gd name="T8" fmla="*/ 110 w 130"/>
                <a:gd name="T9" fmla="*/ 11 h 101"/>
                <a:gd name="T10" fmla="*/ 129 w 130"/>
                <a:gd name="T11" fmla="*/ 7 h 101"/>
                <a:gd name="T12" fmla="*/ 130 w 130"/>
                <a:gd name="T13" fmla="*/ 7 h 101"/>
                <a:gd name="T14" fmla="*/ 130 w 130"/>
                <a:gd name="T15" fmla="*/ 0 h 101"/>
                <a:gd name="T16" fmla="*/ 0 w 130"/>
                <a:gd name="T17" fmla="*/ 0 h 101"/>
                <a:gd name="T18" fmla="*/ 0 w 130"/>
                <a:gd name="T19" fmla="*/ 101 h 101"/>
                <a:gd name="T20" fmla="*/ 130 w 130"/>
                <a:gd name="T21" fmla="*/ 101 h 101"/>
                <a:gd name="T22" fmla="*/ 130 w 130"/>
                <a:gd name="T23" fmla="*/ 9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01">
                  <a:moveTo>
                    <a:pt x="130" y="98"/>
                  </a:moveTo>
                  <a:cubicBezTo>
                    <a:pt x="121" y="98"/>
                    <a:pt x="112" y="95"/>
                    <a:pt x="105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6" y="8"/>
                    <a:pt x="122" y="7"/>
                    <a:pt x="129" y="7"/>
                  </a:cubicBezTo>
                  <a:cubicBezTo>
                    <a:pt x="129" y="7"/>
                    <a:pt x="129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30" y="101"/>
                    <a:pt x="130" y="101"/>
                    <a:pt x="130" y="101"/>
                  </a:cubicBezTo>
                  <a:lnTo>
                    <a:pt x="130" y="98"/>
                  </a:ln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45" name="Freeform 33"/>
            <p:cNvSpPr>
              <a:spLocks noEditPoints="1"/>
            </p:cNvSpPr>
            <p:nvPr/>
          </p:nvSpPr>
          <p:spPr bwMode="auto">
            <a:xfrm>
              <a:off x="193" y="8"/>
              <a:ext cx="281" cy="239"/>
            </a:xfrm>
            <a:custGeom>
              <a:avLst/>
              <a:gdLst>
                <a:gd name="T0" fmla="*/ 129 w 135"/>
                <a:gd name="T1" fmla="*/ 92 h 115"/>
                <a:gd name="T2" fmla="*/ 90 w 135"/>
                <a:gd name="T3" fmla="*/ 64 h 115"/>
                <a:gd name="T4" fmla="*/ 88 w 135"/>
                <a:gd name="T5" fmla="*/ 62 h 115"/>
                <a:gd name="T6" fmla="*/ 85 w 135"/>
                <a:gd name="T7" fmla="*/ 30 h 115"/>
                <a:gd name="T8" fmla="*/ 29 w 135"/>
                <a:gd name="T9" fmla="*/ 10 h 115"/>
                <a:gd name="T10" fmla="*/ 11 w 135"/>
                <a:gd name="T11" fmla="*/ 67 h 115"/>
                <a:gd name="T12" fmla="*/ 67 w 135"/>
                <a:gd name="T13" fmla="*/ 87 h 115"/>
                <a:gd name="T14" fmla="*/ 74 w 135"/>
                <a:gd name="T15" fmla="*/ 82 h 115"/>
                <a:gd name="T16" fmla="*/ 76 w 135"/>
                <a:gd name="T17" fmla="*/ 84 h 115"/>
                <a:gd name="T18" fmla="*/ 114 w 135"/>
                <a:gd name="T19" fmla="*/ 112 h 115"/>
                <a:gd name="T20" fmla="*/ 129 w 135"/>
                <a:gd name="T21" fmla="*/ 110 h 115"/>
                <a:gd name="T22" fmla="*/ 131 w 135"/>
                <a:gd name="T23" fmla="*/ 107 h 115"/>
                <a:gd name="T24" fmla="*/ 129 w 135"/>
                <a:gd name="T25" fmla="*/ 92 h 115"/>
                <a:gd name="T26" fmla="*/ 61 w 135"/>
                <a:gd name="T27" fmla="*/ 75 h 115"/>
                <a:gd name="T28" fmla="*/ 23 w 135"/>
                <a:gd name="T29" fmla="*/ 61 h 115"/>
                <a:gd name="T30" fmla="*/ 35 w 135"/>
                <a:gd name="T31" fmla="*/ 22 h 115"/>
                <a:gd name="T32" fmla="*/ 73 w 135"/>
                <a:gd name="T33" fmla="*/ 36 h 115"/>
                <a:gd name="T34" fmla="*/ 61 w 135"/>
                <a:gd name="T35" fmla="*/ 7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15">
                  <a:moveTo>
                    <a:pt x="129" y="92"/>
                  </a:moveTo>
                  <a:cubicBezTo>
                    <a:pt x="90" y="64"/>
                    <a:pt x="90" y="64"/>
                    <a:pt x="90" y="64"/>
                  </a:cubicBezTo>
                  <a:cubicBezTo>
                    <a:pt x="89" y="63"/>
                    <a:pt x="89" y="63"/>
                    <a:pt x="88" y="62"/>
                  </a:cubicBezTo>
                  <a:cubicBezTo>
                    <a:pt x="91" y="52"/>
                    <a:pt x="90" y="40"/>
                    <a:pt x="85" y="30"/>
                  </a:cubicBezTo>
                  <a:cubicBezTo>
                    <a:pt x="75" y="9"/>
                    <a:pt x="49" y="0"/>
                    <a:pt x="29" y="10"/>
                  </a:cubicBezTo>
                  <a:cubicBezTo>
                    <a:pt x="9" y="20"/>
                    <a:pt x="0" y="46"/>
                    <a:pt x="11" y="67"/>
                  </a:cubicBezTo>
                  <a:cubicBezTo>
                    <a:pt x="21" y="88"/>
                    <a:pt x="47" y="97"/>
                    <a:pt x="67" y="87"/>
                  </a:cubicBezTo>
                  <a:cubicBezTo>
                    <a:pt x="69" y="85"/>
                    <a:pt x="72" y="84"/>
                    <a:pt x="74" y="82"/>
                  </a:cubicBezTo>
                  <a:cubicBezTo>
                    <a:pt x="74" y="83"/>
                    <a:pt x="75" y="84"/>
                    <a:pt x="76" y="84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9" y="115"/>
                    <a:pt x="126" y="114"/>
                    <a:pt x="129" y="110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5" y="102"/>
                    <a:pt x="134" y="95"/>
                    <a:pt x="129" y="92"/>
                  </a:cubicBezTo>
                  <a:close/>
                  <a:moveTo>
                    <a:pt x="61" y="75"/>
                  </a:moveTo>
                  <a:cubicBezTo>
                    <a:pt x="47" y="82"/>
                    <a:pt x="30" y="75"/>
                    <a:pt x="23" y="61"/>
                  </a:cubicBezTo>
                  <a:cubicBezTo>
                    <a:pt x="16" y="46"/>
                    <a:pt x="21" y="29"/>
                    <a:pt x="35" y="22"/>
                  </a:cubicBezTo>
                  <a:cubicBezTo>
                    <a:pt x="49" y="15"/>
                    <a:pt x="66" y="21"/>
                    <a:pt x="73" y="36"/>
                  </a:cubicBezTo>
                  <a:cubicBezTo>
                    <a:pt x="80" y="50"/>
                    <a:pt x="75" y="68"/>
                    <a:pt x="61" y="75"/>
                  </a:cubicBezTo>
                  <a:close/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3355" name="Text Box 43"/>
          <p:cNvSpPr txBox="1">
            <a:spLocks noChangeArrowheads="1"/>
          </p:cNvSpPr>
          <p:nvPr/>
        </p:nvSpPr>
        <p:spPr bwMode="auto">
          <a:xfrm>
            <a:off x="1208617" y="4196291"/>
            <a:ext cx="2967568" cy="144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TITLE HERE</a:t>
            </a:r>
            <a:endParaRPr lang="zh-CN" altLang="en-US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20000"/>
              </a:lnSpc>
            </a:pPr>
            <a:endParaRPr lang="zh-CN" altLang="en-US" sz="1065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>
            <a:off x="2686050" y="3550708"/>
            <a:ext cx="0" cy="57573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13357" name="Line 45"/>
          <p:cNvSpPr>
            <a:spLocks noChangeShapeType="1"/>
          </p:cNvSpPr>
          <p:nvPr/>
        </p:nvSpPr>
        <p:spPr bwMode="auto">
          <a:xfrm>
            <a:off x="6069013" y="3550708"/>
            <a:ext cx="0" cy="57573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>
            <a:off x="9391650" y="3550708"/>
            <a:ext cx="0" cy="575733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/>
            <a:endParaRPr lang="zh-CN" altLang="en-US" sz="2400" noProof="1"/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4599517" y="4196290"/>
            <a:ext cx="2967568" cy="14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TITLE HERE</a:t>
            </a:r>
            <a:endParaRPr lang="zh-CN" altLang="en-US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20000"/>
              </a:lnSpc>
            </a:pPr>
            <a:endParaRPr lang="zh-CN" altLang="en-US" sz="1065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7914217" y="4196290"/>
            <a:ext cx="2967568" cy="14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YOUR TITLE HERE</a:t>
            </a:r>
            <a:endParaRPr lang="zh-CN" altLang="en-US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ctr" fontAlgn="auto">
              <a:lnSpc>
                <a:spcPct val="120000"/>
              </a:lnSpc>
            </a:pPr>
            <a:endParaRPr lang="zh-CN" altLang="en-US" sz="1065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2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150799" y="2234241"/>
            <a:ext cx="1104635" cy="110463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57" name="矩形 56"/>
          <p:cNvSpPr/>
          <p:nvPr/>
        </p:nvSpPr>
        <p:spPr>
          <a:xfrm>
            <a:off x="1967542" y="2084851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541697" y="2234241"/>
            <a:ext cx="1104635" cy="110463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59" name="矩形 58"/>
          <p:cNvSpPr/>
          <p:nvPr/>
        </p:nvSpPr>
        <p:spPr>
          <a:xfrm>
            <a:off x="5358440" y="2084851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850045" y="2234241"/>
            <a:ext cx="1104635" cy="110463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61" name="矩形 60"/>
          <p:cNvSpPr/>
          <p:nvPr/>
        </p:nvSpPr>
        <p:spPr>
          <a:xfrm>
            <a:off x="8666788" y="2084851"/>
            <a:ext cx="304733" cy="304733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33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4" dur="1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9" dur="15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133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5" grpId="0"/>
      <p:bldP spid="13356" grpId="0" animBg="1"/>
      <p:bldP spid="13357" grpId="0" animBg="1"/>
      <p:bldP spid="13358" grpId="0" animBg="1"/>
      <p:bldP spid="13359" grpId="0"/>
      <p:bldP spid="13360" grpId="0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7065434" y="4642973"/>
            <a:ext cx="2217308" cy="789516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3" name="矩形 92"/>
          <p:cNvSpPr/>
          <p:nvPr/>
        </p:nvSpPr>
        <p:spPr>
          <a:xfrm>
            <a:off x="9282741" y="4591210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4" name="矩形 93"/>
          <p:cNvSpPr/>
          <p:nvPr/>
        </p:nvSpPr>
        <p:spPr>
          <a:xfrm>
            <a:off x="10032438" y="4436401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067551" y="3473225"/>
            <a:ext cx="3487309" cy="78740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1" name="矩形 90"/>
          <p:cNvSpPr/>
          <p:nvPr/>
        </p:nvSpPr>
        <p:spPr>
          <a:xfrm>
            <a:off x="10554860" y="3415484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2" name="矩形 91"/>
          <p:cNvSpPr/>
          <p:nvPr/>
        </p:nvSpPr>
        <p:spPr>
          <a:xfrm>
            <a:off x="11303008" y="3260673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065434" y="2297693"/>
            <a:ext cx="2217307" cy="783167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9" name="矩形 88"/>
          <p:cNvSpPr/>
          <p:nvPr/>
        </p:nvSpPr>
        <p:spPr>
          <a:xfrm>
            <a:off x="9282741" y="2233968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90" name="矩形 89"/>
          <p:cNvSpPr/>
          <p:nvPr/>
        </p:nvSpPr>
        <p:spPr>
          <a:xfrm>
            <a:off x="10032438" y="2079159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863841" y="4642973"/>
            <a:ext cx="2252144" cy="789516"/>
          </a:xfrm>
          <a:prstGeom prst="rect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7" name="矩形 86"/>
          <p:cNvSpPr/>
          <p:nvPr/>
        </p:nvSpPr>
        <p:spPr>
          <a:xfrm>
            <a:off x="1967541" y="4591209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8" name="矩形 87"/>
          <p:cNvSpPr/>
          <p:nvPr/>
        </p:nvSpPr>
        <p:spPr>
          <a:xfrm>
            <a:off x="1814543" y="4436400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1617531" y="3473225"/>
            <a:ext cx="3504803" cy="787400"/>
          </a:xfrm>
          <a:prstGeom prst="rect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5" name="矩形 84"/>
          <p:cNvSpPr/>
          <p:nvPr/>
        </p:nvSpPr>
        <p:spPr>
          <a:xfrm>
            <a:off x="719403" y="3415484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6" name="矩形 85"/>
          <p:cNvSpPr/>
          <p:nvPr/>
        </p:nvSpPr>
        <p:spPr>
          <a:xfrm>
            <a:off x="566404" y="3260673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863842" y="2297693"/>
            <a:ext cx="2252142" cy="783167"/>
          </a:xfrm>
          <a:prstGeom prst="rect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3" name="矩形 82"/>
          <p:cNvSpPr/>
          <p:nvPr/>
        </p:nvSpPr>
        <p:spPr>
          <a:xfrm>
            <a:off x="1967541" y="2233968"/>
            <a:ext cx="898128" cy="8981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84" name="矩形 83"/>
          <p:cNvSpPr/>
          <p:nvPr/>
        </p:nvSpPr>
        <p:spPr>
          <a:xfrm>
            <a:off x="1814543" y="2079159"/>
            <a:ext cx="304733" cy="30473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r>
              <a:rPr lang="en-US" altLang="zh-CN" sz="2000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398" name="Group 14"/>
          <p:cNvGrpSpPr/>
          <p:nvPr/>
        </p:nvGrpSpPr>
        <p:grpSpPr bwMode="auto">
          <a:xfrm>
            <a:off x="9578888" y="4860989"/>
            <a:ext cx="340784" cy="353484"/>
            <a:chOff x="0" y="0"/>
            <a:chExt cx="161" cy="1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399" name="Freeform 15"/>
            <p:cNvSpPr/>
            <p:nvPr/>
          </p:nvSpPr>
          <p:spPr bwMode="auto">
            <a:xfrm>
              <a:off x="26" y="0"/>
              <a:ext cx="135" cy="86"/>
            </a:xfrm>
            <a:custGeom>
              <a:avLst/>
              <a:gdLst>
                <a:gd name="T0" fmla="*/ 1 w 72"/>
                <a:gd name="T1" fmla="*/ 5 h 46"/>
                <a:gd name="T2" fmla="*/ 6 w 72"/>
                <a:gd name="T3" fmla="*/ 0 h 46"/>
                <a:gd name="T4" fmla="*/ 7 w 72"/>
                <a:gd name="T5" fmla="*/ 0 h 46"/>
                <a:gd name="T6" fmla="*/ 55 w 72"/>
                <a:gd name="T7" fmla="*/ 24 h 46"/>
                <a:gd name="T8" fmla="*/ 61 w 72"/>
                <a:gd name="T9" fmla="*/ 17 h 46"/>
                <a:gd name="T10" fmla="*/ 72 w 72"/>
                <a:gd name="T11" fmla="*/ 46 h 46"/>
                <a:gd name="T12" fmla="*/ 41 w 72"/>
                <a:gd name="T13" fmla="*/ 40 h 46"/>
                <a:gd name="T14" fmla="*/ 48 w 72"/>
                <a:gd name="T15" fmla="*/ 33 h 46"/>
                <a:gd name="T16" fmla="*/ 5 w 72"/>
                <a:gd name="T17" fmla="*/ 11 h 46"/>
                <a:gd name="T18" fmla="*/ 1 w 72"/>
                <a:gd name="T19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6">
                  <a:moveTo>
                    <a:pt x="1" y="5"/>
                  </a:moveTo>
                  <a:cubicBezTo>
                    <a:pt x="1" y="2"/>
                    <a:pt x="3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3" y="4"/>
                    <a:pt x="38" y="11"/>
                    <a:pt x="55" y="24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3" y="21"/>
                    <a:pt x="18" y="14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0" name="Freeform 16"/>
            <p:cNvSpPr/>
            <p:nvPr/>
          </p:nvSpPr>
          <p:spPr bwMode="auto">
            <a:xfrm>
              <a:off x="0" y="53"/>
              <a:ext cx="30" cy="114"/>
            </a:xfrm>
            <a:custGeom>
              <a:avLst/>
              <a:gdLst>
                <a:gd name="T0" fmla="*/ 16 w 16"/>
                <a:gd name="T1" fmla="*/ 5 h 61"/>
                <a:gd name="T2" fmla="*/ 11 w 16"/>
                <a:gd name="T3" fmla="*/ 0 h 61"/>
                <a:gd name="T4" fmla="*/ 5 w 16"/>
                <a:gd name="T5" fmla="*/ 0 h 61"/>
                <a:gd name="T6" fmla="*/ 0 w 16"/>
                <a:gd name="T7" fmla="*/ 5 h 61"/>
                <a:gd name="T8" fmla="*/ 0 w 16"/>
                <a:gd name="T9" fmla="*/ 55 h 61"/>
                <a:gd name="T10" fmla="*/ 5 w 16"/>
                <a:gd name="T11" fmla="*/ 61 h 61"/>
                <a:gd name="T12" fmla="*/ 11 w 16"/>
                <a:gd name="T13" fmla="*/ 61 h 61"/>
                <a:gd name="T14" fmla="*/ 16 w 16"/>
                <a:gd name="T15" fmla="*/ 55 h 61"/>
                <a:gd name="T16" fmla="*/ 16 w 16"/>
                <a:gd name="T17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1">
                  <a:moveTo>
                    <a:pt x="16" y="5"/>
                  </a:moveTo>
                  <a:cubicBezTo>
                    <a:pt x="16" y="2"/>
                    <a:pt x="14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2" y="61"/>
                    <a:pt x="5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4" y="61"/>
                    <a:pt x="16" y="58"/>
                    <a:pt x="16" y="55"/>
                  </a:cubicBezTo>
                  <a:lnTo>
                    <a:pt x="16" y="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1" name="Freeform 17"/>
            <p:cNvSpPr/>
            <p:nvPr/>
          </p:nvSpPr>
          <p:spPr bwMode="auto">
            <a:xfrm>
              <a:off x="124" y="114"/>
              <a:ext cx="32" cy="53"/>
            </a:xfrm>
            <a:custGeom>
              <a:avLst/>
              <a:gdLst>
                <a:gd name="T0" fmla="*/ 17 w 17"/>
                <a:gd name="T1" fmla="*/ 6 h 28"/>
                <a:gd name="T2" fmla="*/ 11 w 17"/>
                <a:gd name="T3" fmla="*/ 0 h 28"/>
                <a:gd name="T4" fmla="*/ 6 w 17"/>
                <a:gd name="T5" fmla="*/ 0 h 28"/>
                <a:gd name="T6" fmla="*/ 0 w 17"/>
                <a:gd name="T7" fmla="*/ 6 h 28"/>
                <a:gd name="T8" fmla="*/ 0 w 17"/>
                <a:gd name="T9" fmla="*/ 22 h 28"/>
                <a:gd name="T10" fmla="*/ 6 w 17"/>
                <a:gd name="T11" fmla="*/ 28 h 28"/>
                <a:gd name="T12" fmla="*/ 11 w 17"/>
                <a:gd name="T13" fmla="*/ 28 h 28"/>
                <a:gd name="T14" fmla="*/ 17 w 17"/>
                <a:gd name="T15" fmla="*/ 22 h 28"/>
                <a:gd name="T16" fmla="*/ 17 w 17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8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8"/>
                    <a:pt x="6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4" y="28"/>
                    <a:pt x="17" y="25"/>
                    <a:pt x="17" y="22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2" name="Freeform 18"/>
            <p:cNvSpPr/>
            <p:nvPr/>
          </p:nvSpPr>
          <p:spPr bwMode="auto">
            <a:xfrm>
              <a:off x="41" y="73"/>
              <a:ext cx="32" cy="94"/>
            </a:xfrm>
            <a:custGeom>
              <a:avLst/>
              <a:gdLst>
                <a:gd name="T0" fmla="*/ 17 w 17"/>
                <a:gd name="T1" fmla="*/ 6 h 50"/>
                <a:gd name="T2" fmla="*/ 11 w 17"/>
                <a:gd name="T3" fmla="*/ 0 h 50"/>
                <a:gd name="T4" fmla="*/ 5 w 17"/>
                <a:gd name="T5" fmla="*/ 0 h 50"/>
                <a:gd name="T6" fmla="*/ 0 w 17"/>
                <a:gd name="T7" fmla="*/ 6 h 50"/>
                <a:gd name="T8" fmla="*/ 0 w 17"/>
                <a:gd name="T9" fmla="*/ 44 h 50"/>
                <a:gd name="T10" fmla="*/ 5 w 17"/>
                <a:gd name="T11" fmla="*/ 50 h 50"/>
                <a:gd name="T12" fmla="*/ 11 w 17"/>
                <a:gd name="T13" fmla="*/ 50 h 50"/>
                <a:gd name="T14" fmla="*/ 17 w 17"/>
                <a:gd name="T15" fmla="*/ 44 h 50"/>
                <a:gd name="T16" fmla="*/ 17 w 17"/>
                <a:gd name="T17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50"/>
                    <a:pt x="5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4" y="50"/>
                    <a:pt x="17" y="47"/>
                    <a:pt x="17" y="44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3" name="Freeform 19"/>
            <p:cNvSpPr/>
            <p:nvPr/>
          </p:nvSpPr>
          <p:spPr bwMode="auto">
            <a:xfrm>
              <a:off x="83" y="94"/>
              <a:ext cx="31" cy="73"/>
            </a:xfrm>
            <a:custGeom>
              <a:avLst/>
              <a:gdLst>
                <a:gd name="T0" fmla="*/ 17 w 17"/>
                <a:gd name="T1" fmla="*/ 6 h 39"/>
                <a:gd name="T2" fmla="*/ 11 w 17"/>
                <a:gd name="T3" fmla="*/ 0 h 39"/>
                <a:gd name="T4" fmla="*/ 6 w 17"/>
                <a:gd name="T5" fmla="*/ 0 h 39"/>
                <a:gd name="T6" fmla="*/ 0 w 17"/>
                <a:gd name="T7" fmla="*/ 6 h 39"/>
                <a:gd name="T8" fmla="*/ 0 w 17"/>
                <a:gd name="T9" fmla="*/ 33 h 39"/>
                <a:gd name="T10" fmla="*/ 6 w 17"/>
                <a:gd name="T11" fmla="*/ 39 h 39"/>
                <a:gd name="T12" fmla="*/ 11 w 17"/>
                <a:gd name="T13" fmla="*/ 39 h 39"/>
                <a:gd name="T14" fmla="*/ 17 w 17"/>
                <a:gd name="T15" fmla="*/ 33 h 39"/>
                <a:gd name="T16" fmla="*/ 17 w 1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9">
                  <a:moveTo>
                    <a:pt x="17" y="6"/>
                  </a:moveTo>
                  <a:cubicBezTo>
                    <a:pt x="17" y="3"/>
                    <a:pt x="14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4" y="39"/>
                    <a:pt x="17" y="36"/>
                    <a:pt x="17" y="33"/>
                  </a:cubicBezTo>
                  <a:lnTo>
                    <a:pt x="17" y="6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404" name="Group 20"/>
          <p:cNvGrpSpPr/>
          <p:nvPr/>
        </p:nvGrpSpPr>
        <p:grpSpPr bwMode="auto">
          <a:xfrm>
            <a:off x="9560985" y="2515708"/>
            <a:ext cx="351367" cy="349251"/>
            <a:chOff x="0" y="0"/>
            <a:chExt cx="166" cy="16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405" name="Freeform 21"/>
            <p:cNvSpPr/>
            <p:nvPr/>
          </p:nvSpPr>
          <p:spPr bwMode="auto">
            <a:xfrm>
              <a:off x="20" y="0"/>
              <a:ext cx="12" cy="30"/>
            </a:xfrm>
            <a:custGeom>
              <a:avLst/>
              <a:gdLst>
                <a:gd name="T0" fmla="*/ 0 w 6"/>
                <a:gd name="T1" fmla="*/ 13 h 16"/>
                <a:gd name="T2" fmla="*/ 0 w 6"/>
                <a:gd name="T3" fmla="*/ 2 h 16"/>
                <a:gd name="T4" fmla="*/ 3 w 6"/>
                <a:gd name="T5" fmla="*/ 0 h 16"/>
                <a:gd name="T6" fmla="*/ 6 w 6"/>
                <a:gd name="T7" fmla="*/ 2 h 16"/>
                <a:gd name="T8" fmla="*/ 6 w 6"/>
                <a:gd name="T9" fmla="*/ 13 h 16"/>
                <a:gd name="T10" fmla="*/ 3 w 6"/>
                <a:gd name="T11" fmla="*/ 16 h 16"/>
                <a:gd name="T12" fmla="*/ 0 w 6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1" y="16"/>
                    <a:pt x="0" y="15"/>
                    <a:pt x="0" y="13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6" name="Freeform 22"/>
            <p:cNvSpPr/>
            <p:nvPr/>
          </p:nvSpPr>
          <p:spPr bwMode="auto">
            <a:xfrm>
              <a:off x="105" y="0"/>
              <a:ext cx="9" cy="30"/>
            </a:xfrm>
            <a:custGeom>
              <a:avLst/>
              <a:gdLst>
                <a:gd name="T0" fmla="*/ 2 w 5"/>
                <a:gd name="T1" fmla="*/ 16 h 16"/>
                <a:gd name="T2" fmla="*/ 5 w 5"/>
                <a:gd name="T3" fmla="*/ 13 h 16"/>
                <a:gd name="T4" fmla="*/ 5 w 5"/>
                <a:gd name="T5" fmla="*/ 2 h 16"/>
                <a:gd name="T6" fmla="*/ 2 w 5"/>
                <a:gd name="T7" fmla="*/ 0 h 16"/>
                <a:gd name="T8" fmla="*/ 0 w 5"/>
                <a:gd name="T9" fmla="*/ 2 h 16"/>
                <a:gd name="T10" fmla="*/ 0 w 5"/>
                <a:gd name="T11" fmla="*/ 13 h 16"/>
                <a:gd name="T12" fmla="*/ 2 w 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6">
                  <a:moveTo>
                    <a:pt x="2" y="16"/>
                  </a:moveTo>
                  <a:cubicBezTo>
                    <a:pt x="4" y="16"/>
                    <a:pt x="5" y="15"/>
                    <a:pt x="5" y="1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1" y="16"/>
                    <a:pt x="2" y="16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7" name="Freeform 23"/>
            <p:cNvSpPr>
              <a:spLocks noEditPoints="1"/>
            </p:cNvSpPr>
            <p:nvPr/>
          </p:nvSpPr>
          <p:spPr bwMode="auto">
            <a:xfrm>
              <a:off x="82" y="82"/>
              <a:ext cx="84" cy="83"/>
            </a:xfrm>
            <a:custGeom>
              <a:avLst/>
              <a:gdLst>
                <a:gd name="T0" fmla="*/ 23 w 45"/>
                <a:gd name="T1" fmla="*/ 0 h 44"/>
                <a:gd name="T2" fmla="*/ 0 w 45"/>
                <a:gd name="T3" fmla="*/ 22 h 44"/>
                <a:gd name="T4" fmla="*/ 23 w 45"/>
                <a:gd name="T5" fmla="*/ 44 h 44"/>
                <a:gd name="T6" fmla="*/ 45 w 45"/>
                <a:gd name="T7" fmla="*/ 22 h 44"/>
                <a:gd name="T8" fmla="*/ 23 w 45"/>
                <a:gd name="T9" fmla="*/ 0 h 44"/>
                <a:gd name="T10" fmla="*/ 23 w 45"/>
                <a:gd name="T11" fmla="*/ 39 h 44"/>
                <a:gd name="T12" fmla="*/ 6 w 45"/>
                <a:gd name="T13" fmla="*/ 22 h 44"/>
                <a:gd name="T14" fmla="*/ 23 w 45"/>
                <a:gd name="T15" fmla="*/ 5 h 44"/>
                <a:gd name="T16" fmla="*/ 39 w 45"/>
                <a:gd name="T17" fmla="*/ 22 h 44"/>
                <a:gd name="T18" fmla="*/ 23 w 45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23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3" y="44"/>
                  </a:cubicBezTo>
                  <a:cubicBezTo>
                    <a:pt x="35" y="44"/>
                    <a:pt x="45" y="34"/>
                    <a:pt x="45" y="22"/>
                  </a:cubicBezTo>
                  <a:cubicBezTo>
                    <a:pt x="45" y="10"/>
                    <a:pt x="35" y="0"/>
                    <a:pt x="23" y="0"/>
                  </a:cubicBezTo>
                  <a:close/>
                  <a:moveTo>
                    <a:pt x="23" y="39"/>
                  </a:moveTo>
                  <a:cubicBezTo>
                    <a:pt x="13" y="39"/>
                    <a:pt x="6" y="31"/>
                    <a:pt x="6" y="22"/>
                  </a:cubicBezTo>
                  <a:cubicBezTo>
                    <a:pt x="6" y="13"/>
                    <a:pt x="13" y="5"/>
                    <a:pt x="23" y="5"/>
                  </a:cubicBezTo>
                  <a:cubicBezTo>
                    <a:pt x="32" y="5"/>
                    <a:pt x="39" y="13"/>
                    <a:pt x="39" y="22"/>
                  </a:cubicBezTo>
                  <a:cubicBezTo>
                    <a:pt x="39" y="31"/>
                    <a:pt x="32" y="39"/>
                    <a:pt x="23" y="39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8" name="Rectangle 24"/>
            <p:cNvSpPr>
              <a:spLocks noChangeArrowheads="1"/>
            </p:cNvSpPr>
            <p:nvPr/>
          </p:nvSpPr>
          <p:spPr bwMode="auto">
            <a:xfrm>
              <a:off x="20" y="6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20" y="9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0" name="Rectangle 26"/>
            <p:cNvSpPr>
              <a:spLocks noChangeArrowheads="1"/>
            </p:cNvSpPr>
            <p:nvPr/>
          </p:nvSpPr>
          <p:spPr bwMode="auto">
            <a:xfrm>
              <a:off x="52" y="62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1" name="Rectangle 27"/>
            <p:cNvSpPr>
              <a:spLocks noChangeArrowheads="1"/>
            </p:cNvSpPr>
            <p:nvPr/>
          </p:nvSpPr>
          <p:spPr bwMode="auto">
            <a:xfrm>
              <a:off x="52" y="94"/>
              <a:ext cx="21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2" name="Freeform 28"/>
            <p:cNvSpPr/>
            <p:nvPr/>
          </p:nvSpPr>
          <p:spPr bwMode="auto">
            <a:xfrm>
              <a:off x="0" y="21"/>
              <a:ext cx="134" cy="114"/>
            </a:xfrm>
            <a:custGeom>
              <a:avLst/>
              <a:gdLst>
                <a:gd name="T0" fmla="*/ 6 w 72"/>
                <a:gd name="T1" fmla="*/ 55 h 61"/>
                <a:gd name="T2" fmla="*/ 6 w 72"/>
                <a:gd name="T3" fmla="*/ 17 h 61"/>
                <a:gd name="T4" fmla="*/ 67 w 72"/>
                <a:gd name="T5" fmla="*/ 17 h 61"/>
                <a:gd name="T6" fmla="*/ 67 w 72"/>
                <a:gd name="T7" fmla="*/ 28 h 61"/>
                <a:gd name="T8" fmla="*/ 72 w 72"/>
                <a:gd name="T9" fmla="*/ 28 h 61"/>
                <a:gd name="T10" fmla="*/ 72 w 72"/>
                <a:gd name="T11" fmla="*/ 6 h 61"/>
                <a:gd name="T12" fmla="*/ 66 w 72"/>
                <a:gd name="T13" fmla="*/ 0 h 61"/>
                <a:gd name="T14" fmla="*/ 64 w 72"/>
                <a:gd name="T15" fmla="*/ 0 h 61"/>
                <a:gd name="T16" fmla="*/ 64 w 72"/>
                <a:gd name="T17" fmla="*/ 3 h 61"/>
                <a:gd name="T18" fmla="*/ 58 w 72"/>
                <a:gd name="T19" fmla="*/ 8 h 61"/>
                <a:gd name="T20" fmla="*/ 53 w 72"/>
                <a:gd name="T21" fmla="*/ 3 h 61"/>
                <a:gd name="T22" fmla="*/ 53 w 72"/>
                <a:gd name="T23" fmla="*/ 0 h 61"/>
                <a:gd name="T24" fmla="*/ 20 w 72"/>
                <a:gd name="T25" fmla="*/ 0 h 61"/>
                <a:gd name="T26" fmla="*/ 20 w 72"/>
                <a:gd name="T27" fmla="*/ 3 h 61"/>
                <a:gd name="T28" fmla="*/ 14 w 72"/>
                <a:gd name="T29" fmla="*/ 8 h 61"/>
                <a:gd name="T30" fmla="*/ 8 w 72"/>
                <a:gd name="T31" fmla="*/ 3 h 61"/>
                <a:gd name="T32" fmla="*/ 8 w 72"/>
                <a:gd name="T33" fmla="*/ 0 h 61"/>
                <a:gd name="T34" fmla="*/ 6 w 72"/>
                <a:gd name="T35" fmla="*/ 0 h 61"/>
                <a:gd name="T36" fmla="*/ 0 w 72"/>
                <a:gd name="T37" fmla="*/ 6 h 61"/>
                <a:gd name="T38" fmla="*/ 0 w 72"/>
                <a:gd name="T39" fmla="*/ 55 h 61"/>
                <a:gd name="T40" fmla="*/ 6 w 72"/>
                <a:gd name="T41" fmla="*/ 61 h 61"/>
                <a:gd name="T42" fmla="*/ 39 w 72"/>
                <a:gd name="T43" fmla="*/ 61 h 61"/>
                <a:gd name="T44" fmla="*/ 39 w 72"/>
                <a:gd name="T45" fmla="*/ 55 h 61"/>
                <a:gd name="T46" fmla="*/ 6 w 72"/>
                <a:gd name="T47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" h="61">
                  <a:moveTo>
                    <a:pt x="6" y="55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2" y="3"/>
                    <a:pt x="69" y="0"/>
                    <a:pt x="6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6"/>
                    <a:pt x="61" y="8"/>
                    <a:pt x="58" y="8"/>
                  </a:cubicBezTo>
                  <a:cubicBezTo>
                    <a:pt x="55" y="8"/>
                    <a:pt x="53" y="6"/>
                    <a:pt x="53" y="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6"/>
                    <a:pt x="17" y="8"/>
                    <a:pt x="14" y="8"/>
                  </a:cubicBezTo>
                  <a:cubicBezTo>
                    <a:pt x="11" y="8"/>
                    <a:pt x="8" y="6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3" y="61"/>
                    <a:pt x="6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6" y="55"/>
                    <a:pt x="6" y="55"/>
                    <a:pt x="6" y="55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82" y="62"/>
              <a:ext cx="23" cy="2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4" name="Freeform 30"/>
            <p:cNvSpPr/>
            <p:nvPr/>
          </p:nvSpPr>
          <p:spPr bwMode="auto">
            <a:xfrm>
              <a:off x="114" y="103"/>
              <a:ext cx="32" cy="32"/>
            </a:xfrm>
            <a:custGeom>
              <a:avLst/>
              <a:gdLst>
                <a:gd name="T0" fmla="*/ 14 w 17"/>
                <a:gd name="T1" fmla="*/ 11 h 17"/>
                <a:gd name="T2" fmla="*/ 6 w 17"/>
                <a:gd name="T3" fmla="*/ 11 h 17"/>
                <a:gd name="T4" fmla="*/ 6 w 17"/>
                <a:gd name="T5" fmla="*/ 3 h 17"/>
                <a:gd name="T6" fmla="*/ 3 w 17"/>
                <a:gd name="T7" fmla="*/ 0 h 17"/>
                <a:gd name="T8" fmla="*/ 0 w 17"/>
                <a:gd name="T9" fmla="*/ 3 h 17"/>
                <a:gd name="T10" fmla="*/ 0 w 17"/>
                <a:gd name="T11" fmla="*/ 14 h 17"/>
                <a:gd name="T12" fmla="*/ 3 w 17"/>
                <a:gd name="T13" fmla="*/ 17 h 17"/>
                <a:gd name="T14" fmla="*/ 14 w 17"/>
                <a:gd name="T15" fmla="*/ 17 h 17"/>
                <a:gd name="T16" fmla="*/ 17 w 17"/>
                <a:gd name="T17" fmla="*/ 14 h 17"/>
                <a:gd name="T18" fmla="*/ 14 w 17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4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7"/>
                    <a:pt x="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7" y="15"/>
                    <a:pt x="17" y="14"/>
                  </a:cubicBezTo>
                  <a:cubicBezTo>
                    <a:pt x="17" y="12"/>
                    <a:pt x="15" y="11"/>
                    <a:pt x="14" y="11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415" name="Group 31"/>
          <p:cNvGrpSpPr/>
          <p:nvPr/>
        </p:nvGrpSpPr>
        <p:grpSpPr bwMode="auto">
          <a:xfrm>
            <a:off x="2269067" y="2533377"/>
            <a:ext cx="351367" cy="349251"/>
            <a:chOff x="0" y="0"/>
            <a:chExt cx="166" cy="16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416" name="Freeform 32"/>
            <p:cNvSpPr/>
            <p:nvPr/>
          </p:nvSpPr>
          <p:spPr bwMode="auto">
            <a:xfrm>
              <a:off x="0" y="0"/>
              <a:ext cx="166" cy="165"/>
            </a:xfrm>
            <a:custGeom>
              <a:avLst/>
              <a:gdLst>
                <a:gd name="T0" fmla="*/ 166 w 166"/>
                <a:gd name="T1" fmla="*/ 155 h 165"/>
                <a:gd name="T2" fmla="*/ 166 w 166"/>
                <a:gd name="T3" fmla="*/ 165 h 165"/>
                <a:gd name="T4" fmla="*/ 0 w 166"/>
                <a:gd name="T5" fmla="*/ 165 h 165"/>
                <a:gd name="T6" fmla="*/ 0 w 166"/>
                <a:gd name="T7" fmla="*/ 0 h 165"/>
                <a:gd name="T8" fmla="*/ 20 w 166"/>
                <a:gd name="T9" fmla="*/ 0 h 165"/>
                <a:gd name="T10" fmla="*/ 20 w 166"/>
                <a:gd name="T11" fmla="*/ 9 h 165"/>
                <a:gd name="T12" fmla="*/ 11 w 166"/>
                <a:gd name="T13" fmla="*/ 9 h 165"/>
                <a:gd name="T14" fmla="*/ 11 w 166"/>
                <a:gd name="T15" fmla="*/ 30 h 165"/>
                <a:gd name="T16" fmla="*/ 20 w 166"/>
                <a:gd name="T17" fmla="*/ 30 h 165"/>
                <a:gd name="T18" fmla="*/ 20 w 166"/>
                <a:gd name="T19" fmla="*/ 41 h 165"/>
                <a:gd name="T20" fmla="*/ 11 w 166"/>
                <a:gd name="T21" fmla="*/ 41 h 165"/>
                <a:gd name="T22" fmla="*/ 11 w 166"/>
                <a:gd name="T23" fmla="*/ 62 h 165"/>
                <a:gd name="T24" fmla="*/ 20 w 166"/>
                <a:gd name="T25" fmla="*/ 62 h 165"/>
                <a:gd name="T26" fmla="*/ 20 w 166"/>
                <a:gd name="T27" fmla="*/ 71 h 165"/>
                <a:gd name="T28" fmla="*/ 11 w 166"/>
                <a:gd name="T29" fmla="*/ 71 h 165"/>
                <a:gd name="T30" fmla="*/ 11 w 166"/>
                <a:gd name="T31" fmla="*/ 92 h 165"/>
                <a:gd name="T32" fmla="*/ 20 w 166"/>
                <a:gd name="T33" fmla="*/ 92 h 165"/>
                <a:gd name="T34" fmla="*/ 20 w 166"/>
                <a:gd name="T35" fmla="*/ 103 h 165"/>
                <a:gd name="T36" fmla="*/ 11 w 166"/>
                <a:gd name="T37" fmla="*/ 103 h 165"/>
                <a:gd name="T38" fmla="*/ 11 w 166"/>
                <a:gd name="T39" fmla="*/ 123 h 165"/>
                <a:gd name="T40" fmla="*/ 20 w 166"/>
                <a:gd name="T41" fmla="*/ 123 h 165"/>
                <a:gd name="T42" fmla="*/ 20 w 166"/>
                <a:gd name="T43" fmla="*/ 135 h 165"/>
                <a:gd name="T44" fmla="*/ 11 w 166"/>
                <a:gd name="T45" fmla="*/ 135 h 165"/>
                <a:gd name="T46" fmla="*/ 11 w 166"/>
                <a:gd name="T47" fmla="*/ 155 h 165"/>
                <a:gd name="T48" fmla="*/ 166 w 166"/>
                <a:gd name="T49" fmla="*/ 15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165">
                  <a:moveTo>
                    <a:pt x="166" y="155"/>
                  </a:moveTo>
                  <a:lnTo>
                    <a:pt x="166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"/>
                  </a:lnTo>
                  <a:lnTo>
                    <a:pt x="11" y="9"/>
                  </a:lnTo>
                  <a:lnTo>
                    <a:pt x="11" y="30"/>
                  </a:lnTo>
                  <a:lnTo>
                    <a:pt x="20" y="30"/>
                  </a:lnTo>
                  <a:lnTo>
                    <a:pt x="20" y="41"/>
                  </a:lnTo>
                  <a:lnTo>
                    <a:pt x="11" y="41"/>
                  </a:lnTo>
                  <a:lnTo>
                    <a:pt x="11" y="62"/>
                  </a:lnTo>
                  <a:lnTo>
                    <a:pt x="20" y="62"/>
                  </a:lnTo>
                  <a:lnTo>
                    <a:pt x="20" y="71"/>
                  </a:lnTo>
                  <a:lnTo>
                    <a:pt x="11" y="71"/>
                  </a:lnTo>
                  <a:lnTo>
                    <a:pt x="11" y="92"/>
                  </a:lnTo>
                  <a:lnTo>
                    <a:pt x="20" y="92"/>
                  </a:lnTo>
                  <a:lnTo>
                    <a:pt x="20" y="103"/>
                  </a:lnTo>
                  <a:lnTo>
                    <a:pt x="11" y="103"/>
                  </a:lnTo>
                  <a:lnTo>
                    <a:pt x="11" y="123"/>
                  </a:lnTo>
                  <a:lnTo>
                    <a:pt x="20" y="123"/>
                  </a:lnTo>
                  <a:lnTo>
                    <a:pt x="20" y="135"/>
                  </a:lnTo>
                  <a:lnTo>
                    <a:pt x="11" y="135"/>
                  </a:lnTo>
                  <a:lnTo>
                    <a:pt x="11" y="155"/>
                  </a:lnTo>
                  <a:lnTo>
                    <a:pt x="166" y="15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17" name="Freeform 33"/>
            <p:cNvSpPr/>
            <p:nvPr/>
          </p:nvSpPr>
          <p:spPr bwMode="auto">
            <a:xfrm>
              <a:off x="32" y="9"/>
              <a:ext cx="131" cy="126"/>
            </a:xfrm>
            <a:custGeom>
              <a:avLst/>
              <a:gdLst>
                <a:gd name="T0" fmla="*/ 8 w 70"/>
                <a:gd name="T1" fmla="*/ 67 h 67"/>
                <a:gd name="T2" fmla="*/ 16 w 70"/>
                <a:gd name="T3" fmla="*/ 58 h 67"/>
                <a:gd name="T4" fmla="*/ 15 w 70"/>
                <a:gd name="T5" fmla="*/ 53 h 67"/>
                <a:gd name="T6" fmla="*/ 26 w 70"/>
                <a:gd name="T7" fmla="*/ 43 h 67"/>
                <a:gd name="T8" fmla="*/ 30 w 70"/>
                <a:gd name="T9" fmla="*/ 44 h 67"/>
                <a:gd name="T10" fmla="*/ 36 w 70"/>
                <a:gd name="T11" fmla="*/ 42 h 67"/>
                <a:gd name="T12" fmla="*/ 45 w 70"/>
                <a:gd name="T13" fmla="*/ 49 h 67"/>
                <a:gd name="T14" fmla="*/ 44 w 70"/>
                <a:gd name="T15" fmla="*/ 53 h 67"/>
                <a:gd name="T16" fmla="*/ 52 w 70"/>
                <a:gd name="T17" fmla="*/ 61 h 67"/>
                <a:gd name="T18" fmla="*/ 61 w 70"/>
                <a:gd name="T19" fmla="*/ 53 h 67"/>
                <a:gd name="T20" fmla="*/ 56 w 70"/>
                <a:gd name="T21" fmla="*/ 45 h 67"/>
                <a:gd name="T22" fmla="*/ 65 w 70"/>
                <a:gd name="T23" fmla="*/ 12 h 67"/>
                <a:gd name="T24" fmla="*/ 70 w 70"/>
                <a:gd name="T25" fmla="*/ 13 h 67"/>
                <a:gd name="T26" fmla="*/ 66 w 70"/>
                <a:gd name="T27" fmla="*/ 0 h 67"/>
                <a:gd name="T28" fmla="*/ 57 w 70"/>
                <a:gd name="T29" fmla="*/ 10 h 67"/>
                <a:gd name="T30" fmla="*/ 62 w 70"/>
                <a:gd name="T31" fmla="*/ 11 h 67"/>
                <a:gd name="T32" fmla="*/ 54 w 70"/>
                <a:gd name="T33" fmla="*/ 45 h 67"/>
                <a:gd name="T34" fmla="*/ 52 w 70"/>
                <a:gd name="T35" fmla="*/ 44 h 67"/>
                <a:gd name="T36" fmla="*/ 47 w 70"/>
                <a:gd name="T37" fmla="*/ 47 h 67"/>
                <a:gd name="T38" fmla="*/ 38 w 70"/>
                <a:gd name="T39" fmla="*/ 40 h 67"/>
                <a:gd name="T40" fmla="*/ 39 w 70"/>
                <a:gd name="T41" fmla="*/ 36 h 67"/>
                <a:gd name="T42" fmla="*/ 30 w 70"/>
                <a:gd name="T43" fmla="*/ 28 h 67"/>
                <a:gd name="T44" fmla="*/ 22 w 70"/>
                <a:gd name="T45" fmla="*/ 36 h 67"/>
                <a:gd name="T46" fmla="*/ 24 w 70"/>
                <a:gd name="T47" fmla="*/ 41 h 67"/>
                <a:gd name="T48" fmla="*/ 13 w 70"/>
                <a:gd name="T49" fmla="*/ 52 h 67"/>
                <a:gd name="T50" fmla="*/ 8 w 70"/>
                <a:gd name="T51" fmla="*/ 50 h 67"/>
                <a:gd name="T52" fmla="*/ 0 w 70"/>
                <a:gd name="T53" fmla="*/ 58 h 67"/>
                <a:gd name="T54" fmla="*/ 8 w 70"/>
                <a:gd name="T5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67">
                  <a:moveTo>
                    <a:pt x="8" y="67"/>
                  </a:moveTo>
                  <a:cubicBezTo>
                    <a:pt x="13" y="67"/>
                    <a:pt x="16" y="63"/>
                    <a:pt x="16" y="58"/>
                  </a:cubicBezTo>
                  <a:cubicBezTo>
                    <a:pt x="16" y="56"/>
                    <a:pt x="16" y="55"/>
                    <a:pt x="15" y="5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9" y="44"/>
                    <a:pt x="30" y="44"/>
                  </a:cubicBezTo>
                  <a:cubicBezTo>
                    <a:pt x="33" y="44"/>
                    <a:pt x="35" y="44"/>
                    <a:pt x="36" y="42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50"/>
                    <a:pt x="44" y="51"/>
                    <a:pt x="44" y="53"/>
                  </a:cubicBezTo>
                  <a:cubicBezTo>
                    <a:pt x="44" y="57"/>
                    <a:pt x="48" y="61"/>
                    <a:pt x="52" y="61"/>
                  </a:cubicBezTo>
                  <a:cubicBezTo>
                    <a:pt x="57" y="61"/>
                    <a:pt x="61" y="57"/>
                    <a:pt x="61" y="53"/>
                  </a:cubicBezTo>
                  <a:cubicBezTo>
                    <a:pt x="61" y="50"/>
                    <a:pt x="59" y="47"/>
                    <a:pt x="56" y="45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3" y="44"/>
                    <a:pt x="53" y="44"/>
                    <a:pt x="52" y="44"/>
                  </a:cubicBezTo>
                  <a:cubicBezTo>
                    <a:pt x="50" y="44"/>
                    <a:pt x="48" y="45"/>
                    <a:pt x="47" y="47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9" y="37"/>
                    <a:pt x="39" y="36"/>
                  </a:cubicBezTo>
                  <a:cubicBezTo>
                    <a:pt x="39" y="32"/>
                    <a:pt x="35" y="28"/>
                    <a:pt x="30" y="28"/>
                  </a:cubicBezTo>
                  <a:cubicBezTo>
                    <a:pt x="26" y="28"/>
                    <a:pt x="22" y="32"/>
                    <a:pt x="22" y="36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0" y="50"/>
                    <a:pt x="8" y="50"/>
                  </a:cubicBezTo>
                  <a:cubicBezTo>
                    <a:pt x="4" y="50"/>
                    <a:pt x="0" y="54"/>
                    <a:pt x="0" y="58"/>
                  </a:cubicBezTo>
                  <a:cubicBezTo>
                    <a:pt x="0" y="63"/>
                    <a:pt x="4" y="67"/>
                    <a:pt x="8" y="67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418" name="Group 34"/>
          <p:cNvGrpSpPr/>
          <p:nvPr/>
        </p:nvGrpSpPr>
        <p:grpSpPr bwMode="auto">
          <a:xfrm>
            <a:off x="10840095" y="3714527"/>
            <a:ext cx="332317" cy="353484"/>
            <a:chOff x="0" y="0"/>
            <a:chExt cx="157" cy="1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419" name="Freeform 35"/>
            <p:cNvSpPr>
              <a:spLocks noEditPoints="1"/>
            </p:cNvSpPr>
            <p:nvPr/>
          </p:nvSpPr>
          <p:spPr bwMode="auto">
            <a:xfrm>
              <a:off x="0" y="0"/>
              <a:ext cx="157" cy="167"/>
            </a:xfrm>
            <a:custGeom>
              <a:avLst/>
              <a:gdLst>
                <a:gd name="T0" fmla="*/ 78 w 84"/>
                <a:gd name="T1" fmla="*/ 11 h 89"/>
                <a:gd name="T2" fmla="*/ 78 w 84"/>
                <a:gd name="T3" fmla="*/ 83 h 89"/>
                <a:gd name="T4" fmla="*/ 12 w 84"/>
                <a:gd name="T5" fmla="*/ 83 h 89"/>
                <a:gd name="T6" fmla="*/ 6 w 84"/>
                <a:gd name="T7" fmla="*/ 78 h 89"/>
                <a:gd name="T8" fmla="*/ 12 w 84"/>
                <a:gd name="T9" fmla="*/ 72 h 89"/>
                <a:gd name="T10" fmla="*/ 72 w 84"/>
                <a:gd name="T11" fmla="*/ 72 h 89"/>
                <a:gd name="T12" fmla="*/ 72 w 84"/>
                <a:gd name="T13" fmla="*/ 0 h 89"/>
                <a:gd name="T14" fmla="*/ 12 w 84"/>
                <a:gd name="T15" fmla="*/ 0 h 89"/>
                <a:gd name="T16" fmla="*/ 0 w 84"/>
                <a:gd name="T17" fmla="*/ 11 h 89"/>
                <a:gd name="T18" fmla="*/ 0 w 84"/>
                <a:gd name="T19" fmla="*/ 78 h 89"/>
                <a:gd name="T20" fmla="*/ 12 w 84"/>
                <a:gd name="T21" fmla="*/ 89 h 89"/>
                <a:gd name="T22" fmla="*/ 84 w 84"/>
                <a:gd name="T23" fmla="*/ 89 h 89"/>
                <a:gd name="T24" fmla="*/ 84 w 84"/>
                <a:gd name="T25" fmla="*/ 11 h 89"/>
                <a:gd name="T26" fmla="*/ 78 w 84"/>
                <a:gd name="T27" fmla="*/ 11 h 89"/>
                <a:gd name="T28" fmla="*/ 12 w 84"/>
                <a:gd name="T29" fmla="*/ 22 h 89"/>
                <a:gd name="T30" fmla="*/ 12 w 84"/>
                <a:gd name="T31" fmla="*/ 6 h 89"/>
                <a:gd name="T32" fmla="*/ 67 w 84"/>
                <a:gd name="T33" fmla="*/ 6 h 89"/>
                <a:gd name="T34" fmla="*/ 67 w 84"/>
                <a:gd name="T35" fmla="*/ 67 h 89"/>
                <a:gd name="T36" fmla="*/ 12 w 84"/>
                <a:gd name="T37" fmla="*/ 67 h 89"/>
                <a:gd name="T38" fmla="*/ 12 w 84"/>
                <a:gd name="T39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89">
                  <a:moveTo>
                    <a:pt x="78" y="11"/>
                  </a:moveTo>
                  <a:cubicBezTo>
                    <a:pt x="78" y="83"/>
                    <a:pt x="78" y="83"/>
                    <a:pt x="78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9" y="83"/>
                    <a:pt x="6" y="81"/>
                    <a:pt x="6" y="78"/>
                  </a:cubicBezTo>
                  <a:cubicBezTo>
                    <a:pt x="6" y="75"/>
                    <a:pt x="9" y="72"/>
                    <a:pt x="1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2" y="89"/>
                  </a:cubicBezTo>
                  <a:cubicBezTo>
                    <a:pt x="84" y="89"/>
                    <a:pt x="84" y="89"/>
                    <a:pt x="84" y="89"/>
                  </a:cubicBezTo>
                  <a:cubicBezTo>
                    <a:pt x="84" y="11"/>
                    <a:pt x="84" y="11"/>
                    <a:pt x="84" y="11"/>
                  </a:cubicBezTo>
                  <a:lnTo>
                    <a:pt x="78" y="11"/>
                  </a:lnTo>
                  <a:close/>
                  <a:moveTo>
                    <a:pt x="12" y="22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12" y="67"/>
                    <a:pt x="12" y="67"/>
                    <a:pt x="12" y="67"/>
                  </a:cubicBezTo>
                  <a:lnTo>
                    <a:pt x="12" y="22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20" name="Rectangle 36"/>
            <p:cNvSpPr>
              <a:spLocks noChangeArrowheads="1"/>
            </p:cNvSpPr>
            <p:nvPr/>
          </p:nvSpPr>
          <p:spPr bwMode="auto">
            <a:xfrm>
              <a:off x="43" y="21"/>
              <a:ext cx="62" cy="11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21" name="Rectangle 37"/>
            <p:cNvSpPr>
              <a:spLocks noChangeArrowheads="1"/>
            </p:cNvSpPr>
            <p:nvPr/>
          </p:nvSpPr>
          <p:spPr bwMode="auto">
            <a:xfrm>
              <a:off x="43" y="42"/>
              <a:ext cx="41" cy="11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43" y="64"/>
              <a:ext cx="20" cy="9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423" name="Group 39"/>
          <p:cNvGrpSpPr/>
          <p:nvPr/>
        </p:nvGrpSpPr>
        <p:grpSpPr bwMode="auto">
          <a:xfrm>
            <a:off x="956231" y="3699711"/>
            <a:ext cx="381000" cy="383116"/>
            <a:chOff x="0" y="0"/>
            <a:chExt cx="180" cy="18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424" name="Freeform 40"/>
            <p:cNvSpPr>
              <a:spLocks noEditPoints="1"/>
            </p:cNvSpPr>
            <p:nvPr/>
          </p:nvSpPr>
          <p:spPr bwMode="auto">
            <a:xfrm>
              <a:off x="0" y="0"/>
              <a:ext cx="180" cy="181"/>
            </a:xfrm>
            <a:custGeom>
              <a:avLst/>
              <a:gdLst>
                <a:gd name="T0" fmla="*/ 84 w 96"/>
                <a:gd name="T1" fmla="*/ 42 h 97"/>
                <a:gd name="T2" fmla="*/ 84 w 96"/>
                <a:gd name="T3" fmla="*/ 14 h 97"/>
                <a:gd name="T4" fmla="*/ 60 w 96"/>
                <a:gd name="T5" fmla="*/ 14 h 97"/>
                <a:gd name="T6" fmla="*/ 36 w 96"/>
                <a:gd name="T7" fmla="*/ 0 h 97"/>
                <a:gd name="T8" fmla="*/ 24 w 96"/>
                <a:gd name="T9" fmla="*/ 21 h 97"/>
                <a:gd name="T10" fmla="*/ 0 w 96"/>
                <a:gd name="T11" fmla="*/ 35 h 97"/>
                <a:gd name="T12" fmla="*/ 12 w 96"/>
                <a:gd name="T13" fmla="*/ 49 h 97"/>
                <a:gd name="T14" fmla="*/ 0 w 96"/>
                <a:gd name="T15" fmla="*/ 62 h 97"/>
                <a:gd name="T16" fmla="*/ 25 w 96"/>
                <a:gd name="T17" fmla="*/ 76 h 97"/>
                <a:gd name="T18" fmla="*/ 36 w 96"/>
                <a:gd name="T19" fmla="*/ 97 h 97"/>
                <a:gd name="T20" fmla="*/ 60 w 96"/>
                <a:gd name="T21" fmla="*/ 83 h 97"/>
                <a:gd name="T22" fmla="*/ 84 w 96"/>
                <a:gd name="T23" fmla="*/ 83 h 97"/>
                <a:gd name="T24" fmla="*/ 84 w 96"/>
                <a:gd name="T25" fmla="*/ 55 h 97"/>
                <a:gd name="T26" fmla="*/ 88 w 96"/>
                <a:gd name="T27" fmla="*/ 65 h 97"/>
                <a:gd name="T28" fmla="*/ 71 w 96"/>
                <a:gd name="T29" fmla="*/ 69 h 97"/>
                <a:gd name="T30" fmla="*/ 58 w 96"/>
                <a:gd name="T31" fmla="*/ 77 h 97"/>
                <a:gd name="T32" fmla="*/ 54 w 96"/>
                <a:gd name="T33" fmla="*/ 91 h 97"/>
                <a:gd name="T34" fmla="*/ 42 w 96"/>
                <a:gd name="T35" fmla="*/ 79 h 97"/>
                <a:gd name="T36" fmla="*/ 28 w 96"/>
                <a:gd name="T37" fmla="*/ 72 h 97"/>
                <a:gd name="T38" fmla="*/ 14 w 96"/>
                <a:gd name="T39" fmla="*/ 75 h 97"/>
                <a:gd name="T40" fmla="*/ 19 w 96"/>
                <a:gd name="T41" fmla="*/ 58 h 97"/>
                <a:gd name="T42" fmla="*/ 18 w 96"/>
                <a:gd name="T43" fmla="*/ 49 h 97"/>
                <a:gd name="T44" fmla="*/ 19 w 96"/>
                <a:gd name="T45" fmla="*/ 39 h 97"/>
                <a:gd name="T46" fmla="*/ 14 w 96"/>
                <a:gd name="T47" fmla="*/ 22 h 97"/>
                <a:gd name="T48" fmla="*/ 28 w 96"/>
                <a:gd name="T49" fmla="*/ 25 h 97"/>
                <a:gd name="T50" fmla="*/ 42 w 96"/>
                <a:gd name="T51" fmla="*/ 18 h 97"/>
                <a:gd name="T52" fmla="*/ 54 w 96"/>
                <a:gd name="T53" fmla="*/ 6 h 97"/>
                <a:gd name="T54" fmla="*/ 58 w 96"/>
                <a:gd name="T55" fmla="*/ 20 h 97"/>
                <a:gd name="T56" fmla="*/ 71 w 96"/>
                <a:gd name="T57" fmla="*/ 28 h 97"/>
                <a:gd name="T58" fmla="*/ 88 w 96"/>
                <a:gd name="T59" fmla="*/ 33 h 97"/>
                <a:gd name="T60" fmla="*/ 78 w 96"/>
                <a:gd name="T61" fmla="*/ 43 h 97"/>
                <a:gd name="T62" fmla="*/ 78 w 96"/>
                <a:gd name="T63" fmla="*/ 54 h 97"/>
                <a:gd name="T64" fmla="*/ 88 w 96"/>
                <a:gd name="T65" fmla="*/ 6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7">
                  <a:moveTo>
                    <a:pt x="85" y="49"/>
                  </a:moveTo>
                  <a:cubicBezTo>
                    <a:pt x="85" y="46"/>
                    <a:pt x="84" y="44"/>
                    <a:pt x="84" y="42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9" y="18"/>
                    <a:pt x="65" y="16"/>
                    <a:pt x="60" y="1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2" y="16"/>
                    <a:pt x="28" y="18"/>
                    <a:pt x="24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6"/>
                    <a:pt x="12" y="49"/>
                  </a:cubicBezTo>
                  <a:cubicBezTo>
                    <a:pt x="12" y="51"/>
                    <a:pt x="12" y="53"/>
                    <a:pt x="12" y="5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9"/>
                    <a:pt x="32" y="81"/>
                    <a:pt x="36" y="83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1"/>
                    <a:pt x="69" y="79"/>
                    <a:pt x="72" y="76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4" y="53"/>
                    <a:pt x="85" y="51"/>
                    <a:pt x="85" y="49"/>
                  </a:cubicBezTo>
                  <a:close/>
                  <a:moveTo>
                    <a:pt x="88" y="65"/>
                  </a:moveTo>
                  <a:cubicBezTo>
                    <a:pt x="82" y="75"/>
                    <a:pt x="82" y="75"/>
                    <a:pt x="82" y="75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5" y="74"/>
                    <a:pt x="62" y="76"/>
                    <a:pt x="58" y="77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5" y="76"/>
                    <a:pt x="31" y="74"/>
                    <a:pt x="28" y="72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2"/>
                    <a:pt x="18" y="50"/>
                    <a:pt x="18" y="49"/>
                  </a:cubicBezTo>
                  <a:cubicBezTo>
                    <a:pt x="18" y="47"/>
                    <a:pt x="18" y="45"/>
                    <a:pt x="18" y="43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1" y="23"/>
                    <a:pt x="35" y="21"/>
                    <a:pt x="38" y="20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1"/>
                    <a:pt x="65" y="23"/>
                    <a:pt x="68" y="25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5"/>
                    <a:pt x="79" y="47"/>
                    <a:pt x="79" y="49"/>
                  </a:cubicBezTo>
                  <a:cubicBezTo>
                    <a:pt x="79" y="50"/>
                    <a:pt x="78" y="52"/>
                    <a:pt x="78" y="54"/>
                  </a:cubicBezTo>
                  <a:cubicBezTo>
                    <a:pt x="77" y="58"/>
                    <a:pt x="77" y="58"/>
                    <a:pt x="77" y="58"/>
                  </a:cubicBezTo>
                  <a:lnTo>
                    <a:pt x="88" y="65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25" name="Freeform 41"/>
            <p:cNvSpPr>
              <a:spLocks noEditPoints="1"/>
            </p:cNvSpPr>
            <p:nvPr/>
          </p:nvSpPr>
          <p:spPr bwMode="auto">
            <a:xfrm>
              <a:off x="56" y="56"/>
              <a:ext cx="68" cy="69"/>
            </a:xfrm>
            <a:custGeom>
              <a:avLst/>
              <a:gdLst>
                <a:gd name="T0" fmla="*/ 18 w 36"/>
                <a:gd name="T1" fmla="*/ 6 h 37"/>
                <a:gd name="T2" fmla="*/ 30 w 36"/>
                <a:gd name="T3" fmla="*/ 19 h 37"/>
                <a:gd name="T4" fmla="*/ 18 w 36"/>
                <a:gd name="T5" fmla="*/ 31 h 37"/>
                <a:gd name="T6" fmla="*/ 6 w 36"/>
                <a:gd name="T7" fmla="*/ 19 h 37"/>
                <a:gd name="T8" fmla="*/ 18 w 36"/>
                <a:gd name="T9" fmla="*/ 6 h 37"/>
                <a:gd name="T10" fmla="*/ 18 w 36"/>
                <a:gd name="T11" fmla="*/ 0 h 37"/>
                <a:gd name="T12" fmla="*/ 0 w 36"/>
                <a:gd name="T13" fmla="*/ 19 h 37"/>
                <a:gd name="T14" fmla="*/ 18 w 36"/>
                <a:gd name="T15" fmla="*/ 37 h 37"/>
                <a:gd name="T16" fmla="*/ 36 w 36"/>
                <a:gd name="T17" fmla="*/ 19 h 37"/>
                <a:gd name="T18" fmla="*/ 18 w 36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7">
                  <a:moveTo>
                    <a:pt x="18" y="6"/>
                  </a:moveTo>
                  <a:cubicBezTo>
                    <a:pt x="25" y="6"/>
                    <a:pt x="30" y="12"/>
                    <a:pt x="30" y="19"/>
                  </a:cubicBezTo>
                  <a:cubicBezTo>
                    <a:pt x="30" y="25"/>
                    <a:pt x="25" y="31"/>
                    <a:pt x="18" y="31"/>
                  </a:cubicBezTo>
                  <a:cubicBezTo>
                    <a:pt x="11" y="31"/>
                    <a:pt x="6" y="25"/>
                    <a:pt x="6" y="19"/>
                  </a:cubicBezTo>
                  <a:cubicBezTo>
                    <a:pt x="6" y="12"/>
                    <a:pt x="11" y="6"/>
                    <a:pt x="18" y="6"/>
                  </a:cubicBezTo>
                  <a:close/>
                  <a:moveTo>
                    <a:pt x="18" y="0"/>
                  </a:moveTo>
                  <a:cubicBezTo>
                    <a:pt x="8" y="0"/>
                    <a:pt x="0" y="9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8" y="0"/>
                    <a:pt x="18" y="0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438" name="Group 54"/>
          <p:cNvGrpSpPr/>
          <p:nvPr/>
        </p:nvGrpSpPr>
        <p:grpSpPr bwMode="auto">
          <a:xfrm>
            <a:off x="2250845" y="4860989"/>
            <a:ext cx="353484" cy="353484"/>
            <a:chOff x="0" y="0"/>
            <a:chExt cx="167" cy="1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439" name="Freeform 55"/>
            <p:cNvSpPr/>
            <p:nvPr/>
          </p:nvSpPr>
          <p:spPr bwMode="auto">
            <a:xfrm>
              <a:off x="64" y="41"/>
              <a:ext cx="82" cy="73"/>
            </a:xfrm>
            <a:custGeom>
              <a:avLst/>
              <a:gdLst>
                <a:gd name="T0" fmla="*/ 82 w 82"/>
                <a:gd name="T1" fmla="*/ 73 h 73"/>
                <a:gd name="T2" fmla="*/ 41 w 82"/>
                <a:gd name="T3" fmla="*/ 0 h 73"/>
                <a:gd name="T4" fmla="*/ 0 w 82"/>
                <a:gd name="T5" fmla="*/ 73 h 73"/>
                <a:gd name="T6" fmla="*/ 82 w 82"/>
                <a:gd name="T7" fmla="*/ 73 h 73"/>
                <a:gd name="T8" fmla="*/ 82 w 8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3">
                  <a:moveTo>
                    <a:pt x="82" y="73"/>
                  </a:moveTo>
                  <a:lnTo>
                    <a:pt x="41" y="0"/>
                  </a:lnTo>
                  <a:lnTo>
                    <a:pt x="0" y="73"/>
                  </a:lnTo>
                  <a:lnTo>
                    <a:pt x="82" y="73"/>
                  </a:lnTo>
                  <a:lnTo>
                    <a:pt x="82" y="73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40" name="Freeform 56"/>
            <p:cNvSpPr/>
            <p:nvPr/>
          </p:nvSpPr>
          <p:spPr bwMode="auto">
            <a:xfrm>
              <a:off x="21" y="73"/>
              <a:ext cx="45" cy="41"/>
            </a:xfrm>
            <a:custGeom>
              <a:avLst/>
              <a:gdLst>
                <a:gd name="T0" fmla="*/ 45 w 45"/>
                <a:gd name="T1" fmla="*/ 17 h 41"/>
                <a:gd name="T2" fmla="*/ 32 w 45"/>
                <a:gd name="T3" fmla="*/ 0 h 41"/>
                <a:gd name="T4" fmla="*/ 0 w 45"/>
                <a:gd name="T5" fmla="*/ 41 h 41"/>
                <a:gd name="T6" fmla="*/ 30 w 45"/>
                <a:gd name="T7" fmla="*/ 41 h 41"/>
                <a:gd name="T8" fmla="*/ 45 w 45"/>
                <a:gd name="T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45" y="17"/>
                  </a:moveTo>
                  <a:lnTo>
                    <a:pt x="32" y="0"/>
                  </a:lnTo>
                  <a:lnTo>
                    <a:pt x="0" y="41"/>
                  </a:lnTo>
                  <a:lnTo>
                    <a:pt x="30" y="41"/>
                  </a:lnTo>
                  <a:lnTo>
                    <a:pt x="45" y="17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auto">
            <a:xfrm>
              <a:off x="32" y="32"/>
              <a:ext cx="21" cy="21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42" name="Freeform 58"/>
            <p:cNvSpPr>
              <a:spLocks noEditPoints="1"/>
            </p:cNvSpPr>
            <p:nvPr/>
          </p:nvSpPr>
          <p:spPr bwMode="auto">
            <a:xfrm>
              <a:off x="0" y="0"/>
              <a:ext cx="167" cy="167"/>
            </a:xfrm>
            <a:custGeom>
              <a:avLst/>
              <a:gdLst>
                <a:gd name="T0" fmla="*/ 78 w 89"/>
                <a:gd name="T1" fmla="*/ 0 h 89"/>
                <a:gd name="T2" fmla="*/ 11 w 89"/>
                <a:gd name="T3" fmla="*/ 0 h 89"/>
                <a:gd name="T4" fmla="*/ 0 w 89"/>
                <a:gd name="T5" fmla="*/ 11 h 89"/>
                <a:gd name="T6" fmla="*/ 0 w 89"/>
                <a:gd name="T7" fmla="*/ 78 h 89"/>
                <a:gd name="T8" fmla="*/ 11 w 89"/>
                <a:gd name="T9" fmla="*/ 89 h 89"/>
                <a:gd name="T10" fmla="*/ 78 w 89"/>
                <a:gd name="T11" fmla="*/ 89 h 89"/>
                <a:gd name="T12" fmla="*/ 89 w 89"/>
                <a:gd name="T13" fmla="*/ 78 h 89"/>
                <a:gd name="T14" fmla="*/ 89 w 89"/>
                <a:gd name="T15" fmla="*/ 11 h 89"/>
                <a:gd name="T16" fmla="*/ 78 w 89"/>
                <a:gd name="T17" fmla="*/ 0 h 89"/>
                <a:gd name="T18" fmla="*/ 83 w 89"/>
                <a:gd name="T19" fmla="*/ 61 h 89"/>
                <a:gd name="T20" fmla="*/ 78 w 89"/>
                <a:gd name="T21" fmla="*/ 67 h 89"/>
                <a:gd name="T22" fmla="*/ 11 w 89"/>
                <a:gd name="T23" fmla="*/ 67 h 89"/>
                <a:gd name="T24" fmla="*/ 6 w 89"/>
                <a:gd name="T25" fmla="*/ 61 h 89"/>
                <a:gd name="T26" fmla="*/ 6 w 89"/>
                <a:gd name="T27" fmla="*/ 11 h 89"/>
                <a:gd name="T28" fmla="*/ 11 w 89"/>
                <a:gd name="T29" fmla="*/ 6 h 89"/>
                <a:gd name="T30" fmla="*/ 78 w 89"/>
                <a:gd name="T31" fmla="*/ 6 h 89"/>
                <a:gd name="T32" fmla="*/ 83 w 89"/>
                <a:gd name="T33" fmla="*/ 11 h 89"/>
                <a:gd name="T34" fmla="*/ 83 w 89"/>
                <a:gd name="T35" fmla="*/ 6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89">
                  <a:moveTo>
                    <a:pt x="7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4" y="89"/>
                    <a:pt x="89" y="84"/>
                    <a:pt x="89" y="78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5"/>
                    <a:pt x="84" y="0"/>
                    <a:pt x="78" y="0"/>
                  </a:cubicBezTo>
                  <a:close/>
                  <a:moveTo>
                    <a:pt x="83" y="61"/>
                  </a:moveTo>
                  <a:cubicBezTo>
                    <a:pt x="83" y="64"/>
                    <a:pt x="81" y="67"/>
                    <a:pt x="78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8" y="67"/>
                    <a:pt x="6" y="64"/>
                    <a:pt x="6" y="6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8"/>
                    <a:pt x="8" y="6"/>
                    <a:pt x="11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1" y="6"/>
                    <a:pt x="83" y="8"/>
                    <a:pt x="83" y="11"/>
                  </a:cubicBezTo>
                  <a:lnTo>
                    <a:pt x="83" y="61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6443" name="Rectangle 59"/>
          <p:cNvSpPr>
            <a:spLocks noChangeArrowheads="1"/>
          </p:cNvSpPr>
          <p:nvPr/>
        </p:nvSpPr>
        <p:spPr bwMode="auto">
          <a:xfrm>
            <a:off x="3035300" y="2382838"/>
            <a:ext cx="2014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44" name="Rectangle 60"/>
          <p:cNvSpPr>
            <a:spLocks noChangeArrowheads="1"/>
          </p:cNvSpPr>
          <p:nvPr/>
        </p:nvSpPr>
        <p:spPr bwMode="auto">
          <a:xfrm>
            <a:off x="2351088" y="3640138"/>
            <a:ext cx="26987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45" name="Rectangle 61"/>
          <p:cNvSpPr>
            <a:spLocks noChangeArrowheads="1"/>
          </p:cNvSpPr>
          <p:nvPr/>
        </p:nvSpPr>
        <p:spPr bwMode="auto">
          <a:xfrm>
            <a:off x="3035300" y="4725988"/>
            <a:ext cx="2014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46" name="Rectangle 62"/>
          <p:cNvSpPr>
            <a:spLocks noChangeArrowheads="1"/>
          </p:cNvSpPr>
          <p:nvPr/>
        </p:nvSpPr>
        <p:spPr bwMode="auto">
          <a:xfrm>
            <a:off x="7154863" y="2382838"/>
            <a:ext cx="20145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47" name="Rectangle 63"/>
          <p:cNvSpPr>
            <a:spLocks noChangeArrowheads="1"/>
          </p:cNvSpPr>
          <p:nvPr/>
        </p:nvSpPr>
        <p:spPr bwMode="auto">
          <a:xfrm>
            <a:off x="7142163" y="3640138"/>
            <a:ext cx="26987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48" name="Rectangle 64"/>
          <p:cNvSpPr>
            <a:spLocks noChangeArrowheads="1"/>
          </p:cNvSpPr>
          <p:nvPr/>
        </p:nvSpPr>
        <p:spPr bwMode="auto">
          <a:xfrm>
            <a:off x="7154863" y="4725988"/>
            <a:ext cx="20145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/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49" name="Group 65"/>
          <p:cNvGrpSpPr/>
          <p:nvPr/>
        </p:nvGrpSpPr>
        <p:grpSpPr bwMode="auto">
          <a:xfrm>
            <a:off x="5091113" y="1773238"/>
            <a:ext cx="2009775" cy="4294187"/>
            <a:chOff x="0" y="0"/>
            <a:chExt cx="950" cy="2029"/>
          </a:xfrm>
        </p:grpSpPr>
        <p:sp>
          <p:nvSpPr>
            <p:cNvPr id="13344" name="Freeform 66"/>
            <p:cNvSpPr>
              <a:spLocks noChangeArrowheads="1"/>
            </p:cNvSpPr>
            <p:nvPr/>
          </p:nvSpPr>
          <p:spPr bwMode="auto">
            <a:xfrm>
              <a:off x="0" y="0"/>
              <a:ext cx="950" cy="2029"/>
            </a:xfrm>
            <a:custGeom>
              <a:avLst/>
              <a:gdLst>
                <a:gd name="T0" fmla="*/ 429 w 508"/>
                <a:gd name="T1" fmla="*/ 1085 h 1085"/>
                <a:gd name="T2" fmla="*/ 507 w 508"/>
                <a:gd name="T3" fmla="*/ 1006 h 1085"/>
                <a:gd name="T4" fmla="*/ 508 w 508"/>
                <a:gd name="T5" fmla="*/ 79 h 1085"/>
                <a:gd name="T6" fmla="*/ 429 w 508"/>
                <a:gd name="T7" fmla="*/ 0 h 1085"/>
                <a:gd name="T8" fmla="*/ 79 w 508"/>
                <a:gd name="T9" fmla="*/ 0 h 1085"/>
                <a:gd name="T10" fmla="*/ 1 w 508"/>
                <a:gd name="T11" fmla="*/ 79 h 1085"/>
                <a:gd name="T12" fmla="*/ 0 w 508"/>
                <a:gd name="T13" fmla="*/ 1006 h 1085"/>
                <a:gd name="T14" fmla="*/ 79 w 508"/>
                <a:gd name="T15" fmla="*/ 1085 h 1085"/>
                <a:gd name="T16" fmla="*/ 429 w 508"/>
                <a:gd name="T17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8" h="1085">
                  <a:moveTo>
                    <a:pt x="429" y="1085"/>
                  </a:moveTo>
                  <a:cubicBezTo>
                    <a:pt x="472" y="1085"/>
                    <a:pt x="507" y="1050"/>
                    <a:pt x="507" y="1006"/>
                  </a:cubicBezTo>
                  <a:cubicBezTo>
                    <a:pt x="508" y="79"/>
                    <a:pt x="508" y="79"/>
                    <a:pt x="508" y="79"/>
                  </a:cubicBezTo>
                  <a:cubicBezTo>
                    <a:pt x="508" y="36"/>
                    <a:pt x="472" y="0"/>
                    <a:pt x="4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36" y="0"/>
                    <a:pt x="1" y="36"/>
                    <a:pt x="1" y="79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50"/>
                    <a:pt x="36" y="1085"/>
                    <a:pt x="79" y="1085"/>
                  </a:cubicBezTo>
                  <a:cubicBezTo>
                    <a:pt x="429" y="1085"/>
                    <a:pt x="429" y="1085"/>
                    <a:pt x="429" y="1085"/>
                  </a:cubicBezTo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5" name="Freeform 67"/>
            <p:cNvSpPr>
              <a:spLocks noChangeArrowheads="1"/>
            </p:cNvSpPr>
            <p:nvPr/>
          </p:nvSpPr>
          <p:spPr bwMode="auto">
            <a:xfrm>
              <a:off x="17" y="17"/>
              <a:ext cx="916" cy="1995"/>
            </a:xfrm>
            <a:custGeom>
              <a:avLst/>
              <a:gdLst>
                <a:gd name="T0" fmla="*/ 420 w 490"/>
                <a:gd name="T1" fmla="*/ 1067 h 1067"/>
                <a:gd name="T2" fmla="*/ 490 w 490"/>
                <a:gd name="T3" fmla="*/ 997 h 1067"/>
                <a:gd name="T4" fmla="*/ 490 w 490"/>
                <a:gd name="T5" fmla="*/ 70 h 1067"/>
                <a:gd name="T6" fmla="*/ 420 w 490"/>
                <a:gd name="T7" fmla="*/ 0 h 1067"/>
                <a:gd name="T8" fmla="*/ 70 w 490"/>
                <a:gd name="T9" fmla="*/ 0 h 1067"/>
                <a:gd name="T10" fmla="*/ 0 w 490"/>
                <a:gd name="T11" fmla="*/ 70 h 1067"/>
                <a:gd name="T12" fmla="*/ 0 w 490"/>
                <a:gd name="T13" fmla="*/ 997 h 1067"/>
                <a:gd name="T14" fmla="*/ 70 w 490"/>
                <a:gd name="T15" fmla="*/ 1067 h 1067"/>
                <a:gd name="T16" fmla="*/ 420 w 490"/>
                <a:gd name="T17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067">
                  <a:moveTo>
                    <a:pt x="420" y="1067"/>
                  </a:moveTo>
                  <a:cubicBezTo>
                    <a:pt x="458" y="1067"/>
                    <a:pt x="490" y="1036"/>
                    <a:pt x="490" y="997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490" y="31"/>
                    <a:pt x="459" y="0"/>
                    <a:pt x="42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2" y="0"/>
                    <a:pt x="0" y="31"/>
                    <a:pt x="0" y="70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1036"/>
                    <a:pt x="31" y="1067"/>
                    <a:pt x="70" y="1067"/>
                  </a:cubicBezTo>
                  <a:cubicBezTo>
                    <a:pt x="420" y="1067"/>
                    <a:pt x="420" y="1067"/>
                    <a:pt x="420" y="1067"/>
                  </a:cubicBezTo>
                </a:path>
              </a:pathLst>
            </a:cu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6" name="Oval 68"/>
            <p:cNvSpPr>
              <a:spLocks noChangeArrowheads="1"/>
            </p:cNvSpPr>
            <p:nvPr/>
          </p:nvSpPr>
          <p:spPr bwMode="auto">
            <a:xfrm>
              <a:off x="391" y="1790"/>
              <a:ext cx="168" cy="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3" name="Rectangle 69"/>
            <p:cNvSpPr>
              <a:spLocks noChangeArrowheads="1"/>
            </p:cNvSpPr>
            <p:nvPr/>
          </p:nvSpPr>
          <p:spPr bwMode="auto">
            <a:xfrm>
              <a:off x="71" y="290"/>
              <a:ext cx="808" cy="1432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r="-19384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/>
            </a:p>
          </p:txBody>
        </p:sp>
        <p:sp>
          <p:nvSpPr>
            <p:cNvPr id="13348" name="Freeform 70"/>
            <p:cNvSpPr>
              <a:spLocks noChangeArrowheads="1"/>
            </p:cNvSpPr>
            <p:nvPr/>
          </p:nvSpPr>
          <p:spPr bwMode="auto">
            <a:xfrm>
              <a:off x="395" y="172"/>
              <a:ext cx="161" cy="21"/>
            </a:xfrm>
            <a:custGeom>
              <a:avLst/>
              <a:gdLst>
                <a:gd name="T0" fmla="*/ 7 w 86"/>
                <a:gd name="T1" fmla="*/ 11 h 11"/>
                <a:gd name="T2" fmla="*/ 0 w 86"/>
                <a:gd name="T3" fmla="*/ 6 h 11"/>
                <a:gd name="T4" fmla="*/ 7 w 86"/>
                <a:gd name="T5" fmla="*/ 0 h 11"/>
                <a:gd name="T6" fmla="*/ 79 w 86"/>
                <a:gd name="T7" fmla="*/ 0 h 11"/>
                <a:gd name="T8" fmla="*/ 86 w 86"/>
                <a:gd name="T9" fmla="*/ 6 h 11"/>
                <a:gd name="T10" fmla="*/ 79 w 86"/>
                <a:gd name="T11" fmla="*/ 11 h 11"/>
                <a:gd name="T12" fmla="*/ 7 w 8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">
                  <a:moveTo>
                    <a:pt x="7" y="11"/>
                  </a:moveTo>
                  <a:cubicBezTo>
                    <a:pt x="3" y="11"/>
                    <a:pt x="0" y="9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3" y="0"/>
                    <a:pt x="86" y="3"/>
                    <a:pt x="86" y="6"/>
                  </a:cubicBezTo>
                  <a:cubicBezTo>
                    <a:pt x="86" y="9"/>
                    <a:pt x="83" y="11"/>
                    <a:pt x="79" y="11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232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9" name="Rectangle 71"/>
            <p:cNvSpPr>
              <a:spLocks noChangeArrowheads="1"/>
            </p:cNvSpPr>
            <p:nvPr/>
          </p:nvSpPr>
          <p:spPr bwMode="auto">
            <a:xfrm>
              <a:off x="72" y="292"/>
              <a:ext cx="808" cy="1432"/>
            </a:xfrm>
            <a:prstGeom prst="rect">
              <a:avLst/>
            </a:prstGeom>
            <a:solidFill>
              <a:schemeClr val="tx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6459" name="Rectangle 75"/>
          <p:cNvSpPr>
            <a:spLocks noChangeArrowheads="1"/>
          </p:cNvSpPr>
          <p:nvPr/>
        </p:nvSpPr>
        <p:spPr bwMode="auto">
          <a:xfrm>
            <a:off x="5228168" y="4461624"/>
            <a:ext cx="1731433" cy="57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/>
            <a:r>
              <a:rPr lang="zh-CN" altLang="zh-CN" sz="1335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MAKES US </a:t>
            </a: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DIFFERENT</a:t>
            </a:r>
            <a:r>
              <a:rPr lang="en-US" altLang="zh-CN" sz="1335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zh-CN" sz="133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351" name="对象 3"/>
          <p:cNvGraphicFramePr/>
          <p:nvPr/>
        </p:nvGraphicFramePr>
        <p:xfrm>
          <a:off x="5276850" y="2659063"/>
          <a:ext cx="163830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" r:id="rId5" imgW="1638300" imgH="1533525" progId="excel.sheet.8">
                  <p:embed/>
                </p:oleObj>
              </mc:Choice>
              <mc:Fallback>
                <p:oleObj name="" r:id="rId5" imgW="1638300" imgH="1533525" progId="excel.sheet.8">
                  <p:embed/>
                  <p:pic>
                    <p:nvPicPr>
                      <p:cNvPr id="0" name="对象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850" y="2659063"/>
                        <a:ext cx="1638300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58" name="Rectangle 74"/>
          <p:cNvSpPr>
            <a:spLocks noChangeArrowheads="1"/>
          </p:cNvSpPr>
          <p:nvPr/>
        </p:nvSpPr>
        <p:spPr bwMode="auto">
          <a:xfrm>
            <a:off x="5712721" y="3181722"/>
            <a:ext cx="766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/>
            <a:r>
              <a:rPr lang="zh-CN" altLang="zh-CN" sz="2800" noProof="1">
                <a:blipFill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rPr>
              <a:t>75%</a:t>
            </a:r>
            <a:endParaRPr lang="zh-CN" altLang="zh-CN" sz="2800" noProof="1"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74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5" name="直接连接符 74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133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164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164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164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80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autoRev="1" fill="hold" grpId="1" nodeType="withEffect">
                                  <p:stCondLst>
                                    <p:cond delay="4050"/>
                                  </p:stCondLst>
                                  <p:childTnLst>
                                    <p:animScale>
                                      <p:cBhvr>
                                        <p:cTn id="93" dur="150" fill="hold"/>
                                        <p:tgtEl>
                                          <p:spTgt spid="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1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animScale>
                                      <p:cBhvr>
                                        <p:cTn id="100" dur="150" fill="hold"/>
                                        <p:tgtEl>
                                          <p:spTgt spid="164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grpId="1" nodeType="withEffect">
                                  <p:stCondLst>
                                    <p:cond delay="4650"/>
                                  </p:stCondLst>
                                  <p:childTnLst>
                                    <p:animScale>
                                      <p:cBhvr>
                                        <p:cTn id="107" dur="1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405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animScale>
                                      <p:cBhvr>
                                        <p:cTn id="127" dur="150" fill="hold"/>
                                        <p:tgtEl>
                                          <p:spTgt spid="164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mph" presetSubtype="0" autoRev="1" fill="hold" grpId="1" nodeType="withEffect">
                                  <p:stCondLst>
                                    <p:cond delay="4650"/>
                                  </p:stCondLst>
                                  <p:childTnLst>
                                    <p:animScale>
                                      <p:cBhvr>
                                        <p:cTn id="134" dur="1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51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autoRev="1" fill="hold" grpId="1" nodeType="withEffect">
                                  <p:stCondLst>
                                    <p:cond delay="5450"/>
                                  </p:stCondLst>
                                  <p:childTnLst>
                                    <p:animScale>
                                      <p:cBhvr>
                                        <p:cTn id="147" dur="15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Scale>
                                      <p:cBhvr>
                                        <p:cTn id="154" dur="150" fill="hold"/>
                                        <p:tgtEl>
                                          <p:spTgt spid="164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mph" presetSubtype="0" autoRev="1" fill="hold" grpId="1" nodeType="withEffect">
                                  <p:stCondLst>
                                    <p:cond delay="6050"/>
                                  </p:stCondLst>
                                  <p:childTnLst>
                                    <p:animScale>
                                      <p:cBhvr>
                                        <p:cTn id="161" dur="1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51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grpId="1" nodeType="withEffect">
                                  <p:stCondLst>
                                    <p:cond delay="5450"/>
                                  </p:stCondLst>
                                  <p:childTnLst>
                                    <p:animScale>
                                      <p:cBhvr>
                                        <p:cTn id="174" dur="15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3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mph" presetSubtype="0" autoRev="1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Scale>
                                      <p:cBhvr>
                                        <p:cTn id="181" dur="150" fill="hold"/>
                                        <p:tgtEl>
                                          <p:spTgt spid="163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" presetClass="emph" presetSubtype="0" autoRev="1" fill="hold" grpId="1" nodeType="withEffect">
                                  <p:stCondLst>
                                    <p:cond delay="6050"/>
                                  </p:stCondLst>
                                  <p:childTnLst>
                                    <p:animScale>
                                      <p:cBhvr>
                                        <p:cTn id="188" dur="15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93" grpId="0" animBg="1"/>
      <p:bldP spid="93" grpId="1" animBg="1"/>
      <p:bldP spid="94" grpId="0" animBg="1"/>
      <p:bldP spid="94" grpId="1" animBg="1"/>
      <p:bldP spid="16388" grpId="0" animBg="1"/>
      <p:bldP spid="91" grpId="0" animBg="1"/>
      <p:bldP spid="91" grpId="1" animBg="1"/>
      <p:bldP spid="92" grpId="0" animBg="1"/>
      <p:bldP spid="92" grpId="1" animBg="1"/>
      <p:bldP spid="16386" grpId="0" animBg="1"/>
      <p:bldP spid="89" grpId="0" animBg="1"/>
      <p:bldP spid="89" grpId="1" animBg="1"/>
      <p:bldP spid="90" grpId="0" animBg="1"/>
      <p:bldP spid="90" grpId="1" animBg="1"/>
      <p:bldP spid="16396" grpId="0" animBg="1"/>
      <p:bldP spid="87" grpId="0" animBg="1"/>
      <p:bldP spid="87" grpId="1" animBg="1"/>
      <p:bldP spid="88" grpId="0" animBg="1"/>
      <p:bldP spid="88" grpId="1" animBg="1"/>
      <p:bldP spid="16394" grpId="0" animBg="1"/>
      <p:bldP spid="85" grpId="0" animBg="1"/>
      <p:bldP spid="85" grpId="1" animBg="1"/>
      <p:bldP spid="86" grpId="0" animBg="1"/>
      <p:bldP spid="86" grpId="1" animBg="1"/>
      <p:bldP spid="16392" grpId="0" animBg="1"/>
      <p:bldP spid="83" grpId="0" animBg="1"/>
      <p:bldP spid="83" grpId="1" animBg="1"/>
      <p:bldP spid="84" grpId="0" animBg="1"/>
      <p:bldP spid="84" grpId="1" animBg="1"/>
      <p:bldP spid="16443" grpId="0"/>
      <p:bldP spid="16444" grpId="0"/>
      <p:bldP spid="16445" grpId="0"/>
      <p:bldP spid="16446" grpId="0"/>
      <p:bldP spid="16447" grpId="0"/>
      <p:bldP spid="16448" grpId="0"/>
      <p:bldP spid="16459" grpId="0"/>
      <p:bldP spid="16458" grpId="0"/>
      <p:bldP spid="164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对象 3"/>
          <p:cNvGraphicFramePr/>
          <p:nvPr/>
        </p:nvGraphicFramePr>
        <p:xfrm>
          <a:off x="5962650" y="3152775"/>
          <a:ext cx="5170488" cy="280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" r:id="rId1" imgW="5162550" imgH="2800350" progId="excel.sheet.8">
                  <p:embed/>
                </p:oleObj>
              </mc:Choice>
              <mc:Fallback>
                <p:oleObj name="" r:id="rId1" imgW="5162550" imgH="2800350" progId="excel.sheet.8">
                  <p:embed/>
                  <p:pic>
                    <p:nvPicPr>
                      <p:cNvPr id="0" name="对象 3"/>
                      <p:cNvPicPr>
                        <a:picLocks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650" y="3152775"/>
                        <a:ext cx="5170488" cy="280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23393" y="2041893"/>
            <a:ext cx="3983567" cy="3541505"/>
          </a:xfrm>
          <a:prstGeom prst="rect">
            <a:avLst/>
          </a:prstGeom>
          <a:blipFill dpi="0" rotWithShape="1">
            <a:blip r:embed="rId3"/>
            <a:srcRect/>
            <a:stretch>
              <a:fillRect r="-59812"/>
            </a:stretch>
          </a:blipFill>
          <a:ln>
            <a:noFill/>
          </a:ln>
          <a:effectLst/>
        </p:spPr>
        <p:txBody>
          <a:bodyPr wrap="none" anchor="ctr"/>
          <a:lstStyle/>
          <a:p>
            <a:pPr fontAlgn="auto"/>
            <a:endParaRPr lang="zh-CN" altLang="en-US" sz="2400" noProof="1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1276179" y="3471125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86</a:t>
            </a: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%</a:t>
            </a:r>
            <a:endParaRPr lang="zh-CN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994549" y="3462980"/>
            <a:ext cx="845552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6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Option 01</a:t>
            </a:r>
            <a:endParaRPr lang="zh-CN" altLang="zh-CN" sz="16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11276180" y="4109300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76</a:t>
            </a: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%</a:t>
            </a:r>
            <a:endParaRPr lang="zh-CN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11276179" y="4728425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65</a:t>
            </a: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%</a:t>
            </a:r>
            <a:endParaRPr lang="zh-CN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11276179" y="5376125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/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40</a:t>
            </a:r>
            <a:r>
              <a:rPr lang="zh-CN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%</a:t>
            </a:r>
            <a:endParaRPr lang="zh-CN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4848225" y="2106613"/>
            <a:ext cx="6816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65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en-US" altLang="zh-CN" noProof="1"/>
              <a:t>We have many PowerPoint </a:t>
            </a:r>
            <a:r>
              <a:rPr lang="zh-CN" altLang="en-US" noProof="1"/>
              <a:t>templates</a:t>
            </a:r>
            <a:r>
              <a:rPr lang="en-US" altLang="zh-CN" noProof="1"/>
              <a:t> that has been specifically designed to help anyone that is stepping into the world of PowerPoint for the very first time. We have many PowerPoint </a:t>
            </a:r>
            <a:r>
              <a:rPr lang="zh-CN" altLang="en-US" noProof="1"/>
              <a:t>templates</a:t>
            </a:r>
            <a:r>
              <a:rPr lang="en-US" altLang="zh-CN" noProof="1"/>
              <a:t> that has been specifically designed to help anyone that is stepping into the world of PowerPoint for the very first time. </a:t>
            </a:r>
            <a:endParaRPr lang="en-US" altLang="zh-CN" noProof="1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4986917" y="4083488"/>
            <a:ext cx="845552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6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Option 02</a:t>
            </a:r>
            <a:endParaRPr lang="zh-CN" altLang="zh-CN" sz="16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986917" y="4710755"/>
            <a:ext cx="84555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6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Option 03</a:t>
            </a:r>
            <a:endParaRPr lang="zh-CN" altLang="zh-CN" sz="16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4986917" y="5350313"/>
            <a:ext cx="84555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6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Option 04</a:t>
            </a:r>
            <a:endParaRPr lang="zh-CN" altLang="zh-CN" sz="16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4" grpId="0"/>
      <p:bldP spid="17415" grpId="0"/>
      <p:bldP spid="17419" grpId="0"/>
      <p:bldP spid="17424" grpId="0"/>
      <p:bldP spid="17429" grpId="0"/>
      <p:bldP spid="17431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5135893" y="5253203"/>
            <a:ext cx="480923" cy="48092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499331" y="2264461"/>
            <a:ext cx="629115" cy="62911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443" name="Group 11"/>
          <p:cNvGrpSpPr/>
          <p:nvPr/>
        </p:nvGrpSpPr>
        <p:grpSpPr bwMode="auto">
          <a:xfrm>
            <a:off x="4697413" y="2463800"/>
            <a:ext cx="7267575" cy="3244850"/>
            <a:chOff x="0" y="0"/>
            <a:chExt cx="3434" cy="1533"/>
          </a:xfrm>
        </p:grpSpPr>
        <p:sp>
          <p:nvSpPr>
            <p:cNvPr id="17412" name="Oval 12"/>
            <p:cNvSpPr>
              <a:spLocks noChangeArrowheads="1"/>
            </p:cNvSpPr>
            <p:nvPr/>
          </p:nvSpPr>
          <p:spPr bwMode="auto">
            <a:xfrm>
              <a:off x="0" y="1451"/>
              <a:ext cx="3434" cy="82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/>
            </a:p>
          </p:txBody>
        </p:sp>
        <p:grpSp>
          <p:nvGrpSpPr>
            <p:cNvPr id="17413" name="Group 13"/>
            <p:cNvGrpSpPr/>
            <p:nvPr/>
          </p:nvGrpSpPr>
          <p:grpSpPr bwMode="auto">
            <a:xfrm>
              <a:off x="302" y="0"/>
              <a:ext cx="2815" cy="1491"/>
              <a:chOff x="0" y="0"/>
              <a:chExt cx="1348" cy="714"/>
            </a:xfrm>
          </p:grpSpPr>
          <p:pic>
            <p:nvPicPr>
              <p:cNvPr id="17414" name="Picture 14" descr="23_Analytix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348" cy="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7" name="Rectangle 15"/>
              <p:cNvSpPr>
                <a:spLocks noChangeArrowheads="1"/>
              </p:cNvSpPr>
              <p:nvPr/>
            </p:nvSpPr>
            <p:spPr bwMode="auto">
              <a:xfrm>
                <a:off x="205" y="39"/>
                <a:ext cx="940" cy="520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 b="-6292"/>
                </a:stretch>
              </a:blipFill>
              <a:ln w="9525" cmpd="sng">
                <a:solidFill>
                  <a:srgbClr val="232A34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/>
                <a:endParaRPr lang="zh-CN" altLang="en-US" sz="2400" noProof="1"/>
              </a:p>
            </p:txBody>
          </p:sp>
        </p:grpSp>
      </p:grpSp>
      <p:sp>
        <p:nvSpPr>
          <p:cNvPr id="18454" name="Freeform 22"/>
          <p:cNvSpPr>
            <a:spLocks noEditPoints="1"/>
          </p:cNvSpPr>
          <p:nvPr/>
        </p:nvSpPr>
        <p:spPr bwMode="auto">
          <a:xfrm>
            <a:off x="1258888" y="2754313"/>
            <a:ext cx="220662" cy="347662"/>
          </a:xfrm>
          <a:custGeom>
            <a:avLst/>
            <a:gdLst>
              <a:gd name="T0" fmla="*/ 56 w 80"/>
              <a:gd name="T1" fmla="*/ 104 h 128"/>
              <a:gd name="T2" fmla="*/ 52 w 80"/>
              <a:gd name="T3" fmla="*/ 108 h 128"/>
              <a:gd name="T4" fmla="*/ 28 w 80"/>
              <a:gd name="T5" fmla="*/ 108 h 128"/>
              <a:gd name="T6" fmla="*/ 24 w 80"/>
              <a:gd name="T7" fmla="*/ 104 h 128"/>
              <a:gd name="T8" fmla="*/ 28 w 80"/>
              <a:gd name="T9" fmla="*/ 100 h 128"/>
              <a:gd name="T10" fmla="*/ 52 w 80"/>
              <a:gd name="T11" fmla="*/ 100 h 128"/>
              <a:gd name="T12" fmla="*/ 56 w 80"/>
              <a:gd name="T13" fmla="*/ 104 h 128"/>
              <a:gd name="T14" fmla="*/ 52 w 80"/>
              <a:gd name="T15" fmla="*/ 112 h 128"/>
              <a:gd name="T16" fmla="*/ 28 w 80"/>
              <a:gd name="T17" fmla="*/ 112 h 128"/>
              <a:gd name="T18" fmla="*/ 24 w 80"/>
              <a:gd name="T19" fmla="*/ 116 h 128"/>
              <a:gd name="T20" fmla="*/ 28 w 80"/>
              <a:gd name="T21" fmla="*/ 120 h 128"/>
              <a:gd name="T22" fmla="*/ 36 w 80"/>
              <a:gd name="T23" fmla="*/ 128 h 128"/>
              <a:gd name="T24" fmla="*/ 44 w 80"/>
              <a:gd name="T25" fmla="*/ 128 h 128"/>
              <a:gd name="T26" fmla="*/ 52 w 80"/>
              <a:gd name="T27" fmla="*/ 120 h 128"/>
              <a:gd name="T28" fmla="*/ 56 w 80"/>
              <a:gd name="T29" fmla="*/ 116 h 128"/>
              <a:gd name="T30" fmla="*/ 52 w 80"/>
              <a:gd name="T31" fmla="*/ 112 h 128"/>
              <a:gd name="T32" fmla="*/ 40 w 80"/>
              <a:gd name="T33" fmla="*/ 8 h 128"/>
              <a:gd name="T34" fmla="*/ 72 w 80"/>
              <a:gd name="T35" fmla="*/ 40 h 128"/>
              <a:gd name="T36" fmla="*/ 56 w 80"/>
              <a:gd name="T37" fmla="*/ 68 h 128"/>
              <a:gd name="T38" fmla="*/ 52 w 80"/>
              <a:gd name="T39" fmla="*/ 70 h 128"/>
              <a:gd name="T40" fmla="*/ 52 w 80"/>
              <a:gd name="T41" fmla="*/ 88 h 128"/>
              <a:gd name="T42" fmla="*/ 28 w 80"/>
              <a:gd name="T43" fmla="*/ 88 h 128"/>
              <a:gd name="T44" fmla="*/ 28 w 80"/>
              <a:gd name="T45" fmla="*/ 70 h 128"/>
              <a:gd name="T46" fmla="*/ 24 w 80"/>
              <a:gd name="T47" fmla="*/ 68 h 128"/>
              <a:gd name="T48" fmla="*/ 8 w 80"/>
              <a:gd name="T49" fmla="*/ 40 h 128"/>
              <a:gd name="T50" fmla="*/ 40 w 80"/>
              <a:gd name="T51" fmla="*/ 8 h 128"/>
              <a:gd name="T52" fmla="*/ 40 w 80"/>
              <a:gd name="T53" fmla="*/ 0 h 128"/>
              <a:gd name="T54" fmla="*/ 0 w 80"/>
              <a:gd name="T55" fmla="*/ 40 h 128"/>
              <a:gd name="T56" fmla="*/ 20 w 80"/>
              <a:gd name="T57" fmla="*/ 75 h 128"/>
              <a:gd name="T58" fmla="*/ 20 w 80"/>
              <a:gd name="T59" fmla="*/ 88 h 128"/>
              <a:gd name="T60" fmla="*/ 28 w 80"/>
              <a:gd name="T61" fmla="*/ 96 h 128"/>
              <a:gd name="T62" fmla="*/ 52 w 80"/>
              <a:gd name="T63" fmla="*/ 96 h 128"/>
              <a:gd name="T64" fmla="*/ 60 w 80"/>
              <a:gd name="T65" fmla="*/ 88 h 128"/>
              <a:gd name="T66" fmla="*/ 60 w 80"/>
              <a:gd name="T67" fmla="*/ 75 h 128"/>
              <a:gd name="T68" fmla="*/ 80 w 80"/>
              <a:gd name="T69" fmla="*/ 40 h 128"/>
              <a:gd name="T70" fmla="*/ 40 w 80"/>
              <a:gd name="T7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" h="128">
                <a:moveTo>
                  <a:pt x="56" y="104"/>
                </a:moveTo>
                <a:cubicBezTo>
                  <a:pt x="56" y="106"/>
                  <a:pt x="54" y="108"/>
                  <a:pt x="52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6" y="108"/>
                  <a:pt x="24" y="106"/>
                  <a:pt x="24" y="104"/>
                </a:cubicBezTo>
                <a:cubicBezTo>
                  <a:pt x="24" y="102"/>
                  <a:pt x="26" y="100"/>
                  <a:pt x="28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4" y="100"/>
                  <a:pt x="56" y="102"/>
                  <a:pt x="56" y="104"/>
                </a:cubicBezTo>
                <a:close/>
                <a:moveTo>
                  <a:pt x="52" y="112"/>
                </a:moveTo>
                <a:cubicBezTo>
                  <a:pt x="28" y="112"/>
                  <a:pt x="28" y="112"/>
                  <a:pt x="28" y="112"/>
                </a:cubicBezTo>
                <a:cubicBezTo>
                  <a:pt x="26" y="112"/>
                  <a:pt x="24" y="114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cubicBezTo>
                  <a:pt x="28" y="125"/>
                  <a:pt x="31" y="128"/>
                  <a:pt x="36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8" y="128"/>
                  <a:pt x="52" y="125"/>
                  <a:pt x="52" y="120"/>
                </a:cubicBezTo>
                <a:cubicBezTo>
                  <a:pt x="54" y="120"/>
                  <a:pt x="56" y="118"/>
                  <a:pt x="56" y="116"/>
                </a:cubicBezTo>
                <a:cubicBezTo>
                  <a:pt x="56" y="114"/>
                  <a:pt x="54" y="112"/>
                  <a:pt x="52" y="112"/>
                </a:cubicBezTo>
                <a:close/>
                <a:moveTo>
                  <a:pt x="40" y="8"/>
                </a:moveTo>
                <a:cubicBezTo>
                  <a:pt x="57" y="8"/>
                  <a:pt x="72" y="23"/>
                  <a:pt x="72" y="40"/>
                </a:cubicBezTo>
                <a:cubicBezTo>
                  <a:pt x="72" y="52"/>
                  <a:pt x="66" y="62"/>
                  <a:pt x="56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88"/>
                  <a:pt x="52" y="88"/>
                  <a:pt x="52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70"/>
                  <a:pt x="28" y="70"/>
                  <a:pt x="28" y="70"/>
                </a:cubicBezTo>
                <a:cubicBezTo>
                  <a:pt x="24" y="68"/>
                  <a:pt x="24" y="68"/>
                  <a:pt x="24" y="68"/>
                </a:cubicBezTo>
                <a:cubicBezTo>
                  <a:pt x="14" y="62"/>
                  <a:pt x="8" y="52"/>
                  <a:pt x="8" y="40"/>
                </a:cubicBezTo>
                <a:cubicBezTo>
                  <a:pt x="8" y="23"/>
                  <a:pt x="22" y="8"/>
                  <a:pt x="40" y="8"/>
                </a:cubicBezTo>
                <a:close/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5"/>
                  <a:pt x="8" y="68"/>
                  <a:pt x="20" y="75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93"/>
                  <a:pt x="23" y="96"/>
                  <a:pt x="28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6" y="96"/>
                  <a:pt x="60" y="93"/>
                  <a:pt x="60" y="88"/>
                </a:cubicBezTo>
                <a:cubicBezTo>
                  <a:pt x="60" y="75"/>
                  <a:pt x="60" y="75"/>
                  <a:pt x="60" y="75"/>
                </a:cubicBezTo>
                <a:cubicBezTo>
                  <a:pt x="72" y="68"/>
                  <a:pt x="80" y="55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</a:path>
            </a:pathLst>
          </a:custGeom>
          <a:blipFill>
            <a:blip r:embed="rId4" cstate="email"/>
            <a:stretch>
              <a:fillRect/>
            </a:stretch>
          </a:blipFill>
          <a:ln w="12700"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400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911225" y="3435350"/>
            <a:ext cx="4129088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1065" noProof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065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1859240" y="2701555"/>
            <a:ext cx="2995308" cy="40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en-US" altLang="zh-CN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WHAT MAKES US DIFFERENT!</a:t>
            </a:r>
            <a:endParaRPr lang="en-US" altLang="zh-CN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61733" y="2612992"/>
            <a:ext cx="593328" cy="593328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sp>
        <p:nvSpPr>
          <p:cNvPr id="34" name="矩形 33"/>
          <p:cNvSpPr/>
          <p:nvPr/>
        </p:nvSpPr>
        <p:spPr>
          <a:xfrm>
            <a:off x="5607675" y="4805518"/>
            <a:ext cx="305445" cy="30544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4772561" y="489000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zh-CN" altLang="en-US" sz="24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华文中宋" panose="02010600040101010101" pitchFamily="2" charset="-122"/>
                <a:ea typeface="华文中宋" panose="02010600040101010101" pitchFamily="2" charset="-122"/>
              </a:rPr>
              <a:t>此处添加标题文本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7750629" y="715963"/>
            <a:ext cx="4209142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223026" y="715963"/>
            <a:ext cx="4159403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0725557" y="2679640"/>
            <a:ext cx="480923" cy="480923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 fontAlgn="auto"/>
            <a:endParaRPr lang="zh-CN" altLang="en-US" sz="2000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923371" y="1893772"/>
            <a:ext cx="1039269" cy="1039269"/>
          </a:xfrm>
          <a:prstGeom prst="rect">
            <a:avLst/>
          </a:prstGeom>
          <a:solidFill>
            <a:srgbClr val="121212"/>
          </a:solidFill>
          <a:ln w="6350">
            <a:gradFill>
              <a:gsLst>
                <a:gs pos="0">
                  <a:srgbClr val="FFC000"/>
                </a:gs>
                <a:gs pos="55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2400" noProof="1"/>
          </a:p>
        </p:txBody>
      </p:sp>
      <p:grpSp>
        <p:nvGrpSpPr>
          <p:cNvPr id="18449" name="Group 17"/>
          <p:cNvGrpSpPr/>
          <p:nvPr/>
        </p:nvGrpSpPr>
        <p:grpSpPr bwMode="auto">
          <a:xfrm>
            <a:off x="10255252" y="2190876"/>
            <a:ext cx="461433" cy="442384"/>
            <a:chOff x="0" y="0"/>
            <a:chExt cx="218" cy="20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450" name="Freeform 18"/>
            <p:cNvSpPr/>
            <p:nvPr/>
          </p:nvSpPr>
          <p:spPr bwMode="auto">
            <a:xfrm>
              <a:off x="115" y="0"/>
              <a:ext cx="89" cy="45"/>
            </a:xfrm>
            <a:custGeom>
              <a:avLst/>
              <a:gdLst>
                <a:gd name="T0" fmla="*/ 89 w 89"/>
                <a:gd name="T1" fmla="*/ 0 h 45"/>
                <a:gd name="T2" fmla="*/ 0 w 89"/>
                <a:gd name="T3" fmla="*/ 0 h 45"/>
                <a:gd name="T4" fmla="*/ 45 w 89"/>
                <a:gd name="T5" fmla="*/ 45 h 45"/>
                <a:gd name="T6" fmla="*/ 89 w 8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5">
                  <a:moveTo>
                    <a:pt x="89" y="0"/>
                  </a:moveTo>
                  <a:lnTo>
                    <a:pt x="0" y="0"/>
                  </a:lnTo>
                  <a:lnTo>
                    <a:pt x="45" y="45"/>
                  </a:lnTo>
                  <a:lnTo>
                    <a:pt x="89" y="0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451" name="Freeform 19"/>
            <p:cNvSpPr/>
            <p:nvPr/>
          </p:nvSpPr>
          <p:spPr bwMode="auto">
            <a:xfrm>
              <a:off x="103" y="7"/>
              <a:ext cx="115" cy="81"/>
            </a:xfrm>
            <a:custGeom>
              <a:avLst/>
              <a:gdLst>
                <a:gd name="T0" fmla="*/ 64 w 65"/>
                <a:gd name="T1" fmla="*/ 0 h 45"/>
                <a:gd name="T2" fmla="*/ 37 w 65"/>
                <a:gd name="T3" fmla="*/ 27 h 45"/>
                <a:gd name="T4" fmla="*/ 28 w 65"/>
                <a:gd name="T5" fmla="*/ 28 h 45"/>
                <a:gd name="T6" fmla="*/ 1 w 65"/>
                <a:gd name="T7" fmla="*/ 0 h 45"/>
                <a:gd name="T8" fmla="*/ 0 w 65"/>
                <a:gd name="T9" fmla="*/ 2 h 45"/>
                <a:gd name="T10" fmla="*/ 0 w 65"/>
                <a:gd name="T11" fmla="*/ 40 h 45"/>
                <a:gd name="T12" fmla="*/ 6 w 65"/>
                <a:gd name="T13" fmla="*/ 45 h 45"/>
                <a:gd name="T14" fmla="*/ 59 w 65"/>
                <a:gd name="T15" fmla="*/ 45 h 45"/>
                <a:gd name="T16" fmla="*/ 65 w 65"/>
                <a:gd name="T17" fmla="*/ 40 h 45"/>
                <a:gd name="T18" fmla="*/ 65 w 65"/>
                <a:gd name="T19" fmla="*/ 2 h 45"/>
                <a:gd name="T20" fmla="*/ 64 w 65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5">
                  <a:moveTo>
                    <a:pt x="64" y="0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4" y="30"/>
                    <a:pt x="31" y="30"/>
                    <a:pt x="28" y="2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3" y="45"/>
                    <a:pt x="6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2" y="45"/>
                    <a:pt x="65" y="43"/>
                    <a:pt x="65" y="4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1"/>
                    <a:pt x="65" y="1"/>
                    <a:pt x="64" y="0"/>
                  </a:cubicBez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452" name="Freeform 20"/>
            <p:cNvSpPr/>
            <p:nvPr/>
          </p:nvSpPr>
          <p:spPr bwMode="auto">
            <a:xfrm>
              <a:off x="0" y="0"/>
              <a:ext cx="179" cy="181"/>
            </a:xfrm>
            <a:custGeom>
              <a:avLst/>
              <a:gdLst>
                <a:gd name="T0" fmla="*/ 88 w 101"/>
                <a:gd name="T1" fmla="*/ 71 h 101"/>
                <a:gd name="T2" fmla="*/ 13 w 101"/>
                <a:gd name="T3" fmla="*/ 71 h 101"/>
                <a:gd name="T4" fmla="*/ 13 w 101"/>
                <a:gd name="T5" fmla="*/ 13 h 101"/>
                <a:gd name="T6" fmla="*/ 54 w 101"/>
                <a:gd name="T7" fmla="*/ 13 h 101"/>
                <a:gd name="T8" fmla="*/ 54 w 101"/>
                <a:gd name="T9" fmla="*/ 3 h 101"/>
                <a:gd name="T10" fmla="*/ 54 w 101"/>
                <a:gd name="T11" fmla="*/ 0 h 101"/>
                <a:gd name="T12" fmla="*/ 0 w 101"/>
                <a:gd name="T13" fmla="*/ 0 h 101"/>
                <a:gd name="T14" fmla="*/ 0 w 101"/>
                <a:gd name="T15" fmla="*/ 84 h 101"/>
                <a:gd name="T16" fmla="*/ 33 w 101"/>
                <a:gd name="T17" fmla="*/ 84 h 101"/>
                <a:gd name="T18" fmla="*/ 33 w 101"/>
                <a:gd name="T19" fmla="*/ 101 h 101"/>
                <a:gd name="T20" fmla="*/ 71 w 101"/>
                <a:gd name="T21" fmla="*/ 101 h 101"/>
                <a:gd name="T22" fmla="*/ 71 w 101"/>
                <a:gd name="T23" fmla="*/ 84 h 101"/>
                <a:gd name="T24" fmla="*/ 101 w 101"/>
                <a:gd name="T25" fmla="*/ 84 h 101"/>
                <a:gd name="T26" fmla="*/ 101 w 101"/>
                <a:gd name="T27" fmla="*/ 53 h 101"/>
                <a:gd name="T28" fmla="*/ 88 w 101"/>
                <a:gd name="T29" fmla="*/ 53 h 101"/>
                <a:gd name="T30" fmla="*/ 88 w 101"/>
                <a:gd name="T31" fmla="*/ 7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01">
                  <a:moveTo>
                    <a:pt x="88" y="71"/>
                  </a:moveTo>
                  <a:cubicBezTo>
                    <a:pt x="13" y="71"/>
                    <a:pt x="13" y="71"/>
                    <a:pt x="13" y="7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88" y="53"/>
                    <a:pt x="88" y="53"/>
                    <a:pt x="88" y="53"/>
                  </a:cubicBezTo>
                  <a:lnTo>
                    <a:pt x="88" y="71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453" name="Rectangle 21"/>
            <p:cNvSpPr>
              <a:spLocks noChangeArrowheads="1"/>
            </p:cNvSpPr>
            <p:nvPr/>
          </p:nvSpPr>
          <p:spPr bwMode="auto">
            <a:xfrm>
              <a:off x="21" y="191"/>
              <a:ext cx="141" cy="18"/>
            </a:xfrm>
            <a:prstGeom prst="rect">
              <a:avLst/>
            </a:pr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84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7" dur="1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44" dur="1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animScale>
                                      <p:cBhvr>
                                        <p:cTn id="51" dur="150" fill="hold"/>
                                        <p:tgtEl>
                                          <p:spTgt spid="184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65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72" dur="1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1" grpId="0" animBg="1"/>
      <p:bldP spid="31" grpId="1" animBg="1"/>
      <p:bldP spid="18454" grpId="0" animBg="1"/>
      <p:bldP spid="18454" grpId="1" animBg="1"/>
      <p:bldP spid="18455" grpId="0"/>
      <p:bldP spid="18456" grpId="0"/>
      <p:bldP spid="30" grpId="0" animBg="1"/>
      <p:bldP spid="30" grpId="1" animBg="1"/>
      <p:bldP spid="34" grpId="0" animBg="1"/>
      <p:bldP spid="34" grpId="1" animBg="1"/>
      <p:bldP spid="32" grpId="0" animBg="1"/>
      <p:bldP spid="32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5467637" y="3540171"/>
            <a:ext cx="1240083" cy="338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8565" fontAlgn="auto"/>
            <a:r>
              <a:rPr lang="en-US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TWO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4343402" y="2998915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/>
            <a:r>
              <a:rPr lang="zh-CN" altLang="en-US" sz="4000" b="0" noProof="1">
                <a:blipFill>
                  <a:blip r:embed="rId1"/>
                  <a:stretch>
                    <a:fillRect/>
                  </a:stretch>
                </a:blipFill>
                <a:latin typeface="华文中宋" panose="02010600040101010101" pitchFamily="2" charset="-122"/>
                <a:ea typeface="华文中宋" panose="02010600040101010101" pitchFamily="2" charset="-122"/>
              </a:rPr>
              <a:t>工作完成情况</a:t>
            </a:r>
            <a:endParaRPr lang="zh-CN" altLang="en-US" sz="4000" b="0" noProof="1">
              <a:blipFill>
                <a:blip r:embed="rId1"/>
                <a:stretch>
                  <a:fillRect/>
                </a:stretch>
              </a:blip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1954951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-457200" algn="ctr" defTabSz="1218565" fontAlgn="auto">
              <a:buFont typeface="Wingdings" panose="05000000000000000000" pitchFamily="2" charset="2"/>
              <a:buChar char="l"/>
            </a:pPr>
            <a:r>
              <a:rPr lang="zh-CN" altLang="en-US" sz="16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月度计划</a:t>
            </a:r>
            <a:r>
              <a:rPr lang="zh-CN" altLang="en-US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4100006" y="4326340"/>
            <a:ext cx="1877437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工作达标情况</a:t>
            </a:r>
            <a:endParaRPr lang="zh-CN" altLang="en-US" noProof="1"/>
          </a:p>
        </p:txBody>
      </p:sp>
      <p:sp>
        <p:nvSpPr>
          <p:cNvPr id="7" name="TextBox 24"/>
          <p:cNvSpPr txBox="1"/>
          <p:nvPr/>
        </p:nvSpPr>
        <p:spPr>
          <a:xfrm>
            <a:off x="6347651" y="4326340"/>
            <a:ext cx="1672253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存在的不足</a:t>
            </a:r>
            <a:endParaRPr lang="zh-CN" altLang="en-US" noProof="1"/>
          </a:p>
        </p:txBody>
      </p:sp>
      <p:sp>
        <p:nvSpPr>
          <p:cNvPr id="8" name="TextBox 25"/>
          <p:cNvSpPr txBox="1"/>
          <p:nvPr/>
        </p:nvSpPr>
        <p:spPr>
          <a:xfrm>
            <a:off x="8287520" y="4326340"/>
            <a:ext cx="2082621" cy="33855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indent="-457200" algn="ctr" defTabSz="1218565">
              <a:buFont typeface="Wingdings" panose="05000000000000000000" pitchFamily="2" charset="2"/>
              <a:buChar char="l"/>
              <a:defRPr sz="160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noProof="1"/>
              <a:t>改善不足的对策</a:t>
            </a:r>
            <a:endParaRPr lang="zh-CN" altLang="en-US" noProof="1"/>
          </a:p>
        </p:txBody>
      </p:sp>
      <p:sp>
        <p:nvSpPr>
          <p:cNvPr id="9" name="TextBox 6"/>
          <p:cNvSpPr txBox="1"/>
          <p:nvPr/>
        </p:nvSpPr>
        <p:spPr>
          <a:xfrm>
            <a:off x="5457935" y="1666501"/>
            <a:ext cx="1259484" cy="1057112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en-US" altLang="zh-CN" sz="480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02</a:t>
            </a:r>
            <a:endParaRPr lang="zh-CN" altLang="en-US" sz="4800" noProof="1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349298" y="4802188"/>
            <a:ext cx="109757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111511" y="4165600"/>
            <a:ext cx="11028554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7619</Words>
  <Application>WPS 演示</Application>
  <PresentationFormat>自定义</PresentationFormat>
  <Paragraphs>424</Paragraphs>
  <Slides>25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等线</vt:lpstr>
      <vt:lpstr>等线 Light</vt:lpstr>
      <vt:lpstr>华文中宋</vt:lpstr>
      <vt:lpstr>Impact</vt:lpstr>
      <vt:lpstr>微软雅黑</vt:lpstr>
      <vt:lpstr>Calibri Light</vt:lpstr>
      <vt:lpstr>Calibri</vt:lpstr>
      <vt:lpstr>Calibri</vt:lpstr>
      <vt:lpstr>Arial Unicode MS</vt:lpstr>
      <vt:lpstr>Meiryo</vt:lpstr>
      <vt:lpstr>Yu Gothic</vt:lpstr>
      <vt:lpstr>Office 主题​​</vt:lpstr>
      <vt:lpstr>excel.sheet.8</vt:lpstr>
      <vt:lpstr>excel.sheet.8</vt:lpstr>
      <vt:lpstr>excel.sheet.8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解忧素材</Company>
  <LinksUpToDate>false</LinksUpToDate>
  <SharedDoc>false</SharedDoc>
  <HyperlinksChanged>false</HyperlinksChanged>
  <AppVersion>14.0000</AppVersion>
  <Manager>解忧素材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解忧素材</dc:title>
  <dc:creator>解忧素材：http://shop248912786.taobao.com/index.htm; 蓝素材：itren.taobao.com; 徐威方</dc:creator>
  <cp:keywords>蓝素材：itren.taobao.com</cp:keywords>
  <dc:description>蓝素材：itren.taobao.com</dc:description>
  <dc:subject>解忧素材</dc:subject>
  <cp:category>蓝素材：itren.taobao.com</cp:category>
  <cp:lastModifiedBy>kwl6163com</cp:lastModifiedBy>
  <cp:revision>6</cp:revision>
  <dcterms:created xsi:type="dcterms:W3CDTF">2017-01-11T08:21:00Z</dcterms:created>
  <dcterms:modified xsi:type="dcterms:W3CDTF">2019-01-10T13:51:44Z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