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64" r:id="rId4"/>
    <p:sldMasterId id="2147483668" r:id="rId5"/>
    <p:sldMasterId id="2147483672" r:id="rId6"/>
    <p:sldMasterId id="2147483676" r:id="rId7"/>
    <p:sldMasterId id="2147483680" r:id="rId8"/>
    <p:sldMasterId id="2147483684" r:id="rId9"/>
    <p:sldMasterId id="2147483688" r:id="rId10"/>
    <p:sldMasterId id="2147483692" r:id="rId11"/>
  </p:sldMasterIdLst>
  <p:notesMasterIdLst>
    <p:notesMasterId r:id="rId13"/>
  </p:notesMasterIdLst>
  <p:sldIdLst>
    <p:sldId id="518" r:id="rId12"/>
    <p:sldId id="471" r:id="rId14"/>
    <p:sldId id="353" r:id="rId15"/>
    <p:sldId id="352" r:id="rId16"/>
    <p:sldId id="520" r:id="rId17"/>
    <p:sldId id="519" r:id="rId18"/>
    <p:sldId id="521" r:id="rId19"/>
    <p:sldId id="522" r:id="rId20"/>
    <p:sldId id="523" r:id="rId21"/>
    <p:sldId id="524" r:id="rId22"/>
    <p:sldId id="525" r:id="rId23"/>
    <p:sldId id="527" r:id="rId24"/>
    <p:sldId id="526" r:id="rId25"/>
    <p:sldId id="528" r:id="rId26"/>
    <p:sldId id="529" r:id="rId27"/>
    <p:sldId id="533" r:id="rId28"/>
    <p:sldId id="530" r:id="rId29"/>
    <p:sldId id="531" r:id="rId30"/>
    <p:sldId id="532" r:id="rId31"/>
    <p:sldId id="535" r:id="rId32"/>
    <p:sldId id="538" r:id="rId33"/>
    <p:sldId id="537" r:id="rId34"/>
    <p:sldId id="539" r:id="rId35"/>
    <p:sldId id="540" r:id="rId36"/>
    <p:sldId id="297" r:id="rId37"/>
  </p:sldIdLst>
  <p:sldSz cx="12190095" cy="685927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6B47"/>
    <a:srgbClr val="A7B963"/>
    <a:srgbClr val="A6B963"/>
    <a:srgbClr val="769867"/>
    <a:srgbClr val="A64062"/>
    <a:srgbClr val="83896E"/>
    <a:srgbClr val="5B8156"/>
    <a:srgbClr val="98C991"/>
    <a:srgbClr val="135D93"/>
    <a:srgbClr val="5BC1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703" autoAdjust="0"/>
    <p:restoredTop sz="97778" autoAdjust="0"/>
  </p:normalViewPr>
  <p:slideViewPr>
    <p:cSldViewPr snapToGrid="0" showGuides="1">
      <p:cViewPr>
        <p:scale>
          <a:sx n="50" d="100"/>
          <a:sy n="50" d="100"/>
        </p:scale>
        <p:origin x="666" y="846"/>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0" Type="http://schemas.openxmlformats.org/officeDocument/2006/relationships/tableStyles" Target="tableStyles.xml"/><Relationship Id="rId4" Type="http://schemas.openxmlformats.org/officeDocument/2006/relationships/slideMaster" Target="slideMasters/slideMaster3.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25.xml"/><Relationship Id="rId36" Type="http://schemas.openxmlformats.org/officeDocument/2006/relationships/slide" Target="slides/slide24.xml"/><Relationship Id="rId35" Type="http://schemas.openxmlformats.org/officeDocument/2006/relationships/slide" Target="slides/slide23.xml"/><Relationship Id="rId34" Type="http://schemas.openxmlformats.org/officeDocument/2006/relationships/slide" Target="slides/slide22.xml"/><Relationship Id="rId33" Type="http://schemas.openxmlformats.org/officeDocument/2006/relationships/slide" Target="slides/slide21.xml"/><Relationship Id="rId32" Type="http://schemas.openxmlformats.org/officeDocument/2006/relationships/slide" Target="slides/slide20.xml"/><Relationship Id="rId31" Type="http://schemas.openxmlformats.org/officeDocument/2006/relationships/slide" Target="slides/slide19.xml"/><Relationship Id="rId30" Type="http://schemas.openxmlformats.org/officeDocument/2006/relationships/slide" Target="slides/slide18.xml"/><Relationship Id="rId3" Type="http://schemas.openxmlformats.org/officeDocument/2006/relationships/slideMaster" Target="slideMasters/slideMaster2.xml"/><Relationship Id="rId29" Type="http://schemas.openxmlformats.org/officeDocument/2006/relationships/slide" Target="slides/slide17.xml"/><Relationship Id="rId28" Type="http://schemas.openxmlformats.org/officeDocument/2006/relationships/slide" Target="slides/slide16.xml"/><Relationship Id="rId27" Type="http://schemas.openxmlformats.org/officeDocument/2006/relationships/slide" Target="slides/slide15.xml"/><Relationship Id="rId26" Type="http://schemas.openxmlformats.org/officeDocument/2006/relationships/slide" Target="slides/slide14.xml"/><Relationship Id="rId25" Type="http://schemas.openxmlformats.org/officeDocument/2006/relationships/slide" Target="slides/slide13.xml"/><Relationship Id="rId24" Type="http://schemas.openxmlformats.org/officeDocument/2006/relationships/slide" Target="slides/slide12.xml"/><Relationship Id="rId23" Type="http://schemas.openxmlformats.org/officeDocument/2006/relationships/slide" Target="slides/slide11.xml"/><Relationship Id="rId22" Type="http://schemas.openxmlformats.org/officeDocument/2006/relationships/slide" Target="slides/slide10.xml"/><Relationship Id="rId21" Type="http://schemas.openxmlformats.org/officeDocument/2006/relationships/slide" Target="slides/slide9.xml"/><Relationship Id="rId20" Type="http://schemas.openxmlformats.org/officeDocument/2006/relationships/slide" Target="slides/slide8.xml"/><Relationship Id="rId2" Type="http://schemas.openxmlformats.org/officeDocument/2006/relationships/theme" Target="theme/theme1.xml"/><Relationship Id="rId19" Type="http://schemas.openxmlformats.org/officeDocument/2006/relationships/slide" Target="slides/slide7.xml"/><Relationship Id="rId18" Type="http://schemas.openxmlformats.org/officeDocument/2006/relationships/slide" Target="slides/slide6.xml"/><Relationship Id="rId17" Type="http://schemas.openxmlformats.org/officeDocument/2006/relationships/slide" Target="slides/slide5.xml"/><Relationship Id="rId16" Type="http://schemas.openxmlformats.org/officeDocument/2006/relationships/slide" Target="slides/slide4.xml"/><Relationship Id="rId15" Type="http://schemas.openxmlformats.org/officeDocument/2006/relationships/slide" Target="slides/slide3.xml"/><Relationship Id="rId14" Type="http://schemas.openxmlformats.org/officeDocument/2006/relationships/slide" Target="slides/slide2.xml"/><Relationship Id="rId13" Type="http://schemas.openxmlformats.org/officeDocument/2006/relationships/notesMaster" Target="notesMasters/notesMaster1.xml"/><Relationship Id="rId12" Type="http://schemas.openxmlformats.org/officeDocument/2006/relationships/slide" Target="slides/slide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2" Type="http://schemas.openxmlformats.org/officeDocument/2006/relationships/themeOverride" Target="../theme/themeOverrid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2" Type="http://schemas.openxmlformats.org/officeDocument/2006/relationships/themeOverride" Target="../theme/themeOverrid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2" Type="http://schemas.openxmlformats.org/officeDocument/2006/relationships/themeOverride" Target="../theme/themeOverride4.xml"/><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1" Type="http://schemas.openxmlformats.org/officeDocument/2006/relationships/package" Target="../embeddings/Workbook5.xlsx"/></Relationships>
</file>

<file path=ppt/charts/_rels/chart6.xml.rels><?xml version="1.0" encoding="UTF-8" standalone="yes"?>
<Relationships xmlns="http://schemas.openxmlformats.org/package/2006/relationships"><Relationship Id="rId1" Type="http://schemas.openxmlformats.org/officeDocument/2006/relationships/package" Target="../embeddings/Workbook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explosion val="0"/>
          <c:dPt>
            <c:idx val="0"/>
            <c:bubble3D val="0"/>
            <c:spPr>
              <a:solidFill>
                <a:srgbClr val="A7B963"/>
              </a:solidFill>
            </c:spPr>
          </c:dPt>
          <c:dPt>
            <c:idx val="1"/>
            <c:bubble3D val="0"/>
            <c:spPr>
              <a:noFill/>
            </c:spPr>
          </c:dPt>
          <c:dLbls>
            <c:delete val="1"/>
          </c:dLbls>
          <c:cat>
            <c:numRef>
              <c:f>Sheet1!$A$2:$A$3</c:f>
              <c:numCache>
                <c:formatCode>General</c:formatCode>
                <c:ptCount val="2"/>
              </c:numCache>
            </c:numRef>
          </c:cat>
          <c:val>
            <c:numRef>
              <c:f>Sheet1!$B$2:$B$3</c:f>
              <c:numCache>
                <c:formatCode>General</c:formatCode>
                <c:ptCount val="2"/>
                <c:pt idx="0">
                  <c:v>73</c:v>
                </c:pt>
                <c:pt idx="1">
                  <c:v>27</c:v>
                </c:pt>
              </c:numCache>
            </c:numRef>
          </c:val>
        </c:ser>
        <c:dLbls>
          <c:showLegendKey val="0"/>
          <c:showVal val="0"/>
          <c:showCatName val="0"/>
          <c:showSerName val="0"/>
          <c:showPercent val="0"/>
          <c:showBubbleSize val="0"/>
          <c:showLeaderLines val="1"/>
        </c:dLbls>
        <c:firstSliceAng val="0"/>
        <c:holeSize val="82"/>
      </c:doughnutChart>
    </c:plotArea>
    <c:plotVisOnly val="1"/>
    <c:dispBlanksAs val="zero"/>
    <c:showDLblsOverMax val="0"/>
  </c:chart>
  <c:txPr>
    <a:bodyPr/>
    <a:lstStyle/>
    <a:p>
      <a:pPr>
        <a:defRPr lang="zh-CN" sz="1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explosion val="0"/>
          <c:dPt>
            <c:idx val="0"/>
            <c:bubble3D val="0"/>
            <c:spPr>
              <a:solidFill>
                <a:srgbClr val="F76B47"/>
              </a:solidFill>
            </c:spPr>
          </c:dPt>
          <c:dPt>
            <c:idx val="1"/>
            <c:bubble3D val="0"/>
            <c:spPr>
              <a:noFill/>
            </c:spPr>
          </c:dPt>
          <c:dLbls>
            <c:delete val="1"/>
          </c:dLbls>
          <c:cat>
            <c:numRef>
              <c:f>Sheet1!$A$2:$A$3</c:f>
              <c:numCache>
                <c:formatCode>General</c:formatCode>
                <c:ptCount val="2"/>
              </c:numCache>
            </c:numRef>
          </c:cat>
          <c:val>
            <c:numRef>
              <c:f>Sheet1!$B$2:$B$3</c:f>
              <c:numCache>
                <c:formatCode>General</c:formatCode>
                <c:ptCount val="2"/>
                <c:pt idx="0">
                  <c:v>73</c:v>
                </c:pt>
                <c:pt idx="1">
                  <c:v>27</c:v>
                </c:pt>
              </c:numCache>
            </c:numRef>
          </c:val>
        </c:ser>
        <c:dLbls>
          <c:showLegendKey val="0"/>
          <c:showVal val="0"/>
          <c:showCatName val="0"/>
          <c:showSerName val="0"/>
          <c:showPercent val="0"/>
          <c:showBubbleSize val="0"/>
          <c:showLeaderLines val="1"/>
        </c:dLbls>
        <c:firstSliceAng val="0"/>
        <c:holeSize val="82"/>
      </c:doughnutChart>
    </c:plotArea>
    <c:plotVisOnly val="1"/>
    <c:dispBlanksAs val="zero"/>
    <c:showDLblsOverMax val="0"/>
  </c:chart>
  <c:txPr>
    <a:bodyPr/>
    <a:lstStyle/>
    <a:p>
      <a:pPr>
        <a:defRPr lang="zh-CN" sz="18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explosion val="0"/>
          <c:dPt>
            <c:idx val="0"/>
            <c:bubble3D val="0"/>
            <c:spPr>
              <a:solidFill>
                <a:srgbClr val="A7B963"/>
              </a:solidFill>
            </c:spPr>
          </c:dPt>
          <c:dPt>
            <c:idx val="1"/>
            <c:bubble3D val="0"/>
            <c:spPr>
              <a:noFill/>
            </c:spPr>
          </c:dPt>
          <c:dLbls>
            <c:delete val="1"/>
          </c:dLbls>
          <c:cat>
            <c:numRef>
              <c:f>Sheet1!$A$2:$A$3</c:f>
              <c:numCache>
                <c:formatCode>General</c:formatCode>
                <c:ptCount val="2"/>
              </c:numCache>
            </c:numRef>
          </c:cat>
          <c:val>
            <c:numRef>
              <c:f>Sheet1!$B$2:$B$3</c:f>
              <c:numCache>
                <c:formatCode>General</c:formatCode>
                <c:ptCount val="2"/>
                <c:pt idx="0">
                  <c:v>73</c:v>
                </c:pt>
                <c:pt idx="1">
                  <c:v>27</c:v>
                </c:pt>
              </c:numCache>
            </c:numRef>
          </c:val>
        </c:ser>
        <c:dLbls>
          <c:showLegendKey val="0"/>
          <c:showVal val="0"/>
          <c:showCatName val="0"/>
          <c:showSerName val="0"/>
          <c:showPercent val="0"/>
          <c:showBubbleSize val="0"/>
          <c:showLeaderLines val="1"/>
        </c:dLbls>
        <c:firstSliceAng val="0"/>
        <c:holeSize val="82"/>
      </c:doughnutChart>
    </c:plotArea>
    <c:plotVisOnly val="1"/>
    <c:dispBlanksAs val="zero"/>
    <c:showDLblsOverMax val="0"/>
  </c:chart>
  <c:txPr>
    <a:bodyPr/>
    <a:lstStyle/>
    <a:p>
      <a:pPr>
        <a:defRPr lang="zh-CN" sz="1800"/>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explosion val="0"/>
          <c:dPt>
            <c:idx val="0"/>
            <c:bubble3D val="0"/>
            <c:spPr>
              <a:solidFill>
                <a:srgbClr val="F76B47"/>
              </a:solidFill>
            </c:spPr>
          </c:dPt>
          <c:dPt>
            <c:idx val="1"/>
            <c:bubble3D val="0"/>
            <c:spPr>
              <a:noFill/>
            </c:spPr>
          </c:dPt>
          <c:dLbls>
            <c:delete val="1"/>
          </c:dLbls>
          <c:cat>
            <c:numRef>
              <c:f>Sheet1!$A$2:$A$3</c:f>
              <c:numCache>
                <c:formatCode>General</c:formatCode>
                <c:ptCount val="2"/>
              </c:numCache>
            </c:numRef>
          </c:cat>
          <c:val>
            <c:numRef>
              <c:f>Sheet1!$B$2:$B$3</c:f>
              <c:numCache>
                <c:formatCode>General</c:formatCode>
                <c:ptCount val="2"/>
                <c:pt idx="0">
                  <c:v>73</c:v>
                </c:pt>
                <c:pt idx="1">
                  <c:v>27</c:v>
                </c:pt>
              </c:numCache>
            </c:numRef>
          </c:val>
        </c:ser>
        <c:dLbls>
          <c:showLegendKey val="0"/>
          <c:showVal val="0"/>
          <c:showCatName val="0"/>
          <c:showSerName val="0"/>
          <c:showPercent val="0"/>
          <c:showBubbleSize val="0"/>
          <c:showLeaderLines val="1"/>
        </c:dLbls>
        <c:firstSliceAng val="0"/>
        <c:holeSize val="82"/>
      </c:doughnutChart>
    </c:plotArea>
    <c:plotVisOnly val="1"/>
    <c:dispBlanksAs val="zero"/>
    <c:showDLblsOverMax val="0"/>
  </c:chart>
  <c:txPr>
    <a:bodyPr/>
    <a:lstStyle/>
    <a:p>
      <a:pPr>
        <a:defRPr lang="zh-CN" sz="1800"/>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rgbClr val="F76B47"/>
            </a:solidFill>
            <a:ln>
              <a:noFill/>
            </a:ln>
            <a:effectLst/>
          </c:spPr>
          <c:invertIfNegative val="0"/>
          <c:dLbls>
            <c:delete val="1"/>
          </c:dLbls>
          <c:cat>
            <c:strRef>
              <c:f>Sheet1!$A$2:$A$4</c:f>
              <c:strCache>
                <c:ptCount val="3"/>
                <c:pt idx="0">
                  <c:v>类别 1</c:v>
                </c:pt>
                <c:pt idx="1">
                  <c:v>类别 2</c:v>
                </c:pt>
                <c:pt idx="2">
                  <c:v>类别 3</c:v>
                </c:pt>
              </c:strCache>
            </c:strRef>
          </c:cat>
          <c:val>
            <c:numRef>
              <c:f>Sheet1!$B$2:$B$4</c:f>
              <c:numCache>
                <c:formatCode>General</c:formatCode>
                <c:ptCount val="3"/>
                <c:pt idx="0">
                  <c:v>4.3</c:v>
                </c:pt>
                <c:pt idx="1">
                  <c:v>2.5</c:v>
                </c:pt>
                <c:pt idx="2">
                  <c:v>3.5</c:v>
                </c:pt>
              </c:numCache>
            </c:numRef>
          </c:val>
        </c:ser>
        <c:ser>
          <c:idx val="1"/>
          <c:order val="1"/>
          <c:tx>
            <c:strRef>
              <c:f>Sheet1!$C$1</c:f>
              <c:strCache>
                <c:ptCount val="1"/>
                <c:pt idx="0">
                  <c:v>系列 2</c:v>
                </c:pt>
              </c:strCache>
            </c:strRef>
          </c:tx>
          <c:spPr>
            <a:solidFill>
              <a:schemeClr val="bg1">
                <a:lumMod val="65000"/>
              </a:schemeClr>
            </a:solidFill>
            <a:ln>
              <a:noFill/>
            </a:ln>
            <a:effectLst/>
          </c:spPr>
          <c:invertIfNegative val="0"/>
          <c:dLbls>
            <c:delete val="1"/>
          </c:dLbls>
          <c:cat>
            <c:strRef>
              <c:f>Sheet1!$A$2:$A$4</c:f>
              <c:strCache>
                <c:ptCount val="3"/>
                <c:pt idx="0">
                  <c:v>类别 1</c:v>
                </c:pt>
                <c:pt idx="1">
                  <c:v>类别 2</c:v>
                </c:pt>
                <c:pt idx="2">
                  <c:v>类别 3</c:v>
                </c:pt>
              </c:strCache>
            </c:strRef>
          </c:cat>
          <c:val>
            <c:numRef>
              <c:f>Sheet1!$C$2:$C$4</c:f>
              <c:numCache>
                <c:formatCode>General</c:formatCode>
                <c:ptCount val="3"/>
                <c:pt idx="0">
                  <c:v>2.4</c:v>
                </c:pt>
                <c:pt idx="1">
                  <c:v>4.4</c:v>
                </c:pt>
                <c:pt idx="2">
                  <c:v>1.8</c:v>
                </c:pt>
              </c:numCache>
            </c:numRef>
          </c:val>
        </c:ser>
        <c:ser>
          <c:idx val="2"/>
          <c:order val="2"/>
          <c:tx>
            <c:strRef>
              <c:f>Sheet1!$D$1</c:f>
              <c:strCache>
                <c:ptCount val="1"/>
                <c:pt idx="0">
                  <c:v>系列 3</c:v>
                </c:pt>
              </c:strCache>
            </c:strRef>
          </c:tx>
          <c:spPr>
            <a:solidFill>
              <a:srgbClr val="A7B963"/>
            </a:solidFill>
            <a:ln>
              <a:noFill/>
            </a:ln>
            <a:effectLst/>
          </c:spPr>
          <c:invertIfNegative val="0"/>
          <c:dLbls>
            <c:delete val="1"/>
          </c:dLbls>
          <c:cat>
            <c:strRef>
              <c:f>Sheet1!$A$2:$A$4</c:f>
              <c:strCache>
                <c:ptCount val="3"/>
                <c:pt idx="0">
                  <c:v>类别 1</c:v>
                </c:pt>
                <c:pt idx="1">
                  <c:v>类别 2</c:v>
                </c:pt>
                <c:pt idx="2">
                  <c:v>类别 3</c:v>
                </c:pt>
              </c:strCache>
            </c:strRef>
          </c:cat>
          <c:val>
            <c:numRef>
              <c:f>Sheet1!$D$2:$D$4</c:f>
              <c:numCache>
                <c:formatCode>General</c:formatCode>
                <c:ptCount val="3"/>
                <c:pt idx="0">
                  <c:v>2</c:v>
                </c:pt>
                <c:pt idx="1">
                  <c:v>2</c:v>
                </c:pt>
                <c:pt idx="2">
                  <c:v>3</c:v>
                </c:pt>
              </c:numCache>
            </c:numRef>
          </c:val>
        </c:ser>
        <c:dLbls>
          <c:showLegendKey val="0"/>
          <c:showVal val="0"/>
          <c:showCatName val="0"/>
          <c:showSerName val="0"/>
          <c:showPercent val="0"/>
          <c:showBubbleSize val="0"/>
        </c:dLbls>
        <c:gapWidth val="150"/>
        <c:axId val="165958016"/>
        <c:axId val="165959552"/>
      </c:barChart>
      <c:catAx>
        <c:axId val="165958016"/>
        <c:scaling>
          <c:orientation val="minMax"/>
        </c:scaling>
        <c:delete val="0"/>
        <c:axPos val="l"/>
        <c:numFmt formatCode="General" sourceLinked="1"/>
        <c:majorTickMark val="out"/>
        <c:minorTickMark val="none"/>
        <c:tickLblPos val="nextTo"/>
        <c:spPr>
          <a:noFill/>
          <a:ln w="6350" cap="flat" cmpd="sng" algn="ctr">
            <a:solidFill>
              <a:schemeClr val="bg1">
                <a:lumMod val="85000"/>
              </a:schemeClr>
            </a:solidFill>
            <a:prstDash val="solid"/>
            <a:round/>
          </a:ln>
          <a:effectLst/>
        </c:spPr>
        <c:txPr>
          <a:bodyPr rot="-60000000" spcFirstLastPara="0" vertOverflow="ellipsis" horzOverflow="overflow" vert="horz" wrap="square" anchor="ctr" anchorCtr="1"/>
          <a:lstStyle/>
          <a:p>
            <a:pPr>
              <a:defRPr lang="zh-CN" sz="800" b="0" i="0" u="none" strike="noStrike" kern="1200" baseline="0">
                <a:solidFill>
                  <a:schemeClr val="bg1">
                    <a:lumMod val="50000"/>
                  </a:schemeClr>
                </a:solidFill>
                <a:latin typeface="微软雅黑" panose="020B0503020204020204" pitchFamily="34" charset="-122"/>
                <a:ea typeface="微软雅黑" panose="020B0503020204020204" pitchFamily="34" charset="-122"/>
                <a:cs typeface="+mn-cs"/>
              </a:defRPr>
            </a:pPr>
          </a:p>
        </c:txPr>
        <c:crossAx val="165959552"/>
        <c:crosses val="autoZero"/>
        <c:auto val="1"/>
        <c:lblAlgn val="ctr"/>
        <c:lblOffset val="100"/>
        <c:noMultiLvlLbl val="0"/>
      </c:catAx>
      <c:valAx>
        <c:axId val="165959552"/>
        <c:scaling>
          <c:orientation val="minMax"/>
        </c:scaling>
        <c:delete val="0"/>
        <c:axPos val="b"/>
        <c:majorGridlines>
          <c:spPr>
            <a:ln w="6350" cap="flat" cmpd="sng" algn="ctr">
              <a:solidFill>
                <a:schemeClr val="bg1">
                  <a:lumMod val="85000"/>
                </a:schemeClr>
              </a:solidFill>
              <a:prstDash val="solid"/>
              <a:round/>
            </a:ln>
            <a:effectLst/>
          </c:spPr>
        </c:majorGridlines>
        <c:numFmt formatCode="General" sourceLinked="1"/>
        <c:majorTickMark val="out"/>
        <c:minorTickMark val="none"/>
        <c:tickLblPos val="nextTo"/>
        <c:spPr>
          <a:noFill/>
          <a:ln w="6350" cap="flat" cmpd="sng" algn="ctr">
            <a:solidFill>
              <a:schemeClr val="bg1">
                <a:lumMod val="85000"/>
              </a:schemeClr>
            </a:solidFill>
            <a:prstDash val="solid"/>
            <a:round/>
          </a:ln>
          <a:effectLst/>
        </c:spPr>
        <c:txPr>
          <a:bodyPr rot="-60000000" spcFirstLastPara="0" vertOverflow="ellipsis" horzOverflow="overflow" vert="horz" wrap="square" anchor="ctr" anchorCtr="1"/>
          <a:lstStyle/>
          <a:p>
            <a:pPr>
              <a:defRPr lang="zh-CN" sz="800" b="0" i="0" u="none" strike="noStrike" kern="1200" baseline="0">
                <a:solidFill>
                  <a:schemeClr val="bg1">
                    <a:lumMod val="50000"/>
                  </a:schemeClr>
                </a:solidFill>
                <a:latin typeface="微软雅黑" panose="020B0503020204020204" pitchFamily="34" charset="-122"/>
                <a:ea typeface="微软雅黑" panose="020B0503020204020204" pitchFamily="34" charset="-122"/>
                <a:cs typeface="+mn-cs"/>
              </a:defRPr>
            </a:pPr>
          </a:p>
        </c:txPr>
        <c:crossAx val="165958016"/>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1800"/>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One</c:v>
                </c:pt>
              </c:strCache>
            </c:strRef>
          </c:tx>
          <c:spPr>
            <a:solidFill>
              <a:srgbClr val="F76B47"/>
            </a:solidFill>
            <a:ln>
              <a:noFill/>
            </a:ln>
            <a:effectLst/>
          </c:spPr>
          <c:dLbls>
            <c:delete val="1"/>
          </c:dLbls>
          <c:cat>
            <c:strRef>
              <c:f>Sheet1!$A$2:$A$6</c:f>
              <c:strCache>
                <c:ptCount val="5"/>
                <c:pt idx="0">
                  <c:v>Data 1</c:v>
                </c:pt>
                <c:pt idx="1">
                  <c:v>Data 2</c:v>
                </c:pt>
                <c:pt idx="2">
                  <c:v>Data 3</c:v>
                </c:pt>
                <c:pt idx="3">
                  <c:v>Data 4</c:v>
                </c:pt>
                <c:pt idx="4">
                  <c:v>Data 5</c:v>
                </c:pt>
              </c:strCache>
            </c:strRef>
          </c:cat>
          <c:val>
            <c:numRef>
              <c:f>Sheet1!$B$2:$B$6</c:f>
              <c:numCache>
                <c:formatCode>General</c:formatCode>
                <c:ptCount val="5"/>
                <c:pt idx="0">
                  <c:v>0</c:v>
                </c:pt>
                <c:pt idx="1">
                  <c:v>0</c:v>
                </c:pt>
                <c:pt idx="2">
                  <c:v>28</c:v>
                </c:pt>
                <c:pt idx="3">
                  <c:v>0</c:v>
                </c:pt>
                <c:pt idx="4">
                  <c:v>0</c:v>
                </c:pt>
              </c:numCache>
            </c:numRef>
          </c:val>
        </c:ser>
        <c:ser>
          <c:idx val="1"/>
          <c:order val="1"/>
          <c:tx>
            <c:strRef>
              <c:f>Sheet1!$C$1</c:f>
              <c:strCache>
                <c:ptCount val="1"/>
                <c:pt idx="0">
                  <c:v>Two</c:v>
                </c:pt>
              </c:strCache>
            </c:strRef>
          </c:tx>
          <c:spPr>
            <a:solidFill>
              <a:srgbClr val="A7B963"/>
            </a:solidFill>
            <a:ln>
              <a:noFill/>
            </a:ln>
            <a:effectLst/>
          </c:spPr>
          <c:dLbls>
            <c:delete val="1"/>
          </c:dLbls>
          <c:cat>
            <c:strRef>
              <c:f>Sheet1!$A$2:$A$6</c:f>
              <c:strCache>
                <c:ptCount val="5"/>
                <c:pt idx="0">
                  <c:v>Data 1</c:v>
                </c:pt>
                <c:pt idx="1">
                  <c:v>Data 2</c:v>
                </c:pt>
                <c:pt idx="2">
                  <c:v>Data 3</c:v>
                </c:pt>
                <c:pt idx="3">
                  <c:v>Data 4</c:v>
                </c:pt>
                <c:pt idx="4">
                  <c:v>Data 5</c:v>
                </c:pt>
              </c:strCache>
            </c:strRef>
          </c:cat>
          <c:val>
            <c:numRef>
              <c:f>Sheet1!$C$2:$C$6</c:f>
              <c:numCache>
                <c:formatCode>General</c:formatCode>
                <c:ptCount val="5"/>
                <c:pt idx="0">
                  <c:v>0</c:v>
                </c:pt>
                <c:pt idx="1">
                  <c:v>24</c:v>
                </c:pt>
                <c:pt idx="2">
                  <c:v>0</c:v>
                </c:pt>
                <c:pt idx="3">
                  <c:v>0</c:v>
                </c:pt>
                <c:pt idx="4">
                  <c:v>0</c:v>
                </c:pt>
              </c:numCache>
            </c:numRef>
          </c:val>
        </c:ser>
        <c:ser>
          <c:idx val="2"/>
          <c:order val="2"/>
          <c:tx>
            <c:strRef>
              <c:f>Sheet1!$D$1</c:f>
              <c:strCache>
                <c:ptCount val="1"/>
                <c:pt idx="0">
                  <c:v>Three</c:v>
                </c:pt>
              </c:strCache>
            </c:strRef>
          </c:tx>
          <c:spPr>
            <a:solidFill>
              <a:srgbClr val="A7B963"/>
            </a:solidFill>
            <a:ln w="25400">
              <a:noFill/>
            </a:ln>
            <a:effectLst/>
          </c:spPr>
          <c:dLbls>
            <c:delete val="1"/>
          </c:dLbls>
          <c:cat>
            <c:strRef>
              <c:f>Sheet1!$A$2:$A$6</c:f>
              <c:strCache>
                <c:ptCount val="5"/>
                <c:pt idx="0">
                  <c:v>Data 1</c:v>
                </c:pt>
                <c:pt idx="1">
                  <c:v>Data 2</c:v>
                </c:pt>
                <c:pt idx="2">
                  <c:v>Data 3</c:v>
                </c:pt>
                <c:pt idx="3">
                  <c:v>Data 4</c:v>
                </c:pt>
                <c:pt idx="4">
                  <c:v>Data 5</c:v>
                </c:pt>
              </c:strCache>
            </c:strRef>
          </c:cat>
          <c:val>
            <c:numRef>
              <c:f>Sheet1!$D$2:$D$6</c:f>
              <c:numCache>
                <c:formatCode>General</c:formatCode>
                <c:ptCount val="5"/>
                <c:pt idx="0">
                  <c:v>0</c:v>
                </c:pt>
                <c:pt idx="1">
                  <c:v>0</c:v>
                </c:pt>
                <c:pt idx="2">
                  <c:v>0</c:v>
                </c:pt>
                <c:pt idx="3">
                  <c:v>12</c:v>
                </c:pt>
                <c:pt idx="4">
                  <c:v>0</c:v>
                </c:pt>
              </c:numCache>
            </c:numRef>
          </c:val>
        </c:ser>
        <c:dLbls>
          <c:showLegendKey val="0"/>
          <c:showVal val="0"/>
          <c:showCatName val="0"/>
          <c:showSerName val="0"/>
          <c:showPercent val="0"/>
          <c:showBubbleSize val="0"/>
        </c:dLbls>
        <c:axId val="816774144"/>
        <c:axId val="816903296"/>
      </c:areaChart>
      <c:catAx>
        <c:axId val="816774144"/>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816903296"/>
        <c:crosses val="autoZero"/>
        <c:auto val="1"/>
        <c:lblAlgn val="ctr"/>
        <c:lblOffset val="100"/>
        <c:noMultiLvlLbl val="0"/>
      </c:catAx>
      <c:valAx>
        <c:axId val="816903296"/>
        <c:scaling>
          <c:orientation val="minMax"/>
        </c:scaling>
        <c:delete val="1"/>
        <c:axPos val="l"/>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816774144"/>
        <c:crosses val="autoZero"/>
        <c:crossBetween val="midCat"/>
      </c:valAx>
      <c:spPr>
        <a:noFill/>
        <a:ln>
          <a:noFill/>
        </a:ln>
        <a:effectLst/>
      </c:spPr>
    </c:plotArea>
    <c:plotVisOnly val="1"/>
    <c:dispBlanksAs val="zero"/>
    <c:showDLblsOverMax val="0"/>
  </c:chart>
  <c:spPr>
    <a:noFill/>
    <a:ln>
      <a:noFill/>
    </a:ln>
    <a:effectLst/>
  </c:spPr>
  <c:txPr>
    <a:bodyPr/>
    <a:lstStyle/>
    <a:p>
      <a:pPr>
        <a:defRPr lang="zh-CN"/>
      </a:pP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83E79D9-4245-43AF-B814-0F94C8CEF425}" type="doc">
      <dgm:prSet loTypeId="urn:microsoft.com/office/officeart/2005/8/layout/pyramid1" loCatId="pyramid" qsTypeId="urn:microsoft.com/office/officeart/2005/8/quickstyle/simple1" qsCatId="simple" csTypeId="urn:microsoft.com/office/officeart/2005/8/colors/accent1_2" csCatId="accent1" phldr="1"/>
      <dgm:spPr/>
    </dgm:pt>
    <dgm:pt modelId="{406E0277-7C1F-4E0F-B74F-1424948DDA69}">
      <dgm:prSet phldrT="[Text]" custT="1"/>
      <dgm:spPr>
        <a:solidFill>
          <a:srgbClr val="A7B963"/>
        </a:solidFill>
        <a:ln>
          <a:noFill/>
        </a:ln>
      </dgm:spPr>
      <dgm:t>
        <a:bodyPr/>
        <a:lstStyle/>
        <a:p>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Award</a:t>
          </a:r>
        </a:p>
      </dgm:t>
    </dgm:pt>
    <dgm:pt modelId="{49D1394B-C2BB-47D1-9235-7D05B576DE88}" cxnId="{A770AAF9-7614-465A-AD40-89CC0A7B7CF4}" type="parTrans">
      <dgm:prSet/>
      <dgm:spPr/>
      <dgm:t>
        <a:bodyPr/>
        <a:lstStyle/>
        <a:p>
          <a:endPar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dgm:t>
    </dgm:pt>
    <dgm:pt modelId="{861F24C0-54DE-4123-893F-7BD9C56EB5BD}" cxnId="{A770AAF9-7614-465A-AD40-89CC0A7B7CF4}" type="sibTrans">
      <dgm:prSet/>
      <dgm:spPr/>
      <dgm:t>
        <a:bodyPr/>
        <a:lstStyle/>
        <a:p>
          <a:endPar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dgm:t>
    </dgm:pt>
    <dgm:pt modelId="{C2324152-CDC3-46F4-B4A0-ED7BF429ECA2}">
      <dgm:prSet phldrT="[Text]" custT="1"/>
      <dgm:spPr>
        <a:solidFill>
          <a:srgbClr val="F76B47">
            <a:alpha val="70000"/>
          </a:srgbClr>
        </a:solidFill>
        <a:ln>
          <a:noFill/>
        </a:ln>
      </dgm:spPr>
      <dgm:t>
        <a:bodyPr/>
        <a:lstStyle/>
        <a:p>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Best Place</a:t>
          </a:r>
        </a:p>
      </dgm:t>
    </dgm:pt>
    <dgm:pt modelId="{44A8B208-4DDC-493A-99EF-E101AC7ADAEA}" cxnId="{347923D9-F0BD-4CFC-BDD6-22A94E6766C4}" type="parTrans">
      <dgm:prSet/>
      <dgm:spPr/>
      <dgm:t>
        <a:bodyPr/>
        <a:lstStyle/>
        <a:p>
          <a:endPar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dgm:t>
    </dgm:pt>
    <dgm:pt modelId="{28ECEC3A-8288-4FE2-8C9B-4276466E655B}" cxnId="{347923D9-F0BD-4CFC-BDD6-22A94E6766C4}" type="sibTrans">
      <dgm:prSet/>
      <dgm:spPr/>
      <dgm:t>
        <a:bodyPr/>
        <a:lstStyle/>
        <a:p>
          <a:endPar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dgm:t>
    </dgm:pt>
    <dgm:pt modelId="{EF52F744-B66B-4375-857B-4E02A8BA3969}">
      <dgm:prSet phldrT="[Text]" custT="1"/>
      <dgm:spPr>
        <a:solidFill>
          <a:srgbClr val="F76B47">
            <a:alpha val="70000"/>
          </a:srgbClr>
        </a:solidFill>
        <a:ln>
          <a:noFill/>
        </a:ln>
      </dgm:spPr>
      <dgm:t>
        <a:bodyPr/>
        <a:lstStyle/>
        <a:p>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Basic Resource</a:t>
          </a:r>
        </a:p>
      </dgm:t>
    </dgm:pt>
    <dgm:pt modelId="{FB2D82A0-9417-45CD-B750-9545EE6A2CF2}" cxnId="{BA79C5F9-A288-45AE-B0FF-A029C4B651E8}" type="parTrans">
      <dgm:prSet/>
      <dgm:spPr/>
      <dgm:t>
        <a:bodyPr/>
        <a:lstStyle/>
        <a:p>
          <a:endPar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dgm:t>
    </dgm:pt>
    <dgm:pt modelId="{6C1A34CA-BF88-495C-B403-F0438BFDF1EF}" cxnId="{BA79C5F9-A288-45AE-B0FF-A029C4B651E8}" type="sibTrans">
      <dgm:prSet/>
      <dgm:spPr/>
      <dgm:t>
        <a:bodyPr/>
        <a:lstStyle/>
        <a:p>
          <a:endPar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dgm:t>
    </dgm:pt>
    <dgm:pt modelId="{D2EA0DA8-E861-4F67-BA8E-C3FDF3246565}">
      <dgm:prSet phldrT="[Text]" custT="1"/>
      <dgm:spPr>
        <a:solidFill>
          <a:srgbClr val="A7B963"/>
        </a:solidFill>
        <a:ln>
          <a:noFill/>
        </a:ln>
      </dgm:spPr>
      <dgm:t>
        <a:bodyPr/>
        <a:lstStyle/>
        <a:p>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Good Worker</a:t>
          </a:r>
        </a:p>
      </dgm:t>
    </dgm:pt>
    <dgm:pt modelId="{8B1F9992-8417-4576-BCF4-71CB0AE66845}" cxnId="{4C211954-A8F0-4715-A8A2-7CCE2EA33D46}" type="parTrans">
      <dgm:prSet/>
      <dgm:spPr/>
      <dgm:t>
        <a:bodyPr/>
        <a:lstStyle/>
        <a:p>
          <a:endParaRPr lang="en-US"/>
        </a:p>
      </dgm:t>
    </dgm:pt>
    <dgm:pt modelId="{DD3403F9-73FE-4FCF-A0F9-B3E3A973D5F7}" cxnId="{4C211954-A8F0-4715-A8A2-7CCE2EA33D46}" type="sibTrans">
      <dgm:prSet/>
      <dgm:spPr/>
      <dgm:t>
        <a:bodyPr/>
        <a:lstStyle/>
        <a:p>
          <a:endParaRPr lang="en-US"/>
        </a:p>
      </dgm:t>
    </dgm:pt>
    <dgm:pt modelId="{8CE022B5-95EC-43D5-8AB2-C6CF547DC907}" type="pres">
      <dgm:prSet presAssocID="{083E79D9-4245-43AF-B814-0F94C8CEF425}" presName="Name0" presStyleCnt="0">
        <dgm:presLayoutVars>
          <dgm:dir/>
          <dgm:animLvl val="lvl"/>
          <dgm:resizeHandles val="exact"/>
        </dgm:presLayoutVars>
      </dgm:prSet>
      <dgm:spPr/>
    </dgm:pt>
    <dgm:pt modelId="{FB6BCE7E-A41C-42DB-AF08-AC42C61BF1E3}" type="pres">
      <dgm:prSet presAssocID="{406E0277-7C1F-4E0F-B74F-1424948DDA69}" presName="Name8" presStyleCnt="0"/>
      <dgm:spPr/>
    </dgm:pt>
    <dgm:pt modelId="{8F9C377E-C7D7-41C7-AB7B-17FEE9DE2A63}" type="pres">
      <dgm:prSet presAssocID="{406E0277-7C1F-4E0F-B74F-1424948DDA69}" presName="level" presStyleLbl="node1" presStyleIdx="0" presStyleCnt="4">
        <dgm:presLayoutVars>
          <dgm:chMax val="1"/>
          <dgm:bulletEnabled val="1"/>
        </dgm:presLayoutVars>
      </dgm:prSet>
      <dgm:spPr/>
    </dgm:pt>
    <dgm:pt modelId="{C0AE8062-83C6-4839-8A05-9CD899F802AC}" type="pres">
      <dgm:prSet presAssocID="{406E0277-7C1F-4E0F-B74F-1424948DDA69}" presName="levelTx" presStyleLbl="revTx" presStyleIdx="0" presStyleCnt="0">
        <dgm:presLayoutVars>
          <dgm:chMax val="1"/>
          <dgm:bulletEnabled val="1"/>
        </dgm:presLayoutVars>
      </dgm:prSet>
      <dgm:spPr/>
    </dgm:pt>
    <dgm:pt modelId="{9F373CA3-CE02-4B9C-B4AA-F63653950AEE}" type="pres">
      <dgm:prSet presAssocID="{C2324152-CDC3-46F4-B4A0-ED7BF429ECA2}" presName="Name8" presStyleCnt="0"/>
      <dgm:spPr/>
    </dgm:pt>
    <dgm:pt modelId="{6805A852-822A-4D8F-80CF-373D974A3DB3}" type="pres">
      <dgm:prSet presAssocID="{C2324152-CDC3-46F4-B4A0-ED7BF429ECA2}" presName="level" presStyleLbl="node1" presStyleIdx="1" presStyleCnt="4">
        <dgm:presLayoutVars>
          <dgm:chMax val="1"/>
          <dgm:bulletEnabled val="1"/>
        </dgm:presLayoutVars>
      </dgm:prSet>
      <dgm:spPr/>
    </dgm:pt>
    <dgm:pt modelId="{EC2607F1-1A0B-456F-82C5-BAAB085C98F4}" type="pres">
      <dgm:prSet presAssocID="{C2324152-CDC3-46F4-B4A0-ED7BF429ECA2}" presName="levelTx" presStyleLbl="revTx" presStyleIdx="0" presStyleCnt="0">
        <dgm:presLayoutVars>
          <dgm:chMax val="1"/>
          <dgm:bulletEnabled val="1"/>
        </dgm:presLayoutVars>
      </dgm:prSet>
      <dgm:spPr/>
    </dgm:pt>
    <dgm:pt modelId="{63B31C9D-2454-43A2-8D06-EA2E085F4CC6}" type="pres">
      <dgm:prSet presAssocID="{D2EA0DA8-E861-4F67-BA8E-C3FDF3246565}" presName="Name8" presStyleCnt="0"/>
      <dgm:spPr/>
    </dgm:pt>
    <dgm:pt modelId="{F07DB1AA-DA07-4F49-966B-FC7576517271}" type="pres">
      <dgm:prSet presAssocID="{D2EA0DA8-E861-4F67-BA8E-C3FDF3246565}" presName="level" presStyleLbl="node1" presStyleIdx="2" presStyleCnt="4">
        <dgm:presLayoutVars>
          <dgm:chMax val="1"/>
          <dgm:bulletEnabled val="1"/>
        </dgm:presLayoutVars>
      </dgm:prSet>
      <dgm:spPr/>
    </dgm:pt>
    <dgm:pt modelId="{A9112F95-3FC3-4424-ABB6-80530BF135C2}" type="pres">
      <dgm:prSet presAssocID="{D2EA0DA8-E861-4F67-BA8E-C3FDF3246565}" presName="levelTx" presStyleLbl="revTx" presStyleIdx="0" presStyleCnt="0">
        <dgm:presLayoutVars>
          <dgm:chMax val="1"/>
          <dgm:bulletEnabled val="1"/>
        </dgm:presLayoutVars>
      </dgm:prSet>
      <dgm:spPr/>
    </dgm:pt>
    <dgm:pt modelId="{BF650357-F437-4C12-A7A5-A1C18FE9D594}" type="pres">
      <dgm:prSet presAssocID="{EF52F744-B66B-4375-857B-4E02A8BA3969}" presName="Name8" presStyleCnt="0"/>
      <dgm:spPr/>
    </dgm:pt>
    <dgm:pt modelId="{F0086C54-1E93-420E-B67E-7518A0744D6F}" type="pres">
      <dgm:prSet presAssocID="{EF52F744-B66B-4375-857B-4E02A8BA3969}" presName="level" presStyleLbl="node1" presStyleIdx="3" presStyleCnt="4" custLinFactNeighborY="30531">
        <dgm:presLayoutVars>
          <dgm:chMax val="1"/>
          <dgm:bulletEnabled val="1"/>
        </dgm:presLayoutVars>
      </dgm:prSet>
      <dgm:spPr/>
    </dgm:pt>
    <dgm:pt modelId="{77DA082C-9E30-4A87-862D-B63B6CDA506A}" type="pres">
      <dgm:prSet presAssocID="{EF52F744-B66B-4375-857B-4E02A8BA3969}" presName="levelTx" presStyleLbl="revTx" presStyleIdx="0" presStyleCnt="0">
        <dgm:presLayoutVars>
          <dgm:chMax val="1"/>
          <dgm:bulletEnabled val="1"/>
        </dgm:presLayoutVars>
      </dgm:prSet>
      <dgm:spPr/>
    </dgm:pt>
  </dgm:ptLst>
  <dgm:cxnLst>
    <dgm:cxn modelId="{B3A0212F-77E1-45AC-B5C8-3E6BDD8E7358}" type="presOf" srcId="{D2EA0DA8-E861-4F67-BA8E-C3FDF3246565}" destId="{F07DB1AA-DA07-4F49-966B-FC7576517271}" srcOrd="0" destOrd="0" presId="urn:microsoft.com/office/officeart/2005/8/layout/pyramid1"/>
    <dgm:cxn modelId="{1B180B4B-8125-4A50-8F6C-9BDB115BBA07}" type="presOf" srcId="{EF52F744-B66B-4375-857B-4E02A8BA3969}" destId="{77DA082C-9E30-4A87-862D-B63B6CDA506A}" srcOrd="1" destOrd="0" presId="urn:microsoft.com/office/officeart/2005/8/layout/pyramid1"/>
    <dgm:cxn modelId="{70F5CF6C-3461-40B6-A361-007312E8078A}" type="presOf" srcId="{406E0277-7C1F-4E0F-B74F-1424948DDA69}" destId="{8F9C377E-C7D7-41C7-AB7B-17FEE9DE2A63}" srcOrd="0" destOrd="0" presId="urn:microsoft.com/office/officeart/2005/8/layout/pyramid1"/>
    <dgm:cxn modelId="{4C211954-A8F0-4715-A8A2-7CCE2EA33D46}" srcId="{083E79D9-4245-43AF-B814-0F94C8CEF425}" destId="{D2EA0DA8-E861-4F67-BA8E-C3FDF3246565}" srcOrd="2" destOrd="0" parTransId="{8B1F9992-8417-4576-BCF4-71CB0AE66845}" sibTransId="{DD3403F9-73FE-4FCF-A0F9-B3E3A973D5F7}"/>
    <dgm:cxn modelId="{1223CD82-9A3F-42C2-A7B0-291C49DEC746}" type="presOf" srcId="{EF52F744-B66B-4375-857B-4E02A8BA3969}" destId="{F0086C54-1E93-420E-B67E-7518A0744D6F}" srcOrd="0" destOrd="0" presId="urn:microsoft.com/office/officeart/2005/8/layout/pyramid1"/>
    <dgm:cxn modelId="{E82A2BA0-22CF-46EE-A3F7-910C395C9F64}" type="presOf" srcId="{D2EA0DA8-E861-4F67-BA8E-C3FDF3246565}" destId="{A9112F95-3FC3-4424-ABB6-80530BF135C2}" srcOrd="1" destOrd="0" presId="urn:microsoft.com/office/officeart/2005/8/layout/pyramid1"/>
    <dgm:cxn modelId="{347923D9-F0BD-4CFC-BDD6-22A94E6766C4}" srcId="{083E79D9-4245-43AF-B814-0F94C8CEF425}" destId="{C2324152-CDC3-46F4-B4A0-ED7BF429ECA2}" srcOrd="1" destOrd="0" parTransId="{44A8B208-4DDC-493A-99EF-E101AC7ADAEA}" sibTransId="{28ECEC3A-8288-4FE2-8C9B-4276466E655B}"/>
    <dgm:cxn modelId="{C2BBC1DD-5A0A-4EBC-8904-19DA8B175112}" type="presOf" srcId="{C2324152-CDC3-46F4-B4A0-ED7BF429ECA2}" destId="{EC2607F1-1A0B-456F-82C5-BAAB085C98F4}" srcOrd="1" destOrd="0" presId="urn:microsoft.com/office/officeart/2005/8/layout/pyramid1"/>
    <dgm:cxn modelId="{4A05FADF-C2D2-49FC-A326-C7C46635043C}" type="presOf" srcId="{C2324152-CDC3-46F4-B4A0-ED7BF429ECA2}" destId="{6805A852-822A-4D8F-80CF-373D974A3DB3}" srcOrd="0" destOrd="0" presId="urn:microsoft.com/office/officeart/2005/8/layout/pyramid1"/>
    <dgm:cxn modelId="{AA7659E9-D1E9-46E9-878A-FA5BBAED4768}" type="presOf" srcId="{406E0277-7C1F-4E0F-B74F-1424948DDA69}" destId="{C0AE8062-83C6-4839-8A05-9CD899F802AC}" srcOrd="1" destOrd="0" presId="urn:microsoft.com/office/officeart/2005/8/layout/pyramid1"/>
    <dgm:cxn modelId="{A770AAF9-7614-465A-AD40-89CC0A7B7CF4}" srcId="{083E79D9-4245-43AF-B814-0F94C8CEF425}" destId="{406E0277-7C1F-4E0F-B74F-1424948DDA69}" srcOrd="0" destOrd="0" parTransId="{49D1394B-C2BB-47D1-9235-7D05B576DE88}" sibTransId="{861F24C0-54DE-4123-893F-7BD9C56EB5BD}"/>
    <dgm:cxn modelId="{BA79C5F9-A288-45AE-B0FF-A029C4B651E8}" srcId="{083E79D9-4245-43AF-B814-0F94C8CEF425}" destId="{EF52F744-B66B-4375-857B-4E02A8BA3969}" srcOrd="3" destOrd="0" parTransId="{FB2D82A0-9417-45CD-B750-9545EE6A2CF2}" sibTransId="{6C1A34CA-BF88-495C-B403-F0438BFDF1EF}"/>
    <dgm:cxn modelId="{861FA8FB-A1A1-47E5-BE94-CA31E7BFE89A}" type="presOf" srcId="{083E79D9-4245-43AF-B814-0F94C8CEF425}" destId="{8CE022B5-95EC-43D5-8AB2-C6CF547DC907}" srcOrd="0" destOrd="0" presId="urn:microsoft.com/office/officeart/2005/8/layout/pyramid1"/>
    <dgm:cxn modelId="{31DB6A9A-3396-4933-B73E-F4CB6CF2EEC2}" type="presParOf" srcId="{8CE022B5-95EC-43D5-8AB2-C6CF547DC907}" destId="{FB6BCE7E-A41C-42DB-AF08-AC42C61BF1E3}" srcOrd="0" destOrd="0" presId="urn:microsoft.com/office/officeart/2005/8/layout/pyramid1"/>
    <dgm:cxn modelId="{D1357F0B-E8B6-4780-BEB4-EE17A7A55EDB}" type="presParOf" srcId="{FB6BCE7E-A41C-42DB-AF08-AC42C61BF1E3}" destId="{8F9C377E-C7D7-41C7-AB7B-17FEE9DE2A63}" srcOrd="0" destOrd="0" presId="urn:microsoft.com/office/officeart/2005/8/layout/pyramid1"/>
    <dgm:cxn modelId="{D9CB4D4E-8B6C-4B78-AC87-CA7B5A80944D}" type="presParOf" srcId="{FB6BCE7E-A41C-42DB-AF08-AC42C61BF1E3}" destId="{C0AE8062-83C6-4839-8A05-9CD899F802AC}" srcOrd="1" destOrd="0" presId="urn:microsoft.com/office/officeart/2005/8/layout/pyramid1"/>
    <dgm:cxn modelId="{15F01B14-51C2-4575-A873-8244EB08CB54}" type="presParOf" srcId="{8CE022B5-95EC-43D5-8AB2-C6CF547DC907}" destId="{9F373CA3-CE02-4B9C-B4AA-F63653950AEE}" srcOrd="1" destOrd="0" presId="urn:microsoft.com/office/officeart/2005/8/layout/pyramid1"/>
    <dgm:cxn modelId="{8176A833-08B2-495C-B73C-F8F7E5A445B8}" type="presParOf" srcId="{9F373CA3-CE02-4B9C-B4AA-F63653950AEE}" destId="{6805A852-822A-4D8F-80CF-373D974A3DB3}" srcOrd="0" destOrd="0" presId="urn:microsoft.com/office/officeart/2005/8/layout/pyramid1"/>
    <dgm:cxn modelId="{E6149256-D7F1-4BF8-B826-0D48167014C4}" type="presParOf" srcId="{9F373CA3-CE02-4B9C-B4AA-F63653950AEE}" destId="{EC2607F1-1A0B-456F-82C5-BAAB085C98F4}" srcOrd="1" destOrd="0" presId="urn:microsoft.com/office/officeart/2005/8/layout/pyramid1"/>
    <dgm:cxn modelId="{C121B92B-C81E-48C4-B437-17A0F31DFF49}" type="presParOf" srcId="{8CE022B5-95EC-43D5-8AB2-C6CF547DC907}" destId="{63B31C9D-2454-43A2-8D06-EA2E085F4CC6}" srcOrd="2" destOrd="0" presId="urn:microsoft.com/office/officeart/2005/8/layout/pyramid1"/>
    <dgm:cxn modelId="{A17C623D-0B02-4AAA-AFAF-387148CD6CCC}" type="presParOf" srcId="{63B31C9D-2454-43A2-8D06-EA2E085F4CC6}" destId="{F07DB1AA-DA07-4F49-966B-FC7576517271}" srcOrd="0" destOrd="0" presId="urn:microsoft.com/office/officeart/2005/8/layout/pyramid1"/>
    <dgm:cxn modelId="{89517F5E-4233-4552-9ACC-564D207E4757}" type="presParOf" srcId="{63B31C9D-2454-43A2-8D06-EA2E085F4CC6}" destId="{A9112F95-3FC3-4424-ABB6-80530BF135C2}" srcOrd="1" destOrd="0" presId="urn:microsoft.com/office/officeart/2005/8/layout/pyramid1"/>
    <dgm:cxn modelId="{77B0126B-D5F8-4950-BDBC-E5B14DAAB1E2}" type="presParOf" srcId="{8CE022B5-95EC-43D5-8AB2-C6CF547DC907}" destId="{BF650357-F437-4C12-A7A5-A1C18FE9D594}" srcOrd="3" destOrd="0" presId="urn:microsoft.com/office/officeart/2005/8/layout/pyramid1"/>
    <dgm:cxn modelId="{D6B9665F-B5D9-4A25-B75C-6AB6A050BE7D}" type="presParOf" srcId="{BF650357-F437-4C12-A7A5-A1C18FE9D594}" destId="{F0086C54-1E93-420E-B67E-7518A0744D6F}" srcOrd="0" destOrd="0" presId="urn:microsoft.com/office/officeart/2005/8/layout/pyramid1"/>
    <dgm:cxn modelId="{76B7FB15-A82D-46B2-9CA0-B103AE6821B7}" type="presParOf" srcId="{BF650357-F437-4C12-A7A5-A1C18FE9D594}" destId="{77DA082C-9E30-4A87-862D-B63B6CDA506A}" srcOrd="1" destOrd="0" presId="urn:microsoft.com/office/officeart/2005/8/layout/pyramid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C377E-C7D7-41C7-AB7B-17FEE9DE2A63}">
      <dsp:nvSpPr>
        <dsp:cNvPr id="0" name=""/>
        <dsp:cNvSpPr/>
      </dsp:nvSpPr>
      <dsp:spPr>
        <a:xfrm>
          <a:off x="1713562" y="0"/>
          <a:ext cx="1142375" cy="761583"/>
        </a:xfrm>
        <a:prstGeom prst="trapezoid">
          <a:avLst>
            <a:gd name="adj" fmla="val 75000"/>
          </a:avLst>
        </a:prstGeom>
        <a:solidFill>
          <a:srgbClr val="A7B96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latin typeface="Open Sans" pitchFamily="34" charset="0"/>
              <a:ea typeface="Open Sans" pitchFamily="34" charset="0"/>
              <a:cs typeface="Open Sans" pitchFamily="34" charset="0"/>
            </a:rPr>
            <a:t>Award</a:t>
          </a:r>
        </a:p>
      </dsp:txBody>
      <dsp:txXfrm>
        <a:off x="1713562" y="0"/>
        <a:ext cx="1142375" cy="761583"/>
      </dsp:txXfrm>
    </dsp:sp>
    <dsp:sp modelId="{6805A852-822A-4D8F-80CF-373D974A3DB3}">
      <dsp:nvSpPr>
        <dsp:cNvPr id="0" name=""/>
        <dsp:cNvSpPr/>
      </dsp:nvSpPr>
      <dsp:spPr>
        <a:xfrm>
          <a:off x="1142375" y="761583"/>
          <a:ext cx="2284750" cy="761583"/>
        </a:xfrm>
        <a:prstGeom prst="trapezoid">
          <a:avLst>
            <a:gd name="adj" fmla="val 75000"/>
          </a:avLst>
        </a:prstGeom>
        <a:solidFill>
          <a:srgbClr val="F76B47">
            <a:alpha val="70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bg1"/>
              </a:solidFill>
              <a:latin typeface="Open Sans" pitchFamily="34" charset="0"/>
              <a:ea typeface="Open Sans" pitchFamily="34" charset="0"/>
              <a:cs typeface="Open Sans" pitchFamily="34" charset="0"/>
            </a:rPr>
            <a:t>Best Place</a:t>
          </a:r>
        </a:p>
      </dsp:txBody>
      <dsp:txXfrm>
        <a:off x="1542206" y="761583"/>
        <a:ext cx="1485087" cy="761583"/>
      </dsp:txXfrm>
    </dsp:sp>
    <dsp:sp modelId="{F07DB1AA-DA07-4F49-966B-FC7576517271}">
      <dsp:nvSpPr>
        <dsp:cNvPr id="0" name=""/>
        <dsp:cNvSpPr/>
      </dsp:nvSpPr>
      <dsp:spPr>
        <a:xfrm>
          <a:off x="571187" y="1523166"/>
          <a:ext cx="3427125" cy="761583"/>
        </a:xfrm>
        <a:prstGeom prst="trapezoid">
          <a:avLst>
            <a:gd name="adj" fmla="val 75000"/>
          </a:avLst>
        </a:prstGeom>
        <a:solidFill>
          <a:srgbClr val="A7B96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bg1"/>
              </a:solidFill>
              <a:latin typeface="Open Sans" pitchFamily="34" charset="0"/>
              <a:ea typeface="Open Sans" pitchFamily="34" charset="0"/>
              <a:cs typeface="Open Sans" pitchFamily="34" charset="0"/>
            </a:rPr>
            <a:t>Good Worker</a:t>
          </a:r>
        </a:p>
      </dsp:txBody>
      <dsp:txXfrm>
        <a:off x="1170934" y="1523166"/>
        <a:ext cx="2227631" cy="761583"/>
      </dsp:txXfrm>
    </dsp:sp>
    <dsp:sp modelId="{F0086C54-1E93-420E-B67E-7518A0744D6F}">
      <dsp:nvSpPr>
        <dsp:cNvPr id="0" name=""/>
        <dsp:cNvSpPr/>
      </dsp:nvSpPr>
      <dsp:spPr>
        <a:xfrm>
          <a:off x="0" y="2284749"/>
          <a:ext cx="4569501" cy="761583"/>
        </a:xfrm>
        <a:prstGeom prst="trapezoid">
          <a:avLst>
            <a:gd name="adj" fmla="val 75000"/>
          </a:avLst>
        </a:prstGeom>
        <a:solidFill>
          <a:srgbClr val="F76B47">
            <a:alpha val="70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bg1"/>
              </a:solidFill>
              <a:latin typeface="Open Sans" pitchFamily="34" charset="0"/>
              <a:ea typeface="Open Sans" pitchFamily="34" charset="0"/>
              <a:cs typeface="Open Sans" pitchFamily="34" charset="0"/>
            </a:rPr>
            <a:t>Basic Resource</a:t>
          </a:r>
        </a:p>
      </dsp:txBody>
      <dsp:txXfrm>
        <a:off x="799662" y="2284749"/>
        <a:ext cx="2970175" cy="76158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pyraLvlNode" val="level"/>
          <dgm:param type="pyraAcctTxNode" val="acctTx"/>
          <dgm:param type="pyraAcctBkgdNode" val="acctBkgd"/>
          <dgm:param type="linDir" val="fromB"/>
          <dgm:param type="txDir" val="fromT"/>
          <dgm:param type="pyraAcctPos" val="aft"/>
          <dgm:param type="pyraAcctTxMar" val="step"/>
        </dgm:alg>
      </dgm:if>
      <dgm:else name="Name3">
        <dgm:alg type="pyra">
          <dgm:param type="pyraLvlNode" val="level"/>
          <dgm:param type="pyraAcctTxNode" val="acctTx"/>
          <dgm:param type="pyraAcctBkgdNode" val="acctBkgd"/>
          <dgm:param type="linDir" val="fromB"/>
          <dgm:param type="txDir" val="fromT"/>
          <dgm:param type="pyraAcctPos" val="bef"/>
          <dgm:param type="pyraAcctTxMar" val="step"/>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endParaRPr lang="en-US"/>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endParaRPr lang="en-US"/>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endParaRPr lang="en-US"/>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endParaRPr lang="en-US"/>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endParaRPr lang="en-US"/>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endParaRPr lang="en-US"/>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44.xml"/><Relationship Id="rId8" Type="http://schemas.openxmlformats.org/officeDocument/2006/relationships/slideLayout" Target="../slideLayouts/slideLayout43.xml"/><Relationship Id="rId7" Type="http://schemas.openxmlformats.org/officeDocument/2006/relationships/slideLayout" Target="../slideLayouts/slideLayout42.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3" Type="http://schemas.openxmlformats.org/officeDocument/2006/relationships/slideLayout" Target="../slideLayouts/slideLayout38.xml"/><Relationship Id="rId2" Type="http://schemas.openxmlformats.org/officeDocument/2006/relationships/slideLayout" Target="../slideLayouts/slideLayout37.xml"/><Relationship Id="rId15" Type="http://schemas.openxmlformats.org/officeDocument/2006/relationships/theme" Target="../theme/theme10.xml"/><Relationship Id="rId14" Type="http://schemas.openxmlformats.org/officeDocument/2006/relationships/image" Target="../media/image1.jpeg"/><Relationship Id="rId13" Type="http://schemas.openxmlformats.org/officeDocument/2006/relationships/slideLayout" Target="../slideLayouts/slideLayout48.xml"/><Relationship Id="rId12" Type="http://schemas.openxmlformats.org/officeDocument/2006/relationships/slideLayout" Target="../slideLayouts/slideLayout47.xml"/><Relationship Id="rId11" Type="http://schemas.openxmlformats.org/officeDocument/2006/relationships/slideLayout" Target="../slideLayouts/slideLayout46.xml"/><Relationship Id="rId10" Type="http://schemas.openxmlformats.org/officeDocument/2006/relationships/slideLayout" Target="../slideLayouts/slideLayout45.xml"/><Relationship Id="rId1" Type="http://schemas.openxmlformats.org/officeDocument/2006/relationships/slideLayout" Target="../slideLayouts/slideLayout36.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6" Type="http://schemas.openxmlformats.org/officeDocument/2006/relationships/theme" Target="../theme/theme3.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6" Type="http://schemas.openxmlformats.org/officeDocument/2006/relationships/theme" Target="../theme/theme4.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6" Type="http://schemas.openxmlformats.org/officeDocument/2006/relationships/theme" Target="../theme/theme5.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6" Type="http://schemas.openxmlformats.org/officeDocument/2006/relationships/theme" Target="../theme/theme6.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6" Type="http://schemas.openxmlformats.org/officeDocument/2006/relationships/theme" Target="../theme/theme7.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6" Type="http://schemas.openxmlformats.org/officeDocument/2006/relationships/theme" Target="../theme/theme8.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9.xml.rels><?xml version="1.0" encoding="UTF-8" standalone="yes"?>
<Relationships xmlns="http://schemas.openxmlformats.org/package/2006/relationships"><Relationship Id="rId6" Type="http://schemas.openxmlformats.org/officeDocument/2006/relationships/theme" Target="../theme/theme9.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43.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image" Target="../media/image7.jpeg"/><Relationship Id="rId3" Type="http://schemas.openxmlformats.org/officeDocument/2006/relationships/image" Target="../media/image6.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3.xml"/><Relationship Id="rId1"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3.xml"/><Relationship Id="rId1" Type="http://schemas.openxmlformats.org/officeDocument/2006/relationships/chart" Target="../charts/char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4" Type="http://schemas.openxmlformats.org/officeDocument/2006/relationships/notesSlide" Target="../notesSlides/notesSlide18.xml"/><Relationship Id="rId13" Type="http://schemas.openxmlformats.org/officeDocument/2006/relationships/slideLayout" Target="../slideLayouts/slideLayout43.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3.xml"/><Relationship Id="rId1" Type="http://schemas.openxmlformats.org/officeDocument/2006/relationships/chart" Target="../charts/char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3.xml"/><Relationship Id="rId1"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3.xml"/><Relationship Id="rId1" Type="http://schemas.openxmlformats.org/officeDocument/2006/relationships/image" Target="../media/image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23.xml"/><Relationship Id="rId6" Type="http://schemas.openxmlformats.org/officeDocument/2006/relationships/slideLayout" Target="../slideLayouts/slideLayout43.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43.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3.xml"/><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43.xml"/><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3.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Joel Hanson、sara Groves - Traveling Light.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519999" y="-1440001"/>
            <a:ext cx="609600" cy="60960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 y="1240"/>
            <a:ext cx="12190413" cy="6857107"/>
          </a:xfrm>
          <a:prstGeom prst="rect">
            <a:avLst/>
          </a:prstGeom>
        </p:spPr>
      </p:pic>
      <p:grpSp>
        <p:nvGrpSpPr>
          <p:cNvPr id="26" name="组合 25"/>
          <p:cNvGrpSpPr/>
          <p:nvPr/>
        </p:nvGrpSpPr>
        <p:grpSpPr>
          <a:xfrm flipH="1">
            <a:off x="4244694" y="2111604"/>
            <a:ext cx="1468182" cy="3895393"/>
            <a:chOff x="6576060" y="1798320"/>
            <a:chExt cx="1468182" cy="3895393"/>
          </a:xfrm>
        </p:grpSpPr>
        <p:grpSp>
          <p:nvGrpSpPr>
            <p:cNvPr id="27" name="组合 26"/>
            <p:cNvGrpSpPr/>
            <p:nvPr/>
          </p:nvGrpSpPr>
          <p:grpSpPr>
            <a:xfrm>
              <a:off x="6576060" y="1798320"/>
              <a:ext cx="396240" cy="2302322"/>
              <a:chOff x="6576060" y="1798320"/>
              <a:chExt cx="396240" cy="2302322"/>
            </a:xfrm>
          </p:grpSpPr>
          <p:sp>
            <p:nvSpPr>
              <p:cNvPr id="29" name="矩形 28"/>
              <p:cNvSpPr/>
              <p:nvPr/>
            </p:nvSpPr>
            <p:spPr>
              <a:xfrm>
                <a:off x="6576060" y="1798320"/>
                <a:ext cx="396240" cy="2302322"/>
              </a:xfrm>
              <a:prstGeom prst="rect">
                <a:avLst/>
              </a:prstGeom>
              <a:solidFill>
                <a:srgbClr val="F76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18"/>
              <p:cNvSpPr>
                <a:spLocks noChangeArrowheads="1"/>
              </p:cNvSpPr>
              <p:nvPr>
                <p:custDataLst>
                  <p:tags r:id="rId5"/>
                </p:custDataLst>
              </p:nvPr>
            </p:nvSpPr>
            <p:spPr bwMode="auto">
              <a:xfrm>
                <a:off x="6651069" y="1798321"/>
                <a:ext cx="261610" cy="2302321"/>
              </a:xfrm>
              <a:prstGeom prst="rect">
                <a:avLst/>
              </a:prstGeom>
              <a:noFill/>
              <a:ln w="12700">
                <a:noFill/>
                <a:miter lim="800000"/>
              </a:ln>
              <a:extLst>
                <a:ext uri="{909E8E84-426E-40DD-AFC4-6F175D3DCCD1}">
                  <a14:hiddenFill xmlns:a14="http://schemas.microsoft.com/office/drawing/2010/main">
                    <a:solidFill>
                      <a:srgbClr val="FFFFFF"/>
                    </a:solidFill>
                  </a14:hiddenFill>
                </a:ext>
              </a:extLst>
            </p:spPr>
            <p:txBody>
              <a:bodyPr vert="eaVert" wrap="square" lIns="0" tIns="0" rIns="0" bIns="0">
                <a:spAutoFit/>
              </a:bodyPr>
              <a:lstStyle/>
              <a:p>
                <a:pPr algn="ctr" fontAlgn="base">
                  <a:spcBef>
                    <a:spcPct val="0"/>
                  </a:spcBef>
                  <a:spcAft>
                    <a:spcPct val="0"/>
                  </a:spcAft>
                </a:pPr>
                <a:r>
                  <a:rPr lang="zh-CN" altLang="en-US" sz="17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工作汇报通用</a:t>
                </a:r>
                <a:r>
                  <a:rPr lang="en-US" altLang="zh-CN" sz="17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PPT</a:t>
                </a:r>
                <a:r>
                  <a:rPr lang="zh-CN" altLang="en-US" sz="17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模板</a:t>
                </a:r>
                <a:endParaRPr lang="en-US" altLang="zh-CN" sz="17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sp>
          <p:nvSpPr>
            <p:cNvPr id="28" name="18"/>
            <p:cNvSpPr>
              <a:spLocks noChangeArrowheads="1"/>
            </p:cNvSpPr>
            <p:nvPr>
              <p:custDataLst>
                <p:tags r:id="rId6"/>
              </p:custDataLst>
            </p:nvPr>
          </p:nvSpPr>
          <p:spPr bwMode="auto">
            <a:xfrm>
              <a:off x="7828977" y="1798320"/>
              <a:ext cx="215265" cy="3895393"/>
            </a:xfrm>
            <a:prstGeom prst="rect">
              <a:avLst/>
            </a:prstGeom>
            <a:noFill/>
            <a:ln w="12700">
              <a:noFill/>
              <a:miter lim="800000"/>
            </a:ln>
            <a:extLst>
              <a:ext uri="{909E8E84-426E-40DD-AFC4-6F175D3DCCD1}">
                <a14:hiddenFill xmlns:a14="http://schemas.microsoft.com/office/drawing/2010/main">
                  <a:solidFill>
                    <a:srgbClr val="FFFFFF"/>
                  </a:solidFill>
                </a14:hiddenFill>
              </a:ext>
            </a:extLst>
          </p:spPr>
          <p:txBody>
            <a:bodyPr vert="eaVert" wrap="square" lIns="0" tIns="0" rIns="0" bIns="0">
              <a:spAutoFit/>
            </a:bodyPr>
            <a:lstStyle/>
            <a:p>
              <a:pPr fontAlgn="base">
                <a:spcBef>
                  <a:spcPct val="0"/>
                </a:spcBef>
                <a:spcAft>
                  <a:spcPct val="0"/>
                </a:spcAft>
              </a:pPr>
              <a:endParaRPr lang="en-US" altLang="zh-CN" sz="1400" dirty="0">
                <a:solidFill>
                  <a:srgbClr val="A7B963"/>
                </a:solidFill>
                <a:latin typeface="微软雅黑" panose="020B0503020204020204" pitchFamily="34" charset="-122"/>
                <a:ea typeface="微软雅黑" panose="020B0503020204020204" pitchFamily="34" charset="-122"/>
                <a:cs typeface="宋体" panose="02010600030101010101" pitchFamily="2" charset="-122"/>
              </a:endParaRPr>
            </a:p>
          </p:txBody>
        </p:sp>
      </p:grpSp>
      <p:sp>
        <p:nvSpPr>
          <p:cNvPr id="38" name="TextBox 3"/>
          <p:cNvSpPr txBox="1"/>
          <p:nvPr/>
        </p:nvSpPr>
        <p:spPr>
          <a:xfrm>
            <a:off x="5592410" y="1973902"/>
            <a:ext cx="3105268" cy="2554545"/>
          </a:xfrm>
          <a:prstGeom prst="rect">
            <a:avLst/>
          </a:prstGeom>
          <a:noFill/>
        </p:spPr>
        <p:txBody>
          <a:bodyPr wrap="square" rtlCol="0">
            <a:spAutoFit/>
          </a:bodyPr>
          <a:lstStyle/>
          <a:p>
            <a:pPr algn="ctr"/>
            <a:r>
              <a:rPr lang="zh-CN" altLang="en-US" sz="8000" b="1" spc="600" dirty="0">
                <a:solidFill>
                  <a:srgbClr val="A7B963"/>
                </a:solidFill>
                <a:latin typeface="微软雅黑" panose="020B0503020204020204" pitchFamily="34" charset="-122"/>
                <a:ea typeface="微软雅黑" panose="020B0503020204020204" pitchFamily="34" charset="-122"/>
              </a:rPr>
              <a:t>七</a:t>
            </a:r>
            <a:r>
              <a:rPr lang="zh-CN" altLang="en-US" sz="8000" spc="600" dirty="0">
                <a:solidFill>
                  <a:srgbClr val="A7B963"/>
                </a:solidFill>
                <a:latin typeface="微软雅黑" panose="020B0503020204020204" pitchFamily="34" charset="-122"/>
                <a:ea typeface="微软雅黑" panose="020B0503020204020204" pitchFamily="34" charset="-122"/>
              </a:rPr>
              <a:t>月你</a:t>
            </a:r>
            <a:r>
              <a:rPr lang="zh-CN" altLang="en-US" sz="8000" b="1" spc="600" dirty="0">
                <a:solidFill>
                  <a:srgbClr val="A7B963"/>
                </a:solidFill>
                <a:latin typeface="微软雅黑" panose="020B0503020204020204" pitchFamily="34" charset="-122"/>
                <a:ea typeface="微软雅黑" panose="020B0503020204020204" pitchFamily="34" charset="-122"/>
              </a:rPr>
              <a:t>好</a:t>
            </a:r>
            <a:endParaRPr lang="zh-CN" altLang="en-US" sz="8000" b="1" spc="600" dirty="0">
              <a:solidFill>
                <a:srgbClr val="A7B963"/>
              </a:solidFill>
              <a:latin typeface="微软雅黑" panose="020B0503020204020204" pitchFamily="34" charset="-122"/>
              <a:ea typeface="微软雅黑" panose="020B0503020204020204" pitchFamily="34" charset="-122"/>
            </a:endParaRPr>
          </a:p>
        </p:txBody>
      </p:sp>
      <p:grpSp>
        <p:nvGrpSpPr>
          <p:cNvPr id="39" name="组合 38"/>
          <p:cNvGrpSpPr/>
          <p:nvPr/>
        </p:nvGrpSpPr>
        <p:grpSpPr bwMode="auto">
          <a:xfrm>
            <a:off x="3004320" y="333830"/>
            <a:ext cx="6190345" cy="6190342"/>
            <a:chOff x="-388653" y="217475"/>
            <a:chExt cx="6422744" cy="6423051"/>
          </a:xfrm>
        </p:grpSpPr>
        <p:sp>
          <p:nvSpPr>
            <p:cNvPr id="40" name="椭圆 39"/>
            <p:cNvSpPr/>
            <p:nvPr/>
          </p:nvSpPr>
          <p:spPr>
            <a:xfrm>
              <a:off x="-388653" y="217475"/>
              <a:ext cx="6422744" cy="6423051"/>
            </a:xfrm>
            <a:prstGeom prst="ellipse">
              <a:avLst/>
            </a:prstGeom>
            <a:noFill/>
            <a:ln>
              <a:solidFill>
                <a:srgbClr val="A7B9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nvGrpSpPr>
            <p:cNvPr id="41" name="组合 1"/>
            <p:cNvGrpSpPr/>
            <p:nvPr/>
          </p:nvGrpSpPr>
          <p:grpSpPr bwMode="auto">
            <a:xfrm>
              <a:off x="-185157" y="1919201"/>
              <a:ext cx="6206918" cy="2544927"/>
              <a:chOff x="-185157" y="1919201"/>
              <a:chExt cx="6206918" cy="2544927"/>
            </a:xfrm>
          </p:grpSpPr>
          <p:sp>
            <p:nvSpPr>
              <p:cNvPr id="42" name="椭圆 41"/>
              <p:cNvSpPr/>
              <p:nvPr/>
            </p:nvSpPr>
            <p:spPr>
              <a:xfrm>
                <a:off x="5802241" y="4244597"/>
                <a:ext cx="219520" cy="219531"/>
              </a:xfrm>
              <a:prstGeom prst="ellipse">
                <a:avLst/>
              </a:prstGeom>
              <a:solidFill>
                <a:srgbClr val="F76B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43" name="椭圆 42"/>
              <p:cNvSpPr/>
              <p:nvPr/>
            </p:nvSpPr>
            <p:spPr>
              <a:xfrm>
                <a:off x="-185157" y="1919201"/>
                <a:ext cx="219520" cy="219531"/>
              </a:xfrm>
              <a:prstGeom prst="ellipse">
                <a:avLst/>
              </a:prstGeom>
              <a:solidFill>
                <a:srgbClr val="F76B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grpSp>
    </p:spTree>
  </p:cSld>
  <p:clrMapOvr>
    <a:masterClrMapping/>
  </p:clrMapOvr>
  <mc:AlternateContent xmlns:mc="http://schemas.openxmlformats.org/markup-compatibility/2006">
    <mc:Choice xmlns:p14="http://schemas.microsoft.com/office/powerpoint/2010/main" Requires="p14">
      <p:transition spd="slow" p14:dur="900" advClick="0" advTm="1000">
        <p14:warp dir="in"/>
      </p:transition>
    </mc:Choice>
    <mc:Fallback>
      <p:transition spd="slow" advClick="0" advTm="1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0"/>
                                            </p:tgtEl>
                                          </p:cBhvr>
                                        </p:cmd>
                                      </p:childTnLst>
                                    </p:cTn>
                                  </p:par>
                                  <p:par>
                                    <p:cTn id="7" presetID="53" presetClass="entr" presetSubtype="16"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p:cTn id="9" dur="750" fill="hold"/>
                                            <p:tgtEl>
                                              <p:spTgt spid="3"/>
                                            </p:tgtEl>
                                            <p:attrNameLst>
                                              <p:attrName>ppt_w</p:attrName>
                                            </p:attrNameLst>
                                          </p:cBhvr>
                                          <p:tavLst>
                                            <p:tav tm="0">
                                              <p:val>
                                                <p:fltVal val="0"/>
                                              </p:val>
                                            </p:tav>
                                            <p:tav tm="100000">
                                              <p:val>
                                                <p:strVal val="#ppt_w"/>
                                              </p:val>
                                            </p:tav>
                                          </p:tavLst>
                                        </p:anim>
                                        <p:anim calcmode="lin" valueType="num">
                                          <p:cBhvr>
                                            <p:cTn id="10" dur="750" fill="hold"/>
                                            <p:tgtEl>
                                              <p:spTgt spid="3"/>
                                            </p:tgtEl>
                                            <p:attrNameLst>
                                              <p:attrName>ppt_h</p:attrName>
                                            </p:attrNameLst>
                                          </p:cBhvr>
                                          <p:tavLst>
                                            <p:tav tm="0">
                                              <p:val>
                                                <p:fltVal val="0"/>
                                              </p:val>
                                            </p:tav>
                                            <p:tav tm="100000">
                                              <p:val>
                                                <p:strVal val="#ppt_h"/>
                                              </p:val>
                                            </p:tav>
                                          </p:tavLst>
                                        </p:anim>
                                        <p:animEffect transition="in" filter="fade">
                                          <p:cBhvr>
                                            <p:cTn id="11" dur="750"/>
                                            <p:tgtEl>
                                              <p:spTgt spid="3"/>
                                            </p:tgtEl>
                                          </p:cBhvr>
                                        </p:animEffect>
                                      </p:childTnLst>
                                    </p:cTn>
                                  </p:par>
                                </p:childTnLst>
                              </p:cTn>
                            </p:par>
                            <p:par>
                              <p:cTn id="12" fill="hold">
                                <p:stCondLst>
                                  <p:cond delay="0"/>
                                </p:stCondLst>
                                <p:childTnLst>
                                  <p:par>
                                    <p:cTn id="13" presetID="49" presetClass="entr" presetSubtype="0" decel="100000"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p:cTn id="15" dur="1500" fill="hold"/>
                                            <p:tgtEl>
                                              <p:spTgt spid="39"/>
                                            </p:tgtEl>
                                            <p:attrNameLst>
                                              <p:attrName>ppt_w</p:attrName>
                                            </p:attrNameLst>
                                          </p:cBhvr>
                                          <p:tavLst>
                                            <p:tav tm="0">
                                              <p:val>
                                                <p:fltVal val="0"/>
                                              </p:val>
                                            </p:tav>
                                            <p:tav tm="100000">
                                              <p:val>
                                                <p:strVal val="#ppt_w"/>
                                              </p:val>
                                            </p:tav>
                                          </p:tavLst>
                                        </p:anim>
                                        <p:anim calcmode="lin" valueType="num">
                                          <p:cBhvr>
                                            <p:cTn id="16" dur="1500" fill="hold"/>
                                            <p:tgtEl>
                                              <p:spTgt spid="39"/>
                                            </p:tgtEl>
                                            <p:attrNameLst>
                                              <p:attrName>ppt_h</p:attrName>
                                            </p:attrNameLst>
                                          </p:cBhvr>
                                          <p:tavLst>
                                            <p:tav tm="0">
                                              <p:val>
                                                <p:fltVal val="0"/>
                                              </p:val>
                                            </p:tav>
                                            <p:tav tm="100000">
                                              <p:val>
                                                <p:strVal val="#ppt_h"/>
                                              </p:val>
                                            </p:tav>
                                          </p:tavLst>
                                        </p:anim>
                                        <p:anim calcmode="lin" valueType="num">
                                          <p:cBhvr>
                                            <p:cTn id="17" dur="1500" fill="hold"/>
                                            <p:tgtEl>
                                              <p:spTgt spid="39"/>
                                            </p:tgtEl>
                                            <p:attrNameLst>
                                              <p:attrName>style.rotation</p:attrName>
                                            </p:attrNameLst>
                                          </p:cBhvr>
                                          <p:tavLst>
                                            <p:tav tm="0">
                                              <p:val>
                                                <p:fltVal val="360"/>
                                              </p:val>
                                            </p:tav>
                                            <p:tav tm="100000">
                                              <p:val>
                                                <p:fltVal val="0"/>
                                              </p:val>
                                            </p:tav>
                                          </p:tavLst>
                                        </p:anim>
                                        <p:animEffect transition="in" filter="fade">
                                          <p:cBhvr>
                                            <p:cTn id="18" dur="1500"/>
                                            <p:tgtEl>
                                              <p:spTgt spid="39"/>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up)">
                                          <p:cBhvr>
                                            <p:cTn id="22" dur="750"/>
                                            <p:tgtEl>
                                              <p:spTgt spid="26"/>
                                            </p:tgtEl>
                                          </p:cBhvr>
                                        </p:animEffect>
                                      </p:childTnLst>
                                    </p:cTn>
                                  </p:par>
                                </p:childTnLst>
                              </p:cTn>
                            </p:par>
                            <p:par>
                              <p:cTn id="23" fill="hold">
                                <p:stCondLst>
                                  <p:cond delay="2500"/>
                                </p:stCondLst>
                                <p:childTnLst>
                                  <p:par>
                                    <p:cTn id="24" presetID="2" presetClass="entr" presetSubtype="1" fill="hold" grpId="0" nodeType="afterEffect" p14:presetBounceEnd="46000">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14:bounceEnd="46000">
                                          <p:cBhvr additive="base">
                                            <p:cTn id="26" dur="750" fill="hold"/>
                                            <p:tgtEl>
                                              <p:spTgt spid="38"/>
                                            </p:tgtEl>
                                            <p:attrNameLst>
                                              <p:attrName>ppt_x</p:attrName>
                                            </p:attrNameLst>
                                          </p:cBhvr>
                                          <p:tavLst>
                                            <p:tav tm="0">
                                              <p:val>
                                                <p:strVal val="#ppt_x"/>
                                              </p:val>
                                            </p:tav>
                                            <p:tav tm="100000">
                                              <p:val>
                                                <p:strVal val="#ppt_x"/>
                                              </p:val>
                                            </p:tav>
                                          </p:tavLst>
                                        </p:anim>
                                        <p:anim calcmode="lin" valueType="num" p14:bounceEnd="46000">
                                          <p:cBhvr additive="base">
                                            <p:cTn id="27" dur="750" fill="hold"/>
                                            <p:tgtEl>
                                              <p:spTgt spid="3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8" repeatCount="indefinite" fill="remove" display="0">
                      <p:stCondLst>
                        <p:cond delay="indefinite"/>
                      </p:stCondLst>
                      <p:endCondLst>
                        <p:cond evt="onStopAudio" delay="0">
                          <p:tgtEl>
                            <p:sldTgt/>
                          </p:tgtEl>
                        </p:cond>
                      </p:endCondLst>
                    </p:cTn>
                    <p:tgtEl>
                      <p:spTgt spid="20"/>
                    </p:tgtEl>
                  </p:cMediaNode>
                </p:audio>
              </p:childTnLst>
            </p:cTn>
          </p:par>
        </p:tnLst>
        <p:bldLst>
          <p:bldP spid="3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0"/>
                                            </p:tgtEl>
                                          </p:cBhvr>
                                        </p:cmd>
                                      </p:childTnLst>
                                    </p:cTn>
                                  </p:par>
                                  <p:par>
                                    <p:cTn id="7" presetID="53" presetClass="entr" presetSubtype="16"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p:cTn id="9" dur="750" fill="hold"/>
                                            <p:tgtEl>
                                              <p:spTgt spid="3"/>
                                            </p:tgtEl>
                                            <p:attrNameLst>
                                              <p:attrName>ppt_w</p:attrName>
                                            </p:attrNameLst>
                                          </p:cBhvr>
                                          <p:tavLst>
                                            <p:tav tm="0">
                                              <p:val>
                                                <p:fltVal val="0"/>
                                              </p:val>
                                            </p:tav>
                                            <p:tav tm="100000">
                                              <p:val>
                                                <p:strVal val="#ppt_w"/>
                                              </p:val>
                                            </p:tav>
                                          </p:tavLst>
                                        </p:anim>
                                        <p:anim calcmode="lin" valueType="num">
                                          <p:cBhvr>
                                            <p:cTn id="10" dur="750" fill="hold"/>
                                            <p:tgtEl>
                                              <p:spTgt spid="3"/>
                                            </p:tgtEl>
                                            <p:attrNameLst>
                                              <p:attrName>ppt_h</p:attrName>
                                            </p:attrNameLst>
                                          </p:cBhvr>
                                          <p:tavLst>
                                            <p:tav tm="0">
                                              <p:val>
                                                <p:fltVal val="0"/>
                                              </p:val>
                                            </p:tav>
                                            <p:tav tm="100000">
                                              <p:val>
                                                <p:strVal val="#ppt_h"/>
                                              </p:val>
                                            </p:tav>
                                          </p:tavLst>
                                        </p:anim>
                                        <p:animEffect transition="in" filter="fade">
                                          <p:cBhvr>
                                            <p:cTn id="11" dur="750"/>
                                            <p:tgtEl>
                                              <p:spTgt spid="3"/>
                                            </p:tgtEl>
                                          </p:cBhvr>
                                        </p:animEffect>
                                      </p:childTnLst>
                                    </p:cTn>
                                  </p:par>
                                </p:childTnLst>
                              </p:cTn>
                            </p:par>
                            <p:par>
                              <p:cTn id="12" fill="hold">
                                <p:stCondLst>
                                  <p:cond delay="0"/>
                                </p:stCondLst>
                                <p:childTnLst>
                                  <p:par>
                                    <p:cTn id="13" presetID="49" presetClass="entr" presetSubtype="0" decel="100000"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p:cTn id="15" dur="1500" fill="hold"/>
                                            <p:tgtEl>
                                              <p:spTgt spid="39"/>
                                            </p:tgtEl>
                                            <p:attrNameLst>
                                              <p:attrName>ppt_w</p:attrName>
                                            </p:attrNameLst>
                                          </p:cBhvr>
                                          <p:tavLst>
                                            <p:tav tm="0">
                                              <p:val>
                                                <p:fltVal val="0"/>
                                              </p:val>
                                            </p:tav>
                                            <p:tav tm="100000">
                                              <p:val>
                                                <p:strVal val="#ppt_w"/>
                                              </p:val>
                                            </p:tav>
                                          </p:tavLst>
                                        </p:anim>
                                        <p:anim calcmode="lin" valueType="num">
                                          <p:cBhvr>
                                            <p:cTn id="16" dur="1500" fill="hold"/>
                                            <p:tgtEl>
                                              <p:spTgt spid="39"/>
                                            </p:tgtEl>
                                            <p:attrNameLst>
                                              <p:attrName>ppt_h</p:attrName>
                                            </p:attrNameLst>
                                          </p:cBhvr>
                                          <p:tavLst>
                                            <p:tav tm="0">
                                              <p:val>
                                                <p:fltVal val="0"/>
                                              </p:val>
                                            </p:tav>
                                            <p:tav tm="100000">
                                              <p:val>
                                                <p:strVal val="#ppt_h"/>
                                              </p:val>
                                            </p:tav>
                                          </p:tavLst>
                                        </p:anim>
                                        <p:anim calcmode="lin" valueType="num">
                                          <p:cBhvr>
                                            <p:cTn id="17" dur="1500" fill="hold"/>
                                            <p:tgtEl>
                                              <p:spTgt spid="39"/>
                                            </p:tgtEl>
                                            <p:attrNameLst>
                                              <p:attrName>style.rotation</p:attrName>
                                            </p:attrNameLst>
                                          </p:cBhvr>
                                          <p:tavLst>
                                            <p:tav tm="0">
                                              <p:val>
                                                <p:fltVal val="360"/>
                                              </p:val>
                                            </p:tav>
                                            <p:tav tm="100000">
                                              <p:val>
                                                <p:fltVal val="0"/>
                                              </p:val>
                                            </p:tav>
                                          </p:tavLst>
                                        </p:anim>
                                        <p:animEffect transition="in" filter="fade">
                                          <p:cBhvr>
                                            <p:cTn id="18" dur="1500"/>
                                            <p:tgtEl>
                                              <p:spTgt spid="39"/>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up)">
                                          <p:cBhvr>
                                            <p:cTn id="22" dur="750"/>
                                            <p:tgtEl>
                                              <p:spTgt spid="26"/>
                                            </p:tgtEl>
                                          </p:cBhvr>
                                        </p:animEffect>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750" fill="hold"/>
                                            <p:tgtEl>
                                              <p:spTgt spid="38"/>
                                            </p:tgtEl>
                                            <p:attrNameLst>
                                              <p:attrName>ppt_x</p:attrName>
                                            </p:attrNameLst>
                                          </p:cBhvr>
                                          <p:tavLst>
                                            <p:tav tm="0">
                                              <p:val>
                                                <p:strVal val="#ppt_x"/>
                                              </p:val>
                                            </p:tav>
                                            <p:tav tm="100000">
                                              <p:val>
                                                <p:strVal val="#ppt_x"/>
                                              </p:val>
                                            </p:tav>
                                          </p:tavLst>
                                        </p:anim>
                                        <p:anim calcmode="lin" valueType="num">
                                          <p:cBhvr additive="base">
                                            <p:cTn id="27" dur="750" fill="hold"/>
                                            <p:tgtEl>
                                              <p:spTgt spid="3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8" repeatCount="indefinite" fill="remove" display="0">
                      <p:stCondLst>
                        <p:cond delay="indefinite"/>
                      </p:stCondLst>
                      <p:endCondLst>
                        <p:cond evt="onStopAudio" delay="0">
                          <p:tgtEl>
                            <p:sldTgt/>
                          </p:tgtEl>
                        </p:cond>
                      </p:endCondLst>
                    </p:cTn>
                    <p:tgtEl>
                      <p:spTgt spid="20"/>
                    </p:tgtEl>
                  </p:cMediaNode>
                </p:audio>
              </p:childTnLst>
            </p:cTn>
          </p:par>
        </p:tnLst>
        <p:bldLst>
          <p:bldP spid="38"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967564" y="309965"/>
            <a:ext cx="4277533" cy="666427"/>
            <a:chOff x="3781586" y="154983"/>
            <a:chExt cx="4277533" cy="666427"/>
          </a:xfrm>
        </p:grpSpPr>
        <p:sp>
          <p:nvSpPr>
            <p:cNvPr id="2" name="矩形: 圆角 1"/>
            <p:cNvSpPr/>
            <p:nvPr/>
          </p:nvSpPr>
          <p:spPr>
            <a:xfrm>
              <a:off x="3781586" y="154983"/>
              <a:ext cx="4277533" cy="666427"/>
            </a:xfrm>
            <a:prstGeom prst="roundRect">
              <a:avLst>
                <a:gd name="adj" fmla="val 50000"/>
              </a:avLst>
            </a:prstGeom>
            <a:noFill/>
            <a:ln>
              <a:solidFill>
                <a:srgbClr val="A7B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8"/>
            <p:cNvSpPr txBox="1">
              <a:spLocks noChangeArrowheads="1"/>
            </p:cNvSpPr>
            <p:nvPr/>
          </p:nvSpPr>
          <p:spPr bwMode="auto">
            <a:xfrm>
              <a:off x="4292690" y="272752"/>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7B963"/>
                  </a:solidFill>
                  <a:latin typeface="微软雅黑" panose="020B0503020204020204" pitchFamily="34" charset="-122"/>
                  <a:ea typeface="微软雅黑" panose="020B0503020204020204" pitchFamily="34" charset="-122"/>
                  <a:sym typeface="Arial" panose="020B0604020202020204" pitchFamily="34" charset="0"/>
                </a:rPr>
                <a:t>加入标题描述</a:t>
              </a:r>
              <a:endParaRPr lang="zh-CN" altLang="en-US" sz="2800" dirty="0">
                <a:solidFill>
                  <a:srgbClr val="A7B963"/>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 name="组合 4"/>
          <p:cNvGrpSpPr/>
          <p:nvPr/>
        </p:nvGrpSpPr>
        <p:grpSpPr>
          <a:xfrm>
            <a:off x="1969427" y="1782482"/>
            <a:ext cx="8278544" cy="4498872"/>
            <a:chOff x="1125102" y="2121215"/>
            <a:chExt cx="6558579" cy="3564178"/>
          </a:xfrm>
        </p:grpSpPr>
        <p:sp>
          <p:nvSpPr>
            <p:cNvPr id="6" name="Oval 152"/>
            <p:cNvSpPr/>
            <p:nvPr/>
          </p:nvSpPr>
          <p:spPr>
            <a:xfrm>
              <a:off x="1398254" y="2193842"/>
              <a:ext cx="1056278" cy="1056278"/>
            </a:xfrm>
            <a:prstGeom prst="ellipse">
              <a:avLst/>
            </a:prstGeom>
            <a:solidFill>
              <a:srgbClr val="A7B963"/>
            </a:solidFill>
            <a:ln w="88900" cap="flat" cmpd="thickThi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solidFill>
                  <a:srgbClr val="E3D29D"/>
                </a:solidFill>
              </a:endParaRPr>
            </a:p>
          </p:txBody>
        </p:sp>
        <p:sp>
          <p:nvSpPr>
            <p:cNvPr id="7" name="Oval 153"/>
            <p:cNvSpPr/>
            <p:nvPr/>
          </p:nvSpPr>
          <p:spPr>
            <a:xfrm>
              <a:off x="3901018" y="3175873"/>
              <a:ext cx="1056278" cy="1056278"/>
            </a:xfrm>
            <a:prstGeom prst="ellipse">
              <a:avLst/>
            </a:prstGeom>
            <a:solidFill>
              <a:srgbClr val="A7B963"/>
            </a:solidFill>
            <a:ln w="88900" cap="flat" cmpd="thickThi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solidFill>
                  <a:srgbClr val="E3D29D"/>
                </a:solidFill>
              </a:endParaRPr>
            </a:p>
          </p:txBody>
        </p:sp>
        <p:sp>
          <p:nvSpPr>
            <p:cNvPr id="9" name="Oval 154"/>
            <p:cNvSpPr/>
            <p:nvPr/>
          </p:nvSpPr>
          <p:spPr>
            <a:xfrm>
              <a:off x="5296066" y="4629115"/>
              <a:ext cx="1056278" cy="1056278"/>
            </a:xfrm>
            <a:prstGeom prst="ellipse">
              <a:avLst/>
            </a:prstGeom>
            <a:solidFill>
              <a:srgbClr val="F76B47"/>
            </a:solidFill>
            <a:ln w="88900" cap="flat" cmpd="thickThi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solidFill>
                  <a:srgbClr val="E3D29D"/>
                </a:solidFill>
              </a:endParaRPr>
            </a:p>
          </p:txBody>
        </p:sp>
        <p:sp>
          <p:nvSpPr>
            <p:cNvPr id="10" name="Oval 155"/>
            <p:cNvSpPr/>
            <p:nvPr/>
          </p:nvSpPr>
          <p:spPr>
            <a:xfrm>
              <a:off x="2501042" y="4629115"/>
              <a:ext cx="1056278" cy="1056278"/>
            </a:xfrm>
            <a:prstGeom prst="ellipse">
              <a:avLst/>
            </a:prstGeom>
            <a:solidFill>
              <a:srgbClr val="F76B47"/>
            </a:solidFill>
            <a:ln w="88900" cap="flat" cmpd="thickThi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solidFill>
                  <a:srgbClr val="E3D29D"/>
                </a:solidFill>
              </a:endParaRPr>
            </a:p>
          </p:txBody>
        </p:sp>
        <p:sp>
          <p:nvSpPr>
            <p:cNvPr id="11" name="Oval 156"/>
            <p:cNvSpPr/>
            <p:nvPr/>
          </p:nvSpPr>
          <p:spPr>
            <a:xfrm>
              <a:off x="6352344" y="2437820"/>
              <a:ext cx="1056278" cy="1056278"/>
            </a:xfrm>
            <a:prstGeom prst="ellipse">
              <a:avLst/>
            </a:prstGeom>
            <a:solidFill>
              <a:srgbClr val="A7B963"/>
            </a:solidFill>
            <a:ln w="88900" cap="flat" cmpd="thickThi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solidFill>
                  <a:srgbClr val="E3D29D"/>
                </a:solidFill>
              </a:endParaRPr>
            </a:p>
          </p:txBody>
        </p:sp>
        <p:cxnSp>
          <p:nvCxnSpPr>
            <p:cNvPr id="12" name="Curved Connector 157"/>
            <p:cNvCxnSpPr>
              <a:stCxn id="7" idx="4"/>
              <a:endCxn id="9" idx="2"/>
            </p:cNvCxnSpPr>
            <p:nvPr/>
          </p:nvCxnSpPr>
          <p:spPr>
            <a:xfrm rot="16200000" flipH="1">
              <a:off x="4400060" y="4261248"/>
              <a:ext cx="925103" cy="866909"/>
            </a:xfrm>
            <a:prstGeom prst="curvedConnector2">
              <a:avLst/>
            </a:prstGeom>
            <a:ln w="12700" cmpd="thickThin">
              <a:solidFill>
                <a:schemeClr val="bg1">
                  <a:lumMod val="50000"/>
                </a:schemeClr>
              </a:solidFill>
              <a:prstDash val="lgDash"/>
              <a:tailEnd type="triangle" w="med" len="lg"/>
            </a:ln>
          </p:spPr>
          <p:style>
            <a:lnRef idx="1">
              <a:schemeClr val="accent1"/>
            </a:lnRef>
            <a:fillRef idx="0">
              <a:schemeClr val="accent1"/>
            </a:fillRef>
            <a:effectRef idx="0">
              <a:schemeClr val="accent1"/>
            </a:effectRef>
            <a:fontRef idx="minor">
              <a:schemeClr val="tx1"/>
            </a:fontRef>
          </p:style>
        </p:cxnSp>
        <p:cxnSp>
          <p:nvCxnSpPr>
            <p:cNvPr id="13" name="Curved Connector 158"/>
            <p:cNvCxnSpPr>
              <a:stCxn id="7" idx="4"/>
              <a:endCxn id="10" idx="0"/>
            </p:cNvCxnSpPr>
            <p:nvPr/>
          </p:nvCxnSpPr>
          <p:spPr>
            <a:xfrm rot="5400000">
              <a:off x="3530687" y="3730645"/>
              <a:ext cx="396963" cy="1399976"/>
            </a:xfrm>
            <a:prstGeom prst="curvedConnector3">
              <a:avLst/>
            </a:prstGeom>
            <a:ln w="12700" cmpd="thickThin">
              <a:solidFill>
                <a:schemeClr val="bg1">
                  <a:lumMod val="50000"/>
                </a:schemeClr>
              </a:solidFill>
              <a:prstDash val="lgDash"/>
              <a:tailEnd type="triangle" w="med" len="lg"/>
            </a:ln>
          </p:spPr>
          <p:style>
            <a:lnRef idx="1">
              <a:schemeClr val="accent1"/>
            </a:lnRef>
            <a:fillRef idx="0">
              <a:schemeClr val="accent1"/>
            </a:fillRef>
            <a:effectRef idx="0">
              <a:schemeClr val="accent1"/>
            </a:effectRef>
            <a:fontRef idx="minor">
              <a:schemeClr val="tx1"/>
            </a:fontRef>
          </p:style>
        </p:cxnSp>
        <p:cxnSp>
          <p:nvCxnSpPr>
            <p:cNvPr id="14" name="Curved Connector 159"/>
            <p:cNvCxnSpPr>
              <a:stCxn id="10" idx="2"/>
            </p:cNvCxnSpPr>
            <p:nvPr/>
          </p:nvCxnSpPr>
          <p:spPr>
            <a:xfrm rot="10800000">
              <a:off x="1398255" y="2721030"/>
              <a:ext cx="1102787" cy="2436224"/>
            </a:xfrm>
            <a:prstGeom prst="curvedConnector3">
              <a:avLst>
                <a:gd name="adj1" fmla="val 115547"/>
              </a:avLst>
            </a:prstGeom>
            <a:ln w="12700" cmpd="thickThin">
              <a:solidFill>
                <a:schemeClr val="bg1">
                  <a:lumMod val="50000"/>
                </a:schemeClr>
              </a:solidFill>
              <a:prstDash val="lgDash"/>
              <a:tailEnd type="triangle" w="med" len="lg"/>
            </a:ln>
          </p:spPr>
          <p:style>
            <a:lnRef idx="1">
              <a:schemeClr val="accent1"/>
            </a:lnRef>
            <a:fillRef idx="0">
              <a:schemeClr val="accent1"/>
            </a:fillRef>
            <a:effectRef idx="0">
              <a:schemeClr val="accent1"/>
            </a:effectRef>
            <a:fontRef idx="minor">
              <a:schemeClr val="tx1"/>
            </a:fontRef>
          </p:style>
        </p:cxnSp>
        <p:cxnSp>
          <p:nvCxnSpPr>
            <p:cNvPr id="15" name="Curved Connector 160"/>
            <p:cNvCxnSpPr>
              <a:stCxn id="11" idx="4"/>
            </p:cNvCxnSpPr>
            <p:nvPr/>
          </p:nvCxnSpPr>
          <p:spPr>
            <a:xfrm rot="5400000" flipH="1">
              <a:off x="4280974" y="894589"/>
              <a:ext cx="773068" cy="4425950"/>
            </a:xfrm>
            <a:prstGeom prst="curvedConnector4">
              <a:avLst>
                <a:gd name="adj1" fmla="val -35696"/>
                <a:gd name="adj2" fmla="val 39881"/>
              </a:avLst>
            </a:prstGeom>
            <a:ln w="12700" cmpd="thickThin">
              <a:solidFill>
                <a:schemeClr val="bg1">
                  <a:lumMod val="50000"/>
                </a:schemeClr>
              </a:solidFill>
              <a:prstDash val="lgDash"/>
              <a:tailEnd type="triangle" w="med" len="lg"/>
            </a:ln>
          </p:spPr>
          <p:style>
            <a:lnRef idx="1">
              <a:schemeClr val="accent1"/>
            </a:lnRef>
            <a:fillRef idx="0">
              <a:schemeClr val="accent1"/>
            </a:fillRef>
            <a:effectRef idx="0">
              <a:schemeClr val="accent1"/>
            </a:effectRef>
            <a:fontRef idx="minor">
              <a:schemeClr val="tx1"/>
            </a:fontRef>
          </p:style>
        </p:cxnSp>
        <p:sp>
          <p:nvSpPr>
            <p:cNvPr id="16" name="TextBox 19"/>
            <p:cNvSpPr txBox="1"/>
            <p:nvPr/>
          </p:nvSpPr>
          <p:spPr>
            <a:xfrm rot="21568247">
              <a:off x="3605107" y="3520623"/>
              <a:ext cx="1689395" cy="323165"/>
            </a:xfrm>
            <a:prstGeom prst="rect">
              <a:avLst/>
            </a:prstGeom>
            <a:noFill/>
          </p:spPr>
          <p:txBody>
            <a:bodyPr wrap="square" rtlCol="0">
              <a:spAutoFit/>
            </a:bodyPr>
            <a:lstStyle/>
            <a:p>
              <a:pPr algn="ctr"/>
              <a:r>
                <a:rPr lang="id-ID" sz="1500" dirty="0">
                  <a:solidFill>
                    <a:schemeClr val="bg1">
                      <a:lumMod val="95000"/>
                    </a:schemeClr>
                  </a:solidFill>
                  <a:latin typeface="PT Sans" panose="020B0503020203020204" pitchFamily="34" charset="0"/>
                </a:rPr>
                <a:t>Research</a:t>
              </a:r>
              <a:endParaRPr lang="id-ID" sz="1500" dirty="0">
                <a:solidFill>
                  <a:schemeClr val="bg1">
                    <a:lumMod val="95000"/>
                  </a:schemeClr>
                </a:solidFill>
                <a:latin typeface="PT Sans" panose="020B0503020203020204" pitchFamily="34" charset="0"/>
              </a:endParaRPr>
            </a:p>
          </p:txBody>
        </p:sp>
        <p:sp>
          <p:nvSpPr>
            <p:cNvPr id="17" name="TextBox 20"/>
            <p:cNvSpPr txBox="1"/>
            <p:nvPr/>
          </p:nvSpPr>
          <p:spPr>
            <a:xfrm rot="21568247">
              <a:off x="4964261" y="4990921"/>
              <a:ext cx="1689395" cy="323165"/>
            </a:xfrm>
            <a:prstGeom prst="rect">
              <a:avLst/>
            </a:prstGeom>
            <a:noFill/>
          </p:spPr>
          <p:txBody>
            <a:bodyPr wrap="square" rtlCol="0">
              <a:spAutoFit/>
            </a:bodyPr>
            <a:lstStyle/>
            <a:p>
              <a:pPr algn="ctr"/>
              <a:r>
                <a:rPr lang="id-ID" sz="1500" dirty="0">
                  <a:solidFill>
                    <a:schemeClr val="bg1">
                      <a:lumMod val="95000"/>
                    </a:schemeClr>
                  </a:solidFill>
                  <a:latin typeface="PT Sans" panose="020B0503020203020204" pitchFamily="34" charset="0"/>
                </a:rPr>
                <a:t>Brand</a:t>
              </a:r>
              <a:endParaRPr lang="id-ID" sz="1500" dirty="0">
                <a:solidFill>
                  <a:schemeClr val="bg1">
                    <a:lumMod val="95000"/>
                  </a:schemeClr>
                </a:solidFill>
                <a:latin typeface="PT Sans" panose="020B0503020203020204" pitchFamily="34" charset="0"/>
              </a:endParaRPr>
            </a:p>
          </p:txBody>
        </p:sp>
        <p:sp>
          <p:nvSpPr>
            <p:cNvPr id="18" name="TextBox 21"/>
            <p:cNvSpPr txBox="1"/>
            <p:nvPr/>
          </p:nvSpPr>
          <p:spPr>
            <a:xfrm rot="21568247">
              <a:off x="2251502" y="4976600"/>
              <a:ext cx="1555356" cy="323165"/>
            </a:xfrm>
            <a:prstGeom prst="rect">
              <a:avLst/>
            </a:prstGeom>
            <a:noFill/>
          </p:spPr>
          <p:txBody>
            <a:bodyPr wrap="square" rtlCol="0">
              <a:spAutoFit/>
            </a:bodyPr>
            <a:lstStyle/>
            <a:p>
              <a:pPr algn="ctr"/>
              <a:r>
                <a:rPr lang="id-ID" sz="1500" dirty="0">
                  <a:solidFill>
                    <a:schemeClr val="bg1">
                      <a:lumMod val="95000"/>
                    </a:schemeClr>
                  </a:solidFill>
                  <a:latin typeface="PT Sans" panose="020B0503020203020204" pitchFamily="34" charset="0"/>
                </a:rPr>
                <a:t>Planning</a:t>
              </a:r>
              <a:endParaRPr lang="id-ID" sz="1500" dirty="0">
                <a:solidFill>
                  <a:schemeClr val="bg1">
                    <a:lumMod val="95000"/>
                  </a:schemeClr>
                </a:solidFill>
                <a:latin typeface="PT Sans" panose="020B0503020203020204" pitchFamily="34" charset="0"/>
              </a:endParaRPr>
            </a:p>
          </p:txBody>
        </p:sp>
        <p:sp>
          <p:nvSpPr>
            <p:cNvPr id="19" name="TextBox 22"/>
            <p:cNvSpPr txBox="1"/>
            <p:nvPr/>
          </p:nvSpPr>
          <p:spPr>
            <a:xfrm rot="21568247">
              <a:off x="1125102" y="2529180"/>
              <a:ext cx="1555356" cy="323165"/>
            </a:xfrm>
            <a:prstGeom prst="rect">
              <a:avLst/>
            </a:prstGeom>
            <a:noFill/>
          </p:spPr>
          <p:txBody>
            <a:bodyPr wrap="square" rtlCol="0">
              <a:spAutoFit/>
            </a:bodyPr>
            <a:lstStyle/>
            <a:p>
              <a:pPr algn="ctr"/>
              <a:r>
                <a:rPr lang="id-ID" sz="1500" dirty="0">
                  <a:solidFill>
                    <a:schemeClr val="bg1">
                      <a:lumMod val="95000"/>
                    </a:schemeClr>
                  </a:solidFill>
                  <a:latin typeface="PT Sans" panose="020B0503020203020204" pitchFamily="34" charset="0"/>
                </a:rPr>
                <a:t>Outcome</a:t>
              </a:r>
              <a:endParaRPr lang="id-ID" sz="1500" dirty="0">
                <a:solidFill>
                  <a:schemeClr val="bg1">
                    <a:lumMod val="95000"/>
                  </a:schemeClr>
                </a:solidFill>
                <a:latin typeface="PT Sans" panose="020B0503020203020204" pitchFamily="34" charset="0"/>
              </a:endParaRPr>
            </a:p>
          </p:txBody>
        </p:sp>
        <p:sp>
          <p:nvSpPr>
            <p:cNvPr id="20" name="TextBox 23"/>
            <p:cNvSpPr txBox="1"/>
            <p:nvPr/>
          </p:nvSpPr>
          <p:spPr>
            <a:xfrm rot="21568247">
              <a:off x="6102804" y="2673348"/>
              <a:ext cx="1555356" cy="553998"/>
            </a:xfrm>
            <a:prstGeom prst="rect">
              <a:avLst/>
            </a:prstGeom>
            <a:noFill/>
          </p:spPr>
          <p:txBody>
            <a:bodyPr wrap="square" rtlCol="0">
              <a:spAutoFit/>
            </a:bodyPr>
            <a:lstStyle/>
            <a:p>
              <a:pPr algn="ctr"/>
              <a:r>
                <a:rPr lang="id-ID" sz="1500" dirty="0">
                  <a:solidFill>
                    <a:schemeClr val="bg1">
                      <a:lumMod val="95000"/>
                    </a:schemeClr>
                  </a:solidFill>
                  <a:latin typeface="PT Sans" panose="020B0503020203020204" pitchFamily="34" charset="0"/>
                </a:rPr>
                <a:t>Strategic</a:t>
              </a:r>
              <a:endParaRPr lang="id-ID" sz="1500" dirty="0">
                <a:solidFill>
                  <a:schemeClr val="bg1">
                    <a:lumMod val="95000"/>
                  </a:schemeClr>
                </a:solidFill>
                <a:latin typeface="PT Sans" panose="020B0503020203020204" pitchFamily="34" charset="0"/>
              </a:endParaRPr>
            </a:p>
            <a:p>
              <a:pPr algn="ctr"/>
              <a:r>
                <a:rPr lang="id-ID" sz="1500" dirty="0">
                  <a:solidFill>
                    <a:schemeClr val="bg1">
                      <a:lumMod val="95000"/>
                    </a:schemeClr>
                  </a:solidFill>
                  <a:latin typeface="PT Sans" panose="020B0503020203020204" pitchFamily="34" charset="0"/>
                </a:rPr>
                <a:t>Thinking</a:t>
              </a:r>
              <a:endParaRPr lang="id-ID" sz="1500" dirty="0">
                <a:solidFill>
                  <a:schemeClr val="bg1">
                    <a:lumMod val="95000"/>
                  </a:schemeClr>
                </a:solidFill>
                <a:latin typeface="PT Sans" panose="020B0503020203020204" pitchFamily="34" charset="0"/>
              </a:endParaRPr>
            </a:p>
          </p:txBody>
        </p:sp>
        <p:sp>
          <p:nvSpPr>
            <p:cNvPr id="21" name="Rectangle 166"/>
            <p:cNvSpPr/>
            <p:nvPr/>
          </p:nvSpPr>
          <p:spPr>
            <a:xfrm>
              <a:off x="3559829" y="5076109"/>
              <a:ext cx="1297739" cy="507831"/>
            </a:xfrm>
            <a:prstGeom prst="rect">
              <a:avLst/>
            </a:prstGeom>
          </p:spPr>
          <p:txBody>
            <a:bodyPr wrap="square">
              <a:spAutoFit/>
            </a:bodyPr>
            <a:lstStyle/>
            <a:p>
              <a:r>
                <a:rPr lang="id-ID" sz="900" dirty="0">
                  <a:solidFill>
                    <a:schemeClr val="bg1">
                      <a:lumMod val="65000"/>
                    </a:schemeClr>
                  </a:solidFill>
                </a:rPr>
                <a:t>Go ahead and replace it with your own text. This is an example text,</a:t>
              </a:r>
              <a:endParaRPr lang="id-ID" sz="900" dirty="0">
                <a:solidFill>
                  <a:schemeClr val="bg1">
                    <a:lumMod val="65000"/>
                  </a:schemeClr>
                </a:solidFill>
              </a:endParaRPr>
            </a:p>
          </p:txBody>
        </p:sp>
        <p:cxnSp>
          <p:nvCxnSpPr>
            <p:cNvPr id="22" name="Straight Connector 167"/>
            <p:cNvCxnSpPr/>
            <p:nvPr/>
          </p:nvCxnSpPr>
          <p:spPr>
            <a:xfrm>
              <a:off x="3639919" y="5036451"/>
              <a:ext cx="1118479" cy="0"/>
            </a:xfrm>
            <a:prstGeom prst="line">
              <a:avLst/>
            </a:prstGeom>
            <a:ln>
              <a:solidFill>
                <a:schemeClr val="bg1">
                  <a:lumMod val="50000"/>
                </a:schemeClr>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sp>
          <p:nvSpPr>
            <p:cNvPr id="23" name="Rectangle 168"/>
            <p:cNvSpPr/>
            <p:nvPr/>
          </p:nvSpPr>
          <p:spPr>
            <a:xfrm>
              <a:off x="6385942" y="5076109"/>
              <a:ext cx="1297739" cy="507831"/>
            </a:xfrm>
            <a:prstGeom prst="rect">
              <a:avLst/>
            </a:prstGeom>
          </p:spPr>
          <p:txBody>
            <a:bodyPr wrap="square">
              <a:spAutoFit/>
            </a:bodyPr>
            <a:lstStyle/>
            <a:p>
              <a:r>
                <a:rPr lang="id-ID" sz="900" dirty="0">
                  <a:solidFill>
                    <a:schemeClr val="bg1">
                      <a:lumMod val="65000"/>
                    </a:schemeClr>
                  </a:solidFill>
                </a:rPr>
                <a:t>Go ahead and replace it with your own text. This is an example text,</a:t>
              </a:r>
              <a:endParaRPr lang="id-ID" sz="900" dirty="0">
                <a:solidFill>
                  <a:schemeClr val="bg1">
                    <a:lumMod val="65000"/>
                  </a:schemeClr>
                </a:solidFill>
              </a:endParaRPr>
            </a:p>
          </p:txBody>
        </p:sp>
        <p:cxnSp>
          <p:nvCxnSpPr>
            <p:cNvPr id="24" name="Straight Connector 169"/>
            <p:cNvCxnSpPr/>
            <p:nvPr/>
          </p:nvCxnSpPr>
          <p:spPr>
            <a:xfrm>
              <a:off x="6466032" y="5036451"/>
              <a:ext cx="1118479" cy="0"/>
            </a:xfrm>
            <a:prstGeom prst="line">
              <a:avLst/>
            </a:prstGeom>
            <a:ln>
              <a:solidFill>
                <a:schemeClr val="bg1">
                  <a:lumMod val="50000"/>
                </a:schemeClr>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sp>
          <p:nvSpPr>
            <p:cNvPr id="25" name="Rectangle 170"/>
            <p:cNvSpPr/>
            <p:nvPr/>
          </p:nvSpPr>
          <p:spPr>
            <a:xfrm>
              <a:off x="5125455" y="2764286"/>
              <a:ext cx="1297739" cy="507831"/>
            </a:xfrm>
            <a:prstGeom prst="rect">
              <a:avLst/>
            </a:prstGeom>
          </p:spPr>
          <p:txBody>
            <a:bodyPr wrap="square">
              <a:spAutoFit/>
            </a:bodyPr>
            <a:lstStyle/>
            <a:p>
              <a:r>
                <a:rPr lang="id-ID" sz="900" dirty="0">
                  <a:solidFill>
                    <a:schemeClr val="bg1">
                      <a:lumMod val="65000"/>
                    </a:schemeClr>
                  </a:solidFill>
                </a:rPr>
                <a:t>Go ahead and replace it with your own text. This is an example text,</a:t>
              </a:r>
              <a:endParaRPr lang="id-ID" sz="900" dirty="0">
                <a:solidFill>
                  <a:schemeClr val="bg1">
                    <a:lumMod val="65000"/>
                  </a:schemeClr>
                </a:solidFill>
              </a:endParaRPr>
            </a:p>
          </p:txBody>
        </p:sp>
        <p:cxnSp>
          <p:nvCxnSpPr>
            <p:cNvPr id="26" name="Straight Connector 171"/>
            <p:cNvCxnSpPr/>
            <p:nvPr/>
          </p:nvCxnSpPr>
          <p:spPr>
            <a:xfrm>
              <a:off x="5205545" y="2724629"/>
              <a:ext cx="1118479" cy="0"/>
            </a:xfrm>
            <a:prstGeom prst="line">
              <a:avLst/>
            </a:prstGeom>
            <a:ln>
              <a:solidFill>
                <a:schemeClr val="bg1">
                  <a:lumMod val="50000"/>
                </a:schemeClr>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sp>
          <p:nvSpPr>
            <p:cNvPr id="27" name="Rectangle 172"/>
            <p:cNvSpPr/>
            <p:nvPr/>
          </p:nvSpPr>
          <p:spPr>
            <a:xfrm>
              <a:off x="2501042" y="2160872"/>
              <a:ext cx="1297739" cy="507831"/>
            </a:xfrm>
            <a:prstGeom prst="rect">
              <a:avLst/>
            </a:prstGeom>
          </p:spPr>
          <p:txBody>
            <a:bodyPr wrap="square">
              <a:spAutoFit/>
            </a:bodyPr>
            <a:lstStyle/>
            <a:p>
              <a:r>
                <a:rPr lang="id-ID" sz="900" dirty="0">
                  <a:solidFill>
                    <a:schemeClr val="bg1">
                      <a:lumMod val="65000"/>
                    </a:schemeClr>
                  </a:solidFill>
                </a:rPr>
                <a:t>Go ahead and replace it with your own text. This is an example text,</a:t>
              </a:r>
              <a:endParaRPr lang="id-ID" sz="900" dirty="0">
                <a:solidFill>
                  <a:schemeClr val="bg1">
                    <a:lumMod val="65000"/>
                  </a:schemeClr>
                </a:solidFill>
              </a:endParaRPr>
            </a:p>
          </p:txBody>
        </p:sp>
        <p:cxnSp>
          <p:nvCxnSpPr>
            <p:cNvPr id="28" name="Straight Connector 173"/>
            <p:cNvCxnSpPr/>
            <p:nvPr/>
          </p:nvCxnSpPr>
          <p:spPr>
            <a:xfrm>
              <a:off x="2581132" y="2121215"/>
              <a:ext cx="1118479" cy="0"/>
            </a:xfrm>
            <a:prstGeom prst="line">
              <a:avLst/>
            </a:prstGeom>
            <a:ln>
              <a:solidFill>
                <a:schemeClr val="bg1">
                  <a:lumMod val="50000"/>
                </a:schemeClr>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sp>
          <p:nvSpPr>
            <p:cNvPr id="29" name="Rectangle 174"/>
            <p:cNvSpPr/>
            <p:nvPr/>
          </p:nvSpPr>
          <p:spPr>
            <a:xfrm>
              <a:off x="2613926" y="3516450"/>
              <a:ext cx="1297739" cy="507831"/>
            </a:xfrm>
            <a:prstGeom prst="rect">
              <a:avLst/>
            </a:prstGeom>
          </p:spPr>
          <p:txBody>
            <a:bodyPr wrap="square">
              <a:spAutoFit/>
            </a:bodyPr>
            <a:lstStyle/>
            <a:p>
              <a:r>
                <a:rPr lang="id-ID" sz="900" dirty="0">
                  <a:solidFill>
                    <a:schemeClr val="bg1">
                      <a:lumMod val="65000"/>
                    </a:schemeClr>
                  </a:solidFill>
                </a:rPr>
                <a:t>Go ahead and replace it with your own text. This is an example text,</a:t>
              </a:r>
              <a:endParaRPr lang="id-ID" sz="900" dirty="0">
                <a:solidFill>
                  <a:schemeClr val="bg1">
                    <a:lumMod val="65000"/>
                  </a:schemeClr>
                </a:solidFill>
              </a:endParaRPr>
            </a:p>
          </p:txBody>
        </p:sp>
        <p:cxnSp>
          <p:nvCxnSpPr>
            <p:cNvPr id="30" name="Straight Connector 175"/>
            <p:cNvCxnSpPr/>
            <p:nvPr/>
          </p:nvCxnSpPr>
          <p:spPr>
            <a:xfrm>
              <a:off x="2694016" y="3476792"/>
              <a:ext cx="1118479" cy="0"/>
            </a:xfrm>
            <a:prstGeom prst="line">
              <a:avLst/>
            </a:prstGeom>
            <a:ln>
              <a:solidFill>
                <a:schemeClr val="bg1">
                  <a:lumMod val="50000"/>
                </a:schemeClr>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967564" y="309965"/>
            <a:ext cx="4277533" cy="666427"/>
            <a:chOff x="3781586" y="154983"/>
            <a:chExt cx="4277533" cy="666427"/>
          </a:xfrm>
        </p:grpSpPr>
        <p:sp>
          <p:nvSpPr>
            <p:cNvPr id="2" name="矩形: 圆角 1"/>
            <p:cNvSpPr/>
            <p:nvPr/>
          </p:nvSpPr>
          <p:spPr>
            <a:xfrm>
              <a:off x="3781586" y="154983"/>
              <a:ext cx="4277533" cy="666427"/>
            </a:xfrm>
            <a:prstGeom prst="roundRect">
              <a:avLst>
                <a:gd name="adj" fmla="val 50000"/>
              </a:avLst>
            </a:prstGeom>
            <a:noFill/>
            <a:ln>
              <a:solidFill>
                <a:srgbClr val="A7B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8"/>
            <p:cNvSpPr txBox="1">
              <a:spLocks noChangeArrowheads="1"/>
            </p:cNvSpPr>
            <p:nvPr/>
          </p:nvSpPr>
          <p:spPr bwMode="auto">
            <a:xfrm>
              <a:off x="4292690" y="272752"/>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7B963"/>
                  </a:solidFill>
                  <a:latin typeface="微软雅黑" panose="020B0503020204020204" pitchFamily="34" charset="-122"/>
                  <a:ea typeface="微软雅黑" panose="020B0503020204020204" pitchFamily="34" charset="-122"/>
                  <a:sym typeface="Arial" panose="020B0604020202020204" pitchFamily="34" charset="0"/>
                </a:rPr>
                <a:t>加入标题描述</a:t>
              </a:r>
              <a:endParaRPr lang="zh-CN" altLang="en-US" sz="2800" dirty="0">
                <a:solidFill>
                  <a:srgbClr val="A7B963"/>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 name="组合 4"/>
          <p:cNvGrpSpPr/>
          <p:nvPr/>
        </p:nvGrpSpPr>
        <p:grpSpPr>
          <a:xfrm>
            <a:off x="8172096" y="2605016"/>
            <a:ext cx="3408726" cy="3111176"/>
            <a:chOff x="7931489" y="2481243"/>
            <a:chExt cx="3408726" cy="3111176"/>
          </a:xfrm>
        </p:grpSpPr>
        <p:sp>
          <p:nvSpPr>
            <p:cNvPr id="6" name="Oval 25"/>
            <p:cNvSpPr/>
            <p:nvPr/>
          </p:nvSpPr>
          <p:spPr>
            <a:xfrm>
              <a:off x="7931491" y="2491024"/>
              <a:ext cx="526701" cy="526701"/>
            </a:xfrm>
            <a:prstGeom prst="ellipse">
              <a:avLst/>
            </a:prstGeom>
            <a:solidFill>
              <a:srgbClr val="F76B4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mn-ea"/>
              </a:endParaRPr>
            </a:p>
          </p:txBody>
        </p:sp>
        <p:sp>
          <p:nvSpPr>
            <p:cNvPr id="7" name="Oval 26"/>
            <p:cNvSpPr/>
            <p:nvPr/>
          </p:nvSpPr>
          <p:spPr>
            <a:xfrm>
              <a:off x="7931489" y="3679214"/>
              <a:ext cx="526701" cy="526701"/>
            </a:xfrm>
            <a:prstGeom prst="ellipse">
              <a:avLst/>
            </a:prstGeom>
            <a:solidFill>
              <a:srgbClr val="A7B96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mn-ea"/>
              </a:endParaRPr>
            </a:p>
          </p:txBody>
        </p:sp>
        <p:sp>
          <p:nvSpPr>
            <p:cNvPr id="9" name="Oval 27"/>
            <p:cNvSpPr/>
            <p:nvPr/>
          </p:nvSpPr>
          <p:spPr>
            <a:xfrm>
              <a:off x="7931490" y="4867404"/>
              <a:ext cx="526701" cy="526701"/>
            </a:xfrm>
            <a:prstGeom prst="ellipse">
              <a:avLst/>
            </a:prstGeom>
            <a:solidFill>
              <a:srgbClr val="F76B4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mn-ea"/>
              </a:endParaRPr>
            </a:p>
          </p:txBody>
        </p:sp>
        <p:sp>
          <p:nvSpPr>
            <p:cNvPr id="10" name="TextBox 28"/>
            <p:cNvSpPr txBox="1"/>
            <p:nvPr/>
          </p:nvSpPr>
          <p:spPr>
            <a:xfrm>
              <a:off x="8530996" y="2481243"/>
              <a:ext cx="2807588" cy="738664"/>
            </a:xfrm>
            <a:prstGeom prst="rect">
              <a:avLst/>
            </a:prstGeom>
            <a:noFill/>
          </p:spPr>
          <p:txBody>
            <a:bodyPr wrap="square" rtlCol="0">
              <a:spAutoFit/>
            </a:bodyPr>
            <a:lstStyle/>
            <a:p>
              <a:r>
                <a:rPr lang="zh-CN" altLang="en-US" sz="1400" dirty="0">
                  <a:solidFill>
                    <a:schemeClr val="tx1">
                      <a:lumMod val="50000"/>
                      <a:lumOff val="50000"/>
                    </a:schemeClr>
                  </a:solidFill>
                  <a:latin typeface="+mn-ea"/>
                  <a:cs typeface="Open Sans" panose="020B0606030504020204" pitchFamily="34" charset="0"/>
                </a:rPr>
                <a:t>此处添加详细文本描述，建议与标题相关并符合整体语言风格，语言描述尽量简洁生动。 </a:t>
              </a:r>
              <a:endParaRPr lang="en-US" sz="1400" dirty="0">
                <a:solidFill>
                  <a:schemeClr val="tx1">
                    <a:lumMod val="50000"/>
                    <a:lumOff val="50000"/>
                  </a:schemeClr>
                </a:solidFill>
                <a:latin typeface="+mn-ea"/>
                <a:cs typeface="Open Sans" panose="020B0606030504020204" pitchFamily="34" charset="0"/>
              </a:endParaRPr>
            </a:p>
          </p:txBody>
        </p:sp>
        <p:sp>
          <p:nvSpPr>
            <p:cNvPr id="11" name="TextBox 29"/>
            <p:cNvSpPr txBox="1"/>
            <p:nvPr/>
          </p:nvSpPr>
          <p:spPr>
            <a:xfrm>
              <a:off x="8532627" y="3665565"/>
              <a:ext cx="2807588" cy="738664"/>
            </a:xfrm>
            <a:prstGeom prst="rect">
              <a:avLst/>
            </a:prstGeom>
            <a:noFill/>
          </p:spPr>
          <p:txBody>
            <a:bodyPr wrap="square" rtlCol="0">
              <a:spAutoFit/>
            </a:bodyPr>
            <a:lstStyle/>
            <a:p>
              <a:r>
                <a:rPr lang="zh-CN" altLang="en-US" sz="1400" dirty="0">
                  <a:solidFill>
                    <a:schemeClr val="tx1">
                      <a:lumMod val="50000"/>
                      <a:lumOff val="50000"/>
                    </a:schemeClr>
                  </a:solidFill>
                  <a:latin typeface="+mn-ea"/>
                  <a:cs typeface="Open Sans" panose="020B0606030504020204" pitchFamily="34" charset="0"/>
                </a:rPr>
                <a:t>此处添加详细文本描述，建议与标题相关并符合整体语言风格，语言描述尽量简洁生动。 </a:t>
              </a:r>
              <a:endParaRPr lang="en-US" sz="1400" dirty="0">
                <a:solidFill>
                  <a:schemeClr val="tx1">
                    <a:lumMod val="50000"/>
                    <a:lumOff val="50000"/>
                  </a:schemeClr>
                </a:solidFill>
                <a:latin typeface="+mn-ea"/>
                <a:cs typeface="Open Sans" panose="020B0606030504020204" pitchFamily="34" charset="0"/>
              </a:endParaRPr>
            </a:p>
          </p:txBody>
        </p:sp>
        <p:sp>
          <p:nvSpPr>
            <p:cNvPr id="12" name="TextBox 30"/>
            <p:cNvSpPr txBox="1"/>
            <p:nvPr/>
          </p:nvSpPr>
          <p:spPr>
            <a:xfrm>
              <a:off x="8530996" y="4853755"/>
              <a:ext cx="2807588" cy="738664"/>
            </a:xfrm>
            <a:prstGeom prst="rect">
              <a:avLst/>
            </a:prstGeom>
            <a:noFill/>
          </p:spPr>
          <p:txBody>
            <a:bodyPr wrap="square" rtlCol="0">
              <a:spAutoFit/>
            </a:bodyPr>
            <a:lstStyle/>
            <a:p>
              <a:r>
                <a:rPr lang="zh-CN" altLang="en-US" sz="1400" dirty="0">
                  <a:solidFill>
                    <a:schemeClr val="tx1">
                      <a:lumMod val="50000"/>
                      <a:lumOff val="50000"/>
                    </a:schemeClr>
                  </a:solidFill>
                  <a:latin typeface="+mn-ea"/>
                  <a:cs typeface="Open Sans" panose="020B0606030504020204" pitchFamily="34" charset="0"/>
                </a:rPr>
                <a:t>此处添加详细文本描述，建议与标题相关并符合整体语言风格，语言描述尽量简洁生动。 </a:t>
              </a:r>
              <a:endParaRPr lang="en-US" sz="1400" dirty="0">
                <a:solidFill>
                  <a:schemeClr val="tx1">
                    <a:lumMod val="50000"/>
                    <a:lumOff val="50000"/>
                  </a:schemeClr>
                </a:solidFill>
                <a:latin typeface="+mn-ea"/>
                <a:cs typeface="Open Sans" panose="020B0606030504020204" pitchFamily="34" charset="0"/>
              </a:endParaRPr>
            </a:p>
          </p:txBody>
        </p:sp>
        <p:sp>
          <p:nvSpPr>
            <p:cNvPr id="13" name="Freeform 144"/>
            <p:cNvSpPr/>
            <p:nvPr/>
          </p:nvSpPr>
          <p:spPr bwMode="auto">
            <a:xfrm>
              <a:off x="8056992" y="2597040"/>
              <a:ext cx="290808" cy="314670"/>
            </a:xfrm>
            <a:custGeom>
              <a:avLst/>
              <a:gdLst>
                <a:gd name="T0" fmla="*/ 126 w 134"/>
                <a:gd name="T1" fmla="*/ 100 h 145"/>
                <a:gd name="T2" fmla="*/ 83 w 134"/>
                <a:gd name="T3" fmla="*/ 88 h 145"/>
                <a:gd name="T4" fmla="*/ 85 w 134"/>
                <a:gd name="T5" fmla="*/ 77 h 145"/>
                <a:gd name="T6" fmla="*/ 91 w 134"/>
                <a:gd name="T7" fmla="*/ 69 h 145"/>
                <a:gd name="T8" fmla="*/ 92 w 134"/>
                <a:gd name="T9" fmla="*/ 60 h 145"/>
                <a:gd name="T10" fmla="*/ 94 w 134"/>
                <a:gd name="T11" fmla="*/ 60 h 145"/>
                <a:gd name="T12" fmla="*/ 97 w 134"/>
                <a:gd name="T13" fmla="*/ 58 h 145"/>
                <a:gd name="T14" fmla="*/ 98 w 134"/>
                <a:gd name="T15" fmla="*/ 43 h 145"/>
                <a:gd name="T16" fmla="*/ 96 w 134"/>
                <a:gd name="T17" fmla="*/ 40 h 145"/>
                <a:gd name="T18" fmla="*/ 94 w 134"/>
                <a:gd name="T19" fmla="*/ 40 h 145"/>
                <a:gd name="T20" fmla="*/ 95 w 134"/>
                <a:gd name="T21" fmla="*/ 32 h 145"/>
                <a:gd name="T22" fmla="*/ 90 w 134"/>
                <a:gd name="T23" fmla="*/ 10 h 145"/>
                <a:gd name="T24" fmla="*/ 44 w 134"/>
                <a:gd name="T25" fmla="*/ 10 h 145"/>
                <a:gd name="T26" fmla="*/ 39 w 134"/>
                <a:gd name="T27" fmla="*/ 32 h 145"/>
                <a:gd name="T28" fmla="*/ 40 w 134"/>
                <a:gd name="T29" fmla="*/ 40 h 145"/>
                <a:gd name="T30" fmla="*/ 38 w 134"/>
                <a:gd name="T31" fmla="*/ 40 h 145"/>
                <a:gd name="T32" fmla="*/ 35 w 134"/>
                <a:gd name="T33" fmla="*/ 43 h 145"/>
                <a:gd name="T34" fmla="*/ 37 w 134"/>
                <a:gd name="T35" fmla="*/ 58 h 145"/>
                <a:gd name="T36" fmla="*/ 40 w 134"/>
                <a:gd name="T37" fmla="*/ 60 h 145"/>
                <a:gd name="T38" fmla="*/ 42 w 134"/>
                <a:gd name="T39" fmla="*/ 60 h 145"/>
                <a:gd name="T40" fmla="*/ 43 w 134"/>
                <a:gd name="T41" fmla="*/ 69 h 145"/>
                <a:gd name="T42" fmla="*/ 49 w 134"/>
                <a:gd name="T43" fmla="*/ 77 h 145"/>
                <a:gd name="T44" fmla="*/ 50 w 134"/>
                <a:gd name="T45" fmla="*/ 88 h 145"/>
                <a:gd name="T46" fmla="*/ 8 w 134"/>
                <a:gd name="T47" fmla="*/ 100 h 145"/>
                <a:gd name="T48" fmla="*/ 1 w 134"/>
                <a:gd name="T49" fmla="*/ 113 h 145"/>
                <a:gd name="T50" fmla="*/ 2 w 134"/>
                <a:gd name="T51" fmla="*/ 129 h 145"/>
                <a:gd name="T52" fmla="*/ 11 w 134"/>
                <a:gd name="T53" fmla="*/ 139 h 145"/>
                <a:gd name="T54" fmla="*/ 123 w 134"/>
                <a:gd name="T55" fmla="*/ 139 h 145"/>
                <a:gd name="T56" fmla="*/ 132 w 134"/>
                <a:gd name="T57" fmla="*/ 129 h 145"/>
                <a:gd name="T58" fmla="*/ 133 w 134"/>
                <a:gd name="T59" fmla="*/ 113 h 145"/>
                <a:gd name="T60" fmla="*/ 126 w 134"/>
                <a:gd name="T61" fmla="*/ 10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4" h="145">
                  <a:moveTo>
                    <a:pt x="126" y="100"/>
                  </a:moveTo>
                  <a:cubicBezTo>
                    <a:pt x="113" y="93"/>
                    <a:pt x="98" y="89"/>
                    <a:pt x="83" y="88"/>
                  </a:cubicBezTo>
                  <a:cubicBezTo>
                    <a:pt x="84" y="84"/>
                    <a:pt x="84" y="81"/>
                    <a:pt x="85" y="77"/>
                  </a:cubicBezTo>
                  <a:cubicBezTo>
                    <a:pt x="88" y="75"/>
                    <a:pt x="91" y="72"/>
                    <a:pt x="91" y="69"/>
                  </a:cubicBezTo>
                  <a:cubicBezTo>
                    <a:pt x="91" y="66"/>
                    <a:pt x="92" y="63"/>
                    <a:pt x="92" y="60"/>
                  </a:cubicBezTo>
                  <a:cubicBezTo>
                    <a:pt x="92" y="60"/>
                    <a:pt x="93" y="60"/>
                    <a:pt x="94" y="60"/>
                  </a:cubicBezTo>
                  <a:cubicBezTo>
                    <a:pt x="95" y="61"/>
                    <a:pt x="97" y="59"/>
                    <a:pt x="97" y="58"/>
                  </a:cubicBezTo>
                  <a:cubicBezTo>
                    <a:pt x="98" y="43"/>
                    <a:pt x="98" y="43"/>
                    <a:pt x="98" y="43"/>
                  </a:cubicBezTo>
                  <a:cubicBezTo>
                    <a:pt x="98" y="41"/>
                    <a:pt x="97" y="40"/>
                    <a:pt x="96" y="40"/>
                  </a:cubicBezTo>
                  <a:cubicBezTo>
                    <a:pt x="95" y="40"/>
                    <a:pt x="95" y="40"/>
                    <a:pt x="94" y="40"/>
                  </a:cubicBezTo>
                  <a:cubicBezTo>
                    <a:pt x="94" y="37"/>
                    <a:pt x="95" y="34"/>
                    <a:pt x="95" y="32"/>
                  </a:cubicBezTo>
                  <a:cubicBezTo>
                    <a:pt x="95" y="28"/>
                    <a:pt x="97" y="17"/>
                    <a:pt x="90" y="10"/>
                  </a:cubicBezTo>
                  <a:cubicBezTo>
                    <a:pt x="79" y="0"/>
                    <a:pt x="55" y="0"/>
                    <a:pt x="44" y="10"/>
                  </a:cubicBezTo>
                  <a:cubicBezTo>
                    <a:pt x="36" y="17"/>
                    <a:pt x="38" y="28"/>
                    <a:pt x="39" y="32"/>
                  </a:cubicBezTo>
                  <a:cubicBezTo>
                    <a:pt x="39" y="34"/>
                    <a:pt x="39" y="37"/>
                    <a:pt x="40" y="40"/>
                  </a:cubicBezTo>
                  <a:cubicBezTo>
                    <a:pt x="39" y="40"/>
                    <a:pt x="39" y="40"/>
                    <a:pt x="38" y="40"/>
                  </a:cubicBezTo>
                  <a:cubicBezTo>
                    <a:pt x="36" y="40"/>
                    <a:pt x="35" y="41"/>
                    <a:pt x="35" y="43"/>
                  </a:cubicBezTo>
                  <a:cubicBezTo>
                    <a:pt x="37" y="58"/>
                    <a:pt x="37" y="58"/>
                    <a:pt x="37" y="58"/>
                  </a:cubicBezTo>
                  <a:cubicBezTo>
                    <a:pt x="37" y="59"/>
                    <a:pt x="39" y="61"/>
                    <a:pt x="40" y="60"/>
                  </a:cubicBezTo>
                  <a:cubicBezTo>
                    <a:pt x="41" y="60"/>
                    <a:pt x="41" y="60"/>
                    <a:pt x="42" y="60"/>
                  </a:cubicBezTo>
                  <a:cubicBezTo>
                    <a:pt x="42" y="63"/>
                    <a:pt x="43" y="66"/>
                    <a:pt x="43" y="69"/>
                  </a:cubicBezTo>
                  <a:cubicBezTo>
                    <a:pt x="43" y="72"/>
                    <a:pt x="46" y="75"/>
                    <a:pt x="49" y="77"/>
                  </a:cubicBezTo>
                  <a:cubicBezTo>
                    <a:pt x="49" y="81"/>
                    <a:pt x="50" y="84"/>
                    <a:pt x="50" y="88"/>
                  </a:cubicBezTo>
                  <a:cubicBezTo>
                    <a:pt x="36" y="89"/>
                    <a:pt x="21" y="93"/>
                    <a:pt x="8" y="100"/>
                  </a:cubicBezTo>
                  <a:cubicBezTo>
                    <a:pt x="3" y="102"/>
                    <a:pt x="0" y="108"/>
                    <a:pt x="1" y="113"/>
                  </a:cubicBezTo>
                  <a:cubicBezTo>
                    <a:pt x="1" y="118"/>
                    <a:pt x="2" y="123"/>
                    <a:pt x="2" y="129"/>
                  </a:cubicBezTo>
                  <a:cubicBezTo>
                    <a:pt x="3" y="133"/>
                    <a:pt x="7" y="138"/>
                    <a:pt x="11" y="139"/>
                  </a:cubicBezTo>
                  <a:cubicBezTo>
                    <a:pt x="48" y="145"/>
                    <a:pt x="86" y="145"/>
                    <a:pt x="123" y="139"/>
                  </a:cubicBezTo>
                  <a:cubicBezTo>
                    <a:pt x="127" y="138"/>
                    <a:pt x="131" y="133"/>
                    <a:pt x="132" y="129"/>
                  </a:cubicBezTo>
                  <a:cubicBezTo>
                    <a:pt x="132" y="123"/>
                    <a:pt x="133" y="118"/>
                    <a:pt x="133" y="113"/>
                  </a:cubicBezTo>
                  <a:cubicBezTo>
                    <a:pt x="134" y="108"/>
                    <a:pt x="131" y="102"/>
                    <a:pt x="126" y="100"/>
                  </a:cubicBezTo>
                  <a:close/>
                </a:path>
              </a:pathLst>
            </a:custGeom>
            <a:solidFill>
              <a:schemeClr val="bg1"/>
            </a:solidFill>
            <a:ln>
              <a:noFill/>
            </a:ln>
          </p:spPr>
          <p:txBody>
            <a:bodyPr vert="horz" wrap="square" lIns="91440" tIns="45720" rIns="91440" bIns="45720" numCol="1" anchor="t" anchorCtr="0" compatLnSpc="1"/>
            <a:lstStyle/>
            <a:p>
              <a:endParaRPr lang="en-US" sz="3200">
                <a:latin typeface="+mn-ea"/>
              </a:endParaRPr>
            </a:p>
          </p:txBody>
        </p:sp>
        <p:sp>
          <p:nvSpPr>
            <p:cNvPr id="14" name="Freeform 166"/>
            <p:cNvSpPr/>
            <p:nvPr/>
          </p:nvSpPr>
          <p:spPr bwMode="auto">
            <a:xfrm>
              <a:off x="8048791" y="3777541"/>
              <a:ext cx="310864" cy="302081"/>
            </a:xfrm>
            <a:custGeom>
              <a:avLst/>
              <a:gdLst>
                <a:gd name="T0" fmla="*/ 49 w 122"/>
                <a:gd name="T1" fmla="*/ 48 h 119"/>
                <a:gd name="T2" fmla="*/ 100 w 122"/>
                <a:gd name="T3" fmla="*/ 26 h 119"/>
                <a:gd name="T4" fmla="*/ 43 w 122"/>
                <a:gd name="T5" fmla="*/ 47 h 119"/>
                <a:gd name="T6" fmla="*/ 8 w 122"/>
                <a:gd name="T7" fmla="*/ 89 h 119"/>
                <a:gd name="T8" fmla="*/ 22 w 122"/>
                <a:gd name="T9" fmla="*/ 36 h 119"/>
                <a:gd name="T10" fmla="*/ 122 w 122"/>
                <a:gd name="T11" fmla="*/ 27 h 119"/>
                <a:gd name="T12" fmla="*/ 72 w 122"/>
                <a:gd name="T13" fmla="*/ 105 h 119"/>
                <a:gd name="T14" fmla="*/ 15 w 122"/>
                <a:gd name="T15" fmla="*/ 100 h 119"/>
                <a:gd name="T16" fmla="*/ 49 w 122"/>
                <a:gd name="T17"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19">
                  <a:moveTo>
                    <a:pt x="49" y="48"/>
                  </a:moveTo>
                  <a:cubicBezTo>
                    <a:pt x="65" y="36"/>
                    <a:pt x="83" y="28"/>
                    <a:pt x="100" y="26"/>
                  </a:cubicBezTo>
                  <a:cubicBezTo>
                    <a:pt x="81" y="27"/>
                    <a:pt x="61" y="34"/>
                    <a:pt x="43" y="47"/>
                  </a:cubicBezTo>
                  <a:cubicBezTo>
                    <a:pt x="27" y="58"/>
                    <a:pt x="15" y="73"/>
                    <a:pt x="8" y="89"/>
                  </a:cubicBezTo>
                  <a:cubicBezTo>
                    <a:pt x="0" y="71"/>
                    <a:pt x="5" y="48"/>
                    <a:pt x="22" y="36"/>
                  </a:cubicBezTo>
                  <a:cubicBezTo>
                    <a:pt x="70" y="0"/>
                    <a:pt x="122" y="27"/>
                    <a:pt x="122" y="27"/>
                  </a:cubicBezTo>
                  <a:cubicBezTo>
                    <a:pt x="92" y="31"/>
                    <a:pt x="98" y="86"/>
                    <a:pt x="72" y="105"/>
                  </a:cubicBezTo>
                  <a:cubicBezTo>
                    <a:pt x="55" y="119"/>
                    <a:pt x="30" y="116"/>
                    <a:pt x="15" y="100"/>
                  </a:cubicBezTo>
                  <a:cubicBezTo>
                    <a:pt x="14" y="98"/>
                    <a:pt x="25" y="67"/>
                    <a:pt x="49" y="48"/>
                  </a:cubicBezTo>
                  <a:close/>
                </a:path>
              </a:pathLst>
            </a:custGeom>
            <a:solidFill>
              <a:schemeClr val="bg1"/>
            </a:solidFill>
            <a:ln>
              <a:noFill/>
            </a:ln>
          </p:spPr>
          <p:txBody>
            <a:bodyPr vert="horz" wrap="square" lIns="91440" tIns="45720" rIns="91440" bIns="45720" numCol="1" anchor="t" anchorCtr="0" compatLnSpc="1"/>
            <a:lstStyle/>
            <a:p>
              <a:endParaRPr lang="en-US" sz="3200">
                <a:latin typeface="+mn-ea"/>
              </a:endParaRPr>
            </a:p>
          </p:txBody>
        </p:sp>
        <p:grpSp>
          <p:nvGrpSpPr>
            <p:cNvPr id="15" name="组合 14"/>
            <p:cNvGrpSpPr/>
            <p:nvPr/>
          </p:nvGrpSpPr>
          <p:grpSpPr>
            <a:xfrm>
              <a:off x="8014138" y="4997931"/>
              <a:ext cx="361402" cy="265646"/>
              <a:chOff x="5446713" y="5784850"/>
              <a:chExt cx="557213" cy="409576"/>
            </a:xfrm>
            <a:solidFill>
              <a:schemeClr val="bg1"/>
            </a:solidFill>
          </p:grpSpPr>
          <p:sp>
            <p:nvSpPr>
              <p:cNvPr id="16" name="Freeform 61"/>
              <p:cNvSpPr/>
              <p:nvPr/>
            </p:nvSpPr>
            <p:spPr bwMode="auto">
              <a:xfrm>
                <a:off x="5446713" y="5784850"/>
                <a:ext cx="390525" cy="369888"/>
              </a:xfrm>
              <a:custGeom>
                <a:avLst/>
                <a:gdLst>
                  <a:gd name="T0" fmla="*/ 67 w 182"/>
                  <a:gd name="T1" fmla="*/ 128 h 173"/>
                  <a:gd name="T2" fmla="*/ 65 w 182"/>
                  <a:gd name="T3" fmla="*/ 128 h 173"/>
                  <a:gd name="T4" fmla="*/ 64 w 182"/>
                  <a:gd name="T5" fmla="*/ 128 h 173"/>
                  <a:gd name="T6" fmla="*/ 41 w 182"/>
                  <a:gd name="T7" fmla="*/ 137 h 173"/>
                  <a:gd name="T8" fmla="*/ 47 w 182"/>
                  <a:gd name="T9" fmla="*/ 120 h 173"/>
                  <a:gd name="T10" fmla="*/ 42 w 182"/>
                  <a:gd name="T11" fmla="*/ 117 h 173"/>
                  <a:gd name="T12" fmla="*/ 17 w 182"/>
                  <a:gd name="T13" fmla="*/ 74 h 173"/>
                  <a:gd name="T14" fmla="*/ 98 w 182"/>
                  <a:gd name="T15" fmla="*/ 16 h 173"/>
                  <a:gd name="T16" fmla="*/ 159 w 182"/>
                  <a:gd name="T17" fmla="*/ 36 h 173"/>
                  <a:gd name="T18" fmla="*/ 170 w 182"/>
                  <a:gd name="T19" fmla="*/ 36 h 173"/>
                  <a:gd name="T20" fmla="*/ 182 w 182"/>
                  <a:gd name="T21" fmla="*/ 36 h 173"/>
                  <a:gd name="T22" fmla="*/ 98 w 182"/>
                  <a:gd name="T23" fmla="*/ 0 h 173"/>
                  <a:gd name="T24" fmla="*/ 0 w 182"/>
                  <a:gd name="T25" fmla="*/ 74 h 173"/>
                  <a:gd name="T26" fmla="*/ 27 w 182"/>
                  <a:gd name="T27" fmla="*/ 126 h 173"/>
                  <a:gd name="T28" fmla="*/ 11 w 182"/>
                  <a:gd name="T29" fmla="*/ 173 h 173"/>
                  <a:gd name="T30" fmla="*/ 30 w 182"/>
                  <a:gd name="T31" fmla="*/ 162 h 173"/>
                  <a:gd name="T32" fmla="*/ 64 w 182"/>
                  <a:gd name="T33" fmla="*/ 145 h 173"/>
                  <a:gd name="T34" fmla="*/ 86 w 182"/>
                  <a:gd name="T35" fmla="*/ 149 h 173"/>
                  <a:gd name="T36" fmla="*/ 76 w 182"/>
                  <a:gd name="T37" fmla="*/ 130 h 173"/>
                  <a:gd name="T38" fmla="*/ 67 w 182"/>
                  <a:gd name="T39" fmla="*/ 12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2" h="173">
                    <a:moveTo>
                      <a:pt x="67" y="128"/>
                    </a:moveTo>
                    <a:cubicBezTo>
                      <a:pt x="65" y="128"/>
                      <a:pt x="65" y="128"/>
                      <a:pt x="65" y="128"/>
                    </a:cubicBezTo>
                    <a:cubicBezTo>
                      <a:pt x="64" y="128"/>
                      <a:pt x="64" y="128"/>
                      <a:pt x="64" y="128"/>
                    </a:cubicBezTo>
                    <a:cubicBezTo>
                      <a:pt x="62" y="128"/>
                      <a:pt x="59" y="128"/>
                      <a:pt x="41" y="137"/>
                    </a:cubicBezTo>
                    <a:cubicBezTo>
                      <a:pt x="47" y="120"/>
                      <a:pt x="47" y="120"/>
                      <a:pt x="47" y="120"/>
                    </a:cubicBezTo>
                    <a:cubicBezTo>
                      <a:pt x="42" y="117"/>
                      <a:pt x="42" y="117"/>
                      <a:pt x="42" y="117"/>
                    </a:cubicBezTo>
                    <a:cubicBezTo>
                      <a:pt x="26" y="105"/>
                      <a:pt x="17" y="90"/>
                      <a:pt x="17" y="74"/>
                    </a:cubicBezTo>
                    <a:cubicBezTo>
                      <a:pt x="17" y="42"/>
                      <a:pt x="53" y="16"/>
                      <a:pt x="98" y="16"/>
                    </a:cubicBezTo>
                    <a:cubicBezTo>
                      <a:pt x="122" y="16"/>
                      <a:pt x="144" y="24"/>
                      <a:pt x="159" y="36"/>
                    </a:cubicBezTo>
                    <a:cubicBezTo>
                      <a:pt x="163" y="36"/>
                      <a:pt x="167" y="36"/>
                      <a:pt x="170" y="36"/>
                    </a:cubicBezTo>
                    <a:cubicBezTo>
                      <a:pt x="174" y="36"/>
                      <a:pt x="178" y="36"/>
                      <a:pt x="182" y="36"/>
                    </a:cubicBezTo>
                    <a:cubicBezTo>
                      <a:pt x="165" y="14"/>
                      <a:pt x="134" y="0"/>
                      <a:pt x="98" y="0"/>
                    </a:cubicBezTo>
                    <a:cubicBezTo>
                      <a:pt x="44" y="0"/>
                      <a:pt x="0" y="33"/>
                      <a:pt x="0" y="74"/>
                    </a:cubicBezTo>
                    <a:cubicBezTo>
                      <a:pt x="0" y="94"/>
                      <a:pt x="10" y="113"/>
                      <a:pt x="27" y="126"/>
                    </a:cubicBezTo>
                    <a:cubicBezTo>
                      <a:pt x="11" y="173"/>
                      <a:pt x="11" y="173"/>
                      <a:pt x="11" y="173"/>
                    </a:cubicBezTo>
                    <a:cubicBezTo>
                      <a:pt x="30" y="162"/>
                      <a:pt x="30" y="162"/>
                      <a:pt x="30" y="162"/>
                    </a:cubicBezTo>
                    <a:cubicBezTo>
                      <a:pt x="43" y="155"/>
                      <a:pt x="59" y="147"/>
                      <a:pt x="64" y="145"/>
                    </a:cubicBezTo>
                    <a:cubicBezTo>
                      <a:pt x="71" y="147"/>
                      <a:pt x="79" y="148"/>
                      <a:pt x="86" y="149"/>
                    </a:cubicBezTo>
                    <a:cubicBezTo>
                      <a:pt x="82" y="143"/>
                      <a:pt x="78" y="137"/>
                      <a:pt x="76" y="130"/>
                    </a:cubicBezTo>
                    <a:cubicBezTo>
                      <a:pt x="73" y="130"/>
                      <a:pt x="70" y="129"/>
                      <a:pt x="67"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a:latin typeface="+mn-ea"/>
                </a:endParaRPr>
              </a:p>
            </p:txBody>
          </p:sp>
          <p:sp>
            <p:nvSpPr>
              <p:cNvPr id="17" name="Freeform 62"/>
              <p:cNvSpPr>
                <a:spLocks noEditPoints="1"/>
              </p:cNvSpPr>
              <p:nvPr/>
            </p:nvSpPr>
            <p:spPr bwMode="auto">
              <a:xfrm>
                <a:off x="5621338" y="5878513"/>
                <a:ext cx="382588" cy="315913"/>
              </a:xfrm>
              <a:custGeom>
                <a:avLst/>
                <a:gdLst>
                  <a:gd name="T0" fmla="*/ 179 w 179"/>
                  <a:gd name="T1" fmla="*/ 66 h 147"/>
                  <a:gd name="T2" fmla="*/ 89 w 179"/>
                  <a:gd name="T3" fmla="*/ 0 h 147"/>
                  <a:gd name="T4" fmla="*/ 0 w 179"/>
                  <a:gd name="T5" fmla="*/ 66 h 147"/>
                  <a:gd name="T6" fmla="*/ 89 w 179"/>
                  <a:gd name="T7" fmla="*/ 133 h 147"/>
                  <a:gd name="T8" fmla="*/ 123 w 179"/>
                  <a:gd name="T9" fmla="*/ 128 h 147"/>
                  <a:gd name="T10" fmla="*/ 161 w 179"/>
                  <a:gd name="T11" fmla="*/ 147 h 147"/>
                  <a:gd name="T12" fmla="*/ 150 w 179"/>
                  <a:gd name="T13" fmla="*/ 115 h 147"/>
                  <a:gd name="T14" fmla="*/ 179 w 179"/>
                  <a:gd name="T15" fmla="*/ 66 h 147"/>
                  <a:gd name="T16" fmla="*/ 137 w 179"/>
                  <a:gd name="T17" fmla="*/ 88 h 147"/>
                  <a:gd name="T18" fmla="*/ 45 w 179"/>
                  <a:gd name="T19" fmla="*/ 88 h 147"/>
                  <a:gd name="T20" fmla="*/ 45 w 179"/>
                  <a:gd name="T21" fmla="*/ 79 h 147"/>
                  <a:gd name="T22" fmla="*/ 137 w 179"/>
                  <a:gd name="T23" fmla="*/ 79 h 147"/>
                  <a:gd name="T24" fmla="*/ 137 w 179"/>
                  <a:gd name="T25" fmla="*/ 88 h 147"/>
                  <a:gd name="T26" fmla="*/ 137 w 179"/>
                  <a:gd name="T27" fmla="*/ 71 h 147"/>
                  <a:gd name="T28" fmla="*/ 45 w 179"/>
                  <a:gd name="T29" fmla="*/ 71 h 147"/>
                  <a:gd name="T30" fmla="*/ 45 w 179"/>
                  <a:gd name="T31" fmla="*/ 62 h 147"/>
                  <a:gd name="T32" fmla="*/ 137 w 179"/>
                  <a:gd name="T33" fmla="*/ 62 h 147"/>
                  <a:gd name="T34" fmla="*/ 137 w 179"/>
                  <a:gd name="T35" fmla="*/ 71 h 147"/>
                  <a:gd name="T36" fmla="*/ 137 w 179"/>
                  <a:gd name="T37" fmla="*/ 53 h 147"/>
                  <a:gd name="T38" fmla="*/ 45 w 179"/>
                  <a:gd name="T39" fmla="*/ 53 h 147"/>
                  <a:gd name="T40" fmla="*/ 45 w 179"/>
                  <a:gd name="T41" fmla="*/ 45 h 147"/>
                  <a:gd name="T42" fmla="*/ 137 w 179"/>
                  <a:gd name="T43" fmla="*/ 45 h 147"/>
                  <a:gd name="T44" fmla="*/ 137 w 179"/>
                  <a:gd name="T45" fmla="*/ 5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9" h="147">
                    <a:moveTo>
                      <a:pt x="179" y="66"/>
                    </a:moveTo>
                    <a:cubicBezTo>
                      <a:pt x="179" y="30"/>
                      <a:pt x="139" y="0"/>
                      <a:pt x="89" y="0"/>
                    </a:cubicBezTo>
                    <a:cubicBezTo>
                      <a:pt x="40" y="0"/>
                      <a:pt x="0" y="30"/>
                      <a:pt x="0" y="66"/>
                    </a:cubicBezTo>
                    <a:cubicBezTo>
                      <a:pt x="0" y="103"/>
                      <a:pt x="40" y="133"/>
                      <a:pt x="89" y="133"/>
                    </a:cubicBezTo>
                    <a:cubicBezTo>
                      <a:pt x="101" y="133"/>
                      <a:pt x="113" y="131"/>
                      <a:pt x="123" y="128"/>
                    </a:cubicBezTo>
                    <a:cubicBezTo>
                      <a:pt x="126" y="127"/>
                      <a:pt x="161" y="147"/>
                      <a:pt x="161" y="147"/>
                    </a:cubicBezTo>
                    <a:cubicBezTo>
                      <a:pt x="150" y="115"/>
                      <a:pt x="150" y="115"/>
                      <a:pt x="150" y="115"/>
                    </a:cubicBezTo>
                    <a:cubicBezTo>
                      <a:pt x="168" y="103"/>
                      <a:pt x="179" y="86"/>
                      <a:pt x="179" y="66"/>
                    </a:cubicBezTo>
                    <a:close/>
                    <a:moveTo>
                      <a:pt x="137" y="88"/>
                    </a:moveTo>
                    <a:cubicBezTo>
                      <a:pt x="45" y="88"/>
                      <a:pt x="45" y="88"/>
                      <a:pt x="45" y="88"/>
                    </a:cubicBezTo>
                    <a:cubicBezTo>
                      <a:pt x="45" y="79"/>
                      <a:pt x="45" y="79"/>
                      <a:pt x="45" y="79"/>
                    </a:cubicBezTo>
                    <a:cubicBezTo>
                      <a:pt x="137" y="79"/>
                      <a:pt x="137" y="79"/>
                      <a:pt x="137" y="79"/>
                    </a:cubicBezTo>
                    <a:lnTo>
                      <a:pt x="137" y="88"/>
                    </a:lnTo>
                    <a:close/>
                    <a:moveTo>
                      <a:pt x="137" y="71"/>
                    </a:moveTo>
                    <a:cubicBezTo>
                      <a:pt x="45" y="71"/>
                      <a:pt x="45" y="71"/>
                      <a:pt x="45" y="71"/>
                    </a:cubicBezTo>
                    <a:cubicBezTo>
                      <a:pt x="45" y="62"/>
                      <a:pt x="45" y="62"/>
                      <a:pt x="45" y="62"/>
                    </a:cubicBezTo>
                    <a:cubicBezTo>
                      <a:pt x="137" y="62"/>
                      <a:pt x="137" y="62"/>
                      <a:pt x="137" y="62"/>
                    </a:cubicBezTo>
                    <a:lnTo>
                      <a:pt x="137" y="71"/>
                    </a:lnTo>
                    <a:close/>
                    <a:moveTo>
                      <a:pt x="137" y="53"/>
                    </a:moveTo>
                    <a:cubicBezTo>
                      <a:pt x="45" y="53"/>
                      <a:pt x="45" y="53"/>
                      <a:pt x="45" y="53"/>
                    </a:cubicBezTo>
                    <a:cubicBezTo>
                      <a:pt x="45" y="45"/>
                      <a:pt x="45" y="45"/>
                      <a:pt x="45" y="45"/>
                    </a:cubicBezTo>
                    <a:cubicBezTo>
                      <a:pt x="137" y="45"/>
                      <a:pt x="137" y="45"/>
                      <a:pt x="137" y="45"/>
                    </a:cubicBezTo>
                    <a:lnTo>
                      <a:pt x="137"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a:latin typeface="+mn-ea"/>
                </a:endParaRPr>
              </a:p>
            </p:txBody>
          </p:sp>
        </p:grpSp>
      </p:grpSp>
      <p:grpSp>
        <p:nvGrpSpPr>
          <p:cNvPr id="18" name="组合 17"/>
          <p:cNvGrpSpPr/>
          <p:nvPr/>
        </p:nvGrpSpPr>
        <p:grpSpPr>
          <a:xfrm flipH="1">
            <a:off x="675389" y="2582535"/>
            <a:ext cx="3408726" cy="3111176"/>
            <a:chOff x="1438705" y="2481243"/>
            <a:chExt cx="3408726" cy="3111176"/>
          </a:xfrm>
        </p:grpSpPr>
        <p:sp>
          <p:nvSpPr>
            <p:cNvPr id="19" name="Oval 25"/>
            <p:cNvSpPr/>
            <p:nvPr/>
          </p:nvSpPr>
          <p:spPr>
            <a:xfrm>
              <a:off x="1438707" y="2491024"/>
              <a:ext cx="526701" cy="526701"/>
            </a:xfrm>
            <a:prstGeom prst="ellipse">
              <a:avLst/>
            </a:prstGeom>
            <a:solidFill>
              <a:srgbClr val="A7B96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mn-ea"/>
              </a:endParaRPr>
            </a:p>
          </p:txBody>
        </p:sp>
        <p:sp>
          <p:nvSpPr>
            <p:cNvPr id="20" name="Oval 26"/>
            <p:cNvSpPr/>
            <p:nvPr/>
          </p:nvSpPr>
          <p:spPr>
            <a:xfrm>
              <a:off x="1438705" y="3679214"/>
              <a:ext cx="526701" cy="526701"/>
            </a:xfrm>
            <a:prstGeom prst="ellipse">
              <a:avLst/>
            </a:prstGeom>
            <a:solidFill>
              <a:srgbClr val="F76B4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mn-ea"/>
              </a:endParaRPr>
            </a:p>
          </p:txBody>
        </p:sp>
        <p:sp>
          <p:nvSpPr>
            <p:cNvPr id="21" name="Oval 27"/>
            <p:cNvSpPr/>
            <p:nvPr/>
          </p:nvSpPr>
          <p:spPr>
            <a:xfrm>
              <a:off x="1438706" y="4867404"/>
              <a:ext cx="526701" cy="526701"/>
            </a:xfrm>
            <a:prstGeom prst="ellipse">
              <a:avLst/>
            </a:prstGeom>
            <a:solidFill>
              <a:srgbClr val="A7B96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mn-ea"/>
              </a:endParaRPr>
            </a:p>
          </p:txBody>
        </p:sp>
        <p:sp>
          <p:nvSpPr>
            <p:cNvPr id="22" name="TextBox 28"/>
            <p:cNvSpPr txBox="1"/>
            <p:nvPr/>
          </p:nvSpPr>
          <p:spPr>
            <a:xfrm>
              <a:off x="2038212" y="2481243"/>
              <a:ext cx="2807588" cy="738664"/>
            </a:xfrm>
            <a:prstGeom prst="rect">
              <a:avLst/>
            </a:prstGeom>
            <a:noFill/>
          </p:spPr>
          <p:txBody>
            <a:bodyPr wrap="square" rtlCol="0">
              <a:spAutoFit/>
            </a:bodyPr>
            <a:lstStyle/>
            <a:p>
              <a:r>
                <a:rPr lang="zh-CN" altLang="en-US" sz="1400" dirty="0">
                  <a:solidFill>
                    <a:schemeClr val="tx1">
                      <a:lumMod val="50000"/>
                      <a:lumOff val="50000"/>
                    </a:schemeClr>
                  </a:solidFill>
                  <a:latin typeface="+mn-ea"/>
                  <a:cs typeface="Open Sans" panose="020B0606030504020204" pitchFamily="34" charset="0"/>
                </a:rPr>
                <a:t>此处添加详细文本描述，建议与标题相关并符合整体语言风格，语言描述尽量简洁生动。 </a:t>
              </a:r>
              <a:endParaRPr lang="en-US" sz="1400" dirty="0">
                <a:solidFill>
                  <a:schemeClr val="tx1">
                    <a:lumMod val="50000"/>
                    <a:lumOff val="50000"/>
                  </a:schemeClr>
                </a:solidFill>
                <a:latin typeface="+mn-ea"/>
                <a:cs typeface="Open Sans" panose="020B0606030504020204" pitchFamily="34" charset="0"/>
              </a:endParaRPr>
            </a:p>
          </p:txBody>
        </p:sp>
        <p:sp>
          <p:nvSpPr>
            <p:cNvPr id="23" name="TextBox 29"/>
            <p:cNvSpPr txBox="1"/>
            <p:nvPr/>
          </p:nvSpPr>
          <p:spPr>
            <a:xfrm>
              <a:off x="2039843" y="3665565"/>
              <a:ext cx="2807588" cy="738664"/>
            </a:xfrm>
            <a:prstGeom prst="rect">
              <a:avLst/>
            </a:prstGeom>
            <a:noFill/>
          </p:spPr>
          <p:txBody>
            <a:bodyPr wrap="square" rtlCol="0">
              <a:spAutoFit/>
            </a:bodyPr>
            <a:lstStyle/>
            <a:p>
              <a:r>
                <a:rPr lang="zh-CN" altLang="en-US" sz="1400" dirty="0">
                  <a:solidFill>
                    <a:schemeClr val="tx1">
                      <a:lumMod val="50000"/>
                      <a:lumOff val="50000"/>
                    </a:schemeClr>
                  </a:solidFill>
                  <a:latin typeface="+mn-ea"/>
                  <a:cs typeface="Open Sans" panose="020B0606030504020204" pitchFamily="34" charset="0"/>
                </a:rPr>
                <a:t>此处添加详细文本描述，建议与标题相关并符合整体语言风格，语言描述尽量简洁生动。 </a:t>
              </a:r>
              <a:endParaRPr lang="en-US" sz="1400" dirty="0">
                <a:solidFill>
                  <a:schemeClr val="tx1">
                    <a:lumMod val="50000"/>
                    <a:lumOff val="50000"/>
                  </a:schemeClr>
                </a:solidFill>
                <a:latin typeface="+mn-ea"/>
                <a:cs typeface="Open Sans" panose="020B0606030504020204" pitchFamily="34" charset="0"/>
              </a:endParaRPr>
            </a:p>
          </p:txBody>
        </p:sp>
        <p:sp>
          <p:nvSpPr>
            <p:cNvPr id="24" name="TextBox 30"/>
            <p:cNvSpPr txBox="1"/>
            <p:nvPr/>
          </p:nvSpPr>
          <p:spPr>
            <a:xfrm>
              <a:off x="2038212" y="4853755"/>
              <a:ext cx="2807588" cy="738664"/>
            </a:xfrm>
            <a:prstGeom prst="rect">
              <a:avLst/>
            </a:prstGeom>
            <a:noFill/>
          </p:spPr>
          <p:txBody>
            <a:bodyPr wrap="square" rtlCol="0">
              <a:spAutoFit/>
            </a:bodyPr>
            <a:lstStyle/>
            <a:p>
              <a:r>
                <a:rPr lang="zh-CN" altLang="en-US" sz="1400" dirty="0">
                  <a:solidFill>
                    <a:schemeClr val="tx1">
                      <a:lumMod val="50000"/>
                      <a:lumOff val="50000"/>
                    </a:schemeClr>
                  </a:solidFill>
                  <a:latin typeface="+mn-ea"/>
                  <a:cs typeface="Open Sans" panose="020B0606030504020204" pitchFamily="34" charset="0"/>
                </a:rPr>
                <a:t>此处添加详细文本描述，建议与标题相关并符合整体语言风格，语言描述尽量简洁生动。 </a:t>
              </a:r>
              <a:endParaRPr lang="en-US" sz="1400" dirty="0">
                <a:solidFill>
                  <a:schemeClr val="tx1">
                    <a:lumMod val="50000"/>
                    <a:lumOff val="50000"/>
                  </a:schemeClr>
                </a:solidFill>
                <a:latin typeface="+mn-ea"/>
                <a:cs typeface="Open Sans" panose="020B0606030504020204" pitchFamily="34" charset="0"/>
              </a:endParaRPr>
            </a:p>
          </p:txBody>
        </p:sp>
        <p:sp>
          <p:nvSpPr>
            <p:cNvPr id="25" name="Freeform 144"/>
            <p:cNvSpPr/>
            <p:nvPr/>
          </p:nvSpPr>
          <p:spPr bwMode="auto">
            <a:xfrm>
              <a:off x="1564208" y="2597040"/>
              <a:ext cx="290808" cy="314670"/>
            </a:xfrm>
            <a:custGeom>
              <a:avLst/>
              <a:gdLst>
                <a:gd name="T0" fmla="*/ 126 w 134"/>
                <a:gd name="T1" fmla="*/ 100 h 145"/>
                <a:gd name="T2" fmla="*/ 83 w 134"/>
                <a:gd name="T3" fmla="*/ 88 h 145"/>
                <a:gd name="T4" fmla="*/ 85 w 134"/>
                <a:gd name="T5" fmla="*/ 77 h 145"/>
                <a:gd name="T6" fmla="*/ 91 w 134"/>
                <a:gd name="T7" fmla="*/ 69 h 145"/>
                <a:gd name="T8" fmla="*/ 92 w 134"/>
                <a:gd name="T9" fmla="*/ 60 h 145"/>
                <a:gd name="T10" fmla="*/ 94 w 134"/>
                <a:gd name="T11" fmla="*/ 60 h 145"/>
                <a:gd name="T12" fmla="*/ 97 w 134"/>
                <a:gd name="T13" fmla="*/ 58 h 145"/>
                <a:gd name="T14" fmla="*/ 98 w 134"/>
                <a:gd name="T15" fmla="*/ 43 h 145"/>
                <a:gd name="T16" fmla="*/ 96 w 134"/>
                <a:gd name="T17" fmla="*/ 40 h 145"/>
                <a:gd name="T18" fmla="*/ 94 w 134"/>
                <a:gd name="T19" fmla="*/ 40 h 145"/>
                <a:gd name="T20" fmla="*/ 95 w 134"/>
                <a:gd name="T21" fmla="*/ 32 h 145"/>
                <a:gd name="T22" fmla="*/ 90 w 134"/>
                <a:gd name="T23" fmla="*/ 10 h 145"/>
                <a:gd name="T24" fmla="*/ 44 w 134"/>
                <a:gd name="T25" fmla="*/ 10 h 145"/>
                <a:gd name="T26" fmla="*/ 39 w 134"/>
                <a:gd name="T27" fmla="*/ 32 h 145"/>
                <a:gd name="T28" fmla="*/ 40 w 134"/>
                <a:gd name="T29" fmla="*/ 40 h 145"/>
                <a:gd name="T30" fmla="*/ 38 w 134"/>
                <a:gd name="T31" fmla="*/ 40 h 145"/>
                <a:gd name="T32" fmla="*/ 35 w 134"/>
                <a:gd name="T33" fmla="*/ 43 h 145"/>
                <a:gd name="T34" fmla="*/ 37 w 134"/>
                <a:gd name="T35" fmla="*/ 58 h 145"/>
                <a:gd name="T36" fmla="*/ 40 w 134"/>
                <a:gd name="T37" fmla="*/ 60 h 145"/>
                <a:gd name="T38" fmla="*/ 42 w 134"/>
                <a:gd name="T39" fmla="*/ 60 h 145"/>
                <a:gd name="T40" fmla="*/ 43 w 134"/>
                <a:gd name="T41" fmla="*/ 69 h 145"/>
                <a:gd name="T42" fmla="*/ 49 w 134"/>
                <a:gd name="T43" fmla="*/ 77 h 145"/>
                <a:gd name="T44" fmla="*/ 50 w 134"/>
                <a:gd name="T45" fmla="*/ 88 h 145"/>
                <a:gd name="T46" fmla="*/ 8 w 134"/>
                <a:gd name="T47" fmla="*/ 100 h 145"/>
                <a:gd name="T48" fmla="*/ 1 w 134"/>
                <a:gd name="T49" fmla="*/ 113 h 145"/>
                <a:gd name="T50" fmla="*/ 2 w 134"/>
                <a:gd name="T51" fmla="*/ 129 h 145"/>
                <a:gd name="T52" fmla="*/ 11 w 134"/>
                <a:gd name="T53" fmla="*/ 139 h 145"/>
                <a:gd name="T54" fmla="*/ 123 w 134"/>
                <a:gd name="T55" fmla="*/ 139 h 145"/>
                <a:gd name="T56" fmla="*/ 132 w 134"/>
                <a:gd name="T57" fmla="*/ 129 h 145"/>
                <a:gd name="T58" fmla="*/ 133 w 134"/>
                <a:gd name="T59" fmla="*/ 113 h 145"/>
                <a:gd name="T60" fmla="*/ 126 w 134"/>
                <a:gd name="T61" fmla="*/ 10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4" h="145">
                  <a:moveTo>
                    <a:pt x="126" y="100"/>
                  </a:moveTo>
                  <a:cubicBezTo>
                    <a:pt x="113" y="93"/>
                    <a:pt x="98" y="89"/>
                    <a:pt x="83" y="88"/>
                  </a:cubicBezTo>
                  <a:cubicBezTo>
                    <a:pt x="84" y="84"/>
                    <a:pt x="84" y="81"/>
                    <a:pt x="85" y="77"/>
                  </a:cubicBezTo>
                  <a:cubicBezTo>
                    <a:pt x="88" y="75"/>
                    <a:pt x="91" y="72"/>
                    <a:pt x="91" y="69"/>
                  </a:cubicBezTo>
                  <a:cubicBezTo>
                    <a:pt x="91" y="66"/>
                    <a:pt x="92" y="63"/>
                    <a:pt x="92" y="60"/>
                  </a:cubicBezTo>
                  <a:cubicBezTo>
                    <a:pt x="92" y="60"/>
                    <a:pt x="93" y="60"/>
                    <a:pt x="94" y="60"/>
                  </a:cubicBezTo>
                  <a:cubicBezTo>
                    <a:pt x="95" y="61"/>
                    <a:pt x="97" y="59"/>
                    <a:pt x="97" y="58"/>
                  </a:cubicBezTo>
                  <a:cubicBezTo>
                    <a:pt x="98" y="43"/>
                    <a:pt x="98" y="43"/>
                    <a:pt x="98" y="43"/>
                  </a:cubicBezTo>
                  <a:cubicBezTo>
                    <a:pt x="98" y="41"/>
                    <a:pt x="97" y="40"/>
                    <a:pt x="96" y="40"/>
                  </a:cubicBezTo>
                  <a:cubicBezTo>
                    <a:pt x="95" y="40"/>
                    <a:pt x="95" y="40"/>
                    <a:pt x="94" y="40"/>
                  </a:cubicBezTo>
                  <a:cubicBezTo>
                    <a:pt x="94" y="37"/>
                    <a:pt x="95" y="34"/>
                    <a:pt x="95" y="32"/>
                  </a:cubicBezTo>
                  <a:cubicBezTo>
                    <a:pt x="95" y="28"/>
                    <a:pt x="97" y="17"/>
                    <a:pt x="90" y="10"/>
                  </a:cubicBezTo>
                  <a:cubicBezTo>
                    <a:pt x="79" y="0"/>
                    <a:pt x="55" y="0"/>
                    <a:pt x="44" y="10"/>
                  </a:cubicBezTo>
                  <a:cubicBezTo>
                    <a:pt x="36" y="17"/>
                    <a:pt x="38" y="28"/>
                    <a:pt x="39" y="32"/>
                  </a:cubicBezTo>
                  <a:cubicBezTo>
                    <a:pt x="39" y="34"/>
                    <a:pt x="39" y="37"/>
                    <a:pt x="40" y="40"/>
                  </a:cubicBezTo>
                  <a:cubicBezTo>
                    <a:pt x="39" y="40"/>
                    <a:pt x="39" y="40"/>
                    <a:pt x="38" y="40"/>
                  </a:cubicBezTo>
                  <a:cubicBezTo>
                    <a:pt x="36" y="40"/>
                    <a:pt x="35" y="41"/>
                    <a:pt x="35" y="43"/>
                  </a:cubicBezTo>
                  <a:cubicBezTo>
                    <a:pt x="37" y="58"/>
                    <a:pt x="37" y="58"/>
                    <a:pt x="37" y="58"/>
                  </a:cubicBezTo>
                  <a:cubicBezTo>
                    <a:pt x="37" y="59"/>
                    <a:pt x="39" y="61"/>
                    <a:pt x="40" y="60"/>
                  </a:cubicBezTo>
                  <a:cubicBezTo>
                    <a:pt x="41" y="60"/>
                    <a:pt x="41" y="60"/>
                    <a:pt x="42" y="60"/>
                  </a:cubicBezTo>
                  <a:cubicBezTo>
                    <a:pt x="42" y="63"/>
                    <a:pt x="43" y="66"/>
                    <a:pt x="43" y="69"/>
                  </a:cubicBezTo>
                  <a:cubicBezTo>
                    <a:pt x="43" y="72"/>
                    <a:pt x="46" y="75"/>
                    <a:pt x="49" y="77"/>
                  </a:cubicBezTo>
                  <a:cubicBezTo>
                    <a:pt x="49" y="81"/>
                    <a:pt x="50" y="84"/>
                    <a:pt x="50" y="88"/>
                  </a:cubicBezTo>
                  <a:cubicBezTo>
                    <a:pt x="36" y="89"/>
                    <a:pt x="21" y="93"/>
                    <a:pt x="8" y="100"/>
                  </a:cubicBezTo>
                  <a:cubicBezTo>
                    <a:pt x="3" y="102"/>
                    <a:pt x="0" y="108"/>
                    <a:pt x="1" y="113"/>
                  </a:cubicBezTo>
                  <a:cubicBezTo>
                    <a:pt x="1" y="118"/>
                    <a:pt x="2" y="123"/>
                    <a:pt x="2" y="129"/>
                  </a:cubicBezTo>
                  <a:cubicBezTo>
                    <a:pt x="3" y="133"/>
                    <a:pt x="7" y="138"/>
                    <a:pt x="11" y="139"/>
                  </a:cubicBezTo>
                  <a:cubicBezTo>
                    <a:pt x="48" y="145"/>
                    <a:pt x="86" y="145"/>
                    <a:pt x="123" y="139"/>
                  </a:cubicBezTo>
                  <a:cubicBezTo>
                    <a:pt x="127" y="138"/>
                    <a:pt x="131" y="133"/>
                    <a:pt x="132" y="129"/>
                  </a:cubicBezTo>
                  <a:cubicBezTo>
                    <a:pt x="132" y="123"/>
                    <a:pt x="133" y="118"/>
                    <a:pt x="133" y="113"/>
                  </a:cubicBezTo>
                  <a:cubicBezTo>
                    <a:pt x="134" y="108"/>
                    <a:pt x="131" y="102"/>
                    <a:pt x="126" y="100"/>
                  </a:cubicBezTo>
                  <a:close/>
                </a:path>
              </a:pathLst>
            </a:custGeom>
            <a:solidFill>
              <a:schemeClr val="bg1"/>
            </a:solidFill>
            <a:ln>
              <a:noFill/>
            </a:ln>
          </p:spPr>
          <p:txBody>
            <a:bodyPr vert="horz" wrap="square" lIns="91440" tIns="45720" rIns="91440" bIns="45720" numCol="1" anchor="t" anchorCtr="0" compatLnSpc="1"/>
            <a:lstStyle/>
            <a:p>
              <a:endParaRPr lang="en-US" sz="3200">
                <a:latin typeface="+mn-ea"/>
              </a:endParaRPr>
            </a:p>
          </p:txBody>
        </p:sp>
        <p:sp>
          <p:nvSpPr>
            <p:cNvPr id="26" name="Freeform 166"/>
            <p:cNvSpPr/>
            <p:nvPr/>
          </p:nvSpPr>
          <p:spPr bwMode="auto">
            <a:xfrm>
              <a:off x="1556007" y="3777541"/>
              <a:ext cx="310864" cy="302081"/>
            </a:xfrm>
            <a:custGeom>
              <a:avLst/>
              <a:gdLst>
                <a:gd name="T0" fmla="*/ 49 w 122"/>
                <a:gd name="T1" fmla="*/ 48 h 119"/>
                <a:gd name="T2" fmla="*/ 100 w 122"/>
                <a:gd name="T3" fmla="*/ 26 h 119"/>
                <a:gd name="T4" fmla="*/ 43 w 122"/>
                <a:gd name="T5" fmla="*/ 47 h 119"/>
                <a:gd name="T6" fmla="*/ 8 w 122"/>
                <a:gd name="T7" fmla="*/ 89 h 119"/>
                <a:gd name="T8" fmla="*/ 22 w 122"/>
                <a:gd name="T9" fmla="*/ 36 h 119"/>
                <a:gd name="T10" fmla="*/ 122 w 122"/>
                <a:gd name="T11" fmla="*/ 27 h 119"/>
                <a:gd name="T12" fmla="*/ 72 w 122"/>
                <a:gd name="T13" fmla="*/ 105 h 119"/>
                <a:gd name="T14" fmla="*/ 15 w 122"/>
                <a:gd name="T15" fmla="*/ 100 h 119"/>
                <a:gd name="T16" fmla="*/ 49 w 122"/>
                <a:gd name="T17"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19">
                  <a:moveTo>
                    <a:pt x="49" y="48"/>
                  </a:moveTo>
                  <a:cubicBezTo>
                    <a:pt x="65" y="36"/>
                    <a:pt x="83" y="28"/>
                    <a:pt x="100" y="26"/>
                  </a:cubicBezTo>
                  <a:cubicBezTo>
                    <a:pt x="81" y="27"/>
                    <a:pt x="61" y="34"/>
                    <a:pt x="43" y="47"/>
                  </a:cubicBezTo>
                  <a:cubicBezTo>
                    <a:pt x="27" y="58"/>
                    <a:pt x="15" y="73"/>
                    <a:pt x="8" y="89"/>
                  </a:cubicBezTo>
                  <a:cubicBezTo>
                    <a:pt x="0" y="71"/>
                    <a:pt x="5" y="48"/>
                    <a:pt x="22" y="36"/>
                  </a:cubicBezTo>
                  <a:cubicBezTo>
                    <a:pt x="70" y="0"/>
                    <a:pt x="122" y="27"/>
                    <a:pt x="122" y="27"/>
                  </a:cubicBezTo>
                  <a:cubicBezTo>
                    <a:pt x="92" y="31"/>
                    <a:pt x="98" y="86"/>
                    <a:pt x="72" y="105"/>
                  </a:cubicBezTo>
                  <a:cubicBezTo>
                    <a:pt x="55" y="119"/>
                    <a:pt x="30" y="116"/>
                    <a:pt x="15" y="100"/>
                  </a:cubicBezTo>
                  <a:cubicBezTo>
                    <a:pt x="14" y="98"/>
                    <a:pt x="25" y="67"/>
                    <a:pt x="49" y="48"/>
                  </a:cubicBezTo>
                  <a:close/>
                </a:path>
              </a:pathLst>
            </a:custGeom>
            <a:solidFill>
              <a:schemeClr val="bg1"/>
            </a:solidFill>
            <a:ln>
              <a:noFill/>
            </a:ln>
          </p:spPr>
          <p:txBody>
            <a:bodyPr vert="horz" wrap="square" lIns="91440" tIns="45720" rIns="91440" bIns="45720" numCol="1" anchor="t" anchorCtr="0" compatLnSpc="1"/>
            <a:lstStyle/>
            <a:p>
              <a:endParaRPr lang="en-US" sz="3200">
                <a:latin typeface="+mn-ea"/>
              </a:endParaRPr>
            </a:p>
          </p:txBody>
        </p:sp>
        <p:grpSp>
          <p:nvGrpSpPr>
            <p:cNvPr id="27" name="组合 26"/>
            <p:cNvGrpSpPr/>
            <p:nvPr/>
          </p:nvGrpSpPr>
          <p:grpSpPr>
            <a:xfrm>
              <a:off x="1521354" y="4997931"/>
              <a:ext cx="361402" cy="265646"/>
              <a:chOff x="5446713" y="5784850"/>
              <a:chExt cx="557213" cy="409576"/>
            </a:xfrm>
            <a:solidFill>
              <a:schemeClr val="bg1"/>
            </a:solidFill>
          </p:grpSpPr>
          <p:sp>
            <p:nvSpPr>
              <p:cNvPr id="28" name="Freeform 61"/>
              <p:cNvSpPr/>
              <p:nvPr/>
            </p:nvSpPr>
            <p:spPr bwMode="auto">
              <a:xfrm>
                <a:off x="5446713" y="5784850"/>
                <a:ext cx="390525" cy="369888"/>
              </a:xfrm>
              <a:custGeom>
                <a:avLst/>
                <a:gdLst>
                  <a:gd name="T0" fmla="*/ 67 w 182"/>
                  <a:gd name="T1" fmla="*/ 128 h 173"/>
                  <a:gd name="T2" fmla="*/ 65 w 182"/>
                  <a:gd name="T3" fmla="*/ 128 h 173"/>
                  <a:gd name="T4" fmla="*/ 64 w 182"/>
                  <a:gd name="T5" fmla="*/ 128 h 173"/>
                  <a:gd name="T6" fmla="*/ 41 w 182"/>
                  <a:gd name="T7" fmla="*/ 137 h 173"/>
                  <a:gd name="T8" fmla="*/ 47 w 182"/>
                  <a:gd name="T9" fmla="*/ 120 h 173"/>
                  <a:gd name="T10" fmla="*/ 42 w 182"/>
                  <a:gd name="T11" fmla="*/ 117 h 173"/>
                  <a:gd name="T12" fmla="*/ 17 w 182"/>
                  <a:gd name="T13" fmla="*/ 74 h 173"/>
                  <a:gd name="T14" fmla="*/ 98 w 182"/>
                  <a:gd name="T15" fmla="*/ 16 h 173"/>
                  <a:gd name="T16" fmla="*/ 159 w 182"/>
                  <a:gd name="T17" fmla="*/ 36 h 173"/>
                  <a:gd name="T18" fmla="*/ 170 w 182"/>
                  <a:gd name="T19" fmla="*/ 36 h 173"/>
                  <a:gd name="T20" fmla="*/ 182 w 182"/>
                  <a:gd name="T21" fmla="*/ 36 h 173"/>
                  <a:gd name="T22" fmla="*/ 98 w 182"/>
                  <a:gd name="T23" fmla="*/ 0 h 173"/>
                  <a:gd name="T24" fmla="*/ 0 w 182"/>
                  <a:gd name="T25" fmla="*/ 74 h 173"/>
                  <a:gd name="T26" fmla="*/ 27 w 182"/>
                  <a:gd name="T27" fmla="*/ 126 h 173"/>
                  <a:gd name="T28" fmla="*/ 11 w 182"/>
                  <a:gd name="T29" fmla="*/ 173 h 173"/>
                  <a:gd name="T30" fmla="*/ 30 w 182"/>
                  <a:gd name="T31" fmla="*/ 162 h 173"/>
                  <a:gd name="T32" fmla="*/ 64 w 182"/>
                  <a:gd name="T33" fmla="*/ 145 h 173"/>
                  <a:gd name="T34" fmla="*/ 86 w 182"/>
                  <a:gd name="T35" fmla="*/ 149 h 173"/>
                  <a:gd name="T36" fmla="*/ 76 w 182"/>
                  <a:gd name="T37" fmla="*/ 130 h 173"/>
                  <a:gd name="T38" fmla="*/ 67 w 182"/>
                  <a:gd name="T39" fmla="*/ 12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2" h="173">
                    <a:moveTo>
                      <a:pt x="67" y="128"/>
                    </a:moveTo>
                    <a:cubicBezTo>
                      <a:pt x="65" y="128"/>
                      <a:pt x="65" y="128"/>
                      <a:pt x="65" y="128"/>
                    </a:cubicBezTo>
                    <a:cubicBezTo>
                      <a:pt x="64" y="128"/>
                      <a:pt x="64" y="128"/>
                      <a:pt x="64" y="128"/>
                    </a:cubicBezTo>
                    <a:cubicBezTo>
                      <a:pt x="62" y="128"/>
                      <a:pt x="59" y="128"/>
                      <a:pt x="41" y="137"/>
                    </a:cubicBezTo>
                    <a:cubicBezTo>
                      <a:pt x="47" y="120"/>
                      <a:pt x="47" y="120"/>
                      <a:pt x="47" y="120"/>
                    </a:cubicBezTo>
                    <a:cubicBezTo>
                      <a:pt x="42" y="117"/>
                      <a:pt x="42" y="117"/>
                      <a:pt x="42" y="117"/>
                    </a:cubicBezTo>
                    <a:cubicBezTo>
                      <a:pt x="26" y="105"/>
                      <a:pt x="17" y="90"/>
                      <a:pt x="17" y="74"/>
                    </a:cubicBezTo>
                    <a:cubicBezTo>
                      <a:pt x="17" y="42"/>
                      <a:pt x="53" y="16"/>
                      <a:pt x="98" y="16"/>
                    </a:cubicBezTo>
                    <a:cubicBezTo>
                      <a:pt x="122" y="16"/>
                      <a:pt x="144" y="24"/>
                      <a:pt x="159" y="36"/>
                    </a:cubicBezTo>
                    <a:cubicBezTo>
                      <a:pt x="163" y="36"/>
                      <a:pt x="167" y="36"/>
                      <a:pt x="170" y="36"/>
                    </a:cubicBezTo>
                    <a:cubicBezTo>
                      <a:pt x="174" y="36"/>
                      <a:pt x="178" y="36"/>
                      <a:pt x="182" y="36"/>
                    </a:cubicBezTo>
                    <a:cubicBezTo>
                      <a:pt x="165" y="14"/>
                      <a:pt x="134" y="0"/>
                      <a:pt x="98" y="0"/>
                    </a:cubicBezTo>
                    <a:cubicBezTo>
                      <a:pt x="44" y="0"/>
                      <a:pt x="0" y="33"/>
                      <a:pt x="0" y="74"/>
                    </a:cubicBezTo>
                    <a:cubicBezTo>
                      <a:pt x="0" y="94"/>
                      <a:pt x="10" y="113"/>
                      <a:pt x="27" y="126"/>
                    </a:cubicBezTo>
                    <a:cubicBezTo>
                      <a:pt x="11" y="173"/>
                      <a:pt x="11" y="173"/>
                      <a:pt x="11" y="173"/>
                    </a:cubicBezTo>
                    <a:cubicBezTo>
                      <a:pt x="30" y="162"/>
                      <a:pt x="30" y="162"/>
                      <a:pt x="30" y="162"/>
                    </a:cubicBezTo>
                    <a:cubicBezTo>
                      <a:pt x="43" y="155"/>
                      <a:pt x="59" y="147"/>
                      <a:pt x="64" y="145"/>
                    </a:cubicBezTo>
                    <a:cubicBezTo>
                      <a:pt x="71" y="147"/>
                      <a:pt x="79" y="148"/>
                      <a:pt x="86" y="149"/>
                    </a:cubicBezTo>
                    <a:cubicBezTo>
                      <a:pt x="82" y="143"/>
                      <a:pt x="78" y="137"/>
                      <a:pt x="76" y="130"/>
                    </a:cubicBezTo>
                    <a:cubicBezTo>
                      <a:pt x="73" y="130"/>
                      <a:pt x="70" y="129"/>
                      <a:pt x="67"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a:latin typeface="+mn-ea"/>
                </a:endParaRPr>
              </a:p>
            </p:txBody>
          </p:sp>
          <p:sp>
            <p:nvSpPr>
              <p:cNvPr id="29" name="Freeform 62"/>
              <p:cNvSpPr>
                <a:spLocks noEditPoints="1"/>
              </p:cNvSpPr>
              <p:nvPr/>
            </p:nvSpPr>
            <p:spPr bwMode="auto">
              <a:xfrm>
                <a:off x="5621338" y="5878513"/>
                <a:ext cx="382588" cy="315913"/>
              </a:xfrm>
              <a:custGeom>
                <a:avLst/>
                <a:gdLst>
                  <a:gd name="T0" fmla="*/ 179 w 179"/>
                  <a:gd name="T1" fmla="*/ 66 h 147"/>
                  <a:gd name="T2" fmla="*/ 89 w 179"/>
                  <a:gd name="T3" fmla="*/ 0 h 147"/>
                  <a:gd name="T4" fmla="*/ 0 w 179"/>
                  <a:gd name="T5" fmla="*/ 66 h 147"/>
                  <a:gd name="T6" fmla="*/ 89 w 179"/>
                  <a:gd name="T7" fmla="*/ 133 h 147"/>
                  <a:gd name="T8" fmla="*/ 123 w 179"/>
                  <a:gd name="T9" fmla="*/ 128 h 147"/>
                  <a:gd name="T10" fmla="*/ 161 w 179"/>
                  <a:gd name="T11" fmla="*/ 147 h 147"/>
                  <a:gd name="T12" fmla="*/ 150 w 179"/>
                  <a:gd name="T13" fmla="*/ 115 h 147"/>
                  <a:gd name="T14" fmla="*/ 179 w 179"/>
                  <a:gd name="T15" fmla="*/ 66 h 147"/>
                  <a:gd name="T16" fmla="*/ 137 w 179"/>
                  <a:gd name="T17" fmla="*/ 88 h 147"/>
                  <a:gd name="T18" fmla="*/ 45 w 179"/>
                  <a:gd name="T19" fmla="*/ 88 h 147"/>
                  <a:gd name="T20" fmla="*/ 45 w 179"/>
                  <a:gd name="T21" fmla="*/ 79 h 147"/>
                  <a:gd name="T22" fmla="*/ 137 w 179"/>
                  <a:gd name="T23" fmla="*/ 79 h 147"/>
                  <a:gd name="T24" fmla="*/ 137 w 179"/>
                  <a:gd name="T25" fmla="*/ 88 h 147"/>
                  <a:gd name="T26" fmla="*/ 137 w 179"/>
                  <a:gd name="T27" fmla="*/ 71 h 147"/>
                  <a:gd name="T28" fmla="*/ 45 w 179"/>
                  <a:gd name="T29" fmla="*/ 71 h 147"/>
                  <a:gd name="T30" fmla="*/ 45 w 179"/>
                  <a:gd name="T31" fmla="*/ 62 h 147"/>
                  <a:gd name="T32" fmla="*/ 137 w 179"/>
                  <a:gd name="T33" fmla="*/ 62 h 147"/>
                  <a:gd name="T34" fmla="*/ 137 w 179"/>
                  <a:gd name="T35" fmla="*/ 71 h 147"/>
                  <a:gd name="T36" fmla="*/ 137 w 179"/>
                  <a:gd name="T37" fmla="*/ 53 h 147"/>
                  <a:gd name="T38" fmla="*/ 45 w 179"/>
                  <a:gd name="T39" fmla="*/ 53 h 147"/>
                  <a:gd name="T40" fmla="*/ 45 w 179"/>
                  <a:gd name="T41" fmla="*/ 45 h 147"/>
                  <a:gd name="T42" fmla="*/ 137 w 179"/>
                  <a:gd name="T43" fmla="*/ 45 h 147"/>
                  <a:gd name="T44" fmla="*/ 137 w 179"/>
                  <a:gd name="T45" fmla="*/ 5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9" h="147">
                    <a:moveTo>
                      <a:pt x="179" y="66"/>
                    </a:moveTo>
                    <a:cubicBezTo>
                      <a:pt x="179" y="30"/>
                      <a:pt x="139" y="0"/>
                      <a:pt x="89" y="0"/>
                    </a:cubicBezTo>
                    <a:cubicBezTo>
                      <a:pt x="40" y="0"/>
                      <a:pt x="0" y="30"/>
                      <a:pt x="0" y="66"/>
                    </a:cubicBezTo>
                    <a:cubicBezTo>
                      <a:pt x="0" y="103"/>
                      <a:pt x="40" y="133"/>
                      <a:pt x="89" y="133"/>
                    </a:cubicBezTo>
                    <a:cubicBezTo>
                      <a:pt x="101" y="133"/>
                      <a:pt x="113" y="131"/>
                      <a:pt x="123" y="128"/>
                    </a:cubicBezTo>
                    <a:cubicBezTo>
                      <a:pt x="126" y="127"/>
                      <a:pt x="161" y="147"/>
                      <a:pt x="161" y="147"/>
                    </a:cubicBezTo>
                    <a:cubicBezTo>
                      <a:pt x="150" y="115"/>
                      <a:pt x="150" y="115"/>
                      <a:pt x="150" y="115"/>
                    </a:cubicBezTo>
                    <a:cubicBezTo>
                      <a:pt x="168" y="103"/>
                      <a:pt x="179" y="86"/>
                      <a:pt x="179" y="66"/>
                    </a:cubicBezTo>
                    <a:close/>
                    <a:moveTo>
                      <a:pt x="137" y="88"/>
                    </a:moveTo>
                    <a:cubicBezTo>
                      <a:pt x="45" y="88"/>
                      <a:pt x="45" y="88"/>
                      <a:pt x="45" y="88"/>
                    </a:cubicBezTo>
                    <a:cubicBezTo>
                      <a:pt x="45" y="79"/>
                      <a:pt x="45" y="79"/>
                      <a:pt x="45" y="79"/>
                    </a:cubicBezTo>
                    <a:cubicBezTo>
                      <a:pt x="137" y="79"/>
                      <a:pt x="137" y="79"/>
                      <a:pt x="137" y="79"/>
                    </a:cubicBezTo>
                    <a:lnTo>
                      <a:pt x="137" y="88"/>
                    </a:lnTo>
                    <a:close/>
                    <a:moveTo>
                      <a:pt x="137" y="71"/>
                    </a:moveTo>
                    <a:cubicBezTo>
                      <a:pt x="45" y="71"/>
                      <a:pt x="45" y="71"/>
                      <a:pt x="45" y="71"/>
                    </a:cubicBezTo>
                    <a:cubicBezTo>
                      <a:pt x="45" y="62"/>
                      <a:pt x="45" y="62"/>
                      <a:pt x="45" y="62"/>
                    </a:cubicBezTo>
                    <a:cubicBezTo>
                      <a:pt x="137" y="62"/>
                      <a:pt x="137" y="62"/>
                      <a:pt x="137" y="62"/>
                    </a:cubicBezTo>
                    <a:lnTo>
                      <a:pt x="137" y="71"/>
                    </a:lnTo>
                    <a:close/>
                    <a:moveTo>
                      <a:pt x="137" y="53"/>
                    </a:moveTo>
                    <a:cubicBezTo>
                      <a:pt x="45" y="53"/>
                      <a:pt x="45" y="53"/>
                      <a:pt x="45" y="53"/>
                    </a:cubicBezTo>
                    <a:cubicBezTo>
                      <a:pt x="45" y="45"/>
                      <a:pt x="45" y="45"/>
                      <a:pt x="45" y="45"/>
                    </a:cubicBezTo>
                    <a:cubicBezTo>
                      <a:pt x="137" y="45"/>
                      <a:pt x="137" y="45"/>
                      <a:pt x="137" y="45"/>
                    </a:cubicBezTo>
                    <a:lnTo>
                      <a:pt x="137"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a:latin typeface="+mn-ea"/>
                </a:endParaRPr>
              </a:p>
            </p:txBody>
          </p:sp>
        </p:grpSp>
      </p:grpSp>
      <p:grpSp>
        <p:nvGrpSpPr>
          <p:cNvPr id="30" name="组合 29"/>
          <p:cNvGrpSpPr/>
          <p:nvPr/>
        </p:nvGrpSpPr>
        <p:grpSpPr>
          <a:xfrm>
            <a:off x="4237281" y="2171307"/>
            <a:ext cx="3736086" cy="3748738"/>
            <a:chOff x="2902025" y="1091917"/>
            <a:chExt cx="3404925" cy="3416456"/>
          </a:xfrm>
        </p:grpSpPr>
        <p:sp>
          <p:nvSpPr>
            <p:cNvPr id="31" name="Freeform 64"/>
            <p:cNvSpPr/>
            <p:nvPr/>
          </p:nvSpPr>
          <p:spPr bwMode="auto">
            <a:xfrm>
              <a:off x="3162700" y="1091917"/>
              <a:ext cx="1404878" cy="1257239"/>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A7B963"/>
            </a:solidFill>
            <a:ln>
              <a:noFill/>
            </a:ln>
          </p:spPr>
          <p:txBody>
            <a:bodyPr vert="horz" wrap="square" lIns="68580" tIns="34290" rIns="68580" bIns="34290" numCol="1" anchor="t" anchorCtr="0" compatLnSpc="1"/>
            <a:lstStyle/>
            <a:p>
              <a:endParaRPr lang="en-US" sz="3200">
                <a:solidFill>
                  <a:schemeClr val="tx1">
                    <a:lumMod val="50000"/>
                    <a:lumOff val="50000"/>
                  </a:schemeClr>
                </a:solidFill>
              </a:endParaRPr>
            </a:p>
          </p:txBody>
        </p:sp>
        <p:sp>
          <p:nvSpPr>
            <p:cNvPr id="32" name="Freeform 62"/>
            <p:cNvSpPr/>
            <p:nvPr/>
          </p:nvSpPr>
          <p:spPr bwMode="auto">
            <a:xfrm>
              <a:off x="2902025" y="1977750"/>
              <a:ext cx="1031167" cy="1619415"/>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F76B47"/>
            </a:solidFill>
            <a:ln>
              <a:noFill/>
            </a:ln>
          </p:spPr>
          <p:txBody>
            <a:bodyPr vert="horz" wrap="square" lIns="68580" tIns="34290" rIns="68580" bIns="34290" numCol="1" anchor="t" anchorCtr="0" compatLnSpc="1"/>
            <a:lstStyle/>
            <a:p>
              <a:endParaRPr lang="en-US" sz="3200">
                <a:solidFill>
                  <a:schemeClr val="tx1">
                    <a:lumMod val="50000"/>
                    <a:lumOff val="50000"/>
                  </a:schemeClr>
                </a:solidFill>
              </a:endParaRPr>
            </a:p>
          </p:txBody>
        </p:sp>
        <p:sp>
          <p:nvSpPr>
            <p:cNvPr id="33" name="Freeform 61"/>
            <p:cNvSpPr/>
            <p:nvPr/>
          </p:nvSpPr>
          <p:spPr bwMode="auto">
            <a:xfrm>
              <a:off x="3148860" y="3214228"/>
              <a:ext cx="1409492" cy="1268772"/>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A7B963"/>
            </a:solidFill>
            <a:ln>
              <a:noFill/>
            </a:ln>
          </p:spPr>
          <p:txBody>
            <a:bodyPr vert="horz" wrap="square" lIns="68580" tIns="34290" rIns="68580" bIns="34290" numCol="1" anchor="t" anchorCtr="0" compatLnSpc="1"/>
            <a:lstStyle/>
            <a:p>
              <a:endParaRPr lang="en-US" sz="3200">
                <a:solidFill>
                  <a:schemeClr val="tx1">
                    <a:lumMod val="50000"/>
                    <a:lumOff val="50000"/>
                  </a:schemeClr>
                </a:solidFill>
              </a:endParaRPr>
            </a:p>
          </p:txBody>
        </p:sp>
        <p:sp>
          <p:nvSpPr>
            <p:cNvPr id="34" name="Freeform 59"/>
            <p:cNvSpPr/>
            <p:nvPr/>
          </p:nvSpPr>
          <p:spPr bwMode="auto">
            <a:xfrm>
              <a:off x="4659850" y="1096529"/>
              <a:ext cx="1404878" cy="1278000"/>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F76B47"/>
            </a:solidFill>
            <a:ln>
              <a:noFill/>
            </a:ln>
          </p:spPr>
          <p:txBody>
            <a:bodyPr vert="horz" wrap="square" lIns="68580" tIns="34290" rIns="68580" bIns="34290" numCol="1" anchor="t" anchorCtr="0" compatLnSpc="1"/>
            <a:lstStyle/>
            <a:p>
              <a:endParaRPr lang="en-US" sz="3200">
                <a:solidFill>
                  <a:schemeClr val="tx1">
                    <a:lumMod val="50000"/>
                    <a:lumOff val="50000"/>
                  </a:schemeClr>
                </a:solidFill>
              </a:endParaRPr>
            </a:p>
          </p:txBody>
        </p:sp>
        <p:sp>
          <p:nvSpPr>
            <p:cNvPr id="35" name="Freeform 58"/>
            <p:cNvSpPr/>
            <p:nvPr/>
          </p:nvSpPr>
          <p:spPr bwMode="auto">
            <a:xfrm>
              <a:off x="5275783" y="1975443"/>
              <a:ext cx="1031167" cy="1617109"/>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A7B963"/>
            </a:solidFill>
            <a:ln>
              <a:noFill/>
            </a:ln>
          </p:spPr>
          <p:txBody>
            <a:bodyPr vert="horz" wrap="square" lIns="68580" tIns="34290" rIns="68580" bIns="34290" numCol="1" anchor="t" anchorCtr="0" compatLnSpc="1"/>
            <a:lstStyle/>
            <a:p>
              <a:endParaRPr lang="en-US" sz="3200">
                <a:solidFill>
                  <a:schemeClr val="tx1">
                    <a:lumMod val="50000"/>
                    <a:lumOff val="50000"/>
                  </a:schemeClr>
                </a:solidFill>
              </a:endParaRPr>
            </a:p>
          </p:txBody>
        </p:sp>
        <p:sp>
          <p:nvSpPr>
            <p:cNvPr id="36" name="Freeform 60"/>
            <p:cNvSpPr/>
            <p:nvPr/>
          </p:nvSpPr>
          <p:spPr bwMode="auto">
            <a:xfrm>
              <a:off x="4650624" y="3230373"/>
              <a:ext cx="1393343" cy="1278000"/>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F76B47"/>
            </a:solidFill>
            <a:ln>
              <a:noFill/>
            </a:ln>
          </p:spPr>
          <p:txBody>
            <a:bodyPr vert="horz" wrap="square" lIns="68580" tIns="34290" rIns="68580" bIns="34290" numCol="1" anchor="t" anchorCtr="0" compatLnSpc="1"/>
            <a:lstStyle/>
            <a:p>
              <a:endParaRPr lang="en-US" sz="3200">
                <a:solidFill>
                  <a:schemeClr val="tx1">
                    <a:lumMod val="50000"/>
                    <a:lumOff val="50000"/>
                  </a:schemeClr>
                </a:solidFill>
              </a:endParaRPr>
            </a:p>
          </p:txBody>
        </p:sp>
        <p:sp>
          <p:nvSpPr>
            <p:cNvPr id="37" name="AutoShape 112"/>
            <p:cNvSpPr/>
            <p:nvPr/>
          </p:nvSpPr>
          <p:spPr bwMode="auto">
            <a:xfrm>
              <a:off x="3746015" y="1504111"/>
              <a:ext cx="438120" cy="438870"/>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4288" tIns="14288" rIns="14288" bIns="14288" anchor="ctr"/>
            <a:lstStyle/>
            <a:p>
              <a:pPr algn="ctr" defTabSz="170815" fontAlgn="base" hangingPunct="0">
                <a:spcBef>
                  <a:spcPct val="0"/>
                </a:spcBef>
                <a:spcAft>
                  <a:spcPct val="0"/>
                </a:spcAft>
              </a:pPr>
              <a:endParaRPr lang="en-US">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grpSp>
          <p:nvGrpSpPr>
            <p:cNvPr id="38" name="Group 87"/>
            <p:cNvGrpSpPr/>
            <p:nvPr/>
          </p:nvGrpSpPr>
          <p:grpSpPr>
            <a:xfrm>
              <a:off x="5028026" y="3638366"/>
              <a:ext cx="328777" cy="438870"/>
              <a:chOff x="586386" y="4508909"/>
              <a:chExt cx="261342" cy="348854"/>
            </a:xfrm>
            <a:solidFill>
              <a:schemeClr val="bg1"/>
            </a:solidFill>
          </p:grpSpPr>
          <p:sp>
            <p:nvSpPr>
              <p:cNvPr id="52" name="AutoShape 108"/>
              <p:cNvSpPr/>
              <p:nvPr/>
            </p:nvSpPr>
            <p:spPr bwMode="auto">
              <a:xfrm>
                <a:off x="651275" y="4574393"/>
                <a:ext cx="130969" cy="1309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0815" fontAlgn="base" hangingPunct="0">
                  <a:spcBef>
                    <a:spcPct val="0"/>
                  </a:spcBef>
                  <a:spcAft>
                    <a:spcPct val="0"/>
                  </a:spcAft>
                </a:pPr>
                <a:endParaRPr lang="en-US">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sp>
            <p:nvSpPr>
              <p:cNvPr id="53" name="AutoShape 109"/>
              <p:cNvSpPr/>
              <p:nvPr/>
            </p:nvSpPr>
            <p:spPr bwMode="auto">
              <a:xfrm>
                <a:off x="586386" y="4508909"/>
                <a:ext cx="261342" cy="348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0815" fontAlgn="base" hangingPunct="0">
                  <a:spcBef>
                    <a:spcPct val="0"/>
                  </a:spcBef>
                  <a:spcAft>
                    <a:spcPct val="0"/>
                  </a:spcAft>
                </a:pPr>
                <a:endParaRPr lang="en-US">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grpSp>
        <p:grpSp>
          <p:nvGrpSpPr>
            <p:cNvPr id="39" name="Group 41"/>
            <p:cNvGrpSpPr/>
            <p:nvPr/>
          </p:nvGrpSpPr>
          <p:grpSpPr>
            <a:xfrm>
              <a:off x="5604285" y="2559135"/>
              <a:ext cx="383448" cy="438120"/>
              <a:chOff x="6880625" y="3111711"/>
              <a:chExt cx="304800" cy="348258"/>
            </a:xfrm>
            <a:solidFill>
              <a:schemeClr val="bg1"/>
            </a:solidFill>
          </p:grpSpPr>
          <p:sp>
            <p:nvSpPr>
              <p:cNvPr id="48" name="AutoShape 48"/>
              <p:cNvSpPr/>
              <p:nvPr/>
            </p:nvSpPr>
            <p:spPr bwMode="auto">
              <a:xfrm>
                <a:off x="6880625" y="3111711"/>
                <a:ext cx="304800" cy="3482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0815" fontAlgn="base" hangingPunct="0">
                  <a:spcBef>
                    <a:spcPct val="0"/>
                  </a:spcBef>
                  <a:spcAft>
                    <a:spcPct val="0"/>
                  </a:spcAft>
                </a:pPr>
                <a:endParaRPr lang="en-US">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sp>
            <p:nvSpPr>
              <p:cNvPr id="49" name="AutoShape 49"/>
              <p:cNvSpPr/>
              <p:nvPr/>
            </p:nvSpPr>
            <p:spPr bwMode="auto">
              <a:xfrm>
                <a:off x="7119940" y="3383768"/>
                <a:ext cx="22027" cy="21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0815" fontAlgn="base" hangingPunct="0">
                  <a:spcBef>
                    <a:spcPct val="0"/>
                  </a:spcBef>
                  <a:spcAft>
                    <a:spcPct val="0"/>
                  </a:spcAft>
                </a:pPr>
                <a:endParaRPr lang="en-US">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sp>
            <p:nvSpPr>
              <p:cNvPr id="50" name="AutoShape 50"/>
              <p:cNvSpPr/>
              <p:nvPr/>
            </p:nvSpPr>
            <p:spPr bwMode="auto">
              <a:xfrm>
                <a:off x="7119940" y="3318284"/>
                <a:ext cx="22027" cy="22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0815" fontAlgn="base" hangingPunct="0">
                  <a:spcBef>
                    <a:spcPct val="0"/>
                  </a:spcBef>
                  <a:spcAft>
                    <a:spcPct val="0"/>
                  </a:spcAft>
                </a:pPr>
                <a:endParaRPr lang="en-US">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sp>
            <p:nvSpPr>
              <p:cNvPr id="51" name="AutoShape 51"/>
              <p:cNvSpPr/>
              <p:nvPr/>
            </p:nvSpPr>
            <p:spPr bwMode="auto">
              <a:xfrm>
                <a:off x="7119940" y="3252799"/>
                <a:ext cx="22027" cy="22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0815" fontAlgn="base" hangingPunct="0">
                  <a:spcBef>
                    <a:spcPct val="0"/>
                  </a:spcBef>
                  <a:spcAft>
                    <a:spcPct val="0"/>
                  </a:spcAft>
                </a:pPr>
                <a:endParaRPr lang="en-US">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grpSp>
        <p:sp>
          <p:nvSpPr>
            <p:cNvPr id="40" name="AutoShape 47"/>
            <p:cNvSpPr/>
            <p:nvPr/>
          </p:nvSpPr>
          <p:spPr bwMode="auto">
            <a:xfrm>
              <a:off x="3146363" y="2617748"/>
              <a:ext cx="438120" cy="438120"/>
            </a:xfrm>
            <a:custGeom>
              <a:avLst/>
              <a:gdLst>
                <a:gd name="T0" fmla="+- 0 10853 107"/>
                <a:gd name="T1" fmla="*/ T0 w 21493"/>
                <a:gd name="T2" fmla="*/ 10800 h 21600"/>
                <a:gd name="T3" fmla="+- 0 10853 107"/>
                <a:gd name="T4" fmla="*/ T3 w 21493"/>
                <a:gd name="T5" fmla="*/ 10800 h 21600"/>
                <a:gd name="T6" fmla="+- 0 10853 107"/>
                <a:gd name="T7" fmla="*/ T6 w 21493"/>
                <a:gd name="T8" fmla="*/ 10800 h 21600"/>
                <a:gd name="T9" fmla="+- 0 10853 107"/>
                <a:gd name="T10" fmla="*/ T9 w 21493"/>
                <a:gd name="T11" fmla="*/ 10800 h 21600"/>
              </a:gdLst>
              <a:ahLst/>
              <a:cxnLst>
                <a:cxn ang="0">
                  <a:pos x="T1" y="T2"/>
                </a:cxn>
                <a:cxn ang="0">
                  <a:pos x="T4" y="T5"/>
                </a:cxn>
                <a:cxn ang="0">
                  <a:pos x="T7" y="T8"/>
                </a:cxn>
                <a:cxn ang="0">
                  <a:pos x="T10" y="T11"/>
                </a:cxn>
              </a:cxnLst>
              <a:rect l="0" t="0" r="r" b="b"/>
              <a:pathLst>
                <a:path w="21493" h="21600">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5"/>
                    <a:pt x="4839" y="14175"/>
                  </a:cubicBezTo>
                  <a:cubicBezTo>
                    <a:pt x="4268" y="14175"/>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50"/>
                    <a:pt x="17600" y="12150"/>
                  </a:cubicBezTo>
                  <a:cubicBezTo>
                    <a:pt x="17030" y="12150"/>
                    <a:pt x="16459" y="12244"/>
                    <a:pt x="15902" y="12430"/>
                  </a:cubicBezTo>
                  <a:cubicBezTo>
                    <a:pt x="14628" y="12857"/>
                    <a:pt x="13606" y="13714"/>
                    <a:pt x="13098" y="14782"/>
                  </a:cubicBezTo>
                  <a:cubicBezTo>
                    <a:pt x="12706" y="15608"/>
                    <a:pt x="12656" y="16505"/>
                    <a:pt x="12955" y="17311"/>
                  </a:cubicBezTo>
                  <a:cubicBezTo>
                    <a:pt x="13466" y="18686"/>
                    <a:pt x="14918" y="19575"/>
                    <a:pt x="16653" y="19575"/>
                  </a:cubicBezTo>
                  <a:cubicBezTo>
                    <a:pt x="17224" y="19575"/>
                    <a:pt x="17796" y="19481"/>
                    <a:pt x="18352" y="19294"/>
                  </a:cubicBezTo>
                  <a:cubicBezTo>
                    <a:pt x="19627" y="18868"/>
                    <a:pt x="20649" y="18011"/>
                    <a:pt x="21157" y="16944"/>
                  </a:cubicBezTo>
                  <a:cubicBezTo>
                    <a:pt x="21374" y="16484"/>
                    <a:pt x="21477" y="16002"/>
                    <a:pt x="21480" y="15525"/>
                  </a:cubicBezTo>
                  <a:lnTo>
                    <a:pt x="21493" y="15525"/>
                  </a:lnTo>
                  <a:lnTo>
                    <a:pt x="21493" y="3375"/>
                  </a:lnTo>
                  <a:lnTo>
                    <a:pt x="21493" y="2700"/>
                  </a:lnTo>
                  <a:lnTo>
                    <a:pt x="21493" y="1350"/>
                  </a:lnTo>
                  <a:cubicBezTo>
                    <a:pt x="21493" y="951"/>
                    <a:pt x="21317" y="572"/>
                    <a:pt x="21012" y="316"/>
                  </a:cubicBezTo>
                </a:path>
              </a:pathLst>
            </a:custGeom>
            <a:solidFill>
              <a:schemeClr val="bg1"/>
            </a:solidFill>
            <a:ln>
              <a:noFill/>
            </a:ln>
            <a:effectLst/>
          </p:spPr>
          <p:txBody>
            <a:bodyPr lIns="14288" tIns="14288" rIns="14288" bIns="14288" anchor="ctr"/>
            <a:lstStyle/>
            <a:p>
              <a:pPr algn="ctr" defTabSz="170815" fontAlgn="base" hangingPunct="0">
                <a:spcBef>
                  <a:spcPct val="0"/>
                </a:spcBef>
                <a:spcAft>
                  <a:spcPct val="0"/>
                </a:spcAft>
              </a:pPr>
              <a:endParaRPr lang="en-US">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grpSp>
          <p:nvGrpSpPr>
            <p:cNvPr id="41" name="组合 40"/>
            <p:cNvGrpSpPr/>
            <p:nvPr/>
          </p:nvGrpSpPr>
          <p:grpSpPr>
            <a:xfrm>
              <a:off x="5008029" y="1531727"/>
              <a:ext cx="438869" cy="438120"/>
              <a:chOff x="2581673" y="3096418"/>
              <a:chExt cx="465137" cy="464344"/>
            </a:xfrm>
            <a:solidFill>
              <a:schemeClr val="bg1"/>
            </a:solidFill>
          </p:grpSpPr>
          <p:sp>
            <p:nvSpPr>
              <p:cNvPr id="46" name="AutoShape 128"/>
              <p:cNvSpPr/>
              <p:nvPr/>
            </p:nvSpPr>
            <p:spPr bwMode="auto">
              <a:xfrm>
                <a:off x="2581673" y="3096418"/>
                <a:ext cx="46513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0815" fontAlgn="base" hangingPunct="0">
                  <a:spcBef>
                    <a:spcPct val="0"/>
                  </a:spcBef>
                  <a:spcAft>
                    <a:spcPct val="0"/>
                  </a:spcAft>
                </a:pPr>
                <a:endParaRPr lang="en-US">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sp>
            <p:nvSpPr>
              <p:cNvPr id="47" name="AutoShape 129"/>
              <p:cNvSpPr/>
              <p:nvPr/>
            </p:nvSpPr>
            <p:spPr bwMode="auto">
              <a:xfrm>
                <a:off x="2872186" y="3154362"/>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0815" fontAlgn="base" hangingPunct="0">
                  <a:spcBef>
                    <a:spcPct val="0"/>
                  </a:spcBef>
                  <a:spcAft>
                    <a:spcPct val="0"/>
                  </a:spcAft>
                </a:pPr>
                <a:endParaRPr lang="en-US">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grpSp>
        <p:sp>
          <p:nvSpPr>
            <p:cNvPr id="42" name="AutoShape 46"/>
            <p:cNvSpPr/>
            <p:nvPr/>
          </p:nvSpPr>
          <p:spPr bwMode="auto">
            <a:xfrm>
              <a:off x="3746015" y="3629554"/>
              <a:ext cx="438120" cy="4381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bg1"/>
            </a:solidFill>
            <a:ln>
              <a:noFill/>
            </a:ln>
            <a:effectLst/>
          </p:spPr>
          <p:txBody>
            <a:bodyPr lIns="14288" tIns="14288" rIns="14288" bIns="14288" anchor="ctr"/>
            <a:lstStyle/>
            <a:p>
              <a:pPr algn="ctr" defTabSz="170815" fontAlgn="base" hangingPunct="0">
                <a:spcBef>
                  <a:spcPct val="0"/>
                </a:spcBef>
                <a:spcAft>
                  <a:spcPct val="0"/>
                </a:spcAft>
              </a:pPr>
              <a:endParaRPr lang="en-US">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grpSp>
          <p:nvGrpSpPr>
            <p:cNvPr id="43" name="组合 42"/>
            <p:cNvGrpSpPr/>
            <p:nvPr/>
          </p:nvGrpSpPr>
          <p:grpSpPr>
            <a:xfrm>
              <a:off x="3967793" y="2159991"/>
              <a:ext cx="1266467" cy="1264159"/>
              <a:chOff x="3895785" y="1892385"/>
              <a:chExt cx="1266467" cy="1264159"/>
            </a:xfrm>
            <a:solidFill>
              <a:srgbClr val="4BAF32"/>
            </a:solidFill>
          </p:grpSpPr>
          <p:sp>
            <p:nvSpPr>
              <p:cNvPr id="44" name="Oval 63"/>
              <p:cNvSpPr>
                <a:spLocks noChangeArrowheads="1"/>
              </p:cNvSpPr>
              <p:nvPr/>
            </p:nvSpPr>
            <p:spPr bwMode="auto">
              <a:xfrm>
                <a:off x="3895785" y="1892385"/>
                <a:ext cx="1266467" cy="1264159"/>
              </a:xfrm>
              <a:prstGeom prst="ellipse">
                <a:avLst/>
              </a:prstGeom>
              <a:solidFill>
                <a:srgbClr val="A7B963"/>
              </a:solidFill>
              <a:ln>
                <a:noFill/>
              </a:ln>
            </p:spPr>
            <p:txBody>
              <a:bodyPr vert="horz" wrap="square" lIns="68580" tIns="34290" rIns="68580" bIns="34290" numCol="1" anchor="t" anchorCtr="0" compatLnSpc="1"/>
              <a:lstStyle/>
              <a:p>
                <a:endParaRPr lang="en-US" sz="3200" dirty="0">
                  <a:solidFill>
                    <a:schemeClr val="tx1">
                      <a:lumMod val="50000"/>
                      <a:lumOff val="50000"/>
                    </a:schemeClr>
                  </a:solidFill>
                </a:endParaRPr>
              </a:p>
            </p:txBody>
          </p:sp>
          <p:sp>
            <p:nvSpPr>
              <p:cNvPr id="45" name="KSO_Shape"/>
              <p:cNvSpPr/>
              <p:nvPr/>
            </p:nvSpPr>
            <p:spPr bwMode="auto">
              <a:xfrm>
                <a:off x="4262513" y="2143086"/>
                <a:ext cx="568832" cy="775681"/>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chemeClr val="bg1"/>
              </a:solidFill>
              <a:ln w="9525">
                <a:noFill/>
                <a:round/>
              </a:ln>
            </p:spPr>
            <p:txBody>
              <a:bodyPr vert="horz" wrap="square" lIns="91440" tIns="45720" rIns="91440" bIns="45720" numCol="1" anchor="t" anchorCtr="0" compatLnSpc="1"/>
              <a:lstStyle/>
              <a:p>
                <a:endParaRPr lang="zh-CN" altLang="en-US" sz="3200" dirty="0">
                  <a:solidFill>
                    <a:schemeClr val="bg1"/>
                  </a:solidFill>
                </a:endParaRPr>
              </a:p>
            </p:txBody>
          </p:sp>
        </p:grpSp>
      </p:gr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50" fill="hold"/>
                                        <p:tgtEl>
                                          <p:spTgt spid="5"/>
                                        </p:tgtEl>
                                        <p:attrNameLst>
                                          <p:attrName>ppt_x</p:attrName>
                                        </p:attrNameLst>
                                      </p:cBhvr>
                                      <p:tavLst>
                                        <p:tav tm="0">
                                          <p:val>
                                            <p:strVal val="1+#ppt_w/2"/>
                                          </p:val>
                                        </p:tav>
                                        <p:tav tm="100000">
                                          <p:val>
                                            <p:strVal val="#ppt_x"/>
                                          </p:val>
                                        </p:tav>
                                      </p:tavLst>
                                    </p:anim>
                                    <p:anim calcmode="lin" valueType="num">
                                      <p:cBhvr additive="base">
                                        <p:cTn id="14" dur="25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250" fill="hold"/>
                                        <p:tgtEl>
                                          <p:spTgt spid="18"/>
                                        </p:tgtEl>
                                        <p:attrNameLst>
                                          <p:attrName>ppt_x</p:attrName>
                                        </p:attrNameLst>
                                      </p:cBhvr>
                                      <p:tavLst>
                                        <p:tav tm="0">
                                          <p:val>
                                            <p:strVal val="0-#ppt_w/2"/>
                                          </p:val>
                                        </p:tav>
                                        <p:tav tm="100000">
                                          <p:val>
                                            <p:strVal val="#ppt_x"/>
                                          </p:val>
                                        </p:tav>
                                      </p:tavLst>
                                    </p:anim>
                                    <p:anim calcmode="lin" valueType="num">
                                      <p:cBhvr additive="base">
                                        <p:cTn id="19" dur="250" fill="hold"/>
                                        <p:tgtEl>
                                          <p:spTgt spid="18"/>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1"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967564" y="309965"/>
            <a:ext cx="4277533" cy="666427"/>
            <a:chOff x="3781586" y="154983"/>
            <a:chExt cx="4277533" cy="666427"/>
          </a:xfrm>
        </p:grpSpPr>
        <p:sp>
          <p:nvSpPr>
            <p:cNvPr id="2" name="矩形: 圆角 1"/>
            <p:cNvSpPr/>
            <p:nvPr/>
          </p:nvSpPr>
          <p:spPr>
            <a:xfrm>
              <a:off x="3781586" y="154983"/>
              <a:ext cx="4277533" cy="666427"/>
            </a:xfrm>
            <a:prstGeom prst="roundRect">
              <a:avLst>
                <a:gd name="adj" fmla="val 50000"/>
              </a:avLst>
            </a:prstGeom>
            <a:noFill/>
            <a:ln>
              <a:solidFill>
                <a:srgbClr val="A7B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8"/>
            <p:cNvSpPr txBox="1">
              <a:spLocks noChangeArrowheads="1"/>
            </p:cNvSpPr>
            <p:nvPr/>
          </p:nvSpPr>
          <p:spPr bwMode="auto">
            <a:xfrm>
              <a:off x="4292690" y="272752"/>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7B963"/>
                  </a:solidFill>
                  <a:latin typeface="微软雅黑" panose="020B0503020204020204" pitchFamily="34" charset="-122"/>
                  <a:ea typeface="微软雅黑" panose="020B0503020204020204" pitchFamily="34" charset="-122"/>
                  <a:sym typeface="Arial" panose="020B0604020202020204" pitchFamily="34" charset="0"/>
                </a:rPr>
                <a:t>加入标题描述</a:t>
              </a:r>
              <a:endParaRPr lang="zh-CN" altLang="en-US" sz="2800" dirty="0">
                <a:solidFill>
                  <a:srgbClr val="A7B963"/>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5" name="Freeform 11"/>
          <p:cNvSpPr/>
          <p:nvPr/>
        </p:nvSpPr>
        <p:spPr bwMode="auto">
          <a:xfrm>
            <a:off x="2971037" y="2000266"/>
            <a:ext cx="1052513" cy="384175"/>
          </a:xfrm>
          <a:custGeom>
            <a:avLst/>
            <a:gdLst>
              <a:gd name="T0" fmla="*/ 88 w 663"/>
              <a:gd name="T1" fmla="*/ 242 h 242"/>
              <a:gd name="T2" fmla="*/ 575 w 663"/>
              <a:gd name="T3" fmla="*/ 242 h 242"/>
              <a:gd name="T4" fmla="*/ 663 w 663"/>
              <a:gd name="T5" fmla="*/ 0 h 242"/>
              <a:gd name="T6" fmla="*/ 0 w 663"/>
              <a:gd name="T7" fmla="*/ 0 h 242"/>
              <a:gd name="T8" fmla="*/ 88 w 663"/>
              <a:gd name="T9" fmla="*/ 242 h 242"/>
            </a:gdLst>
            <a:ahLst/>
            <a:cxnLst>
              <a:cxn ang="0">
                <a:pos x="T0" y="T1"/>
              </a:cxn>
              <a:cxn ang="0">
                <a:pos x="T2" y="T3"/>
              </a:cxn>
              <a:cxn ang="0">
                <a:pos x="T4" y="T5"/>
              </a:cxn>
              <a:cxn ang="0">
                <a:pos x="T6" y="T7"/>
              </a:cxn>
              <a:cxn ang="0">
                <a:pos x="T8" y="T9"/>
              </a:cxn>
            </a:cxnLst>
            <a:rect l="0" t="0" r="r" b="b"/>
            <a:pathLst>
              <a:path w="663" h="242">
                <a:moveTo>
                  <a:pt x="88" y="242"/>
                </a:moveTo>
                <a:lnTo>
                  <a:pt x="575" y="242"/>
                </a:lnTo>
                <a:lnTo>
                  <a:pt x="663" y="0"/>
                </a:lnTo>
                <a:lnTo>
                  <a:pt x="0" y="0"/>
                </a:lnTo>
                <a:lnTo>
                  <a:pt x="88" y="242"/>
                </a:lnTo>
                <a:close/>
              </a:path>
            </a:pathLst>
          </a:custGeom>
          <a:solidFill>
            <a:srgbClr val="A7B96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Freeform 12"/>
          <p:cNvSpPr/>
          <p:nvPr/>
        </p:nvSpPr>
        <p:spPr bwMode="auto">
          <a:xfrm>
            <a:off x="2532887" y="2000266"/>
            <a:ext cx="879475" cy="1525588"/>
          </a:xfrm>
          <a:custGeom>
            <a:avLst/>
            <a:gdLst>
              <a:gd name="T0" fmla="*/ 0 w 233"/>
              <a:gd name="T1" fmla="*/ 102 h 405"/>
              <a:gd name="T2" fmla="*/ 131 w 233"/>
              <a:gd name="T3" fmla="*/ 405 h 405"/>
              <a:gd name="T4" fmla="*/ 233 w 233"/>
              <a:gd name="T5" fmla="*/ 360 h 405"/>
              <a:gd name="T6" fmla="*/ 139 w 233"/>
              <a:gd name="T7" fmla="*/ 102 h 405"/>
              <a:gd name="T8" fmla="*/ 102 w 233"/>
              <a:gd name="T9" fmla="*/ 0 h 405"/>
              <a:gd name="T10" fmla="*/ 0 w 233"/>
              <a:gd name="T11" fmla="*/ 102 h 405"/>
            </a:gdLst>
            <a:ahLst/>
            <a:cxnLst>
              <a:cxn ang="0">
                <a:pos x="T0" y="T1"/>
              </a:cxn>
              <a:cxn ang="0">
                <a:pos x="T2" y="T3"/>
              </a:cxn>
              <a:cxn ang="0">
                <a:pos x="T4" y="T5"/>
              </a:cxn>
              <a:cxn ang="0">
                <a:pos x="T6" y="T7"/>
              </a:cxn>
              <a:cxn ang="0">
                <a:pos x="T8" y="T9"/>
              </a:cxn>
              <a:cxn ang="0">
                <a:pos x="T10" y="T11"/>
              </a:cxn>
            </a:cxnLst>
            <a:rect l="0" t="0" r="r" b="b"/>
            <a:pathLst>
              <a:path w="233" h="405">
                <a:moveTo>
                  <a:pt x="0" y="102"/>
                </a:moveTo>
                <a:cubicBezTo>
                  <a:pt x="131" y="405"/>
                  <a:pt x="131" y="405"/>
                  <a:pt x="131" y="405"/>
                </a:cubicBezTo>
                <a:cubicBezTo>
                  <a:pt x="159" y="381"/>
                  <a:pt x="194" y="365"/>
                  <a:pt x="233" y="360"/>
                </a:cubicBezTo>
                <a:cubicBezTo>
                  <a:pt x="139" y="102"/>
                  <a:pt x="139" y="102"/>
                  <a:pt x="139" y="102"/>
                </a:cubicBezTo>
                <a:cubicBezTo>
                  <a:pt x="102" y="0"/>
                  <a:pt x="102" y="0"/>
                  <a:pt x="102" y="0"/>
                </a:cubicBezTo>
                <a:lnTo>
                  <a:pt x="0" y="102"/>
                </a:lnTo>
                <a:close/>
              </a:path>
            </a:pathLst>
          </a:custGeom>
          <a:solidFill>
            <a:srgbClr val="A7B96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Freeform 13"/>
          <p:cNvSpPr/>
          <p:nvPr/>
        </p:nvSpPr>
        <p:spPr bwMode="auto">
          <a:xfrm>
            <a:off x="3579050" y="2000266"/>
            <a:ext cx="877888" cy="1520825"/>
          </a:xfrm>
          <a:custGeom>
            <a:avLst/>
            <a:gdLst>
              <a:gd name="T0" fmla="*/ 131 w 233"/>
              <a:gd name="T1" fmla="*/ 0 h 404"/>
              <a:gd name="T2" fmla="*/ 94 w 233"/>
              <a:gd name="T3" fmla="*/ 102 h 404"/>
              <a:gd name="T4" fmla="*/ 0 w 233"/>
              <a:gd name="T5" fmla="*/ 360 h 404"/>
              <a:gd name="T6" fmla="*/ 103 w 233"/>
              <a:gd name="T7" fmla="*/ 404 h 404"/>
              <a:gd name="T8" fmla="*/ 233 w 233"/>
              <a:gd name="T9" fmla="*/ 102 h 404"/>
              <a:gd name="T10" fmla="*/ 131 w 233"/>
              <a:gd name="T11" fmla="*/ 0 h 404"/>
            </a:gdLst>
            <a:ahLst/>
            <a:cxnLst>
              <a:cxn ang="0">
                <a:pos x="T0" y="T1"/>
              </a:cxn>
              <a:cxn ang="0">
                <a:pos x="T2" y="T3"/>
              </a:cxn>
              <a:cxn ang="0">
                <a:pos x="T4" y="T5"/>
              </a:cxn>
              <a:cxn ang="0">
                <a:pos x="T6" y="T7"/>
              </a:cxn>
              <a:cxn ang="0">
                <a:pos x="T8" y="T9"/>
              </a:cxn>
              <a:cxn ang="0">
                <a:pos x="T10" y="T11"/>
              </a:cxn>
            </a:cxnLst>
            <a:rect l="0" t="0" r="r" b="b"/>
            <a:pathLst>
              <a:path w="233" h="404">
                <a:moveTo>
                  <a:pt x="131" y="0"/>
                </a:moveTo>
                <a:cubicBezTo>
                  <a:pt x="94" y="102"/>
                  <a:pt x="94" y="102"/>
                  <a:pt x="94" y="102"/>
                </a:cubicBezTo>
                <a:cubicBezTo>
                  <a:pt x="0" y="360"/>
                  <a:pt x="0" y="360"/>
                  <a:pt x="0" y="360"/>
                </a:cubicBezTo>
                <a:cubicBezTo>
                  <a:pt x="39" y="364"/>
                  <a:pt x="74" y="380"/>
                  <a:pt x="103" y="404"/>
                </a:cubicBezTo>
                <a:cubicBezTo>
                  <a:pt x="233" y="102"/>
                  <a:pt x="233" y="102"/>
                  <a:pt x="233" y="102"/>
                </a:cubicBezTo>
                <a:lnTo>
                  <a:pt x="131" y="0"/>
                </a:lnTo>
                <a:close/>
              </a:path>
            </a:pathLst>
          </a:custGeom>
          <a:solidFill>
            <a:srgbClr val="A7B96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任意多边形 8"/>
          <p:cNvSpPr/>
          <p:nvPr/>
        </p:nvSpPr>
        <p:spPr bwMode="auto">
          <a:xfrm>
            <a:off x="2820225" y="3397266"/>
            <a:ext cx="1358900" cy="1355725"/>
          </a:xfrm>
          <a:custGeom>
            <a:avLst/>
            <a:gdLst>
              <a:gd name="connsiteX0" fmla="*/ 637447 w 1358900"/>
              <a:gd name="connsiteY0" fmla="*/ 104775 h 1355725"/>
              <a:gd name="connsiteX1" fmla="*/ 618579 w 1358900"/>
              <a:gd name="connsiteY1" fmla="*/ 108545 h 1355725"/>
              <a:gd name="connsiteX2" fmla="*/ 297826 w 1358900"/>
              <a:gd name="connsiteY2" fmla="*/ 248047 h 1355725"/>
              <a:gd name="connsiteX3" fmla="*/ 282731 w 1358900"/>
              <a:gd name="connsiteY3" fmla="*/ 263128 h 1355725"/>
              <a:gd name="connsiteX4" fmla="*/ 267637 w 1358900"/>
              <a:gd name="connsiteY4" fmla="*/ 278210 h 1355725"/>
              <a:gd name="connsiteX5" fmla="*/ 101600 w 1358900"/>
              <a:gd name="connsiteY5" fmla="*/ 677863 h 1355725"/>
              <a:gd name="connsiteX6" fmla="*/ 678956 w 1358900"/>
              <a:gd name="connsiteY6" fmla="*/ 1250950 h 1355725"/>
              <a:gd name="connsiteX7" fmla="*/ 1252538 w 1358900"/>
              <a:gd name="connsiteY7" fmla="*/ 677863 h 1355725"/>
              <a:gd name="connsiteX8" fmla="*/ 1086501 w 1358900"/>
              <a:gd name="connsiteY8" fmla="*/ 274439 h 1355725"/>
              <a:gd name="connsiteX9" fmla="*/ 1071407 w 1358900"/>
              <a:gd name="connsiteY9" fmla="*/ 259358 h 1355725"/>
              <a:gd name="connsiteX10" fmla="*/ 1056313 w 1358900"/>
              <a:gd name="connsiteY10" fmla="*/ 248047 h 1355725"/>
              <a:gd name="connsiteX11" fmla="*/ 731786 w 1358900"/>
              <a:gd name="connsiteY11" fmla="*/ 104775 h 1355725"/>
              <a:gd name="connsiteX12" fmla="*/ 712918 w 1358900"/>
              <a:gd name="connsiteY12" fmla="*/ 104775 h 1355725"/>
              <a:gd name="connsiteX13" fmla="*/ 690277 w 1358900"/>
              <a:gd name="connsiteY13" fmla="*/ 104775 h 1355725"/>
              <a:gd name="connsiteX14" fmla="*/ 678956 w 1358900"/>
              <a:gd name="connsiteY14" fmla="*/ 104775 h 1355725"/>
              <a:gd name="connsiteX15" fmla="*/ 660088 w 1358900"/>
              <a:gd name="connsiteY15" fmla="*/ 104775 h 1355725"/>
              <a:gd name="connsiteX16" fmla="*/ 637447 w 1358900"/>
              <a:gd name="connsiteY16" fmla="*/ 104775 h 1355725"/>
              <a:gd name="connsiteX17" fmla="*/ 656802 w 1358900"/>
              <a:gd name="connsiteY17" fmla="*/ 0 h 1355725"/>
              <a:gd name="connsiteX18" fmla="*/ 679450 w 1358900"/>
              <a:gd name="connsiteY18" fmla="*/ 0 h 1355725"/>
              <a:gd name="connsiteX19" fmla="*/ 694549 w 1358900"/>
              <a:gd name="connsiteY19" fmla="*/ 0 h 1355725"/>
              <a:gd name="connsiteX20" fmla="*/ 720972 w 1358900"/>
              <a:gd name="connsiteY20" fmla="*/ 0 h 1355725"/>
              <a:gd name="connsiteX21" fmla="*/ 743620 w 1358900"/>
              <a:gd name="connsiteY21" fmla="*/ 3766 h 1355725"/>
              <a:gd name="connsiteX22" fmla="*/ 1124867 w 1358900"/>
              <a:gd name="connsiteY22" fmla="*/ 169466 h 1355725"/>
              <a:gd name="connsiteX23" fmla="*/ 1143741 w 1358900"/>
              <a:gd name="connsiteY23" fmla="*/ 184529 h 1355725"/>
              <a:gd name="connsiteX24" fmla="*/ 1162615 w 1358900"/>
              <a:gd name="connsiteY24" fmla="*/ 203359 h 1355725"/>
              <a:gd name="connsiteX25" fmla="*/ 1358900 w 1358900"/>
              <a:gd name="connsiteY25" fmla="*/ 677863 h 1355725"/>
              <a:gd name="connsiteX26" fmla="*/ 679450 w 1358900"/>
              <a:gd name="connsiteY26" fmla="*/ 1355725 h 1355725"/>
              <a:gd name="connsiteX27" fmla="*/ 0 w 1358900"/>
              <a:gd name="connsiteY27" fmla="*/ 677863 h 1355725"/>
              <a:gd name="connsiteX28" fmla="*/ 192511 w 1358900"/>
              <a:gd name="connsiteY28" fmla="*/ 207125 h 1355725"/>
              <a:gd name="connsiteX29" fmla="*/ 207610 w 1358900"/>
              <a:gd name="connsiteY29" fmla="*/ 188295 h 1355725"/>
              <a:gd name="connsiteX30" fmla="*/ 226483 w 1358900"/>
              <a:gd name="connsiteY30" fmla="*/ 173232 h 1355725"/>
              <a:gd name="connsiteX31" fmla="*/ 607730 w 1358900"/>
              <a:gd name="connsiteY31" fmla="*/ 3766 h 1355725"/>
              <a:gd name="connsiteX32" fmla="*/ 634153 w 1358900"/>
              <a:gd name="connsiteY32" fmla="*/ 3766 h 1355725"/>
              <a:gd name="connsiteX33" fmla="*/ 656802 w 1358900"/>
              <a:gd name="connsiteY33" fmla="*/ 0 h 135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58900" h="1355725">
                <a:moveTo>
                  <a:pt x="637447" y="104775"/>
                </a:moveTo>
                <a:cubicBezTo>
                  <a:pt x="633673" y="104775"/>
                  <a:pt x="626126" y="104775"/>
                  <a:pt x="618579" y="108545"/>
                </a:cubicBezTo>
                <a:cubicBezTo>
                  <a:pt x="494051" y="119856"/>
                  <a:pt x="384618" y="172641"/>
                  <a:pt x="297826" y="248047"/>
                </a:cubicBezTo>
                <a:cubicBezTo>
                  <a:pt x="290278" y="255588"/>
                  <a:pt x="286505" y="259358"/>
                  <a:pt x="282731" y="263128"/>
                </a:cubicBezTo>
                <a:cubicBezTo>
                  <a:pt x="275184" y="266899"/>
                  <a:pt x="271411" y="274439"/>
                  <a:pt x="267637" y="278210"/>
                </a:cubicBezTo>
                <a:cubicBezTo>
                  <a:pt x="165751" y="380008"/>
                  <a:pt x="101600" y="523280"/>
                  <a:pt x="101600" y="677863"/>
                </a:cubicBezTo>
                <a:cubicBezTo>
                  <a:pt x="101600" y="994569"/>
                  <a:pt x="361976" y="1250950"/>
                  <a:pt x="678956" y="1250950"/>
                </a:cubicBezTo>
                <a:cubicBezTo>
                  <a:pt x="995936" y="1250950"/>
                  <a:pt x="1252538" y="994569"/>
                  <a:pt x="1252538" y="677863"/>
                </a:cubicBezTo>
                <a:cubicBezTo>
                  <a:pt x="1252538" y="519510"/>
                  <a:pt x="1188388" y="380008"/>
                  <a:pt x="1086501" y="274439"/>
                </a:cubicBezTo>
                <a:cubicBezTo>
                  <a:pt x="1082728" y="270669"/>
                  <a:pt x="1078954" y="266899"/>
                  <a:pt x="1071407" y="259358"/>
                </a:cubicBezTo>
                <a:cubicBezTo>
                  <a:pt x="1067633" y="255588"/>
                  <a:pt x="1060086" y="251817"/>
                  <a:pt x="1056313" y="248047"/>
                </a:cubicBezTo>
                <a:cubicBezTo>
                  <a:pt x="969521" y="168870"/>
                  <a:pt x="856314" y="119856"/>
                  <a:pt x="731786" y="104775"/>
                </a:cubicBezTo>
                <a:cubicBezTo>
                  <a:pt x="728012" y="104775"/>
                  <a:pt x="720465" y="104775"/>
                  <a:pt x="712918" y="104775"/>
                </a:cubicBezTo>
                <a:cubicBezTo>
                  <a:pt x="705371" y="104775"/>
                  <a:pt x="697824" y="104775"/>
                  <a:pt x="690277" y="104775"/>
                </a:cubicBezTo>
                <a:cubicBezTo>
                  <a:pt x="686503" y="104775"/>
                  <a:pt x="682729" y="104775"/>
                  <a:pt x="678956" y="104775"/>
                </a:cubicBezTo>
                <a:cubicBezTo>
                  <a:pt x="671409" y="104775"/>
                  <a:pt x="667635" y="104775"/>
                  <a:pt x="660088" y="104775"/>
                </a:cubicBezTo>
                <a:cubicBezTo>
                  <a:pt x="652541" y="104775"/>
                  <a:pt x="644994" y="104775"/>
                  <a:pt x="637447" y="104775"/>
                </a:cubicBezTo>
                <a:close/>
                <a:moveTo>
                  <a:pt x="656802" y="0"/>
                </a:moveTo>
                <a:cubicBezTo>
                  <a:pt x="664351" y="0"/>
                  <a:pt x="671901" y="0"/>
                  <a:pt x="679450" y="0"/>
                </a:cubicBezTo>
                <a:cubicBezTo>
                  <a:pt x="683225" y="0"/>
                  <a:pt x="690774" y="0"/>
                  <a:pt x="694549" y="0"/>
                </a:cubicBezTo>
                <a:cubicBezTo>
                  <a:pt x="702098" y="0"/>
                  <a:pt x="709648" y="0"/>
                  <a:pt x="720972" y="0"/>
                </a:cubicBezTo>
                <a:cubicBezTo>
                  <a:pt x="728522" y="3766"/>
                  <a:pt x="736071" y="3766"/>
                  <a:pt x="743620" y="3766"/>
                </a:cubicBezTo>
                <a:cubicBezTo>
                  <a:pt x="890835" y="15064"/>
                  <a:pt x="1022950" y="75318"/>
                  <a:pt x="1124867" y="169466"/>
                </a:cubicBezTo>
                <a:cubicBezTo>
                  <a:pt x="1132417" y="173232"/>
                  <a:pt x="1139966" y="180763"/>
                  <a:pt x="1143741" y="184529"/>
                </a:cubicBezTo>
                <a:cubicBezTo>
                  <a:pt x="1151290" y="192061"/>
                  <a:pt x="1155065" y="195827"/>
                  <a:pt x="1162615" y="203359"/>
                </a:cubicBezTo>
                <a:cubicBezTo>
                  <a:pt x="1283406" y="323868"/>
                  <a:pt x="1358900" y="493333"/>
                  <a:pt x="1358900" y="677863"/>
                </a:cubicBezTo>
                <a:cubicBezTo>
                  <a:pt x="1358900" y="1054453"/>
                  <a:pt x="1053148" y="1355725"/>
                  <a:pt x="679450" y="1355725"/>
                </a:cubicBezTo>
                <a:cubicBezTo>
                  <a:pt x="301978" y="1355725"/>
                  <a:pt x="0" y="1054453"/>
                  <a:pt x="0" y="677863"/>
                </a:cubicBezTo>
                <a:cubicBezTo>
                  <a:pt x="0" y="493333"/>
                  <a:pt x="71720" y="327634"/>
                  <a:pt x="192511" y="207125"/>
                </a:cubicBezTo>
                <a:cubicBezTo>
                  <a:pt x="196286" y="199593"/>
                  <a:pt x="203835" y="195827"/>
                  <a:pt x="207610" y="188295"/>
                </a:cubicBezTo>
                <a:cubicBezTo>
                  <a:pt x="215159" y="180763"/>
                  <a:pt x="222709" y="176998"/>
                  <a:pt x="226483" y="173232"/>
                </a:cubicBezTo>
                <a:cubicBezTo>
                  <a:pt x="332176" y="79084"/>
                  <a:pt x="464291" y="18830"/>
                  <a:pt x="607730" y="3766"/>
                </a:cubicBezTo>
                <a:cubicBezTo>
                  <a:pt x="615280" y="3766"/>
                  <a:pt x="622829" y="3766"/>
                  <a:pt x="634153" y="3766"/>
                </a:cubicBezTo>
                <a:cubicBezTo>
                  <a:pt x="641703" y="0"/>
                  <a:pt x="649252" y="0"/>
                  <a:pt x="656802" y="0"/>
                </a:cubicBezTo>
                <a:close/>
              </a:path>
            </a:pathLst>
          </a:custGeom>
          <a:solidFill>
            <a:srgbClr val="A7B96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0" name="Freeform 11"/>
          <p:cNvSpPr/>
          <p:nvPr/>
        </p:nvSpPr>
        <p:spPr bwMode="auto">
          <a:xfrm>
            <a:off x="5668552" y="2000266"/>
            <a:ext cx="1052513" cy="384175"/>
          </a:xfrm>
          <a:custGeom>
            <a:avLst/>
            <a:gdLst>
              <a:gd name="T0" fmla="*/ 88 w 663"/>
              <a:gd name="T1" fmla="*/ 242 h 242"/>
              <a:gd name="T2" fmla="*/ 575 w 663"/>
              <a:gd name="T3" fmla="*/ 242 h 242"/>
              <a:gd name="T4" fmla="*/ 663 w 663"/>
              <a:gd name="T5" fmla="*/ 0 h 242"/>
              <a:gd name="T6" fmla="*/ 0 w 663"/>
              <a:gd name="T7" fmla="*/ 0 h 242"/>
              <a:gd name="T8" fmla="*/ 88 w 663"/>
              <a:gd name="T9" fmla="*/ 242 h 242"/>
            </a:gdLst>
            <a:ahLst/>
            <a:cxnLst>
              <a:cxn ang="0">
                <a:pos x="T0" y="T1"/>
              </a:cxn>
              <a:cxn ang="0">
                <a:pos x="T2" y="T3"/>
              </a:cxn>
              <a:cxn ang="0">
                <a:pos x="T4" y="T5"/>
              </a:cxn>
              <a:cxn ang="0">
                <a:pos x="T6" y="T7"/>
              </a:cxn>
              <a:cxn ang="0">
                <a:pos x="T8" y="T9"/>
              </a:cxn>
            </a:cxnLst>
            <a:rect l="0" t="0" r="r" b="b"/>
            <a:pathLst>
              <a:path w="663" h="242">
                <a:moveTo>
                  <a:pt x="88" y="242"/>
                </a:moveTo>
                <a:lnTo>
                  <a:pt x="575" y="242"/>
                </a:lnTo>
                <a:lnTo>
                  <a:pt x="663" y="0"/>
                </a:lnTo>
                <a:lnTo>
                  <a:pt x="0" y="0"/>
                </a:lnTo>
                <a:lnTo>
                  <a:pt x="88" y="242"/>
                </a:lnTo>
                <a:close/>
              </a:path>
            </a:pathLst>
          </a:custGeom>
          <a:solidFill>
            <a:srgbClr val="F76B4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Freeform 12"/>
          <p:cNvSpPr/>
          <p:nvPr/>
        </p:nvSpPr>
        <p:spPr bwMode="auto">
          <a:xfrm>
            <a:off x="5230402" y="2000266"/>
            <a:ext cx="879475" cy="1525588"/>
          </a:xfrm>
          <a:custGeom>
            <a:avLst/>
            <a:gdLst>
              <a:gd name="T0" fmla="*/ 0 w 233"/>
              <a:gd name="T1" fmla="*/ 102 h 405"/>
              <a:gd name="T2" fmla="*/ 131 w 233"/>
              <a:gd name="T3" fmla="*/ 405 h 405"/>
              <a:gd name="T4" fmla="*/ 233 w 233"/>
              <a:gd name="T5" fmla="*/ 360 h 405"/>
              <a:gd name="T6" fmla="*/ 139 w 233"/>
              <a:gd name="T7" fmla="*/ 102 h 405"/>
              <a:gd name="T8" fmla="*/ 102 w 233"/>
              <a:gd name="T9" fmla="*/ 0 h 405"/>
              <a:gd name="T10" fmla="*/ 0 w 233"/>
              <a:gd name="T11" fmla="*/ 102 h 405"/>
            </a:gdLst>
            <a:ahLst/>
            <a:cxnLst>
              <a:cxn ang="0">
                <a:pos x="T0" y="T1"/>
              </a:cxn>
              <a:cxn ang="0">
                <a:pos x="T2" y="T3"/>
              </a:cxn>
              <a:cxn ang="0">
                <a:pos x="T4" y="T5"/>
              </a:cxn>
              <a:cxn ang="0">
                <a:pos x="T6" y="T7"/>
              </a:cxn>
              <a:cxn ang="0">
                <a:pos x="T8" y="T9"/>
              </a:cxn>
              <a:cxn ang="0">
                <a:pos x="T10" y="T11"/>
              </a:cxn>
            </a:cxnLst>
            <a:rect l="0" t="0" r="r" b="b"/>
            <a:pathLst>
              <a:path w="233" h="405">
                <a:moveTo>
                  <a:pt x="0" y="102"/>
                </a:moveTo>
                <a:cubicBezTo>
                  <a:pt x="131" y="405"/>
                  <a:pt x="131" y="405"/>
                  <a:pt x="131" y="405"/>
                </a:cubicBezTo>
                <a:cubicBezTo>
                  <a:pt x="159" y="381"/>
                  <a:pt x="194" y="365"/>
                  <a:pt x="233" y="360"/>
                </a:cubicBezTo>
                <a:cubicBezTo>
                  <a:pt x="139" y="102"/>
                  <a:pt x="139" y="102"/>
                  <a:pt x="139" y="102"/>
                </a:cubicBezTo>
                <a:cubicBezTo>
                  <a:pt x="102" y="0"/>
                  <a:pt x="102" y="0"/>
                  <a:pt x="102" y="0"/>
                </a:cubicBezTo>
                <a:lnTo>
                  <a:pt x="0" y="102"/>
                </a:lnTo>
                <a:close/>
              </a:path>
            </a:pathLst>
          </a:custGeom>
          <a:solidFill>
            <a:srgbClr val="F76B4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Freeform 13"/>
          <p:cNvSpPr/>
          <p:nvPr/>
        </p:nvSpPr>
        <p:spPr bwMode="auto">
          <a:xfrm>
            <a:off x="6276565" y="2000266"/>
            <a:ext cx="877888" cy="1520825"/>
          </a:xfrm>
          <a:custGeom>
            <a:avLst/>
            <a:gdLst>
              <a:gd name="T0" fmla="*/ 131 w 233"/>
              <a:gd name="T1" fmla="*/ 0 h 404"/>
              <a:gd name="T2" fmla="*/ 94 w 233"/>
              <a:gd name="T3" fmla="*/ 102 h 404"/>
              <a:gd name="T4" fmla="*/ 0 w 233"/>
              <a:gd name="T5" fmla="*/ 360 h 404"/>
              <a:gd name="T6" fmla="*/ 103 w 233"/>
              <a:gd name="T7" fmla="*/ 404 h 404"/>
              <a:gd name="T8" fmla="*/ 233 w 233"/>
              <a:gd name="T9" fmla="*/ 102 h 404"/>
              <a:gd name="T10" fmla="*/ 131 w 233"/>
              <a:gd name="T11" fmla="*/ 0 h 404"/>
            </a:gdLst>
            <a:ahLst/>
            <a:cxnLst>
              <a:cxn ang="0">
                <a:pos x="T0" y="T1"/>
              </a:cxn>
              <a:cxn ang="0">
                <a:pos x="T2" y="T3"/>
              </a:cxn>
              <a:cxn ang="0">
                <a:pos x="T4" y="T5"/>
              </a:cxn>
              <a:cxn ang="0">
                <a:pos x="T6" y="T7"/>
              </a:cxn>
              <a:cxn ang="0">
                <a:pos x="T8" y="T9"/>
              </a:cxn>
              <a:cxn ang="0">
                <a:pos x="T10" y="T11"/>
              </a:cxn>
            </a:cxnLst>
            <a:rect l="0" t="0" r="r" b="b"/>
            <a:pathLst>
              <a:path w="233" h="404">
                <a:moveTo>
                  <a:pt x="131" y="0"/>
                </a:moveTo>
                <a:cubicBezTo>
                  <a:pt x="94" y="102"/>
                  <a:pt x="94" y="102"/>
                  <a:pt x="94" y="102"/>
                </a:cubicBezTo>
                <a:cubicBezTo>
                  <a:pt x="0" y="360"/>
                  <a:pt x="0" y="360"/>
                  <a:pt x="0" y="360"/>
                </a:cubicBezTo>
                <a:cubicBezTo>
                  <a:pt x="39" y="364"/>
                  <a:pt x="74" y="380"/>
                  <a:pt x="103" y="404"/>
                </a:cubicBezTo>
                <a:cubicBezTo>
                  <a:pt x="233" y="102"/>
                  <a:pt x="233" y="102"/>
                  <a:pt x="233" y="102"/>
                </a:cubicBezTo>
                <a:lnTo>
                  <a:pt x="131" y="0"/>
                </a:lnTo>
                <a:close/>
              </a:path>
            </a:pathLst>
          </a:custGeom>
          <a:solidFill>
            <a:srgbClr val="F76B4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12"/>
          <p:cNvSpPr/>
          <p:nvPr/>
        </p:nvSpPr>
        <p:spPr bwMode="auto">
          <a:xfrm>
            <a:off x="5517740" y="3397266"/>
            <a:ext cx="1358900" cy="1355725"/>
          </a:xfrm>
          <a:custGeom>
            <a:avLst/>
            <a:gdLst>
              <a:gd name="connsiteX0" fmla="*/ 637447 w 1358900"/>
              <a:gd name="connsiteY0" fmla="*/ 104775 h 1355725"/>
              <a:gd name="connsiteX1" fmla="*/ 618579 w 1358900"/>
              <a:gd name="connsiteY1" fmla="*/ 108545 h 1355725"/>
              <a:gd name="connsiteX2" fmla="*/ 297826 w 1358900"/>
              <a:gd name="connsiteY2" fmla="*/ 248047 h 1355725"/>
              <a:gd name="connsiteX3" fmla="*/ 282731 w 1358900"/>
              <a:gd name="connsiteY3" fmla="*/ 263128 h 1355725"/>
              <a:gd name="connsiteX4" fmla="*/ 267637 w 1358900"/>
              <a:gd name="connsiteY4" fmla="*/ 278210 h 1355725"/>
              <a:gd name="connsiteX5" fmla="*/ 101600 w 1358900"/>
              <a:gd name="connsiteY5" fmla="*/ 677863 h 1355725"/>
              <a:gd name="connsiteX6" fmla="*/ 678956 w 1358900"/>
              <a:gd name="connsiteY6" fmla="*/ 1250950 h 1355725"/>
              <a:gd name="connsiteX7" fmla="*/ 1252538 w 1358900"/>
              <a:gd name="connsiteY7" fmla="*/ 677863 h 1355725"/>
              <a:gd name="connsiteX8" fmla="*/ 1086501 w 1358900"/>
              <a:gd name="connsiteY8" fmla="*/ 274439 h 1355725"/>
              <a:gd name="connsiteX9" fmla="*/ 1071407 w 1358900"/>
              <a:gd name="connsiteY9" fmla="*/ 259358 h 1355725"/>
              <a:gd name="connsiteX10" fmla="*/ 1056313 w 1358900"/>
              <a:gd name="connsiteY10" fmla="*/ 248047 h 1355725"/>
              <a:gd name="connsiteX11" fmla="*/ 731786 w 1358900"/>
              <a:gd name="connsiteY11" fmla="*/ 104775 h 1355725"/>
              <a:gd name="connsiteX12" fmla="*/ 712918 w 1358900"/>
              <a:gd name="connsiteY12" fmla="*/ 104775 h 1355725"/>
              <a:gd name="connsiteX13" fmla="*/ 690277 w 1358900"/>
              <a:gd name="connsiteY13" fmla="*/ 104775 h 1355725"/>
              <a:gd name="connsiteX14" fmla="*/ 678956 w 1358900"/>
              <a:gd name="connsiteY14" fmla="*/ 104775 h 1355725"/>
              <a:gd name="connsiteX15" fmla="*/ 660088 w 1358900"/>
              <a:gd name="connsiteY15" fmla="*/ 104775 h 1355725"/>
              <a:gd name="connsiteX16" fmla="*/ 637447 w 1358900"/>
              <a:gd name="connsiteY16" fmla="*/ 104775 h 1355725"/>
              <a:gd name="connsiteX17" fmla="*/ 656802 w 1358900"/>
              <a:gd name="connsiteY17" fmla="*/ 0 h 1355725"/>
              <a:gd name="connsiteX18" fmla="*/ 679450 w 1358900"/>
              <a:gd name="connsiteY18" fmla="*/ 0 h 1355725"/>
              <a:gd name="connsiteX19" fmla="*/ 694549 w 1358900"/>
              <a:gd name="connsiteY19" fmla="*/ 0 h 1355725"/>
              <a:gd name="connsiteX20" fmla="*/ 720972 w 1358900"/>
              <a:gd name="connsiteY20" fmla="*/ 0 h 1355725"/>
              <a:gd name="connsiteX21" fmla="*/ 743620 w 1358900"/>
              <a:gd name="connsiteY21" fmla="*/ 3766 h 1355725"/>
              <a:gd name="connsiteX22" fmla="*/ 1124867 w 1358900"/>
              <a:gd name="connsiteY22" fmla="*/ 169466 h 1355725"/>
              <a:gd name="connsiteX23" fmla="*/ 1143741 w 1358900"/>
              <a:gd name="connsiteY23" fmla="*/ 184529 h 1355725"/>
              <a:gd name="connsiteX24" fmla="*/ 1162615 w 1358900"/>
              <a:gd name="connsiteY24" fmla="*/ 203359 h 1355725"/>
              <a:gd name="connsiteX25" fmla="*/ 1358900 w 1358900"/>
              <a:gd name="connsiteY25" fmla="*/ 677863 h 1355725"/>
              <a:gd name="connsiteX26" fmla="*/ 679450 w 1358900"/>
              <a:gd name="connsiteY26" fmla="*/ 1355725 h 1355725"/>
              <a:gd name="connsiteX27" fmla="*/ 0 w 1358900"/>
              <a:gd name="connsiteY27" fmla="*/ 677863 h 1355725"/>
              <a:gd name="connsiteX28" fmla="*/ 192511 w 1358900"/>
              <a:gd name="connsiteY28" fmla="*/ 207125 h 1355725"/>
              <a:gd name="connsiteX29" fmla="*/ 207610 w 1358900"/>
              <a:gd name="connsiteY29" fmla="*/ 188295 h 1355725"/>
              <a:gd name="connsiteX30" fmla="*/ 226484 w 1358900"/>
              <a:gd name="connsiteY30" fmla="*/ 173232 h 1355725"/>
              <a:gd name="connsiteX31" fmla="*/ 607730 w 1358900"/>
              <a:gd name="connsiteY31" fmla="*/ 3766 h 1355725"/>
              <a:gd name="connsiteX32" fmla="*/ 634154 w 1358900"/>
              <a:gd name="connsiteY32" fmla="*/ 3766 h 1355725"/>
              <a:gd name="connsiteX33" fmla="*/ 656802 w 1358900"/>
              <a:gd name="connsiteY33" fmla="*/ 0 h 135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58900" h="1355725">
                <a:moveTo>
                  <a:pt x="637447" y="104775"/>
                </a:moveTo>
                <a:cubicBezTo>
                  <a:pt x="633673" y="104775"/>
                  <a:pt x="626126" y="104775"/>
                  <a:pt x="618579" y="108545"/>
                </a:cubicBezTo>
                <a:cubicBezTo>
                  <a:pt x="494051" y="119856"/>
                  <a:pt x="384618" y="172641"/>
                  <a:pt x="297826" y="248047"/>
                </a:cubicBezTo>
                <a:cubicBezTo>
                  <a:pt x="290279" y="255588"/>
                  <a:pt x="286505" y="259358"/>
                  <a:pt x="282731" y="263128"/>
                </a:cubicBezTo>
                <a:cubicBezTo>
                  <a:pt x="275184" y="266899"/>
                  <a:pt x="271411" y="274439"/>
                  <a:pt x="267637" y="278210"/>
                </a:cubicBezTo>
                <a:cubicBezTo>
                  <a:pt x="165751" y="380008"/>
                  <a:pt x="101600" y="523280"/>
                  <a:pt x="101600" y="677863"/>
                </a:cubicBezTo>
                <a:cubicBezTo>
                  <a:pt x="101600" y="994569"/>
                  <a:pt x="361976" y="1250950"/>
                  <a:pt x="678956" y="1250950"/>
                </a:cubicBezTo>
                <a:cubicBezTo>
                  <a:pt x="995936" y="1250950"/>
                  <a:pt x="1252538" y="994569"/>
                  <a:pt x="1252538" y="677863"/>
                </a:cubicBezTo>
                <a:cubicBezTo>
                  <a:pt x="1252538" y="519510"/>
                  <a:pt x="1188388" y="380008"/>
                  <a:pt x="1086501" y="274439"/>
                </a:cubicBezTo>
                <a:cubicBezTo>
                  <a:pt x="1082728" y="270669"/>
                  <a:pt x="1078954" y="266899"/>
                  <a:pt x="1071407" y="259358"/>
                </a:cubicBezTo>
                <a:cubicBezTo>
                  <a:pt x="1067633" y="255588"/>
                  <a:pt x="1060086" y="251817"/>
                  <a:pt x="1056313" y="248047"/>
                </a:cubicBezTo>
                <a:cubicBezTo>
                  <a:pt x="969521" y="168870"/>
                  <a:pt x="856314" y="119856"/>
                  <a:pt x="731786" y="104775"/>
                </a:cubicBezTo>
                <a:cubicBezTo>
                  <a:pt x="728012" y="104775"/>
                  <a:pt x="720465" y="104775"/>
                  <a:pt x="712918" y="104775"/>
                </a:cubicBezTo>
                <a:cubicBezTo>
                  <a:pt x="705371" y="104775"/>
                  <a:pt x="697824" y="104775"/>
                  <a:pt x="690277" y="104775"/>
                </a:cubicBezTo>
                <a:cubicBezTo>
                  <a:pt x="686503" y="104775"/>
                  <a:pt x="682730" y="104775"/>
                  <a:pt x="678956" y="104775"/>
                </a:cubicBezTo>
                <a:cubicBezTo>
                  <a:pt x="671409" y="104775"/>
                  <a:pt x="667635" y="104775"/>
                  <a:pt x="660088" y="104775"/>
                </a:cubicBezTo>
                <a:cubicBezTo>
                  <a:pt x="652541" y="104775"/>
                  <a:pt x="644994" y="104775"/>
                  <a:pt x="637447" y="104775"/>
                </a:cubicBezTo>
                <a:close/>
                <a:moveTo>
                  <a:pt x="656802" y="0"/>
                </a:moveTo>
                <a:cubicBezTo>
                  <a:pt x="664351" y="0"/>
                  <a:pt x="671901" y="0"/>
                  <a:pt x="679450" y="0"/>
                </a:cubicBezTo>
                <a:cubicBezTo>
                  <a:pt x="683225" y="0"/>
                  <a:pt x="690774" y="0"/>
                  <a:pt x="694549" y="0"/>
                </a:cubicBezTo>
                <a:cubicBezTo>
                  <a:pt x="702099" y="0"/>
                  <a:pt x="709648" y="0"/>
                  <a:pt x="720972" y="0"/>
                </a:cubicBezTo>
                <a:cubicBezTo>
                  <a:pt x="728522" y="3766"/>
                  <a:pt x="736071" y="3766"/>
                  <a:pt x="743620" y="3766"/>
                </a:cubicBezTo>
                <a:cubicBezTo>
                  <a:pt x="890835" y="15064"/>
                  <a:pt x="1022950" y="75318"/>
                  <a:pt x="1124867" y="169466"/>
                </a:cubicBezTo>
                <a:cubicBezTo>
                  <a:pt x="1132417" y="173232"/>
                  <a:pt x="1139966" y="180763"/>
                  <a:pt x="1143741" y="184529"/>
                </a:cubicBezTo>
                <a:cubicBezTo>
                  <a:pt x="1151290" y="192061"/>
                  <a:pt x="1155065" y="195827"/>
                  <a:pt x="1162615" y="203359"/>
                </a:cubicBezTo>
                <a:cubicBezTo>
                  <a:pt x="1283406" y="323868"/>
                  <a:pt x="1358900" y="493333"/>
                  <a:pt x="1358900" y="677863"/>
                </a:cubicBezTo>
                <a:cubicBezTo>
                  <a:pt x="1358900" y="1054453"/>
                  <a:pt x="1053148" y="1355725"/>
                  <a:pt x="679450" y="1355725"/>
                </a:cubicBezTo>
                <a:cubicBezTo>
                  <a:pt x="301978" y="1355725"/>
                  <a:pt x="0" y="1054453"/>
                  <a:pt x="0" y="677863"/>
                </a:cubicBezTo>
                <a:cubicBezTo>
                  <a:pt x="0" y="493333"/>
                  <a:pt x="71720" y="327634"/>
                  <a:pt x="192511" y="207125"/>
                </a:cubicBezTo>
                <a:cubicBezTo>
                  <a:pt x="196286" y="199593"/>
                  <a:pt x="203835" y="195827"/>
                  <a:pt x="207610" y="188295"/>
                </a:cubicBezTo>
                <a:cubicBezTo>
                  <a:pt x="215159" y="180763"/>
                  <a:pt x="222709" y="176998"/>
                  <a:pt x="226484" y="173232"/>
                </a:cubicBezTo>
                <a:cubicBezTo>
                  <a:pt x="332176" y="79084"/>
                  <a:pt x="464291" y="18830"/>
                  <a:pt x="607730" y="3766"/>
                </a:cubicBezTo>
                <a:cubicBezTo>
                  <a:pt x="615280" y="3766"/>
                  <a:pt x="622829" y="3766"/>
                  <a:pt x="634154" y="3766"/>
                </a:cubicBezTo>
                <a:cubicBezTo>
                  <a:pt x="641703" y="0"/>
                  <a:pt x="649252" y="0"/>
                  <a:pt x="656802" y="0"/>
                </a:cubicBezTo>
                <a:close/>
              </a:path>
            </a:pathLst>
          </a:custGeom>
          <a:solidFill>
            <a:srgbClr val="F76B4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4" name="Freeform 11"/>
          <p:cNvSpPr/>
          <p:nvPr/>
        </p:nvSpPr>
        <p:spPr bwMode="auto">
          <a:xfrm>
            <a:off x="8375592" y="2000266"/>
            <a:ext cx="1052513" cy="384175"/>
          </a:xfrm>
          <a:custGeom>
            <a:avLst/>
            <a:gdLst>
              <a:gd name="T0" fmla="*/ 88 w 663"/>
              <a:gd name="T1" fmla="*/ 242 h 242"/>
              <a:gd name="T2" fmla="*/ 575 w 663"/>
              <a:gd name="T3" fmla="*/ 242 h 242"/>
              <a:gd name="T4" fmla="*/ 663 w 663"/>
              <a:gd name="T5" fmla="*/ 0 h 242"/>
              <a:gd name="T6" fmla="*/ 0 w 663"/>
              <a:gd name="T7" fmla="*/ 0 h 242"/>
              <a:gd name="T8" fmla="*/ 88 w 663"/>
              <a:gd name="T9" fmla="*/ 242 h 242"/>
            </a:gdLst>
            <a:ahLst/>
            <a:cxnLst>
              <a:cxn ang="0">
                <a:pos x="T0" y="T1"/>
              </a:cxn>
              <a:cxn ang="0">
                <a:pos x="T2" y="T3"/>
              </a:cxn>
              <a:cxn ang="0">
                <a:pos x="T4" y="T5"/>
              </a:cxn>
              <a:cxn ang="0">
                <a:pos x="T6" y="T7"/>
              </a:cxn>
              <a:cxn ang="0">
                <a:pos x="T8" y="T9"/>
              </a:cxn>
            </a:cxnLst>
            <a:rect l="0" t="0" r="r" b="b"/>
            <a:pathLst>
              <a:path w="663" h="242">
                <a:moveTo>
                  <a:pt x="88" y="242"/>
                </a:moveTo>
                <a:lnTo>
                  <a:pt x="575" y="242"/>
                </a:lnTo>
                <a:lnTo>
                  <a:pt x="663" y="0"/>
                </a:lnTo>
                <a:lnTo>
                  <a:pt x="0" y="0"/>
                </a:lnTo>
                <a:lnTo>
                  <a:pt x="88" y="242"/>
                </a:lnTo>
                <a:close/>
              </a:path>
            </a:pathLst>
          </a:custGeom>
          <a:solidFill>
            <a:srgbClr val="A7B96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Freeform 12"/>
          <p:cNvSpPr/>
          <p:nvPr/>
        </p:nvSpPr>
        <p:spPr bwMode="auto">
          <a:xfrm>
            <a:off x="7937442" y="2000266"/>
            <a:ext cx="879475" cy="1525588"/>
          </a:xfrm>
          <a:custGeom>
            <a:avLst/>
            <a:gdLst>
              <a:gd name="T0" fmla="*/ 0 w 233"/>
              <a:gd name="T1" fmla="*/ 102 h 405"/>
              <a:gd name="T2" fmla="*/ 131 w 233"/>
              <a:gd name="T3" fmla="*/ 405 h 405"/>
              <a:gd name="T4" fmla="*/ 233 w 233"/>
              <a:gd name="T5" fmla="*/ 360 h 405"/>
              <a:gd name="T6" fmla="*/ 139 w 233"/>
              <a:gd name="T7" fmla="*/ 102 h 405"/>
              <a:gd name="T8" fmla="*/ 102 w 233"/>
              <a:gd name="T9" fmla="*/ 0 h 405"/>
              <a:gd name="T10" fmla="*/ 0 w 233"/>
              <a:gd name="T11" fmla="*/ 102 h 405"/>
            </a:gdLst>
            <a:ahLst/>
            <a:cxnLst>
              <a:cxn ang="0">
                <a:pos x="T0" y="T1"/>
              </a:cxn>
              <a:cxn ang="0">
                <a:pos x="T2" y="T3"/>
              </a:cxn>
              <a:cxn ang="0">
                <a:pos x="T4" y="T5"/>
              </a:cxn>
              <a:cxn ang="0">
                <a:pos x="T6" y="T7"/>
              </a:cxn>
              <a:cxn ang="0">
                <a:pos x="T8" y="T9"/>
              </a:cxn>
              <a:cxn ang="0">
                <a:pos x="T10" y="T11"/>
              </a:cxn>
            </a:cxnLst>
            <a:rect l="0" t="0" r="r" b="b"/>
            <a:pathLst>
              <a:path w="233" h="405">
                <a:moveTo>
                  <a:pt x="0" y="102"/>
                </a:moveTo>
                <a:cubicBezTo>
                  <a:pt x="131" y="405"/>
                  <a:pt x="131" y="405"/>
                  <a:pt x="131" y="405"/>
                </a:cubicBezTo>
                <a:cubicBezTo>
                  <a:pt x="159" y="381"/>
                  <a:pt x="194" y="365"/>
                  <a:pt x="233" y="360"/>
                </a:cubicBezTo>
                <a:cubicBezTo>
                  <a:pt x="139" y="102"/>
                  <a:pt x="139" y="102"/>
                  <a:pt x="139" y="102"/>
                </a:cubicBezTo>
                <a:cubicBezTo>
                  <a:pt x="102" y="0"/>
                  <a:pt x="102" y="0"/>
                  <a:pt x="102" y="0"/>
                </a:cubicBezTo>
                <a:lnTo>
                  <a:pt x="0" y="102"/>
                </a:lnTo>
                <a:close/>
              </a:path>
            </a:pathLst>
          </a:custGeom>
          <a:solidFill>
            <a:srgbClr val="A7B96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Freeform 13"/>
          <p:cNvSpPr/>
          <p:nvPr/>
        </p:nvSpPr>
        <p:spPr bwMode="auto">
          <a:xfrm>
            <a:off x="8983605" y="2000266"/>
            <a:ext cx="877888" cy="1520825"/>
          </a:xfrm>
          <a:custGeom>
            <a:avLst/>
            <a:gdLst>
              <a:gd name="T0" fmla="*/ 131 w 233"/>
              <a:gd name="T1" fmla="*/ 0 h 404"/>
              <a:gd name="T2" fmla="*/ 94 w 233"/>
              <a:gd name="T3" fmla="*/ 102 h 404"/>
              <a:gd name="T4" fmla="*/ 0 w 233"/>
              <a:gd name="T5" fmla="*/ 360 h 404"/>
              <a:gd name="T6" fmla="*/ 103 w 233"/>
              <a:gd name="T7" fmla="*/ 404 h 404"/>
              <a:gd name="T8" fmla="*/ 233 w 233"/>
              <a:gd name="T9" fmla="*/ 102 h 404"/>
              <a:gd name="T10" fmla="*/ 131 w 233"/>
              <a:gd name="T11" fmla="*/ 0 h 404"/>
            </a:gdLst>
            <a:ahLst/>
            <a:cxnLst>
              <a:cxn ang="0">
                <a:pos x="T0" y="T1"/>
              </a:cxn>
              <a:cxn ang="0">
                <a:pos x="T2" y="T3"/>
              </a:cxn>
              <a:cxn ang="0">
                <a:pos x="T4" y="T5"/>
              </a:cxn>
              <a:cxn ang="0">
                <a:pos x="T6" y="T7"/>
              </a:cxn>
              <a:cxn ang="0">
                <a:pos x="T8" y="T9"/>
              </a:cxn>
              <a:cxn ang="0">
                <a:pos x="T10" y="T11"/>
              </a:cxn>
            </a:cxnLst>
            <a:rect l="0" t="0" r="r" b="b"/>
            <a:pathLst>
              <a:path w="233" h="404">
                <a:moveTo>
                  <a:pt x="131" y="0"/>
                </a:moveTo>
                <a:cubicBezTo>
                  <a:pt x="94" y="102"/>
                  <a:pt x="94" y="102"/>
                  <a:pt x="94" y="102"/>
                </a:cubicBezTo>
                <a:cubicBezTo>
                  <a:pt x="0" y="360"/>
                  <a:pt x="0" y="360"/>
                  <a:pt x="0" y="360"/>
                </a:cubicBezTo>
                <a:cubicBezTo>
                  <a:pt x="39" y="364"/>
                  <a:pt x="74" y="380"/>
                  <a:pt x="103" y="404"/>
                </a:cubicBezTo>
                <a:cubicBezTo>
                  <a:pt x="233" y="102"/>
                  <a:pt x="233" y="102"/>
                  <a:pt x="233" y="102"/>
                </a:cubicBezTo>
                <a:lnTo>
                  <a:pt x="131" y="0"/>
                </a:lnTo>
                <a:close/>
              </a:path>
            </a:pathLst>
          </a:custGeom>
          <a:solidFill>
            <a:srgbClr val="A7B96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任意多边形 16"/>
          <p:cNvSpPr/>
          <p:nvPr/>
        </p:nvSpPr>
        <p:spPr bwMode="auto">
          <a:xfrm>
            <a:off x="8224780" y="3397266"/>
            <a:ext cx="1358900" cy="1355725"/>
          </a:xfrm>
          <a:custGeom>
            <a:avLst/>
            <a:gdLst>
              <a:gd name="connsiteX0" fmla="*/ 637447 w 1358900"/>
              <a:gd name="connsiteY0" fmla="*/ 104775 h 1355725"/>
              <a:gd name="connsiteX1" fmla="*/ 618579 w 1358900"/>
              <a:gd name="connsiteY1" fmla="*/ 108545 h 1355725"/>
              <a:gd name="connsiteX2" fmla="*/ 297826 w 1358900"/>
              <a:gd name="connsiteY2" fmla="*/ 248047 h 1355725"/>
              <a:gd name="connsiteX3" fmla="*/ 282731 w 1358900"/>
              <a:gd name="connsiteY3" fmla="*/ 263128 h 1355725"/>
              <a:gd name="connsiteX4" fmla="*/ 267637 w 1358900"/>
              <a:gd name="connsiteY4" fmla="*/ 278210 h 1355725"/>
              <a:gd name="connsiteX5" fmla="*/ 101600 w 1358900"/>
              <a:gd name="connsiteY5" fmla="*/ 677863 h 1355725"/>
              <a:gd name="connsiteX6" fmla="*/ 678956 w 1358900"/>
              <a:gd name="connsiteY6" fmla="*/ 1250950 h 1355725"/>
              <a:gd name="connsiteX7" fmla="*/ 1252538 w 1358900"/>
              <a:gd name="connsiteY7" fmla="*/ 677863 h 1355725"/>
              <a:gd name="connsiteX8" fmla="*/ 1086501 w 1358900"/>
              <a:gd name="connsiteY8" fmla="*/ 274439 h 1355725"/>
              <a:gd name="connsiteX9" fmla="*/ 1071407 w 1358900"/>
              <a:gd name="connsiteY9" fmla="*/ 259358 h 1355725"/>
              <a:gd name="connsiteX10" fmla="*/ 1056313 w 1358900"/>
              <a:gd name="connsiteY10" fmla="*/ 248047 h 1355725"/>
              <a:gd name="connsiteX11" fmla="*/ 731786 w 1358900"/>
              <a:gd name="connsiteY11" fmla="*/ 104775 h 1355725"/>
              <a:gd name="connsiteX12" fmla="*/ 712918 w 1358900"/>
              <a:gd name="connsiteY12" fmla="*/ 104775 h 1355725"/>
              <a:gd name="connsiteX13" fmla="*/ 690277 w 1358900"/>
              <a:gd name="connsiteY13" fmla="*/ 104775 h 1355725"/>
              <a:gd name="connsiteX14" fmla="*/ 678956 w 1358900"/>
              <a:gd name="connsiteY14" fmla="*/ 104775 h 1355725"/>
              <a:gd name="connsiteX15" fmla="*/ 660088 w 1358900"/>
              <a:gd name="connsiteY15" fmla="*/ 104775 h 1355725"/>
              <a:gd name="connsiteX16" fmla="*/ 637447 w 1358900"/>
              <a:gd name="connsiteY16" fmla="*/ 104775 h 1355725"/>
              <a:gd name="connsiteX17" fmla="*/ 656802 w 1358900"/>
              <a:gd name="connsiteY17" fmla="*/ 0 h 1355725"/>
              <a:gd name="connsiteX18" fmla="*/ 679450 w 1358900"/>
              <a:gd name="connsiteY18" fmla="*/ 0 h 1355725"/>
              <a:gd name="connsiteX19" fmla="*/ 694549 w 1358900"/>
              <a:gd name="connsiteY19" fmla="*/ 0 h 1355725"/>
              <a:gd name="connsiteX20" fmla="*/ 720972 w 1358900"/>
              <a:gd name="connsiteY20" fmla="*/ 0 h 1355725"/>
              <a:gd name="connsiteX21" fmla="*/ 743620 w 1358900"/>
              <a:gd name="connsiteY21" fmla="*/ 3766 h 1355725"/>
              <a:gd name="connsiteX22" fmla="*/ 1124867 w 1358900"/>
              <a:gd name="connsiteY22" fmla="*/ 169466 h 1355725"/>
              <a:gd name="connsiteX23" fmla="*/ 1143741 w 1358900"/>
              <a:gd name="connsiteY23" fmla="*/ 184529 h 1355725"/>
              <a:gd name="connsiteX24" fmla="*/ 1162615 w 1358900"/>
              <a:gd name="connsiteY24" fmla="*/ 203359 h 1355725"/>
              <a:gd name="connsiteX25" fmla="*/ 1358900 w 1358900"/>
              <a:gd name="connsiteY25" fmla="*/ 677863 h 1355725"/>
              <a:gd name="connsiteX26" fmla="*/ 679450 w 1358900"/>
              <a:gd name="connsiteY26" fmla="*/ 1355725 h 1355725"/>
              <a:gd name="connsiteX27" fmla="*/ 0 w 1358900"/>
              <a:gd name="connsiteY27" fmla="*/ 677863 h 1355725"/>
              <a:gd name="connsiteX28" fmla="*/ 192511 w 1358900"/>
              <a:gd name="connsiteY28" fmla="*/ 207125 h 1355725"/>
              <a:gd name="connsiteX29" fmla="*/ 207610 w 1358900"/>
              <a:gd name="connsiteY29" fmla="*/ 188295 h 1355725"/>
              <a:gd name="connsiteX30" fmla="*/ 226484 w 1358900"/>
              <a:gd name="connsiteY30" fmla="*/ 173232 h 1355725"/>
              <a:gd name="connsiteX31" fmla="*/ 607730 w 1358900"/>
              <a:gd name="connsiteY31" fmla="*/ 3766 h 1355725"/>
              <a:gd name="connsiteX32" fmla="*/ 634154 w 1358900"/>
              <a:gd name="connsiteY32" fmla="*/ 3766 h 1355725"/>
              <a:gd name="connsiteX33" fmla="*/ 656802 w 1358900"/>
              <a:gd name="connsiteY33" fmla="*/ 0 h 135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58900" h="1355725">
                <a:moveTo>
                  <a:pt x="637447" y="104775"/>
                </a:moveTo>
                <a:cubicBezTo>
                  <a:pt x="633673" y="104775"/>
                  <a:pt x="626126" y="104775"/>
                  <a:pt x="618579" y="108545"/>
                </a:cubicBezTo>
                <a:cubicBezTo>
                  <a:pt x="494051" y="119856"/>
                  <a:pt x="384618" y="172641"/>
                  <a:pt x="297826" y="248047"/>
                </a:cubicBezTo>
                <a:cubicBezTo>
                  <a:pt x="290279" y="255588"/>
                  <a:pt x="286505" y="259358"/>
                  <a:pt x="282731" y="263128"/>
                </a:cubicBezTo>
                <a:cubicBezTo>
                  <a:pt x="275184" y="266899"/>
                  <a:pt x="271411" y="274439"/>
                  <a:pt x="267637" y="278210"/>
                </a:cubicBezTo>
                <a:cubicBezTo>
                  <a:pt x="165751" y="380008"/>
                  <a:pt x="101600" y="523280"/>
                  <a:pt x="101600" y="677863"/>
                </a:cubicBezTo>
                <a:cubicBezTo>
                  <a:pt x="101600" y="994569"/>
                  <a:pt x="361976" y="1250950"/>
                  <a:pt x="678956" y="1250950"/>
                </a:cubicBezTo>
                <a:cubicBezTo>
                  <a:pt x="995936" y="1250950"/>
                  <a:pt x="1252538" y="994569"/>
                  <a:pt x="1252538" y="677863"/>
                </a:cubicBezTo>
                <a:cubicBezTo>
                  <a:pt x="1252538" y="519510"/>
                  <a:pt x="1188388" y="380008"/>
                  <a:pt x="1086501" y="274439"/>
                </a:cubicBezTo>
                <a:cubicBezTo>
                  <a:pt x="1082728" y="270669"/>
                  <a:pt x="1078954" y="266899"/>
                  <a:pt x="1071407" y="259358"/>
                </a:cubicBezTo>
                <a:cubicBezTo>
                  <a:pt x="1067633" y="255588"/>
                  <a:pt x="1060086" y="251817"/>
                  <a:pt x="1056313" y="248047"/>
                </a:cubicBezTo>
                <a:cubicBezTo>
                  <a:pt x="969521" y="168870"/>
                  <a:pt x="856314" y="119856"/>
                  <a:pt x="731786" y="104775"/>
                </a:cubicBezTo>
                <a:cubicBezTo>
                  <a:pt x="728012" y="104775"/>
                  <a:pt x="720465" y="104775"/>
                  <a:pt x="712918" y="104775"/>
                </a:cubicBezTo>
                <a:cubicBezTo>
                  <a:pt x="705371" y="104775"/>
                  <a:pt x="697824" y="104775"/>
                  <a:pt x="690277" y="104775"/>
                </a:cubicBezTo>
                <a:cubicBezTo>
                  <a:pt x="686503" y="104775"/>
                  <a:pt x="682730" y="104775"/>
                  <a:pt x="678956" y="104775"/>
                </a:cubicBezTo>
                <a:cubicBezTo>
                  <a:pt x="671409" y="104775"/>
                  <a:pt x="667635" y="104775"/>
                  <a:pt x="660088" y="104775"/>
                </a:cubicBezTo>
                <a:cubicBezTo>
                  <a:pt x="652541" y="104775"/>
                  <a:pt x="644994" y="104775"/>
                  <a:pt x="637447" y="104775"/>
                </a:cubicBezTo>
                <a:close/>
                <a:moveTo>
                  <a:pt x="656802" y="0"/>
                </a:moveTo>
                <a:cubicBezTo>
                  <a:pt x="664351" y="0"/>
                  <a:pt x="671901" y="0"/>
                  <a:pt x="679450" y="0"/>
                </a:cubicBezTo>
                <a:cubicBezTo>
                  <a:pt x="683225" y="0"/>
                  <a:pt x="690774" y="0"/>
                  <a:pt x="694549" y="0"/>
                </a:cubicBezTo>
                <a:cubicBezTo>
                  <a:pt x="702099" y="0"/>
                  <a:pt x="709648" y="0"/>
                  <a:pt x="720972" y="0"/>
                </a:cubicBezTo>
                <a:cubicBezTo>
                  <a:pt x="728522" y="3766"/>
                  <a:pt x="736071" y="3766"/>
                  <a:pt x="743620" y="3766"/>
                </a:cubicBezTo>
                <a:cubicBezTo>
                  <a:pt x="890835" y="15064"/>
                  <a:pt x="1022950" y="75318"/>
                  <a:pt x="1124867" y="169466"/>
                </a:cubicBezTo>
                <a:cubicBezTo>
                  <a:pt x="1132417" y="173232"/>
                  <a:pt x="1139966" y="180763"/>
                  <a:pt x="1143741" y="184529"/>
                </a:cubicBezTo>
                <a:cubicBezTo>
                  <a:pt x="1151290" y="192061"/>
                  <a:pt x="1155065" y="195827"/>
                  <a:pt x="1162615" y="203359"/>
                </a:cubicBezTo>
                <a:cubicBezTo>
                  <a:pt x="1283406" y="323868"/>
                  <a:pt x="1358900" y="493333"/>
                  <a:pt x="1358900" y="677863"/>
                </a:cubicBezTo>
                <a:cubicBezTo>
                  <a:pt x="1358900" y="1054453"/>
                  <a:pt x="1053148" y="1355725"/>
                  <a:pt x="679450" y="1355725"/>
                </a:cubicBezTo>
                <a:cubicBezTo>
                  <a:pt x="301978" y="1355725"/>
                  <a:pt x="0" y="1054453"/>
                  <a:pt x="0" y="677863"/>
                </a:cubicBezTo>
                <a:cubicBezTo>
                  <a:pt x="0" y="493333"/>
                  <a:pt x="71720" y="327634"/>
                  <a:pt x="192511" y="207125"/>
                </a:cubicBezTo>
                <a:cubicBezTo>
                  <a:pt x="196286" y="199593"/>
                  <a:pt x="203835" y="195827"/>
                  <a:pt x="207610" y="188295"/>
                </a:cubicBezTo>
                <a:cubicBezTo>
                  <a:pt x="215159" y="180763"/>
                  <a:pt x="222709" y="176998"/>
                  <a:pt x="226484" y="173232"/>
                </a:cubicBezTo>
                <a:cubicBezTo>
                  <a:pt x="332176" y="79084"/>
                  <a:pt x="464291" y="18830"/>
                  <a:pt x="607730" y="3766"/>
                </a:cubicBezTo>
                <a:cubicBezTo>
                  <a:pt x="615280" y="3766"/>
                  <a:pt x="622829" y="3766"/>
                  <a:pt x="634154" y="3766"/>
                </a:cubicBezTo>
                <a:cubicBezTo>
                  <a:pt x="641703" y="0"/>
                  <a:pt x="649252" y="0"/>
                  <a:pt x="656802" y="0"/>
                </a:cubicBezTo>
                <a:close/>
              </a:path>
            </a:pathLst>
          </a:custGeom>
          <a:solidFill>
            <a:srgbClr val="A7B96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8" name="矩形 17"/>
          <p:cNvSpPr/>
          <p:nvPr/>
        </p:nvSpPr>
        <p:spPr>
          <a:xfrm>
            <a:off x="3095292" y="3726728"/>
            <a:ext cx="744491" cy="646331"/>
          </a:xfrm>
          <a:prstGeom prst="rect">
            <a:avLst/>
          </a:prstGeom>
          <a:effectLst/>
        </p:spPr>
        <p:txBody>
          <a:bodyPr wrap="square">
            <a:spAutoFit/>
          </a:bodyPr>
          <a:lstStyle/>
          <a:p>
            <a:pPr algn="ctr"/>
            <a:r>
              <a:rPr lang="en-US" altLang="zh-CN" sz="3600" b="1" dirty="0">
                <a:solidFill>
                  <a:schemeClr val="bg1">
                    <a:lumMod val="50000"/>
                  </a:schemeClr>
                </a:solidFill>
                <a:latin typeface="方正姚体" panose="02010601030101010101" pitchFamily="2" charset="-122"/>
                <a:ea typeface="方正姚体" panose="02010601030101010101" pitchFamily="2" charset="-122"/>
              </a:rPr>
              <a:t>01</a:t>
            </a:r>
            <a:endParaRPr lang="zh-CN" altLang="en-US" sz="3600" b="1" dirty="0">
              <a:solidFill>
                <a:schemeClr val="bg1">
                  <a:lumMod val="50000"/>
                </a:schemeClr>
              </a:solidFill>
              <a:latin typeface="方正姚体" panose="02010601030101010101" pitchFamily="2" charset="-122"/>
              <a:ea typeface="方正姚体" panose="02010601030101010101" pitchFamily="2" charset="-122"/>
            </a:endParaRPr>
          </a:p>
        </p:txBody>
      </p:sp>
      <p:sp>
        <p:nvSpPr>
          <p:cNvPr id="19" name="矩形 18"/>
          <p:cNvSpPr/>
          <p:nvPr/>
        </p:nvSpPr>
        <p:spPr>
          <a:xfrm>
            <a:off x="5668552" y="3729781"/>
            <a:ext cx="1039393" cy="646331"/>
          </a:xfrm>
          <a:prstGeom prst="rect">
            <a:avLst/>
          </a:prstGeom>
          <a:effectLst/>
        </p:spPr>
        <p:txBody>
          <a:bodyPr wrap="square">
            <a:spAutoFit/>
          </a:bodyPr>
          <a:lstStyle/>
          <a:p>
            <a:pPr algn="ctr"/>
            <a:r>
              <a:rPr lang="en-US" altLang="zh-CN" sz="3600" b="1" dirty="0">
                <a:solidFill>
                  <a:schemeClr val="bg1">
                    <a:lumMod val="50000"/>
                  </a:schemeClr>
                </a:solidFill>
                <a:latin typeface="方正姚体" panose="02010601030101010101" pitchFamily="2" charset="-122"/>
                <a:ea typeface="方正姚体" panose="02010601030101010101" pitchFamily="2" charset="-122"/>
              </a:rPr>
              <a:t>02</a:t>
            </a:r>
            <a:endParaRPr lang="zh-CN" altLang="en-US" sz="3600" b="1" dirty="0">
              <a:solidFill>
                <a:schemeClr val="bg1">
                  <a:lumMod val="50000"/>
                </a:schemeClr>
              </a:solidFill>
              <a:latin typeface="方正姚体" panose="02010601030101010101" pitchFamily="2" charset="-122"/>
              <a:ea typeface="方正姚体" panose="02010601030101010101" pitchFamily="2" charset="-122"/>
            </a:endParaRPr>
          </a:p>
        </p:txBody>
      </p:sp>
      <p:sp>
        <p:nvSpPr>
          <p:cNvPr id="20" name="矩形 19"/>
          <p:cNvSpPr/>
          <p:nvPr/>
        </p:nvSpPr>
        <p:spPr>
          <a:xfrm>
            <a:off x="8359344" y="3725136"/>
            <a:ext cx="1039393" cy="646331"/>
          </a:xfrm>
          <a:prstGeom prst="rect">
            <a:avLst/>
          </a:prstGeom>
          <a:effectLst/>
        </p:spPr>
        <p:txBody>
          <a:bodyPr wrap="square">
            <a:spAutoFit/>
          </a:bodyPr>
          <a:lstStyle/>
          <a:p>
            <a:pPr algn="ctr"/>
            <a:r>
              <a:rPr lang="en-US" altLang="zh-CN" sz="3600" b="1" dirty="0">
                <a:solidFill>
                  <a:schemeClr val="bg1">
                    <a:lumMod val="50000"/>
                  </a:schemeClr>
                </a:solidFill>
                <a:latin typeface="方正姚体" panose="02010601030101010101" pitchFamily="2" charset="-122"/>
                <a:ea typeface="方正姚体" panose="02010601030101010101" pitchFamily="2" charset="-122"/>
              </a:rPr>
              <a:t>03</a:t>
            </a:r>
            <a:endParaRPr lang="zh-CN" altLang="en-US" sz="3600" b="1" dirty="0">
              <a:solidFill>
                <a:schemeClr val="bg1">
                  <a:lumMod val="50000"/>
                </a:schemeClr>
              </a:solidFill>
              <a:latin typeface="方正姚体" panose="02010601030101010101" pitchFamily="2" charset="-122"/>
              <a:ea typeface="方正姚体" panose="02010601030101010101" pitchFamily="2" charset="-122"/>
            </a:endParaRPr>
          </a:p>
        </p:txBody>
      </p:sp>
      <p:sp>
        <p:nvSpPr>
          <p:cNvPr id="21" name="文本框 60"/>
          <p:cNvSpPr>
            <a:spLocks noChangeArrowheads="1"/>
          </p:cNvSpPr>
          <p:nvPr/>
        </p:nvSpPr>
        <p:spPr bwMode="auto">
          <a:xfrm>
            <a:off x="2431035" y="5082453"/>
            <a:ext cx="2073003"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MORE  THAN  TEMPLATE</a:t>
            </a:r>
            <a:endParaRPr lang="zh-CN" altLang="en-US" sz="1400" b="1"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r>
              <a:rPr lang="en-US" sz="12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Click here to add  you to the </a:t>
            </a:r>
            <a:endParaRPr lang="zh-CN" altLang="en-US" sz="12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r>
              <a:rPr lang="en-US" sz="12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Center of the  narrative thought</a:t>
            </a:r>
            <a:endParaRPr lang="en-US" sz="12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endParaRPr lang="zh-CN" altLang="en-US" sz="12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endParaRPr lang="zh-CN" altLang="en-US" sz="16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文本框 60"/>
          <p:cNvSpPr>
            <a:spLocks noChangeArrowheads="1"/>
          </p:cNvSpPr>
          <p:nvPr/>
        </p:nvSpPr>
        <p:spPr bwMode="auto">
          <a:xfrm>
            <a:off x="5095852" y="5082453"/>
            <a:ext cx="2073003"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MORE  THAN  TEMPLATE</a:t>
            </a:r>
            <a:endParaRPr lang="zh-CN" altLang="en-US" sz="1400" b="1"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r>
              <a:rPr lang="en-US" sz="12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Click here to add  you to the </a:t>
            </a:r>
            <a:endParaRPr lang="zh-CN" altLang="en-US" sz="12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r>
              <a:rPr lang="en-US" sz="12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Center of the  narrative thought</a:t>
            </a:r>
            <a:endParaRPr lang="en-US" sz="12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endParaRPr lang="zh-CN" altLang="en-US" sz="12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endParaRPr lang="zh-CN" altLang="en-US" sz="16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文本框 60"/>
          <p:cNvSpPr>
            <a:spLocks noChangeArrowheads="1"/>
          </p:cNvSpPr>
          <p:nvPr/>
        </p:nvSpPr>
        <p:spPr bwMode="auto">
          <a:xfrm>
            <a:off x="7917323" y="5082453"/>
            <a:ext cx="2073003"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MORE  THAN  TEMPLATE</a:t>
            </a:r>
            <a:endParaRPr lang="zh-CN" altLang="en-US" sz="1400" b="1"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r>
              <a:rPr lang="en-US" sz="12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Click here to add  you to the </a:t>
            </a:r>
            <a:endParaRPr lang="zh-CN" altLang="en-US" sz="12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r>
              <a:rPr lang="en-US" sz="12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Center of the  narrative thought</a:t>
            </a:r>
            <a:endParaRPr lang="en-US" sz="12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endParaRPr lang="zh-CN" altLang="en-US" sz="12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endParaRPr lang="zh-CN" altLang="en-US" sz="16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1000" fill="hold"/>
                                        <p:tgtEl>
                                          <p:spTgt spid="1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anim calcmode="lin" valueType="num">
                                      <p:cBhvr>
                                        <p:cTn id="59" dur="1000" fill="hold"/>
                                        <p:tgtEl>
                                          <p:spTgt spid="15"/>
                                        </p:tgtEl>
                                        <p:attrNameLst>
                                          <p:attrName>ppt_x</p:attrName>
                                        </p:attrNameLst>
                                      </p:cBhvr>
                                      <p:tavLst>
                                        <p:tav tm="0">
                                          <p:val>
                                            <p:strVal val="#ppt_x"/>
                                          </p:val>
                                        </p:tav>
                                        <p:tav tm="100000">
                                          <p:val>
                                            <p:strVal val="#ppt_x"/>
                                          </p:val>
                                        </p:tav>
                                      </p:tavLst>
                                    </p:anim>
                                    <p:anim calcmode="lin" valueType="num">
                                      <p:cBhvr>
                                        <p:cTn id="60" dur="1000" fill="hold"/>
                                        <p:tgtEl>
                                          <p:spTgt spid="15"/>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1000"/>
                                        <p:tgtEl>
                                          <p:spTgt spid="19"/>
                                        </p:tgtEl>
                                      </p:cBhvr>
                                    </p:animEffect>
                                    <p:anim calcmode="lin" valueType="num">
                                      <p:cBhvr>
                                        <p:cTn id="79" dur="1000" fill="hold"/>
                                        <p:tgtEl>
                                          <p:spTgt spid="19"/>
                                        </p:tgtEl>
                                        <p:attrNameLst>
                                          <p:attrName>ppt_x</p:attrName>
                                        </p:attrNameLst>
                                      </p:cBhvr>
                                      <p:tavLst>
                                        <p:tav tm="0">
                                          <p:val>
                                            <p:strVal val="#ppt_x"/>
                                          </p:val>
                                        </p:tav>
                                        <p:tav tm="100000">
                                          <p:val>
                                            <p:strVal val="#ppt_x"/>
                                          </p:val>
                                        </p:tav>
                                      </p:tavLst>
                                    </p:anim>
                                    <p:anim calcmode="lin" valueType="num">
                                      <p:cBhvr>
                                        <p:cTn id="80" dur="1000" fill="hold"/>
                                        <p:tgtEl>
                                          <p:spTgt spid="19"/>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fade">
                                      <p:cBhvr>
                                        <p:cTn id="83" dur="1000"/>
                                        <p:tgtEl>
                                          <p:spTgt spid="20"/>
                                        </p:tgtEl>
                                      </p:cBhvr>
                                    </p:animEffect>
                                    <p:anim calcmode="lin" valueType="num">
                                      <p:cBhvr>
                                        <p:cTn id="84" dur="1000" fill="hold"/>
                                        <p:tgtEl>
                                          <p:spTgt spid="20"/>
                                        </p:tgtEl>
                                        <p:attrNameLst>
                                          <p:attrName>ppt_x</p:attrName>
                                        </p:attrNameLst>
                                      </p:cBhvr>
                                      <p:tavLst>
                                        <p:tav tm="0">
                                          <p:val>
                                            <p:strVal val="#ppt_x"/>
                                          </p:val>
                                        </p:tav>
                                        <p:tav tm="100000">
                                          <p:val>
                                            <p:strVal val="#ppt_x"/>
                                          </p:val>
                                        </p:tav>
                                      </p:tavLst>
                                    </p:anim>
                                    <p:anim calcmode="lin" valueType="num">
                                      <p:cBhvr>
                                        <p:cTn id="85" dur="1000" fill="hold"/>
                                        <p:tgtEl>
                                          <p:spTgt spid="20"/>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fade">
                                      <p:cBhvr>
                                        <p:cTn id="88" dur="1000"/>
                                        <p:tgtEl>
                                          <p:spTgt spid="21"/>
                                        </p:tgtEl>
                                      </p:cBhvr>
                                    </p:animEffect>
                                    <p:anim calcmode="lin" valueType="num">
                                      <p:cBhvr>
                                        <p:cTn id="89" dur="1000" fill="hold"/>
                                        <p:tgtEl>
                                          <p:spTgt spid="21"/>
                                        </p:tgtEl>
                                        <p:attrNameLst>
                                          <p:attrName>ppt_x</p:attrName>
                                        </p:attrNameLst>
                                      </p:cBhvr>
                                      <p:tavLst>
                                        <p:tav tm="0">
                                          <p:val>
                                            <p:strVal val="#ppt_x"/>
                                          </p:val>
                                        </p:tav>
                                        <p:tav tm="100000">
                                          <p:val>
                                            <p:strVal val="#ppt_x"/>
                                          </p:val>
                                        </p:tav>
                                      </p:tavLst>
                                    </p:anim>
                                    <p:anim calcmode="lin" valueType="num">
                                      <p:cBhvr>
                                        <p:cTn id="90" dur="1000" fill="hold"/>
                                        <p:tgtEl>
                                          <p:spTgt spid="21"/>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1000" fill="hold"/>
                                        <p:tgtEl>
                                          <p:spTgt spid="2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967564" y="309965"/>
            <a:ext cx="4277533" cy="666427"/>
            <a:chOff x="3781586" y="154983"/>
            <a:chExt cx="4277533" cy="666427"/>
          </a:xfrm>
        </p:grpSpPr>
        <p:sp>
          <p:nvSpPr>
            <p:cNvPr id="2" name="矩形: 圆角 1"/>
            <p:cNvSpPr/>
            <p:nvPr/>
          </p:nvSpPr>
          <p:spPr>
            <a:xfrm>
              <a:off x="3781586" y="154983"/>
              <a:ext cx="4277533" cy="666427"/>
            </a:xfrm>
            <a:prstGeom prst="roundRect">
              <a:avLst>
                <a:gd name="adj" fmla="val 50000"/>
              </a:avLst>
            </a:prstGeom>
            <a:noFill/>
            <a:ln>
              <a:solidFill>
                <a:srgbClr val="A7B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8"/>
            <p:cNvSpPr txBox="1">
              <a:spLocks noChangeArrowheads="1"/>
            </p:cNvSpPr>
            <p:nvPr/>
          </p:nvSpPr>
          <p:spPr bwMode="auto">
            <a:xfrm>
              <a:off x="4292690" y="272752"/>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7B963"/>
                  </a:solidFill>
                  <a:latin typeface="微软雅黑" panose="020B0503020204020204" pitchFamily="34" charset="-122"/>
                  <a:ea typeface="微软雅黑" panose="020B0503020204020204" pitchFamily="34" charset="-122"/>
                  <a:sym typeface="Arial" panose="020B0604020202020204" pitchFamily="34" charset="0"/>
                </a:rPr>
                <a:t>加入标题描述</a:t>
              </a:r>
              <a:endParaRPr lang="zh-CN" altLang="en-US" sz="2800" dirty="0">
                <a:solidFill>
                  <a:srgbClr val="A7B963"/>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0" name="TextBox 14"/>
          <p:cNvSpPr txBox="1"/>
          <p:nvPr/>
        </p:nvSpPr>
        <p:spPr>
          <a:xfrm>
            <a:off x="897685" y="2238676"/>
            <a:ext cx="3322664" cy="1538883"/>
          </a:xfrm>
          <a:prstGeom prst="rect">
            <a:avLst/>
          </a:prstGeom>
          <a:noFill/>
        </p:spPr>
        <p:txBody>
          <a:bodyPr wrap="square" rtlCol="0">
            <a:spAutoFit/>
          </a:bodyPr>
          <a:lstStyle/>
          <a:p>
            <a:r>
              <a:rPr lang="en-U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STRENGHTS</a:t>
            </a:r>
            <a:endParaRPr lang="en-U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Lorem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ipsum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dolor sit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consectetur</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Nam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viverra</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euismod</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odio</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gravida</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pellentesque</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urna</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varius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vitae. </a:t>
            </a:r>
            <a:endPar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ü"/>
            </a:pP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Sed</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dui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lorem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in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et,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interdum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nec</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metus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t>
            </a:r>
            <a:endPar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ü"/>
            </a:pP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Sed</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dui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lorem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in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et,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interdum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nec</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metus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endPar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5"/>
          <p:cNvSpPr txBox="1"/>
          <p:nvPr/>
        </p:nvSpPr>
        <p:spPr>
          <a:xfrm>
            <a:off x="897685" y="4172201"/>
            <a:ext cx="3322664" cy="1538883"/>
          </a:xfrm>
          <a:prstGeom prst="rect">
            <a:avLst/>
          </a:prstGeom>
          <a:noFill/>
        </p:spPr>
        <p:txBody>
          <a:bodyPr wrap="square" rtlCol="0">
            <a:spAutoFit/>
          </a:bodyPr>
          <a:lstStyle/>
          <a:p>
            <a:r>
              <a:rPr lang="en-US" sz="14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OPORTUNITIES</a:t>
            </a:r>
            <a:endParaRPr lang="en-US" sz="14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 adipiscing elit. Nam viverra euismod odio, gravida pellentesque urna varius vitae. </a:t>
            </a:r>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ü"/>
            </a:pPr>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Sed dui lorem, adipiscing in adipiscing et, interdum nec metus.</a:t>
            </a:r>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ü"/>
            </a:pPr>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Sed dui lorem, adipiscing in adipiscing et, interdum nec metus. </a:t>
            </a:r>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6"/>
          <p:cNvSpPr txBox="1"/>
          <p:nvPr/>
        </p:nvSpPr>
        <p:spPr>
          <a:xfrm>
            <a:off x="8051478" y="2238676"/>
            <a:ext cx="3322664" cy="1538883"/>
          </a:xfrm>
          <a:prstGeom prst="rect">
            <a:avLst/>
          </a:prstGeom>
          <a:noFill/>
        </p:spPr>
        <p:txBody>
          <a:bodyPr wrap="square" rtlCol="0">
            <a:spAutoFit/>
          </a:bodyPr>
          <a:lstStyle/>
          <a:p>
            <a:pPr algn="r"/>
            <a:r>
              <a:rPr lang="en-US" sz="14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WEAKNESSES</a:t>
            </a:r>
            <a:endParaRPr lang="en-US" sz="14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 adipiscing elit. Nam viverra euismod odio, gravida pellentesque urna varius vitae. </a:t>
            </a:r>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lgn="r">
              <a:buFont typeface="Wingdings" panose="05000000000000000000" pitchFamily="2" charset="2"/>
              <a:buChar char="ü"/>
            </a:pPr>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Sed dui lorem, adipiscing in adipiscing et, interdum nec metus.</a:t>
            </a:r>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lgn="r">
              <a:buFont typeface="Wingdings" panose="05000000000000000000" pitchFamily="2" charset="2"/>
              <a:buChar char="ü"/>
            </a:pPr>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Sed dui lorem, adipiscing in adipiscing et, interdum nec metus. </a:t>
            </a:r>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7"/>
          <p:cNvSpPr txBox="1"/>
          <p:nvPr/>
        </p:nvSpPr>
        <p:spPr>
          <a:xfrm>
            <a:off x="8051478" y="4172201"/>
            <a:ext cx="3322664" cy="1538883"/>
          </a:xfrm>
          <a:prstGeom prst="rect">
            <a:avLst/>
          </a:prstGeom>
          <a:noFill/>
        </p:spPr>
        <p:txBody>
          <a:bodyPr wrap="square" rtlCol="0">
            <a:spAutoFit/>
          </a:bodyPr>
          <a:lstStyle/>
          <a:p>
            <a:pPr algn="r"/>
            <a:r>
              <a:rPr lang="en-US" sz="14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THREATS</a:t>
            </a:r>
            <a:endParaRPr lang="en-US" sz="14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 adipiscing elit. Nam viverra euismod odio, gravida pellentesque urna varius vitae. </a:t>
            </a:r>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lgn="r">
              <a:buFont typeface="Wingdings" panose="05000000000000000000" pitchFamily="2" charset="2"/>
              <a:buChar char="ü"/>
            </a:pPr>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Sed dui lorem, adipiscing in adipiscing et, interdum nec metus.</a:t>
            </a:r>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lgn="r">
              <a:buFont typeface="Wingdings" panose="05000000000000000000" pitchFamily="2" charset="2"/>
              <a:buChar char="ü"/>
            </a:pPr>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Sed dui lorem, adipiscing in adipiscing et, interdum nec metus. </a:t>
            </a:r>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4" name="7"/>
          <p:cNvGrpSpPr/>
          <p:nvPr/>
        </p:nvGrpSpPr>
        <p:grpSpPr>
          <a:xfrm>
            <a:off x="4656553" y="2400596"/>
            <a:ext cx="1522098" cy="1522092"/>
            <a:chOff x="4728912" y="2526542"/>
            <a:chExt cx="1337958" cy="1337956"/>
          </a:xfrm>
          <a:solidFill>
            <a:srgbClr val="A7B963"/>
          </a:solidFill>
        </p:grpSpPr>
        <p:sp>
          <p:nvSpPr>
            <p:cNvPr id="15" name="49"/>
            <p:cNvSpPr/>
            <p:nvPr/>
          </p:nvSpPr>
          <p:spPr>
            <a:xfrm rot="1800000">
              <a:off x="4728912" y="2526542"/>
              <a:ext cx="1337958" cy="13379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16" name="TextBox 30"/>
            <p:cNvSpPr txBox="1"/>
            <p:nvPr/>
          </p:nvSpPr>
          <p:spPr>
            <a:xfrm>
              <a:off x="4790678" y="3041632"/>
              <a:ext cx="1214427" cy="270543"/>
            </a:xfrm>
            <a:prstGeom prst="rect">
              <a:avLst/>
            </a:prstGeom>
            <a:grpFill/>
          </p:spPr>
          <p:txBody>
            <a:bodyPr wrap="square" lIns="0" tIns="0" rIns="0" bIns="0"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措施一</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17" name="8"/>
          <p:cNvGrpSpPr/>
          <p:nvPr/>
        </p:nvGrpSpPr>
        <p:grpSpPr>
          <a:xfrm>
            <a:off x="6243400" y="2400595"/>
            <a:ext cx="1522098" cy="1522092"/>
            <a:chOff x="6133509" y="2526541"/>
            <a:chExt cx="1337958" cy="1337956"/>
          </a:xfrm>
          <a:solidFill>
            <a:srgbClr val="F76B47"/>
          </a:solidFill>
        </p:grpSpPr>
        <p:sp>
          <p:nvSpPr>
            <p:cNvPr id="18" name="56"/>
            <p:cNvSpPr/>
            <p:nvPr/>
          </p:nvSpPr>
          <p:spPr>
            <a:xfrm rot="19800000" flipH="1">
              <a:off x="6133509" y="2526541"/>
              <a:ext cx="1337958" cy="13379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19" name="TextBox 30"/>
            <p:cNvSpPr txBox="1"/>
            <p:nvPr/>
          </p:nvSpPr>
          <p:spPr>
            <a:xfrm>
              <a:off x="6195275" y="3041631"/>
              <a:ext cx="1214427" cy="270543"/>
            </a:xfrm>
            <a:prstGeom prst="rect">
              <a:avLst/>
            </a:prstGeom>
            <a:grpFill/>
          </p:spPr>
          <p:txBody>
            <a:bodyPr wrap="square" lIns="0" tIns="0" rIns="0" bIns="0"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措施二</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20" name="74"/>
          <p:cNvGrpSpPr/>
          <p:nvPr/>
        </p:nvGrpSpPr>
        <p:grpSpPr>
          <a:xfrm>
            <a:off x="4643851" y="4010025"/>
            <a:ext cx="1522098" cy="1522098"/>
            <a:chOff x="4728910" y="3927384"/>
            <a:chExt cx="1337958" cy="1337960"/>
          </a:xfrm>
          <a:solidFill>
            <a:srgbClr val="F76B47"/>
          </a:solidFill>
        </p:grpSpPr>
        <p:sp>
          <p:nvSpPr>
            <p:cNvPr id="21" name="59"/>
            <p:cNvSpPr/>
            <p:nvPr/>
          </p:nvSpPr>
          <p:spPr>
            <a:xfrm rot="19800000" flipV="1">
              <a:off x="4728910" y="3927384"/>
              <a:ext cx="1337958" cy="1337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22" name="TextBox 30"/>
            <p:cNvSpPr txBox="1"/>
            <p:nvPr/>
          </p:nvSpPr>
          <p:spPr>
            <a:xfrm>
              <a:off x="4790676" y="4442476"/>
              <a:ext cx="1214427" cy="270543"/>
            </a:xfrm>
            <a:prstGeom prst="rect">
              <a:avLst/>
            </a:prstGeom>
            <a:grpFill/>
          </p:spPr>
          <p:txBody>
            <a:bodyPr wrap="square" lIns="0" tIns="0" rIns="0" bIns="0"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措施三</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23" name="75"/>
          <p:cNvGrpSpPr/>
          <p:nvPr/>
        </p:nvGrpSpPr>
        <p:grpSpPr>
          <a:xfrm>
            <a:off x="6243401" y="4010027"/>
            <a:ext cx="1522094" cy="1522094"/>
            <a:chOff x="6133508" y="3927385"/>
            <a:chExt cx="1337956" cy="1337958"/>
          </a:xfrm>
          <a:solidFill>
            <a:srgbClr val="A7B963"/>
          </a:solidFill>
        </p:grpSpPr>
        <p:sp>
          <p:nvSpPr>
            <p:cNvPr id="24" name="62"/>
            <p:cNvSpPr/>
            <p:nvPr/>
          </p:nvSpPr>
          <p:spPr>
            <a:xfrm rot="1800000" flipH="1" flipV="1">
              <a:off x="6133508" y="3927385"/>
              <a:ext cx="1337956" cy="13379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25" name="TextBox 30"/>
            <p:cNvSpPr txBox="1"/>
            <p:nvPr/>
          </p:nvSpPr>
          <p:spPr>
            <a:xfrm>
              <a:off x="6195273" y="4442476"/>
              <a:ext cx="1214427" cy="270544"/>
            </a:xfrm>
            <a:prstGeom prst="rect">
              <a:avLst/>
            </a:prstGeom>
            <a:grpFill/>
          </p:spPr>
          <p:txBody>
            <a:bodyPr wrap="square" lIns="0" tIns="0" rIns="0" bIns="0"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措施四</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strVal val="#ppt_x"/>
                                          </p:val>
                                        </p:tav>
                                        <p:tav tm="100000">
                                          <p:val>
                                            <p:strVal val="#ppt_x"/>
                                          </p:val>
                                        </p:tav>
                                      </p:tavLst>
                                    </p:anim>
                                    <p:anim calcmode="lin" valueType="num">
                                      <p:cBhvr>
                                        <p:cTn id="15" dur="25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50"/>
                                        <p:tgtEl>
                                          <p:spTgt spid="11"/>
                                        </p:tgtEl>
                                      </p:cBhvr>
                                    </p:animEffect>
                                    <p:anim calcmode="lin" valueType="num">
                                      <p:cBhvr>
                                        <p:cTn id="20" dur="250" fill="hold"/>
                                        <p:tgtEl>
                                          <p:spTgt spid="11"/>
                                        </p:tgtEl>
                                        <p:attrNameLst>
                                          <p:attrName>ppt_x</p:attrName>
                                        </p:attrNameLst>
                                      </p:cBhvr>
                                      <p:tavLst>
                                        <p:tav tm="0">
                                          <p:val>
                                            <p:strVal val="#ppt_x"/>
                                          </p:val>
                                        </p:tav>
                                        <p:tav tm="100000">
                                          <p:val>
                                            <p:strVal val="#ppt_x"/>
                                          </p:val>
                                        </p:tav>
                                      </p:tavLst>
                                    </p:anim>
                                    <p:anim calcmode="lin" valueType="num">
                                      <p:cBhvr>
                                        <p:cTn id="21" dur="25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250"/>
                                        <p:tgtEl>
                                          <p:spTgt spid="12"/>
                                        </p:tgtEl>
                                      </p:cBhvr>
                                    </p:animEffect>
                                    <p:anim calcmode="lin" valueType="num">
                                      <p:cBhvr>
                                        <p:cTn id="26" dur="250" fill="hold"/>
                                        <p:tgtEl>
                                          <p:spTgt spid="12"/>
                                        </p:tgtEl>
                                        <p:attrNameLst>
                                          <p:attrName>ppt_x</p:attrName>
                                        </p:attrNameLst>
                                      </p:cBhvr>
                                      <p:tavLst>
                                        <p:tav tm="0">
                                          <p:val>
                                            <p:strVal val="#ppt_x"/>
                                          </p:val>
                                        </p:tav>
                                        <p:tav tm="100000">
                                          <p:val>
                                            <p:strVal val="#ppt_x"/>
                                          </p:val>
                                        </p:tav>
                                      </p:tavLst>
                                    </p:anim>
                                    <p:anim calcmode="lin" valueType="num">
                                      <p:cBhvr>
                                        <p:cTn id="27" dur="25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50"/>
                                        <p:tgtEl>
                                          <p:spTgt spid="13"/>
                                        </p:tgtEl>
                                      </p:cBhvr>
                                    </p:animEffect>
                                    <p:anim calcmode="lin" valueType="num">
                                      <p:cBhvr>
                                        <p:cTn id="32" dur="250" fill="hold"/>
                                        <p:tgtEl>
                                          <p:spTgt spid="13"/>
                                        </p:tgtEl>
                                        <p:attrNameLst>
                                          <p:attrName>ppt_x</p:attrName>
                                        </p:attrNameLst>
                                      </p:cBhvr>
                                      <p:tavLst>
                                        <p:tav tm="0">
                                          <p:val>
                                            <p:strVal val="#ppt_x"/>
                                          </p:val>
                                        </p:tav>
                                        <p:tav tm="100000">
                                          <p:val>
                                            <p:strVal val="#ppt_x"/>
                                          </p:val>
                                        </p:tav>
                                      </p:tavLst>
                                    </p:anim>
                                    <p:anim calcmode="lin" valueType="num">
                                      <p:cBhvr>
                                        <p:cTn id="33" dur="250" fill="hold"/>
                                        <p:tgtEl>
                                          <p:spTgt spid="13"/>
                                        </p:tgtEl>
                                        <p:attrNameLst>
                                          <p:attrName>ppt_y</p:attrName>
                                        </p:attrNameLst>
                                      </p:cBhvr>
                                      <p:tavLst>
                                        <p:tav tm="0">
                                          <p:val>
                                            <p:strVal val="#ppt_y+.1"/>
                                          </p:val>
                                        </p:tav>
                                        <p:tav tm="100000">
                                          <p:val>
                                            <p:strVal val="#ppt_y"/>
                                          </p:val>
                                        </p:tav>
                                      </p:tavLst>
                                    </p:anim>
                                  </p:childTnLst>
                                </p:cTn>
                              </p:par>
                              <p:par>
                                <p:cTn id="34" presetID="53" presetClass="entr" presetSubtype="528"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anim calcmode="lin" valueType="num">
                                      <p:cBhvr>
                                        <p:cTn id="39" dur="500" fill="hold"/>
                                        <p:tgtEl>
                                          <p:spTgt spid="14"/>
                                        </p:tgtEl>
                                        <p:attrNameLst>
                                          <p:attrName>ppt_x</p:attrName>
                                        </p:attrNameLst>
                                      </p:cBhvr>
                                      <p:tavLst>
                                        <p:tav tm="0">
                                          <p:val>
                                            <p:fltVal val="0.5"/>
                                          </p:val>
                                        </p:tav>
                                        <p:tav tm="100000">
                                          <p:val>
                                            <p:strVal val="#ppt_x"/>
                                          </p:val>
                                        </p:tav>
                                      </p:tavLst>
                                    </p:anim>
                                    <p:anim calcmode="lin" valueType="num">
                                      <p:cBhvr>
                                        <p:cTn id="40" dur="500" fill="hold"/>
                                        <p:tgtEl>
                                          <p:spTgt spid="14"/>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20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par>
                                <p:cTn id="48" presetID="53" presetClass="entr" presetSubtype="528" fill="hold" nodeType="withEffect">
                                  <p:stCondLst>
                                    <p:cond delay="400"/>
                                  </p:stCondLst>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ppt_w</p:attrName>
                                        </p:attrNameLst>
                                      </p:cBhvr>
                                      <p:tavLst>
                                        <p:tav tm="0">
                                          <p:val>
                                            <p:fltVal val="0"/>
                                          </p:val>
                                        </p:tav>
                                        <p:tav tm="100000">
                                          <p:val>
                                            <p:strVal val="#ppt_w"/>
                                          </p:val>
                                        </p:tav>
                                      </p:tavLst>
                                    </p:anim>
                                    <p:anim calcmode="lin" valueType="num">
                                      <p:cBhvr>
                                        <p:cTn id="51" dur="500" fill="hold"/>
                                        <p:tgtEl>
                                          <p:spTgt spid="23"/>
                                        </p:tgtEl>
                                        <p:attrNameLst>
                                          <p:attrName>ppt_h</p:attrName>
                                        </p:attrNameLst>
                                      </p:cBhvr>
                                      <p:tavLst>
                                        <p:tav tm="0">
                                          <p:val>
                                            <p:fltVal val="0"/>
                                          </p:val>
                                        </p:tav>
                                        <p:tav tm="100000">
                                          <p:val>
                                            <p:strVal val="#ppt_h"/>
                                          </p:val>
                                        </p:tav>
                                      </p:tavLst>
                                    </p:anim>
                                    <p:animEffect transition="in" filter="fade">
                                      <p:cBhvr>
                                        <p:cTn id="52" dur="500"/>
                                        <p:tgtEl>
                                          <p:spTgt spid="23"/>
                                        </p:tgtEl>
                                      </p:cBhvr>
                                    </p:animEffect>
                                    <p:anim calcmode="lin" valueType="num">
                                      <p:cBhvr>
                                        <p:cTn id="53" dur="500" fill="hold"/>
                                        <p:tgtEl>
                                          <p:spTgt spid="23"/>
                                        </p:tgtEl>
                                        <p:attrNameLst>
                                          <p:attrName>ppt_x</p:attrName>
                                        </p:attrNameLst>
                                      </p:cBhvr>
                                      <p:tavLst>
                                        <p:tav tm="0">
                                          <p:val>
                                            <p:fltVal val="0.5"/>
                                          </p:val>
                                        </p:tav>
                                        <p:tav tm="100000">
                                          <p:val>
                                            <p:strVal val="#ppt_x"/>
                                          </p:val>
                                        </p:tav>
                                      </p:tavLst>
                                    </p:anim>
                                    <p:anim calcmode="lin" valueType="num">
                                      <p:cBhvr>
                                        <p:cTn id="54" dur="500" fill="hold"/>
                                        <p:tgtEl>
                                          <p:spTgt spid="23"/>
                                        </p:tgtEl>
                                        <p:attrNameLst>
                                          <p:attrName>ppt_y</p:attrName>
                                        </p:attrNameLst>
                                      </p:cBhvr>
                                      <p:tavLst>
                                        <p:tav tm="0">
                                          <p:val>
                                            <p:fltVal val="0.5"/>
                                          </p:val>
                                        </p:tav>
                                        <p:tav tm="100000">
                                          <p:val>
                                            <p:strVal val="#ppt_y"/>
                                          </p:val>
                                        </p:tav>
                                      </p:tavLst>
                                    </p:anim>
                                  </p:childTnLst>
                                </p:cTn>
                              </p:par>
                              <p:par>
                                <p:cTn id="55" presetID="53" presetClass="entr" presetSubtype="528" fill="hold" nodeType="withEffect">
                                  <p:stCondLst>
                                    <p:cond delay="60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anim calcmode="lin" valueType="num">
                                      <p:cBhvr>
                                        <p:cTn id="60" dur="500" fill="hold"/>
                                        <p:tgtEl>
                                          <p:spTgt spid="20"/>
                                        </p:tgtEl>
                                        <p:attrNameLst>
                                          <p:attrName>ppt_x</p:attrName>
                                        </p:attrNameLst>
                                      </p:cBhvr>
                                      <p:tavLst>
                                        <p:tav tm="0">
                                          <p:val>
                                            <p:fltVal val="0.5"/>
                                          </p:val>
                                        </p:tav>
                                        <p:tav tm="100000">
                                          <p:val>
                                            <p:strVal val="#ppt_x"/>
                                          </p:val>
                                        </p:tav>
                                      </p:tavLst>
                                    </p:anim>
                                    <p:anim calcmode="lin" valueType="num">
                                      <p:cBhvr>
                                        <p:cTn id="61"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967564" y="309965"/>
            <a:ext cx="4277533" cy="666427"/>
            <a:chOff x="3781586" y="154983"/>
            <a:chExt cx="4277533" cy="666427"/>
          </a:xfrm>
        </p:grpSpPr>
        <p:sp>
          <p:nvSpPr>
            <p:cNvPr id="2" name="矩形: 圆角 1"/>
            <p:cNvSpPr/>
            <p:nvPr/>
          </p:nvSpPr>
          <p:spPr>
            <a:xfrm>
              <a:off x="3781586" y="154983"/>
              <a:ext cx="4277533" cy="666427"/>
            </a:xfrm>
            <a:prstGeom prst="roundRect">
              <a:avLst>
                <a:gd name="adj" fmla="val 50000"/>
              </a:avLst>
            </a:prstGeom>
            <a:noFill/>
            <a:ln>
              <a:solidFill>
                <a:srgbClr val="A7B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8"/>
            <p:cNvSpPr txBox="1">
              <a:spLocks noChangeArrowheads="1"/>
            </p:cNvSpPr>
            <p:nvPr/>
          </p:nvSpPr>
          <p:spPr bwMode="auto">
            <a:xfrm>
              <a:off x="4292690" y="272752"/>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7B963"/>
                  </a:solidFill>
                  <a:latin typeface="微软雅黑" panose="020B0503020204020204" pitchFamily="34" charset="-122"/>
                  <a:ea typeface="微软雅黑" panose="020B0503020204020204" pitchFamily="34" charset="-122"/>
                  <a:sym typeface="Arial" panose="020B0604020202020204" pitchFamily="34" charset="0"/>
                </a:rPr>
                <a:t>加入标题描述</a:t>
              </a:r>
              <a:endParaRPr lang="zh-CN" altLang="en-US" sz="2800" dirty="0">
                <a:solidFill>
                  <a:srgbClr val="A7B963"/>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 name="组合 4"/>
          <p:cNvGrpSpPr/>
          <p:nvPr/>
        </p:nvGrpSpPr>
        <p:grpSpPr>
          <a:xfrm flipH="1">
            <a:off x="1044129" y="1947912"/>
            <a:ext cx="10294384" cy="3893024"/>
            <a:chOff x="522288" y="1657349"/>
            <a:chExt cx="8220412" cy="3108712"/>
          </a:xfrm>
        </p:grpSpPr>
        <p:grpSp>
          <p:nvGrpSpPr>
            <p:cNvPr id="6" name="Group 74"/>
            <p:cNvGrpSpPr/>
            <p:nvPr/>
          </p:nvGrpSpPr>
          <p:grpSpPr>
            <a:xfrm>
              <a:off x="522288" y="2144180"/>
              <a:ext cx="925512" cy="1951570"/>
              <a:chOff x="522288" y="1680358"/>
              <a:chExt cx="925512" cy="1864274"/>
            </a:xfrm>
          </p:grpSpPr>
          <p:sp>
            <p:nvSpPr>
              <p:cNvPr id="39" name="Freeform 5"/>
              <p:cNvSpPr/>
              <p:nvPr/>
            </p:nvSpPr>
            <p:spPr bwMode="auto">
              <a:xfrm>
                <a:off x="522288" y="1680358"/>
                <a:ext cx="464284" cy="1864274"/>
              </a:xfrm>
              <a:custGeom>
                <a:avLst/>
                <a:gdLst>
                  <a:gd name="T0" fmla="*/ 152 w 152"/>
                  <a:gd name="T1" fmla="*/ 674 h 674"/>
                  <a:gd name="T2" fmla="*/ 151 w 152"/>
                  <a:gd name="T3" fmla="*/ 0 h 674"/>
                  <a:gd name="T4" fmla="*/ 0 w 152"/>
                  <a:gd name="T5" fmla="*/ 672 h 674"/>
                  <a:gd name="T6" fmla="*/ 152 w 152"/>
                  <a:gd name="T7" fmla="*/ 674 h 674"/>
                </a:gdLst>
                <a:ahLst/>
                <a:cxnLst>
                  <a:cxn ang="0">
                    <a:pos x="T0" y="T1"/>
                  </a:cxn>
                  <a:cxn ang="0">
                    <a:pos x="T2" y="T3"/>
                  </a:cxn>
                  <a:cxn ang="0">
                    <a:pos x="T4" y="T5"/>
                  </a:cxn>
                  <a:cxn ang="0">
                    <a:pos x="T6" y="T7"/>
                  </a:cxn>
                </a:cxnLst>
                <a:rect l="0" t="0" r="r" b="b"/>
                <a:pathLst>
                  <a:path w="152" h="674">
                    <a:moveTo>
                      <a:pt x="152" y="674"/>
                    </a:moveTo>
                    <a:lnTo>
                      <a:pt x="151" y="0"/>
                    </a:lnTo>
                    <a:lnTo>
                      <a:pt x="0" y="672"/>
                    </a:lnTo>
                    <a:lnTo>
                      <a:pt x="152" y="674"/>
                    </a:lnTo>
                    <a:close/>
                  </a:path>
                </a:pathLst>
              </a:custGeom>
              <a:solidFill>
                <a:srgbClr val="F76B47"/>
              </a:solidFill>
              <a:ln>
                <a:noFill/>
              </a:ln>
            </p:spPr>
            <p:txBody>
              <a:bodyPr vert="horz" wrap="square" lIns="91440" tIns="45720" rIns="91440" bIns="45720" numCol="1" anchor="t" anchorCtr="0" compatLnSpc="1"/>
              <a:lstStyle/>
              <a:p>
                <a:endParaRPr lang="en-US" sz="2000" dirty="0">
                  <a:solidFill>
                    <a:schemeClr val="bg1">
                      <a:lumMod val="50000"/>
                    </a:schemeClr>
                  </a:solidFill>
                </a:endParaRPr>
              </a:p>
            </p:txBody>
          </p:sp>
          <p:sp>
            <p:nvSpPr>
              <p:cNvPr id="40" name="Freeform 6"/>
              <p:cNvSpPr/>
              <p:nvPr/>
            </p:nvSpPr>
            <p:spPr bwMode="auto">
              <a:xfrm>
                <a:off x="983516" y="1680358"/>
                <a:ext cx="464284" cy="1864274"/>
              </a:xfrm>
              <a:custGeom>
                <a:avLst/>
                <a:gdLst>
                  <a:gd name="T0" fmla="*/ 0 w 152"/>
                  <a:gd name="T1" fmla="*/ 674 h 674"/>
                  <a:gd name="T2" fmla="*/ 0 w 152"/>
                  <a:gd name="T3" fmla="*/ 0 h 674"/>
                  <a:gd name="T4" fmla="*/ 152 w 152"/>
                  <a:gd name="T5" fmla="*/ 674 h 674"/>
                  <a:gd name="T6" fmla="*/ 0 w 152"/>
                  <a:gd name="T7" fmla="*/ 674 h 674"/>
                </a:gdLst>
                <a:ahLst/>
                <a:cxnLst>
                  <a:cxn ang="0">
                    <a:pos x="T0" y="T1"/>
                  </a:cxn>
                  <a:cxn ang="0">
                    <a:pos x="T2" y="T3"/>
                  </a:cxn>
                  <a:cxn ang="0">
                    <a:pos x="T4" y="T5"/>
                  </a:cxn>
                  <a:cxn ang="0">
                    <a:pos x="T6" y="T7"/>
                  </a:cxn>
                </a:cxnLst>
                <a:rect l="0" t="0" r="r" b="b"/>
                <a:pathLst>
                  <a:path w="152" h="674">
                    <a:moveTo>
                      <a:pt x="0" y="674"/>
                    </a:moveTo>
                    <a:lnTo>
                      <a:pt x="0" y="0"/>
                    </a:lnTo>
                    <a:lnTo>
                      <a:pt x="152" y="674"/>
                    </a:lnTo>
                    <a:lnTo>
                      <a:pt x="0" y="674"/>
                    </a:lnTo>
                    <a:close/>
                  </a:path>
                </a:pathLst>
              </a:custGeom>
              <a:solidFill>
                <a:srgbClr val="F76B47"/>
              </a:solidFill>
              <a:ln>
                <a:noFill/>
              </a:ln>
            </p:spPr>
            <p:txBody>
              <a:bodyPr vert="horz" wrap="square" lIns="91440" tIns="45720" rIns="91440" bIns="45720" numCol="1" anchor="t" anchorCtr="0" compatLnSpc="1"/>
              <a:lstStyle/>
              <a:p>
                <a:endParaRPr lang="en-US" sz="2000">
                  <a:solidFill>
                    <a:schemeClr val="bg1">
                      <a:lumMod val="50000"/>
                    </a:schemeClr>
                  </a:solidFill>
                </a:endParaRPr>
              </a:p>
            </p:txBody>
          </p:sp>
        </p:grpSp>
        <p:grpSp>
          <p:nvGrpSpPr>
            <p:cNvPr id="7" name="Group 75"/>
            <p:cNvGrpSpPr/>
            <p:nvPr/>
          </p:nvGrpSpPr>
          <p:grpSpPr>
            <a:xfrm>
              <a:off x="1447800" y="2888053"/>
              <a:ext cx="925512" cy="1207696"/>
              <a:chOff x="1447800" y="1680358"/>
              <a:chExt cx="925512" cy="1864274"/>
            </a:xfrm>
          </p:grpSpPr>
          <p:sp>
            <p:nvSpPr>
              <p:cNvPr id="37" name="Freeform 5"/>
              <p:cNvSpPr/>
              <p:nvPr/>
            </p:nvSpPr>
            <p:spPr bwMode="auto">
              <a:xfrm>
                <a:off x="1447800" y="1680358"/>
                <a:ext cx="464284" cy="1864274"/>
              </a:xfrm>
              <a:custGeom>
                <a:avLst/>
                <a:gdLst>
                  <a:gd name="T0" fmla="*/ 152 w 152"/>
                  <a:gd name="T1" fmla="*/ 674 h 674"/>
                  <a:gd name="T2" fmla="*/ 151 w 152"/>
                  <a:gd name="T3" fmla="*/ 0 h 674"/>
                  <a:gd name="T4" fmla="*/ 0 w 152"/>
                  <a:gd name="T5" fmla="*/ 672 h 674"/>
                  <a:gd name="T6" fmla="*/ 152 w 152"/>
                  <a:gd name="T7" fmla="*/ 674 h 674"/>
                </a:gdLst>
                <a:ahLst/>
                <a:cxnLst>
                  <a:cxn ang="0">
                    <a:pos x="T0" y="T1"/>
                  </a:cxn>
                  <a:cxn ang="0">
                    <a:pos x="T2" y="T3"/>
                  </a:cxn>
                  <a:cxn ang="0">
                    <a:pos x="T4" y="T5"/>
                  </a:cxn>
                  <a:cxn ang="0">
                    <a:pos x="T6" y="T7"/>
                  </a:cxn>
                </a:cxnLst>
                <a:rect l="0" t="0" r="r" b="b"/>
                <a:pathLst>
                  <a:path w="152" h="674">
                    <a:moveTo>
                      <a:pt x="152" y="674"/>
                    </a:moveTo>
                    <a:lnTo>
                      <a:pt x="151" y="0"/>
                    </a:lnTo>
                    <a:lnTo>
                      <a:pt x="0" y="672"/>
                    </a:lnTo>
                    <a:lnTo>
                      <a:pt x="152" y="674"/>
                    </a:lnTo>
                    <a:close/>
                  </a:path>
                </a:pathLst>
              </a:custGeom>
              <a:solidFill>
                <a:srgbClr val="A7B963"/>
              </a:solidFill>
              <a:ln>
                <a:noFill/>
              </a:ln>
            </p:spPr>
            <p:txBody>
              <a:bodyPr vert="horz" wrap="square" lIns="91440" tIns="45720" rIns="91440" bIns="45720" numCol="1" anchor="t" anchorCtr="0" compatLnSpc="1"/>
              <a:lstStyle/>
              <a:p>
                <a:endParaRPr lang="en-US" sz="2000">
                  <a:solidFill>
                    <a:schemeClr val="bg1">
                      <a:lumMod val="50000"/>
                    </a:schemeClr>
                  </a:solidFill>
                </a:endParaRPr>
              </a:p>
            </p:txBody>
          </p:sp>
          <p:sp>
            <p:nvSpPr>
              <p:cNvPr id="38" name="Freeform 6"/>
              <p:cNvSpPr/>
              <p:nvPr/>
            </p:nvSpPr>
            <p:spPr bwMode="auto">
              <a:xfrm>
                <a:off x="1909028" y="1680358"/>
                <a:ext cx="464284" cy="1864274"/>
              </a:xfrm>
              <a:custGeom>
                <a:avLst/>
                <a:gdLst>
                  <a:gd name="T0" fmla="*/ 0 w 152"/>
                  <a:gd name="T1" fmla="*/ 674 h 674"/>
                  <a:gd name="T2" fmla="*/ 0 w 152"/>
                  <a:gd name="T3" fmla="*/ 0 h 674"/>
                  <a:gd name="T4" fmla="*/ 152 w 152"/>
                  <a:gd name="T5" fmla="*/ 674 h 674"/>
                  <a:gd name="T6" fmla="*/ 0 w 152"/>
                  <a:gd name="T7" fmla="*/ 674 h 674"/>
                </a:gdLst>
                <a:ahLst/>
                <a:cxnLst>
                  <a:cxn ang="0">
                    <a:pos x="T0" y="T1"/>
                  </a:cxn>
                  <a:cxn ang="0">
                    <a:pos x="T2" y="T3"/>
                  </a:cxn>
                  <a:cxn ang="0">
                    <a:pos x="T4" y="T5"/>
                  </a:cxn>
                  <a:cxn ang="0">
                    <a:pos x="T6" y="T7"/>
                  </a:cxn>
                </a:cxnLst>
                <a:rect l="0" t="0" r="r" b="b"/>
                <a:pathLst>
                  <a:path w="152" h="674">
                    <a:moveTo>
                      <a:pt x="0" y="674"/>
                    </a:moveTo>
                    <a:lnTo>
                      <a:pt x="0" y="0"/>
                    </a:lnTo>
                    <a:lnTo>
                      <a:pt x="152" y="674"/>
                    </a:lnTo>
                    <a:lnTo>
                      <a:pt x="0" y="674"/>
                    </a:lnTo>
                    <a:close/>
                  </a:path>
                </a:pathLst>
              </a:custGeom>
              <a:solidFill>
                <a:srgbClr val="A7B963"/>
              </a:solidFill>
              <a:ln>
                <a:noFill/>
              </a:ln>
            </p:spPr>
            <p:txBody>
              <a:bodyPr vert="horz" wrap="square" lIns="91440" tIns="45720" rIns="91440" bIns="45720" numCol="1" anchor="t" anchorCtr="0" compatLnSpc="1"/>
              <a:lstStyle/>
              <a:p>
                <a:endParaRPr lang="en-US" sz="2000">
                  <a:solidFill>
                    <a:schemeClr val="bg1">
                      <a:lumMod val="50000"/>
                    </a:schemeClr>
                  </a:solidFill>
                </a:endParaRPr>
              </a:p>
            </p:txBody>
          </p:sp>
        </p:grpSp>
        <p:grpSp>
          <p:nvGrpSpPr>
            <p:cNvPr id="9" name="Group 76"/>
            <p:cNvGrpSpPr/>
            <p:nvPr/>
          </p:nvGrpSpPr>
          <p:grpSpPr>
            <a:xfrm>
              <a:off x="2400986" y="1680358"/>
              <a:ext cx="925512" cy="2415392"/>
              <a:chOff x="2400986" y="1657350"/>
              <a:chExt cx="925512" cy="1864274"/>
            </a:xfrm>
          </p:grpSpPr>
          <p:sp>
            <p:nvSpPr>
              <p:cNvPr id="35" name="Freeform 5"/>
              <p:cNvSpPr/>
              <p:nvPr/>
            </p:nvSpPr>
            <p:spPr bwMode="auto">
              <a:xfrm>
                <a:off x="2400986" y="1657350"/>
                <a:ext cx="464284" cy="1864274"/>
              </a:xfrm>
              <a:custGeom>
                <a:avLst/>
                <a:gdLst>
                  <a:gd name="T0" fmla="*/ 152 w 152"/>
                  <a:gd name="T1" fmla="*/ 674 h 674"/>
                  <a:gd name="T2" fmla="*/ 151 w 152"/>
                  <a:gd name="T3" fmla="*/ 0 h 674"/>
                  <a:gd name="T4" fmla="*/ 0 w 152"/>
                  <a:gd name="T5" fmla="*/ 672 h 674"/>
                  <a:gd name="T6" fmla="*/ 152 w 152"/>
                  <a:gd name="T7" fmla="*/ 674 h 674"/>
                </a:gdLst>
                <a:ahLst/>
                <a:cxnLst>
                  <a:cxn ang="0">
                    <a:pos x="T0" y="T1"/>
                  </a:cxn>
                  <a:cxn ang="0">
                    <a:pos x="T2" y="T3"/>
                  </a:cxn>
                  <a:cxn ang="0">
                    <a:pos x="T4" y="T5"/>
                  </a:cxn>
                  <a:cxn ang="0">
                    <a:pos x="T6" y="T7"/>
                  </a:cxn>
                </a:cxnLst>
                <a:rect l="0" t="0" r="r" b="b"/>
                <a:pathLst>
                  <a:path w="152" h="674">
                    <a:moveTo>
                      <a:pt x="152" y="674"/>
                    </a:moveTo>
                    <a:lnTo>
                      <a:pt x="151" y="0"/>
                    </a:lnTo>
                    <a:lnTo>
                      <a:pt x="0" y="672"/>
                    </a:lnTo>
                    <a:lnTo>
                      <a:pt x="152" y="674"/>
                    </a:lnTo>
                    <a:close/>
                  </a:path>
                </a:pathLst>
              </a:custGeom>
              <a:solidFill>
                <a:srgbClr val="F76B47"/>
              </a:solidFill>
              <a:ln>
                <a:noFill/>
              </a:ln>
            </p:spPr>
            <p:txBody>
              <a:bodyPr vert="horz" wrap="square" lIns="91440" tIns="45720" rIns="91440" bIns="45720" numCol="1" anchor="t" anchorCtr="0" compatLnSpc="1"/>
              <a:lstStyle/>
              <a:p>
                <a:endParaRPr lang="en-US" sz="2000">
                  <a:solidFill>
                    <a:schemeClr val="bg1">
                      <a:lumMod val="50000"/>
                    </a:schemeClr>
                  </a:solidFill>
                </a:endParaRPr>
              </a:p>
            </p:txBody>
          </p:sp>
          <p:sp>
            <p:nvSpPr>
              <p:cNvPr id="36" name="Freeform 6"/>
              <p:cNvSpPr/>
              <p:nvPr/>
            </p:nvSpPr>
            <p:spPr bwMode="auto">
              <a:xfrm>
                <a:off x="2862214" y="1657350"/>
                <a:ext cx="464284" cy="1864274"/>
              </a:xfrm>
              <a:custGeom>
                <a:avLst/>
                <a:gdLst>
                  <a:gd name="T0" fmla="*/ 0 w 152"/>
                  <a:gd name="T1" fmla="*/ 674 h 674"/>
                  <a:gd name="T2" fmla="*/ 0 w 152"/>
                  <a:gd name="T3" fmla="*/ 0 h 674"/>
                  <a:gd name="T4" fmla="*/ 152 w 152"/>
                  <a:gd name="T5" fmla="*/ 674 h 674"/>
                  <a:gd name="T6" fmla="*/ 0 w 152"/>
                  <a:gd name="T7" fmla="*/ 674 h 674"/>
                </a:gdLst>
                <a:ahLst/>
                <a:cxnLst>
                  <a:cxn ang="0">
                    <a:pos x="T0" y="T1"/>
                  </a:cxn>
                  <a:cxn ang="0">
                    <a:pos x="T2" y="T3"/>
                  </a:cxn>
                  <a:cxn ang="0">
                    <a:pos x="T4" y="T5"/>
                  </a:cxn>
                  <a:cxn ang="0">
                    <a:pos x="T6" y="T7"/>
                  </a:cxn>
                </a:cxnLst>
                <a:rect l="0" t="0" r="r" b="b"/>
                <a:pathLst>
                  <a:path w="152" h="674">
                    <a:moveTo>
                      <a:pt x="0" y="674"/>
                    </a:moveTo>
                    <a:lnTo>
                      <a:pt x="0" y="0"/>
                    </a:lnTo>
                    <a:lnTo>
                      <a:pt x="152" y="674"/>
                    </a:lnTo>
                    <a:lnTo>
                      <a:pt x="0" y="674"/>
                    </a:lnTo>
                    <a:close/>
                  </a:path>
                </a:pathLst>
              </a:custGeom>
              <a:solidFill>
                <a:srgbClr val="F76B47"/>
              </a:solidFill>
              <a:ln>
                <a:noFill/>
              </a:ln>
            </p:spPr>
            <p:txBody>
              <a:bodyPr vert="horz" wrap="square" lIns="91440" tIns="45720" rIns="91440" bIns="45720" numCol="1" anchor="t" anchorCtr="0" compatLnSpc="1"/>
              <a:lstStyle/>
              <a:p>
                <a:endParaRPr lang="en-US" sz="2000">
                  <a:solidFill>
                    <a:schemeClr val="bg1">
                      <a:lumMod val="50000"/>
                    </a:schemeClr>
                  </a:solidFill>
                </a:endParaRPr>
              </a:p>
            </p:txBody>
          </p:sp>
        </p:grpSp>
        <p:grpSp>
          <p:nvGrpSpPr>
            <p:cNvPr id="10" name="Group 77"/>
            <p:cNvGrpSpPr/>
            <p:nvPr/>
          </p:nvGrpSpPr>
          <p:grpSpPr>
            <a:xfrm>
              <a:off x="3326498" y="2341632"/>
              <a:ext cx="925512" cy="1754118"/>
              <a:chOff x="3326498" y="1657350"/>
              <a:chExt cx="925512" cy="1864274"/>
            </a:xfrm>
          </p:grpSpPr>
          <p:sp>
            <p:nvSpPr>
              <p:cNvPr id="33" name="Freeform 5"/>
              <p:cNvSpPr/>
              <p:nvPr/>
            </p:nvSpPr>
            <p:spPr bwMode="auto">
              <a:xfrm>
                <a:off x="3326498" y="1657350"/>
                <a:ext cx="464284" cy="1864274"/>
              </a:xfrm>
              <a:custGeom>
                <a:avLst/>
                <a:gdLst>
                  <a:gd name="T0" fmla="*/ 152 w 152"/>
                  <a:gd name="T1" fmla="*/ 674 h 674"/>
                  <a:gd name="T2" fmla="*/ 151 w 152"/>
                  <a:gd name="T3" fmla="*/ 0 h 674"/>
                  <a:gd name="T4" fmla="*/ 0 w 152"/>
                  <a:gd name="T5" fmla="*/ 672 h 674"/>
                  <a:gd name="T6" fmla="*/ 152 w 152"/>
                  <a:gd name="T7" fmla="*/ 674 h 674"/>
                </a:gdLst>
                <a:ahLst/>
                <a:cxnLst>
                  <a:cxn ang="0">
                    <a:pos x="T0" y="T1"/>
                  </a:cxn>
                  <a:cxn ang="0">
                    <a:pos x="T2" y="T3"/>
                  </a:cxn>
                  <a:cxn ang="0">
                    <a:pos x="T4" y="T5"/>
                  </a:cxn>
                  <a:cxn ang="0">
                    <a:pos x="T6" y="T7"/>
                  </a:cxn>
                </a:cxnLst>
                <a:rect l="0" t="0" r="r" b="b"/>
                <a:pathLst>
                  <a:path w="152" h="674">
                    <a:moveTo>
                      <a:pt x="152" y="674"/>
                    </a:moveTo>
                    <a:lnTo>
                      <a:pt x="151" y="0"/>
                    </a:lnTo>
                    <a:lnTo>
                      <a:pt x="0" y="672"/>
                    </a:lnTo>
                    <a:lnTo>
                      <a:pt x="152" y="674"/>
                    </a:lnTo>
                    <a:close/>
                  </a:path>
                </a:pathLst>
              </a:custGeom>
              <a:solidFill>
                <a:srgbClr val="A7B963"/>
              </a:solidFill>
              <a:ln>
                <a:noFill/>
              </a:ln>
            </p:spPr>
            <p:txBody>
              <a:bodyPr vert="horz" wrap="square" lIns="91440" tIns="45720" rIns="91440" bIns="45720" numCol="1" anchor="t" anchorCtr="0" compatLnSpc="1"/>
              <a:lstStyle/>
              <a:p>
                <a:endParaRPr lang="en-US" sz="2000">
                  <a:solidFill>
                    <a:schemeClr val="bg1">
                      <a:lumMod val="50000"/>
                    </a:schemeClr>
                  </a:solidFill>
                </a:endParaRPr>
              </a:p>
            </p:txBody>
          </p:sp>
          <p:sp>
            <p:nvSpPr>
              <p:cNvPr id="34" name="Freeform 6"/>
              <p:cNvSpPr/>
              <p:nvPr/>
            </p:nvSpPr>
            <p:spPr bwMode="auto">
              <a:xfrm>
                <a:off x="3787726" y="1657350"/>
                <a:ext cx="464284" cy="1864274"/>
              </a:xfrm>
              <a:custGeom>
                <a:avLst/>
                <a:gdLst>
                  <a:gd name="T0" fmla="*/ 0 w 152"/>
                  <a:gd name="T1" fmla="*/ 674 h 674"/>
                  <a:gd name="T2" fmla="*/ 0 w 152"/>
                  <a:gd name="T3" fmla="*/ 0 h 674"/>
                  <a:gd name="T4" fmla="*/ 152 w 152"/>
                  <a:gd name="T5" fmla="*/ 674 h 674"/>
                  <a:gd name="T6" fmla="*/ 0 w 152"/>
                  <a:gd name="T7" fmla="*/ 674 h 674"/>
                </a:gdLst>
                <a:ahLst/>
                <a:cxnLst>
                  <a:cxn ang="0">
                    <a:pos x="T0" y="T1"/>
                  </a:cxn>
                  <a:cxn ang="0">
                    <a:pos x="T2" y="T3"/>
                  </a:cxn>
                  <a:cxn ang="0">
                    <a:pos x="T4" y="T5"/>
                  </a:cxn>
                  <a:cxn ang="0">
                    <a:pos x="T6" y="T7"/>
                  </a:cxn>
                </a:cxnLst>
                <a:rect l="0" t="0" r="r" b="b"/>
                <a:pathLst>
                  <a:path w="152" h="674">
                    <a:moveTo>
                      <a:pt x="0" y="674"/>
                    </a:moveTo>
                    <a:lnTo>
                      <a:pt x="0" y="0"/>
                    </a:lnTo>
                    <a:lnTo>
                      <a:pt x="152" y="674"/>
                    </a:lnTo>
                    <a:lnTo>
                      <a:pt x="0" y="674"/>
                    </a:lnTo>
                    <a:close/>
                  </a:path>
                </a:pathLst>
              </a:custGeom>
              <a:solidFill>
                <a:srgbClr val="A7B963"/>
              </a:solidFill>
              <a:ln>
                <a:noFill/>
              </a:ln>
            </p:spPr>
            <p:txBody>
              <a:bodyPr vert="horz" wrap="square" lIns="91440" tIns="45720" rIns="91440" bIns="45720" numCol="1" anchor="t" anchorCtr="0" compatLnSpc="1"/>
              <a:lstStyle/>
              <a:p>
                <a:endParaRPr lang="en-US" sz="2000">
                  <a:solidFill>
                    <a:schemeClr val="bg1">
                      <a:lumMod val="50000"/>
                    </a:schemeClr>
                  </a:solidFill>
                </a:endParaRPr>
              </a:p>
            </p:txBody>
          </p:sp>
        </p:grpSp>
        <p:grpSp>
          <p:nvGrpSpPr>
            <p:cNvPr id="11" name="Group 78"/>
            <p:cNvGrpSpPr/>
            <p:nvPr/>
          </p:nvGrpSpPr>
          <p:grpSpPr>
            <a:xfrm>
              <a:off x="4252010" y="2637811"/>
              <a:ext cx="925512" cy="1457939"/>
              <a:chOff x="4252010" y="1669891"/>
              <a:chExt cx="925512" cy="1864274"/>
            </a:xfrm>
          </p:grpSpPr>
          <p:sp>
            <p:nvSpPr>
              <p:cNvPr id="31" name="Freeform 5"/>
              <p:cNvSpPr/>
              <p:nvPr/>
            </p:nvSpPr>
            <p:spPr bwMode="auto">
              <a:xfrm>
                <a:off x="4252010" y="1669891"/>
                <a:ext cx="464284" cy="1864274"/>
              </a:xfrm>
              <a:custGeom>
                <a:avLst/>
                <a:gdLst>
                  <a:gd name="T0" fmla="*/ 152 w 152"/>
                  <a:gd name="T1" fmla="*/ 674 h 674"/>
                  <a:gd name="T2" fmla="*/ 151 w 152"/>
                  <a:gd name="T3" fmla="*/ 0 h 674"/>
                  <a:gd name="T4" fmla="*/ 0 w 152"/>
                  <a:gd name="T5" fmla="*/ 672 h 674"/>
                  <a:gd name="T6" fmla="*/ 152 w 152"/>
                  <a:gd name="T7" fmla="*/ 674 h 674"/>
                </a:gdLst>
                <a:ahLst/>
                <a:cxnLst>
                  <a:cxn ang="0">
                    <a:pos x="T0" y="T1"/>
                  </a:cxn>
                  <a:cxn ang="0">
                    <a:pos x="T2" y="T3"/>
                  </a:cxn>
                  <a:cxn ang="0">
                    <a:pos x="T4" y="T5"/>
                  </a:cxn>
                  <a:cxn ang="0">
                    <a:pos x="T6" y="T7"/>
                  </a:cxn>
                </a:cxnLst>
                <a:rect l="0" t="0" r="r" b="b"/>
                <a:pathLst>
                  <a:path w="152" h="674">
                    <a:moveTo>
                      <a:pt x="152" y="674"/>
                    </a:moveTo>
                    <a:lnTo>
                      <a:pt x="151" y="0"/>
                    </a:lnTo>
                    <a:lnTo>
                      <a:pt x="0" y="672"/>
                    </a:lnTo>
                    <a:lnTo>
                      <a:pt x="152" y="674"/>
                    </a:lnTo>
                    <a:close/>
                  </a:path>
                </a:pathLst>
              </a:custGeom>
              <a:solidFill>
                <a:srgbClr val="F76B47"/>
              </a:solidFill>
              <a:ln>
                <a:noFill/>
              </a:ln>
            </p:spPr>
            <p:txBody>
              <a:bodyPr vert="horz" wrap="square" lIns="91440" tIns="45720" rIns="91440" bIns="45720" numCol="1" anchor="t" anchorCtr="0" compatLnSpc="1"/>
              <a:lstStyle/>
              <a:p>
                <a:endParaRPr lang="en-US" sz="2000">
                  <a:solidFill>
                    <a:schemeClr val="bg1">
                      <a:lumMod val="50000"/>
                    </a:schemeClr>
                  </a:solidFill>
                </a:endParaRPr>
              </a:p>
            </p:txBody>
          </p:sp>
          <p:sp>
            <p:nvSpPr>
              <p:cNvPr id="32" name="Freeform 6"/>
              <p:cNvSpPr/>
              <p:nvPr/>
            </p:nvSpPr>
            <p:spPr bwMode="auto">
              <a:xfrm>
                <a:off x="4713238" y="1669891"/>
                <a:ext cx="464284" cy="1864274"/>
              </a:xfrm>
              <a:custGeom>
                <a:avLst/>
                <a:gdLst>
                  <a:gd name="T0" fmla="*/ 0 w 152"/>
                  <a:gd name="T1" fmla="*/ 674 h 674"/>
                  <a:gd name="T2" fmla="*/ 0 w 152"/>
                  <a:gd name="T3" fmla="*/ 0 h 674"/>
                  <a:gd name="T4" fmla="*/ 152 w 152"/>
                  <a:gd name="T5" fmla="*/ 674 h 674"/>
                  <a:gd name="T6" fmla="*/ 0 w 152"/>
                  <a:gd name="T7" fmla="*/ 674 h 674"/>
                </a:gdLst>
                <a:ahLst/>
                <a:cxnLst>
                  <a:cxn ang="0">
                    <a:pos x="T0" y="T1"/>
                  </a:cxn>
                  <a:cxn ang="0">
                    <a:pos x="T2" y="T3"/>
                  </a:cxn>
                  <a:cxn ang="0">
                    <a:pos x="T4" y="T5"/>
                  </a:cxn>
                  <a:cxn ang="0">
                    <a:pos x="T6" y="T7"/>
                  </a:cxn>
                </a:cxnLst>
                <a:rect l="0" t="0" r="r" b="b"/>
                <a:pathLst>
                  <a:path w="152" h="674">
                    <a:moveTo>
                      <a:pt x="0" y="674"/>
                    </a:moveTo>
                    <a:lnTo>
                      <a:pt x="0" y="0"/>
                    </a:lnTo>
                    <a:lnTo>
                      <a:pt x="152" y="674"/>
                    </a:lnTo>
                    <a:lnTo>
                      <a:pt x="0" y="674"/>
                    </a:lnTo>
                    <a:close/>
                  </a:path>
                </a:pathLst>
              </a:custGeom>
              <a:solidFill>
                <a:srgbClr val="F76B47"/>
              </a:solidFill>
              <a:ln>
                <a:noFill/>
              </a:ln>
            </p:spPr>
            <p:txBody>
              <a:bodyPr vert="horz" wrap="square" lIns="91440" tIns="45720" rIns="91440" bIns="45720" numCol="1" anchor="t" anchorCtr="0" compatLnSpc="1"/>
              <a:lstStyle/>
              <a:p>
                <a:endParaRPr lang="en-US" sz="2000">
                  <a:solidFill>
                    <a:schemeClr val="bg1">
                      <a:lumMod val="50000"/>
                    </a:schemeClr>
                  </a:solidFill>
                </a:endParaRPr>
              </a:p>
            </p:txBody>
          </p:sp>
        </p:grpSp>
        <p:grpSp>
          <p:nvGrpSpPr>
            <p:cNvPr id="12" name="Group 79"/>
            <p:cNvGrpSpPr/>
            <p:nvPr/>
          </p:nvGrpSpPr>
          <p:grpSpPr>
            <a:xfrm>
              <a:off x="5177522" y="1946727"/>
              <a:ext cx="925512" cy="2149023"/>
              <a:chOff x="5177522" y="1669891"/>
              <a:chExt cx="925512" cy="1864274"/>
            </a:xfrm>
          </p:grpSpPr>
          <p:sp>
            <p:nvSpPr>
              <p:cNvPr id="29" name="Freeform 5"/>
              <p:cNvSpPr/>
              <p:nvPr/>
            </p:nvSpPr>
            <p:spPr bwMode="auto">
              <a:xfrm>
                <a:off x="5177522" y="1669891"/>
                <a:ext cx="464284" cy="1864274"/>
              </a:xfrm>
              <a:custGeom>
                <a:avLst/>
                <a:gdLst>
                  <a:gd name="T0" fmla="*/ 152 w 152"/>
                  <a:gd name="T1" fmla="*/ 674 h 674"/>
                  <a:gd name="T2" fmla="*/ 151 w 152"/>
                  <a:gd name="T3" fmla="*/ 0 h 674"/>
                  <a:gd name="T4" fmla="*/ 0 w 152"/>
                  <a:gd name="T5" fmla="*/ 672 h 674"/>
                  <a:gd name="T6" fmla="*/ 152 w 152"/>
                  <a:gd name="T7" fmla="*/ 674 h 674"/>
                </a:gdLst>
                <a:ahLst/>
                <a:cxnLst>
                  <a:cxn ang="0">
                    <a:pos x="T0" y="T1"/>
                  </a:cxn>
                  <a:cxn ang="0">
                    <a:pos x="T2" y="T3"/>
                  </a:cxn>
                  <a:cxn ang="0">
                    <a:pos x="T4" y="T5"/>
                  </a:cxn>
                  <a:cxn ang="0">
                    <a:pos x="T6" y="T7"/>
                  </a:cxn>
                </a:cxnLst>
                <a:rect l="0" t="0" r="r" b="b"/>
                <a:pathLst>
                  <a:path w="152" h="674">
                    <a:moveTo>
                      <a:pt x="152" y="674"/>
                    </a:moveTo>
                    <a:lnTo>
                      <a:pt x="151" y="0"/>
                    </a:lnTo>
                    <a:lnTo>
                      <a:pt x="0" y="672"/>
                    </a:lnTo>
                    <a:lnTo>
                      <a:pt x="152" y="674"/>
                    </a:lnTo>
                    <a:close/>
                  </a:path>
                </a:pathLst>
              </a:custGeom>
              <a:solidFill>
                <a:srgbClr val="A7B963"/>
              </a:solidFill>
              <a:ln>
                <a:noFill/>
              </a:ln>
            </p:spPr>
            <p:txBody>
              <a:bodyPr vert="horz" wrap="square" lIns="91440" tIns="45720" rIns="91440" bIns="45720" numCol="1" anchor="t" anchorCtr="0" compatLnSpc="1"/>
              <a:lstStyle/>
              <a:p>
                <a:endParaRPr lang="en-US" sz="2000">
                  <a:solidFill>
                    <a:schemeClr val="bg1">
                      <a:lumMod val="50000"/>
                    </a:schemeClr>
                  </a:solidFill>
                </a:endParaRPr>
              </a:p>
            </p:txBody>
          </p:sp>
          <p:sp>
            <p:nvSpPr>
              <p:cNvPr id="30" name="Freeform 6"/>
              <p:cNvSpPr/>
              <p:nvPr/>
            </p:nvSpPr>
            <p:spPr bwMode="auto">
              <a:xfrm>
                <a:off x="5638750" y="1669891"/>
                <a:ext cx="464284" cy="1864274"/>
              </a:xfrm>
              <a:custGeom>
                <a:avLst/>
                <a:gdLst>
                  <a:gd name="T0" fmla="*/ 0 w 152"/>
                  <a:gd name="T1" fmla="*/ 674 h 674"/>
                  <a:gd name="T2" fmla="*/ 0 w 152"/>
                  <a:gd name="T3" fmla="*/ 0 h 674"/>
                  <a:gd name="T4" fmla="*/ 152 w 152"/>
                  <a:gd name="T5" fmla="*/ 674 h 674"/>
                  <a:gd name="T6" fmla="*/ 0 w 152"/>
                  <a:gd name="T7" fmla="*/ 674 h 674"/>
                </a:gdLst>
                <a:ahLst/>
                <a:cxnLst>
                  <a:cxn ang="0">
                    <a:pos x="T0" y="T1"/>
                  </a:cxn>
                  <a:cxn ang="0">
                    <a:pos x="T2" y="T3"/>
                  </a:cxn>
                  <a:cxn ang="0">
                    <a:pos x="T4" y="T5"/>
                  </a:cxn>
                  <a:cxn ang="0">
                    <a:pos x="T6" y="T7"/>
                  </a:cxn>
                </a:cxnLst>
                <a:rect l="0" t="0" r="r" b="b"/>
                <a:pathLst>
                  <a:path w="152" h="674">
                    <a:moveTo>
                      <a:pt x="0" y="674"/>
                    </a:moveTo>
                    <a:lnTo>
                      <a:pt x="0" y="0"/>
                    </a:lnTo>
                    <a:lnTo>
                      <a:pt x="152" y="674"/>
                    </a:lnTo>
                    <a:lnTo>
                      <a:pt x="0" y="674"/>
                    </a:lnTo>
                    <a:close/>
                  </a:path>
                </a:pathLst>
              </a:custGeom>
              <a:solidFill>
                <a:srgbClr val="A7B963"/>
              </a:solidFill>
              <a:ln>
                <a:noFill/>
              </a:ln>
            </p:spPr>
            <p:txBody>
              <a:bodyPr vert="horz" wrap="square" lIns="91440" tIns="45720" rIns="91440" bIns="45720" numCol="1" anchor="t" anchorCtr="0" compatLnSpc="1"/>
              <a:lstStyle/>
              <a:p>
                <a:endParaRPr lang="en-US" sz="2000">
                  <a:solidFill>
                    <a:schemeClr val="bg1">
                      <a:lumMod val="50000"/>
                    </a:schemeClr>
                  </a:solidFill>
                </a:endParaRPr>
              </a:p>
            </p:txBody>
          </p:sp>
        </p:grpSp>
        <p:cxnSp>
          <p:nvCxnSpPr>
            <p:cNvPr id="13" name="Straight Connector 80"/>
            <p:cNvCxnSpPr/>
            <p:nvPr/>
          </p:nvCxnSpPr>
          <p:spPr>
            <a:xfrm>
              <a:off x="6324600" y="1657350"/>
              <a:ext cx="0" cy="3048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Box 10"/>
            <p:cNvSpPr txBox="1">
              <a:spLocks noChangeArrowheads="1"/>
            </p:cNvSpPr>
            <p:nvPr/>
          </p:nvSpPr>
          <p:spPr bwMode="auto">
            <a:xfrm>
              <a:off x="522288" y="4366052"/>
              <a:ext cx="925512" cy="219360"/>
            </a:xfrm>
            <a:prstGeom prst="rect">
              <a:avLst/>
            </a:prstGeom>
            <a:noFill/>
            <a:ln w="9525">
              <a:noFill/>
              <a:miter lim="800000"/>
            </a:ln>
          </p:spPr>
          <p:txBody>
            <a:bodyPr wrap="square" lIns="45720" tIns="22860" rIns="45720" bIns="22860">
              <a:spAutoFit/>
            </a:bodyPr>
            <a:lstStyle/>
            <a:p>
              <a:pPr algn="ctr" defTabSz="1087755"/>
              <a:r>
                <a:rPr lang="en-U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Fix Cost</a:t>
              </a:r>
              <a:endPar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Text Box 10"/>
            <p:cNvSpPr txBox="1">
              <a:spLocks noChangeArrowheads="1"/>
            </p:cNvSpPr>
            <p:nvPr/>
          </p:nvSpPr>
          <p:spPr bwMode="auto">
            <a:xfrm>
              <a:off x="1446272" y="4366052"/>
              <a:ext cx="925512" cy="400009"/>
            </a:xfrm>
            <a:prstGeom prst="rect">
              <a:avLst/>
            </a:prstGeom>
            <a:noFill/>
            <a:ln w="9525">
              <a:noFill/>
              <a:miter lim="800000"/>
            </a:ln>
          </p:spPr>
          <p:txBody>
            <a:bodyPr wrap="square" lIns="45720" tIns="22860" rIns="45720" bIns="22860">
              <a:spAutoFit/>
            </a:bodyPr>
            <a:lstStyle/>
            <a:p>
              <a:pPr algn="ctr" defTabSz="1087755"/>
              <a:r>
                <a:rPr lang="en-US" sz="14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Property</a:t>
              </a:r>
              <a:endParaRPr lang="en-US" sz="14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defTabSz="1087755"/>
              <a:r>
                <a:rPr lang="en-US" sz="14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Cost</a:t>
              </a:r>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 Box 10"/>
            <p:cNvSpPr txBox="1">
              <a:spLocks noChangeArrowheads="1"/>
            </p:cNvSpPr>
            <p:nvPr/>
          </p:nvSpPr>
          <p:spPr bwMode="auto">
            <a:xfrm>
              <a:off x="2402514" y="4366052"/>
              <a:ext cx="925512" cy="219360"/>
            </a:xfrm>
            <a:prstGeom prst="rect">
              <a:avLst/>
            </a:prstGeom>
            <a:noFill/>
            <a:ln w="9525">
              <a:noFill/>
              <a:miter lim="800000"/>
            </a:ln>
          </p:spPr>
          <p:txBody>
            <a:bodyPr wrap="square" lIns="45720" tIns="22860" rIns="45720" bIns="22860">
              <a:spAutoFit/>
            </a:bodyPr>
            <a:lstStyle/>
            <a:p>
              <a:pPr algn="ctr" defTabSz="1087755"/>
              <a:r>
                <a:rPr lang="en-US" sz="14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Interest</a:t>
              </a:r>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 Box 10"/>
            <p:cNvSpPr txBox="1">
              <a:spLocks noChangeArrowheads="1"/>
            </p:cNvSpPr>
            <p:nvPr/>
          </p:nvSpPr>
          <p:spPr bwMode="auto">
            <a:xfrm>
              <a:off x="3328026" y="4366052"/>
              <a:ext cx="925512" cy="400009"/>
            </a:xfrm>
            <a:prstGeom prst="rect">
              <a:avLst/>
            </a:prstGeom>
            <a:noFill/>
            <a:ln w="9525">
              <a:noFill/>
              <a:miter lim="800000"/>
            </a:ln>
          </p:spPr>
          <p:txBody>
            <a:bodyPr wrap="square" lIns="45720" tIns="22860" rIns="45720" bIns="22860">
              <a:spAutoFit/>
            </a:bodyPr>
            <a:lstStyle/>
            <a:p>
              <a:pPr algn="ctr" defTabSz="1087755"/>
              <a:r>
                <a:rPr lang="en-US" sz="14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Another</a:t>
              </a:r>
              <a:endParaRPr lang="en-US" sz="14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defTabSz="1087755"/>
              <a:r>
                <a:rPr lang="en-US" sz="14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Cost</a:t>
              </a:r>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ext Box 10"/>
            <p:cNvSpPr txBox="1">
              <a:spLocks noChangeArrowheads="1"/>
            </p:cNvSpPr>
            <p:nvPr/>
          </p:nvSpPr>
          <p:spPr bwMode="auto">
            <a:xfrm>
              <a:off x="4252010" y="4366052"/>
              <a:ext cx="925512" cy="400009"/>
            </a:xfrm>
            <a:prstGeom prst="rect">
              <a:avLst/>
            </a:prstGeom>
            <a:noFill/>
            <a:ln w="9525">
              <a:noFill/>
              <a:miter lim="800000"/>
            </a:ln>
          </p:spPr>
          <p:txBody>
            <a:bodyPr wrap="square" lIns="45720" tIns="22860" rIns="45720" bIns="22860">
              <a:spAutoFit/>
            </a:bodyPr>
            <a:lstStyle/>
            <a:p>
              <a:pPr algn="ctr" defTabSz="1087755"/>
              <a:r>
                <a:rPr lang="en-US" sz="14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Labor </a:t>
              </a:r>
              <a:endParaRPr lang="en-US" sz="14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defTabSz="1087755"/>
              <a:r>
                <a:rPr lang="en-US" sz="14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Payment</a:t>
              </a:r>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Text Box 10"/>
            <p:cNvSpPr txBox="1">
              <a:spLocks noChangeArrowheads="1"/>
            </p:cNvSpPr>
            <p:nvPr/>
          </p:nvSpPr>
          <p:spPr bwMode="auto">
            <a:xfrm>
              <a:off x="5175994" y="4366052"/>
              <a:ext cx="925512" cy="400009"/>
            </a:xfrm>
            <a:prstGeom prst="rect">
              <a:avLst/>
            </a:prstGeom>
            <a:noFill/>
            <a:ln w="9525">
              <a:noFill/>
              <a:miter lim="800000"/>
            </a:ln>
          </p:spPr>
          <p:txBody>
            <a:bodyPr wrap="square" lIns="45720" tIns="22860" rIns="45720" bIns="22860">
              <a:spAutoFit/>
            </a:bodyPr>
            <a:lstStyle/>
            <a:p>
              <a:pPr algn="ctr" defTabSz="1087755"/>
              <a:r>
                <a:rPr lang="en-US" sz="14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Tax</a:t>
              </a:r>
              <a:endParaRPr lang="en-US" sz="14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defTabSz="1087755"/>
              <a:r>
                <a:rPr lang="en-US" sz="14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Expense</a:t>
              </a:r>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0" name="Straight Connector 88"/>
            <p:cNvCxnSpPr/>
            <p:nvPr/>
          </p:nvCxnSpPr>
          <p:spPr>
            <a:xfrm>
              <a:off x="522288" y="4248150"/>
              <a:ext cx="5579218" cy="1329"/>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Text Box 7"/>
            <p:cNvSpPr txBox="1">
              <a:spLocks noChangeArrowheads="1"/>
            </p:cNvSpPr>
            <p:nvPr/>
          </p:nvSpPr>
          <p:spPr bwMode="auto">
            <a:xfrm>
              <a:off x="2562074" y="3604052"/>
              <a:ext cx="600282" cy="400009"/>
            </a:xfrm>
            <a:prstGeom prst="rect">
              <a:avLst/>
            </a:prstGeom>
            <a:noFill/>
            <a:ln w="9525">
              <a:noFill/>
              <a:miter lim="800000"/>
            </a:ln>
          </p:spPr>
          <p:txBody>
            <a:bodyPr wrap="none" lIns="45720" tIns="22860" rIns="45720" bIns="22860">
              <a:spAutoFit/>
            </a:bodyPr>
            <a:lstStyle/>
            <a:p>
              <a:pPr algn="ctr" defTabSz="1087755"/>
              <a:r>
                <a:rPr lang="en-CA" sz="2800" spc="-150">
                  <a:solidFill>
                    <a:schemeClr val="bg1"/>
                  </a:solidFill>
                  <a:latin typeface="Open Sans Light" pitchFamily="34" charset="0"/>
                  <a:ea typeface="Open Sans Light" pitchFamily="34" charset="0"/>
                  <a:cs typeface="Open Sans Light" pitchFamily="34" charset="0"/>
                </a:rPr>
                <a:t>90%</a:t>
              </a:r>
              <a:endParaRPr lang="en-CA" sz="2800" spc="-150">
                <a:solidFill>
                  <a:schemeClr val="bg1"/>
                </a:solidFill>
                <a:latin typeface="Open Sans Light" pitchFamily="34" charset="0"/>
                <a:ea typeface="Open Sans Light" pitchFamily="34" charset="0"/>
                <a:cs typeface="Open Sans Light" pitchFamily="34" charset="0"/>
              </a:endParaRPr>
            </a:p>
          </p:txBody>
        </p:sp>
        <p:sp>
          <p:nvSpPr>
            <p:cNvPr id="22" name="Text Box 7"/>
            <p:cNvSpPr txBox="1">
              <a:spLocks noChangeArrowheads="1"/>
            </p:cNvSpPr>
            <p:nvPr/>
          </p:nvSpPr>
          <p:spPr bwMode="auto">
            <a:xfrm>
              <a:off x="3487585" y="3604052"/>
              <a:ext cx="600282" cy="400009"/>
            </a:xfrm>
            <a:prstGeom prst="rect">
              <a:avLst/>
            </a:prstGeom>
            <a:noFill/>
            <a:ln w="9525">
              <a:noFill/>
              <a:miter lim="800000"/>
            </a:ln>
          </p:spPr>
          <p:txBody>
            <a:bodyPr wrap="none" lIns="45720" tIns="22860" rIns="45720" bIns="22860">
              <a:spAutoFit/>
            </a:bodyPr>
            <a:lstStyle/>
            <a:p>
              <a:pPr algn="ctr" defTabSz="1087755"/>
              <a:r>
                <a:rPr lang="en-CA" sz="2800" spc="-150">
                  <a:solidFill>
                    <a:schemeClr val="bg1"/>
                  </a:solidFill>
                  <a:latin typeface="Open Sans Light" pitchFamily="34" charset="0"/>
                  <a:ea typeface="Open Sans Light" pitchFamily="34" charset="0"/>
                  <a:cs typeface="Open Sans Light" pitchFamily="34" charset="0"/>
                </a:rPr>
                <a:t>67%</a:t>
              </a:r>
              <a:endParaRPr lang="en-CA" sz="2800" spc="-150">
                <a:solidFill>
                  <a:schemeClr val="bg1"/>
                </a:solidFill>
                <a:latin typeface="Open Sans Light" pitchFamily="34" charset="0"/>
                <a:ea typeface="Open Sans Light" pitchFamily="34" charset="0"/>
                <a:cs typeface="Open Sans Light" pitchFamily="34" charset="0"/>
              </a:endParaRPr>
            </a:p>
          </p:txBody>
        </p:sp>
        <p:sp>
          <p:nvSpPr>
            <p:cNvPr id="23" name="Text Box 7"/>
            <p:cNvSpPr txBox="1">
              <a:spLocks noChangeArrowheads="1"/>
            </p:cNvSpPr>
            <p:nvPr/>
          </p:nvSpPr>
          <p:spPr bwMode="auto">
            <a:xfrm>
              <a:off x="4413098" y="3604052"/>
              <a:ext cx="600282" cy="400009"/>
            </a:xfrm>
            <a:prstGeom prst="rect">
              <a:avLst/>
            </a:prstGeom>
            <a:noFill/>
            <a:ln w="9525">
              <a:noFill/>
              <a:miter lim="800000"/>
            </a:ln>
          </p:spPr>
          <p:txBody>
            <a:bodyPr wrap="none" lIns="45720" tIns="22860" rIns="45720" bIns="22860">
              <a:spAutoFit/>
            </a:bodyPr>
            <a:lstStyle/>
            <a:p>
              <a:pPr algn="ctr" defTabSz="1087755"/>
              <a:r>
                <a:rPr lang="en-CA" sz="2800" spc="-150">
                  <a:solidFill>
                    <a:schemeClr val="bg1"/>
                  </a:solidFill>
                  <a:latin typeface="Open Sans Light" pitchFamily="34" charset="0"/>
                  <a:ea typeface="Open Sans Light" pitchFamily="34" charset="0"/>
                  <a:cs typeface="Open Sans Light" pitchFamily="34" charset="0"/>
                </a:rPr>
                <a:t>54%</a:t>
              </a:r>
              <a:endParaRPr lang="en-CA" sz="2800" spc="-150">
                <a:solidFill>
                  <a:schemeClr val="bg1"/>
                </a:solidFill>
                <a:latin typeface="Open Sans Light" pitchFamily="34" charset="0"/>
                <a:ea typeface="Open Sans Light" pitchFamily="34" charset="0"/>
                <a:cs typeface="Open Sans Light" pitchFamily="34" charset="0"/>
              </a:endParaRPr>
            </a:p>
          </p:txBody>
        </p:sp>
        <p:sp>
          <p:nvSpPr>
            <p:cNvPr id="24" name="Text Box 7"/>
            <p:cNvSpPr txBox="1">
              <a:spLocks noChangeArrowheads="1"/>
            </p:cNvSpPr>
            <p:nvPr/>
          </p:nvSpPr>
          <p:spPr bwMode="auto">
            <a:xfrm>
              <a:off x="5338609" y="3604052"/>
              <a:ext cx="600282" cy="400009"/>
            </a:xfrm>
            <a:prstGeom prst="rect">
              <a:avLst/>
            </a:prstGeom>
            <a:noFill/>
            <a:ln w="9525">
              <a:noFill/>
              <a:miter lim="800000"/>
            </a:ln>
          </p:spPr>
          <p:txBody>
            <a:bodyPr wrap="none" lIns="45720" tIns="22860" rIns="45720" bIns="22860">
              <a:spAutoFit/>
            </a:bodyPr>
            <a:lstStyle/>
            <a:p>
              <a:pPr algn="ctr" defTabSz="1087755"/>
              <a:r>
                <a:rPr lang="en-CA" sz="2800" spc="-150">
                  <a:solidFill>
                    <a:schemeClr val="bg1"/>
                  </a:solidFill>
                  <a:latin typeface="Open Sans Light" pitchFamily="34" charset="0"/>
                  <a:ea typeface="Open Sans Light" pitchFamily="34" charset="0"/>
                  <a:cs typeface="Open Sans Light" pitchFamily="34" charset="0"/>
                </a:rPr>
                <a:t>85%</a:t>
              </a:r>
              <a:endParaRPr lang="en-CA" sz="2800" spc="-150">
                <a:solidFill>
                  <a:schemeClr val="bg1"/>
                </a:solidFill>
                <a:latin typeface="Open Sans Light" pitchFamily="34" charset="0"/>
                <a:ea typeface="Open Sans Light" pitchFamily="34" charset="0"/>
                <a:cs typeface="Open Sans Light" pitchFamily="34" charset="0"/>
              </a:endParaRPr>
            </a:p>
          </p:txBody>
        </p:sp>
        <p:sp>
          <p:nvSpPr>
            <p:cNvPr id="25" name="Text Box 7"/>
            <p:cNvSpPr txBox="1">
              <a:spLocks noChangeArrowheads="1"/>
            </p:cNvSpPr>
            <p:nvPr/>
          </p:nvSpPr>
          <p:spPr bwMode="auto">
            <a:xfrm>
              <a:off x="1608888" y="3604052"/>
              <a:ext cx="600282" cy="400009"/>
            </a:xfrm>
            <a:prstGeom prst="rect">
              <a:avLst/>
            </a:prstGeom>
            <a:noFill/>
            <a:ln w="9525">
              <a:noFill/>
              <a:miter lim="800000"/>
            </a:ln>
          </p:spPr>
          <p:txBody>
            <a:bodyPr wrap="none" lIns="45720" tIns="22860" rIns="45720" bIns="22860">
              <a:spAutoFit/>
            </a:bodyPr>
            <a:lstStyle/>
            <a:p>
              <a:pPr algn="ctr" defTabSz="1087755"/>
              <a:r>
                <a:rPr lang="en-CA" sz="2800" spc="-150">
                  <a:solidFill>
                    <a:schemeClr val="bg1"/>
                  </a:solidFill>
                  <a:latin typeface="Open Sans Light" pitchFamily="34" charset="0"/>
                  <a:ea typeface="Open Sans Light" pitchFamily="34" charset="0"/>
                  <a:cs typeface="Open Sans Light" pitchFamily="34" charset="0"/>
                </a:rPr>
                <a:t>39%</a:t>
              </a:r>
              <a:endParaRPr lang="en-CA" sz="2800" spc="-150">
                <a:solidFill>
                  <a:schemeClr val="bg1"/>
                </a:solidFill>
                <a:latin typeface="Open Sans Light" pitchFamily="34" charset="0"/>
                <a:ea typeface="Open Sans Light" pitchFamily="34" charset="0"/>
                <a:cs typeface="Open Sans Light" pitchFamily="34" charset="0"/>
              </a:endParaRPr>
            </a:p>
          </p:txBody>
        </p:sp>
        <p:sp>
          <p:nvSpPr>
            <p:cNvPr id="26" name="Text Box 7"/>
            <p:cNvSpPr txBox="1">
              <a:spLocks noChangeArrowheads="1"/>
            </p:cNvSpPr>
            <p:nvPr/>
          </p:nvSpPr>
          <p:spPr bwMode="auto">
            <a:xfrm>
              <a:off x="683375" y="3604052"/>
              <a:ext cx="600282" cy="400009"/>
            </a:xfrm>
            <a:prstGeom prst="rect">
              <a:avLst/>
            </a:prstGeom>
            <a:noFill/>
            <a:ln w="9525">
              <a:noFill/>
              <a:miter lim="800000"/>
            </a:ln>
          </p:spPr>
          <p:txBody>
            <a:bodyPr wrap="none" lIns="45720" tIns="22860" rIns="45720" bIns="22860">
              <a:spAutoFit/>
            </a:bodyPr>
            <a:lstStyle/>
            <a:p>
              <a:pPr algn="ctr" defTabSz="1087755"/>
              <a:r>
                <a:rPr lang="en-CA" sz="2800" spc="-150" dirty="0">
                  <a:solidFill>
                    <a:schemeClr val="bg1"/>
                  </a:solidFill>
                  <a:latin typeface="Open Sans Light" pitchFamily="34" charset="0"/>
                  <a:ea typeface="Open Sans Light" pitchFamily="34" charset="0"/>
                  <a:cs typeface="Open Sans Light" pitchFamily="34" charset="0"/>
                </a:rPr>
                <a:t>79%</a:t>
              </a:r>
              <a:endParaRPr lang="en-CA" sz="2800" spc="-150" dirty="0">
                <a:solidFill>
                  <a:schemeClr val="bg1"/>
                </a:solidFill>
                <a:latin typeface="Open Sans Light" pitchFamily="34" charset="0"/>
                <a:ea typeface="Open Sans Light" pitchFamily="34" charset="0"/>
                <a:cs typeface="Open Sans Light" pitchFamily="34" charset="0"/>
              </a:endParaRPr>
            </a:p>
          </p:txBody>
        </p:sp>
        <p:sp>
          <p:nvSpPr>
            <p:cNvPr id="27" name="Text Box 10"/>
            <p:cNvSpPr txBox="1">
              <a:spLocks noChangeArrowheads="1"/>
            </p:cNvSpPr>
            <p:nvPr/>
          </p:nvSpPr>
          <p:spPr bwMode="auto">
            <a:xfrm>
              <a:off x="6555180" y="1657349"/>
              <a:ext cx="2187520" cy="941956"/>
            </a:xfrm>
            <a:prstGeom prst="rect">
              <a:avLst/>
            </a:prstGeom>
            <a:noFill/>
            <a:ln w="9525">
              <a:noFill/>
              <a:miter lim="800000"/>
            </a:ln>
          </p:spPr>
          <p:txBody>
            <a:bodyPr wrap="square" lIns="45720" tIns="22860" rIns="45720" bIns="22860">
              <a:spAutoFit/>
            </a:bodyPr>
            <a:lstStyle/>
            <a:p>
              <a:pPr defTabSz="1087755"/>
              <a:r>
                <a:rPr lang="en-US" sz="1400" i="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Nullam eu tempor purus. </a:t>
              </a:r>
              <a:endParaRPr lang="en-US" sz="1400" i="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defTabSz="1087755"/>
              <a:r>
                <a:rPr lang="en-US" sz="1400" i="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Nunc a leo magna, sit amet consequat risus. Etiam faucibus tortor a ipsum vehicula sed hendrerit eros suscipit. </a:t>
              </a:r>
              <a:endParaRPr lang="en-US" sz="1400" i="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Text Box 10"/>
            <p:cNvSpPr txBox="1">
              <a:spLocks noChangeArrowheads="1"/>
            </p:cNvSpPr>
            <p:nvPr/>
          </p:nvSpPr>
          <p:spPr bwMode="auto">
            <a:xfrm>
              <a:off x="6553200" y="2952750"/>
              <a:ext cx="2189499" cy="1509711"/>
            </a:xfrm>
            <a:prstGeom prst="rect">
              <a:avLst/>
            </a:prstGeom>
            <a:noFill/>
            <a:ln w="9525">
              <a:noFill/>
              <a:miter lim="800000"/>
            </a:ln>
          </p:spPr>
          <p:txBody>
            <a:bodyPr wrap="square" lIns="45720" tIns="22860" rIns="45720" bIns="22860">
              <a:spAutoFit/>
            </a:bodyPr>
            <a:lstStyle/>
            <a:p>
              <a:pPr defTabSz="1087755"/>
              <a:r>
                <a:rPr lang="en-US" sz="16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Special Condition</a:t>
              </a:r>
              <a:endParaRPr lang="en-US" sz="16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defTabSz="1087755"/>
              <a:endParaRPr lang="en-US" sz="10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defTabSz="1087755"/>
              <a:r>
                <a:rPr lang="en-US" sz="11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Nullam eu tempor purus. Nunc a leo magna, sit amet consequat risus. Etiam faucibus tortor a ipsum vehicula sed hendrerit eros suscipit. Mauris quam dolor, cursus at porta et, luctus eget purus. Nunc tempor luctus interdum. Duis libero leo, consequat ut accumsan eu.</a:t>
              </a:r>
              <a:endPar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9" name="组合 8"/>
          <p:cNvGrpSpPr/>
          <p:nvPr/>
        </p:nvGrpSpPr>
        <p:grpSpPr bwMode="auto">
          <a:xfrm>
            <a:off x="3004320" y="333830"/>
            <a:ext cx="6190345" cy="6190342"/>
            <a:chOff x="-388653" y="217475"/>
            <a:chExt cx="6422744" cy="6423051"/>
          </a:xfrm>
        </p:grpSpPr>
        <p:sp>
          <p:nvSpPr>
            <p:cNvPr id="11" name="椭圆 10"/>
            <p:cNvSpPr/>
            <p:nvPr/>
          </p:nvSpPr>
          <p:spPr>
            <a:xfrm>
              <a:off x="-388653" y="217475"/>
              <a:ext cx="6422744" cy="6423051"/>
            </a:xfrm>
            <a:prstGeom prst="ellipse">
              <a:avLst/>
            </a:prstGeom>
            <a:noFill/>
            <a:ln>
              <a:solidFill>
                <a:srgbClr val="A7B9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nvGrpSpPr>
            <p:cNvPr id="12" name="组合 1"/>
            <p:cNvGrpSpPr/>
            <p:nvPr/>
          </p:nvGrpSpPr>
          <p:grpSpPr bwMode="auto">
            <a:xfrm>
              <a:off x="-185157" y="1919201"/>
              <a:ext cx="6206918" cy="2544927"/>
              <a:chOff x="-185157" y="1919201"/>
              <a:chExt cx="6206918" cy="2544927"/>
            </a:xfrm>
          </p:grpSpPr>
          <p:sp>
            <p:nvSpPr>
              <p:cNvPr id="13" name="椭圆 12"/>
              <p:cNvSpPr/>
              <p:nvPr/>
            </p:nvSpPr>
            <p:spPr>
              <a:xfrm>
                <a:off x="5802241" y="4244597"/>
                <a:ext cx="219520" cy="219531"/>
              </a:xfrm>
              <a:prstGeom prst="ellipse">
                <a:avLst/>
              </a:prstGeom>
              <a:solidFill>
                <a:srgbClr val="F76B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5" name="椭圆 14"/>
              <p:cNvSpPr/>
              <p:nvPr/>
            </p:nvSpPr>
            <p:spPr>
              <a:xfrm>
                <a:off x="-185157" y="1919201"/>
                <a:ext cx="219520" cy="219531"/>
              </a:xfrm>
              <a:prstGeom prst="ellipse">
                <a:avLst/>
              </a:prstGeom>
              <a:solidFill>
                <a:srgbClr val="F76B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grpSp>
      <p:sp>
        <p:nvSpPr>
          <p:cNvPr id="16" name="矩形 15"/>
          <p:cNvSpPr/>
          <p:nvPr/>
        </p:nvSpPr>
        <p:spPr>
          <a:xfrm>
            <a:off x="4255339" y="3457355"/>
            <a:ext cx="3865562" cy="738664"/>
          </a:xfrm>
          <a:prstGeom prst="rect">
            <a:avLst/>
          </a:prstGeom>
        </p:spPr>
        <p:txBody>
          <a:bodyPr lIns="0" tIns="0" rIns="0" bIns="0">
            <a:spAutoFit/>
          </a:bodyPr>
          <a:lstStyle/>
          <a:p>
            <a:pPr algn="ctr" eaLnBrk="1" hangingPunct="1">
              <a:defRPr/>
            </a:pPr>
            <a:r>
              <a:rPr lang="zh-CN" altLang="en-US" sz="4800" b="1" noProof="1">
                <a:solidFill>
                  <a:srgbClr val="F76B47"/>
                </a:solidFill>
                <a:latin typeface="微软雅黑" panose="020B0503020204020204" pitchFamily="34" charset="-122"/>
                <a:ea typeface="微软雅黑" panose="020B0503020204020204" pitchFamily="34" charset="-122"/>
                <a:cs typeface="+mn-ea"/>
                <a:sym typeface="Arial" panose="020B0604020202020204" pitchFamily="34" charset="0"/>
              </a:rPr>
              <a:t>加入标题描述</a:t>
            </a:r>
            <a:endParaRPr lang="zh-CN" altLang="en-US" sz="4800" b="1" noProof="1">
              <a:solidFill>
                <a:srgbClr val="F76B47"/>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7" name="TextBox 11"/>
          <p:cNvSpPr txBox="1"/>
          <p:nvPr/>
        </p:nvSpPr>
        <p:spPr>
          <a:xfrm>
            <a:off x="4297065" y="4215271"/>
            <a:ext cx="3743332" cy="276999"/>
          </a:xfrm>
          <a:prstGeom prst="rect">
            <a:avLst/>
          </a:prstGeom>
          <a:noFill/>
        </p:spPr>
        <p:txBody>
          <a:bodyPr wrap="none">
            <a:spAutoFit/>
          </a:bodyPr>
          <a:lstStyle/>
          <a:p>
            <a:pPr marL="171450" lvl="1" indent="-171450">
              <a:buFont typeface="Arial" panose="020B0604020202020204" pitchFamily="34" charset="0"/>
              <a:buChar char="•"/>
              <a:defRPr/>
            </a:pPr>
            <a:r>
              <a:rPr lang="zh-CN" altLang="en-US" sz="12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添加相关标题文字添加相关标题文字相关标题文字</a:t>
            </a:r>
            <a:endParaRPr lang="en-US" altLang="zh-CN" sz="1200" noProof="1">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TextBox 11"/>
          <p:cNvSpPr txBox="1"/>
          <p:nvPr/>
        </p:nvSpPr>
        <p:spPr>
          <a:xfrm>
            <a:off x="4297065" y="4530956"/>
            <a:ext cx="3743332" cy="276999"/>
          </a:xfrm>
          <a:prstGeom prst="rect">
            <a:avLst/>
          </a:prstGeom>
          <a:noFill/>
        </p:spPr>
        <p:txBody>
          <a:bodyPr wrap="none">
            <a:spAutoFit/>
          </a:bodyPr>
          <a:lstStyle/>
          <a:p>
            <a:pPr marL="171450" lvl="1" indent="-171450">
              <a:buFont typeface="Arial" panose="020B0604020202020204" pitchFamily="34" charset="0"/>
              <a:buChar char="•"/>
              <a:defRPr/>
            </a:pPr>
            <a:r>
              <a:rPr lang="zh-CN" altLang="en-US" sz="12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添加相关标题文字添加相关标题文字相关标题文字</a:t>
            </a:r>
            <a:endParaRPr lang="en-US" altLang="zh-CN" sz="1200" noProof="1">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9" name="椭圆 18"/>
          <p:cNvSpPr/>
          <p:nvPr/>
        </p:nvSpPr>
        <p:spPr>
          <a:xfrm>
            <a:off x="5469633" y="1825497"/>
            <a:ext cx="1422188" cy="1417338"/>
          </a:xfrm>
          <a:prstGeom prst="ellipse">
            <a:avLst/>
          </a:prstGeom>
          <a:solidFill>
            <a:srgbClr val="A7B9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6000" noProof="1">
                <a:latin typeface="微软雅黑" panose="020B0503020204020204" pitchFamily="34" charset="-122"/>
                <a:ea typeface="微软雅黑" panose="020B0503020204020204" pitchFamily="34" charset="-122"/>
              </a:rPr>
              <a:t>3</a:t>
            </a:r>
            <a:endParaRPr lang="zh-CN" altLang="en-US" sz="6000" noProof="1">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500" fill="hold"/>
                                            <p:tgtEl>
                                              <p:spTgt spid="9"/>
                                            </p:tgtEl>
                                            <p:attrNameLst>
                                              <p:attrName>ppt_w</p:attrName>
                                            </p:attrNameLst>
                                          </p:cBhvr>
                                          <p:tavLst>
                                            <p:tav tm="0">
                                              <p:val>
                                                <p:fltVal val="0"/>
                                              </p:val>
                                            </p:tav>
                                            <p:tav tm="100000">
                                              <p:val>
                                                <p:strVal val="#ppt_w"/>
                                              </p:val>
                                            </p:tav>
                                          </p:tavLst>
                                        </p:anim>
                                        <p:anim calcmode="lin" valueType="num">
                                          <p:cBhvr>
                                            <p:cTn id="14" dur="1500" fill="hold"/>
                                            <p:tgtEl>
                                              <p:spTgt spid="9"/>
                                            </p:tgtEl>
                                            <p:attrNameLst>
                                              <p:attrName>ppt_h</p:attrName>
                                            </p:attrNameLst>
                                          </p:cBhvr>
                                          <p:tavLst>
                                            <p:tav tm="0">
                                              <p:val>
                                                <p:fltVal val="0"/>
                                              </p:val>
                                            </p:tav>
                                            <p:tav tm="100000">
                                              <p:val>
                                                <p:strVal val="#ppt_h"/>
                                              </p:val>
                                            </p:tav>
                                          </p:tavLst>
                                        </p:anim>
                                        <p:anim calcmode="lin" valueType="num">
                                          <p:cBhvr>
                                            <p:cTn id="15" dur="1500" fill="hold"/>
                                            <p:tgtEl>
                                              <p:spTgt spid="9"/>
                                            </p:tgtEl>
                                            <p:attrNameLst>
                                              <p:attrName>style.rotation</p:attrName>
                                            </p:attrNameLst>
                                          </p:cBhvr>
                                          <p:tavLst>
                                            <p:tav tm="0">
                                              <p:val>
                                                <p:fltVal val="360"/>
                                              </p:val>
                                            </p:tav>
                                            <p:tav tm="100000">
                                              <p:val>
                                                <p:fltVal val="0"/>
                                              </p:val>
                                            </p:tav>
                                          </p:tavLst>
                                        </p:anim>
                                        <p:animEffect transition="in" filter="fade">
                                          <p:cBhvr>
                                            <p:cTn id="16" dur="1500"/>
                                            <p:tgtEl>
                                              <p:spTgt spid="9"/>
                                            </p:tgtEl>
                                          </p:cBhvr>
                                        </p:animEffect>
                                      </p:childTnLst>
                                    </p:cTn>
                                  </p:par>
                                </p:childTnLst>
                              </p:cTn>
                            </p:par>
                            <p:par>
                              <p:cTn id="17" fill="hold">
                                <p:stCondLst>
                                  <p:cond delay="2500"/>
                                </p:stCondLst>
                                <p:childTnLst>
                                  <p:par>
                                    <p:cTn id="18" presetID="2" presetClass="entr" presetSubtype="8" fill="hold" grpId="0" nodeType="afterEffect" p14:presetBounceEnd="50000">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14:bounceEnd="50000">
                                          <p:cBhvr additive="base">
                                            <p:cTn id="20" dur="750" fill="hold"/>
                                            <p:tgtEl>
                                              <p:spTgt spid="19"/>
                                            </p:tgtEl>
                                            <p:attrNameLst>
                                              <p:attrName>ppt_x</p:attrName>
                                            </p:attrNameLst>
                                          </p:cBhvr>
                                          <p:tavLst>
                                            <p:tav tm="0">
                                              <p:val>
                                                <p:strVal val="0-#ppt_w/2"/>
                                              </p:val>
                                            </p:tav>
                                            <p:tav tm="100000">
                                              <p:val>
                                                <p:strVal val="#ppt_x"/>
                                              </p:val>
                                            </p:tav>
                                          </p:tavLst>
                                        </p:anim>
                                        <p:anim calcmode="lin" valueType="num" p14:bounceEnd="50000">
                                          <p:cBhvr additive="base">
                                            <p:cTn id="21" dur="750" fill="hold"/>
                                            <p:tgtEl>
                                              <p:spTgt spid="19"/>
                                            </p:tgtEl>
                                            <p:attrNameLst>
                                              <p:attrName>ppt_y</p:attrName>
                                            </p:attrNameLst>
                                          </p:cBhvr>
                                          <p:tavLst>
                                            <p:tav tm="0">
                                              <p:val>
                                                <p:strVal val="#ppt_y"/>
                                              </p:val>
                                            </p:tav>
                                            <p:tav tm="100000">
                                              <p:val>
                                                <p:strVal val="#ppt_y"/>
                                              </p:val>
                                            </p:tav>
                                          </p:tavLst>
                                        </p:anim>
                                      </p:childTnLst>
                                    </p:cTn>
                                  </p:par>
                                </p:childTnLst>
                              </p:cTn>
                            </p:par>
                            <p:par>
                              <p:cTn id="22" fill="hold">
                                <p:stCondLst>
                                  <p:cond delay="3500"/>
                                </p:stCondLst>
                                <p:childTnLst>
                                  <p:par>
                                    <p:cTn id="23" presetID="23" presetClass="entr" presetSubtype="32"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strVal val="4*#ppt_w"/>
                                              </p:val>
                                            </p:tav>
                                            <p:tav tm="100000">
                                              <p:val>
                                                <p:strVal val="#ppt_w"/>
                                              </p:val>
                                            </p:tav>
                                          </p:tavLst>
                                        </p:anim>
                                        <p:anim calcmode="lin" valueType="num">
                                          <p:cBhvr>
                                            <p:cTn id="26" dur="500" fill="hold"/>
                                            <p:tgtEl>
                                              <p:spTgt spid="16"/>
                                            </p:tgtEl>
                                            <p:attrNameLst>
                                              <p:attrName>ppt_h</p:attrName>
                                            </p:attrNameLst>
                                          </p:cBhvr>
                                          <p:tavLst>
                                            <p:tav tm="0">
                                              <p:val>
                                                <p:strVal val="4*#ppt_h"/>
                                              </p:val>
                                            </p:tav>
                                            <p:tav tm="100000">
                                              <p:val>
                                                <p:strVal val="#ppt_h"/>
                                              </p:val>
                                            </p:tav>
                                          </p:tavLst>
                                        </p:anim>
                                      </p:childTnLst>
                                    </p:cTn>
                                  </p:par>
                                </p:childTnLst>
                              </p:cTn>
                            </p:par>
                            <p:par>
                              <p:cTn id="27" fill="hold">
                                <p:stCondLst>
                                  <p:cond delay="4000"/>
                                </p:stCondLst>
                                <p:childTnLst>
                                  <p:par>
                                    <p:cTn id="28" presetID="12" presetClass="entr" presetSubtype="8"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p:tgtEl>
                                              <p:spTgt spid="17"/>
                                            </p:tgtEl>
                                            <p:attrNameLst>
                                              <p:attrName>ppt_x</p:attrName>
                                            </p:attrNameLst>
                                          </p:cBhvr>
                                          <p:tavLst>
                                            <p:tav tm="0">
                                              <p:val>
                                                <p:strVal val="#ppt_x-#ppt_w*1.125000"/>
                                              </p:val>
                                            </p:tav>
                                            <p:tav tm="100000">
                                              <p:val>
                                                <p:strVal val="#ppt_x"/>
                                              </p:val>
                                            </p:tav>
                                          </p:tavLst>
                                        </p:anim>
                                        <p:animEffect transition="in" filter="wipe(right)">
                                          <p:cBhvr>
                                            <p:cTn id="31" dur="500"/>
                                            <p:tgtEl>
                                              <p:spTgt spid="17"/>
                                            </p:tgtEl>
                                          </p:cBhvr>
                                        </p:animEffect>
                                      </p:childTnLst>
                                    </p:cTn>
                                  </p:par>
                                </p:childTnLst>
                              </p:cTn>
                            </p:par>
                            <p:par>
                              <p:cTn id="32" fill="hold">
                                <p:stCondLst>
                                  <p:cond delay="4500"/>
                                </p:stCondLst>
                                <p:childTnLst>
                                  <p:par>
                                    <p:cTn id="33" presetID="1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p:tgtEl>
                                              <p:spTgt spid="18"/>
                                            </p:tgtEl>
                                            <p:attrNameLst>
                                              <p:attrName>ppt_x</p:attrName>
                                            </p:attrNameLst>
                                          </p:cBhvr>
                                          <p:tavLst>
                                            <p:tav tm="0">
                                              <p:val>
                                                <p:strVal val="#ppt_x-#ppt_w*1.125000"/>
                                              </p:val>
                                            </p:tav>
                                            <p:tav tm="100000">
                                              <p:val>
                                                <p:strVal val="#ppt_x"/>
                                              </p:val>
                                            </p:tav>
                                          </p:tavLst>
                                        </p:anim>
                                        <p:animEffect transition="in" filter="wipe(right)">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500" fill="hold"/>
                                            <p:tgtEl>
                                              <p:spTgt spid="9"/>
                                            </p:tgtEl>
                                            <p:attrNameLst>
                                              <p:attrName>ppt_w</p:attrName>
                                            </p:attrNameLst>
                                          </p:cBhvr>
                                          <p:tavLst>
                                            <p:tav tm="0">
                                              <p:val>
                                                <p:fltVal val="0"/>
                                              </p:val>
                                            </p:tav>
                                            <p:tav tm="100000">
                                              <p:val>
                                                <p:strVal val="#ppt_w"/>
                                              </p:val>
                                            </p:tav>
                                          </p:tavLst>
                                        </p:anim>
                                        <p:anim calcmode="lin" valueType="num">
                                          <p:cBhvr>
                                            <p:cTn id="14" dur="1500" fill="hold"/>
                                            <p:tgtEl>
                                              <p:spTgt spid="9"/>
                                            </p:tgtEl>
                                            <p:attrNameLst>
                                              <p:attrName>ppt_h</p:attrName>
                                            </p:attrNameLst>
                                          </p:cBhvr>
                                          <p:tavLst>
                                            <p:tav tm="0">
                                              <p:val>
                                                <p:fltVal val="0"/>
                                              </p:val>
                                            </p:tav>
                                            <p:tav tm="100000">
                                              <p:val>
                                                <p:strVal val="#ppt_h"/>
                                              </p:val>
                                            </p:tav>
                                          </p:tavLst>
                                        </p:anim>
                                        <p:anim calcmode="lin" valueType="num">
                                          <p:cBhvr>
                                            <p:cTn id="15" dur="1500" fill="hold"/>
                                            <p:tgtEl>
                                              <p:spTgt spid="9"/>
                                            </p:tgtEl>
                                            <p:attrNameLst>
                                              <p:attrName>style.rotation</p:attrName>
                                            </p:attrNameLst>
                                          </p:cBhvr>
                                          <p:tavLst>
                                            <p:tav tm="0">
                                              <p:val>
                                                <p:fltVal val="360"/>
                                              </p:val>
                                            </p:tav>
                                            <p:tav tm="100000">
                                              <p:val>
                                                <p:fltVal val="0"/>
                                              </p:val>
                                            </p:tav>
                                          </p:tavLst>
                                        </p:anim>
                                        <p:animEffect transition="in" filter="fade">
                                          <p:cBhvr>
                                            <p:cTn id="16" dur="1500"/>
                                            <p:tgtEl>
                                              <p:spTgt spid="9"/>
                                            </p:tgtEl>
                                          </p:cBhvr>
                                        </p:animEffect>
                                      </p:childTnLst>
                                    </p:cTn>
                                  </p:par>
                                </p:childTnLst>
                              </p:cTn>
                            </p:par>
                            <p:par>
                              <p:cTn id="17" fill="hold">
                                <p:stCondLst>
                                  <p:cond delay="2500"/>
                                </p:stCondLst>
                                <p:childTnLst>
                                  <p:par>
                                    <p:cTn id="18" presetID="2" presetClass="entr" presetSubtype="8"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750" fill="hold"/>
                                            <p:tgtEl>
                                              <p:spTgt spid="19"/>
                                            </p:tgtEl>
                                            <p:attrNameLst>
                                              <p:attrName>ppt_x</p:attrName>
                                            </p:attrNameLst>
                                          </p:cBhvr>
                                          <p:tavLst>
                                            <p:tav tm="0">
                                              <p:val>
                                                <p:strVal val="0-#ppt_w/2"/>
                                              </p:val>
                                            </p:tav>
                                            <p:tav tm="100000">
                                              <p:val>
                                                <p:strVal val="#ppt_x"/>
                                              </p:val>
                                            </p:tav>
                                          </p:tavLst>
                                        </p:anim>
                                        <p:anim calcmode="lin" valueType="num">
                                          <p:cBhvr additive="base">
                                            <p:cTn id="21" dur="750" fill="hold"/>
                                            <p:tgtEl>
                                              <p:spTgt spid="19"/>
                                            </p:tgtEl>
                                            <p:attrNameLst>
                                              <p:attrName>ppt_y</p:attrName>
                                            </p:attrNameLst>
                                          </p:cBhvr>
                                          <p:tavLst>
                                            <p:tav tm="0">
                                              <p:val>
                                                <p:strVal val="#ppt_y"/>
                                              </p:val>
                                            </p:tav>
                                            <p:tav tm="100000">
                                              <p:val>
                                                <p:strVal val="#ppt_y"/>
                                              </p:val>
                                            </p:tav>
                                          </p:tavLst>
                                        </p:anim>
                                      </p:childTnLst>
                                    </p:cTn>
                                  </p:par>
                                </p:childTnLst>
                              </p:cTn>
                            </p:par>
                            <p:par>
                              <p:cTn id="22" fill="hold">
                                <p:stCondLst>
                                  <p:cond delay="3500"/>
                                </p:stCondLst>
                                <p:childTnLst>
                                  <p:par>
                                    <p:cTn id="23" presetID="23" presetClass="entr" presetSubtype="32"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strVal val="4*#ppt_w"/>
                                              </p:val>
                                            </p:tav>
                                            <p:tav tm="100000">
                                              <p:val>
                                                <p:strVal val="#ppt_w"/>
                                              </p:val>
                                            </p:tav>
                                          </p:tavLst>
                                        </p:anim>
                                        <p:anim calcmode="lin" valueType="num">
                                          <p:cBhvr>
                                            <p:cTn id="26" dur="500" fill="hold"/>
                                            <p:tgtEl>
                                              <p:spTgt spid="16"/>
                                            </p:tgtEl>
                                            <p:attrNameLst>
                                              <p:attrName>ppt_h</p:attrName>
                                            </p:attrNameLst>
                                          </p:cBhvr>
                                          <p:tavLst>
                                            <p:tav tm="0">
                                              <p:val>
                                                <p:strVal val="4*#ppt_h"/>
                                              </p:val>
                                            </p:tav>
                                            <p:tav tm="100000">
                                              <p:val>
                                                <p:strVal val="#ppt_h"/>
                                              </p:val>
                                            </p:tav>
                                          </p:tavLst>
                                        </p:anim>
                                      </p:childTnLst>
                                    </p:cTn>
                                  </p:par>
                                </p:childTnLst>
                              </p:cTn>
                            </p:par>
                            <p:par>
                              <p:cTn id="27" fill="hold">
                                <p:stCondLst>
                                  <p:cond delay="4000"/>
                                </p:stCondLst>
                                <p:childTnLst>
                                  <p:par>
                                    <p:cTn id="28" presetID="12" presetClass="entr" presetSubtype="8"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p:tgtEl>
                                              <p:spTgt spid="17"/>
                                            </p:tgtEl>
                                            <p:attrNameLst>
                                              <p:attrName>ppt_x</p:attrName>
                                            </p:attrNameLst>
                                          </p:cBhvr>
                                          <p:tavLst>
                                            <p:tav tm="0">
                                              <p:val>
                                                <p:strVal val="#ppt_x-#ppt_w*1.125000"/>
                                              </p:val>
                                            </p:tav>
                                            <p:tav tm="100000">
                                              <p:val>
                                                <p:strVal val="#ppt_x"/>
                                              </p:val>
                                            </p:tav>
                                          </p:tavLst>
                                        </p:anim>
                                        <p:animEffect transition="in" filter="wipe(right)">
                                          <p:cBhvr>
                                            <p:cTn id="31" dur="500"/>
                                            <p:tgtEl>
                                              <p:spTgt spid="17"/>
                                            </p:tgtEl>
                                          </p:cBhvr>
                                        </p:animEffect>
                                      </p:childTnLst>
                                    </p:cTn>
                                  </p:par>
                                </p:childTnLst>
                              </p:cTn>
                            </p:par>
                            <p:par>
                              <p:cTn id="32" fill="hold">
                                <p:stCondLst>
                                  <p:cond delay="4500"/>
                                </p:stCondLst>
                                <p:childTnLst>
                                  <p:par>
                                    <p:cTn id="33" presetID="1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p:tgtEl>
                                              <p:spTgt spid="18"/>
                                            </p:tgtEl>
                                            <p:attrNameLst>
                                              <p:attrName>ppt_x</p:attrName>
                                            </p:attrNameLst>
                                          </p:cBhvr>
                                          <p:tavLst>
                                            <p:tav tm="0">
                                              <p:val>
                                                <p:strVal val="#ppt_x-#ppt_w*1.125000"/>
                                              </p:val>
                                            </p:tav>
                                            <p:tav tm="100000">
                                              <p:val>
                                                <p:strVal val="#ppt_x"/>
                                              </p:val>
                                            </p:tav>
                                          </p:tavLst>
                                        </p:anim>
                                        <p:animEffect transition="in" filter="wipe(right)">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967564" y="309965"/>
            <a:ext cx="4277533" cy="666427"/>
            <a:chOff x="3781586" y="154983"/>
            <a:chExt cx="4277533" cy="666427"/>
          </a:xfrm>
        </p:grpSpPr>
        <p:sp>
          <p:nvSpPr>
            <p:cNvPr id="2" name="矩形: 圆角 1"/>
            <p:cNvSpPr/>
            <p:nvPr/>
          </p:nvSpPr>
          <p:spPr>
            <a:xfrm>
              <a:off x="3781586" y="154983"/>
              <a:ext cx="4277533" cy="666427"/>
            </a:xfrm>
            <a:prstGeom prst="roundRect">
              <a:avLst>
                <a:gd name="adj" fmla="val 50000"/>
              </a:avLst>
            </a:prstGeom>
            <a:noFill/>
            <a:ln>
              <a:solidFill>
                <a:srgbClr val="A7B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8"/>
            <p:cNvSpPr txBox="1">
              <a:spLocks noChangeArrowheads="1"/>
            </p:cNvSpPr>
            <p:nvPr/>
          </p:nvSpPr>
          <p:spPr bwMode="auto">
            <a:xfrm>
              <a:off x="4292690" y="272752"/>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7B963"/>
                  </a:solidFill>
                  <a:latin typeface="微软雅黑" panose="020B0503020204020204" pitchFamily="34" charset="-122"/>
                  <a:ea typeface="微软雅黑" panose="020B0503020204020204" pitchFamily="34" charset="-122"/>
                  <a:sym typeface="Arial" panose="020B0604020202020204" pitchFamily="34" charset="0"/>
                </a:rPr>
                <a:t>加入标题描述</a:t>
              </a:r>
              <a:endParaRPr lang="zh-CN" altLang="en-US" sz="2800" dirty="0">
                <a:solidFill>
                  <a:srgbClr val="A7B963"/>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 name="组合 4"/>
          <p:cNvGrpSpPr/>
          <p:nvPr/>
        </p:nvGrpSpPr>
        <p:grpSpPr>
          <a:xfrm>
            <a:off x="1282313" y="1600200"/>
            <a:ext cx="9626468" cy="4282344"/>
            <a:chOff x="1038576" y="1799684"/>
            <a:chExt cx="10563831" cy="4699333"/>
          </a:xfrm>
        </p:grpSpPr>
        <p:sp>
          <p:nvSpPr>
            <p:cNvPr id="6" name="Oval 34"/>
            <p:cNvSpPr/>
            <p:nvPr/>
          </p:nvSpPr>
          <p:spPr>
            <a:xfrm flipH="1">
              <a:off x="1561338" y="1799684"/>
              <a:ext cx="3628112" cy="3628112"/>
            </a:xfrm>
            <a:prstGeom prst="ellipse">
              <a:avLst/>
            </a:prstGeom>
            <a:noFill/>
            <a:ln>
              <a:solidFill>
                <a:srgbClr val="A7B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p>
          </p:txBody>
        </p:sp>
        <p:sp>
          <p:nvSpPr>
            <p:cNvPr id="7" name="Rectangle 26"/>
            <p:cNvSpPr/>
            <p:nvPr/>
          </p:nvSpPr>
          <p:spPr>
            <a:xfrm flipH="1">
              <a:off x="1699037" y="2771266"/>
              <a:ext cx="3352714" cy="1992702"/>
            </a:xfrm>
            <a:prstGeom prst="rect">
              <a:avLst/>
            </a:prstGeom>
          </p:spPr>
          <p:txBody>
            <a:bodyPr wrap="square">
              <a:spAutoFit/>
            </a:bodyPr>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ctr"/>
              <a:r>
                <a:rPr lang="en-US" sz="1400" b="1" dirty="0">
                  <a:solidFill>
                    <a:schemeClr val="bg1">
                      <a:lumMod val="50000"/>
                    </a:schemeClr>
                  </a:solidFill>
                </a:rPr>
                <a:t>You will not believe </a:t>
              </a:r>
              <a:r>
                <a:rPr lang="en-US" sz="1400" dirty="0">
                  <a:solidFill>
                    <a:schemeClr val="bg1">
                      <a:lumMod val="50000"/>
                    </a:schemeClr>
                  </a:solidFill>
                </a:rPr>
                <a:t>all of the elements in this slide are all editable without reducing the quality, unlimited color, and unlimited size, none of which use jpg or </a:t>
              </a:r>
              <a:r>
                <a:rPr lang="en-US" sz="1400" dirty="0" err="1">
                  <a:solidFill>
                    <a:schemeClr val="bg1">
                      <a:lumMod val="50000"/>
                    </a:schemeClr>
                  </a:solidFill>
                </a:rPr>
                <a:t>png</a:t>
              </a:r>
              <a:r>
                <a:rPr lang="en-US" sz="1400" dirty="0">
                  <a:solidFill>
                    <a:schemeClr val="bg1">
                      <a:lumMod val="50000"/>
                    </a:schemeClr>
                  </a:solidFill>
                </a:rPr>
                <a:t>. pure vector of </a:t>
              </a:r>
              <a:r>
                <a:rPr lang="en-US" sz="1400" dirty="0" err="1">
                  <a:solidFill>
                    <a:schemeClr val="bg1">
                      <a:lumMod val="50000"/>
                    </a:schemeClr>
                  </a:solidFill>
                </a:rPr>
                <a:t>powerpoint</a:t>
              </a:r>
              <a:r>
                <a:rPr lang="en-US" sz="1400" dirty="0">
                  <a:solidFill>
                    <a:schemeClr val="bg1">
                      <a:lumMod val="50000"/>
                    </a:schemeClr>
                  </a:solidFill>
                </a:rPr>
                <a:t>.</a:t>
              </a:r>
              <a:endParaRPr lang="id-ID" sz="1400" b="1" dirty="0">
                <a:solidFill>
                  <a:schemeClr val="bg1">
                    <a:lumMod val="50000"/>
                  </a:schemeClr>
                </a:solidFill>
              </a:endParaRPr>
            </a:p>
            <a:p>
              <a:pPr algn="ctr"/>
              <a:r>
                <a:rPr lang="en-US" sz="1400" dirty="0">
                  <a:solidFill>
                    <a:schemeClr val="bg1">
                      <a:lumMod val="50000"/>
                    </a:schemeClr>
                  </a:solidFill>
                </a:rPr>
                <a:t> I am alone, and feel the charm of existence in this spot, which was created for the bliss</a:t>
              </a:r>
              <a:endParaRPr lang="id-ID" sz="1400" dirty="0">
                <a:solidFill>
                  <a:schemeClr val="bg1">
                    <a:lumMod val="50000"/>
                  </a:schemeClr>
                </a:solidFill>
              </a:endParaRPr>
            </a:p>
          </p:txBody>
        </p:sp>
        <p:grpSp>
          <p:nvGrpSpPr>
            <p:cNvPr id="9" name="组合 8"/>
            <p:cNvGrpSpPr/>
            <p:nvPr/>
          </p:nvGrpSpPr>
          <p:grpSpPr>
            <a:xfrm>
              <a:off x="1038576" y="2311302"/>
              <a:ext cx="10563831" cy="4187715"/>
              <a:chOff x="-2905579" y="1474523"/>
              <a:chExt cx="7597880" cy="3011952"/>
            </a:xfrm>
          </p:grpSpPr>
          <p:sp>
            <p:nvSpPr>
              <p:cNvPr id="10" name="矩形 9"/>
              <p:cNvSpPr/>
              <p:nvPr/>
            </p:nvSpPr>
            <p:spPr>
              <a:xfrm>
                <a:off x="-2905579" y="3939292"/>
                <a:ext cx="7597880" cy="547183"/>
              </a:xfrm>
              <a:prstGeom prst="rect">
                <a:avLst/>
              </a:prstGeom>
              <a:solidFill>
                <a:srgbClr val="A7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aphicFrame>
            <p:nvGraphicFramePr>
              <p:cNvPr id="11" name="图表 10"/>
              <p:cNvGraphicFramePr/>
              <p:nvPr/>
            </p:nvGraphicFramePr>
            <p:xfrm>
              <a:off x="485213" y="1474523"/>
              <a:ext cx="4053861" cy="1889559"/>
            </p:xfrm>
            <a:graphic>
              <a:graphicData uri="http://schemas.openxmlformats.org/drawingml/2006/chart">
                <c:chart xmlns:c="http://schemas.openxmlformats.org/drawingml/2006/chart" xmlns:r="http://schemas.openxmlformats.org/officeDocument/2006/relationships" r:id="rId1"/>
              </a:graphicData>
            </a:graphic>
          </p:graphicFrame>
          <p:sp>
            <p:nvSpPr>
              <p:cNvPr id="12" name="Rectangle 24"/>
              <p:cNvSpPr>
                <a:spLocks noChangeArrowheads="1"/>
              </p:cNvSpPr>
              <p:nvPr/>
            </p:nvSpPr>
            <p:spPr bwMode="auto">
              <a:xfrm>
                <a:off x="-2607788" y="4013284"/>
                <a:ext cx="7064589" cy="387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400" b="1" dirty="0">
                    <a:solidFill>
                      <a:schemeClr val="bg1"/>
                    </a:solidFill>
                  </a:rPr>
                  <a:t>TOPIC HEADER HERE</a:t>
                </a:r>
                <a:endParaRPr lang="zh-CN" altLang="en-US" sz="1400" dirty="0">
                  <a:solidFill>
                    <a:schemeClr val="bg1"/>
                  </a:solidFill>
                </a:endParaRPr>
              </a:p>
              <a:p>
                <a:pPr>
                  <a:lnSpc>
                    <a:spcPct val="120000"/>
                  </a:lnSpc>
                  <a:spcBef>
                    <a:spcPts val="300"/>
                  </a:spcBef>
                </a:pPr>
                <a:r>
                  <a:rPr lang="en-US" altLang="zh-CN" sz="1100" dirty="0">
                    <a:solidFill>
                      <a:schemeClr val="bg1"/>
                    </a:solidFill>
                  </a:rPr>
                  <a:t>We have many PowerPoint templates that has been specifically designed to help anyone that is stepping into the world of PowerPoint for the very first time. </a:t>
                </a:r>
                <a:endParaRPr lang="en-US" altLang="zh-CN" sz="1100" dirty="0">
                  <a:solidFill>
                    <a:schemeClr val="bg1"/>
                  </a:solidFill>
                </a:endParaRPr>
              </a:p>
            </p:txBody>
          </p:sp>
        </p:grpSp>
      </p:gr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967564" y="309965"/>
            <a:ext cx="4277533" cy="666427"/>
            <a:chOff x="3781586" y="154983"/>
            <a:chExt cx="4277533" cy="666427"/>
          </a:xfrm>
        </p:grpSpPr>
        <p:sp>
          <p:nvSpPr>
            <p:cNvPr id="2" name="矩形: 圆角 1"/>
            <p:cNvSpPr/>
            <p:nvPr/>
          </p:nvSpPr>
          <p:spPr>
            <a:xfrm>
              <a:off x="3781586" y="154983"/>
              <a:ext cx="4277533" cy="666427"/>
            </a:xfrm>
            <a:prstGeom prst="roundRect">
              <a:avLst>
                <a:gd name="adj" fmla="val 50000"/>
              </a:avLst>
            </a:prstGeom>
            <a:noFill/>
            <a:ln>
              <a:solidFill>
                <a:srgbClr val="A7B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8"/>
            <p:cNvSpPr txBox="1">
              <a:spLocks noChangeArrowheads="1"/>
            </p:cNvSpPr>
            <p:nvPr/>
          </p:nvSpPr>
          <p:spPr bwMode="auto">
            <a:xfrm>
              <a:off x="4292690" y="272752"/>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7B963"/>
                  </a:solidFill>
                  <a:latin typeface="微软雅黑" panose="020B0503020204020204" pitchFamily="34" charset="-122"/>
                  <a:ea typeface="微软雅黑" panose="020B0503020204020204" pitchFamily="34" charset="-122"/>
                  <a:sym typeface="Arial" panose="020B0604020202020204" pitchFamily="34" charset="0"/>
                </a:rPr>
                <a:t>加入标题描述</a:t>
              </a:r>
              <a:endParaRPr lang="zh-CN" altLang="en-US" sz="2800" dirty="0">
                <a:solidFill>
                  <a:srgbClr val="A7B963"/>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 name="组合 4"/>
          <p:cNvGrpSpPr/>
          <p:nvPr/>
        </p:nvGrpSpPr>
        <p:grpSpPr>
          <a:xfrm>
            <a:off x="1792512" y="1908187"/>
            <a:ext cx="8663802" cy="4047834"/>
            <a:chOff x="876078" y="843558"/>
            <a:chExt cx="7575235" cy="3539243"/>
          </a:xfrm>
        </p:grpSpPr>
        <p:grpSp>
          <p:nvGrpSpPr>
            <p:cNvPr id="6" name="Group 5"/>
            <p:cNvGrpSpPr/>
            <p:nvPr/>
          </p:nvGrpSpPr>
          <p:grpSpPr bwMode="auto">
            <a:xfrm>
              <a:off x="1384410" y="2683596"/>
              <a:ext cx="951811" cy="953626"/>
              <a:chOff x="0" y="0"/>
              <a:chExt cx="1080120" cy="1080120"/>
            </a:xfrm>
          </p:grpSpPr>
          <p:grpSp>
            <p:nvGrpSpPr>
              <p:cNvPr id="38" name="Group 6"/>
              <p:cNvGrpSpPr/>
              <p:nvPr/>
            </p:nvGrpSpPr>
            <p:grpSpPr bwMode="auto">
              <a:xfrm>
                <a:off x="0" y="0"/>
                <a:ext cx="1080120" cy="1080120"/>
                <a:chOff x="0" y="0"/>
                <a:chExt cx="1080120" cy="1080120"/>
              </a:xfrm>
            </p:grpSpPr>
            <p:sp>
              <p:nvSpPr>
                <p:cNvPr id="40" name="淘宝店chenying0907出品 48"/>
                <p:cNvSpPr>
                  <a:spLocks noChangeArrowheads="1"/>
                </p:cNvSpPr>
                <p:nvPr/>
              </p:nvSpPr>
              <p:spPr bwMode="auto">
                <a:xfrm>
                  <a:off x="0" y="0"/>
                  <a:ext cx="1080120" cy="1080120"/>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1" name="淘宝店chenying0907出品 5"/>
                <p:cNvSpPr>
                  <a:spLocks noChangeArrowheads="1"/>
                </p:cNvSpPr>
                <p:nvPr/>
              </p:nvSpPr>
              <p:spPr bwMode="auto">
                <a:xfrm>
                  <a:off x="72008" y="72008"/>
                  <a:ext cx="936104" cy="936104"/>
                </a:xfrm>
                <a:prstGeom prst="ellipse">
                  <a:avLst/>
                </a:prstGeom>
                <a:solidFill>
                  <a:srgbClr val="A7B963"/>
                </a:solidFill>
                <a:ln w="19050">
                  <a:no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sp>
            <p:nvSpPr>
              <p:cNvPr id="39" name="淘宝店chenying0907出品 10"/>
              <p:cNvSpPr>
                <a:spLocks noChangeArrowheads="1"/>
              </p:cNvSpPr>
              <p:nvPr/>
            </p:nvSpPr>
            <p:spPr bwMode="auto">
              <a:xfrm>
                <a:off x="122075" y="365759"/>
                <a:ext cx="830331" cy="35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600" b="1" dirty="0">
                    <a:solidFill>
                      <a:schemeClr val="bg1">
                        <a:lumMod val="95000"/>
                      </a:schemeClr>
                    </a:solidFill>
                    <a:sym typeface="微软雅黑" panose="020B0503020204020204" pitchFamily="34" charset="-122"/>
                  </a:rPr>
                  <a:t>关键词</a:t>
                </a:r>
                <a:endParaRPr lang="zh-CN" altLang="en-US" sz="1600" b="1" dirty="0">
                  <a:solidFill>
                    <a:schemeClr val="bg1">
                      <a:lumMod val="95000"/>
                    </a:schemeClr>
                  </a:solidFill>
                  <a:sym typeface="微软雅黑" panose="020B0503020204020204" pitchFamily="34" charset="-122"/>
                </a:endParaRPr>
              </a:p>
            </p:txBody>
          </p:sp>
        </p:grpSp>
        <p:grpSp>
          <p:nvGrpSpPr>
            <p:cNvPr id="7" name="Group 10"/>
            <p:cNvGrpSpPr/>
            <p:nvPr/>
          </p:nvGrpSpPr>
          <p:grpSpPr bwMode="auto">
            <a:xfrm>
              <a:off x="2367016" y="1414895"/>
              <a:ext cx="1305941" cy="1306509"/>
              <a:chOff x="0" y="0"/>
              <a:chExt cx="1080120" cy="1080120"/>
            </a:xfrm>
          </p:grpSpPr>
          <p:grpSp>
            <p:nvGrpSpPr>
              <p:cNvPr id="34" name="Group 11"/>
              <p:cNvGrpSpPr/>
              <p:nvPr/>
            </p:nvGrpSpPr>
            <p:grpSpPr bwMode="auto">
              <a:xfrm>
                <a:off x="0" y="0"/>
                <a:ext cx="1080120" cy="1080120"/>
                <a:chOff x="0" y="0"/>
                <a:chExt cx="1080120" cy="1080120"/>
              </a:xfrm>
            </p:grpSpPr>
            <p:sp>
              <p:nvSpPr>
                <p:cNvPr id="36" name="淘宝店chenying0907出品 53"/>
                <p:cNvSpPr>
                  <a:spLocks noChangeArrowheads="1"/>
                </p:cNvSpPr>
                <p:nvPr/>
              </p:nvSpPr>
              <p:spPr bwMode="auto">
                <a:xfrm>
                  <a:off x="0" y="0"/>
                  <a:ext cx="1080120" cy="1080120"/>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7" name="淘宝店chenying0907出品 54"/>
                <p:cNvSpPr>
                  <a:spLocks noChangeArrowheads="1"/>
                </p:cNvSpPr>
                <p:nvPr/>
              </p:nvSpPr>
              <p:spPr bwMode="auto">
                <a:xfrm>
                  <a:off x="72008" y="72008"/>
                  <a:ext cx="936104" cy="936104"/>
                </a:xfrm>
                <a:prstGeom prst="ellipse">
                  <a:avLst/>
                </a:prstGeom>
                <a:solidFill>
                  <a:srgbClr val="F76B47"/>
                </a:solidFill>
                <a:ln w="19050">
                  <a:no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sp>
            <p:nvSpPr>
              <p:cNvPr id="35" name="淘宝店chenying0907出品 26"/>
              <p:cNvSpPr>
                <a:spLocks noChangeArrowheads="1"/>
              </p:cNvSpPr>
              <p:nvPr/>
            </p:nvSpPr>
            <p:spPr bwMode="auto">
              <a:xfrm>
                <a:off x="208383" y="400115"/>
                <a:ext cx="663361" cy="279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800" b="1" dirty="0">
                    <a:solidFill>
                      <a:schemeClr val="bg1">
                        <a:lumMod val="95000"/>
                      </a:schemeClr>
                    </a:solidFill>
                    <a:sym typeface="微软雅黑" panose="020B0503020204020204" pitchFamily="34" charset="-122"/>
                  </a:rPr>
                  <a:t>关键词</a:t>
                </a:r>
                <a:endParaRPr lang="zh-CN" altLang="en-US" sz="1800" b="1" dirty="0">
                  <a:solidFill>
                    <a:schemeClr val="bg1">
                      <a:lumMod val="95000"/>
                    </a:schemeClr>
                  </a:solidFill>
                  <a:sym typeface="微软雅黑" panose="020B0503020204020204" pitchFamily="34" charset="-122"/>
                </a:endParaRPr>
              </a:p>
            </p:txBody>
          </p:sp>
        </p:grpSp>
        <p:grpSp>
          <p:nvGrpSpPr>
            <p:cNvPr id="9" name="Group 15"/>
            <p:cNvGrpSpPr/>
            <p:nvPr/>
          </p:nvGrpSpPr>
          <p:grpSpPr bwMode="auto">
            <a:xfrm>
              <a:off x="4095672" y="2683596"/>
              <a:ext cx="1170169" cy="1170677"/>
              <a:chOff x="0" y="0"/>
              <a:chExt cx="1080120" cy="1080120"/>
            </a:xfrm>
          </p:grpSpPr>
          <p:grpSp>
            <p:nvGrpSpPr>
              <p:cNvPr id="30" name="Group 16"/>
              <p:cNvGrpSpPr/>
              <p:nvPr/>
            </p:nvGrpSpPr>
            <p:grpSpPr bwMode="auto">
              <a:xfrm>
                <a:off x="0" y="0"/>
                <a:ext cx="1080120" cy="1080120"/>
                <a:chOff x="0" y="0"/>
                <a:chExt cx="1080120" cy="1080120"/>
              </a:xfrm>
            </p:grpSpPr>
            <p:sp>
              <p:nvSpPr>
                <p:cNvPr id="32" name="淘宝店chenying0907出品 58"/>
                <p:cNvSpPr>
                  <a:spLocks noChangeArrowheads="1"/>
                </p:cNvSpPr>
                <p:nvPr/>
              </p:nvSpPr>
              <p:spPr bwMode="auto">
                <a:xfrm>
                  <a:off x="0" y="0"/>
                  <a:ext cx="1080120" cy="1080120"/>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3" name="淘宝店chenying0907出品 59"/>
                <p:cNvSpPr>
                  <a:spLocks noChangeArrowheads="1"/>
                </p:cNvSpPr>
                <p:nvPr/>
              </p:nvSpPr>
              <p:spPr bwMode="auto">
                <a:xfrm>
                  <a:off x="72008" y="72008"/>
                  <a:ext cx="936104" cy="936104"/>
                </a:xfrm>
                <a:prstGeom prst="ellipse">
                  <a:avLst/>
                </a:prstGeom>
                <a:solidFill>
                  <a:srgbClr val="A7B963"/>
                </a:solidFill>
                <a:ln w="19050">
                  <a:no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sp>
            <p:nvSpPr>
              <p:cNvPr id="31" name="淘宝店chenying0907出品 31"/>
              <p:cNvSpPr>
                <a:spLocks noChangeArrowheads="1"/>
              </p:cNvSpPr>
              <p:nvPr/>
            </p:nvSpPr>
            <p:spPr bwMode="auto">
              <a:xfrm>
                <a:off x="169896" y="398075"/>
                <a:ext cx="740330" cy="31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800" b="1" dirty="0">
                    <a:solidFill>
                      <a:schemeClr val="bg1"/>
                    </a:solidFill>
                    <a:sym typeface="微软雅黑" panose="020B0503020204020204" pitchFamily="34" charset="-122"/>
                  </a:rPr>
                  <a:t>关键词</a:t>
                </a:r>
                <a:endParaRPr lang="zh-CN" altLang="en-US" sz="1800" b="1" dirty="0">
                  <a:solidFill>
                    <a:schemeClr val="bg1"/>
                  </a:solidFill>
                  <a:sym typeface="微软雅黑" panose="020B0503020204020204" pitchFamily="34" charset="-122"/>
                </a:endParaRPr>
              </a:p>
            </p:txBody>
          </p:sp>
        </p:grpSp>
        <p:grpSp>
          <p:nvGrpSpPr>
            <p:cNvPr id="10" name="Group 20"/>
            <p:cNvGrpSpPr/>
            <p:nvPr/>
          </p:nvGrpSpPr>
          <p:grpSpPr bwMode="auto">
            <a:xfrm>
              <a:off x="5486872" y="843558"/>
              <a:ext cx="1714659" cy="1715406"/>
              <a:chOff x="0" y="0"/>
              <a:chExt cx="1080120" cy="1080120"/>
            </a:xfrm>
          </p:grpSpPr>
          <p:grpSp>
            <p:nvGrpSpPr>
              <p:cNvPr id="26" name="Group 21"/>
              <p:cNvGrpSpPr/>
              <p:nvPr/>
            </p:nvGrpSpPr>
            <p:grpSpPr bwMode="auto">
              <a:xfrm>
                <a:off x="0" y="0"/>
                <a:ext cx="1080120" cy="1080120"/>
                <a:chOff x="0" y="0"/>
                <a:chExt cx="1080120" cy="1080120"/>
              </a:xfrm>
            </p:grpSpPr>
            <p:sp>
              <p:nvSpPr>
                <p:cNvPr id="28" name="淘宝店chenying0907出品 63"/>
                <p:cNvSpPr>
                  <a:spLocks noChangeArrowheads="1"/>
                </p:cNvSpPr>
                <p:nvPr/>
              </p:nvSpPr>
              <p:spPr bwMode="auto">
                <a:xfrm>
                  <a:off x="0" y="0"/>
                  <a:ext cx="1080120" cy="1080120"/>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9" name="淘宝店chenying0907出品 64"/>
                <p:cNvSpPr>
                  <a:spLocks noChangeArrowheads="1"/>
                </p:cNvSpPr>
                <p:nvPr/>
              </p:nvSpPr>
              <p:spPr bwMode="auto">
                <a:xfrm>
                  <a:off x="72008" y="72008"/>
                  <a:ext cx="936104" cy="936104"/>
                </a:xfrm>
                <a:prstGeom prst="ellipse">
                  <a:avLst/>
                </a:prstGeom>
                <a:solidFill>
                  <a:srgbClr val="F76B47"/>
                </a:solidFill>
                <a:ln w="19050">
                  <a:no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sp>
            <p:nvSpPr>
              <p:cNvPr id="27" name="淘宝店chenying0907出品 37"/>
              <p:cNvSpPr>
                <a:spLocks noChangeArrowheads="1"/>
              </p:cNvSpPr>
              <p:nvPr/>
            </p:nvSpPr>
            <p:spPr bwMode="auto">
              <a:xfrm>
                <a:off x="220961" y="414093"/>
                <a:ext cx="638196" cy="26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400" b="1" dirty="0">
                    <a:solidFill>
                      <a:schemeClr val="bg1">
                        <a:lumMod val="95000"/>
                      </a:schemeClr>
                    </a:solidFill>
                    <a:sym typeface="微软雅黑" panose="020B0503020204020204" pitchFamily="34" charset="-122"/>
                  </a:rPr>
                  <a:t>关键词</a:t>
                </a:r>
                <a:endParaRPr lang="zh-CN" altLang="en-US" sz="2400" b="1" dirty="0">
                  <a:solidFill>
                    <a:schemeClr val="bg1">
                      <a:lumMod val="95000"/>
                    </a:schemeClr>
                  </a:solidFill>
                  <a:sym typeface="微软雅黑" panose="020B0503020204020204" pitchFamily="34" charset="-122"/>
                </a:endParaRPr>
              </a:p>
            </p:txBody>
          </p:sp>
        </p:grpSp>
        <p:cxnSp>
          <p:nvCxnSpPr>
            <p:cNvPr id="11" name="淘宝店chenying0907出品 13"/>
            <p:cNvCxnSpPr>
              <a:cxnSpLocks noChangeShapeType="1"/>
              <a:stCxn id="40" idx="7"/>
              <a:endCxn id="36" idx="3"/>
            </p:cNvCxnSpPr>
            <p:nvPr/>
          </p:nvCxnSpPr>
          <p:spPr bwMode="auto">
            <a:xfrm flipV="1">
              <a:off x="2196831" y="2530069"/>
              <a:ext cx="361434" cy="293180"/>
            </a:xfrm>
            <a:prstGeom prst="line">
              <a:avLst/>
            </a:prstGeom>
            <a:noFill/>
            <a:ln w="28575">
              <a:solidFill>
                <a:schemeClr val="bg1">
                  <a:lumMod val="75000"/>
                </a:schemeClr>
              </a:solidFill>
              <a:miter lim="800000"/>
            </a:ln>
            <a:extLst>
              <a:ext uri="{909E8E84-426E-40DD-AFC4-6F175D3DCCD1}">
                <a14:hiddenFill xmlns:a14="http://schemas.microsoft.com/office/drawing/2010/main">
                  <a:noFill/>
                </a14:hiddenFill>
              </a:ext>
            </a:extLst>
          </p:spPr>
        </p:cxnSp>
        <p:cxnSp>
          <p:nvCxnSpPr>
            <p:cNvPr id="12" name="淘宝店chenying0907出品 17"/>
            <p:cNvCxnSpPr>
              <a:cxnSpLocks noChangeShapeType="1"/>
              <a:endCxn id="32" idx="1"/>
            </p:cNvCxnSpPr>
            <p:nvPr/>
          </p:nvCxnSpPr>
          <p:spPr bwMode="auto">
            <a:xfrm>
              <a:off x="3585893" y="2364321"/>
              <a:ext cx="681146" cy="490717"/>
            </a:xfrm>
            <a:prstGeom prst="line">
              <a:avLst/>
            </a:prstGeom>
            <a:noFill/>
            <a:ln w="28575">
              <a:solidFill>
                <a:schemeClr val="bg1">
                  <a:lumMod val="75000"/>
                </a:schemeClr>
              </a:solidFill>
              <a:miter lim="800000"/>
            </a:ln>
            <a:extLst>
              <a:ext uri="{909E8E84-426E-40DD-AFC4-6F175D3DCCD1}">
                <a14:hiddenFill xmlns:a14="http://schemas.microsoft.com/office/drawing/2010/main">
                  <a:noFill/>
                </a14:hiddenFill>
              </a:ext>
            </a:extLst>
          </p:spPr>
        </p:cxnSp>
        <p:cxnSp>
          <p:nvCxnSpPr>
            <p:cNvPr id="13" name="淘宝店chenying0907出品 20"/>
            <p:cNvCxnSpPr>
              <a:cxnSpLocks noChangeShapeType="1"/>
              <a:stCxn id="32" idx="7"/>
              <a:endCxn id="28" idx="3"/>
            </p:cNvCxnSpPr>
            <p:nvPr/>
          </p:nvCxnSpPr>
          <p:spPr bwMode="auto">
            <a:xfrm flipV="1">
              <a:off x="5094474" y="2307748"/>
              <a:ext cx="643504" cy="547289"/>
            </a:xfrm>
            <a:prstGeom prst="line">
              <a:avLst/>
            </a:prstGeom>
            <a:noFill/>
            <a:ln w="28575">
              <a:solidFill>
                <a:schemeClr val="bg1">
                  <a:lumMod val="75000"/>
                </a:schemeClr>
              </a:solidFill>
              <a:miter lim="800000"/>
            </a:ln>
            <a:extLst>
              <a:ext uri="{909E8E84-426E-40DD-AFC4-6F175D3DCCD1}">
                <a14:hiddenFill xmlns:a14="http://schemas.microsoft.com/office/drawing/2010/main">
                  <a:noFill/>
                </a14:hiddenFill>
              </a:ext>
            </a:extLst>
          </p:spPr>
        </p:cxnSp>
        <p:cxnSp>
          <p:nvCxnSpPr>
            <p:cNvPr id="14" name="淘宝店chenying0907出品 23"/>
            <p:cNvCxnSpPr>
              <a:cxnSpLocks noChangeShapeType="1"/>
              <a:stCxn id="23" idx="5"/>
              <a:endCxn id="40" idx="1"/>
            </p:cNvCxnSpPr>
            <p:nvPr/>
          </p:nvCxnSpPr>
          <p:spPr bwMode="auto">
            <a:xfrm>
              <a:off x="1224310" y="2609667"/>
              <a:ext cx="299489" cy="213584"/>
            </a:xfrm>
            <a:prstGeom prst="line">
              <a:avLst/>
            </a:prstGeom>
            <a:noFill/>
            <a:ln w="28575">
              <a:solidFill>
                <a:schemeClr val="bg1">
                  <a:lumMod val="75000"/>
                </a:schemeClr>
              </a:solidFill>
              <a:miter lim="800000"/>
            </a:ln>
            <a:extLst>
              <a:ext uri="{909E8E84-426E-40DD-AFC4-6F175D3DCCD1}">
                <a14:hiddenFill xmlns:a14="http://schemas.microsoft.com/office/drawing/2010/main">
                  <a:noFill/>
                </a14:hiddenFill>
              </a:ext>
            </a:extLst>
          </p:spPr>
        </p:cxnSp>
        <p:cxnSp>
          <p:nvCxnSpPr>
            <p:cNvPr id="15" name="淘宝店chenying0907出品 69"/>
            <p:cNvCxnSpPr>
              <a:cxnSpLocks noChangeShapeType="1"/>
              <a:stCxn id="24" idx="7"/>
              <a:endCxn id="32" idx="3"/>
            </p:cNvCxnSpPr>
            <p:nvPr/>
          </p:nvCxnSpPr>
          <p:spPr bwMode="auto">
            <a:xfrm flipV="1">
              <a:off x="3965597" y="3682831"/>
              <a:ext cx="301442" cy="278043"/>
            </a:xfrm>
            <a:prstGeom prst="line">
              <a:avLst/>
            </a:prstGeom>
            <a:noFill/>
            <a:ln w="28575">
              <a:solidFill>
                <a:schemeClr val="bg1">
                  <a:lumMod val="75000"/>
                </a:schemeClr>
              </a:solidFill>
              <a:miter lim="800000"/>
            </a:ln>
            <a:extLst>
              <a:ext uri="{909E8E84-426E-40DD-AFC4-6F175D3DCCD1}">
                <a14:hiddenFill xmlns:a14="http://schemas.microsoft.com/office/drawing/2010/main">
                  <a:noFill/>
                </a14:hiddenFill>
              </a:ext>
            </a:extLst>
          </p:spPr>
        </p:cxnSp>
        <p:cxnSp>
          <p:nvCxnSpPr>
            <p:cNvPr id="16" name="淘宝店chenying0907出品 72"/>
            <p:cNvCxnSpPr>
              <a:cxnSpLocks noChangeShapeType="1"/>
              <a:stCxn id="28" idx="6"/>
              <a:endCxn id="25" idx="1"/>
            </p:cNvCxnSpPr>
            <p:nvPr/>
          </p:nvCxnSpPr>
          <p:spPr bwMode="auto">
            <a:xfrm>
              <a:off x="7201531" y="1701261"/>
              <a:ext cx="397800" cy="281076"/>
            </a:xfrm>
            <a:prstGeom prst="line">
              <a:avLst/>
            </a:prstGeom>
            <a:noFill/>
            <a:ln w="28575">
              <a:solidFill>
                <a:schemeClr val="bg1">
                  <a:lumMod val="75000"/>
                </a:schemeClr>
              </a:solidFill>
              <a:miter lim="800000"/>
            </a:ln>
            <a:extLst>
              <a:ext uri="{909E8E84-426E-40DD-AFC4-6F175D3DCCD1}">
                <a14:hiddenFill xmlns:a14="http://schemas.microsoft.com/office/drawing/2010/main">
                  <a:noFill/>
                </a14:hiddenFill>
              </a:ext>
            </a:extLst>
          </p:spPr>
        </p:cxnSp>
        <p:sp>
          <p:nvSpPr>
            <p:cNvPr id="17" name="淘宝店chenying0907出品 76"/>
            <p:cNvSpPr>
              <a:spLocks noChangeArrowheads="1"/>
            </p:cNvSpPr>
            <p:nvPr/>
          </p:nvSpPr>
          <p:spPr bwMode="auto">
            <a:xfrm>
              <a:off x="1148497" y="3744237"/>
              <a:ext cx="1366129" cy="23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24" tIns="40312" rIns="80624" bIns="4031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410"/>
                </a:lnSpc>
                <a:spcBef>
                  <a:spcPct val="0"/>
                </a:spcBef>
                <a:buNone/>
              </a:pPr>
              <a:r>
                <a:rPr lang="zh-CN" altLang="en-US" sz="1050" dirty="0">
                  <a:solidFill>
                    <a:schemeClr val="bg1">
                      <a:lumMod val="50000"/>
                    </a:schemeClr>
                  </a:solidFill>
                  <a:sym typeface="微软雅黑" panose="020B0503020204020204" pitchFamily="34" charset="-122"/>
                </a:rPr>
                <a:t>点击添加描述总结</a:t>
              </a:r>
              <a:r>
                <a:rPr lang="en-US" altLang="zh-CN" sz="1050" dirty="0">
                  <a:solidFill>
                    <a:schemeClr val="bg1">
                      <a:lumMod val="50000"/>
                    </a:schemeClr>
                  </a:solidFill>
                  <a:sym typeface="微软雅黑" panose="020B0503020204020204" pitchFamily="34" charset="-122"/>
                </a:rPr>
                <a:t> </a:t>
              </a:r>
              <a:endParaRPr lang="zh-CN" altLang="en-US" sz="1050" dirty="0">
                <a:solidFill>
                  <a:schemeClr val="bg1">
                    <a:lumMod val="50000"/>
                  </a:schemeClr>
                </a:solidFill>
                <a:sym typeface="微软雅黑" panose="020B0503020204020204" pitchFamily="34" charset="-122"/>
              </a:endParaRPr>
            </a:p>
          </p:txBody>
        </p:sp>
        <p:sp>
          <p:nvSpPr>
            <p:cNvPr id="18" name="淘宝店chenying0907出品 80"/>
            <p:cNvSpPr>
              <a:spLocks noChangeArrowheads="1"/>
            </p:cNvSpPr>
            <p:nvPr/>
          </p:nvSpPr>
          <p:spPr bwMode="auto">
            <a:xfrm>
              <a:off x="2334060" y="2846623"/>
              <a:ext cx="1366129" cy="23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24" tIns="40312" rIns="80624" bIns="4031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410"/>
                </a:lnSpc>
                <a:spcBef>
                  <a:spcPct val="0"/>
                </a:spcBef>
                <a:buNone/>
              </a:pPr>
              <a:r>
                <a:rPr lang="zh-CN" altLang="en-US" sz="1050" dirty="0">
                  <a:solidFill>
                    <a:schemeClr val="bg1">
                      <a:lumMod val="50000"/>
                    </a:schemeClr>
                  </a:solidFill>
                  <a:sym typeface="微软雅黑" panose="020B0503020204020204" pitchFamily="34" charset="-122"/>
                </a:rPr>
                <a:t>点击添加描述总结</a:t>
              </a:r>
              <a:r>
                <a:rPr lang="en-US" altLang="zh-CN" sz="1050" dirty="0">
                  <a:solidFill>
                    <a:schemeClr val="bg1">
                      <a:lumMod val="50000"/>
                    </a:schemeClr>
                  </a:solidFill>
                  <a:sym typeface="微软雅黑" panose="020B0503020204020204" pitchFamily="34" charset="-122"/>
                </a:rPr>
                <a:t> </a:t>
              </a:r>
              <a:endParaRPr lang="zh-CN" altLang="en-US" sz="1050" dirty="0">
                <a:solidFill>
                  <a:schemeClr val="bg1">
                    <a:lumMod val="50000"/>
                  </a:schemeClr>
                </a:solidFill>
                <a:sym typeface="微软雅黑" panose="020B0503020204020204" pitchFamily="34" charset="-122"/>
              </a:endParaRPr>
            </a:p>
          </p:txBody>
        </p:sp>
        <p:sp>
          <p:nvSpPr>
            <p:cNvPr id="19" name="淘宝店chenying0907出品 81"/>
            <p:cNvSpPr>
              <a:spLocks noChangeArrowheads="1"/>
            </p:cNvSpPr>
            <p:nvPr/>
          </p:nvSpPr>
          <p:spPr bwMode="auto">
            <a:xfrm>
              <a:off x="4037524" y="3987895"/>
              <a:ext cx="1366129" cy="23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24" tIns="40312" rIns="80624" bIns="4031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410"/>
                </a:lnSpc>
                <a:spcBef>
                  <a:spcPct val="0"/>
                </a:spcBef>
                <a:buNone/>
              </a:pPr>
              <a:r>
                <a:rPr lang="zh-CN" altLang="en-US" sz="1050" dirty="0">
                  <a:solidFill>
                    <a:schemeClr val="bg1">
                      <a:lumMod val="50000"/>
                    </a:schemeClr>
                  </a:solidFill>
                  <a:sym typeface="微软雅黑" panose="020B0503020204020204" pitchFamily="34" charset="-122"/>
                </a:rPr>
                <a:t>点击添加描述总结</a:t>
              </a:r>
              <a:r>
                <a:rPr lang="en-US" altLang="zh-CN" sz="1050" dirty="0">
                  <a:solidFill>
                    <a:schemeClr val="bg1">
                      <a:lumMod val="50000"/>
                    </a:schemeClr>
                  </a:solidFill>
                  <a:sym typeface="微软雅黑" panose="020B0503020204020204" pitchFamily="34" charset="-122"/>
                </a:rPr>
                <a:t> </a:t>
              </a:r>
              <a:endParaRPr lang="zh-CN" altLang="en-US" sz="1050" dirty="0">
                <a:solidFill>
                  <a:schemeClr val="bg1">
                    <a:lumMod val="50000"/>
                  </a:schemeClr>
                </a:solidFill>
                <a:sym typeface="微软雅黑" panose="020B0503020204020204" pitchFamily="34" charset="-122"/>
              </a:endParaRPr>
            </a:p>
          </p:txBody>
        </p:sp>
        <p:sp>
          <p:nvSpPr>
            <p:cNvPr id="20" name="淘宝店chenying0907出品 82"/>
            <p:cNvSpPr>
              <a:spLocks noChangeArrowheads="1"/>
            </p:cNvSpPr>
            <p:nvPr/>
          </p:nvSpPr>
          <p:spPr bwMode="auto">
            <a:xfrm>
              <a:off x="5670999" y="2679986"/>
              <a:ext cx="1366129" cy="23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24" tIns="40312" rIns="80624" bIns="4031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410"/>
                </a:lnSpc>
                <a:spcBef>
                  <a:spcPct val="0"/>
                </a:spcBef>
                <a:buNone/>
              </a:pPr>
              <a:r>
                <a:rPr lang="zh-CN" altLang="en-US" sz="1050" dirty="0">
                  <a:solidFill>
                    <a:schemeClr val="bg1">
                      <a:lumMod val="50000"/>
                    </a:schemeClr>
                  </a:solidFill>
                  <a:sym typeface="微软雅黑" panose="020B0503020204020204" pitchFamily="34" charset="-122"/>
                </a:rPr>
                <a:t>点击添加描述总结</a:t>
              </a:r>
              <a:endParaRPr lang="zh-CN" altLang="en-US" sz="1050" dirty="0">
                <a:solidFill>
                  <a:schemeClr val="bg1">
                    <a:lumMod val="50000"/>
                  </a:schemeClr>
                </a:solidFill>
                <a:sym typeface="微软雅黑" panose="020B0503020204020204" pitchFamily="34" charset="-122"/>
              </a:endParaRPr>
            </a:p>
          </p:txBody>
        </p:sp>
        <p:sp>
          <p:nvSpPr>
            <p:cNvPr id="21" name="淘宝店chenying0907出品 85"/>
            <p:cNvSpPr>
              <a:spLocks noChangeArrowheads="1"/>
            </p:cNvSpPr>
            <p:nvPr/>
          </p:nvSpPr>
          <p:spPr bwMode="auto">
            <a:xfrm>
              <a:off x="6092542" y="3159593"/>
              <a:ext cx="2322686" cy="333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383" tIns="43191" rIns="86383" bIns="4319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hangingPunct="1">
                <a:spcBef>
                  <a:spcPct val="0"/>
                </a:spcBef>
                <a:buFont typeface="Arial" panose="020B0604020202020204" pitchFamily="34" charset="0"/>
                <a:buNone/>
              </a:pPr>
              <a:r>
                <a:rPr lang="zh-CN" altLang="en-US" sz="1800" b="1" dirty="0">
                  <a:solidFill>
                    <a:schemeClr val="bg1">
                      <a:lumMod val="50000"/>
                    </a:schemeClr>
                  </a:solidFill>
                  <a:sym typeface="微软雅黑" panose="020B0503020204020204" pitchFamily="34" charset="-122"/>
                </a:rPr>
                <a:t>添加主要观点</a:t>
              </a:r>
              <a:endParaRPr lang="zh-CN" altLang="en-US" sz="1800" dirty="0">
                <a:solidFill>
                  <a:schemeClr val="bg1">
                    <a:lumMod val="50000"/>
                  </a:schemeClr>
                </a:solidFill>
                <a:latin typeface="Arial" panose="020B0604020202020204" pitchFamily="34" charset="0"/>
                <a:ea typeface="宋体" panose="02010600030101010101" pitchFamily="2" charset="-122"/>
              </a:endParaRPr>
            </a:p>
          </p:txBody>
        </p:sp>
        <p:sp>
          <p:nvSpPr>
            <p:cNvPr id="22" name="淘宝店chenying0907出品 13"/>
            <p:cNvSpPr txBox="1"/>
            <p:nvPr/>
          </p:nvSpPr>
          <p:spPr>
            <a:xfrm>
              <a:off x="5711401" y="3521836"/>
              <a:ext cx="2739912" cy="772479"/>
            </a:xfrm>
            <a:prstGeom prst="rect">
              <a:avLst/>
            </a:prstGeom>
            <a:noFill/>
          </p:spPr>
          <p:txBody>
            <a:bodyPr wrap="square" lIns="68558" tIns="34278" rIns="68558" bIns="34278" rtlCol="0">
              <a:spAutoFit/>
            </a:bodyPr>
            <a:lstStyle/>
            <a:p>
              <a:pPr>
                <a:lnSpc>
                  <a:spcPct val="120000"/>
                </a:lnSpc>
                <a:spcBef>
                  <a:spcPct val="0"/>
                </a:spcBef>
                <a:buNone/>
              </a:pPr>
              <a:r>
                <a:rPr lang="zh-CN" altLang="en-US" sz="105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05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淘宝店chenying0907出品 56"/>
            <p:cNvSpPr>
              <a:spLocks noChangeArrowheads="1"/>
            </p:cNvSpPr>
            <p:nvPr/>
          </p:nvSpPr>
          <p:spPr bwMode="auto">
            <a:xfrm rot="21019161">
              <a:off x="876078" y="2306904"/>
              <a:ext cx="383524" cy="383691"/>
            </a:xfrm>
            <a:prstGeom prst="ellipse">
              <a:avLst/>
            </a:prstGeom>
            <a:solidFill>
              <a:schemeClr val="bg1">
                <a:lumMod val="75000"/>
              </a:schemeClr>
            </a:solidFill>
            <a:ln>
              <a:noFill/>
            </a:ln>
          </p:spPr>
          <p:txBody>
            <a:bodyPr lIns="80624" tIns="40312" rIns="80624" bIns="40312"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4" name="淘宝店chenying0907出品 58"/>
            <p:cNvSpPr>
              <a:spLocks noChangeArrowheads="1"/>
            </p:cNvSpPr>
            <p:nvPr/>
          </p:nvSpPr>
          <p:spPr bwMode="auto">
            <a:xfrm>
              <a:off x="3545048" y="3888483"/>
              <a:ext cx="492703" cy="494318"/>
            </a:xfrm>
            <a:prstGeom prst="ellipse">
              <a:avLst/>
            </a:prstGeom>
            <a:solidFill>
              <a:schemeClr val="bg1">
                <a:lumMod val="75000"/>
              </a:schemeClr>
            </a:solidFill>
            <a:ln>
              <a:noFill/>
            </a:ln>
          </p:spPr>
          <p:txBody>
            <a:bodyPr lIns="80624" tIns="40312" rIns="80624" bIns="40312"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 name="淘宝店chenying0907出品 70"/>
            <p:cNvSpPr>
              <a:spLocks noChangeArrowheads="1"/>
            </p:cNvSpPr>
            <p:nvPr/>
          </p:nvSpPr>
          <p:spPr bwMode="auto">
            <a:xfrm>
              <a:off x="7515903" y="1898872"/>
              <a:ext cx="569687" cy="569935"/>
            </a:xfrm>
            <a:prstGeom prst="ellipse">
              <a:avLst/>
            </a:prstGeom>
            <a:solidFill>
              <a:schemeClr val="bg1">
                <a:lumMod val="75000"/>
              </a:schemeClr>
            </a:solidFill>
            <a:ln>
              <a:noFill/>
            </a:ln>
          </p:spPr>
          <p:txBody>
            <a:bodyPr lIns="80624" tIns="40312" rIns="80624" bIns="40312"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967564" y="309965"/>
            <a:ext cx="4277533" cy="666427"/>
            <a:chOff x="3781586" y="154983"/>
            <a:chExt cx="4277533" cy="666427"/>
          </a:xfrm>
        </p:grpSpPr>
        <p:sp>
          <p:nvSpPr>
            <p:cNvPr id="2" name="矩形: 圆角 1"/>
            <p:cNvSpPr/>
            <p:nvPr/>
          </p:nvSpPr>
          <p:spPr>
            <a:xfrm>
              <a:off x="3781586" y="154983"/>
              <a:ext cx="4277533" cy="666427"/>
            </a:xfrm>
            <a:prstGeom prst="roundRect">
              <a:avLst>
                <a:gd name="adj" fmla="val 50000"/>
              </a:avLst>
            </a:prstGeom>
            <a:noFill/>
            <a:ln>
              <a:solidFill>
                <a:srgbClr val="A7B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8"/>
            <p:cNvSpPr txBox="1">
              <a:spLocks noChangeArrowheads="1"/>
            </p:cNvSpPr>
            <p:nvPr/>
          </p:nvSpPr>
          <p:spPr bwMode="auto">
            <a:xfrm>
              <a:off x="4292690" y="272752"/>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7B963"/>
                  </a:solidFill>
                  <a:latin typeface="微软雅黑" panose="020B0503020204020204" pitchFamily="34" charset="-122"/>
                  <a:ea typeface="微软雅黑" panose="020B0503020204020204" pitchFamily="34" charset="-122"/>
                  <a:sym typeface="Arial" panose="020B0604020202020204" pitchFamily="34" charset="0"/>
                </a:rPr>
                <a:t>加入标题描述</a:t>
              </a:r>
              <a:endParaRPr lang="zh-CN" altLang="en-US" sz="2800" dirty="0">
                <a:solidFill>
                  <a:srgbClr val="A7B963"/>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 name="Group 35"/>
          <p:cNvGrpSpPr/>
          <p:nvPr/>
        </p:nvGrpSpPr>
        <p:grpSpPr bwMode="auto">
          <a:xfrm>
            <a:off x="1857339" y="2223575"/>
            <a:ext cx="1981476" cy="1986802"/>
            <a:chOff x="6516746" y="1863304"/>
            <a:chExt cx="2001660" cy="2006869"/>
          </a:xfrm>
          <a:solidFill>
            <a:srgbClr val="A7B963"/>
          </a:solidFill>
        </p:grpSpPr>
        <p:sp>
          <p:nvSpPr>
            <p:cNvPr id="6" name="Teardrop 3"/>
            <p:cNvSpPr/>
            <p:nvPr/>
          </p:nvSpPr>
          <p:spPr>
            <a:xfrm flipV="1">
              <a:off x="6516746" y="1868068"/>
              <a:ext cx="2001660" cy="200210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90000"/>
                </a:lnSpc>
                <a:spcBef>
                  <a:spcPct val="20000"/>
                </a:spcBef>
                <a:spcAft>
                  <a:spcPts val="0"/>
                </a:spcAft>
                <a:defRPr/>
              </a:pPr>
              <a:endParaRPr lang="en-US" sz="1600" dirty="0">
                <a:solidFill>
                  <a:schemeClr val="bg1"/>
                </a:solidFill>
                <a:latin typeface="Roboto Condensed" panose="02000000000000000000" pitchFamily="2" charset="0"/>
                <a:cs typeface="Arial" panose="020B0604020202020204"/>
              </a:endParaRPr>
            </a:p>
          </p:txBody>
        </p:sp>
        <p:sp>
          <p:nvSpPr>
            <p:cNvPr id="7" name="Oval 7"/>
            <p:cNvSpPr/>
            <p:nvPr/>
          </p:nvSpPr>
          <p:spPr>
            <a:xfrm>
              <a:off x="6516746" y="1863304"/>
              <a:ext cx="588910" cy="589042"/>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en-AU" altLang="zh-CN" sz="1600">
                  <a:solidFill>
                    <a:schemeClr val="bg1"/>
                  </a:solidFill>
                  <a:latin typeface="Roboto Condensed" panose="02000000000000000000" pitchFamily="2" charset="0"/>
                  <a:cs typeface="Arial" panose="020B0604020202020204" pitchFamily="34" charset="0"/>
                </a:rPr>
                <a:t>S</a:t>
              </a:r>
              <a:endParaRPr lang="en-US" altLang="zh-CN" sz="1600">
                <a:solidFill>
                  <a:schemeClr val="bg1"/>
                </a:solidFill>
                <a:latin typeface="Roboto Condensed" panose="02000000000000000000" pitchFamily="2" charset="0"/>
                <a:cs typeface="Arial" panose="020B0604020202020204" pitchFamily="34" charset="0"/>
              </a:endParaRPr>
            </a:p>
          </p:txBody>
        </p:sp>
        <p:sp>
          <p:nvSpPr>
            <p:cNvPr id="9" name="Text Placeholder 33"/>
            <p:cNvSpPr txBox="1"/>
            <p:nvPr/>
          </p:nvSpPr>
          <p:spPr bwMode="auto">
            <a:xfrm>
              <a:off x="6516746" y="2869344"/>
              <a:ext cx="1999897" cy="29693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2495">
                <a:defRPr>
                  <a:solidFill>
                    <a:schemeClr val="tx1"/>
                  </a:solidFill>
                  <a:latin typeface="Calibri" panose="020F0502020204030204" pitchFamily="34" charset="0"/>
                  <a:ea typeface="MS PGothic" panose="020B0600070205080204" pitchFamily="34" charset="-128"/>
                </a:defRPr>
              </a:lvl1pPr>
              <a:lvl2pPr marL="742950" indent="-285750" defTabSz="912495">
                <a:defRPr>
                  <a:solidFill>
                    <a:schemeClr val="tx1"/>
                  </a:solidFill>
                  <a:latin typeface="Calibri" panose="020F0502020204030204" pitchFamily="34" charset="0"/>
                  <a:ea typeface="MS PGothic" panose="020B0600070205080204" pitchFamily="34" charset="-128"/>
                </a:defRPr>
              </a:lvl2pPr>
              <a:lvl3pPr marL="1143000" indent="-228600" defTabSz="912495">
                <a:defRPr>
                  <a:solidFill>
                    <a:schemeClr val="tx1"/>
                  </a:solidFill>
                  <a:latin typeface="Calibri" panose="020F0502020204030204" pitchFamily="34" charset="0"/>
                  <a:ea typeface="MS PGothic" panose="020B0600070205080204" pitchFamily="34" charset="-128"/>
                </a:defRPr>
              </a:lvl3pPr>
              <a:lvl4pPr marL="1600200" indent="-228600" defTabSz="912495">
                <a:defRPr>
                  <a:solidFill>
                    <a:schemeClr val="tx1"/>
                  </a:solidFill>
                  <a:latin typeface="Calibri" panose="020F0502020204030204" pitchFamily="34" charset="0"/>
                  <a:ea typeface="MS PGothic" panose="020B0600070205080204" pitchFamily="34" charset="-128"/>
                </a:defRPr>
              </a:lvl4pPr>
              <a:lvl5pPr marL="2057400" indent="-228600" defTabSz="912495">
                <a:defRPr>
                  <a:solidFill>
                    <a:schemeClr val="tx1"/>
                  </a:solidFill>
                  <a:latin typeface="Calibri" panose="020F0502020204030204" pitchFamily="34" charset="0"/>
                  <a:ea typeface="MS PGothic" panose="020B0600070205080204" pitchFamily="34" charset="-128"/>
                </a:defRPr>
              </a:lvl5pPr>
              <a:lvl6pPr marL="25146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buFont typeface="Arial" panose="020B0604020202020204" pitchFamily="34" charset="0"/>
                <a:buNone/>
              </a:pPr>
              <a:r>
                <a:rPr lang="zh-CN" altLang="en-US" sz="1600" dirty="0">
                  <a:solidFill>
                    <a:schemeClr val="bg1"/>
                  </a:solidFill>
                  <a:latin typeface="Roboto Condensed" panose="02000000000000000000" pitchFamily="2" charset="0"/>
                  <a:cs typeface="Arial" panose="020B0604020202020204" pitchFamily="34" charset="0"/>
                </a:rPr>
                <a:t>标题内容</a:t>
              </a:r>
              <a:endParaRPr lang="en-AU" altLang="zh-CN" sz="1600" dirty="0">
                <a:solidFill>
                  <a:schemeClr val="bg1"/>
                </a:solidFill>
                <a:latin typeface="Roboto Condensed" panose="02000000000000000000" pitchFamily="2" charset="0"/>
                <a:cs typeface="Arial" panose="020B0604020202020204" pitchFamily="34" charset="0"/>
              </a:endParaRPr>
            </a:p>
          </p:txBody>
        </p:sp>
      </p:grpSp>
      <p:grpSp>
        <p:nvGrpSpPr>
          <p:cNvPr id="10" name="Group 34"/>
          <p:cNvGrpSpPr/>
          <p:nvPr/>
        </p:nvGrpSpPr>
        <p:grpSpPr bwMode="auto">
          <a:xfrm>
            <a:off x="3604265" y="2223575"/>
            <a:ext cx="1981476" cy="1986802"/>
            <a:chOff x="8516644" y="1863304"/>
            <a:chExt cx="2001658" cy="2006870"/>
          </a:xfrm>
          <a:solidFill>
            <a:srgbClr val="F76B47"/>
          </a:solidFill>
        </p:grpSpPr>
        <p:sp>
          <p:nvSpPr>
            <p:cNvPr id="11" name="Teardrop 4"/>
            <p:cNvSpPr/>
            <p:nvPr/>
          </p:nvSpPr>
          <p:spPr>
            <a:xfrm rot="16200000" flipH="1">
              <a:off x="8516420" y="1868292"/>
              <a:ext cx="2002106" cy="2001658"/>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90000"/>
                </a:lnSpc>
                <a:spcBef>
                  <a:spcPct val="20000"/>
                </a:spcBef>
                <a:spcAft>
                  <a:spcPts val="0"/>
                </a:spcAft>
                <a:defRPr/>
              </a:pPr>
              <a:endParaRPr lang="en-US" sz="1600" dirty="0">
                <a:solidFill>
                  <a:schemeClr val="bg1"/>
                </a:solidFill>
                <a:latin typeface="Roboto Condensed" panose="02000000000000000000" pitchFamily="2" charset="0"/>
                <a:cs typeface="Arial" panose="020B0604020202020204"/>
              </a:endParaRPr>
            </a:p>
          </p:txBody>
        </p:sp>
        <p:sp>
          <p:nvSpPr>
            <p:cNvPr id="12" name="Oval 8"/>
            <p:cNvSpPr/>
            <p:nvPr/>
          </p:nvSpPr>
          <p:spPr>
            <a:xfrm>
              <a:off x="9929393" y="1863304"/>
              <a:ext cx="588909" cy="589042"/>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en-AU" altLang="zh-CN" sz="1600">
                  <a:solidFill>
                    <a:schemeClr val="bg1"/>
                  </a:solidFill>
                  <a:latin typeface="Roboto Condensed" panose="02000000000000000000" pitchFamily="2" charset="0"/>
                  <a:cs typeface="Arial" panose="020B0604020202020204" pitchFamily="34" charset="0"/>
                </a:rPr>
                <a:t>W</a:t>
              </a:r>
              <a:endParaRPr lang="en-US" altLang="zh-CN" sz="1600">
                <a:solidFill>
                  <a:schemeClr val="bg1"/>
                </a:solidFill>
                <a:latin typeface="Roboto Condensed" panose="02000000000000000000" pitchFamily="2" charset="0"/>
                <a:cs typeface="Arial" panose="020B0604020202020204" pitchFamily="34" charset="0"/>
              </a:endParaRPr>
            </a:p>
          </p:txBody>
        </p:sp>
        <p:sp>
          <p:nvSpPr>
            <p:cNvPr id="13" name="Text Placeholder 33"/>
            <p:cNvSpPr txBox="1"/>
            <p:nvPr/>
          </p:nvSpPr>
          <p:spPr bwMode="auto">
            <a:xfrm>
              <a:off x="8517523" y="2869343"/>
              <a:ext cx="1999897" cy="29693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2495">
                <a:defRPr>
                  <a:solidFill>
                    <a:schemeClr val="tx1"/>
                  </a:solidFill>
                  <a:latin typeface="Calibri" panose="020F0502020204030204" pitchFamily="34" charset="0"/>
                  <a:ea typeface="MS PGothic" panose="020B0600070205080204" pitchFamily="34" charset="-128"/>
                </a:defRPr>
              </a:lvl1pPr>
              <a:lvl2pPr marL="742950" indent="-285750" defTabSz="912495">
                <a:defRPr>
                  <a:solidFill>
                    <a:schemeClr val="tx1"/>
                  </a:solidFill>
                  <a:latin typeface="Calibri" panose="020F0502020204030204" pitchFamily="34" charset="0"/>
                  <a:ea typeface="MS PGothic" panose="020B0600070205080204" pitchFamily="34" charset="-128"/>
                </a:defRPr>
              </a:lvl2pPr>
              <a:lvl3pPr marL="1143000" indent="-228600" defTabSz="912495">
                <a:defRPr>
                  <a:solidFill>
                    <a:schemeClr val="tx1"/>
                  </a:solidFill>
                  <a:latin typeface="Calibri" panose="020F0502020204030204" pitchFamily="34" charset="0"/>
                  <a:ea typeface="MS PGothic" panose="020B0600070205080204" pitchFamily="34" charset="-128"/>
                </a:defRPr>
              </a:lvl3pPr>
              <a:lvl4pPr marL="1600200" indent="-228600" defTabSz="912495">
                <a:defRPr>
                  <a:solidFill>
                    <a:schemeClr val="tx1"/>
                  </a:solidFill>
                  <a:latin typeface="Calibri" panose="020F0502020204030204" pitchFamily="34" charset="0"/>
                  <a:ea typeface="MS PGothic" panose="020B0600070205080204" pitchFamily="34" charset="-128"/>
                </a:defRPr>
              </a:lvl4pPr>
              <a:lvl5pPr marL="2057400" indent="-228600" defTabSz="912495">
                <a:defRPr>
                  <a:solidFill>
                    <a:schemeClr val="tx1"/>
                  </a:solidFill>
                  <a:latin typeface="Calibri" panose="020F0502020204030204" pitchFamily="34" charset="0"/>
                  <a:ea typeface="MS PGothic" panose="020B0600070205080204" pitchFamily="34" charset="-128"/>
                </a:defRPr>
              </a:lvl5pPr>
              <a:lvl6pPr marL="25146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zh-CN" altLang="en-US" sz="1600" dirty="0">
                  <a:solidFill>
                    <a:schemeClr val="bg1"/>
                  </a:solidFill>
                  <a:latin typeface="Roboto Condensed" panose="02000000000000000000" pitchFamily="2" charset="0"/>
                  <a:cs typeface="Arial" panose="020B0604020202020204" pitchFamily="34" charset="0"/>
                </a:rPr>
                <a:t>标题内容</a:t>
              </a:r>
              <a:endParaRPr lang="en-AU" altLang="zh-CN" sz="1600" dirty="0">
                <a:solidFill>
                  <a:schemeClr val="bg1"/>
                </a:solidFill>
                <a:latin typeface="Roboto Condensed" panose="02000000000000000000" pitchFamily="2" charset="0"/>
                <a:cs typeface="Arial" panose="020B0604020202020204" pitchFamily="34" charset="0"/>
              </a:endParaRPr>
            </a:p>
          </p:txBody>
        </p:sp>
      </p:grpSp>
      <p:grpSp>
        <p:nvGrpSpPr>
          <p:cNvPr id="14" name="Group 36"/>
          <p:cNvGrpSpPr/>
          <p:nvPr/>
        </p:nvGrpSpPr>
        <p:grpSpPr bwMode="auto">
          <a:xfrm>
            <a:off x="1857339" y="3932756"/>
            <a:ext cx="1981476" cy="1982088"/>
            <a:chOff x="6516746" y="3870173"/>
            <a:chExt cx="2001660" cy="2001657"/>
          </a:xfrm>
          <a:solidFill>
            <a:srgbClr val="F76B47"/>
          </a:solidFill>
        </p:grpSpPr>
        <p:sp>
          <p:nvSpPr>
            <p:cNvPr id="15" name="Teardrop 5"/>
            <p:cNvSpPr/>
            <p:nvPr/>
          </p:nvSpPr>
          <p:spPr>
            <a:xfrm>
              <a:off x="6516746" y="3870173"/>
              <a:ext cx="2001660" cy="2001657"/>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90000"/>
                </a:lnSpc>
                <a:spcBef>
                  <a:spcPct val="20000"/>
                </a:spcBef>
                <a:spcAft>
                  <a:spcPts val="0"/>
                </a:spcAft>
                <a:defRPr/>
              </a:pPr>
              <a:endParaRPr lang="en-AU" sz="1600" dirty="0">
                <a:solidFill>
                  <a:schemeClr val="bg1"/>
                </a:solidFill>
                <a:latin typeface="Roboto Condensed" panose="02000000000000000000" pitchFamily="2" charset="0"/>
                <a:cs typeface="Arial" panose="020B0604020202020204"/>
              </a:endParaRPr>
            </a:p>
          </p:txBody>
        </p:sp>
        <p:sp>
          <p:nvSpPr>
            <p:cNvPr id="16" name="Oval 10"/>
            <p:cNvSpPr/>
            <p:nvPr/>
          </p:nvSpPr>
          <p:spPr>
            <a:xfrm>
              <a:off x="6516746" y="5282920"/>
              <a:ext cx="588910" cy="588910"/>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en-AU" altLang="zh-CN" sz="1600">
                  <a:solidFill>
                    <a:schemeClr val="bg1"/>
                  </a:solidFill>
                  <a:latin typeface="Roboto Condensed" panose="02000000000000000000" pitchFamily="2" charset="0"/>
                  <a:cs typeface="Arial" panose="020B0604020202020204" pitchFamily="34" charset="0"/>
                </a:rPr>
                <a:t>T</a:t>
              </a:r>
              <a:endParaRPr lang="en-US" altLang="zh-CN" sz="1600">
                <a:solidFill>
                  <a:schemeClr val="bg1"/>
                </a:solidFill>
                <a:latin typeface="Roboto Condensed" panose="02000000000000000000" pitchFamily="2" charset="0"/>
                <a:cs typeface="Arial" panose="020B0604020202020204" pitchFamily="34" charset="0"/>
              </a:endParaRPr>
            </a:p>
          </p:txBody>
        </p:sp>
        <p:sp>
          <p:nvSpPr>
            <p:cNvPr id="17" name="Text Placeholder 33"/>
            <p:cNvSpPr txBox="1"/>
            <p:nvPr/>
          </p:nvSpPr>
          <p:spPr bwMode="auto">
            <a:xfrm>
              <a:off x="6516746" y="4661014"/>
              <a:ext cx="1999897" cy="29693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2495">
                <a:defRPr>
                  <a:solidFill>
                    <a:schemeClr val="tx1"/>
                  </a:solidFill>
                  <a:latin typeface="Calibri" panose="020F0502020204030204" pitchFamily="34" charset="0"/>
                  <a:ea typeface="MS PGothic" panose="020B0600070205080204" pitchFamily="34" charset="-128"/>
                </a:defRPr>
              </a:lvl1pPr>
              <a:lvl2pPr marL="742950" indent="-285750" defTabSz="912495">
                <a:defRPr>
                  <a:solidFill>
                    <a:schemeClr val="tx1"/>
                  </a:solidFill>
                  <a:latin typeface="Calibri" panose="020F0502020204030204" pitchFamily="34" charset="0"/>
                  <a:ea typeface="MS PGothic" panose="020B0600070205080204" pitchFamily="34" charset="-128"/>
                </a:defRPr>
              </a:lvl2pPr>
              <a:lvl3pPr marL="1143000" indent="-228600" defTabSz="912495">
                <a:defRPr>
                  <a:solidFill>
                    <a:schemeClr val="tx1"/>
                  </a:solidFill>
                  <a:latin typeface="Calibri" panose="020F0502020204030204" pitchFamily="34" charset="0"/>
                  <a:ea typeface="MS PGothic" panose="020B0600070205080204" pitchFamily="34" charset="-128"/>
                </a:defRPr>
              </a:lvl3pPr>
              <a:lvl4pPr marL="1600200" indent="-228600" defTabSz="912495">
                <a:defRPr>
                  <a:solidFill>
                    <a:schemeClr val="tx1"/>
                  </a:solidFill>
                  <a:latin typeface="Calibri" panose="020F0502020204030204" pitchFamily="34" charset="0"/>
                  <a:ea typeface="MS PGothic" panose="020B0600070205080204" pitchFamily="34" charset="-128"/>
                </a:defRPr>
              </a:lvl4pPr>
              <a:lvl5pPr marL="2057400" indent="-228600" defTabSz="912495">
                <a:defRPr>
                  <a:solidFill>
                    <a:schemeClr val="tx1"/>
                  </a:solidFill>
                  <a:latin typeface="Calibri" panose="020F0502020204030204" pitchFamily="34" charset="0"/>
                  <a:ea typeface="MS PGothic" panose="020B0600070205080204" pitchFamily="34" charset="-128"/>
                </a:defRPr>
              </a:lvl5pPr>
              <a:lvl6pPr marL="25146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zh-CN" altLang="en-US" sz="1600" dirty="0">
                  <a:solidFill>
                    <a:schemeClr val="bg1"/>
                  </a:solidFill>
                  <a:latin typeface="Roboto Condensed" panose="02000000000000000000" pitchFamily="2" charset="0"/>
                  <a:cs typeface="Arial" panose="020B0604020202020204" pitchFamily="34" charset="0"/>
                </a:rPr>
                <a:t>标题内容</a:t>
              </a:r>
              <a:endParaRPr lang="en-AU" altLang="zh-CN" sz="1600" dirty="0">
                <a:solidFill>
                  <a:schemeClr val="bg1"/>
                </a:solidFill>
                <a:latin typeface="Roboto Condensed" panose="02000000000000000000" pitchFamily="2" charset="0"/>
                <a:cs typeface="Arial" panose="020B0604020202020204" pitchFamily="34" charset="0"/>
              </a:endParaRPr>
            </a:p>
          </p:txBody>
        </p:sp>
      </p:grpSp>
      <p:grpSp>
        <p:nvGrpSpPr>
          <p:cNvPr id="18" name="Group 37"/>
          <p:cNvGrpSpPr/>
          <p:nvPr/>
        </p:nvGrpSpPr>
        <p:grpSpPr bwMode="auto">
          <a:xfrm>
            <a:off x="3604265" y="3932756"/>
            <a:ext cx="1981476" cy="1982088"/>
            <a:chOff x="8516643" y="3870173"/>
            <a:chExt cx="2001659" cy="2001657"/>
          </a:xfrm>
          <a:solidFill>
            <a:srgbClr val="A7B963"/>
          </a:solidFill>
        </p:grpSpPr>
        <p:sp>
          <p:nvSpPr>
            <p:cNvPr id="19" name="Teardrop 6"/>
            <p:cNvSpPr/>
            <p:nvPr/>
          </p:nvSpPr>
          <p:spPr>
            <a:xfrm flipH="1">
              <a:off x="8516643" y="3870173"/>
              <a:ext cx="2001659" cy="2001657"/>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90000"/>
                </a:lnSpc>
                <a:spcBef>
                  <a:spcPct val="20000"/>
                </a:spcBef>
                <a:spcAft>
                  <a:spcPts val="0"/>
                </a:spcAft>
                <a:defRPr/>
              </a:pPr>
              <a:endParaRPr lang="en-AU" sz="1600" dirty="0">
                <a:solidFill>
                  <a:schemeClr val="bg1"/>
                </a:solidFill>
                <a:latin typeface="Roboto Condensed" panose="02000000000000000000" pitchFamily="2" charset="0"/>
                <a:cs typeface="Arial" panose="020B0604020202020204"/>
              </a:endParaRPr>
            </a:p>
          </p:txBody>
        </p:sp>
        <p:sp>
          <p:nvSpPr>
            <p:cNvPr id="20" name="Oval 9"/>
            <p:cNvSpPr/>
            <p:nvPr/>
          </p:nvSpPr>
          <p:spPr>
            <a:xfrm>
              <a:off x="9929392" y="5282920"/>
              <a:ext cx="588910" cy="588910"/>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en-AU" altLang="zh-CN" sz="1600">
                  <a:solidFill>
                    <a:schemeClr val="bg1"/>
                  </a:solidFill>
                  <a:latin typeface="Roboto Condensed" panose="02000000000000000000" pitchFamily="2" charset="0"/>
                  <a:cs typeface="Arial" panose="020B0604020202020204" pitchFamily="34" charset="0"/>
                </a:rPr>
                <a:t>O</a:t>
              </a:r>
              <a:endParaRPr lang="en-US" altLang="zh-CN" sz="1600">
                <a:solidFill>
                  <a:schemeClr val="bg1"/>
                </a:solidFill>
                <a:latin typeface="Roboto Condensed" panose="02000000000000000000" pitchFamily="2" charset="0"/>
                <a:cs typeface="Arial" panose="020B0604020202020204" pitchFamily="34" charset="0"/>
              </a:endParaRPr>
            </a:p>
          </p:txBody>
        </p:sp>
        <p:sp>
          <p:nvSpPr>
            <p:cNvPr id="21" name="Text Placeholder 33"/>
            <p:cNvSpPr txBox="1"/>
            <p:nvPr/>
          </p:nvSpPr>
          <p:spPr bwMode="auto">
            <a:xfrm>
              <a:off x="8517523" y="4661013"/>
              <a:ext cx="1999897" cy="29693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2495">
                <a:defRPr>
                  <a:solidFill>
                    <a:schemeClr val="tx1"/>
                  </a:solidFill>
                  <a:latin typeface="Calibri" panose="020F0502020204030204" pitchFamily="34" charset="0"/>
                  <a:ea typeface="MS PGothic" panose="020B0600070205080204" pitchFamily="34" charset="-128"/>
                </a:defRPr>
              </a:lvl1pPr>
              <a:lvl2pPr marL="742950" indent="-285750" defTabSz="912495">
                <a:defRPr>
                  <a:solidFill>
                    <a:schemeClr val="tx1"/>
                  </a:solidFill>
                  <a:latin typeface="Calibri" panose="020F0502020204030204" pitchFamily="34" charset="0"/>
                  <a:ea typeface="MS PGothic" panose="020B0600070205080204" pitchFamily="34" charset="-128"/>
                </a:defRPr>
              </a:lvl2pPr>
              <a:lvl3pPr marL="1143000" indent="-228600" defTabSz="912495">
                <a:defRPr>
                  <a:solidFill>
                    <a:schemeClr val="tx1"/>
                  </a:solidFill>
                  <a:latin typeface="Calibri" panose="020F0502020204030204" pitchFamily="34" charset="0"/>
                  <a:ea typeface="MS PGothic" panose="020B0600070205080204" pitchFamily="34" charset="-128"/>
                </a:defRPr>
              </a:lvl3pPr>
              <a:lvl4pPr marL="1600200" indent="-228600" defTabSz="912495">
                <a:defRPr>
                  <a:solidFill>
                    <a:schemeClr val="tx1"/>
                  </a:solidFill>
                  <a:latin typeface="Calibri" panose="020F0502020204030204" pitchFamily="34" charset="0"/>
                  <a:ea typeface="MS PGothic" panose="020B0600070205080204" pitchFamily="34" charset="-128"/>
                </a:defRPr>
              </a:lvl4pPr>
              <a:lvl5pPr marL="2057400" indent="-228600" defTabSz="912495">
                <a:defRPr>
                  <a:solidFill>
                    <a:schemeClr val="tx1"/>
                  </a:solidFill>
                  <a:latin typeface="Calibri" panose="020F0502020204030204" pitchFamily="34" charset="0"/>
                  <a:ea typeface="MS PGothic" panose="020B0600070205080204" pitchFamily="34" charset="-128"/>
                </a:defRPr>
              </a:lvl5pPr>
              <a:lvl6pPr marL="25146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zh-CN" altLang="en-US" sz="1600" dirty="0">
                  <a:solidFill>
                    <a:schemeClr val="bg1"/>
                  </a:solidFill>
                  <a:latin typeface="Roboto Condensed" panose="02000000000000000000" pitchFamily="2" charset="0"/>
                  <a:cs typeface="Arial" panose="020B0604020202020204" pitchFamily="34" charset="0"/>
                </a:rPr>
                <a:t>标题内容</a:t>
              </a:r>
              <a:endParaRPr lang="en-AU" altLang="zh-CN" sz="1600" dirty="0">
                <a:solidFill>
                  <a:schemeClr val="bg1"/>
                </a:solidFill>
                <a:latin typeface="Roboto Condensed" panose="02000000000000000000" pitchFamily="2" charset="0"/>
                <a:cs typeface="Arial" panose="020B0604020202020204" pitchFamily="34" charset="0"/>
              </a:endParaRPr>
            </a:p>
          </p:txBody>
        </p:sp>
      </p:grpSp>
      <p:grpSp>
        <p:nvGrpSpPr>
          <p:cNvPr id="22" name="组合 21"/>
          <p:cNvGrpSpPr/>
          <p:nvPr/>
        </p:nvGrpSpPr>
        <p:grpSpPr>
          <a:xfrm>
            <a:off x="6748822" y="2323695"/>
            <a:ext cx="4209112" cy="3513092"/>
            <a:chOff x="6007704" y="2198666"/>
            <a:chExt cx="4519047" cy="3771777"/>
          </a:xfrm>
        </p:grpSpPr>
        <p:sp>
          <p:nvSpPr>
            <p:cNvPr id="23" name="PA_KSO_Shape"/>
            <p:cNvSpPr/>
            <p:nvPr>
              <p:custDataLst>
                <p:tags r:id="rId1"/>
              </p:custDataLst>
            </p:nvPr>
          </p:nvSpPr>
          <p:spPr>
            <a:xfrm>
              <a:off x="6007704" y="2233134"/>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A7B9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p>
          </p:txBody>
        </p:sp>
        <p:sp>
          <p:nvSpPr>
            <p:cNvPr id="24" name="PA_KSO_Shape_15"/>
            <p:cNvSpPr/>
            <p:nvPr>
              <p:custDataLst>
                <p:tags r:id="rId2"/>
              </p:custDataLst>
            </p:nvPr>
          </p:nvSpPr>
          <p:spPr>
            <a:xfrm>
              <a:off x="6007704" y="3435263"/>
              <a:ext cx="473820" cy="473820"/>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F76B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p>
          </p:txBody>
        </p:sp>
        <p:sp>
          <p:nvSpPr>
            <p:cNvPr id="25" name="PA_KSO_Shape_16"/>
            <p:cNvSpPr/>
            <p:nvPr>
              <p:custDataLst>
                <p:tags r:id="rId3"/>
              </p:custDataLst>
            </p:nvPr>
          </p:nvSpPr>
          <p:spPr>
            <a:xfrm>
              <a:off x="6007704" y="4510394"/>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A7B9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p>
          </p:txBody>
        </p:sp>
        <p:sp>
          <p:nvSpPr>
            <p:cNvPr id="26" name="PA_KSO_Shape_17"/>
            <p:cNvSpPr/>
            <p:nvPr>
              <p:custDataLst>
                <p:tags r:id="rId4"/>
              </p:custDataLst>
            </p:nvPr>
          </p:nvSpPr>
          <p:spPr>
            <a:xfrm>
              <a:off x="6007704" y="5496624"/>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F76B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p>
          </p:txBody>
        </p:sp>
        <p:sp>
          <p:nvSpPr>
            <p:cNvPr id="27" name="出品 26"/>
            <p:cNvSpPr txBox="1"/>
            <p:nvPr>
              <p:custDataLst>
                <p:tags r:id="rId5"/>
              </p:custDataLst>
            </p:nvPr>
          </p:nvSpPr>
          <p:spPr>
            <a:xfrm>
              <a:off x="6588525" y="2198666"/>
              <a:ext cx="1138453" cy="307777"/>
            </a:xfrm>
            <a:prstGeom prst="rect">
              <a:avLst/>
            </a:prstGeom>
            <a:noFill/>
          </p:spPr>
          <p:txBody>
            <a:bodyPr wrap="none" rtlCol="0">
              <a:spAutoFit/>
            </a:bodyPr>
            <a:lstStyle/>
            <a:p>
              <a:r>
                <a:rPr lang="en-US" altLang="zh-CN" sz="1400" b="1" dirty="0">
                  <a:solidFill>
                    <a:schemeClr val="bg1">
                      <a:lumMod val="50000"/>
                    </a:schemeClr>
                  </a:solidFill>
                  <a:latin typeface="微软雅黑" panose="020B0503020204020204" pitchFamily="34" charset="-122"/>
                  <a:ea typeface="微软雅黑" panose="020B0503020204020204" pitchFamily="34" charset="-122"/>
                </a:rPr>
                <a:t>KEYWORD</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品 15"/>
            <p:cNvSpPr txBox="1"/>
            <p:nvPr>
              <p:custDataLst>
                <p:tags r:id="rId6"/>
              </p:custDataLst>
            </p:nvPr>
          </p:nvSpPr>
          <p:spPr>
            <a:xfrm>
              <a:off x="6588525" y="2470043"/>
              <a:ext cx="3938226" cy="577081"/>
            </a:xfrm>
            <a:prstGeom prst="rect">
              <a:avLst/>
            </a:prstGeom>
            <a:noFill/>
          </p:spPr>
          <p:txBody>
            <a:bodyPr wrap="square" rtlCol="0">
              <a:spAutoFit/>
            </a:bodyPr>
            <a:lstStyle/>
            <a:p>
              <a:pPr>
                <a:lnSpc>
                  <a:spcPct val="15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品 28"/>
            <p:cNvSpPr txBox="1"/>
            <p:nvPr>
              <p:custDataLst>
                <p:tags r:id="rId7"/>
              </p:custDataLst>
            </p:nvPr>
          </p:nvSpPr>
          <p:spPr>
            <a:xfrm>
              <a:off x="6588525" y="3160208"/>
              <a:ext cx="1138453" cy="307777"/>
            </a:xfrm>
            <a:prstGeom prst="rect">
              <a:avLst/>
            </a:prstGeom>
            <a:noFill/>
          </p:spPr>
          <p:txBody>
            <a:bodyPr wrap="none" rtlCol="0">
              <a:spAutoFit/>
            </a:bodyPr>
            <a:lstStyle/>
            <a:p>
              <a:r>
                <a:rPr lang="en-US" altLang="zh-CN" sz="1400" b="1" dirty="0">
                  <a:solidFill>
                    <a:schemeClr val="bg1">
                      <a:lumMod val="50000"/>
                    </a:schemeClr>
                  </a:solidFill>
                  <a:latin typeface="微软雅黑" panose="020B0503020204020204" pitchFamily="34" charset="-122"/>
                  <a:ea typeface="微软雅黑" panose="020B0503020204020204" pitchFamily="34" charset="-122"/>
                </a:rPr>
                <a:t>KEYWORD</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PA15"/>
            <p:cNvSpPr txBox="1"/>
            <p:nvPr>
              <p:custDataLst>
                <p:tags r:id="rId8"/>
              </p:custDataLst>
            </p:nvPr>
          </p:nvSpPr>
          <p:spPr>
            <a:xfrm>
              <a:off x="6588525" y="3431585"/>
              <a:ext cx="3938226" cy="577081"/>
            </a:xfrm>
            <a:prstGeom prst="rect">
              <a:avLst/>
            </a:prstGeom>
            <a:noFill/>
          </p:spPr>
          <p:txBody>
            <a:bodyPr wrap="square" rtlCol="0">
              <a:spAutoFit/>
            </a:bodyPr>
            <a:lstStyle/>
            <a:p>
              <a:pPr>
                <a:lnSpc>
                  <a:spcPct val="15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30"/>
            <p:cNvSpPr txBox="1"/>
            <p:nvPr>
              <p:custDataLst>
                <p:tags r:id="rId9"/>
              </p:custDataLst>
            </p:nvPr>
          </p:nvSpPr>
          <p:spPr>
            <a:xfrm>
              <a:off x="6588525" y="4141062"/>
              <a:ext cx="1138453" cy="307777"/>
            </a:xfrm>
            <a:prstGeom prst="rect">
              <a:avLst/>
            </a:prstGeom>
            <a:noFill/>
          </p:spPr>
          <p:txBody>
            <a:bodyPr wrap="none" rtlCol="0">
              <a:spAutoFit/>
            </a:bodyPr>
            <a:lstStyle/>
            <a:p>
              <a:r>
                <a:rPr lang="en-US" altLang="zh-CN" sz="1400" b="1" dirty="0">
                  <a:solidFill>
                    <a:schemeClr val="bg1">
                      <a:lumMod val="50000"/>
                    </a:schemeClr>
                  </a:solidFill>
                  <a:latin typeface="微软雅黑" panose="020B0503020204020204" pitchFamily="34" charset="-122"/>
                  <a:ea typeface="微软雅黑" panose="020B0503020204020204" pitchFamily="34" charset="-122"/>
                </a:rPr>
                <a:t>KEYWORD</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15"/>
            <p:cNvSpPr txBox="1"/>
            <p:nvPr>
              <p:custDataLst>
                <p:tags r:id="rId10"/>
              </p:custDataLst>
            </p:nvPr>
          </p:nvSpPr>
          <p:spPr>
            <a:xfrm>
              <a:off x="6588525" y="4412439"/>
              <a:ext cx="3938226" cy="577081"/>
            </a:xfrm>
            <a:prstGeom prst="rect">
              <a:avLst/>
            </a:prstGeom>
            <a:noFill/>
          </p:spPr>
          <p:txBody>
            <a:bodyPr wrap="square" rtlCol="0">
              <a:spAutoFit/>
            </a:bodyPr>
            <a:lstStyle/>
            <a:p>
              <a:pPr>
                <a:lnSpc>
                  <a:spcPct val="15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品 32"/>
            <p:cNvSpPr txBox="1"/>
            <p:nvPr>
              <p:custDataLst>
                <p:tags r:id="rId11"/>
              </p:custDataLst>
            </p:nvPr>
          </p:nvSpPr>
          <p:spPr>
            <a:xfrm>
              <a:off x="6588525" y="5107623"/>
              <a:ext cx="1138453" cy="307777"/>
            </a:xfrm>
            <a:prstGeom prst="rect">
              <a:avLst/>
            </a:prstGeom>
            <a:noFill/>
          </p:spPr>
          <p:txBody>
            <a:bodyPr wrap="none" rtlCol="0">
              <a:spAutoFit/>
            </a:bodyPr>
            <a:lstStyle/>
            <a:p>
              <a:r>
                <a:rPr lang="en-US" altLang="zh-CN" sz="1400" b="1" dirty="0">
                  <a:solidFill>
                    <a:schemeClr val="bg1">
                      <a:lumMod val="50000"/>
                    </a:schemeClr>
                  </a:solidFill>
                  <a:latin typeface="微软雅黑" panose="020B0503020204020204" pitchFamily="34" charset="-122"/>
                  <a:ea typeface="微软雅黑" panose="020B0503020204020204" pitchFamily="34" charset="-122"/>
                </a:rPr>
                <a:t>KEYWORD</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15"/>
            <p:cNvSpPr txBox="1"/>
            <p:nvPr>
              <p:custDataLst>
                <p:tags r:id="rId12"/>
              </p:custDataLst>
            </p:nvPr>
          </p:nvSpPr>
          <p:spPr>
            <a:xfrm>
              <a:off x="6588525" y="5379000"/>
              <a:ext cx="3938226" cy="577081"/>
            </a:xfrm>
            <a:prstGeom prst="rect">
              <a:avLst/>
            </a:prstGeom>
            <a:noFill/>
          </p:spPr>
          <p:txBody>
            <a:bodyPr wrap="square" rtlCol="0">
              <a:spAutoFit/>
            </a:bodyPr>
            <a:lstStyle/>
            <a:p>
              <a:pPr>
                <a:lnSpc>
                  <a:spcPct val="15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53" presetClass="entr" presetSubtype="16"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par>
                                <p:cTn id="26" presetID="53" presetClass="entr" presetSubtype="16"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par>
                          <p:cTn id="31" fill="hold">
                            <p:stCondLst>
                              <p:cond delay="1500"/>
                            </p:stCondLst>
                            <p:childTnLst>
                              <p:par>
                                <p:cTn id="32" presetID="26" presetClass="emph" presetSubtype="0" fill="hold" nodeType="afterEffect">
                                  <p:stCondLst>
                                    <p:cond delay="0"/>
                                  </p:stCondLst>
                                  <p:childTnLst>
                                    <p:animEffect transition="out" filter="fade">
                                      <p:cBhvr>
                                        <p:cTn id="33" dur="500" tmFilter="0, 0; .2, .5; .8, .5; 1, 0"/>
                                        <p:tgtEl>
                                          <p:spTgt spid="5"/>
                                        </p:tgtEl>
                                      </p:cBhvr>
                                    </p:animEffect>
                                    <p:animScale>
                                      <p:cBhvr>
                                        <p:cTn id="34" dur="250" autoRev="1" fill="hold"/>
                                        <p:tgtEl>
                                          <p:spTgt spid="5"/>
                                        </p:tgtEl>
                                      </p:cBhvr>
                                      <p:by x="105000" y="105000"/>
                                    </p:animScale>
                                  </p:childTnLst>
                                </p:cTn>
                              </p:par>
                              <p:par>
                                <p:cTn id="35" presetID="26" presetClass="emph" presetSubtype="0" fill="hold" nodeType="withEffect">
                                  <p:stCondLst>
                                    <p:cond delay="300"/>
                                  </p:stCondLst>
                                  <p:childTnLst>
                                    <p:animEffect transition="out" filter="fade">
                                      <p:cBhvr>
                                        <p:cTn id="36" dur="500" tmFilter="0, 0; .2, .5; .8, .5; 1, 0"/>
                                        <p:tgtEl>
                                          <p:spTgt spid="10"/>
                                        </p:tgtEl>
                                      </p:cBhvr>
                                    </p:animEffect>
                                    <p:animScale>
                                      <p:cBhvr>
                                        <p:cTn id="37" dur="250" autoRev="1" fill="hold"/>
                                        <p:tgtEl>
                                          <p:spTgt spid="10"/>
                                        </p:tgtEl>
                                      </p:cBhvr>
                                      <p:by x="105000" y="105000"/>
                                    </p:animScale>
                                  </p:childTnLst>
                                </p:cTn>
                              </p:par>
                              <p:par>
                                <p:cTn id="38" presetID="26" presetClass="emph" presetSubtype="0" fill="hold" nodeType="withEffect">
                                  <p:stCondLst>
                                    <p:cond delay="600"/>
                                  </p:stCondLst>
                                  <p:childTnLst>
                                    <p:animEffect transition="out" filter="fade">
                                      <p:cBhvr>
                                        <p:cTn id="39" dur="500" tmFilter="0, 0; .2, .5; .8, .5; 1, 0"/>
                                        <p:tgtEl>
                                          <p:spTgt spid="14"/>
                                        </p:tgtEl>
                                      </p:cBhvr>
                                    </p:animEffect>
                                    <p:animScale>
                                      <p:cBhvr>
                                        <p:cTn id="40" dur="250" autoRev="1" fill="hold"/>
                                        <p:tgtEl>
                                          <p:spTgt spid="14"/>
                                        </p:tgtEl>
                                      </p:cBhvr>
                                      <p:by x="105000" y="105000"/>
                                    </p:animScale>
                                  </p:childTnLst>
                                </p:cTn>
                              </p:par>
                              <p:par>
                                <p:cTn id="41" presetID="26" presetClass="emph" presetSubtype="0" fill="hold" nodeType="withEffect">
                                  <p:stCondLst>
                                    <p:cond delay="900"/>
                                  </p:stCondLst>
                                  <p:childTnLst>
                                    <p:animEffect transition="out" filter="fade">
                                      <p:cBhvr>
                                        <p:cTn id="42" dur="500" tmFilter="0, 0; .2, .5; .8, .5; 1, 0"/>
                                        <p:tgtEl>
                                          <p:spTgt spid="18"/>
                                        </p:tgtEl>
                                      </p:cBhvr>
                                    </p:animEffect>
                                    <p:animScale>
                                      <p:cBhvr>
                                        <p:cTn id="43" dur="250" autoRev="1" fill="hold"/>
                                        <p:tgtEl>
                                          <p:spTgt spid="18"/>
                                        </p:tgtEl>
                                      </p:cBhvr>
                                      <p:by x="105000" y="105000"/>
                                    </p:animScale>
                                  </p:childTnLst>
                                </p:cTn>
                              </p:par>
                            </p:childTnLst>
                          </p:cTn>
                        </p:par>
                        <p:par>
                          <p:cTn id="44" fill="hold">
                            <p:stCondLst>
                              <p:cond delay="2000"/>
                            </p:stCondLst>
                            <p:childTnLst>
                              <p:par>
                                <p:cTn id="45" presetID="2" presetClass="entr" presetSubtype="4"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967564" y="309965"/>
            <a:ext cx="4277533" cy="666427"/>
            <a:chOff x="3781586" y="154983"/>
            <a:chExt cx="4277533" cy="666427"/>
          </a:xfrm>
        </p:grpSpPr>
        <p:sp>
          <p:nvSpPr>
            <p:cNvPr id="2" name="矩形: 圆角 1"/>
            <p:cNvSpPr/>
            <p:nvPr/>
          </p:nvSpPr>
          <p:spPr>
            <a:xfrm>
              <a:off x="3781586" y="154983"/>
              <a:ext cx="4277533" cy="666427"/>
            </a:xfrm>
            <a:prstGeom prst="roundRect">
              <a:avLst>
                <a:gd name="adj" fmla="val 50000"/>
              </a:avLst>
            </a:prstGeom>
            <a:noFill/>
            <a:ln>
              <a:solidFill>
                <a:srgbClr val="A7B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8"/>
            <p:cNvSpPr txBox="1">
              <a:spLocks noChangeArrowheads="1"/>
            </p:cNvSpPr>
            <p:nvPr/>
          </p:nvSpPr>
          <p:spPr bwMode="auto">
            <a:xfrm>
              <a:off x="4292690" y="272752"/>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7B963"/>
                  </a:solidFill>
                  <a:latin typeface="微软雅黑" panose="020B0503020204020204" pitchFamily="34" charset="-122"/>
                  <a:ea typeface="微软雅黑" panose="020B0503020204020204" pitchFamily="34" charset="-122"/>
                  <a:sym typeface="Arial" panose="020B0604020202020204" pitchFamily="34" charset="0"/>
                </a:rPr>
                <a:t>加入标题描述</a:t>
              </a:r>
              <a:endParaRPr lang="zh-CN" altLang="en-US" sz="2800" dirty="0">
                <a:solidFill>
                  <a:srgbClr val="A7B963"/>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 name="组合 4"/>
          <p:cNvGrpSpPr/>
          <p:nvPr/>
        </p:nvGrpSpPr>
        <p:grpSpPr>
          <a:xfrm>
            <a:off x="6603970" y="1575826"/>
            <a:ext cx="5442383" cy="4467386"/>
            <a:chOff x="491753" y="1415282"/>
            <a:chExt cx="4086949" cy="3354775"/>
          </a:xfrm>
        </p:grpSpPr>
        <p:graphicFrame>
          <p:nvGraphicFramePr>
            <p:cNvPr id="6" name="图表 5"/>
            <p:cNvGraphicFramePr/>
            <p:nvPr/>
          </p:nvGraphicFramePr>
          <p:xfrm>
            <a:off x="816819" y="1415282"/>
            <a:ext cx="2986225" cy="2448000"/>
          </p:xfrm>
          <a:graphic>
            <a:graphicData uri="http://schemas.openxmlformats.org/drawingml/2006/chart">
              <c:chart xmlns:c="http://schemas.openxmlformats.org/drawingml/2006/chart" xmlns:r="http://schemas.openxmlformats.org/officeDocument/2006/relationships" r:id="rId1"/>
            </a:graphicData>
          </a:graphic>
        </p:graphicFrame>
        <p:sp>
          <p:nvSpPr>
            <p:cNvPr id="7" name="任意多边形 14"/>
            <p:cNvSpPr/>
            <p:nvPr/>
          </p:nvSpPr>
          <p:spPr>
            <a:xfrm>
              <a:off x="789871" y="4005301"/>
              <a:ext cx="333931" cy="333931"/>
            </a:xfrm>
            <a:custGeom>
              <a:avLst/>
              <a:gdLst>
                <a:gd name="connsiteX0" fmla="*/ 157858 w 370624"/>
                <a:gd name="connsiteY0" fmla="*/ 99531 h 370624"/>
                <a:gd name="connsiteX1" fmla="*/ 157858 w 370624"/>
                <a:gd name="connsiteY1" fmla="*/ 157858 h 370624"/>
                <a:gd name="connsiteX2" fmla="*/ 99531 w 370624"/>
                <a:gd name="connsiteY2" fmla="*/ 157858 h 370624"/>
                <a:gd name="connsiteX3" fmla="*/ 99531 w 370624"/>
                <a:gd name="connsiteY3" fmla="*/ 212764 h 370624"/>
                <a:gd name="connsiteX4" fmla="*/ 157858 w 370624"/>
                <a:gd name="connsiteY4" fmla="*/ 212764 h 370624"/>
                <a:gd name="connsiteX5" fmla="*/ 157858 w 370624"/>
                <a:gd name="connsiteY5" fmla="*/ 271091 h 370624"/>
                <a:gd name="connsiteX6" fmla="*/ 212764 w 370624"/>
                <a:gd name="connsiteY6" fmla="*/ 271091 h 370624"/>
                <a:gd name="connsiteX7" fmla="*/ 212764 w 370624"/>
                <a:gd name="connsiteY7" fmla="*/ 212764 h 370624"/>
                <a:gd name="connsiteX8" fmla="*/ 271091 w 370624"/>
                <a:gd name="connsiteY8" fmla="*/ 212764 h 370624"/>
                <a:gd name="connsiteX9" fmla="*/ 271091 w 370624"/>
                <a:gd name="connsiteY9" fmla="*/ 157858 h 370624"/>
                <a:gd name="connsiteX10" fmla="*/ 212764 w 370624"/>
                <a:gd name="connsiteY10" fmla="*/ 157858 h 370624"/>
                <a:gd name="connsiteX11" fmla="*/ 212764 w 370624"/>
                <a:gd name="connsiteY11" fmla="*/ 99531 h 370624"/>
                <a:gd name="connsiteX12" fmla="*/ 185312 w 370624"/>
                <a:gd name="connsiteY12" fmla="*/ 0 h 370624"/>
                <a:gd name="connsiteX13" fmla="*/ 370624 w 370624"/>
                <a:gd name="connsiteY13" fmla="*/ 185312 h 370624"/>
                <a:gd name="connsiteX14" fmla="*/ 185312 w 370624"/>
                <a:gd name="connsiteY14" fmla="*/ 370624 h 370624"/>
                <a:gd name="connsiteX15" fmla="*/ 0 w 370624"/>
                <a:gd name="connsiteY15" fmla="*/ 185312 h 370624"/>
                <a:gd name="connsiteX16" fmla="*/ 185312 w 370624"/>
                <a:gd name="connsiteY16" fmla="*/ 0 h 37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0624" h="370624">
                  <a:moveTo>
                    <a:pt x="157858" y="99531"/>
                  </a:moveTo>
                  <a:lnTo>
                    <a:pt x="157858" y="157858"/>
                  </a:lnTo>
                  <a:lnTo>
                    <a:pt x="99531" y="157858"/>
                  </a:lnTo>
                  <a:lnTo>
                    <a:pt x="99531" y="212764"/>
                  </a:lnTo>
                  <a:lnTo>
                    <a:pt x="157858" y="212764"/>
                  </a:lnTo>
                  <a:lnTo>
                    <a:pt x="157858" y="271091"/>
                  </a:lnTo>
                  <a:lnTo>
                    <a:pt x="212764" y="271091"/>
                  </a:lnTo>
                  <a:lnTo>
                    <a:pt x="212764" y="212764"/>
                  </a:lnTo>
                  <a:lnTo>
                    <a:pt x="271091" y="212764"/>
                  </a:lnTo>
                  <a:lnTo>
                    <a:pt x="271091" y="157858"/>
                  </a:lnTo>
                  <a:lnTo>
                    <a:pt x="212764" y="157858"/>
                  </a:lnTo>
                  <a:lnTo>
                    <a:pt x="212764" y="99531"/>
                  </a:lnTo>
                  <a:close/>
                  <a:moveTo>
                    <a:pt x="185312" y="0"/>
                  </a:moveTo>
                  <a:cubicBezTo>
                    <a:pt x="287657" y="0"/>
                    <a:pt x="370624" y="82967"/>
                    <a:pt x="370624" y="185312"/>
                  </a:cubicBezTo>
                  <a:cubicBezTo>
                    <a:pt x="370624" y="287657"/>
                    <a:pt x="287657" y="370624"/>
                    <a:pt x="185312" y="370624"/>
                  </a:cubicBezTo>
                  <a:cubicBezTo>
                    <a:pt x="82967" y="370624"/>
                    <a:pt x="0" y="287657"/>
                    <a:pt x="0" y="185312"/>
                  </a:cubicBezTo>
                  <a:cubicBezTo>
                    <a:pt x="0" y="82967"/>
                    <a:pt x="82967" y="0"/>
                    <a:pt x="185312" y="0"/>
                  </a:cubicBezTo>
                  <a:close/>
                </a:path>
              </a:pathLst>
            </a:custGeom>
            <a:solidFill>
              <a:srgbClr val="F76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endParaRPr>
            </a:p>
          </p:txBody>
        </p:sp>
        <p:sp>
          <p:nvSpPr>
            <p:cNvPr id="9" name="文本框 62"/>
            <p:cNvSpPr txBox="1"/>
            <p:nvPr/>
          </p:nvSpPr>
          <p:spPr>
            <a:xfrm>
              <a:off x="1118001" y="4008488"/>
              <a:ext cx="3460701" cy="392911"/>
            </a:xfrm>
            <a:prstGeom prst="rect">
              <a:avLst/>
            </a:prstGeom>
            <a:noFill/>
          </p:spPr>
          <p:txBody>
            <a:bodyPr wrap="square" rtlCol="0">
              <a:spAutoFit/>
            </a:bodyPr>
            <a:lstStyle/>
            <a:p>
              <a:r>
                <a:rPr lang="en-US" altLang="zh-CN" sz="2800" dirty="0">
                  <a:solidFill>
                    <a:schemeClr val="bg1">
                      <a:lumMod val="50000"/>
                    </a:schemeClr>
                  </a:solidFill>
                  <a:latin typeface="Adobe Gothic Std B" panose="020B0800000000000000" pitchFamily="34" charset="-128"/>
                </a:rPr>
                <a:t>Please enter your title</a:t>
              </a:r>
              <a:endParaRPr lang="zh-CN" altLang="en-US" sz="2800" dirty="0">
                <a:solidFill>
                  <a:schemeClr val="bg1">
                    <a:lumMod val="50000"/>
                  </a:schemeClr>
                </a:solidFill>
                <a:latin typeface="Adobe Gothic Std B" panose="020B0800000000000000" pitchFamily="34" charset="-128"/>
              </a:endParaRPr>
            </a:p>
          </p:txBody>
        </p:sp>
        <p:sp>
          <p:nvSpPr>
            <p:cNvPr id="10" name="矩形 9"/>
            <p:cNvSpPr/>
            <p:nvPr/>
          </p:nvSpPr>
          <p:spPr>
            <a:xfrm>
              <a:off x="491753" y="4446483"/>
              <a:ext cx="3788832" cy="323574"/>
            </a:xfrm>
            <a:prstGeom prst="rect">
              <a:avLst/>
            </a:prstGeom>
          </p:spPr>
          <p:txBody>
            <a:bodyPr wrap="square">
              <a:spAutoFit/>
            </a:bodyPr>
            <a:lstStyle/>
            <a:p>
              <a:r>
                <a:rPr lang="en-US" altLang="zh-CN" sz="1100" dirty="0" err="1">
                  <a:solidFill>
                    <a:schemeClr val="bg1">
                      <a:lumMod val="50000"/>
                    </a:schemeClr>
                  </a:solidFill>
                  <a:latin typeface="冬青黑体简体中文 W3" panose="020B0300000000000000" pitchFamily="34" charset="-122"/>
                  <a:ea typeface="冬青黑体简体中文 W3" panose="020B0300000000000000" pitchFamily="34" charset="-122"/>
                </a:rPr>
                <a:t>Lorem</a:t>
              </a:r>
              <a:r>
                <a:rPr lang="en-US" altLang="zh-CN" sz="1100"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100" dirty="0" err="1">
                  <a:solidFill>
                    <a:schemeClr val="bg1">
                      <a:lumMod val="50000"/>
                    </a:schemeClr>
                  </a:solidFill>
                  <a:latin typeface="冬青黑体简体中文 W3" panose="020B0300000000000000" pitchFamily="34" charset="-122"/>
                  <a:ea typeface="冬青黑体简体中文 W3" panose="020B0300000000000000" pitchFamily="34" charset="-122"/>
                </a:rPr>
                <a:t>ipsum</a:t>
              </a:r>
              <a:r>
                <a:rPr lang="en-US" altLang="zh-CN" sz="1100" dirty="0">
                  <a:solidFill>
                    <a:schemeClr val="bg1">
                      <a:lumMod val="50000"/>
                    </a:schemeClr>
                  </a:solidFill>
                  <a:latin typeface="冬青黑体简体中文 W3" panose="020B0300000000000000" pitchFamily="34" charset="-122"/>
                  <a:ea typeface="冬青黑体简体中文 W3" panose="020B0300000000000000" pitchFamily="34" charset="-122"/>
                </a:rPr>
                <a:t> dolor sit </a:t>
              </a:r>
              <a:r>
                <a:rPr lang="en-US" altLang="zh-CN" sz="1100" dirty="0" err="1">
                  <a:solidFill>
                    <a:schemeClr val="bg1">
                      <a:lumMod val="50000"/>
                    </a:schemeClr>
                  </a:solidFill>
                  <a:latin typeface="冬青黑体简体中文 W3" panose="020B0300000000000000" pitchFamily="34" charset="-122"/>
                  <a:ea typeface="冬青黑体简体中文 W3" panose="020B0300000000000000" pitchFamily="34" charset="-122"/>
                </a:rPr>
                <a:t>amet</a:t>
              </a:r>
              <a:r>
                <a:rPr lang="en-US" altLang="zh-CN" sz="1100"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100" dirty="0" err="1">
                  <a:solidFill>
                    <a:schemeClr val="bg1">
                      <a:lumMod val="50000"/>
                    </a:schemeClr>
                  </a:solidFill>
                  <a:latin typeface="冬青黑体简体中文 W3" panose="020B0300000000000000" pitchFamily="34" charset="-122"/>
                  <a:ea typeface="冬青黑体简体中文 W3" panose="020B0300000000000000" pitchFamily="34" charset="-122"/>
                </a:rPr>
                <a:t>consectetur</a:t>
              </a:r>
              <a:r>
                <a:rPr lang="en-US" altLang="zh-CN" sz="1100"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100" dirty="0" err="1">
                  <a:solidFill>
                    <a:schemeClr val="bg1">
                      <a:lumMod val="50000"/>
                    </a:schemeClr>
                  </a:solidFill>
                  <a:latin typeface="冬青黑体简体中文 W3" panose="020B0300000000000000" pitchFamily="34" charset="-122"/>
                  <a:ea typeface="冬青黑体简体中文 W3" panose="020B0300000000000000" pitchFamily="34" charset="-122"/>
                </a:rPr>
                <a:t>adipisicing</a:t>
              </a:r>
              <a:r>
                <a:rPr lang="en-US" altLang="zh-CN" sz="1100"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100" dirty="0" err="1">
                  <a:solidFill>
                    <a:schemeClr val="bg1">
                      <a:lumMod val="50000"/>
                    </a:schemeClr>
                  </a:solidFill>
                  <a:latin typeface="冬青黑体简体中文 W3" panose="020B0300000000000000" pitchFamily="34" charset="-122"/>
                  <a:ea typeface="冬青黑体简体中文 W3" panose="020B0300000000000000" pitchFamily="34" charset="-122"/>
                </a:rPr>
                <a:t>elit</a:t>
              </a:r>
              <a:r>
                <a:rPr lang="en-US" altLang="zh-CN" sz="1100"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100" dirty="0" err="1">
                  <a:solidFill>
                    <a:schemeClr val="bg1">
                      <a:lumMod val="50000"/>
                    </a:schemeClr>
                  </a:solidFill>
                  <a:latin typeface="冬青黑体简体中文 W3" panose="020B0300000000000000" pitchFamily="34" charset="-122"/>
                  <a:ea typeface="冬青黑体简体中文 W3" panose="020B0300000000000000" pitchFamily="34" charset="-122"/>
                </a:rPr>
                <a:t>sed</a:t>
              </a:r>
              <a:r>
                <a:rPr lang="en-US" altLang="zh-CN" sz="1100" dirty="0">
                  <a:solidFill>
                    <a:schemeClr val="bg1">
                      <a:lumMod val="50000"/>
                    </a:schemeClr>
                  </a:solidFill>
                  <a:latin typeface="冬青黑体简体中文 W3" panose="020B0300000000000000" pitchFamily="34" charset="-122"/>
                  <a:ea typeface="冬青黑体简体中文 W3" panose="020B0300000000000000" pitchFamily="34" charset="-122"/>
                </a:rPr>
                <a:t> do </a:t>
              </a:r>
              <a:r>
                <a:rPr lang="en-US" altLang="zh-CN" sz="1100" dirty="0" err="1">
                  <a:solidFill>
                    <a:schemeClr val="bg1">
                      <a:lumMod val="50000"/>
                    </a:schemeClr>
                  </a:solidFill>
                  <a:latin typeface="冬青黑体简体中文 W3" panose="020B0300000000000000" pitchFamily="34" charset="-122"/>
                  <a:ea typeface="冬青黑体简体中文 W3" panose="020B0300000000000000" pitchFamily="34" charset="-122"/>
                </a:rPr>
                <a:t>eiusmod</a:t>
              </a:r>
              <a:r>
                <a:rPr lang="en-US" altLang="zh-CN" sz="1100"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100" dirty="0" err="1">
                  <a:solidFill>
                    <a:schemeClr val="bg1">
                      <a:lumMod val="50000"/>
                    </a:schemeClr>
                  </a:solidFill>
                  <a:latin typeface="冬青黑体简体中文 W3" panose="020B0300000000000000" pitchFamily="34" charset="-122"/>
                  <a:ea typeface="冬青黑体简体中文 W3" panose="020B0300000000000000" pitchFamily="34" charset="-122"/>
                </a:rPr>
                <a:t>tempor</a:t>
              </a:r>
              <a:r>
                <a:rPr lang="en-US" altLang="zh-CN" sz="1100"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100" dirty="0" err="1">
                  <a:solidFill>
                    <a:schemeClr val="bg1">
                      <a:lumMod val="50000"/>
                    </a:schemeClr>
                  </a:solidFill>
                  <a:latin typeface="冬青黑体简体中文 W3" panose="020B0300000000000000" pitchFamily="34" charset="-122"/>
                  <a:ea typeface="冬青黑体简体中文 W3" panose="020B0300000000000000" pitchFamily="34" charset="-122"/>
                </a:rPr>
                <a:t>incididunt</a:t>
              </a:r>
              <a:r>
                <a:rPr lang="en-US" altLang="zh-CN" sz="1100"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100" dirty="0" err="1">
                  <a:solidFill>
                    <a:schemeClr val="bg1">
                      <a:lumMod val="50000"/>
                    </a:schemeClr>
                  </a:solidFill>
                  <a:latin typeface="冬青黑体简体中文 W3" panose="020B0300000000000000" pitchFamily="34" charset="-122"/>
                  <a:ea typeface="冬青黑体简体中文 W3" panose="020B0300000000000000" pitchFamily="34" charset="-122"/>
                </a:rPr>
                <a:t>ut</a:t>
              </a:r>
              <a:r>
                <a:rPr lang="en-US" altLang="zh-CN" sz="1100"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100" dirty="0" err="1">
                  <a:solidFill>
                    <a:schemeClr val="bg1">
                      <a:lumMod val="50000"/>
                    </a:schemeClr>
                  </a:solidFill>
                  <a:latin typeface="冬青黑体简体中文 W3" panose="020B0300000000000000" pitchFamily="34" charset="-122"/>
                  <a:ea typeface="冬青黑体简体中文 W3" panose="020B0300000000000000" pitchFamily="34" charset="-122"/>
                </a:rPr>
                <a:t>labore</a:t>
              </a:r>
              <a:r>
                <a:rPr lang="en-US" altLang="zh-CN" sz="1100" dirty="0">
                  <a:solidFill>
                    <a:schemeClr val="bg1">
                      <a:lumMod val="50000"/>
                    </a:schemeClr>
                  </a:solidFill>
                  <a:latin typeface="冬青黑体简体中文 W3" panose="020B0300000000000000" pitchFamily="34" charset="-122"/>
                  <a:ea typeface="冬青黑体简体中文 W3" panose="020B0300000000000000" pitchFamily="34" charset="-122"/>
                </a:rPr>
                <a:t> et </a:t>
              </a:r>
              <a:r>
                <a:rPr lang="en-US" altLang="zh-CN" sz="1100" dirty="0" err="1">
                  <a:solidFill>
                    <a:schemeClr val="bg1">
                      <a:lumMod val="50000"/>
                    </a:schemeClr>
                  </a:solidFill>
                  <a:latin typeface="冬青黑体简体中文 W3" panose="020B0300000000000000" pitchFamily="34" charset="-122"/>
                  <a:ea typeface="冬青黑体简体中文 W3" panose="020B0300000000000000" pitchFamily="34" charset="-122"/>
                </a:rPr>
                <a:t>dolore</a:t>
              </a:r>
              <a:r>
                <a:rPr lang="en-US" altLang="zh-CN" sz="1100" dirty="0">
                  <a:solidFill>
                    <a:schemeClr val="bg1">
                      <a:lumMod val="50000"/>
                    </a:schemeClr>
                  </a:solidFill>
                  <a:latin typeface="冬青黑体简体中文 W3" panose="020B0300000000000000" pitchFamily="34" charset="-122"/>
                  <a:ea typeface="冬青黑体简体中文 W3" panose="020B0300000000000000" pitchFamily="34" charset="-122"/>
                </a:rPr>
                <a:t> magna </a:t>
              </a:r>
              <a:r>
                <a:rPr lang="en-US" altLang="zh-CN" sz="1100" dirty="0" err="1">
                  <a:solidFill>
                    <a:schemeClr val="bg1">
                      <a:lumMod val="50000"/>
                    </a:schemeClr>
                  </a:solidFill>
                  <a:latin typeface="冬青黑体简体中文 W3" panose="020B0300000000000000" pitchFamily="34" charset="-122"/>
                  <a:ea typeface="冬青黑体简体中文 W3" panose="020B0300000000000000" pitchFamily="34" charset="-122"/>
                </a:rPr>
                <a:t>aliqua</a:t>
              </a:r>
              <a:r>
                <a:rPr lang="en-US" altLang="zh-CN" sz="1100" dirty="0">
                  <a:solidFill>
                    <a:schemeClr val="bg1">
                      <a:lumMod val="50000"/>
                    </a:schemeClr>
                  </a:solidFill>
                  <a:latin typeface="冬青黑体简体中文 W3" panose="020B0300000000000000" pitchFamily="34" charset="-122"/>
                  <a:ea typeface="冬青黑体简体中文 W3" panose="020B0300000000000000" pitchFamily="34" charset="-122"/>
                </a:rPr>
                <a:t>. </a:t>
              </a:r>
              <a:endParaRPr lang="zh-CN" altLang="en-US" sz="1100" dirty="0">
                <a:solidFill>
                  <a:schemeClr val="bg1">
                    <a:lumMod val="50000"/>
                  </a:schemeClr>
                </a:solidFill>
                <a:latin typeface="冬青黑体简体中文 W3" panose="020B0300000000000000" pitchFamily="34" charset="-122"/>
                <a:ea typeface="冬青黑体简体中文 W3" panose="020B0300000000000000" pitchFamily="34" charset="-122"/>
              </a:endParaRPr>
            </a:p>
          </p:txBody>
        </p:sp>
      </p:grpSp>
      <p:sp>
        <p:nvSpPr>
          <p:cNvPr id="11" name="Rectangle 3"/>
          <p:cNvSpPr/>
          <p:nvPr/>
        </p:nvSpPr>
        <p:spPr>
          <a:xfrm>
            <a:off x="1267323" y="1948042"/>
            <a:ext cx="5212200" cy="2152598"/>
          </a:xfrm>
          <a:prstGeom prst="rect">
            <a:avLst/>
          </a:prstGeom>
          <a:solidFill>
            <a:srgbClr val="A7B963"/>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a:latin typeface="+mn-ea"/>
            </a:endParaRPr>
          </a:p>
        </p:txBody>
      </p:sp>
      <p:sp>
        <p:nvSpPr>
          <p:cNvPr id="12" name="Subtitle 2"/>
          <p:cNvSpPr txBox="1"/>
          <p:nvPr/>
        </p:nvSpPr>
        <p:spPr>
          <a:xfrm>
            <a:off x="1586189" y="1804101"/>
            <a:ext cx="923584" cy="2254847"/>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en-US" sz="7200" b="1" dirty="0">
                <a:solidFill>
                  <a:schemeClr val="bg1"/>
                </a:solidFill>
                <a:latin typeface="+mn-ea"/>
                <a:cs typeface="Helvetica Neue"/>
              </a:rPr>
              <a:t>“</a:t>
            </a:r>
            <a:endParaRPr lang="en-US" sz="7200" b="1" dirty="0">
              <a:solidFill>
                <a:schemeClr val="bg1"/>
              </a:solidFill>
              <a:latin typeface="+mn-ea"/>
              <a:cs typeface="Helvetica Neue"/>
            </a:endParaRPr>
          </a:p>
        </p:txBody>
      </p:sp>
      <p:sp>
        <p:nvSpPr>
          <p:cNvPr id="13" name="Subtitle 2"/>
          <p:cNvSpPr txBox="1"/>
          <p:nvPr/>
        </p:nvSpPr>
        <p:spPr>
          <a:xfrm>
            <a:off x="1809851" y="2504849"/>
            <a:ext cx="4185200" cy="2485388"/>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just">
              <a:lnSpc>
                <a:spcPct val="120000"/>
              </a:lnSpc>
              <a:buNone/>
            </a:pPr>
            <a:r>
              <a:rPr lang="zh-CN" altLang="en-US" sz="1800" dirty="0">
                <a:solidFill>
                  <a:schemeClr val="bg1"/>
                </a:solidFill>
                <a:latin typeface="微软雅黑" panose="020B0503020204020204" pitchFamily="34" charset="-122"/>
                <a:ea typeface="微软雅黑" panose="020B0503020204020204" pitchFamily="34" charset="-122"/>
              </a:rPr>
              <a:t>详写内容</a:t>
            </a:r>
            <a:r>
              <a:rPr lang="en-US" altLang="zh-CN" sz="1800" dirty="0">
                <a:solidFill>
                  <a:schemeClr val="bg1"/>
                </a:solidFill>
                <a:latin typeface="微软雅黑" panose="020B0503020204020204" pitchFamily="34" charset="-122"/>
                <a:ea typeface="微软雅黑" panose="020B0503020204020204" pitchFamily="34" charset="-122"/>
              </a:rPr>
              <a:t>……</a:t>
            </a:r>
            <a:r>
              <a:rPr lang="zh-CN" altLang="en-US" sz="18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点击输入本栏的具体文字，简明扼要的说明分项内容，此为概念图解，请根据具体内容酌情修改。</a:t>
            </a:r>
            <a:endParaRPr lang="en-US" altLang="zh-CN" sz="1800" dirty="0">
              <a:solidFill>
                <a:schemeClr val="bg1"/>
              </a:solidFill>
              <a:latin typeface="微软雅黑" panose="020B0503020204020204" pitchFamily="34" charset="-122"/>
              <a:ea typeface="微软雅黑" panose="020B0503020204020204" pitchFamily="34" charset="-122"/>
            </a:endParaRPr>
          </a:p>
        </p:txBody>
      </p:sp>
      <p:sp>
        <p:nvSpPr>
          <p:cNvPr id="14" name="Subtitle 2"/>
          <p:cNvSpPr txBox="1"/>
          <p:nvPr/>
        </p:nvSpPr>
        <p:spPr>
          <a:xfrm>
            <a:off x="5598206" y="3429634"/>
            <a:ext cx="1134486" cy="1101639"/>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en-US" sz="7200" b="1" dirty="0">
                <a:solidFill>
                  <a:schemeClr val="bg1"/>
                </a:solidFill>
                <a:latin typeface="+mn-ea"/>
                <a:cs typeface="Helvetica Neue"/>
              </a:rPr>
              <a:t>”</a:t>
            </a:r>
            <a:endParaRPr lang="en-US" sz="7200" b="1" dirty="0">
              <a:solidFill>
                <a:schemeClr val="bg1"/>
              </a:solidFill>
              <a:latin typeface="+mn-ea"/>
              <a:cs typeface="Helvetica Neue"/>
            </a:endParaRPr>
          </a:p>
        </p:txBody>
      </p:sp>
      <p:sp>
        <p:nvSpPr>
          <p:cNvPr id="15" name="Oval 1"/>
          <p:cNvSpPr/>
          <p:nvPr/>
        </p:nvSpPr>
        <p:spPr>
          <a:xfrm>
            <a:off x="1651824" y="4308486"/>
            <a:ext cx="769734" cy="769732"/>
          </a:xfrm>
          <a:prstGeom prst="ellipse">
            <a:avLst/>
          </a:prstGeom>
          <a:solidFill>
            <a:srgbClr val="F76B47"/>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微软雅黑" panose="020B0503020204020204" pitchFamily="34" charset="-122"/>
              <a:ea typeface="微软雅黑" panose="020B0503020204020204" pitchFamily="34" charset="-122"/>
            </a:endParaRPr>
          </a:p>
        </p:txBody>
      </p:sp>
      <p:sp>
        <p:nvSpPr>
          <p:cNvPr id="16" name="Oval 2"/>
          <p:cNvSpPr/>
          <p:nvPr/>
        </p:nvSpPr>
        <p:spPr>
          <a:xfrm>
            <a:off x="1651824" y="5269428"/>
            <a:ext cx="769734" cy="769732"/>
          </a:xfrm>
          <a:prstGeom prst="ellipse">
            <a:avLst/>
          </a:prstGeom>
          <a:solidFill>
            <a:srgbClr val="A7B963"/>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微软雅黑" panose="020B0503020204020204" pitchFamily="34" charset="-122"/>
              <a:ea typeface="微软雅黑" panose="020B0503020204020204" pitchFamily="34" charset="-122"/>
            </a:endParaRPr>
          </a:p>
        </p:txBody>
      </p:sp>
      <p:sp>
        <p:nvSpPr>
          <p:cNvPr id="17" name="Subtitle 2"/>
          <p:cNvSpPr txBox="1"/>
          <p:nvPr/>
        </p:nvSpPr>
        <p:spPr>
          <a:xfrm>
            <a:off x="2448482" y="4286184"/>
            <a:ext cx="3953136" cy="741719"/>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18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rPr>
              <a:t>添加标题</a:t>
            </a:r>
            <a:endParaRPr lang="en-US" sz="12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endParaRPr>
          </a:p>
          <a:p>
            <a:pPr marL="0" indent="0">
              <a:buNone/>
            </a:pP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rPr>
              <a:t>此处添加详细文本描述，建议与标题相关并符合整体语言风格，语言描述尽量简洁生动。</a:t>
            </a:r>
            <a:endParaRPr lang="en-US" sz="11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endParaRPr>
          </a:p>
        </p:txBody>
      </p:sp>
      <p:sp>
        <p:nvSpPr>
          <p:cNvPr id="18" name="Subtitle 2"/>
          <p:cNvSpPr txBox="1"/>
          <p:nvPr/>
        </p:nvSpPr>
        <p:spPr>
          <a:xfrm>
            <a:off x="2448482" y="5301493"/>
            <a:ext cx="3953136" cy="741719"/>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18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rPr>
              <a:t>添加标题</a:t>
            </a:r>
            <a:endParaRPr lang="en-US" sz="12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endParaRPr>
          </a:p>
          <a:p>
            <a:pPr marL="0" indent="0">
              <a:buNone/>
            </a:pP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rPr>
              <a:t>此处添加详细文本描述，建议与标题相关并符合整体语言风格，语言描述尽量简洁生动。</a:t>
            </a:r>
            <a:endParaRPr lang="en-US" sz="11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endParaRPr>
          </a:p>
        </p:txBody>
      </p:sp>
      <p:sp>
        <p:nvSpPr>
          <p:cNvPr id="19" name="Subtitle 2"/>
          <p:cNvSpPr txBox="1"/>
          <p:nvPr/>
        </p:nvSpPr>
        <p:spPr>
          <a:xfrm>
            <a:off x="1672377" y="4465758"/>
            <a:ext cx="755552" cy="369310"/>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a:buNone/>
            </a:pPr>
            <a:r>
              <a:rPr lang="en-US" sz="1800" dirty="0">
                <a:solidFill>
                  <a:schemeClr val="bg1"/>
                </a:solidFill>
                <a:latin typeface="微软雅黑" panose="020B0503020204020204" pitchFamily="34" charset="-122"/>
                <a:ea typeface="微软雅黑" panose="020B0503020204020204" pitchFamily="34" charset="-122"/>
                <a:cs typeface="Helvetica Neue"/>
              </a:rPr>
              <a:t>25%</a:t>
            </a:r>
            <a:endParaRPr lang="en-US" sz="1100" dirty="0">
              <a:solidFill>
                <a:schemeClr val="bg1"/>
              </a:solidFill>
              <a:latin typeface="微软雅黑" panose="020B0503020204020204" pitchFamily="34" charset="-122"/>
              <a:ea typeface="微软雅黑" panose="020B0503020204020204" pitchFamily="34" charset="-122"/>
              <a:cs typeface="Helvetica Neue"/>
            </a:endParaRPr>
          </a:p>
        </p:txBody>
      </p:sp>
      <p:sp>
        <p:nvSpPr>
          <p:cNvPr id="20" name="Subtitle 2"/>
          <p:cNvSpPr txBox="1"/>
          <p:nvPr/>
        </p:nvSpPr>
        <p:spPr>
          <a:xfrm>
            <a:off x="1662970" y="5430412"/>
            <a:ext cx="755552" cy="369310"/>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a:buNone/>
            </a:pPr>
            <a:r>
              <a:rPr lang="en-US" sz="1800" dirty="0">
                <a:solidFill>
                  <a:schemeClr val="bg1"/>
                </a:solidFill>
                <a:latin typeface="微软雅黑" panose="020B0503020204020204" pitchFamily="34" charset="-122"/>
                <a:ea typeface="微软雅黑" panose="020B0503020204020204" pitchFamily="34" charset="-122"/>
                <a:cs typeface="Helvetica Neue"/>
              </a:rPr>
              <a:t>55%</a:t>
            </a:r>
            <a:endParaRPr lang="en-US" sz="1100" dirty="0">
              <a:solidFill>
                <a:schemeClr val="bg1"/>
              </a:solidFill>
              <a:latin typeface="微软雅黑" panose="020B0503020204020204" pitchFamily="34" charset="-122"/>
              <a:ea typeface="微软雅黑" panose="020B0503020204020204" pitchFamily="34" charset="-122"/>
              <a:cs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250"/>
                                        <p:tgtEl>
                                          <p:spTgt spid="16"/>
                                        </p:tgtEl>
                                      </p:cBhvr>
                                    </p:animEffect>
                                    <p:anim calcmode="lin" valueType="num">
                                      <p:cBhvr>
                                        <p:cTn id="41" dur="250" fill="hold"/>
                                        <p:tgtEl>
                                          <p:spTgt spid="16"/>
                                        </p:tgtEl>
                                        <p:attrNameLst>
                                          <p:attrName>ppt_x</p:attrName>
                                        </p:attrNameLst>
                                      </p:cBhvr>
                                      <p:tavLst>
                                        <p:tav tm="0">
                                          <p:val>
                                            <p:strVal val="#ppt_x"/>
                                          </p:val>
                                        </p:tav>
                                        <p:tav tm="100000">
                                          <p:val>
                                            <p:strVal val="#ppt_x"/>
                                          </p:val>
                                        </p:tav>
                                      </p:tavLst>
                                    </p:anim>
                                    <p:anim calcmode="lin" valueType="num">
                                      <p:cBhvr>
                                        <p:cTn id="42" dur="250" fill="hold"/>
                                        <p:tgtEl>
                                          <p:spTgt spid="16"/>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250"/>
                                        <p:tgtEl>
                                          <p:spTgt spid="20"/>
                                        </p:tgtEl>
                                      </p:cBhvr>
                                    </p:animEffect>
                                    <p:anim calcmode="lin" valueType="num">
                                      <p:cBhvr>
                                        <p:cTn id="47" dur="250" fill="hold"/>
                                        <p:tgtEl>
                                          <p:spTgt spid="20"/>
                                        </p:tgtEl>
                                        <p:attrNameLst>
                                          <p:attrName>ppt_x</p:attrName>
                                        </p:attrNameLst>
                                      </p:cBhvr>
                                      <p:tavLst>
                                        <p:tav tm="0">
                                          <p:val>
                                            <p:strVal val="#ppt_x"/>
                                          </p:val>
                                        </p:tav>
                                        <p:tav tm="100000">
                                          <p:val>
                                            <p:strVal val="#ppt_x"/>
                                          </p:val>
                                        </p:tav>
                                      </p:tavLst>
                                    </p:anim>
                                    <p:anim calcmode="lin" valueType="num">
                                      <p:cBhvr>
                                        <p:cTn id="48" dur="25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42"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250"/>
                                        <p:tgtEl>
                                          <p:spTgt spid="18"/>
                                        </p:tgtEl>
                                      </p:cBhvr>
                                    </p:animEffect>
                                    <p:anim calcmode="lin" valueType="num">
                                      <p:cBhvr>
                                        <p:cTn id="53" dur="250" fill="hold"/>
                                        <p:tgtEl>
                                          <p:spTgt spid="18"/>
                                        </p:tgtEl>
                                        <p:attrNameLst>
                                          <p:attrName>ppt_x</p:attrName>
                                        </p:attrNameLst>
                                      </p:cBhvr>
                                      <p:tavLst>
                                        <p:tav tm="0">
                                          <p:val>
                                            <p:strVal val="#ppt_x"/>
                                          </p:val>
                                        </p:tav>
                                        <p:tav tm="100000">
                                          <p:val>
                                            <p:strVal val="#ppt_x"/>
                                          </p:val>
                                        </p:tav>
                                      </p:tavLst>
                                    </p:anim>
                                    <p:anim calcmode="lin" valueType="num">
                                      <p:cBhvr>
                                        <p:cTn id="54" dur="25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250"/>
                                        <p:tgtEl>
                                          <p:spTgt spid="15"/>
                                        </p:tgtEl>
                                      </p:cBhvr>
                                    </p:animEffect>
                                    <p:anim calcmode="lin" valueType="num">
                                      <p:cBhvr>
                                        <p:cTn id="59" dur="250" fill="hold"/>
                                        <p:tgtEl>
                                          <p:spTgt spid="15"/>
                                        </p:tgtEl>
                                        <p:attrNameLst>
                                          <p:attrName>ppt_x</p:attrName>
                                        </p:attrNameLst>
                                      </p:cBhvr>
                                      <p:tavLst>
                                        <p:tav tm="0">
                                          <p:val>
                                            <p:strVal val="#ppt_x"/>
                                          </p:val>
                                        </p:tav>
                                        <p:tav tm="100000">
                                          <p:val>
                                            <p:strVal val="#ppt_x"/>
                                          </p:val>
                                        </p:tav>
                                      </p:tavLst>
                                    </p:anim>
                                    <p:anim calcmode="lin" valueType="num">
                                      <p:cBhvr>
                                        <p:cTn id="60" dur="250" fill="hold"/>
                                        <p:tgtEl>
                                          <p:spTgt spid="15"/>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250"/>
                                        <p:tgtEl>
                                          <p:spTgt spid="19"/>
                                        </p:tgtEl>
                                      </p:cBhvr>
                                    </p:animEffect>
                                    <p:anim calcmode="lin" valueType="num">
                                      <p:cBhvr>
                                        <p:cTn id="65" dur="250" fill="hold"/>
                                        <p:tgtEl>
                                          <p:spTgt spid="19"/>
                                        </p:tgtEl>
                                        <p:attrNameLst>
                                          <p:attrName>ppt_x</p:attrName>
                                        </p:attrNameLst>
                                      </p:cBhvr>
                                      <p:tavLst>
                                        <p:tav tm="0">
                                          <p:val>
                                            <p:strVal val="#ppt_x"/>
                                          </p:val>
                                        </p:tav>
                                        <p:tav tm="100000">
                                          <p:val>
                                            <p:strVal val="#ppt_x"/>
                                          </p:val>
                                        </p:tav>
                                      </p:tavLst>
                                    </p:anim>
                                    <p:anim calcmode="lin" valueType="num">
                                      <p:cBhvr>
                                        <p:cTn id="66" dur="25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250"/>
                                        <p:tgtEl>
                                          <p:spTgt spid="17"/>
                                        </p:tgtEl>
                                      </p:cBhvr>
                                    </p:animEffect>
                                    <p:anim calcmode="lin" valueType="num">
                                      <p:cBhvr>
                                        <p:cTn id="71" dur="250" fill="hold"/>
                                        <p:tgtEl>
                                          <p:spTgt spid="17"/>
                                        </p:tgtEl>
                                        <p:attrNameLst>
                                          <p:attrName>ppt_x</p:attrName>
                                        </p:attrNameLst>
                                      </p:cBhvr>
                                      <p:tavLst>
                                        <p:tav tm="0">
                                          <p:val>
                                            <p:strVal val="#ppt_x"/>
                                          </p:val>
                                        </p:tav>
                                        <p:tav tm="100000">
                                          <p:val>
                                            <p:strVal val="#ppt_x"/>
                                          </p:val>
                                        </p:tav>
                                      </p:tavLst>
                                    </p:anim>
                                    <p:anim calcmode="lin" valueType="num">
                                      <p:cBhvr>
                                        <p:cTn id="72" dur="2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P spid="15" grpId="0" animBg="1"/>
      <p:bldP spid="16" grpId="0" animBg="1"/>
      <p:bldP spid="17" grpId="0"/>
      <p:bldP spid="18"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3" name="组合 2"/>
          <p:cNvGrpSpPr/>
          <p:nvPr/>
        </p:nvGrpSpPr>
        <p:grpSpPr>
          <a:xfrm>
            <a:off x="5622775" y="2055846"/>
            <a:ext cx="2886366" cy="2819932"/>
            <a:chOff x="3548970" y="2241096"/>
            <a:chExt cx="2495845" cy="2438400"/>
          </a:xfrm>
        </p:grpSpPr>
        <p:sp>
          <p:nvSpPr>
            <p:cNvPr id="23" name="椭圆 22"/>
            <p:cNvSpPr/>
            <p:nvPr/>
          </p:nvSpPr>
          <p:spPr>
            <a:xfrm>
              <a:off x="3548970" y="2241096"/>
              <a:ext cx="465137" cy="463550"/>
            </a:xfrm>
            <a:prstGeom prst="ellipse">
              <a:avLst/>
            </a:prstGeom>
            <a:solidFill>
              <a:srgbClr val="A7B9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noProof="1">
                  <a:solidFill>
                    <a:schemeClr val="bg1"/>
                  </a:solidFill>
                  <a:latin typeface="微软雅黑" panose="020B0503020204020204" pitchFamily="34" charset="-122"/>
                  <a:ea typeface="微软雅黑" panose="020B0503020204020204" pitchFamily="34" charset="-122"/>
                </a:rPr>
                <a:t>1</a:t>
              </a:r>
              <a:endParaRPr lang="zh-CN" altLang="en-US" sz="2000" noProof="1">
                <a:solidFill>
                  <a:schemeClr val="bg1"/>
                </a:solidFill>
                <a:latin typeface="微软雅黑" panose="020B0503020204020204" pitchFamily="34" charset="-122"/>
                <a:ea typeface="微软雅黑" panose="020B0503020204020204" pitchFamily="34" charset="-122"/>
              </a:endParaRPr>
            </a:p>
          </p:txBody>
        </p:sp>
        <p:sp>
          <p:nvSpPr>
            <p:cNvPr id="27" name="椭圆 26"/>
            <p:cNvSpPr/>
            <p:nvPr/>
          </p:nvSpPr>
          <p:spPr>
            <a:xfrm>
              <a:off x="3548970" y="2898321"/>
              <a:ext cx="465137" cy="465138"/>
            </a:xfrm>
            <a:prstGeom prst="ellipse">
              <a:avLst/>
            </a:prstGeom>
            <a:solidFill>
              <a:srgbClr val="F76B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noProof="1">
                  <a:solidFill>
                    <a:schemeClr val="bg1"/>
                  </a:solidFill>
                  <a:latin typeface="微软雅黑" panose="020B0503020204020204" pitchFamily="34" charset="-122"/>
                  <a:ea typeface="微软雅黑" panose="020B0503020204020204" pitchFamily="34" charset="-122"/>
                </a:rPr>
                <a:t>2</a:t>
              </a:r>
              <a:endParaRPr lang="zh-CN" altLang="en-US" sz="2000" noProof="1">
                <a:solidFill>
                  <a:schemeClr val="bg1"/>
                </a:solidFill>
                <a:latin typeface="微软雅黑" panose="020B0503020204020204" pitchFamily="34" charset="-122"/>
                <a:ea typeface="微软雅黑" panose="020B0503020204020204" pitchFamily="34" charset="-122"/>
              </a:endParaRPr>
            </a:p>
          </p:txBody>
        </p:sp>
        <p:sp>
          <p:nvSpPr>
            <p:cNvPr id="28" name="椭圆 27"/>
            <p:cNvSpPr/>
            <p:nvPr/>
          </p:nvSpPr>
          <p:spPr>
            <a:xfrm>
              <a:off x="3548970" y="3557134"/>
              <a:ext cx="465137" cy="463550"/>
            </a:xfrm>
            <a:prstGeom prst="ellipse">
              <a:avLst/>
            </a:prstGeom>
            <a:solidFill>
              <a:srgbClr val="A7B9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noProof="1">
                  <a:solidFill>
                    <a:schemeClr val="bg1"/>
                  </a:solidFill>
                  <a:latin typeface="微软雅黑" panose="020B0503020204020204" pitchFamily="34" charset="-122"/>
                  <a:ea typeface="微软雅黑" panose="020B0503020204020204" pitchFamily="34" charset="-122"/>
                </a:rPr>
                <a:t>3</a:t>
              </a:r>
              <a:endParaRPr lang="zh-CN" altLang="en-US" sz="2000" noProof="1">
                <a:solidFill>
                  <a:schemeClr val="bg1"/>
                </a:solidFill>
                <a:latin typeface="微软雅黑" panose="020B0503020204020204" pitchFamily="34" charset="-122"/>
                <a:ea typeface="微软雅黑" panose="020B0503020204020204" pitchFamily="34" charset="-122"/>
              </a:endParaRPr>
            </a:p>
          </p:txBody>
        </p:sp>
        <p:sp>
          <p:nvSpPr>
            <p:cNvPr id="29" name="椭圆 28"/>
            <p:cNvSpPr/>
            <p:nvPr/>
          </p:nvSpPr>
          <p:spPr>
            <a:xfrm>
              <a:off x="3548970" y="4214359"/>
              <a:ext cx="465137" cy="465137"/>
            </a:xfrm>
            <a:prstGeom prst="ellipse">
              <a:avLst/>
            </a:prstGeom>
            <a:solidFill>
              <a:srgbClr val="F76B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noProof="1">
                  <a:solidFill>
                    <a:schemeClr val="bg1"/>
                  </a:solidFill>
                  <a:latin typeface="微软雅黑" panose="020B0503020204020204" pitchFamily="34" charset="-122"/>
                  <a:ea typeface="微软雅黑" panose="020B0503020204020204" pitchFamily="34" charset="-122"/>
                </a:rPr>
                <a:t>4</a:t>
              </a:r>
              <a:endParaRPr lang="zh-CN" altLang="en-US" sz="2000" noProof="1">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4044063" y="2249694"/>
              <a:ext cx="2000752" cy="399203"/>
            </a:xfrm>
            <a:prstGeom prst="rect">
              <a:avLst/>
            </a:prstGeom>
          </p:spPr>
          <p:txBody>
            <a:bodyPr wrap="square">
              <a:spAutoFit/>
            </a:bodyPr>
            <a:lstStyle/>
            <a:p>
              <a:pPr>
                <a:defRPr/>
              </a:pPr>
              <a:r>
                <a:rPr lang="zh-CN" altLang="en-US" sz="2400" spc="300" noProof="1">
                  <a:solidFill>
                    <a:srgbClr val="A7B963"/>
                  </a:solidFill>
                  <a:latin typeface="微软雅黑" panose="020B0503020204020204" pitchFamily="34" charset="-122"/>
                  <a:ea typeface="微软雅黑" panose="020B0503020204020204" pitchFamily="34" charset="-122"/>
                  <a:sym typeface="Arial" panose="020B0604020202020204" pitchFamily="34" charset="0"/>
                </a:rPr>
                <a:t>加入文字描述</a:t>
              </a:r>
              <a:endParaRPr lang="zh-CN" altLang="en-US" sz="1100" spc="300" noProof="1">
                <a:solidFill>
                  <a:srgbClr val="A7B963"/>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8" name="矩形 57"/>
            <p:cNvSpPr/>
            <p:nvPr/>
          </p:nvSpPr>
          <p:spPr>
            <a:xfrm>
              <a:off x="4044063" y="2895056"/>
              <a:ext cx="2000752" cy="399203"/>
            </a:xfrm>
            <a:prstGeom prst="rect">
              <a:avLst/>
            </a:prstGeom>
          </p:spPr>
          <p:txBody>
            <a:bodyPr wrap="square">
              <a:spAutoFit/>
            </a:bodyPr>
            <a:lstStyle/>
            <a:p>
              <a:pPr lvl="0">
                <a:defRPr/>
              </a:pPr>
              <a:r>
                <a:rPr lang="zh-CN" altLang="en-US" sz="2400" spc="300" noProof="1">
                  <a:solidFill>
                    <a:srgbClr val="F76B47"/>
                  </a:solidFill>
                  <a:latin typeface="微软雅黑" panose="020B0503020204020204" pitchFamily="34" charset="-122"/>
                  <a:ea typeface="微软雅黑" panose="020B0503020204020204" pitchFamily="34" charset="-122"/>
                  <a:sym typeface="Arial" panose="020B0604020202020204" pitchFamily="34" charset="0"/>
                </a:rPr>
                <a:t>加入文字描述</a:t>
              </a:r>
              <a:endParaRPr lang="zh-CN" altLang="en-US" sz="1100" spc="300" noProof="1">
                <a:solidFill>
                  <a:srgbClr val="F76B47"/>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9" name="矩形 58"/>
            <p:cNvSpPr/>
            <p:nvPr/>
          </p:nvSpPr>
          <p:spPr>
            <a:xfrm>
              <a:off x="4044063" y="3563845"/>
              <a:ext cx="2000752" cy="399203"/>
            </a:xfrm>
            <a:prstGeom prst="rect">
              <a:avLst/>
            </a:prstGeom>
          </p:spPr>
          <p:txBody>
            <a:bodyPr wrap="square">
              <a:spAutoFit/>
            </a:bodyPr>
            <a:lstStyle/>
            <a:p>
              <a:pPr lvl="0">
                <a:defRPr/>
              </a:pPr>
              <a:r>
                <a:rPr lang="zh-CN" altLang="en-US" sz="2400" spc="300" noProof="1">
                  <a:solidFill>
                    <a:srgbClr val="A7B963"/>
                  </a:solidFill>
                  <a:latin typeface="微软雅黑" panose="020B0503020204020204" pitchFamily="34" charset="-122"/>
                  <a:ea typeface="微软雅黑" panose="020B0503020204020204" pitchFamily="34" charset="-122"/>
                  <a:sym typeface="Arial" panose="020B0604020202020204" pitchFamily="34" charset="0"/>
                </a:rPr>
                <a:t>加入文字描述</a:t>
              </a:r>
              <a:endParaRPr lang="zh-CN" altLang="en-US" sz="1100" spc="300" noProof="1">
                <a:solidFill>
                  <a:srgbClr val="A7B963"/>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0" name="矩形 59"/>
            <p:cNvSpPr/>
            <p:nvPr/>
          </p:nvSpPr>
          <p:spPr>
            <a:xfrm>
              <a:off x="4044063" y="4224174"/>
              <a:ext cx="2000752" cy="399203"/>
            </a:xfrm>
            <a:prstGeom prst="rect">
              <a:avLst/>
            </a:prstGeom>
          </p:spPr>
          <p:txBody>
            <a:bodyPr wrap="square">
              <a:spAutoFit/>
            </a:bodyPr>
            <a:lstStyle/>
            <a:p>
              <a:pPr lvl="0">
                <a:defRPr/>
              </a:pPr>
              <a:r>
                <a:rPr lang="zh-CN" altLang="en-US" sz="2400" spc="300" noProof="1">
                  <a:solidFill>
                    <a:srgbClr val="F76B47"/>
                  </a:solidFill>
                  <a:latin typeface="微软雅黑" panose="020B0503020204020204" pitchFamily="34" charset="-122"/>
                  <a:ea typeface="微软雅黑" panose="020B0503020204020204" pitchFamily="34" charset="-122"/>
                  <a:sym typeface="Arial" panose="020B0604020202020204" pitchFamily="34" charset="0"/>
                </a:rPr>
                <a:t>加入文字描述</a:t>
              </a:r>
              <a:endParaRPr lang="zh-CN" altLang="en-US" sz="1100" spc="300" noProof="1">
                <a:solidFill>
                  <a:srgbClr val="F76B47"/>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4" name="矩形 23"/>
          <p:cNvSpPr/>
          <p:nvPr/>
        </p:nvSpPr>
        <p:spPr>
          <a:xfrm>
            <a:off x="3180766" y="2873203"/>
            <a:ext cx="2494452" cy="1004381"/>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zh-CN" altLang="en-US" sz="4800" b="1" dirty="0">
                <a:solidFill>
                  <a:srgbClr val="A7B963"/>
                </a:solidFill>
                <a:latin typeface="微软雅黑" panose="020B0503020204020204" pitchFamily="34" charset="-122"/>
                <a:ea typeface="微软雅黑" panose="020B0503020204020204" pitchFamily="34" charset="-122"/>
              </a:rPr>
              <a:t>目录</a:t>
            </a:r>
            <a:r>
              <a:rPr kumimoji="1" lang="en-US" altLang="zh-CN" sz="4000" dirty="0">
                <a:solidFill>
                  <a:srgbClr val="A7B963"/>
                </a:solidFill>
                <a:latin typeface="微软雅黑" panose="020B0503020204020204" pitchFamily="34" charset="-122"/>
                <a:ea typeface="微软雅黑" panose="020B0503020204020204" pitchFamily="34" charset="-122"/>
              </a:rPr>
              <a:t>/</a:t>
            </a:r>
            <a:endParaRPr kumimoji="1" lang="en-US" altLang="zh-CN" sz="4000" dirty="0">
              <a:solidFill>
                <a:srgbClr val="A7B963"/>
              </a:solidFill>
              <a:latin typeface="微软雅黑" panose="020B0503020204020204" pitchFamily="34" charset="-122"/>
              <a:ea typeface="微软雅黑" panose="020B0503020204020204" pitchFamily="34" charset="-122"/>
            </a:endParaRPr>
          </a:p>
          <a:p>
            <a:pPr lvl="0" algn="ctr"/>
            <a:r>
              <a:rPr lang="en-US" altLang="zh-CN" sz="2000" dirty="0">
                <a:solidFill>
                  <a:srgbClr val="A7B963"/>
                </a:solidFill>
                <a:latin typeface="微软雅黑" panose="020B0503020204020204" pitchFamily="34" charset="-122"/>
                <a:ea typeface="微软雅黑" panose="020B0503020204020204" pitchFamily="34" charset="-122"/>
              </a:rPr>
              <a:t>DIRECTORY</a:t>
            </a:r>
            <a:endParaRPr lang="zh-CN" altLang="en-US" sz="2000" dirty="0">
              <a:solidFill>
                <a:srgbClr val="A7B963"/>
              </a:solidFill>
              <a:latin typeface="微软雅黑" panose="020B0503020204020204" pitchFamily="34" charset="-122"/>
              <a:ea typeface="微软雅黑" panose="020B0503020204020204" pitchFamily="34" charset="-122"/>
            </a:endParaRPr>
          </a:p>
        </p:txBody>
      </p:sp>
      <p:grpSp>
        <p:nvGrpSpPr>
          <p:cNvPr id="22" name="组合 21"/>
          <p:cNvGrpSpPr/>
          <p:nvPr/>
        </p:nvGrpSpPr>
        <p:grpSpPr bwMode="auto">
          <a:xfrm>
            <a:off x="3004320" y="333830"/>
            <a:ext cx="6190345" cy="6190342"/>
            <a:chOff x="-388653" y="217475"/>
            <a:chExt cx="6422744" cy="6423051"/>
          </a:xfrm>
        </p:grpSpPr>
        <p:sp>
          <p:nvSpPr>
            <p:cNvPr id="25" name="椭圆 24"/>
            <p:cNvSpPr/>
            <p:nvPr/>
          </p:nvSpPr>
          <p:spPr>
            <a:xfrm>
              <a:off x="-388653" y="217475"/>
              <a:ext cx="6422744" cy="6423051"/>
            </a:xfrm>
            <a:prstGeom prst="ellipse">
              <a:avLst/>
            </a:prstGeom>
            <a:noFill/>
            <a:ln>
              <a:solidFill>
                <a:srgbClr val="A7B9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nvGrpSpPr>
            <p:cNvPr id="26" name="组合 1"/>
            <p:cNvGrpSpPr/>
            <p:nvPr/>
          </p:nvGrpSpPr>
          <p:grpSpPr bwMode="auto">
            <a:xfrm>
              <a:off x="-185157" y="1919201"/>
              <a:ext cx="6206918" cy="2544927"/>
              <a:chOff x="-185157" y="1919201"/>
              <a:chExt cx="6206918" cy="2544927"/>
            </a:xfrm>
          </p:grpSpPr>
          <p:sp>
            <p:nvSpPr>
              <p:cNvPr id="31" name="椭圆 30"/>
              <p:cNvSpPr/>
              <p:nvPr/>
            </p:nvSpPr>
            <p:spPr>
              <a:xfrm>
                <a:off x="5802241" y="4244597"/>
                <a:ext cx="219520" cy="219531"/>
              </a:xfrm>
              <a:prstGeom prst="ellipse">
                <a:avLst/>
              </a:prstGeom>
              <a:solidFill>
                <a:srgbClr val="F76B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2" name="椭圆 31"/>
              <p:cNvSpPr/>
              <p:nvPr/>
            </p:nvSpPr>
            <p:spPr>
              <a:xfrm>
                <a:off x="-185157" y="1919201"/>
                <a:ext cx="219520" cy="219531"/>
              </a:xfrm>
              <a:prstGeom prst="ellipse">
                <a:avLst/>
              </a:prstGeom>
              <a:solidFill>
                <a:srgbClr val="F76B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gr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250"/>
                                            <p:tgtEl>
                                              <p:spTgt spid="24"/>
                                            </p:tgtEl>
                                          </p:cBhvr>
                                        </p:animEffect>
                                        <p:anim calcmode="lin" valueType="num">
                                          <p:cBhvr>
                                            <p:cTn id="8" dur="1250" fill="hold"/>
                                            <p:tgtEl>
                                              <p:spTgt spid="24"/>
                                            </p:tgtEl>
                                            <p:attrNameLst>
                                              <p:attrName>ppt_x</p:attrName>
                                            </p:attrNameLst>
                                          </p:cBhvr>
                                          <p:tavLst>
                                            <p:tav tm="0">
                                              <p:val>
                                                <p:strVal val="#ppt_x"/>
                                              </p:val>
                                            </p:tav>
                                            <p:tav tm="100000">
                                              <p:val>
                                                <p:strVal val="#ppt_x"/>
                                              </p:val>
                                            </p:tav>
                                          </p:tavLst>
                                        </p:anim>
                                        <p:anim calcmode="lin" valueType="num">
                                          <p:cBhvr>
                                            <p:cTn id="9" dur="125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9" presetClass="entr" presetSubtype="0" decel="100000"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1500" fill="hold"/>
                                            <p:tgtEl>
                                              <p:spTgt spid="22"/>
                                            </p:tgtEl>
                                            <p:attrNameLst>
                                              <p:attrName>ppt_w</p:attrName>
                                            </p:attrNameLst>
                                          </p:cBhvr>
                                          <p:tavLst>
                                            <p:tav tm="0">
                                              <p:val>
                                                <p:fltVal val="0"/>
                                              </p:val>
                                            </p:tav>
                                            <p:tav tm="100000">
                                              <p:val>
                                                <p:strVal val="#ppt_w"/>
                                              </p:val>
                                            </p:tav>
                                          </p:tavLst>
                                        </p:anim>
                                        <p:anim calcmode="lin" valueType="num">
                                          <p:cBhvr>
                                            <p:cTn id="14" dur="1500" fill="hold"/>
                                            <p:tgtEl>
                                              <p:spTgt spid="22"/>
                                            </p:tgtEl>
                                            <p:attrNameLst>
                                              <p:attrName>ppt_h</p:attrName>
                                            </p:attrNameLst>
                                          </p:cBhvr>
                                          <p:tavLst>
                                            <p:tav tm="0">
                                              <p:val>
                                                <p:fltVal val="0"/>
                                              </p:val>
                                            </p:tav>
                                            <p:tav tm="100000">
                                              <p:val>
                                                <p:strVal val="#ppt_h"/>
                                              </p:val>
                                            </p:tav>
                                          </p:tavLst>
                                        </p:anim>
                                        <p:anim calcmode="lin" valueType="num">
                                          <p:cBhvr>
                                            <p:cTn id="15" dur="1500" fill="hold"/>
                                            <p:tgtEl>
                                              <p:spTgt spid="22"/>
                                            </p:tgtEl>
                                            <p:attrNameLst>
                                              <p:attrName>style.rotation</p:attrName>
                                            </p:attrNameLst>
                                          </p:cBhvr>
                                          <p:tavLst>
                                            <p:tav tm="0">
                                              <p:val>
                                                <p:fltVal val="360"/>
                                              </p:val>
                                            </p:tav>
                                            <p:tav tm="100000">
                                              <p:val>
                                                <p:fltVal val="0"/>
                                              </p:val>
                                            </p:tav>
                                          </p:tavLst>
                                        </p:anim>
                                        <p:animEffect transition="in" filter="fade">
                                          <p:cBhvr>
                                            <p:cTn id="16" dur="1500"/>
                                            <p:tgtEl>
                                              <p:spTgt spid="22"/>
                                            </p:tgtEl>
                                          </p:cBhvr>
                                        </p:animEffect>
                                      </p:childTnLst>
                                    </p:cTn>
                                  </p:par>
                                </p:childTnLst>
                              </p:cTn>
                            </p:par>
                            <p:par>
                              <p:cTn id="17" fill="hold">
                                <p:stCondLst>
                                  <p:cond delay="3000"/>
                                </p:stCondLst>
                                <p:childTnLst>
                                  <p:par>
                                    <p:cTn id="18" presetID="2" presetClass="entr" presetSubtype="8" fill="hold" nodeType="afterEffect" p14:presetBounceEnd="70000">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14:bounceEnd="70000">
                                          <p:cBhvr additive="base">
                                            <p:cTn id="20" dur="1250" fill="hold"/>
                                            <p:tgtEl>
                                              <p:spTgt spid="3"/>
                                            </p:tgtEl>
                                            <p:attrNameLst>
                                              <p:attrName>ppt_x</p:attrName>
                                            </p:attrNameLst>
                                          </p:cBhvr>
                                          <p:tavLst>
                                            <p:tav tm="0">
                                              <p:val>
                                                <p:strVal val="0-#ppt_w/2"/>
                                              </p:val>
                                            </p:tav>
                                            <p:tav tm="100000">
                                              <p:val>
                                                <p:strVal val="#ppt_x"/>
                                              </p:val>
                                            </p:tav>
                                          </p:tavLst>
                                        </p:anim>
                                        <p:anim calcmode="lin" valueType="num" p14:bounceEnd="70000">
                                          <p:cBhvr additive="base">
                                            <p:cTn id="21" dur="1250" fill="hold"/>
                                            <p:tgtEl>
                                              <p:spTgt spid="3"/>
                                            </p:tgtEl>
                                            <p:attrNameLst>
                                              <p:attrName>ppt_y</p:attrName>
                                            </p:attrNameLst>
                                          </p:cBhvr>
                                          <p:tavLst>
                                            <p:tav tm="0">
                                              <p:val>
                                                <p:strVal val="#ppt_y"/>
                                              </p:val>
                                            </p:tav>
                                            <p:tav tm="100000">
                                              <p:val>
                                                <p:strVal val="#ppt_y"/>
                                              </p:val>
                                            </p:tav>
                                          </p:tavLst>
                                        </p:anim>
                                      </p:childTnLst>
                                    </p:cTn>
                                  </p:par>
                                  <p:par>
                                    <p:cTn id="22" presetID="53" presetClass="entr" presetSubtype="16"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750" fill="hold"/>
                                            <p:tgtEl>
                                              <p:spTgt spid="14"/>
                                            </p:tgtEl>
                                            <p:attrNameLst>
                                              <p:attrName>ppt_w</p:attrName>
                                            </p:attrNameLst>
                                          </p:cBhvr>
                                          <p:tavLst>
                                            <p:tav tm="0">
                                              <p:val>
                                                <p:fltVal val="0"/>
                                              </p:val>
                                            </p:tav>
                                            <p:tav tm="100000">
                                              <p:val>
                                                <p:strVal val="#ppt_w"/>
                                              </p:val>
                                            </p:tav>
                                          </p:tavLst>
                                        </p:anim>
                                        <p:anim calcmode="lin" valueType="num">
                                          <p:cBhvr>
                                            <p:cTn id="25" dur="750" fill="hold"/>
                                            <p:tgtEl>
                                              <p:spTgt spid="14"/>
                                            </p:tgtEl>
                                            <p:attrNameLst>
                                              <p:attrName>ppt_h</p:attrName>
                                            </p:attrNameLst>
                                          </p:cBhvr>
                                          <p:tavLst>
                                            <p:tav tm="0">
                                              <p:val>
                                                <p:fltVal val="0"/>
                                              </p:val>
                                            </p:tav>
                                            <p:tav tm="100000">
                                              <p:val>
                                                <p:strVal val="#ppt_h"/>
                                              </p:val>
                                            </p:tav>
                                          </p:tavLst>
                                        </p:anim>
                                        <p:animEffect transition="in" filter="fade">
                                          <p:cBhvr>
                                            <p:cTn id="26"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250"/>
                                            <p:tgtEl>
                                              <p:spTgt spid="24"/>
                                            </p:tgtEl>
                                          </p:cBhvr>
                                        </p:animEffect>
                                        <p:anim calcmode="lin" valueType="num">
                                          <p:cBhvr>
                                            <p:cTn id="8" dur="1250" fill="hold"/>
                                            <p:tgtEl>
                                              <p:spTgt spid="24"/>
                                            </p:tgtEl>
                                            <p:attrNameLst>
                                              <p:attrName>ppt_x</p:attrName>
                                            </p:attrNameLst>
                                          </p:cBhvr>
                                          <p:tavLst>
                                            <p:tav tm="0">
                                              <p:val>
                                                <p:strVal val="#ppt_x"/>
                                              </p:val>
                                            </p:tav>
                                            <p:tav tm="100000">
                                              <p:val>
                                                <p:strVal val="#ppt_x"/>
                                              </p:val>
                                            </p:tav>
                                          </p:tavLst>
                                        </p:anim>
                                        <p:anim calcmode="lin" valueType="num">
                                          <p:cBhvr>
                                            <p:cTn id="9" dur="125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9" presetClass="entr" presetSubtype="0" decel="100000"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1500" fill="hold"/>
                                            <p:tgtEl>
                                              <p:spTgt spid="22"/>
                                            </p:tgtEl>
                                            <p:attrNameLst>
                                              <p:attrName>ppt_w</p:attrName>
                                            </p:attrNameLst>
                                          </p:cBhvr>
                                          <p:tavLst>
                                            <p:tav tm="0">
                                              <p:val>
                                                <p:fltVal val="0"/>
                                              </p:val>
                                            </p:tav>
                                            <p:tav tm="100000">
                                              <p:val>
                                                <p:strVal val="#ppt_w"/>
                                              </p:val>
                                            </p:tav>
                                          </p:tavLst>
                                        </p:anim>
                                        <p:anim calcmode="lin" valueType="num">
                                          <p:cBhvr>
                                            <p:cTn id="14" dur="1500" fill="hold"/>
                                            <p:tgtEl>
                                              <p:spTgt spid="22"/>
                                            </p:tgtEl>
                                            <p:attrNameLst>
                                              <p:attrName>ppt_h</p:attrName>
                                            </p:attrNameLst>
                                          </p:cBhvr>
                                          <p:tavLst>
                                            <p:tav tm="0">
                                              <p:val>
                                                <p:fltVal val="0"/>
                                              </p:val>
                                            </p:tav>
                                            <p:tav tm="100000">
                                              <p:val>
                                                <p:strVal val="#ppt_h"/>
                                              </p:val>
                                            </p:tav>
                                          </p:tavLst>
                                        </p:anim>
                                        <p:anim calcmode="lin" valueType="num">
                                          <p:cBhvr>
                                            <p:cTn id="15" dur="1500" fill="hold"/>
                                            <p:tgtEl>
                                              <p:spTgt spid="22"/>
                                            </p:tgtEl>
                                            <p:attrNameLst>
                                              <p:attrName>style.rotation</p:attrName>
                                            </p:attrNameLst>
                                          </p:cBhvr>
                                          <p:tavLst>
                                            <p:tav tm="0">
                                              <p:val>
                                                <p:fltVal val="360"/>
                                              </p:val>
                                            </p:tav>
                                            <p:tav tm="100000">
                                              <p:val>
                                                <p:fltVal val="0"/>
                                              </p:val>
                                            </p:tav>
                                          </p:tavLst>
                                        </p:anim>
                                        <p:animEffect transition="in" filter="fade">
                                          <p:cBhvr>
                                            <p:cTn id="16" dur="1500"/>
                                            <p:tgtEl>
                                              <p:spTgt spid="22"/>
                                            </p:tgtEl>
                                          </p:cBhvr>
                                        </p:animEffect>
                                      </p:childTnLst>
                                    </p:cTn>
                                  </p:par>
                                </p:childTnLst>
                              </p:cTn>
                            </p:par>
                            <p:par>
                              <p:cTn id="17" fill="hold">
                                <p:stCondLst>
                                  <p:cond delay="3000"/>
                                </p:stCondLst>
                                <p:childTnLst>
                                  <p:par>
                                    <p:cTn id="18" presetID="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1250" fill="hold"/>
                                            <p:tgtEl>
                                              <p:spTgt spid="3"/>
                                            </p:tgtEl>
                                            <p:attrNameLst>
                                              <p:attrName>ppt_x</p:attrName>
                                            </p:attrNameLst>
                                          </p:cBhvr>
                                          <p:tavLst>
                                            <p:tav tm="0">
                                              <p:val>
                                                <p:strVal val="0-#ppt_w/2"/>
                                              </p:val>
                                            </p:tav>
                                            <p:tav tm="100000">
                                              <p:val>
                                                <p:strVal val="#ppt_x"/>
                                              </p:val>
                                            </p:tav>
                                          </p:tavLst>
                                        </p:anim>
                                        <p:anim calcmode="lin" valueType="num">
                                          <p:cBhvr additive="base">
                                            <p:cTn id="21" dur="1250" fill="hold"/>
                                            <p:tgtEl>
                                              <p:spTgt spid="3"/>
                                            </p:tgtEl>
                                            <p:attrNameLst>
                                              <p:attrName>ppt_y</p:attrName>
                                            </p:attrNameLst>
                                          </p:cBhvr>
                                          <p:tavLst>
                                            <p:tav tm="0">
                                              <p:val>
                                                <p:strVal val="#ppt_y"/>
                                              </p:val>
                                            </p:tav>
                                            <p:tav tm="100000">
                                              <p:val>
                                                <p:strVal val="#ppt_y"/>
                                              </p:val>
                                            </p:tav>
                                          </p:tavLst>
                                        </p:anim>
                                      </p:childTnLst>
                                    </p:cTn>
                                  </p:par>
                                  <p:par>
                                    <p:cTn id="22" presetID="53" presetClass="entr" presetSubtype="16"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750" fill="hold"/>
                                            <p:tgtEl>
                                              <p:spTgt spid="14"/>
                                            </p:tgtEl>
                                            <p:attrNameLst>
                                              <p:attrName>ppt_w</p:attrName>
                                            </p:attrNameLst>
                                          </p:cBhvr>
                                          <p:tavLst>
                                            <p:tav tm="0">
                                              <p:val>
                                                <p:fltVal val="0"/>
                                              </p:val>
                                            </p:tav>
                                            <p:tav tm="100000">
                                              <p:val>
                                                <p:strVal val="#ppt_w"/>
                                              </p:val>
                                            </p:tav>
                                          </p:tavLst>
                                        </p:anim>
                                        <p:anim calcmode="lin" valueType="num">
                                          <p:cBhvr>
                                            <p:cTn id="25" dur="750" fill="hold"/>
                                            <p:tgtEl>
                                              <p:spTgt spid="14"/>
                                            </p:tgtEl>
                                            <p:attrNameLst>
                                              <p:attrName>ppt_h</p:attrName>
                                            </p:attrNameLst>
                                          </p:cBhvr>
                                          <p:tavLst>
                                            <p:tav tm="0">
                                              <p:val>
                                                <p:fltVal val="0"/>
                                              </p:val>
                                            </p:tav>
                                            <p:tav tm="100000">
                                              <p:val>
                                                <p:strVal val="#ppt_h"/>
                                              </p:val>
                                            </p:tav>
                                          </p:tavLst>
                                        </p:anim>
                                        <p:animEffect transition="in" filter="fade">
                                          <p:cBhvr>
                                            <p:cTn id="26"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9" name="组合 8"/>
          <p:cNvGrpSpPr/>
          <p:nvPr/>
        </p:nvGrpSpPr>
        <p:grpSpPr bwMode="auto">
          <a:xfrm>
            <a:off x="3004320" y="333830"/>
            <a:ext cx="6190345" cy="6190342"/>
            <a:chOff x="-388653" y="217475"/>
            <a:chExt cx="6422744" cy="6423051"/>
          </a:xfrm>
        </p:grpSpPr>
        <p:sp>
          <p:nvSpPr>
            <p:cNvPr id="11" name="椭圆 10"/>
            <p:cNvSpPr/>
            <p:nvPr/>
          </p:nvSpPr>
          <p:spPr>
            <a:xfrm>
              <a:off x="-388653" y="217475"/>
              <a:ext cx="6422744" cy="6423051"/>
            </a:xfrm>
            <a:prstGeom prst="ellipse">
              <a:avLst/>
            </a:prstGeom>
            <a:noFill/>
            <a:ln>
              <a:solidFill>
                <a:srgbClr val="A7B9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nvGrpSpPr>
            <p:cNvPr id="12" name="组合 1"/>
            <p:cNvGrpSpPr/>
            <p:nvPr/>
          </p:nvGrpSpPr>
          <p:grpSpPr bwMode="auto">
            <a:xfrm>
              <a:off x="-185157" y="1919201"/>
              <a:ext cx="6206918" cy="2544927"/>
              <a:chOff x="-185157" y="1919201"/>
              <a:chExt cx="6206918" cy="2544927"/>
            </a:xfrm>
          </p:grpSpPr>
          <p:sp>
            <p:nvSpPr>
              <p:cNvPr id="13" name="椭圆 12"/>
              <p:cNvSpPr/>
              <p:nvPr/>
            </p:nvSpPr>
            <p:spPr>
              <a:xfrm>
                <a:off x="5802241" y="4244597"/>
                <a:ext cx="219520" cy="219531"/>
              </a:xfrm>
              <a:prstGeom prst="ellipse">
                <a:avLst/>
              </a:prstGeom>
              <a:solidFill>
                <a:srgbClr val="F76B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5" name="椭圆 14"/>
              <p:cNvSpPr/>
              <p:nvPr/>
            </p:nvSpPr>
            <p:spPr>
              <a:xfrm>
                <a:off x="-185157" y="1919201"/>
                <a:ext cx="219520" cy="219531"/>
              </a:xfrm>
              <a:prstGeom prst="ellipse">
                <a:avLst/>
              </a:prstGeom>
              <a:solidFill>
                <a:srgbClr val="F76B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grpSp>
      <p:sp>
        <p:nvSpPr>
          <p:cNvPr id="16" name="矩形 15"/>
          <p:cNvSpPr/>
          <p:nvPr/>
        </p:nvSpPr>
        <p:spPr>
          <a:xfrm>
            <a:off x="4255339" y="3457355"/>
            <a:ext cx="3865562" cy="738664"/>
          </a:xfrm>
          <a:prstGeom prst="rect">
            <a:avLst/>
          </a:prstGeom>
        </p:spPr>
        <p:txBody>
          <a:bodyPr lIns="0" tIns="0" rIns="0" bIns="0">
            <a:spAutoFit/>
          </a:bodyPr>
          <a:lstStyle/>
          <a:p>
            <a:pPr algn="ctr" eaLnBrk="1" hangingPunct="1">
              <a:defRPr/>
            </a:pPr>
            <a:r>
              <a:rPr lang="zh-CN" altLang="en-US" sz="4800" b="1" noProof="1">
                <a:solidFill>
                  <a:srgbClr val="F76B47"/>
                </a:solidFill>
                <a:latin typeface="微软雅黑" panose="020B0503020204020204" pitchFamily="34" charset="-122"/>
                <a:ea typeface="微软雅黑" panose="020B0503020204020204" pitchFamily="34" charset="-122"/>
                <a:cs typeface="+mn-ea"/>
                <a:sym typeface="Arial" panose="020B0604020202020204" pitchFamily="34" charset="0"/>
              </a:rPr>
              <a:t>加入标题描述</a:t>
            </a:r>
            <a:endParaRPr lang="zh-CN" altLang="en-US" sz="4800" b="1" noProof="1">
              <a:solidFill>
                <a:srgbClr val="F76B47"/>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7" name="TextBox 11"/>
          <p:cNvSpPr txBox="1"/>
          <p:nvPr/>
        </p:nvSpPr>
        <p:spPr>
          <a:xfrm>
            <a:off x="4297065" y="4215271"/>
            <a:ext cx="3743332" cy="276999"/>
          </a:xfrm>
          <a:prstGeom prst="rect">
            <a:avLst/>
          </a:prstGeom>
          <a:noFill/>
        </p:spPr>
        <p:txBody>
          <a:bodyPr wrap="none">
            <a:spAutoFit/>
          </a:bodyPr>
          <a:lstStyle/>
          <a:p>
            <a:pPr marL="171450" lvl="1" indent="-171450">
              <a:buFont typeface="Arial" panose="020B0604020202020204" pitchFamily="34" charset="0"/>
              <a:buChar char="•"/>
              <a:defRPr/>
            </a:pPr>
            <a:r>
              <a:rPr lang="zh-CN" altLang="en-US" sz="12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添加相关标题文字添加相关标题文字相关标题文字</a:t>
            </a:r>
            <a:endParaRPr lang="en-US" altLang="zh-CN" sz="1200" noProof="1">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TextBox 11"/>
          <p:cNvSpPr txBox="1"/>
          <p:nvPr/>
        </p:nvSpPr>
        <p:spPr>
          <a:xfrm>
            <a:off x="4297065" y="4530956"/>
            <a:ext cx="3743332" cy="276999"/>
          </a:xfrm>
          <a:prstGeom prst="rect">
            <a:avLst/>
          </a:prstGeom>
          <a:noFill/>
        </p:spPr>
        <p:txBody>
          <a:bodyPr wrap="none">
            <a:spAutoFit/>
          </a:bodyPr>
          <a:lstStyle/>
          <a:p>
            <a:pPr marL="171450" lvl="1" indent="-171450">
              <a:buFont typeface="Arial" panose="020B0604020202020204" pitchFamily="34" charset="0"/>
              <a:buChar char="•"/>
              <a:defRPr/>
            </a:pPr>
            <a:r>
              <a:rPr lang="zh-CN" altLang="en-US" sz="12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添加相关标题文字添加相关标题文字相关标题文字</a:t>
            </a:r>
            <a:endParaRPr lang="en-US" altLang="zh-CN" sz="1200" noProof="1">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9" name="椭圆 18"/>
          <p:cNvSpPr/>
          <p:nvPr/>
        </p:nvSpPr>
        <p:spPr>
          <a:xfrm>
            <a:off x="5469633" y="1825497"/>
            <a:ext cx="1422188" cy="1417338"/>
          </a:xfrm>
          <a:prstGeom prst="ellipse">
            <a:avLst/>
          </a:prstGeom>
          <a:solidFill>
            <a:srgbClr val="A7B9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6000" noProof="1">
                <a:latin typeface="微软雅黑" panose="020B0503020204020204" pitchFamily="34" charset="-122"/>
                <a:ea typeface="微软雅黑" panose="020B0503020204020204" pitchFamily="34" charset="-122"/>
              </a:rPr>
              <a:t>4</a:t>
            </a:r>
            <a:endParaRPr lang="zh-CN" altLang="en-US" sz="6000" noProof="1">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500" fill="hold"/>
                                            <p:tgtEl>
                                              <p:spTgt spid="9"/>
                                            </p:tgtEl>
                                            <p:attrNameLst>
                                              <p:attrName>ppt_w</p:attrName>
                                            </p:attrNameLst>
                                          </p:cBhvr>
                                          <p:tavLst>
                                            <p:tav tm="0">
                                              <p:val>
                                                <p:fltVal val="0"/>
                                              </p:val>
                                            </p:tav>
                                            <p:tav tm="100000">
                                              <p:val>
                                                <p:strVal val="#ppt_w"/>
                                              </p:val>
                                            </p:tav>
                                          </p:tavLst>
                                        </p:anim>
                                        <p:anim calcmode="lin" valueType="num">
                                          <p:cBhvr>
                                            <p:cTn id="14" dur="1500" fill="hold"/>
                                            <p:tgtEl>
                                              <p:spTgt spid="9"/>
                                            </p:tgtEl>
                                            <p:attrNameLst>
                                              <p:attrName>ppt_h</p:attrName>
                                            </p:attrNameLst>
                                          </p:cBhvr>
                                          <p:tavLst>
                                            <p:tav tm="0">
                                              <p:val>
                                                <p:fltVal val="0"/>
                                              </p:val>
                                            </p:tav>
                                            <p:tav tm="100000">
                                              <p:val>
                                                <p:strVal val="#ppt_h"/>
                                              </p:val>
                                            </p:tav>
                                          </p:tavLst>
                                        </p:anim>
                                        <p:anim calcmode="lin" valueType="num">
                                          <p:cBhvr>
                                            <p:cTn id="15" dur="1500" fill="hold"/>
                                            <p:tgtEl>
                                              <p:spTgt spid="9"/>
                                            </p:tgtEl>
                                            <p:attrNameLst>
                                              <p:attrName>style.rotation</p:attrName>
                                            </p:attrNameLst>
                                          </p:cBhvr>
                                          <p:tavLst>
                                            <p:tav tm="0">
                                              <p:val>
                                                <p:fltVal val="360"/>
                                              </p:val>
                                            </p:tav>
                                            <p:tav tm="100000">
                                              <p:val>
                                                <p:fltVal val="0"/>
                                              </p:val>
                                            </p:tav>
                                          </p:tavLst>
                                        </p:anim>
                                        <p:animEffect transition="in" filter="fade">
                                          <p:cBhvr>
                                            <p:cTn id="16" dur="1500"/>
                                            <p:tgtEl>
                                              <p:spTgt spid="9"/>
                                            </p:tgtEl>
                                          </p:cBhvr>
                                        </p:animEffect>
                                      </p:childTnLst>
                                    </p:cTn>
                                  </p:par>
                                </p:childTnLst>
                              </p:cTn>
                            </p:par>
                            <p:par>
                              <p:cTn id="17" fill="hold">
                                <p:stCondLst>
                                  <p:cond delay="2500"/>
                                </p:stCondLst>
                                <p:childTnLst>
                                  <p:par>
                                    <p:cTn id="18" presetID="2" presetClass="entr" presetSubtype="8" fill="hold" grpId="0" nodeType="afterEffect" p14:presetBounceEnd="50000">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14:bounceEnd="50000">
                                          <p:cBhvr additive="base">
                                            <p:cTn id="20" dur="750" fill="hold"/>
                                            <p:tgtEl>
                                              <p:spTgt spid="19"/>
                                            </p:tgtEl>
                                            <p:attrNameLst>
                                              <p:attrName>ppt_x</p:attrName>
                                            </p:attrNameLst>
                                          </p:cBhvr>
                                          <p:tavLst>
                                            <p:tav tm="0">
                                              <p:val>
                                                <p:strVal val="0-#ppt_w/2"/>
                                              </p:val>
                                            </p:tav>
                                            <p:tav tm="100000">
                                              <p:val>
                                                <p:strVal val="#ppt_x"/>
                                              </p:val>
                                            </p:tav>
                                          </p:tavLst>
                                        </p:anim>
                                        <p:anim calcmode="lin" valueType="num" p14:bounceEnd="50000">
                                          <p:cBhvr additive="base">
                                            <p:cTn id="21" dur="750" fill="hold"/>
                                            <p:tgtEl>
                                              <p:spTgt spid="19"/>
                                            </p:tgtEl>
                                            <p:attrNameLst>
                                              <p:attrName>ppt_y</p:attrName>
                                            </p:attrNameLst>
                                          </p:cBhvr>
                                          <p:tavLst>
                                            <p:tav tm="0">
                                              <p:val>
                                                <p:strVal val="#ppt_y"/>
                                              </p:val>
                                            </p:tav>
                                            <p:tav tm="100000">
                                              <p:val>
                                                <p:strVal val="#ppt_y"/>
                                              </p:val>
                                            </p:tav>
                                          </p:tavLst>
                                        </p:anim>
                                      </p:childTnLst>
                                    </p:cTn>
                                  </p:par>
                                </p:childTnLst>
                              </p:cTn>
                            </p:par>
                            <p:par>
                              <p:cTn id="22" fill="hold">
                                <p:stCondLst>
                                  <p:cond delay="3500"/>
                                </p:stCondLst>
                                <p:childTnLst>
                                  <p:par>
                                    <p:cTn id="23" presetID="23" presetClass="entr" presetSubtype="32"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strVal val="4*#ppt_w"/>
                                              </p:val>
                                            </p:tav>
                                            <p:tav tm="100000">
                                              <p:val>
                                                <p:strVal val="#ppt_w"/>
                                              </p:val>
                                            </p:tav>
                                          </p:tavLst>
                                        </p:anim>
                                        <p:anim calcmode="lin" valueType="num">
                                          <p:cBhvr>
                                            <p:cTn id="26" dur="500" fill="hold"/>
                                            <p:tgtEl>
                                              <p:spTgt spid="16"/>
                                            </p:tgtEl>
                                            <p:attrNameLst>
                                              <p:attrName>ppt_h</p:attrName>
                                            </p:attrNameLst>
                                          </p:cBhvr>
                                          <p:tavLst>
                                            <p:tav tm="0">
                                              <p:val>
                                                <p:strVal val="4*#ppt_h"/>
                                              </p:val>
                                            </p:tav>
                                            <p:tav tm="100000">
                                              <p:val>
                                                <p:strVal val="#ppt_h"/>
                                              </p:val>
                                            </p:tav>
                                          </p:tavLst>
                                        </p:anim>
                                      </p:childTnLst>
                                    </p:cTn>
                                  </p:par>
                                </p:childTnLst>
                              </p:cTn>
                            </p:par>
                            <p:par>
                              <p:cTn id="27" fill="hold">
                                <p:stCondLst>
                                  <p:cond delay="4000"/>
                                </p:stCondLst>
                                <p:childTnLst>
                                  <p:par>
                                    <p:cTn id="28" presetID="12" presetClass="entr" presetSubtype="8"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p:tgtEl>
                                              <p:spTgt spid="17"/>
                                            </p:tgtEl>
                                            <p:attrNameLst>
                                              <p:attrName>ppt_x</p:attrName>
                                            </p:attrNameLst>
                                          </p:cBhvr>
                                          <p:tavLst>
                                            <p:tav tm="0">
                                              <p:val>
                                                <p:strVal val="#ppt_x-#ppt_w*1.125000"/>
                                              </p:val>
                                            </p:tav>
                                            <p:tav tm="100000">
                                              <p:val>
                                                <p:strVal val="#ppt_x"/>
                                              </p:val>
                                            </p:tav>
                                          </p:tavLst>
                                        </p:anim>
                                        <p:animEffect transition="in" filter="wipe(right)">
                                          <p:cBhvr>
                                            <p:cTn id="31" dur="500"/>
                                            <p:tgtEl>
                                              <p:spTgt spid="17"/>
                                            </p:tgtEl>
                                          </p:cBhvr>
                                        </p:animEffect>
                                      </p:childTnLst>
                                    </p:cTn>
                                  </p:par>
                                </p:childTnLst>
                              </p:cTn>
                            </p:par>
                            <p:par>
                              <p:cTn id="32" fill="hold">
                                <p:stCondLst>
                                  <p:cond delay="4500"/>
                                </p:stCondLst>
                                <p:childTnLst>
                                  <p:par>
                                    <p:cTn id="33" presetID="1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p:tgtEl>
                                              <p:spTgt spid="18"/>
                                            </p:tgtEl>
                                            <p:attrNameLst>
                                              <p:attrName>ppt_x</p:attrName>
                                            </p:attrNameLst>
                                          </p:cBhvr>
                                          <p:tavLst>
                                            <p:tav tm="0">
                                              <p:val>
                                                <p:strVal val="#ppt_x-#ppt_w*1.125000"/>
                                              </p:val>
                                            </p:tav>
                                            <p:tav tm="100000">
                                              <p:val>
                                                <p:strVal val="#ppt_x"/>
                                              </p:val>
                                            </p:tav>
                                          </p:tavLst>
                                        </p:anim>
                                        <p:animEffect transition="in" filter="wipe(right)">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500" fill="hold"/>
                                            <p:tgtEl>
                                              <p:spTgt spid="9"/>
                                            </p:tgtEl>
                                            <p:attrNameLst>
                                              <p:attrName>ppt_w</p:attrName>
                                            </p:attrNameLst>
                                          </p:cBhvr>
                                          <p:tavLst>
                                            <p:tav tm="0">
                                              <p:val>
                                                <p:fltVal val="0"/>
                                              </p:val>
                                            </p:tav>
                                            <p:tav tm="100000">
                                              <p:val>
                                                <p:strVal val="#ppt_w"/>
                                              </p:val>
                                            </p:tav>
                                          </p:tavLst>
                                        </p:anim>
                                        <p:anim calcmode="lin" valueType="num">
                                          <p:cBhvr>
                                            <p:cTn id="14" dur="1500" fill="hold"/>
                                            <p:tgtEl>
                                              <p:spTgt spid="9"/>
                                            </p:tgtEl>
                                            <p:attrNameLst>
                                              <p:attrName>ppt_h</p:attrName>
                                            </p:attrNameLst>
                                          </p:cBhvr>
                                          <p:tavLst>
                                            <p:tav tm="0">
                                              <p:val>
                                                <p:fltVal val="0"/>
                                              </p:val>
                                            </p:tav>
                                            <p:tav tm="100000">
                                              <p:val>
                                                <p:strVal val="#ppt_h"/>
                                              </p:val>
                                            </p:tav>
                                          </p:tavLst>
                                        </p:anim>
                                        <p:anim calcmode="lin" valueType="num">
                                          <p:cBhvr>
                                            <p:cTn id="15" dur="1500" fill="hold"/>
                                            <p:tgtEl>
                                              <p:spTgt spid="9"/>
                                            </p:tgtEl>
                                            <p:attrNameLst>
                                              <p:attrName>style.rotation</p:attrName>
                                            </p:attrNameLst>
                                          </p:cBhvr>
                                          <p:tavLst>
                                            <p:tav tm="0">
                                              <p:val>
                                                <p:fltVal val="360"/>
                                              </p:val>
                                            </p:tav>
                                            <p:tav tm="100000">
                                              <p:val>
                                                <p:fltVal val="0"/>
                                              </p:val>
                                            </p:tav>
                                          </p:tavLst>
                                        </p:anim>
                                        <p:animEffect transition="in" filter="fade">
                                          <p:cBhvr>
                                            <p:cTn id="16" dur="1500"/>
                                            <p:tgtEl>
                                              <p:spTgt spid="9"/>
                                            </p:tgtEl>
                                          </p:cBhvr>
                                        </p:animEffect>
                                      </p:childTnLst>
                                    </p:cTn>
                                  </p:par>
                                </p:childTnLst>
                              </p:cTn>
                            </p:par>
                            <p:par>
                              <p:cTn id="17" fill="hold">
                                <p:stCondLst>
                                  <p:cond delay="2500"/>
                                </p:stCondLst>
                                <p:childTnLst>
                                  <p:par>
                                    <p:cTn id="18" presetID="2" presetClass="entr" presetSubtype="8"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750" fill="hold"/>
                                            <p:tgtEl>
                                              <p:spTgt spid="19"/>
                                            </p:tgtEl>
                                            <p:attrNameLst>
                                              <p:attrName>ppt_x</p:attrName>
                                            </p:attrNameLst>
                                          </p:cBhvr>
                                          <p:tavLst>
                                            <p:tav tm="0">
                                              <p:val>
                                                <p:strVal val="0-#ppt_w/2"/>
                                              </p:val>
                                            </p:tav>
                                            <p:tav tm="100000">
                                              <p:val>
                                                <p:strVal val="#ppt_x"/>
                                              </p:val>
                                            </p:tav>
                                          </p:tavLst>
                                        </p:anim>
                                        <p:anim calcmode="lin" valueType="num">
                                          <p:cBhvr additive="base">
                                            <p:cTn id="21" dur="750" fill="hold"/>
                                            <p:tgtEl>
                                              <p:spTgt spid="19"/>
                                            </p:tgtEl>
                                            <p:attrNameLst>
                                              <p:attrName>ppt_y</p:attrName>
                                            </p:attrNameLst>
                                          </p:cBhvr>
                                          <p:tavLst>
                                            <p:tav tm="0">
                                              <p:val>
                                                <p:strVal val="#ppt_y"/>
                                              </p:val>
                                            </p:tav>
                                            <p:tav tm="100000">
                                              <p:val>
                                                <p:strVal val="#ppt_y"/>
                                              </p:val>
                                            </p:tav>
                                          </p:tavLst>
                                        </p:anim>
                                      </p:childTnLst>
                                    </p:cTn>
                                  </p:par>
                                </p:childTnLst>
                              </p:cTn>
                            </p:par>
                            <p:par>
                              <p:cTn id="22" fill="hold">
                                <p:stCondLst>
                                  <p:cond delay="3500"/>
                                </p:stCondLst>
                                <p:childTnLst>
                                  <p:par>
                                    <p:cTn id="23" presetID="23" presetClass="entr" presetSubtype="32"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strVal val="4*#ppt_w"/>
                                              </p:val>
                                            </p:tav>
                                            <p:tav tm="100000">
                                              <p:val>
                                                <p:strVal val="#ppt_w"/>
                                              </p:val>
                                            </p:tav>
                                          </p:tavLst>
                                        </p:anim>
                                        <p:anim calcmode="lin" valueType="num">
                                          <p:cBhvr>
                                            <p:cTn id="26" dur="500" fill="hold"/>
                                            <p:tgtEl>
                                              <p:spTgt spid="16"/>
                                            </p:tgtEl>
                                            <p:attrNameLst>
                                              <p:attrName>ppt_h</p:attrName>
                                            </p:attrNameLst>
                                          </p:cBhvr>
                                          <p:tavLst>
                                            <p:tav tm="0">
                                              <p:val>
                                                <p:strVal val="4*#ppt_h"/>
                                              </p:val>
                                            </p:tav>
                                            <p:tav tm="100000">
                                              <p:val>
                                                <p:strVal val="#ppt_h"/>
                                              </p:val>
                                            </p:tav>
                                          </p:tavLst>
                                        </p:anim>
                                      </p:childTnLst>
                                    </p:cTn>
                                  </p:par>
                                </p:childTnLst>
                              </p:cTn>
                            </p:par>
                            <p:par>
                              <p:cTn id="27" fill="hold">
                                <p:stCondLst>
                                  <p:cond delay="4000"/>
                                </p:stCondLst>
                                <p:childTnLst>
                                  <p:par>
                                    <p:cTn id="28" presetID="12" presetClass="entr" presetSubtype="8"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p:tgtEl>
                                              <p:spTgt spid="17"/>
                                            </p:tgtEl>
                                            <p:attrNameLst>
                                              <p:attrName>ppt_x</p:attrName>
                                            </p:attrNameLst>
                                          </p:cBhvr>
                                          <p:tavLst>
                                            <p:tav tm="0">
                                              <p:val>
                                                <p:strVal val="#ppt_x-#ppt_w*1.125000"/>
                                              </p:val>
                                            </p:tav>
                                            <p:tav tm="100000">
                                              <p:val>
                                                <p:strVal val="#ppt_x"/>
                                              </p:val>
                                            </p:tav>
                                          </p:tavLst>
                                        </p:anim>
                                        <p:animEffect transition="in" filter="wipe(right)">
                                          <p:cBhvr>
                                            <p:cTn id="31" dur="500"/>
                                            <p:tgtEl>
                                              <p:spTgt spid="17"/>
                                            </p:tgtEl>
                                          </p:cBhvr>
                                        </p:animEffect>
                                      </p:childTnLst>
                                    </p:cTn>
                                  </p:par>
                                </p:childTnLst>
                              </p:cTn>
                            </p:par>
                            <p:par>
                              <p:cTn id="32" fill="hold">
                                <p:stCondLst>
                                  <p:cond delay="4500"/>
                                </p:stCondLst>
                                <p:childTnLst>
                                  <p:par>
                                    <p:cTn id="33" presetID="1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p:tgtEl>
                                              <p:spTgt spid="18"/>
                                            </p:tgtEl>
                                            <p:attrNameLst>
                                              <p:attrName>ppt_x</p:attrName>
                                            </p:attrNameLst>
                                          </p:cBhvr>
                                          <p:tavLst>
                                            <p:tav tm="0">
                                              <p:val>
                                                <p:strVal val="#ppt_x-#ppt_w*1.125000"/>
                                              </p:val>
                                            </p:tav>
                                            <p:tav tm="100000">
                                              <p:val>
                                                <p:strVal val="#ppt_x"/>
                                              </p:val>
                                            </p:tav>
                                          </p:tavLst>
                                        </p:anim>
                                        <p:animEffect transition="in" filter="wipe(right)">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967564" y="309965"/>
            <a:ext cx="4277533" cy="666427"/>
            <a:chOff x="3781586" y="154983"/>
            <a:chExt cx="4277533" cy="666427"/>
          </a:xfrm>
        </p:grpSpPr>
        <p:sp>
          <p:nvSpPr>
            <p:cNvPr id="2" name="矩形: 圆角 1"/>
            <p:cNvSpPr/>
            <p:nvPr/>
          </p:nvSpPr>
          <p:spPr>
            <a:xfrm>
              <a:off x="3781586" y="154983"/>
              <a:ext cx="4277533" cy="666427"/>
            </a:xfrm>
            <a:prstGeom prst="roundRect">
              <a:avLst>
                <a:gd name="adj" fmla="val 50000"/>
              </a:avLst>
            </a:prstGeom>
            <a:noFill/>
            <a:ln>
              <a:solidFill>
                <a:srgbClr val="A7B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8"/>
            <p:cNvSpPr txBox="1">
              <a:spLocks noChangeArrowheads="1"/>
            </p:cNvSpPr>
            <p:nvPr/>
          </p:nvSpPr>
          <p:spPr bwMode="auto">
            <a:xfrm>
              <a:off x="4292690" y="272752"/>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7B963"/>
                  </a:solidFill>
                  <a:latin typeface="微软雅黑" panose="020B0503020204020204" pitchFamily="34" charset="-122"/>
                  <a:ea typeface="微软雅黑" panose="020B0503020204020204" pitchFamily="34" charset="-122"/>
                  <a:sym typeface="Arial" panose="020B0604020202020204" pitchFamily="34" charset="0"/>
                </a:rPr>
                <a:t>加入标题描述</a:t>
              </a:r>
              <a:endParaRPr lang="zh-CN" altLang="en-US" sz="2800" dirty="0">
                <a:solidFill>
                  <a:srgbClr val="A7B963"/>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 name="组合 4"/>
          <p:cNvGrpSpPr/>
          <p:nvPr/>
        </p:nvGrpSpPr>
        <p:grpSpPr>
          <a:xfrm>
            <a:off x="4058187" y="1949527"/>
            <a:ext cx="4118492" cy="3809922"/>
            <a:chOff x="3670006" y="1691338"/>
            <a:chExt cx="4608513" cy="4263231"/>
          </a:xfrm>
        </p:grpSpPr>
        <p:sp>
          <p:nvSpPr>
            <p:cNvPr id="6" name="Freeform 5"/>
            <p:cNvSpPr/>
            <p:nvPr/>
          </p:nvSpPr>
          <p:spPr bwMode="auto">
            <a:xfrm>
              <a:off x="4405659" y="1691338"/>
              <a:ext cx="1828455" cy="1353840"/>
            </a:xfrm>
            <a:custGeom>
              <a:avLst/>
              <a:gdLst>
                <a:gd name="T0" fmla="*/ 264 w 651"/>
                <a:gd name="T1" fmla="*/ 482 h 482"/>
                <a:gd name="T2" fmla="*/ 264 w 651"/>
                <a:gd name="T3" fmla="*/ 482 h 482"/>
                <a:gd name="T4" fmla="*/ 215 w 651"/>
                <a:gd name="T5" fmla="*/ 299 h 482"/>
                <a:gd name="T6" fmla="*/ 397 w 651"/>
                <a:gd name="T7" fmla="*/ 250 h 482"/>
                <a:gd name="T8" fmla="*/ 464 w 651"/>
                <a:gd name="T9" fmla="*/ 365 h 482"/>
                <a:gd name="T10" fmla="*/ 464 w 651"/>
                <a:gd name="T11" fmla="*/ 365 h 482"/>
                <a:gd name="T12" fmla="*/ 651 w 651"/>
                <a:gd name="T13" fmla="*/ 365 h 482"/>
                <a:gd name="T14" fmla="*/ 557 w 651"/>
                <a:gd name="T15" fmla="*/ 140 h 482"/>
                <a:gd name="T16" fmla="*/ 491 w 651"/>
                <a:gd name="T17" fmla="*/ 88 h 482"/>
                <a:gd name="T18" fmla="*/ 53 w 651"/>
                <a:gd name="T19" fmla="*/ 206 h 482"/>
                <a:gd name="T20" fmla="*/ 21 w 651"/>
                <a:gd name="T21" fmla="*/ 450 h 482"/>
                <a:gd name="T22" fmla="*/ 264 w 651"/>
                <a:gd name="T23" fmla="*/ 482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1" h="482">
                  <a:moveTo>
                    <a:pt x="264" y="482"/>
                  </a:moveTo>
                  <a:cubicBezTo>
                    <a:pt x="264" y="482"/>
                    <a:pt x="264" y="482"/>
                    <a:pt x="264" y="482"/>
                  </a:cubicBezTo>
                  <a:cubicBezTo>
                    <a:pt x="200" y="445"/>
                    <a:pt x="178" y="363"/>
                    <a:pt x="215" y="299"/>
                  </a:cubicBezTo>
                  <a:cubicBezTo>
                    <a:pt x="252" y="235"/>
                    <a:pt x="333" y="213"/>
                    <a:pt x="397" y="250"/>
                  </a:cubicBezTo>
                  <a:cubicBezTo>
                    <a:pt x="440" y="275"/>
                    <a:pt x="464" y="319"/>
                    <a:pt x="464" y="365"/>
                  </a:cubicBezTo>
                  <a:cubicBezTo>
                    <a:pt x="464" y="365"/>
                    <a:pt x="464" y="365"/>
                    <a:pt x="464" y="365"/>
                  </a:cubicBezTo>
                  <a:cubicBezTo>
                    <a:pt x="651" y="365"/>
                    <a:pt x="651" y="365"/>
                    <a:pt x="651" y="365"/>
                  </a:cubicBezTo>
                  <a:cubicBezTo>
                    <a:pt x="651" y="282"/>
                    <a:pt x="618" y="200"/>
                    <a:pt x="557" y="140"/>
                  </a:cubicBezTo>
                  <a:cubicBezTo>
                    <a:pt x="538" y="120"/>
                    <a:pt x="516" y="103"/>
                    <a:pt x="491" y="88"/>
                  </a:cubicBezTo>
                  <a:cubicBezTo>
                    <a:pt x="337" y="0"/>
                    <a:pt x="142" y="52"/>
                    <a:pt x="53" y="206"/>
                  </a:cubicBezTo>
                  <a:cubicBezTo>
                    <a:pt x="9" y="283"/>
                    <a:pt x="0" y="371"/>
                    <a:pt x="21" y="450"/>
                  </a:cubicBezTo>
                  <a:cubicBezTo>
                    <a:pt x="104" y="428"/>
                    <a:pt x="191" y="440"/>
                    <a:pt x="264" y="482"/>
                  </a:cubicBezTo>
                  <a:close/>
                </a:path>
              </a:pathLst>
            </a:custGeom>
            <a:solidFill>
              <a:srgbClr val="A7B963"/>
            </a:solidFill>
            <a:ln w="28575">
              <a:solidFill>
                <a:schemeClr val="bg1"/>
              </a:solidFill>
              <a:round/>
            </a:ln>
            <a:effectLst/>
          </p:spPr>
          <p:txBody>
            <a:bodyPr vert="horz" wrap="square" lIns="91440" tIns="45720" rIns="91440" bIns="45720" numCol="1" anchor="t" anchorCtr="0" compatLnSpc="1"/>
            <a:lstStyle/>
            <a:p>
              <a:endParaRPr lang="zh-CN" altLang="en-US" dirty="0">
                <a:solidFill>
                  <a:schemeClr val="bg1">
                    <a:lumMod val="50000"/>
                  </a:schemeClr>
                </a:solidFill>
                <a:latin typeface="Agency FB" panose="020B0503020202020204" pitchFamily="34" charset="0"/>
              </a:endParaRPr>
            </a:p>
          </p:txBody>
        </p:sp>
        <p:sp>
          <p:nvSpPr>
            <p:cNvPr id="7" name="Freeform 6"/>
            <p:cNvSpPr/>
            <p:nvPr/>
          </p:nvSpPr>
          <p:spPr bwMode="auto">
            <a:xfrm>
              <a:off x="3670006" y="2894488"/>
              <a:ext cx="1477240" cy="1802351"/>
            </a:xfrm>
            <a:custGeom>
              <a:avLst/>
              <a:gdLst>
                <a:gd name="T0" fmla="*/ 433 w 526"/>
                <a:gd name="T1" fmla="*/ 448 h 642"/>
                <a:gd name="T2" fmla="*/ 433 w 526"/>
                <a:gd name="T3" fmla="*/ 448 h 642"/>
                <a:gd name="T4" fmla="*/ 433 w 526"/>
                <a:gd name="T5" fmla="*/ 448 h 642"/>
                <a:gd name="T6" fmla="*/ 250 w 526"/>
                <a:gd name="T7" fmla="*/ 399 h 642"/>
                <a:gd name="T8" fmla="*/ 299 w 526"/>
                <a:gd name="T9" fmla="*/ 216 h 642"/>
                <a:gd name="T10" fmla="*/ 432 w 526"/>
                <a:gd name="T11" fmla="*/ 215 h 642"/>
                <a:gd name="T12" fmla="*/ 432 w 526"/>
                <a:gd name="T13" fmla="*/ 215 h 642"/>
                <a:gd name="T14" fmla="*/ 526 w 526"/>
                <a:gd name="T15" fmla="*/ 54 h 642"/>
                <a:gd name="T16" fmla="*/ 283 w 526"/>
                <a:gd name="T17" fmla="*/ 22 h 642"/>
                <a:gd name="T18" fmla="*/ 206 w 526"/>
                <a:gd name="T19" fmla="*/ 54 h 642"/>
                <a:gd name="T20" fmla="*/ 89 w 526"/>
                <a:gd name="T21" fmla="*/ 492 h 642"/>
                <a:gd name="T22" fmla="*/ 285 w 526"/>
                <a:gd name="T23" fmla="*/ 642 h 642"/>
                <a:gd name="T24" fmla="*/ 433 w 526"/>
                <a:gd name="T25" fmla="*/ 448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642">
                  <a:moveTo>
                    <a:pt x="433" y="448"/>
                  </a:moveTo>
                  <a:cubicBezTo>
                    <a:pt x="433" y="448"/>
                    <a:pt x="433" y="448"/>
                    <a:pt x="433" y="448"/>
                  </a:cubicBezTo>
                  <a:cubicBezTo>
                    <a:pt x="433" y="448"/>
                    <a:pt x="433" y="448"/>
                    <a:pt x="433" y="448"/>
                  </a:cubicBezTo>
                  <a:cubicBezTo>
                    <a:pt x="369" y="485"/>
                    <a:pt x="287" y="463"/>
                    <a:pt x="250" y="399"/>
                  </a:cubicBezTo>
                  <a:cubicBezTo>
                    <a:pt x="213" y="335"/>
                    <a:pt x="235" y="253"/>
                    <a:pt x="299" y="216"/>
                  </a:cubicBezTo>
                  <a:cubicBezTo>
                    <a:pt x="342" y="191"/>
                    <a:pt x="392" y="193"/>
                    <a:pt x="432" y="215"/>
                  </a:cubicBezTo>
                  <a:cubicBezTo>
                    <a:pt x="432" y="215"/>
                    <a:pt x="432" y="215"/>
                    <a:pt x="432" y="215"/>
                  </a:cubicBezTo>
                  <a:cubicBezTo>
                    <a:pt x="526" y="54"/>
                    <a:pt x="526" y="54"/>
                    <a:pt x="526" y="54"/>
                  </a:cubicBezTo>
                  <a:cubicBezTo>
                    <a:pt x="453" y="12"/>
                    <a:pt x="366" y="0"/>
                    <a:pt x="283" y="22"/>
                  </a:cubicBezTo>
                  <a:cubicBezTo>
                    <a:pt x="257" y="29"/>
                    <a:pt x="231" y="40"/>
                    <a:pt x="206" y="54"/>
                  </a:cubicBezTo>
                  <a:cubicBezTo>
                    <a:pt x="53" y="143"/>
                    <a:pt x="0" y="339"/>
                    <a:pt x="89" y="492"/>
                  </a:cubicBezTo>
                  <a:cubicBezTo>
                    <a:pt x="133" y="569"/>
                    <a:pt x="205" y="621"/>
                    <a:pt x="285" y="642"/>
                  </a:cubicBezTo>
                  <a:cubicBezTo>
                    <a:pt x="307" y="559"/>
                    <a:pt x="361" y="490"/>
                    <a:pt x="433" y="448"/>
                  </a:cubicBezTo>
                  <a:close/>
                </a:path>
              </a:pathLst>
            </a:custGeom>
            <a:solidFill>
              <a:srgbClr val="F76B47"/>
            </a:solidFill>
            <a:ln w="28575">
              <a:solidFill>
                <a:schemeClr val="bg1"/>
              </a:solidFill>
              <a:round/>
            </a:ln>
            <a:effectLst/>
          </p:spPr>
          <p:txBody>
            <a:bodyPr vert="horz" wrap="square" lIns="91440" tIns="45720" rIns="91440" bIns="45720" numCol="1" anchor="t" anchorCtr="0" compatLnSpc="1"/>
            <a:lstStyle/>
            <a:p>
              <a:endParaRPr lang="zh-CN" altLang="en-US" dirty="0">
                <a:solidFill>
                  <a:schemeClr val="bg1">
                    <a:lumMod val="50000"/>
                  </a:schemeClr>
                </a:solidFill>
                <a:latin typeface="Agency FB" panose="020B0503020202020204" pitchFamily="34" charset="0"/>
              </a:endParaRPr>
            </a:p>
          </p:txBody>
        </p:sp>
        <p:sp>
          <p:nvSpPr>
            <p:cNvPr id="9" name="Freeform 7"/>
            <p:cNvSpPr/>
            <p:nvPr/>
          </p:nvSpPr>
          <p:spPr bwMode="auto">
            <a:xfrm>
              <a:off x="4440069" y="4152218"/>
              <a:ext cx="1538940" cy="1676578"/>
            </a:xfrm>
            <a:custGeom>
              <a:avLst/>
              <a:gdLst>
                <a:gd name="T0" fmla="*/ 454 w 548"/>
                <a:gd name="T1" fmla="*/ 277 h 597"/>
                <a:gd name="T2" fmla="*/ 454 w 548"/>
                <a:gd name="T3" fmla="*/ 277 h 597"/>
                <a:gd name="T4" fmla="*/ 320 w 548"/>
                <a:gd name="T5" fmla="*/ 411 h 597"/>
                <a:gd name="T6" fmla="*/ 186 w 548"/>
                <a:gd name="T7" fmla="*/ 277 h 597"/>
                <a:gd name="T8" fmla="*/ 252 w 548"/>
                <a:gd name="T9" fmla="*/ 161 h 597"/>
                <a:gd name="T10" fmla="*/ 252 w 548"/>
                <a:gd name="T11" fmla="*/ 161 h 597"/>
                <a:gd name="T12" fmla="*/ 159 w 548"/>
                <a:gd name="T13" fmla="*/ 0 h 597"/>
                <a:gd name="T14" fmla="*/ 11 w 548"/>
                <a:gd name="T15" fmla="*/ 194 h 597"/>
                <a:gd name="T16" fmla="*/ 0 w 548"/>
                <a:gd name="T17" fmla="*/ 277 h 597"/>
                <a:gd name="T18" fmla="*/ 320 w 548"/>
                <a:gd name="T19" fmla="*/ 597 h 597"/>
                <a:gd name="T20" fmla="*/ 548 w 548"/>
                <a:gd name="T21" fmla="*/ 502 h 597"/>
                <a:gd name="T22" fmla="*/ 454 w 548"/>
                <a:gd name="T23" fmla="*/ 277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8" h="597">
                  <a:moveTo>
                    <a:pt x="454" y="277"/>
                  </a:moveTo>
                  <a:cubicBezTo>
                    <a:pt x="454" y="277"/>
                    <a:pt x="454" y="277"/>
                    <a:pt x="454" y="277"/>
                  </a:cubicBezTo>
                  <a:cubicBezTo>
                    <a:pt x="454" y="351"/>
                    <a:pt x="394" y="411"/>
                    <a:pt x="320" y="411"/>
                  </a:cubicBezTo>
                  <a:cubicBezTo>
                    <a:pt x="246" y="411"/>
                    <a:pt x="186" y="351"/>
                    <a:pt x="186" y="277"/>
                  </a:cubicBezTo>
                  <a:cubicBezTo>
                    <a:pt x="186" y="228"/>
                    <a:pt x="213" y="185"/>
                    <a:pt x="252" y="161"/>
                  </a:cubicBezTo>
                  <a:cubicBezTo>
                    <a:pt x="252" y="161"/>
                    <a:pt x="252" y="161"/>
                    <a:pt x="252" y="161"/>
                  </a:cubicBezTo>
                  <a:cubicBezTo>
                    <a:pt x="159" y="0"/>
                    <a:pt x="159" y="0"/>
                    <a:pt x="159" y="0"/>
                  </a:cubicBezTo>
                  <a:cubicBezTo>
                    <a:pt x="87" y="42"/>
                    <a:pt x="33" y="111"/>
                    <a:pt x="11" y="194"/>
                  </a:cubicBezTo>
                  <a:cubicBezTo>
                    <a:pt x="3" y="220"/>
                    <a:pt x="0" y="248"/>
                    <a:pt x="0" y="277"/>
                  </a:cubicBezTo>
                  <a:cubicBezTo>
                    <a:pt x="0" y="454"/>
                    <a:pt x="143" y="597"/>
                    <a:pt x="320" y="597"/>
                  </a:cubicBezTo>
                  <a:cubicBezTo>
                    <a:pt x="409" y="597"/>
                    <a:pt x="490" y="561"/>
                    <a:pt x="548" y="502"/>
                  </a:cubicBezTo>
                  <a:cubicBezTo>
                    <a:pt x="487" y="442"/>
                    <a:pt x="454" y="360"/>
                    <a:pt x="454" y="277"/>
                  </a:cubicBezTo>
                  <a:close/>
                </a:path>
              </a:pathLst>
            </a:custGeom>
            <a:solidFill>
              <a:srgbClr val="A7B963"/>
            </a:solidFill>
            <a:ln w="28575">
              <a:solidFill>
                <a:schemeClr val="bg1"/>
              </a:solidFill>
              <a:round/>
            </a:ln>
            <a:effectLst/>
          </p:spPr>
          <p:txBody>
            <a:bodyPr vert="horz" wrap="square" lIns="91440" tIns="45720" rIns="91440" bIns="45720" numCol="1" anchor="t" anchorCtr="0" compatLnSpc="1"/>
            <a:lstStyle/>
            <a:p>
              <a:endParaRPr lang="zh-CN" altLang="en-US" dirty="0">
                <a:solidFill>
                  <a:schemeClr val="bg1">
                    <a:lumMod val="50000"/>
                  </a:schemeClr>
                </a:solidFill>
                <a:latin typeface="Agency FB" panose="020B0503020202020204" pitchFamily="34" charset="0"/>
              </a:endParaRPr>
            </a:p>
          </p:txBody>
        </p:sp>
        <p:sp>
          <p:nvSpPr>
            <p:cNvPr id="10" name="Freeform 8"/>
            <p:cNvSpPr/>
            <p:nvPr/>
          </p:nvSpPr>
          <p:spPr bwMode="auto">
            <a:xfrm>
              <a:off x="5714411" y="4601916"/>
              <a:ext cx="1828455" cy="1352653"/>
            </a:xfrm>
            <a:custGeom>
              <a:avLst/>
              <a:gdLst>
                <a:gd name="T0" fmla="*/ 387 w 651"/>
                <a:gd name="T1" fmla="*/ 0 h 482"/>
                <a:gd name="T2" fmla="*/ 387 w 651"/>
                <a:gd name="T3" fmla="*/ 0 h 482"/>
                <a:gd name="T4" fmla="*/ 387 w 651"/>
                <a:gd name="T5" fmla="*/ 0 h 482"/>
                <a:gd name="T6" fmla="*/ 436 w 651"/>
                <a:gd name="T7" fmla="*/ 183 h 482"/>
                <a:gd name="T8" fmla="*/ 253 w 651"/>
                <a:gd name="T9" fmla="*/ 232 h 482"/>
                <a:gd name="T10" fmla="*/ 186 w 651"/>
                <a:gd name="T11" fmla="*/ 117 h 482"/>
                <a:gd name="T12" fmla="*/ 186 w 651"/>
                <a:gd name="T13" fmla="*/ 117 h 482"/>
                <a:gd name="T14" fmla="*/ 0 w 651"/>
                <a:gd name="T15" fmla="*/ 117 h 482"/>
                <a:gd name="T16" fmla="*/ 94 w 651"/>
                <a:gd name="T17" fmla="*/ 342 h 482"/>
                <a:gd name="T18" fmla="*/ 160 w 651"/>
                <a:gd name="T19" fmla="*/ 393 h 482"/>
                <a:gd name="T20" fmla="*/ 598 w 651"/>
                <a:gd name="T21" fmla="*/ 276 h 482"/>
                <a:gd name="T22" fmla="*/ 629 w 651"/>
                <a:gd name="T23" fmla="*/ 32 h 482"/>
                <a:gd name="T24" fmla="*/ 387 w 651"/>
                <a:gd name="T25"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1" h="482">
                  <a:moveTo>
                    <a:pt x="387" y="0"/>
                  </a:moveTo>
                  <a:cubicBezTo>
                    <a:pt x="387" y="0"/>
                    <a:pt x="387" y="0"/>
                    <a:pt x="387" y="0"/>
                  </a:cubicBezTo>
                  <a:cubicBezTo>
                    <a:pt x="387" y="0"/>
                    <a:pt x="387" y="0"/>
                    <a:pt x="387" y="0"/>
                  </a:cubicBezTo>
                  <a:cubicBezTo>
                    <a:pt x="451" y="37"/>
                    <a:pt x="473" y="119"/>
                    <a:pt x="436" y="183"/>
                  </a:cubicBezTo>
                  <a:cubicBezTo>
                    <a:pt x="399" y="247"/>
                    <a:pt x="317" y="269"/>
                    <a:pt x="253" y="232"/>
                  </a:cubicBezTo>
                  <a:cubicBezTo>
                    <a:pt x="211" y="207"/>
                    <a:pt x="187" y="163"/>
                    <a:pt x="186" y="117"/>
                  </a:cubicBezTo>
                  <a:cubicBezTo>
                    <a:pt x="186" y="117"/>
                    <a:pt x="186" y="117"/>
                    <a:pt x="186" y="117"/>
                  </a:cubicBezTo>
                  <a:cubicBezTo>
                    <a:pt x="0" y="117"/>
                    <a:pt x="0" y="117"/>
                    <a:pt x="0" y="117"/>
                  </a:cubicBezTo>
                  <a:cubicBezTo>
                    <a:pt x="0" y="200"/>
                    <a:pt x="33" y="282"/>
                    <a:pt x="94" y="342"/>
                  </a:cubicBezTo>
                  <a:cubicBezTo>
                    <a:pt x="113" y="362"/>
                    <a:pt x="135" y="379"/>
                    <a:pt x="160" y="393"/>
                  </a:cubicBezTo>
                  <a:cubicBezTo>
                    <a:pt x="313" y="482"/>
                    <a:pt x="509" y="429"/>
                    <a:pt x="598" y="276"/>
                  </a:cubicBezTo>
                  <a:cubicBezTo>
                    <a:pt x="642" y="199"/>
                    <a:pt x="651" y="111"/>
                    <a:pt x="629" y="32"/>
                  </a:cubicBezTo>
                  <a:cubicBezTo>
                    <a:pt x="547" y="54"/>
                    <a:pt x="460" y="41"/>
                    <a:pt x="387" y="0"/>
                  </a:cubicBezTo>
                  <a:close/>
                </a:path>
              </a:pathLst>
            </a:custGeom>
            <a:solidFill>
              <a:srgbClr val="F76B47"/>
            </a:solidFill>
            <a:ln w="28575">
              <a:solidFill>
                <a:schemeClr val="bg1"/>
              </a:solidFill>
              <a:round/>
            </a:ln>
            <a:effectLst/>
          </p:spPr>
          <p:txBody>
            <a:bodyPr vert="horz" wrap="square" lIns="91440" tIns="45720" rIns="91440" bIns="45720" numCol="1" anchor="t" anchorCtr="0" compatLnSpc="1"/>
            <a:lstStyle/>
            <a:p>
              <a:endParaRPr lang="zh-CN" altLang="en-US" dirty="0">
                <a:solidFill>
                  <a:schemeClr val="bg1">
                    <a:lumMod val="50000"/>
                  </a:schemeClr>
                </a:solidFill>
                <a:latin typeface="Agency FB" panose="020B0503020202020204" pitchFamily="34" charset="0"/>
              </a:endParaRPr>
            </a:p>
          </p:txBody>
        </p:sp>
        <p:sp>
          <p:nvSpPr>
            <p:cNvPr id="11" name="Freeform 9"/>
            <p:cNvSpPr/>
            <p:nvPr/>
          </p:nvSpPr>
          <p:spPr bwMode="auto">
            <a:xfrm>
              <a:off x="5970703" y="1818298"/>
              <a:ext cx="1538940" cy="1676578"/>
            </a:xfrm>
            <a:custGeom>
              <a:avLst/>
              <a:gdLst>
                <a:gd name="T0" fmla="*/ 94 w 548"/>
                <a:gd name="T1" fmla="*/ 320 h 597"/>
                <a:gd name="T2" fmla="*/ 228 w 548"/>
                <a:gd name="T3" fmla="*/ 186 h 597"/>
                <a:gd name="T4" fmla="*/ 362 w 548"/>
                <a:gd name="T5" fmla="*/ 320 h 597"/>
                <a:gd name="T6" fmla="*/ 295 w 548"/>
                <a:gd name="T7" fmla="*/ 436 h 597"/>
                <a:gd name="T8" fmla="*/ 296 w 548"/>
                <a:gd name="T9" fmla="*/ 436 h 597"/>
                <a:gd name="T10" fmla="*/ 389 w 548"/>
                <a:gd name="T11" fmla="*/ 597 h 597"/>
                <a:gd name="T12" fmla="*/ 537 w 548"/>
                <a:gd name="T13" fmla="*/ 403 h 597"/>
                <a:gd name="T14" fmla="*/ 548 w 548"/>
                <a:gd name="T15" fmla="*/ 320 h 597"/>
                <a:gd name="T16" fmla="*/ 228 w 548"/>
                <a:gd name="T17" fmla="*/ 0 h 597"/>
                <a:gd name="T18" fmla="*/ 0 w 548"/>
                <a:gd name="T19" fmla="*/ 95 h 597"/>
                <a:gd name="T20" fmla="*/ 94 w 548"/>
                <a:gd name="T21" fmla="*/ 32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8" h="597">
                  <a:moveTo>
                    <a:pt x="94" y="320"/>
                  </a:moveTo>
                  <a:cubicBezTo>
                    <a:pt x="94" y="246"/>
                    <a:pt x="154" y="186"/>
                    <a:pt x="228" y="186"/>
                  </a:cubicBezTo>
                  <a:cubicBezTo>
                    <a:pt x="302" y="186"/>
                    <a:pt x="362" y="246"/>
                    <a:pt x="362" y="320"/>
                  </a:cubicBezTo>
                  <a:cubicBezTo>
                    <a:pt x="362" y="369"/>
                    <a:pt x="335" y="412"/>
                    <a:pt x="295" y="436"/>
                  </a:cubicBezTo>
                  <a:cubicBezTo>
                    <a:pt x="296" y="436"/>
                    <a:pt x="296" y="436"/>
                    <a:pt x="296" y="436"/>
                  </a:cubicBezTo>
                  <a:cubicBezTo>
                    <a:pt x="389" y="597"/>
                    <a:pt x="389" y="597"/>
                    <a:pt x="389" y="597"/>
                  </a:cubicBezTo>
                  <a:cubicBezTo>
                    <a:pt x="461" y="555"/>
                    <a:pt x="515" y="486"/>
                    <a:pt x="537" y="403"/>
                  </a:cubicBezTo>
                  <a:cubicBezTo>
                    <a:pt x="544" y="377"/>
                    <a:pt x="548" y="349"/>
                    <a:pt x="548" y="320"/>
                  </a:cubicBezTo>
                  <a:cubicBezTo>
                    <a:pt x="548" y="143"/>
                    <a:pt x="405" y="0"/>
                    <a:pt x="228" y="0"/>
                  </a:cubicBezTo>
                  <a:cubicBezTo>
                    <a:pt x="139" y="0"/>
                    <a:pt x="58" y="36"/>
                    <a:pt x="0" y="95"/>
                  </a:cubicBezTo>
                  <a:cubicBezTo>
                    <a:pt x="61" y="155"/>
                    <a:pt x="94" y="237"/>
                    <a:pt x="94" y="320"/>
                  </a:cubicBezTo>
                  <a:close/>
                </a:path>
              </a:pathLst>
            </a:custGeom>
            <a:solidFill>
              <a:srgbClr val="F76B47"/>
            </a:solidFill>
            <a:ln w="28575">
              <a:solidFill>
                <a:schemeClr val="bg1"/>
              </a:solidFill>
              <a:round/>
            </a:ln>
            <a:effectLst/>
          </p:spPr>
          <p:txBody>
            <a:bodyPr vert="horz" wrap="square" lIns="91440" tIns="45720" rIns="91440" bIns="45720" numCol="1" anchor="t" anchorCtr="0" compatLnSpc="1"/>
            <a:lstStyle/>
            <a:p>
              <a:endParaRPr lang="zh-CN" altLang="en-US" dirty="0">
                <a:solidFill>
                  <a:schemeClr val="bg1">
                    <a:lumMod val="50000"/>
                  </a:schemeClr>
                </a:solidFill>
                <a:latin typeface="Agency FB" panose="020B0503020202020204" pitchFamily="34" charset="0"/>
              </a:endParaRPr>
            </a:p>
          </p:txBody>
        </p:sp>
        <p:sp>
          <p:nvSpPr>
            <p:cNvPr id="12" name="Freeform 10"/>
            <p:cNvSpPr/>
            <p:nvPr/>
          </p:nvSpPr>
          <p:spPr bwMode="auto">
            <a:xfrm>
              <a:off x="6801279" y="2950255"/>
              <a:ext cx="1477240" cy="1802351"/>
            </a:xfrm>
            <a:custGeom>
              <a:avLst/>
              <a:gdLst>
                <a:gd name="T0" fmla="*/ 437 w 526"/>
                <a:gd name="T1" fmla="*/ 150 h 642"/>
                <a:gd name="T2" fmla="*/ 241 w 526"/>
                <a:gd name="T3" fmla="*/ 0 h 642"/>
                <a:gd name="T4" fmla="*/ 93 w 526"/>
                <a:gd name="T5" fmla="*/ 194 h 642"/>
                <a:gd name="T6" fmla="*/ 93 w 526"/>
                <a:gd name="T7" fmla="*/ 194 h 642"/>
                <a:gd name="T8" fmla="*/ 276 w 526"/>
                <a:gd name="T9" fmla="*/ 243 h 642"/>
                <a:gd name="T10" fmla="*/ 227 w 526"/>
                <a:gd name="T11" fmla="*/ 426 h 642"/>
                <a:gd name="T12" fmla="*/ 94 w 526"/>
                <a:gd name="T13" fmla="*/ 426 h 642"/>
                <a:gd name="T14" fmla="*/ 94 w 526"/>
                <a:gd name="T15" fmla="*/ 426 h 642"/>
                <a:gd name="T16" fmla="*/ 0 w 526"/>
                <a:gd name="T17" fmla="*/ 588 h 642"/>
                <a:gd name="T18" fmla="*/ 242 w 526"/>
                <a:gd name="T19" fmla="*/ 620 h 642"/>
                <a:gd name="T20" fmla="*/ 320 w 526"/>
                <a:gd name="T21" fmla="*/ 588 h 642"/>
                <a:gd name="T22" fmla="*/ 437 w 526"/>
                <a:gd name="T23" fmla="*/ 15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42">
                  <a:moveTo>
                    <a:pt x="437" y="150"/>
                  </a:moveTo>
                  <a:cubicBezTo>
                    <a:pt x="393" y="73"/>
                    <a:pt x="321" y="21"/>
                    <a:pt x="241" y="0"/>
                  </a:cubicBezTo>
                  <a:cubicBezTo>
                    <a:pt x="219" y="83"/>
                    <a:pt x="165" y="152"/>
                    <a:pt x="93" y="194"/>
                  </a:cubicBezTo>
                  <a:cubicBezTo>
                    <a:pt x="93" y="194"/>
                    <a:pt x="93" y="194"/>
                    <a:pt x="93" y="194"/>
                  </a:cubicBezTo>
                  <a:cubicBezTo>
                    <a:pt x="157" y="157"/>
                    <a:pt x="239" y="179"/>
                    <a:pt x="276" y="243"/>
                  </a:cubicBezTo>
                  <a:cubicBezTo>
                    <a:pt x="313" y="307"/>
                    <a:pt x="291" y="389"/>
                    <a:pt x="227" y="426"/>
                  </a:cubicBezTo>
                  <a:cubicBezTo>
                    <a:pt x="184" y="451"/>
                    <a:pt x="133" y="449"/>
                    <a:pt x="94" y="426"/>
                  </a:cubicBezTo>
                  <a:cubicBezTo>
                    <a:pt x="94" y="426"/>
                    <a:pt x="94" y="426"/>
                    <a:pt x="94" y="426"/>
                  </a:cubicBezTo>
                  <a:cubicBezTo>
                    <a:pt x="0" y="588"/>
                    <a:pt x="0" y="588"/>
                    <a:pt x="0" y="588"/>
                  </a:cubicBezTo>
                  <a:cubicBezTo>
                    <a:pt x="73" y="629"/>
                    <a:pt x="160" y="642"/>
                    <a:pt x="242" y="620"/>
                  </a:cubicBezTo>
                  <a:cubicBezTo>
                    <a:pt x="269" y="613"/>
                    <a:pt x="295" y="602"/>
                    <a:pt x="320" y="588"/>
                  </a:cubicBezTo>
                  <a:cubicBezTo>
                    <a:pt x="473" y="499"/>
                    <a:pt x="526" y="303"/>
                    <a:pt x="437" y="150"/>
                  </a:cubicBezTo>
                  <a:close/>
                </a:path>
              </a:pathLst>
            </a:custGeom>
            <a:solidFill>
              <a:srgbClr val="A7B963"/>
            </a:solidFill>
            <a:ln w="28575">
              <a:solidFill>
                <a:schemeClr val="bg1"/>
              </a:solidFill>
              <a:round/>
            </a:ln>
            <a:effectLst/>
          </p:spPr>
          <p:txBody>
            <a:bodyPr vert="horz" wrap="square" lIns="91440" tIns="45720" rIns="91440" bIns="45720" numCol="1" anchor="t" anchorCtr="0" compatLnSpc="1"/>
            <a:lstStyle/>
            <a:p>
              <a:endParaRPr lang="zh-CN" altLang="en-US" dirty="0">
                <a:solidFill>
                  <a:schemeClr val="bg1">
                    <a:lumMod val="50000"/>
                  </a:schemeClr>
                </a:solidFill>
                <a:latin typeface="Agency FB" panose="020B0503020202020204" pitchFamily="34" charset="0"/>
              </a:endParaRPr>
            </a:p>
          </p:txBody>
        </p:sp>
        <p:sp>
          <p:nvSpPr>
            <p:cNvPr id="13" name="Freeform 11"/>
            <p:cNvSpPr>
              <a:spLocks noEditPoints="1"/>
            </p:cNvSpPr>
            <p:nvPr/>
          </p:nvSpPr>
          <p:spPr bwMode="auto">
            <a:xfrm>
              <a:off x="4883834" y="2716507"/>
              <a:ext cx="2182043" cy="2214080"/>
            </a:xfrm>
            <a:custGeom>
              <a:avLst/>
              <a:gdLst>
                <a:gd name="T0" fmla="*/ 682 w 777"/>
                <a:gd name="T1" fmla="*/ 116 h 788"/>
                <a:gd name="T2" fmla="*/ 615 w 777"/>
                <a:gd name="T3" fmla="*/ 134 h 788"/>
                <a:gd name="T4" fmla="*/ 481 w 777"/>
                <a:gd name="T5" fmla="*/ 0 h 788"/>
                <a:gd name="T6" fmla="*/ 481 w 777"/>
                <a:gd name="T7" fmla="*/ 0 h 788"/>
                <a:gd name="T8" fmla="*/ 294 w 777"/>
                <a:gd name="T9" fmla="*/ 0 h 788"/>
                <a:gd name="T10" fmla="*/ 294 w 777"/>
                <a:gd name="T11" fmla="*/ 0 h 788"/>
                <a:gd name="T12" fmla="*/ 276 w 777"/>
                <a:gd name="T13" fmla="*/ 68 h 788"/>
                <a:gd name="T14" fmla="*/ 94 w 777"/>
                <a:gd name="T15" fmla="*/ 117 h 788"/>
                <a:gd name="T16" fmla="*/ 94 w 777"/>
                <a:gd name="T17" fmla="*/ 117 h 788"/>
                <a:gd name="T18" fmla="*/ 0 w 777"/>
                <a:gd name="T19" fmla="*/ 278 h 788"/>
                <a:gd name="T20" fmla="*/ 0 w 777"/>
                <a:gd name="T21" fmla="*/ 278 h 788"/>
                <a:gd name="T22" fmla="*/ 50 w 777"/>
                <a:gd name="T23" fmla="*/ 328 h 788"/>
                <a:gd name="T24" fmla="*/ 1 w 777"/>
                <a:gd name="T25" fmla="*/ 511 h 788"/>
                <a:gd name="T26" fmla="*/ 1 w 777"/>
                <a:gd name="T27" fmla="*/ 511 h 788"/>
                <a:gd name="T28" fmla="*/ 94 w 777"/>
                <a:gd name="T29" fmla="*/ 672 h 788"/>
                <a:gd name="T30" fmla="*/ 94 w 777"/>
                <a:gd name="T31" fmla="*/ 672 h 788"/>
                <a:gd name="T32" fmla="*/ 162 w 777"/>
                <a:gd name="T33" fmla="*/ 654 h 788"/>
                <a:gd name="T34" fmla="*/ 296 w 777"/>
                <a:gd name="T35" fmla="*/ 788 h 788"/>
                <a:gd name="T36" fmla="*/ 296 w 777"/>
                <a:gd name="T37" fmla="*/ 788 h 788"/>
                <a:gd name="T38" fmla="*/ 482 w 777"/>
                <a:gd name="T39" fmla="*/ 788 h 788"/>
                <a:gd name="T40" fmla="*/ 482 w 777"/>
                <a:gd name="T41" fmla="*/ 788 h 788"/>
                <a:gd name="T42" fmla="*/ 500 w 777"/>
                <a:gd name="T43" fmla="*/ 720 h 788"/>
                <a:gd name="T44" fmla="*/ 683 w 777"/>
                <a:gd name="T45" fmla="*/ 671 h 788"/>
                <a:gd name="T46" fmla="*/ 683 w 777"/>
                <a:gd name="T47" fmla="*/ 671 h 788"/>
                <a:gd name="T48" fmla="*/ 777 w 777"/>
                <a:gd name="T49" fmla="*/ 509 h 788"/>
                <a:gd name="T50" fmla="*/ 777 w 777"/>
                <a:gd name="T51" fmla="*/ 509 h 788"/>
                <a:gd name="T52" fmla="*/ 727 w 777"/>
                <a:gd name="T53" fmla="*/ 460 h 788"/>
                <a:gd name="T54" fmla="*/ 776 w 777"/>
                <a:gd name="T55" fmla="*/ 277 h 788"/>
                <a:gd name="T56" fmla="*/ 776 w 777"/>
                <a:gd name="T57" fmla="*/ 277 h 788"/>
                <a:gd name="T58" fmla="*/ 683 w 777"/>
                <a:gd name="T59" fmla="*/ 116 h 788"/>
                <a:gd name="T60" fmla="*/ 682 w 777"/>
                <a:gd name="T61" fmla="*/ 116 h 788"/>
                <a:gd name="T62" fmla="*/ 388 w 777"/>
                <a:gd name="T63" fmla="*/ 671 h 788"/>
                <a:gd name="T64" fmla="*/ 111 w 777"/>
                <a:gd name="T65" fmla="*/ 394 h 788"/>
                <a:gd name="T66" fmla="*/ 388 w 777"/>
                <a:gd name="T67" fmla="*/ 117 h 788"/>
                <a:gd name="T68" fmla="*/ 665 w 777"/>
                <a:gd name="T69" fmla="*/ 394 h 788"/>
                <a:gd name="T70" fmla="*/ 388 w 777"/>
                <a:gd name="T71" fmla="*/ 671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7" h="788">
                  <a:moveTo>
                    <a:pt x="682" y="116"/>
                  </a:moveTo>
                  <a:cubicBezTo>
                    <a:pt x="663" y="127"/>
                    <a:pt x="640" y="134"/>
                    <a:pt x="615" y="134"/>
                  </a:cubicBezTo>
                  <a:cubicBezTo>
                    <a:pt x="541" y="134"/>
                    <a:pt x="481" y="74"/>
                    <a:pt x="481" y="0"/>
                  </a:cubicBezTo>
                  <a:cubicBezTo>
                    <a:pt x="481" y="0"/>
                    <a:pt x="481" y="0"/>
                    <a:pt x="481" y="0"/>
                  </a:cubicBezTo>
                  <a:cubicBezTo>
                    <a:pt x="294" y="0"/>
                    <a:pt x="294" y="0"/>
                    <a:pt x="294" y="0"/>
                  </a:cubicBezTo>
                  <a:cubicBezTo>
                    <a:pt x="294" y="0"/>
                    <a:pt x="294" y="0"/>
                    <a:pt x="294" y="0"/>
                  </a:cubicBezTo>
                  <a:cubicBezTo>
                    <a:pt x="295" y="23"/>
                    <a:pt x="289" y="46"/>
                    <a:pt x="276" y="68"/>
                  </a:cubicBezTo>
                  <a:cubicBezTo>
                    <a:pt x="239" y="132"/>
                    <a:pt x="158" y="154"/>
                    <a:pt x="94" y="117"/>
                  </a:cubicBezTo>
                  <a:cubicBezTo>
                    <a:pt x="94" y="117"/>
                    <a:pt x="94" y="117"/>
                    <a:pt x="94" y="117"/>
                  </a:cubicBezTo>
                  <a:cubicBezTo>
                    <a:pt x="0" y="278"/>
                    <a:pt x="0" y="278"/>
                    <a:pt x="0" y="278"/>
                  </a:cubicBezTo>
                  <a:cubicBezTo>
                    <a:pt x="0" y="278"/>
                    <a:pt x="0" y="278"/>
                    <a:pt x="0" y="278"/>
                  </a:cubicBezTo>
                  <a:cubicBezTo>
                    <a:pt x="20" y="290"/>
                    <a:pt x="38" y="306"/>
                    <a:pt x="50" y="328"/>
                  </a:cubicBezTo>
                  <a:cubicBezTo>
                    <a:pt x="87" y="392"/>
                    <a:pt x="65" y="474"/>
                    <a:pt x="1" y="511"/>
                  </a:cubicBezTo>
                  <a:cubicBezTo>
                    <a:pt x="1" y="511"/>
                    <a:pt x="1" y="511"/>
                    <a:pt x="1" y="511"/>
                  </a:cubicBezTo>
                  <a:cubicBezTo>
                    <a:pt x="94" y="672"/>
                    <a:pt x="94" y="672"/>
                    <a:pt x="94" y="672"/>
                  </a:cubicBezTo>
                  <a:cubicBezTo>
                    <a:pt x="94" y="672"/>
                    <a:pt x="94" y="672"/>
                    <a:pt x="94" y="672"/>
                  </a:cubicBezTo>
                  <a:cubicBezTo>
                    <a:pt x="114" y="661"/>
                    <a:pt x="137" y="654"/>
                    <a:pt x="162" y="654"/>
                  </a:cubicBezTo>
                  <a:cubicBezTo>
                    <a:pt x="236" y="654"/>
                    <a:pt x="296" y="714"/>
                    <a:pt x="296" y="788"/>
                  </a:cubicBezTo>
                  <a:cubicBezTo>
                    <a:pt x="296" y="788"/>
                    <a:pt x="296" y="788"/>
                    <a:pt x="296" y="788"/>
                  </a:cubicBezTo>
                  <a:cubicBezTo>
                    <a:pt x="482" y="788"/>
                    <a:pt x="482" y="788"/>
                    <a:pt x="482" y="788"/>
                  </a:cubicBezTo>
                  <a:cubicBezTo>
                    <a:pt x="482" y="788"/>
                    <a:pt x="482" y="788"/>
                    <a:pt x="482" y="788"/>
                  </a:cubicBezTo>
                  <a:cubicBezTo>
                    <a:pt x="482" y="765"/>
                    <a:pt x="488" y="741"/>
                    <a:pt x="500" y="720"/>
                  </a:cubicBezTo>
                  <a:cubicBezTo>
                    <a:pt x="537" y="656"/>
                    <a:pt x="619" y="634"/>
                    <a:pt x="683" y="671"/>
                  </a:cubicBezTo>
                  <a:cubicBezTo>
                    <a:pt x="683" y="671"/>
                    <a:pt x="683" y="671"/>
                    <a:pt x="683" y="671"/>
                  </a:cubicBezTo>
                  <a:cubicBezTo>
                    <a:pt x="777" y="509"/>
                    <a:pt x="777" y="509"/>
                    <a:pt x="777" y="509"/>
                  </a:cubicBezTo>
                  <a:cubicBezTo>
                    <a:pt x="777" y="509"/>
                    <a:pt x="777" y="509"/>
                    <a:pt x="777" y="509"/>
                  </a:cubicBezTo>
                  <a:cubicBezTo>
                    <a:pt x="757" y="498"/>
                    <a:pt x="739" y="481"/>
                    <a:pt x="727" y="460"/>
                  </a:cubicBezTo>
                  <a:cubicBezTo>
                    <a:pt x="690" y="396"/>
                    <a:pt x="712" y="314"/>
                    <a:pt x="776" y="277"/>
                  </a:cubicBezTo>
                  <a:cubicBezTo>
                    <a:pt x="776" y="277"/>
                    <a:pt x="776" y="277"/>
                    <a:pt x="776" y="277"/>
                  </a:cubicBezTo>
                  <a:cubicBezTo>
                    <a:pt x="683" y="116"/>
                    <a:pt x="683" y="116"/>
                    <a:pt x="683" y="116"/>
                  </a:cubicBezTo>
                  <a:lnTo>
                    <a:pt x="682" y="116"/>
                  </a:lnTo>
                  <a:close/>
                  <a:moveTo>
                    <a:pt x="388" y="671"/>
                  </a:moveTo>
                  <a:cubicBezTo>
                    <a:pt x="235" y="671"/>
                    <a:pt x="111" y="547"/>
                    <a:pt x="111" y="394"/>
                  </a:cubicBezTo>
                  <a:cubicBezTo>
                    <a:pt x="111" y="241"/>
                    <a:pt x="235" y="117"/>
                    <a:pt x="388" y="117"/>
                  </a:cubicBezTo>
                  <a:cubicBezTo>
                    <a:pt x="541" y="117"/>
                    <a:pt x="665" y="241"/>
                    <a:pt x="665" y="394"/>
                  </a:cubicBezTo>
                  <a:cubicBezTo>
                    <a:pt x="665" y="547"/>
                    <a:pt x="541" y="671"/>
                    <a:pt x="388" y="671"/>
                  </a:cubicBezTo>
                  <a:close/>
                </a:path>
              </a:pathLst>
            </a:custGeom>
            <a:solidFill>
              <a:schemeClr val="bg1">
                <a:lumMod val="65000"/>
              </a:schemeClr>
            </a:solidFill>
            <a:ln w="28575">
              <a:solidFill>
                <a:schemeClr val="bg1"/>
              </a:solidFill>
              <a:round/>
            </a:ln>
            <a:effectLst/>
          </p:spPr>
          <p:txBody>
            <a:bodyPr vert="horz" wrap="square" lIns="91440" tIns="45720" rIns="91440" bIns="45720" numCol="1" anchor="t" anchorCtr="0" compatLnSpc="1"/>
            <a:lstStyle/>
            <a:p>
              <a:endParaRPr lang="zh-CN" altLang="en-US" dirty="0">
                <a:solidFill>
                  <a:schemeClr val="bg1">
                    <a:lumMod val="50000"/>
                  </a:schemeClr>
                </a:solidFill>
                <a:latin typeface="Agency FB" panose="020B0503020202020204" pitchFamily="34" charset="0"/>
              </a:endParaRPr>
            </a:p>
          </p:txBody>
        </p:sp>
        <p:sp>
          <p:nvSpPr>
            <p:cNvPr id="14" name="矩形 13"/>
            <p:cNvSpPr/>
            <p:nvPr/>
          </p:nvSpPr>
          <p:spPr>
            <a:xfrm>
              <a:off x="4930872" y="2486767"/>
              <a:ext cx="758771" cy="516594"/>
            </a:xfrm>
            <a:prstGeom prst="rect">
              <a:avLst/>
            </a:prstGeom>
          </p:spPr>
          <p:txBody>
            <a:bodyPr wrap="square">
              <a:spAutoFit/>
            </a:bodyPr>
            <a:lstStyle/>
            <a:p>
              <a:pPr algn="ctr"/>
              <a:r>
                <a:rPr lang="en-US" altLang="zh-CN" sz="2400" b="1" dirty="0">
                  <a:solidFill>
                    <a:schemeClr val="bg1">
                      <a:lumMod val="50000"/>
                    </a:schemeClr>
                  </a:solidFill>
                  <a:latin typeface="Agency FB" panose="020B0503020202020204" pitchFamily="34" charset="0"/>
                  <a:ea typeface="Dotum" panose="020B0600000101010101" pitchFamily="34" charset="-127"/>
                </a:rPr>
                <a:t>01</a:t>
              </a:r>
              <a:endParaRPr lang="zh-CN" altLang="en-US" sz="2400" b="1" dirty="0">
                <a:solidFill>
                  <a:schemeClr val="bg1">
                    <a:lumMod val="50000"/>
                  </a:schemeClr>
                </a:solidFill>
                <a:latin typeface="Agency FB" panose="020B0503020202020204" pitchFamily="34" charset="0"/>
                <a:ea typeface="Dotum" panose="020B0600000101010101" pitchFamily="34" charset="-127"/>
              </a:endParaRPr>
            </a:p>
          </p:txBody>
        </p:sp>
        <p:sp>
          <p:nvSpPr>
            <p:cNvPr id="15" name="矩形 14"/>
            <p:cNvSpPr/>
            <p:nvPr/>
          </p:nvSpPr>
          <p:spPr>
            <a:xfrm>
              <a:off x="6179868" y="2481278"/>
              <a:ext cx="758771" cy="516594"/>
            </a:xfrm>
            <a:prstGeom prst="rect">
              <a:avLst/>
            </a:prstGeom>
          </p:spPr>
          <p:txBody>
            <a:bodyPr wrap="square">
              <a:spAutoFit/>
            </a:bodyPr>
            <a:lstStyle/>
            <a:p>
              <a:pPr algn="ctr"/>
              <a:r>
                <a:rPr lang="en-US" altLang="zh-CN" sz="2400" b="1" dirty="0">
                  <a:solidFill>
                    <a:schemeClr val="bg1">
                      <a:lumMod val="50000"/>
                    </a:schemeClr>
                  </a:solidFill>
                  <a:latin typeface="Agency FB" panose="020B0503020202020204" pitchFamily="34" charset="0"/>
                  <a:ea typeface="Dotum" panose="020B0600000101010101" pitchFamily="34" charset="-127"/>
                </a:rPr>
                <a:t>02</a:t>
              </a:r>
              <a:endParaRPr lang="zh-CN" altLang="en-US" sz="2400" b="1" dirty="0">
                <a:solidFill>
                  <a:schemeClr val="bg1">
                    <a:lumMod val="50000"/>
                  </a:schemeClr>
                </a:solidFill>
                <a:latin typeface="Agency FB" panose="020B0503020202020204" pitchFamily="34" charset="0"/>
                <a:ea typeface="Dotum" panose="020B0600000101010101" pitchFamily="34" charset="-127"/>
              </a:endParaRPr>
            </a:p>
          </p:txBody>
        </p:sp>
        <p:sp>
          <p:nvSpPr>
            <p:cNvPr id="16" name="矩形 15"/>
            <p:cNvSpPr/>
            <p:nvPr/>
          </p:nvSpPr>
          <p:spPr>
            <a:xfrm>
              <a:off x="6852346" y="3565191"/>
              <a:ext cx="758771" cy="516594"/>
            </a:xfrm>
            <a:prstGeom prst="rect">
              <a:avLst/>
            </a:prstGeom>
          </p:spPr>
          <p:txBody>
            <a:bodyPr wrap="square">
              <a:spAutoFit/>
            </a:bodyPr>
            <a:lstStyle/>
            <a:p>
              <a:pPr algn="ctr"/>
              <a:r>
                <a:rPr lang="en-US" altLang="zh-CN" sz="2400" b="1" dirty="0">
                  <a:solidFill>
                    <a:schemeClr val="bg1">
                      <a:lumMod val="50000"/>
                    </a:schemeClr>
                  </a:solidFill>
                  <a:latin typeface="Agency FB" panose="020B0503020202020204" pitchFamily="34" charset="0"/>
                  <a:ea typeface="Dotum" panose="020B0600000101010101" pitchFamily="34" charset="-127"/>
                </a:rPr>
                <a:t>03</a:t>
              </a:r>
              <a:endParaRPr lang="zh-CN" altLang="en-US" sz="2400" b="1" dirty="0">
                <a:solidFill>
                  <a:schemeClr val="bg1">
                    <a:lumMod val="50000"/>
                  </a:schemeClr>
                </a:solidFill>
                <a:latin typeface="Agency FB" panose="020B0503020202020204" pitchFamily="34" charset="0"/>
                <a:ea typeface="Dotum" panose="020B0600000101010101" pitchFamily="34" charset="-127"/>
              </a:endParaRPr>
            </a:p>
          </p:txBody>
        </p:sp>
        <p:sp>
          <p:nvSpPr>
            <p:cNvPr id="17" name="矩形 16"/>
            <p:cNvSpPr/>
            <p:nvPr/>
          </p:nvSpPr>
          <p:spPr>
            <a:xfrm>
              <a:off x="6215036" y="4704199"/>
              <a:ext cx="758771" cy="516594"/>
            </a:xfrm>
            <a:prstGeom prst="rect">
              <a:avLst/>
            </a:prstGeom>
          </p:spPr>
          <p:txBody>
            <a:bodyPr wrap="square">
              <a:spAutoFit/>
            </a:bodyPr>
            <a:lstStyle/>
            <a:p>
              <a:pPr algn="ctr"/>
              <a:r>
                <a:rPr lang="en-US" altLang="zh-CN" sz="2400" b="1" dirty="0">
                  <a:solidFill>
                    <a:schemeClr val="bg1">
                      <a:lumMod val="50000"/>
                    </a:schemeClr>
                  </a:solidFill>
                  <a:latin typeface="Agency FB" panose="020B0503020202020204" pitchFamily="34" charset="0"/>
                  <a:ea typeface="Dotum" panose="020B0600000101010101" pitchFamily="34" charset="-127"/>
                </a:rPr>
                <a:t>04</a:t>
              </a:r>
              <a:endParaRPr lang="zh-CN" altLang="en-US" sz="2400" b="1" dirty="0">
                <a:solidFill>
                  <a:schemeClr val="bg1">
                    <a:lumMod val="50000"/>
                  </a:schemeClr>
                </a:solidFill>
                <a:latin typeface="Agency FB" panose="020B0503020202020204" pitchFamily="34" charset="0"/>
                <a:ea typeface="Dotum" panose="020B0600000101010101" pitchFamily="34" charset="-127"/>
              </a:endParaRPr>
            </a:p>
          </p:txBody>
        </p:sp>
        <p:sp>
          <p:nvSpPr>
            <p:cNvPr id="18" name="矩形 17"/>
            <p:cNvSpPr/>
            <p:nvPr/>
          </p:nvSpPr>
          <p:spPr>
            <a:xfrm>
              <a:off x="4926487" y="4692030"/>
              <a:ext cx="758771" cy="516594"/>
            </a:xfrm>
            <a:prstGeom prst="rect">
              <a:avLst/>
            </a:prstGeom>
          </p:spPr>
          <p:txBody>
            <a:bodyPr wrap="square">
              <a:spAutoFit/>
            </a:bodyPr>
            <a:lstStyle/>
            <a:p>
              <a:pPr algn="ctr"/>
              <a:r>
                <a:rPr lang="en-US" altLang="zh-CN" sz="2400" b="1" dirty="0">
                  <a:solidFill>
                    <a:schemeClr val="bg1">
                      <a:lumMod val="50000"/>
                    </a:schemeClr>
                  </a:solidFill>
                  <a:latin typeface="Agency FB" panose="020B0503020202020204" pitchFamily="34" charset="0"/>
                  <a:ea typeface="Dotum" panose="020B0600000101010101" pitchFamily="34" charset="-127"/>
                </a:rPr>
                <a:t>05</a:t>
              </a:r>
              <a:endParaRPr lang="zh-CN" altLang="en-US" sz="2400" b="1" dirty="0">
                <a:solidFill>
                  <a:schemeClr val="bg1">
                    <a:lumMod val="50000"/>
                  </a:schemeClr>
                </a:solidFill>
                <a:latin typeface="Agency FB" panose="020B0503020202020204" pitchFamily="34" charset="0"/>
                <a:ea typeface="Dotum" panose="020B0600000101010101" pitchFamily="34" charset="-127"/>
              </a:endParaRPr>
            </a:p>
          </p:txBody>
        </p:sp>
        <p:sp>
          <p:nvSpPr>
            <p:cNvPr id="19" name="矩形 18"/>
            <p:cNvSpPr/>
            <p:nvPr/>
          </p:nvSpPr>
          <p:spPr>
            <a:xfrm>
              <a:off x="4249883" y="3604500"/>
              <a:ext cx="758771" cy="516594"/>
            </a:xfrm>
            <a:prstGeom prst="rect">
              <a:avLst/>
            </a:prstGeom>
          </p:spPr>
          <p:txBody>
            <a:bodyPr wrap="square">
              <a:spAutoFit/>
            </a:bodyPr>
            <a:lstStyle/>
            <a:p>
              <a:pPr algn="ctr"/>
              <a:r>
                <a:rPr lang="en-US" altLang="zh-CN" sz="2400" b="1" dirty="0">
                  <a:solidFill>
                    <a:schemeClr val="bg1">
                      <a:lumMod val="50000"/>
                    </a:schemeClr>
                  </a:solidFill>
                  <a:latin typeface="Agency FB" panose="020B0503020202020204" pitchFamily="34" charset="0"/>
                  <a:ea typeface="Dotum" panose="020B0600000101010101" pitchFamily="34" charset="-127"/>
                </a:rPr>
                <a:t>06</a:t>
              </a:r>
              <a:endParaRPr lang="zh-CN" altLang="en-US" sz="2400" b="1" dirty="0">
                <a:solidFill>
                  <a:schemeClr val="bg1">
                    <a:lumMod val="50000"/>
                  </a:schemeClr>
                </a:solidFill>
                <a:latin typeface="Agency FB" panose="020B0503020202020204" pitchFamily="34" charset="0"/>
                <a:ea typeface="Dotum" panose="020B0600000101010101" pitchFamily="34" charset="-127"/>
              </a:endParaRPr>
            </a:p>
          </p:txBody>
        </p:sp>
        <p:grpSp>
          <p:nvGrpSpPr>
            <p:cNvPr id="20" name="组合 19"/>
            <p:cNvGrpSpPr/>
            <p:nvPr/>
          </p:nvGrpSpPr>
          <p:grpSpPr>
            <a:xfrm>
              <a:off x="5636770" y="3559806"/>
              <a:ext cx="625484" cy="623226"/>
              <a:chOff x="5287964" y="2994026"/>
              <a:chExt cx="879475" cy="876300"/>
            </a:xfrm>
            <a:solidFill>
              <a:schemeClr val="tx1">
                <a:lumMod val="65000"/>
                <a:lumOff val="35000"/>
              </a:schemeClr>
            </a:solidFill>
          </p:grpSpPr>
          <p:sp>
            <p:nvSpPr>
              <p:cNvPr id="21" name="Freeform 75"/>
              <p:cNvSpPr>
                <a:spLocks noEditPoints="1"/>
              </p:cNvSpPr>
              <p:nvPr/>
            </p:nvSpPr>
            <p:spPr bwMode="auto">
              <a:xfrm>
                <a:off x="5287964" y="3076576"/>
                <a:ext cx="796925" cy="793750"/>
              </a:xfrm>
              <a:custGeom>
                <a:avLst/>
                <a:gdLst>
                  <a:gd name="T0" fmla="*/ 105 w 211"/>
                  <a:gd name="T1" fmla="*/ 211 h 211"/>
                  <a:gd name="T2" fmla="*/ 211 w 211"/>
                  <a:gd name="T3" fmla="*/ 106 h 211"/>
                  <a:gd name="T4" fmla="*/ 198 w 211"/>
                  <a:gd name="T5" fmla="*/ 56 h 211"/>
                  <a:gd name="T6" fmla="*/ 196 w 211"/>
                  <a:gd name="T7" fmla="*/ 56 h 211"/>
                  <a:gd name="T8" fmla="*/ 194 w 211"/>
                  <a:gd name="T9" fmla="*/ 56 h 211"/>
                  <a:gd name="T10" fmla="*/ 181 w 211"/>
                  <a:gd name="T11" fmla="*/ 55 h 211"/>
                  <a:gd name="T12" fmla="*/ 171 w 211"/>
                  <a:gd name="T13" fmla="*/ 65 h 211"/>
                  <a:gd name="T14" fmla="*/ 183 w 211"/>
                  <a:gd name="T15" fmla="*/ 106 h 211"/>
                  <a:gd name="T16" fmla="*/ 105 w 211"/>
                  <a:gd name="T17" fmla="*/ 183 h 211"/>
                  <a:gd name="T18" fmla="*/ 28 w 211"/>
                  <a:gd name="T19" fmla="*/ 106 h 211"/>
                  <a:gd name="T20" fmla="*/ 105 w 211"/>
                  <a:gd name="T21" fmla="*/ 28 h 211"/>
                  <a:gd name="T22" fmla="*/ 146 w 211"/>
                  <a:gd name="T23" fmla="*/ 40 h 211"/>
                  <a:gd name="T24" fmla="*/ 155 w 211"/>
                  <a:gd name="T25" fmla="*/ 31 h 211"/>
                  <a:gd name="T26" fmla="*/ 154 w 211"/>
                  <a:gd name="T27" fmla="*/ 16 h 211"/>
                  <a:gd name="T28" fmla="*/ 154 w 211"/>
                  <a:gd name="T29" fmla="*/ 12 h 211"/>
                  <a:gd name="T30" fmla="*/ 105 w 211"/>
                  <a:gd name="T31" fmla="*/ 0 h 211"/>
                  <a:gd name="T32" fmla="*/ 0 w 211"/>
                  <a:gd name="T33" fmla="*/ 106 h 211"/>
                  <a:gd name="T34" fmla="*/ 105 w 211"/>
                  <a:gd name="T35" fmla="*/ 211 h 211"/>
                  <a:gd name="T36" fmla="*/ 105 w 211"/>
                  <a:gd name="T37" fmla="*/ 211 h 211"/>
                  <a:gd name="T38" fmla="*/ 105 w 211"/>
                  <a:gd name="T3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1" h="211">
                    <a:moveTo>
                      <a:pt x="105" y="211"/>
                    </a:moveTo>
                    <a:cubicBezTo>
                      <a:pt x="164" y="211"/>
                      <a:pt x="211" y="164"/>
                      <a:pt x="211" y="106"/>
                    </a:cubicBezTo>
                    <a:cubicBezTo>
                      <a:pt x="211" y="88"/>
                      <a:pt x="206" y="71"/>
                      <a:pt x="198" y="56"/>
                    </a:cubicBezTo>
                    <a:cubicBezTo>
                      <a:pt x="198" y="56"/>
                      <a:pt x="197" y="56"/>
                      <a:pt x="196" y="56"/>
                    </a:cubicBezTo>
                    <a:cubicBezTo>
                      <a:pt x="195" y="56"/>
                      <a:pt x="195" y="56"/>
                      <a:pt x="194" y="56"/>
                    </a:cubicBezTo>
                    <a:cubicBezTo>
                      <a:pt x="181" y="55"/>
                      <a:pt x="181" y="55"/>
                      <a:pt x="181" y="55"/>
                    </a:cubicBezTo>
                    <a:cubicBezTo>
                      <a:pt x="171" y="65"/>
                      <a:pt x="171" y="65"/>
                      <a:pt x="171" y="65"/>
                    </a:cubicBezTo>
                    <a:cubicBezTo>
                      <a:pt x="179" y="77"/>
                      <a:pt x="183" y="91"/>
                      <a:pt x="183" y="106"/>
                    </a:cubicBezTo>
                    <a:cubicBezTo>
                      <a:pt x="183" y="149"/>
                      <a:pt x="148" y="183"/>
                      <a:pt x="105" y="183"/>
                    </a:cubicBezTo>
                    <a:cubicBezTo>
                      <a:pt x="62" y="183"/>
                      <a:pt x="28" y="149"/>
                      <a:pt x="28" y="106"/>
                    </a:cubicBezTo>
                    <a:cubicBezTo>
                      <a:pt x="28" y="63"/>
                      <a:pt x="62" y="28"/>
                      <a:pt x="105" y="28"/>
                    </a:cubicBezTo>
                    <a:cubicBezTo>
                      <a:pt x="120" y="28"/>
                      <a:pt x="134" y="32"/>
                      <a:pt x="146" y="40"/>
                    </a:cubicBezTo>
                    <a:cubicBezTo>
                      <a:pt x="155" y="31"/>
                      <a:pt x="155" y="31"/>
                      <a:pt x="155" y="31"/>
                    </a:cubicBezTo>
                    <a:cubicBezTo>
                      <a:pt x="154" y="16"/>
                      <a:pt x="154" y="16"/>
                      <a:pt x="154" y="16"/>
                    </a:cubicBezTo>
                    <a:cubicBezTo>
                      <a:pt x="154" y="14"/>
                      <a:pt x="154" y="13"/>
                      <a:pt x="154" y="12"/>
                    </a:cubicBezTo>
                    <a:cubicBezTo>
                      <a:pt x="139" y="5"/>
                      <a:pt x="123" y="0"/>
                      <a:pt x="105" y="0"/>
                    </a:cubicBezTo>
                    <a:cubicBezTo>
                      <a:pt x="47" y="0"/>
                      <a:pt x="0" y="48"/>
                      <a:pt x="0" y="106"/>
                    </a:cubicBezTo>
                    <a:cubicBezTo>
                      <a:pt x="0" y="164"/>
                      <a:pt x="47" y="211"/>
                      <a:pt x="105" y="211"/>
                    </a:cubicBezTo>
                    <a:close/>
                    <a:moveTo>
                      <a:pt x="105" y="211"/>
                    </a:moveTo>
                    <a:cubicBezTo>
                      <a:pt x="105" y="211"/>
                      <a:pt x="105" y="211"/>
                      <a:pt x="105" y="211"/>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lumMod val="50000"/>
                    </a:schemeClr>
                  </a:solidFill>
                  <a:latin typeface="Agency FB" panose="020B0503020202020204" pitchFamily="34" charset="0"/>
                </a:endParaRPr>
              </a:p>
            </p:txBody>
          </p:sp>
          <p:sp>
            <p:nvSpPr>
              <p:cNvPr id="22" name="Freeform 76"/>
              <p:cNvSpPr>
                <a:spLocks noEditPoints="1"/>
              </p:cNvSpPr>
              <p:nvPr/>
            </p:nvSpPr>
            <p:spPr bwMode="auto">
              <a:xfrm>
                <a:off x="5487989" y="3279776"/>
                <a:ext cx="392113" cy="392113"/>
              </a:xfrm>
              <a:custGeom>
                <a:avLst/>
                <a:gdLst>
                  <a:gd name="T0" fmla="*/ 52 w 104"/>
                  <a:gd name="T1" fmla="*/ 25 h 104"/>
                  <a:gd name="T2" fmla="*/ 54 w 104"/>
                  <a:gd name="T3" fmla="*/ 25 h 104"/>
                  <a:gd name="T4" fmla="*/ 74 w 104"/>
                  <a:gd name="T5" fmla="*/ 5 h 104"/>
                  <a:gd name="T6" fmla="*/ 74 w 104"/>
                  <a:gd name="T7" fmla="*/ 5 h 104"/>
                  <a:gd name="T8" fmla="*/ 52 w 104"/>
                  <a:gd name="T9" fmla="*/ 0 h 104"/>
                  <a:gd name="T10" fmla="*/ 0 w 104"/>
                  <a:gd name="T11" fmla="*/ 52 h 104"/>
                  <a:gd name="T12" fmla="*/ 52 w 104"/>
                  <a:gd name="T13" fmla="*/ 104 h 104"/>
                  <a:gd name="T14" fmla="*/ 104 w 104"/>
                  <a:gd name="T15" fmla="*/ 52 h 104"/>
                  <a:gd name="T16" fmla="*/ 99 w 104"/>
                  <a:gd name="T17" fmla="*/ 30 h 104"/>
                  <a:gd name="T18" fmla="*/ 99 w 104"/>
                  <a:gd name="T19" fmla="*/ 30 h 104"/>
                  <a:gd name="T20" fmla="*/ 79 w 104"/>
                  <a:gd name="T21" fmla="*/ 50 h 104"/>
                  <a:gd name="T22" fmla="*/ 79 w 104"/>
                  <a:gd name="T23" fmla="*/ 52 h 104"/>
                  <a:gd name="T24" fmla="*/ 52 w 104"/>
                  <a:gd name="T25" fmla="*/ 79 h 104"/>
                  <a:gd name="T26" fmla="*/ 25 w 104"/>
                  <a:gd name="T27" fmla="*/ 52 h 104"/>
                  <a:gd name="T28" fmla="*/ 52 w 104"/>
                  <a:gd name="T29" fmla="*/ 25 h 104"/>
                  <a:gd name="T30" fmla="*/ 52 w 104"/>
                  <a:gd name="T31" fmla="*/ 25 h 104"/>
                  <a:gd name="T32" fmla="*/ 52 w 104"/>
                  <a:gd name="T33" fmla="*/ 2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04">
                    <a:moveTo>
                      <a:pt x="52" y="25"/>
                    </a:moveTo>
                    <a:cubicBezTo>
                      <a:pt x="53" y="25"/>
                      <a:pt x="54" y="25"/>
                      <a:pt x="54" y="25"/>
                    </a:cubicBezTo>
                    <a:cubicBezTo>
                      <a:pt x="74" y="5"/>
                      <a:pt x="74" y="5"/>
                      <a:pt x="74" y="5"/>
                    </a:cubicBezTo>
                    <a:cubicBezTo>
                      <a:pt x="74" y="5"/>
                      <a:pt x="74" y="5"/>
                      <a:pt x="74" y="5"/>
                    </a:cubicBezTo>
                    <a:cubicBezTo>
                      <a:pt x="68" y="2"/>
                      <a:pt x="60" y="0"/>
                      <a:pt x="52" y="0"/>
                    </a:cubicBezTo>
                    <a:cubicBezTo>
                      <a:pt x="24" y="0"/>
                      <a:pt x="0" y="23"/>
                      <a:pt x="0" y="52"/>
                    </a:cubicBezTo>
                    <a:cubicBezTo>
                      <a:pt x="0" y="81"/>
                      <a:pt x="24" y="104"/>
                      <a:pt x="52" y="104"/>
                    </a:cubicBezTo>
                    <a:cubicBezTo>
                      <a:pt x="81" y="104"/>
                      <a:pt x="104" y="81"/>
                      <a:pt x="104" y="52"/>
                    </a:cubicBezTo>
                    <a:cubicBezTo>
                      <a:pt x="104" y="44"/>
                      <a:pt x="102" y="37"/>
                      <a:pt x="99" y="30"/>
                    </a:cubicBezTo>
                    <a:cubicBezTo>
                      <a:pt x="99" y="30"/>
                      <a:pt x="99" y="30"/>
                      <a:pt x="99" y="30"/>
                    </a:cubicBezTo>
                    <a:cubicBezTo>
                      <a:pt x="79" y="50"/>
                      <a:pt x="79" y="50"/>
                      <a:pt x="79" y="50"/>
                    </a:cubicBezTo>
                    <a:cubicBezTo>
                      <a:pt x="79" y="50"/>
                      <a:pt x="79" y="51"/>
                      <a:pt x="79" y="52"/>
                    </a:cubicBezTo>
                    <a:cubicBezTo>
                      <a:pt x="79" y="67"/>
                      <a:pt x="67" y="79"/>
                      <a:pt x="52" y="79"/>
                    </a:cubicBezTo>
                    <a:cubicBezTo>
                      <a:pt x="37" y="79"/>
                      <a:pt x="25" y="67"/>
                      <a:pt x="25" y="52"/>
                    </a:cubicBezTo>
                    <a:cubicBezTo>
                      <a:pt x="25" y="37"/>
                      <a:pt x="37" y="25"/>
                      <a:pt x="52" y="25"/>
                    </a:cubicBezTo>
                    <a:close/>
                    <a:moveTo>
                      <a:pt x="52" y="25"/>
                    </a:moveTo>
                    <a:cubicBezTo>
                      <a:pt x="52" y="25"/>
                      <a:pt x="52" y="25"/>
                      <a:pt x="52" y="25"/>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lumMod val="50000"/>
                    </a:schemeClr>
                  </a:solidFill>
                  <a:latin typeface="Agency FB" panose="020B0503020202020204" pitchFamily="34" charset="0"/>
                </a:endParaRPr>
              </a:p>
            </p:txBody>
          </p:sp>
          <p:sp>
            <p:nvSpPr>
              <p:cNvPr id="23" name="Freeform 77"/>
              <p:cNvSpPr>
                <a:spLocks noEditPoints="1"/>
              </p:cNvSpPr>
              <p:nvPr/>
            </p:nvSpPr>
            <p:spPr bwMode="auto">
              <a:xfrm>
                <a:off x="5722939" y="2994026"/>
                <a:ext cx="444500" cy="441325"/>
              </a:xfrm>
              <a:custGeom>
                <a:avLst/>
                <a:gdLst>
                  <a:gd name="T0" fmla="*/ 99 w 118"/>
                  <a:gd name="T1" fmla="*/ 32 h 117"/>
                  <a:gd name="T2" fmla="*/ 105 w 118"/>
                  <a:gd name="T3" fmla="*/ 26 h 117"/>
                  <a:gd name="T4" fmla="*/ 105 w 118"/>
                  <a:gd name="T5" fmla="*/ 17 h 117"/>
                  <a:gd name="T6" fmla="*/ 101 w 118"/>
                  <a:gd name="T7" fmla="*/ 13 h 117"/>
                  <a:gd name="T8" fmla="*/ 96 w 118"/>
                  <a:gd name="T9" fmla="*/ 11 h 117"/>
                  <a:gd name="T10" fmla="*/ 92 w 118"/>
                  <a:gd name="T11" fmla="*/ 13 h 117"/>
                  <a:gd name="T12" fmla="*/ 85 w 118"/>
                  <a:gd name="T13" fmla="*/ 19 h 117"/>
                  <a:gd name="T14" fmla="*/ 84 w 118"/>
                  <a:gd name="T15" fmla="*/ 2 h 117"/>
                  <a:gd name="T16" fmla="*/ 82 w 118"/>
                  <a:gd name="T17" fmla="*/ 0 h 117"/>
                  <a:gd name="T18" fmla="*/ 80 w 118"/>
                  <a:gd name="T19" fmla="*/ 1 h 117"/>
                  <a:gd name="T20" fmla="*/ 54 w 118"/>
                  <a:gd name="T21" fmla="*/ 26 h 117"/>
                  <a:gd name="T22" fmla="*/ 51 w 118"/>
                  <a:gd name="T23" fmla="*/ 35 h 117"/>
                  <a:gd name="T24" fmla="*/ 51 w 118"/>
                  <a:gd name="T25" fmla="*/ 36 h 117"/>
                  <a:gd name="T26" fmla="*/ 52 w 118"/>
                  <a:gd name="T27" fmla="*/ 52 h 117"/>
                  <a:gd name="T28" fmla="*/ 43 w 118"/>
                  <a:gd name="T29" fmla="*/ 62 h 117"/>
                  <a:gd name="T30" fmla="*/ 26 w 118"/>
                  <a:gd name="T31" fmla="*/ 78 h 117"/>
                  <a:gd name="T32" fmla="*/ 26 w 118"/>
                  <a:gd name="T33" fmla="*/ 79 h 117"/>
                  <a:gd name="T34" fmla="*/ 10 w 118"/>
                  <a:gd name="T35" fmla="*/ 95 h 117"/>
                  <a:gd name="T36" fmla="*/ 2 w 118"/>
                  <a:gd name="T37" fmla="*/ 102 h 117"/>
                  <a:gd name="T38" fmla="*/ 1 w 118"/>
                  <a:gd name="T39" fmla="*/ 106 h 117"/>
                  <a:gd name="T40" fmla="*/ 0 w 118"/>
                  <a:gd name="T41" fmla="*/ 111 h 117"/>
                  <a:gd name="T42" fmla="*/ 6 w 118"/>
                  <a:gd name="T43" fmla="*/ 117 h 117"/>
                  <a:gd name="T44" fmla="*/ 6 w 118"/>
                  <a:gd name="T45" fmla="*/ 117 h 117"/>
                  <a:gd name="T46" fmla="*/ 12 w 118"/>
                  <a:gd name="T47" fmla="*/ 117 h 117"/>
                  <a:gd name="T48" fmla="*/ 16 w 118"/>
                  <a:gd name="T49" fmla="*/ 115 h 117"/>
                  <a:gd name="T50" fmla="*/ 66 w 118"/>
                  <a:gd name="T51" fmla="*/ 65 h 117"/>
                  <a:gd name="T52" fmla="*/ 81 w 118"/>
                  <a:gd name="T53" fmla="*/ 66 h 117"/>
                  <a:gd name="T54" fmla="*/ 82 w 118"/>
                  <a:gd name="T55" fmla="*/ 66 h 117"/>
                  <a:gd name="T56" fmla="*/ 83 w 118"/>
                  <a:gd name="T57" fmla="*/ 66 h 117"/>
                  <a:gd name="T58" fmla="*/ 91 w 118"/>
                  <a:gd name="T59" fmla="*/ 63 h 117"/>
                  <a:gd name="T60" fmla="*/ 116 w 118"/>
                  <a:gd name="T61" fmla="*/ 37 h 117"/>
                  <a:gd name="T62" fmla="*/ 115 w 118"/>
                  <a:gd name="T63" fmla="*/ 33 h 117"/>
                  <a:gd name="T64" fmla="*/ 99 w 118"/>
                  <a:gd name="T65" fmla="*/ 32 h 117"/>
                  <a:gd name="T66" fmla="*/ 99 w 118"/>
                  <a:gd name="T67" fmla="*/ 32 h 117"/>
                  <a:gd name="T68" fmla="*/ 99 w 118"/>
                  <a:gd name="T69" fmla="*/ 3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8" h="117">
                    <a:moveTo>
                      <a:pt x="99" y="32"/>
                    </a:moveTo>
                    <a:cubicBezTo>
                      <a:pt x="105" y="26"/>
                      <a:pt x="105" y="26"/>
                      <a:pt x="105" y="26"/>
                    </a:cubicBezTo>
                    <a:cubicBezTo>
                      <a:pt x="108" y="24"/>
                      <a:pt x="108" y="20"/>
                      <a:pt x="105" y="17"/>
                    </a:cubicBezTo>
                    <a:cubicBezTo>
                      <a:pt x="101" y="13"/>
                      <a:pt x="101" y="13"/>
                      <a:pt x="101" y="13"/>
                    </a:cubicBezTo>
                    <a:cubicBezTo>
                      <a:pt x="100" y="12"/>
                      <a:pt x="98" y="11"/>
                      <a:pt x="96" y="11"/>
                    </a:cubicBezTo>
                    <a:cubicBezTo>
                      <a:pt x="95" y="11"/>
                      <a:pt x="93" y="12"/>
                      <a:pt x="92" y="13"/>
                    </a:cubicBezTo>
                    <a:cubicBezTo>
                      <a:pt x="85" y="19"/>
                      <a:pt x="85" y="19"/>
                      <a:pt x="85" y="19"/>
                    </a:cubicBezTo>
                    <a:cubicBezTo>
                      <a:pt x="84" y="2"/>
                      <a:pt x="84" y="2"/>
                      <a:pt x="84" y="2"/>
                    </a:cubicBezTo>
                    <a:cubicBezTo>
                      <a:pt x="84" y="1"/>
                      <a:pt x="83" y="0"/>
                      <a:pt x="82" y="0"/>
                    </a:cubicBezTo>
                    <a:cubicBezTo>
                      <a:pt x="81" y="0"/>
                      <a:pt x="80" y="0"/>
                      <a:pt x="80" y="1"/>
                    </a:cubicBezTo>
                    <a:cubicBezTo>
                      <a:pt x="54" y="26"/>
                      <a:pt x="54" y="26"/>
                      <a:pt x="54" y="26"/>
                    </a:cubicBezTo>
                    <a:cubicBezTo>
                      <a:pt x="52" y="29"/>
                      <a:pt x="51" y="32"/>
                      <a:pt x="51" y="35"/>
                    </a:cubicBezTo>
                    <a:cubicBezTo>
                      <a:pt x="51" y="36"/>
                      <a:pt x="51" y="36"/>
                      <a:pt x="51" y="36"/>
                    </a:cubicBezTo>
                    <a:cubicBezTo>
                      <a:pt x="52" y="52"/>
                      <a:pt x="52" y="52"/>
                      <a:pt x="52" y="52"/>
                    </a:cubicBezTo>
                    <a:cubicBezTo>
                      <a:pt x="43" y="62"/>
                      <a:pt x="43" y="62"/>
                      <a:pt x="43" y="62"/>
                    </a:cubicBezTo>
                    <a:cubicBezTo>
                      <a:pt x="26" y="78"/>
                      <a:pt x="26" y="78"/>
                      <a:pt x="26" y="78"/>
                    </a:cubicBezTo>
                    <a:cubicBezTo>
                      <a:pt x="26" y="79"/>
                      <a:pt x="26" y="79"/>
                      <a:pt x="26" y="79"/>
                    </a:cubicBezTo>
                    <a:cubicBezTo>
                      <a:pt x="10" y="95"/>
                      <a:pt x="10" y="95"/>
                      <a:pt x="10" y="95"/>
                    </a:cubicBezTo>
                    <a:cubicBezTo>
                      <a:pt x="2" y="102"/>
                      <a:pt x="2" y="102"/>
                      <a:pt x="2" y="102"/>
                    </a:cubicBezTo>
                    <a:cubicBezTo>
                      <a:pt x="1" y="103"/>
                      <a:pt x="1" y="104"/>
                      <a:pt x="1" y="106"/>
                    </a:cubicBezTo>
                    <a:cubicBezTo>
                      <a:pt x="0" y="111"/>
                      <a:pt x="0" y="111"/>
                      <a:pt x="0" y="111"/>
                    </a:cubicBezTo>
                    <a:cubicBezTo>
                      <a:pt x="0" y="115"/>
                      <a:pt x="3" y="117"/>
                      <a:pt x="6" y="117"/>
                    </a:cubicBezTo>
                    <a:cubicBezTo>
                      <a:pt x="6" y="117"/>
                      <a:pt x="6" y="117"/>
                      <a:pt x="6" y="117"/>
                    </a:cubicBezTo>
                    <a:cubicBezTo>
                      <a:pt x="12" y="117"/>
                      <a:pt x="12" y="117"/>
                      <a:pt x="12" y="117"/>
                    </a:cubicBezTo>
                    <a:cubicBezTo>
                      <a:pt x="14" y="117"/>
                      <a:pt x="15" y="116"/>
                      <a:pt x="16" y="115"/>
                    </a:cubicBezTo>
                    <a:cubicBezTo>
                      <a:pt x="66" y="65"/>
                      <a:pt x="66" y="65"/>
                      <a:pt x="66" y="65"/>
                    </a:cubicBezTo>
                    <a:cubicBezTo>
                      <a:pt x="81" y="66"/>
                      <a:pt x="81" y="66"/>
                      <a:pt x="81" y="66"/>
                    </a:cubicBezTo>
                    <a:cubicBezTo>
                      <a:pt x="82" y="66"/>
                      <a:pt x="82" y="66"/>
                      <a:pt x="82" y="66"/>
                    </a:cubicBezTo>
                    <a:cubicBezTo>
                      <a:pt x="82" y="66"/>
                      <a:pt x="82" y="66"/>
                      <a:pt x="83" y="66"/>
                    </a:cubicBezTo>
                    <a:cubicBezTo>
                      <a:pt x="86" y="66"/>
                      <a:pt x="89" y="65"/>
                      <a:pt x="91" y="63"/>
                    </a:cubicBezTo>
                    <a:cubicBezTo>
                      <a:pt x="116" y="37"/>
                      <a:pt x="116" y="37"/>
                      <a:pt x="116" y="37"/>
                    </a:cubicBezTo>
                    <a:cubicBezTo>
                      <a:pt x="118" y="36"/>
                      <a:pt x="117" y="33"/>
                      <a:pt x="115" y="33"/>
                    </a:cubicBezTo>
                    <a:lnTo>
                      <a:pt x="99" y="32"/>
                    </a:lnTo>
                    <a:close/>
                    <a:moveTo>
                      <a:pt x="99" y="32"/>
                    </a:moveTo>
                    <a:cubicBezTo>
                      <a:pt x="99" y="32"/>
                      <a:pt x="99" y="32"/>
                      <a:pt x="99" y="32"/>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lumMod val="50000"/>
                    </a:schemeClr>
                  </a:solidFill>
                  <a:latin typeface="Agency FB" panose="020B0503020202020204" pitchFamily="34" charset="0"/>
                </a:endParaRPr>
              </a:p>
            </p:txBody>
          </p:sp>
        </p:grpSp>
      </p:grpSp>
      <p:sp>
        <p:nvSpPr>
          <p:cNvPr id="24" name="AutoShape 36"/>
          <p:cNvSpPr>
            <a:spLocks noChangeArrowheads="1"/>
          </p:cNvSpPr>
          <p:nvPr/>
        </p:nvSpPr>
        <p:spPr bwMode="auto">
          <a:xfrm>
            <a:off x="1758157" y="2667038"/>
            <a:ext cx="1839913" cy="549275"/>
          </a:xfrm>
          <a:custGeom>
            <a:avLst/>
            <a:gdLst>
              <a:gd name="T0" fmla="*/ 2147483646 w 21600"/>
              <a:gd name="T1" fmla="*/ 177553805 h 21600"/>
              <a:gd name="T2" fmla="*/ 2147483646 w 21600"/>
              <a:gd name="T3" fmla="*/ 177553805 h 21600"/>
              <a:gd name="T4" fmla="*/ 2147483646 w 21600"/>
              <a:gd name="T5" fmla="*/ 177553805 h 21600"/>
              <a:gd name="T6" fmla="*/ 2147483646 w 21600"/>
              <a:gd name="T7" fmla="*/ 1775538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eaLnBrk="1" hangingPunct="1">
              <a:lnSpc>
                <a:spcPct val="120000"/>
              </a:lnSpc>
              <a:spcBef>
                <a:spcPts val="900"/>
              </a:spcBef>
            </a:pPr>
            <a:r>
              <a:rPr lang="en-US" altLang="zh-CN" sz="800">
                <a:solidFill>
                  <a:srgbClr val="A6A6A6"/>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10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AutoShape 37"/>
          <p:cNvSpPr>
            <a:spLocks noChangeArrowheads="1"/>
          </p:cNvSpPr>
          <p:nvPr/>
        </p:nvSpPr>
        <p:spPr bwMode="auto">
          <a:xfrm>
            <a:off x="2207420" y="2368588"/>
            <a:ext cx="1392237" cy="239713"/>
          </a:xfrm>
          <a:custGeom>
            <a:avLst/>
            <a:gdLst>
              <a:gd name="T0" fmla="*/ 2147483646 w 21600"/>
              <a:gd name="T1" fmla="*/ 14846403 h 21600"/>
              <a:gd name="T2" fmla="*/ 2147483646 w 21600"/>
              <a:gd name="T3" fmla="*/ 14846403 h 21600"/>
              <a:gd name="T4" fmla="*/ 2147483646 w 21600"/>
              <a:gd name="T5" fmla="*/ 14846403 h 21600"/>
              <a:gd name="T6" fmla="*/ 2147483646 w 21600"/>
              <a:gd name="T7" fmla="*/ 1484640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1" tIns="20091" rIns="20091" bIns="20091" anchor="ctr"/>
          <a:lstStyle/>
          <a:p>
            <a:pPr algn="r" eaLnBrk="1" hangingPunct="1">
              <a:lnSpc>
                <a:spcPct val="120000"/>
              </a:lnSpc>
            </a:pPr>
            <a:r>
              <a:rPr lang="zh-CN" altLang="en-US" sz="1400">
                <a:solidFill>
                  <a:srgbClr val="A6A6A6"/>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AutoShape 38"/>
          <p:cNvSpPr/>
          <p:nvPr/>
        </p:nvSpPr>
        <p:spPr bwMode="auto">
          <a:xfrm>
            <a:off x="3709195" y="2409863"/>
            <a:ext cx="228600" cy="228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A7B963"/>
          </a:solidFill>
          <a:ln w="25400" cap="flat" cmpd="sng">
            <a:solidFill>
              <a:srgbClr val="000000">
                <a:alpha val="0"/>
              </a:srgbClr>
            </a:solidFill>
            <a:prstDash val="solid"/>
            <a:miter lim="0"/>
          </a:ln>
          <a:effectLst/>
        </p:spPr>
        <p:txBody>
          <a:bodyPr lIns="0" tIns="0" rIns="0" bIns="0" anchor="ctr"/>
          <a:lstStyle/>
          <a:p>
            <a:pPr algn="r" defTabSz="307975" eaLnBrk="1" hangingPunct="1">
              <a:lnSpc>
                <a:spcPct val="120000"/>
              </a:lnSpc>
              <a:defRPr/>
            </a:pPr>
            <a:endParaRPr lang="es-ES" sz="2110" noProof="1">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27" name="AutoShape 39"/>
          <p:cNvSpPr>
            <a:spLocks noChangeArrowheads="1"/>
          </p:cNvSpPr>
          <p:nvPr/>
        </p:nvSpPr>
        <p:spPr bwMode="auto">
          <a:xfrm>
            <a:off x="8624095" y="2667038"/>
            <a:ext cx="1789112" cy="549275"/>
          </a:xfrm>
          <a:custGeom>
            <a:avLst/>
            <a:gdLst>
              <a:gd name="T0" fmla="*/ 2147483646 w 21600"/>
              <a:gd name="T1" fmla="*/ 177553805 h 21600"/>
              <a:gd name="T2" fmla="*/ 2147483646 w 21600"/>
              <a:gd name="T3" fmla="*/ 177553805 h 21600"/>
              <a:gd name="T4" fmla="*/ 2147483646 w 21600"/>
              <a:gd name="T5" fmla="*/ 177553805 h 21600"/>
              <a:gd name="T6" fmla="*/ 2147483646 w 21600"/>
              <a:gd name="T7" fmla="*/ 1775538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120000"/>
              </a:lnSpc>
              <a:spcBef>
                <a:spcPts val="900"/>
              </a:spcBef>
            </a:pPr>
            <a:r>
              <a:rPr lang="en-US" altLang="zh-CN" sz="800" dirty="0">
                <a:solidFill>
                  <a:srgbClr val="A6A6A6"/>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1000" dirty="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AutoShape 40"/>
          <p:cNvSpPr>
            <a:spLocks noChangeArrowheads="1"/>
          </p:cNvSpPr>
          <p:nvPr/>
        </p:nvSpPr>
        <p:spPr bwMode="auto">
          <a:xfrm>
            <a:off x="8616157" y="2368588"/>
            <a:ext cx="1430338" cy="268288"/>
          </a:xfrm>
          <a:custGeom>
            <a:avLst/>
            <a:gdLst>
              <a:gd name="T0" fmla="*/ 2147483646 w 21600"/>
              <a:gd name="T1" fmla="*/ 20792382 h 21600"/>
              <a:gd name="T2" fmla="*/ 2147483646 w 21600"/>
              <a:gd name="T3" fmla="*/ 20792382 h 21600"/>
              <a:gd name="T4" fmla="*/ 2147483646 w 21600"/>
              <a:gd name="T5" fmla="*/ 20792382 h 21600"/>
              <a:gd name="T6" fmla="*/ 2147483646 w 21600"/>
              <a:gd name="T7" fmla="*/ 207923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1" tIns="20091" rIns="20091" bIns="20091" anchor="ctr"/>
          <a:lstStyle/>
          <a:p>
            <a:pPr eaLnBrk="1" hangingPunct="1">
              <a:lnSpc>
                <a:spcPct val="120000"/>
              </a:lnSpc>
            </a:pPr>
            <a:r>
              <a:rPr lang="zh-CN" altLang="en-US" sz="1400">
                <a:solidFill>
                  <a:srgbClr val="A6A6A6"/>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AutoShape 41"/>
          <p:cNvSpPr/>
          <p:nvPr/>
        </p:nvSpPr>
        <p:spPr bwMode="auto">
          <a:xfrm>
            <a:off x="8330407" y="2409863"/>
            <a:ext cx="227013" cy="228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F76B47"/>
          </a:solidFill>
          <a:ln w="25400" cap="flat" cmpd="sng">
            <a:solidFill>
              <a:srgbClr val="000000">
                <a:alpha val="0"/>
              </a:srgbClr>
            </a:solidFill>
            <a:prstDash val="solid"/>
            <a:miter lim="0"/>
          </a:ln>
          <a:effectLst/>
        </p:spPr>
        <p:txBody>
          <a:bodyPr lIns="0" tIns="0" rIns="0" bIns="0" anchor="ctr"/>
          <a:lstStyle/>
          <a:p>
            <a:pPr defTabSz="307975" eaLnBrk="1" hangingPunct="1">
              <a:lnSpc>
                <a:spcPct val="120000"/>
              </a:lnSpc>
              <a:defRPr/>
            </a:pPr>
            <a:endParaRPr lang="es-ES" sz="2110" noProof="1">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0" name="AutoShape 42"/>
          <p:cNvSpPr>
            <a:spLocks noChangeArrowheads="1"/>
          </p:cNvSpPr>
          <p:nvPr/>
        </p:nvSpPr>
        <p:spPr bwMode="auto">
          <a:xfrm>
            <a:off x="1759745" y="3908463"/>
            <a:ext cx="1839912" cy="549275"/>
          </a:xfrm>
          <a:custGeom>
            <a:avLst/>
            <a:gdLst>
              <a:gd name="T0" fmla="*/ 2147483646 w 21600"/>
              <a:gd name="T1" fmla="*/ 177553805 h 21600"/>
              <a:gd name="T2" fmla="*/ 2147483646 w 21600"/>
              <a:gd name="T3" fmla="*/ 177553805 h 21600"/>
              <a:gd name="T4" fmla="*/ 2147483646 w 21600"/>
              <a:gd name="T5" fmla="*/ 177553805 h 21600"/>
              <a:gd name="T6" fmla="*/ 2147483646 w 21600"/>
              <a:gd name="T7" fmla="*/ 1775538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eaLnBrk="1" hangingPunct="1">
              <a:lnSpc>
                <a:spcPct val="120000"/>
              </a:lnSpc>
              <a:spcBef>
                <a:spcPts val="900"/>
              </a:spcBef>
            </a:pPr>
            <a:r>
              <a:rPr lang="en-US" altLang="zh-CN" sz="800">
                <a:solidFill>
                  <a:srgbClr val="A6A6A6"/>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10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AutoShape 43"/>
          <p:cNvSpPr>
            <a:spLocks noChangeArrowheads="1"/>
          </p:cNvSpPr>
          <p:nvPr/>
        </p:nvSpPr>
        <p:spPr bwMode="auto">
          <a:xfrm>
            <a:off x="2212182" y="3610013"/>
            <a:ext cx="1393825" cy="239713"/>
          </a:xfrm>
          <a:custGeom>
            <a:avLst/>
            <a:gdLst>
              <a:gd name="T0" fmla="*/ 2147483646 w 21600"/>
              <a:gd name="T1" fmla="*/ 14846403 h 21600"/>
              <a:gd name="T2" fmla="*/ 2147483646 w 21600"/>
              <a:gd name="T3" fmla="*/ 14846403 h 21600"/>
              <a:gd name="T4" fmla="*/ 2147483646 w 21600"/>
              <a:gd name="T5" fmla="*/ 14846403 h 21600"/>
              <a:gd name="T6" fmla="*/ 2147483646 w 21600"/>
              <a:gd name="T7" fmla="*/ 1484640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1" tIns="20091" rIns="20091" bIns="20091" anchor="ctr"/>
          <a:lstStyle/>
          <a:p>
            <a:pPr algn="r" eaLnBrk="1" hangingPunct="1">
              <a:lnSpc>
                <a:spcPct val="120000"/>
              </a:lnSpc>
            </a:pPr>
            <a:r>
              <a:rPr lang="zh-CN" altLang="en-US" sz="1400">
                <a:solidFill>
                  <a:srgbClr val="A6A6A6"/>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AutoShape 44"/>
          <p:cNvSpPr/>
          <p:nvPr/>
        </p:nvSpPr>
        <p:spPr bwMode="auto">
          <a:xfrm>
            <a:off x="3710782" y="3651288"/>
            <a:ext cx="228600" cy="228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F76B47"/>
          </a:solidFill>
          <a:ln w="25400" cap="flat" cmpd="sng">
            <a:solidFill>
              <a:srgbClr val="000000">
                <a:alpha val="0"/>
              </a:srgbClr>
            </a:solidFill>
            <a:prstDash val="solid"/>
            <a:miter lim="0"/>
          </a:ln>
          <a:effectLst/>
        </p:spPr>
        <p:txBody>
          <a:bodyPr lIns="0" tIns="0" rIns="0" bIns="0" anchor="ctr"/>
          <a:lstStyle/>
          <a:p>
            <a:pPr algn="r" defTabSz="307975" eaLnBrk="1" hangingPunct="1">
              <a:lnSpc>
                <a:spcPct val="120000"/>
              </a:lnSpc>
              <a:defRPr/>
            </a:pPr>
            <a:endParaRPr lang="es-ES" sz="2110" noProof="1">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3" name="AutoShape 45"/>
          <p:cNvSpPr>
            <a:spLocks noChangeArrowheads="1"/>
          </p:cNvSpPr>
          <p:nvPr/>
        </p:nvSpPr>
        <p:spPr bwMode="auto">
          <a:xfrm>
            <a:off x="8595520" y="3908463"/>
            <a:ext cx="1787525" cy="549275"/>
          </a:xfrm>
          <a:custGeom>
            <a:avLst/>
            <a:gdLst>
              <a:gd name="T0" fmla="*/ 2147483646 w 21600"/>
              <a:gd name="T1" fmla="*/ 177553805 h 21600"/>
              <a:gd name="T2" fmla="*/ 2147483646 w 21600"/>
              <a:gd name="T3" fmla="*/ 177553805 h 21600"/>
              <a:gd name="T4" fmla="*/ 2147483646 w 21600"/>
              <a:gd name="T5" fmla="*/ 177553805 h 21600"/>
              <a:gd name="T6" fmla="*/ 2147483646 w 21600"/>
              <a:gd name="T7" fmla="*/ 1775538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120000"/>
              </a:lnSpc>
              <a:spcBef>
                <a:spcPts val="900"/>
              </a:spcBef>
            </a:pPr>
            <a:r>
              <a:rPr lang="en-US" altLang="zh-CN" sz="800">
                <a:solidFill>
                  <a:srgbClr val="A6A6A6"/>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10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AutoShape 46"/>
          <p:cNvSpPr>
            <a:spLocks noChangeArrowheads="1"/>
          </p:cNvSpPr>
          <p:nvPr/>
        </p:nvSpPr>
        <p:spPr bwMode="auto">
          <a:xfrm>
            <a:off x="8587582" y="3610013"/>
            <a:ext cx="1430338" cy="268288"/>
          </a:xfrm>
          <a:custGeom>
            <a:avLst/>
            <a:gdLst>
              <a:gd name="T0" fmla="*/ 2147483646 w 21600"/>
              <a:gd name="T1" fmla="*/ 20792382 h 21600"/>
              <a:gd name="T2" fmla="*/ 2147483646 w 21600"/>
              <a:gd name="T3" fmla="*/ 20792382 h 21600"/>
              <a:gd name="T4" fmla="*/ 2147483646 w 21600"/>
              <a:gd name="T5" fmla="*/ 20792382 h 21600"/>
              <a:gd name="T6" fmla="*/ 2147483646 w 21600"/>
              <a:gd name="T7" fmla="*/ 207923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1" tIns="20091" rIns="20091" bIns="20091" anchor="ctr"/>
          <a:lstStyle/>
          <a:p>
            <a:pPr eaLnBrk="1" hangingPunct="1">
              <a:lnSpc>
                <a:spcPct val="120000"/>
              </a:lnSpc>
            </a:pPr>
            <a:r>
              <a:rPr lang="zh-CN" altLang="en-US" sz="1400">
                <a:solidFill>
                  <a:srgbClr val="A6A6A6"/>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AutoShape 47"/>
          <p:cNvSpPr/>
          <p:nvPr/>
        </p:nvSpPr>
        <p:spPr bwMode="auto">
          <a:xfrm>
            <a:off x="8301832" y="3651288"/>
            <a:ext cx="227013" cy="228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A7B963"/>
          </a:solidFill>
          <a:ln w="25400" cap="flat" cmpd="sng">
            <a:solidFill>
              <a:srgbClr val="000000">
                <a:alpha val="0"/>
              </a:srgbClr>
            </a:solidFill>
            <a:prstDash val="solid"/>
            <a:miter lim="0"/>
          </a:ln>
          <a:effectLst/>
        </p:spPr>
        <p:txBody>
          <a:bodyPr lIns="0" tIns="0" rIns="0" bIns="0" anchor="ctr"/>
          <a:lstStyle/>
          <a:p>
            <a:pPr defTabSz="307975" eaLnBrk="1" hangingPunct="1">
              <a:lnSpc>
                <a:spcPct val="120000"/>
              </a:lnSpc>
              <a:defRPr/>
            </a:pPr>
            <a:endParaRPr lang="es-ES" sz="2110" noProof="1">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6" name="AutoShape 48"/>
          <p:cNvSpPr>
            <a:spLocks noChangeArrowheads="1"/>
          </p:cNvSpPr>
          <p:nvPr/>
        </p:nvSpPr>
        <p:spPr bwMode="auto">
          <a:xfrm>
            <a:off x="1759745" y="5140363"/>
            <a:ext cx="1839912" cy="549275"/>
          </a:xfrm>
          <a:custGeom>
            <a:avLst/>
            <a:gdLst>
              <a:gd name="T0" fmla="*/ 2147483646 w 21600"/>
              <a:gd name="T1" fmla="*/ 177553805 h 21600"/>
              <a:gd name="T2" fmla="*/ 2147483646 w 21600"/>
              <a:gd name="T3" fmla="*/ 177553805 h 21600"/>
              <a:gd name="T4" fmla="*/ 2147483646 w 21600"/>
              <a:gd name="T5" fmla="*/ 177553805 h 21600"/>
              <a:gd name="T6" fmla="*/ 2147483646 w 21600"/>
              <a:gd name="T7" fmla="*/ 1775538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eaLnBrk="1" hangingPunct="1">
              <a:lnSpc>
                <a:spcPct val="120000"/>
              </a:lnSpc>
              <a:spcBef>
                <a:spcPts val="900"/>
              </a:spcBef>
            </a:pPr>
            <a:r>
              <a:rPr lang="en-US" altLang="zh-CN" sz="800">
                <a:solidFill>
                  <a:srgbClr val="A6A6A6"/>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10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AutoShape 49"/>
          <p:cNvSpPr>
            <a:spLocks noChangeArrowheads="1"/>
          </p:cNvSpPr>
          <p:nvPr/>
        </p:nvSpPr>
        <p:spPr bwMode="auto">
          <a:xfrm>
            <a:off x="2209007" y="4841913"/>
            <a:ext cx="1390650" cy="241300"/>
          </a:xfrm>
          <a:custGeom>
            <a:avLst/>
            <a:gdLst>
              <a:gd name="T0" fmla="*/ 2147483646 w 21600"/>
              <a:gd name="T1" fmla="*/ 15043636 h 21600"/>
              <a:gd name="T2" fmla="*/ 2147483646 w 21600"/>
              <a:gd name="T3" fmla="*/ 15043636 h 21600"/>
              <a:gd name="T4" fmla="*/ 2147483646 w 21600"/>
              <a:gd name="T5" fmla="*/ 15043636 h 21600"/>
              <a:gd name="T6" fmla="*/ 2147483646 w 21600"/>
              <a:gd name="T7" fmla="*/ 1504363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1" tIns="20091" rIns="20091" bIns="20091" anchor="ctr"/>
          <a:lstStyle/>
          <a:p>
            <a:pPr algn="r" eaLnBrk="1" hangingPunct="1">
              <a:lnSpc>
                <a:spcPct val="120000"/>
              </a:lnSpc>
            </a:pPr>
            <a:r>
              <a:rPr lang="zh-CN" altLang="en-US" sz="1400">
                <a:solidFill>
                  <a:srgbClr val="A6A6A6"/>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AutoShape 50"/>
          <p:cNvSpPr/>
          <p:nvPr/>
        </p:nvSpPr>
        <p:spPr bwMode="auto">
          <a:xfrm>
            <a:off x="3710782" y="4883188"/>
            <a:ext cx="228600" cy="228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A7B963"/>
          </a:solidFill>
          <a:ln w="25400" cap="flat" cmpd="sng">
            <a:solidFill>
              <a:srgbClr val="000000">
                <a:alpha val="0"/>
              </a:srgbClr>
            </a:solidFill>
            <a:prstDash val="solid"/>
            <a:miter lim="0"/>
          </a:ln>
          <a:effectLst/>
        </p:spPr>
        <p:txBody>
          <a:bodyPr lIns="0" tIns="0" rIns="0" bIns="0" anchor="ctr"/>
          <a:lstStyle/>
          <a:p>
            <a:pPr algn="r" defTabSz="307975" eaLnBrk="1" hangingPunct="1">
              <a:lnSpc>
                <a:spcPct val="120000"/>
              </a:lnSpc>
              <a:defRPr/>
            </a:pPr>
            <a:endParaRPr lang="es-ES" sz="2110" noProof="1">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9" name="AutoShape 51"/>
          <p:cNvSpPr>
            <a:spLocks noChangeArrowheads="1"/>
          </p:cNvSpPr>
          <p:nvPr/>
        </p:nvSpPr>
        <p:spPr bwMode="auto">
          <a:xfrm>
            <a:off x="8595520" y="5140363"/>
            <a:ext cx="1787525" cy="549275"/>
          </a:xfrm>
          <a:custGeom>
            <a:avLst/>
            <a:gdLst>
              <a:gd name="T0" fmla="*/ 2147483646 w 21600"/>
              <a:gd name="T1" fmla="*/ 177553805 h 21600"/>
              <a:gd name="T2" fmla="*/ 2147483646 w 21600"/>
              <a:gd name="T3" fmla="*/ 177553805 h 21600"/>
              <a:gd name="T4" fmla="*/ 2147483646 w 21600"/>
              <a:gd name="T5" fmla="*/ 177553805 h 21600"/>
              <a:gd name="T6" fmla="*/ 2147483646 w 21600"/>
              <a:gd name="T7" fmla="*/ 1775538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120000"/>
              </a:lnSpc>
              <a:spcBef>
                <a:spcPts val="900"/>
              </a:spcBef>
            </a:pPr>
            <a:r>
              <a:rPr lang="en-US" altLang="zh-CN" sz="800">
                <a:solidFill>
                  <a:srgbClr val="A6A6A6"/>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10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AutoShape 52"/>
          <p:cNvSpPr>
            <a:spLocks noChangeArrowheads="1"/>
          </p:cNvSpPr>
          <p:nvPr/>
        </p:nvSpPr>
        <p:spPr bwMode="auto">
          <a:xfrm>
            <a:off x="8587582" y="4841913"/>
            <a:ext cx="1430338" cy="269875"/>
          </a:xfrm>
          <a:custGeom>
            <a:avLst/>
            <a:gdLst>
              <a:gd name="T0" fmla="*/ 2147483646 w 21600"/>
              <a:gd name="T1" fmla="*/ 21039105 h 21600"/>
              <a:gd name="T2" fmla="*/ 2147483646 w 21600"/>
              <a:gd name="T3" fmla="*/ 21039105 h 21600"/>
              <a:gd name="T4" fmla="*/ 2147483646 w 21600"/>
              <a:gd name="T5" fmla="*/ 21039105 h 21600"/>
              <a:gd name="T6" fmla="*/ 2147483646 w 21600"/>
              <a:gd name="T7" fmla="*/ 210391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1" tIns="20091" rIns="20091" bIns="20091" anchor="ctr"/>
          <a:lstStyle/>
          <a:p>
            <a:pPr eaLnBrk="1" hangingPunct="1">
              <a:lnSpc>
                <a:spcPct val="120000"/>
              </a:lnSpc>
            </a:pPr>
            <a:r>
              <a:rPr lang="zh-CN" altLang="en-US" sz="1400">
                <a:solidFill>
                  <a:srgbClr val="A6A6A6"/>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AutoShape 53"/>
          <p:cNvSpPr/>
          <p:nvPr/>
        </p:nvSpPr>
        <p:spPr bwMode="auto">
          <a:xfrm>
            <a:off x="8301832" y="4883188"/>
            <a:ext cx="227013" cy="228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F76B47"/>
          </a:solidFill>
          <a:ln w="25400" cap="flat" cmpd="sng">
            <a:solidFill>
              <a:srgbClr val="000000">
                <a:alpha val="0"/>
              </a:srgbClr>
            </a:solidFill>
            <a:prstDash val="solid"/>
            <a:miter lim="0"/>
          </a:ln>
          <a:effectLst/>
        </p:spPr>
        <p:txBody>
          <a:bodyPr lIns="0" tIns="0" rIns="0" bIns="0" anchor="ctr"/>
          <a:lstStyle/>
          <a:p>
            <a:pPr defTabSz="307975" eaLnBrk="1" hangingPunct="1">
              <a:lnSpc>
                <a:spcPct val="120000"/>
              </a:lnSpc>
              <a:defRPr/>
            </a:pPr>
            <a:endParaRPr lang="es-ES" sz="2110" noProof="1">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p:cTn id="18" dur="250" fill="hold"/>
                                        <p:tgtEl>
                                          <p:spTgt spid="25"/>
                                        </p:tgtEl>
                                        <p:attrNameLst>
                                          <p:attrName>ppt_x</p:attrName>
                                        </p:attrNameLst>
                                      </p:cBhvr>
                                      <p:tavLst>
                                        <p:tav tm="0">
                                          <p:val>
                                            <p:strVal val="0-#ppt_w/2"/>
                                          </p:val>
                                        </p:tav>
                                        <p:tav tm="100000">
                                          <p:val>
                                            <p:strVal val="#ppt_x"/>
                                          </p:val>
                                        </p:tav>
                                      </p:tavLst>
                                    </p:anim>
                                    <p:anim calcmode="lin" valueType="num">
                                      <p:cBhvr>
                                        <p:cTn id="19" dur="250" fill="hold"/>
                                        <p:tgtEl>
                                          <p:spTgt spid="25"/>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250" fill="hold"/>
                                        <p:tgtEl>
                                          <p:spTgt spid="24"/>
                                        </p:tgtEl>
                                        <p:attrNameLst>
                                          <p:attrName>ppt_x</p:attrName>
                                        </p:attrNameLst>
                                      </p:cBhvr>
                                      <p:tavLst>
                                        <p:tav tm="0">
                                          <p:val>
                                            <p:strVal val="0-#ppt_w/2"/>
                                          </p:val>
                                        </p:tav>
                                        <p:tav tm="100000">
                                          <p:val>
                                            <p:strVal val="#ppt_x"/>
                                          </p:val>
                                        </p:tav>
                                      </p:tavLst>
                                    </p:anim>
                                    <p:anim calcmode="lin" valueType="num">
                                      <p:cBhvr>
                                        <p:cTn id="24" dur="250" fill="hold"/>
                                        <p:tgtEl>
                                          <p:spTgt spid="24"/>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9" presetClass="entr" presetSubtype="0"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dissolve">
                                      <p:cBhvr>
                                        <p:cTn id="28" dur="250"/>
                                        <p:tgtEl>
                                          <p:spTgt spid="26"/>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250" fill="hold"/>
                                        <p:tgtEl>
                                          <p:spTgt spid="28"/>
                                        </p:tgtEl>
                                        <p:attrNameLst>
                                          <p:attrName>ppt_x</p:attrName>
                                        </p:attrNameLst>
                                      </p:cBhvr>
                                      <p:tavLst>
                                        <p:tav tm="0">
                                          <p:val>
                                            <p:strVal val="1+#ppt_w/2"/>
                                          </p:val>
                                        </p:tav>
                                        <p:tav tm="100000">
                                          <p:val>
                                            <p:strVal val="#ppt_x"/>
                                          </p:val>
                                        </p:tav>
                                      </p:tavLst>
                                    </p:anim>
                                    <p:anim calcmode="lin" valueType="num">
                                      <p:cBhvr>
                                        <p:cTn id="33" dur="250" fill="hold"/>
                                        <p:tgtEl>
                                          <p:spTgt spid="28"/>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2" presetClass="entr" presetSubtype="2"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250" fill="hold"/>
                                        <p:tgtEl>
                                          <p:spTgt spid="27"/>
                                        </p:tgtEl>
                                        <p:attrNameLst>
                                          <p:attrName>ppt_x</p:attrName>
                                        </p:attrNameLst>
                                      </p:cBhvr>
                                      <p:tavLst>
                                        <p:tav tm="0">
                                          <p:val>
                                            <p:strVal val="1+#ppt_w/2"/>
                                          </p:val>
                                        </p:tav>
                                        <p:tav tm="100000">
                                          <p:val>
                                            <p:strVal val="#ppt_x"/>
                                          </p:val>
                                        </p:tav>
                                      </p:tavLst>
                                    </p:anim>
                                    <p:anim calcmode="lin" valueType="num">
                                      <p:cBhvr>
                                        <p:cTn id="38" dur="250" fill="hold"/>
                                        <p:tgtEl>
                                          <p:spTgt spid="27"/>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9" presetClass="entr" presetSubtype="0"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dissolve">
                                      <p:cBhvr>
                                        <p:cTn id="42" dur="250"/>
                                        <p:tgtEl>
                                          <p:spTgt spid="29"/>
                                        </p:tgtEl>
                                      </p:cBhvr>
                                    </p:animEffect>
                                  </p:childTnLst>
                                </p:cTn>
                              </p:par>
                            </p:childTnLst>
                          </p:cTn>
                        </p:par>
                        <p:par>
                          <p:cTn id="43" fill="hold">
                            <p:stCondLst>
                              <p:cond delay="4500"/>
                            </p:stCondLst>
                            <p:childTnLst>
                              <p:par>
                                <p:cTn id="44" presetID="2" presetClass="entr" presetSubtype="8"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250" fill="hold"/>
                                        <p:tgtEl>
                                          <p:spTgt spid="31"/>
                                        </p:tgtEl>
                                        <p:attrNameLst>
                                          <p:attrName>ppt_x</p:attrName>
                                        </p:attrNameLst>
                                      </p:cBhvr>
                                      <p:tavLst>
                                        <p:tav tm="0">
                                          <p:val>
                                            <p:strVal val="0-#ppt_w/2"/>
                                          </p:val>
                                        </p:tav>
                                        <p:tav tm="100000">
                                          <p:val>
                                            <p:strVal val="#ppt_x"/>
                                          </p:val>
                                        </p:tav>
                                      </p:tavLst>
                                    </p:anim>
                                    <p:anim calcmode="lin" valueType="num">
                                      <p:cBhvr>
                                        <p:cTn id="47" dur="250" fill="hold"/>
                                        <p:tgtEl>
                                          <p:spTgt spid="3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8"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p:cTn id="51" dur="250" fill="hold"/>
                                        <p:tgtEl>
                                          <p:spTgt spid="30"/>
                                        </p:tgtEl>
                                        <p:attrNameLst>
                                          <p:attrName>ppt_x</p:attrName>
                                        </p:attrNameLst>
                                      </p:cBhvr>
                                      <p:tavLst>
                                        <p:tav tm="0">
                                          <p:val>
                                            <p:strVal val="0-#ppt_w/2"/>
                                          </p:val>
                                        </p:tav>
                                        <p:tav tm="100000">
                                          <p:val>
                                            <p:strVal val="#ppt_x"/>
                                          </p:val>
                                        </p:tav>
                                      </p:tavLst>
                                    </p:anim>
                                    <p:anim calcmode="lin" valueType="num">
                                      <p:cBhvr>
                                        <p:cTn id="52" dur="250" fill="hold"/>
                                        <p:tgtEl>
                                          <p:spTgt spid="30"/>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9" presetClass="entr" presetSubtype="0" fill="hold" nodeType="after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dissolve">
                                      <p:cBhvr>
                                        <p:cTn id="56" dur="250"/>
                                        <p:tgtEl>
                                          <p:spTgt spid="32"/>
                                        </p:tgtEl>
                                      </p:cBhvr>
                                    </p:animEffect>
                                  </p:childTnLst>
                                </p:cTn>
                              </p:par>
                            </p:childTnLst>
                          </p:cTn>
                        </p:par>
                        <p:par>
                          <p:cTn id="57" fill="hold">
                            <p:stCondLst>
                              <p:cond delay="6000"/>
                            </p:stCondLst>
                            <p:childTnLst>
                              <p:par>
                                <p:cTn id="58" presetID="2" presetClass="entr" presetSubtype="2" fill="hold" grpId="0" nodeType="after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250" fill="hold"/>
                                        <p:tgtEl>
                                          <p:spTgt spid="34"/>
                                        </p:tgtEl>
                                        <p:attrNameLst>
                                          <p:attrName>ppt_x</p:attrName>
                                        </p:attrNameLst>
                                      </p:cBhvr>
                                      <p:tavLst>
                                        <p:tav tm="0">
                                          <p:val>
                                            <p:strVal val="1+#ppt_w/2"/>
                                          </p:val>
                                        </p:tav>
                                        <p:tav tm="100000">
                                          <p:val>
                                            <p:strVal val="#ppt_x"/>
                                          </p:val>
                                        </p:tav>
                                      </p:tavLst>
                                    </p:anim>
                                    <p:anim calcmode="lin" valueType="num">
                                      <p:cBhvr>
                                        <p:cTn id="61" dur="250" fill="hold"/>
                                        <p:tgtEl>
                                          <p:spTgt spid="34"/>
                                        </p:tgtEl>
                                        <p:attrNameLst>
                                          <p:attrName>ppt_y</p:attrName>
                                        </p:attrNameLst>
                                      </p:cBhvr>
                                      <p:tavLst>
                                        <p:tav tm="0">
                                          <p:val>
                                            <p:strVal val="#ppt_y"/>
                                          </p:val>
                                        </p:tav>
                                        <p:tav tm="100000">
                                          <p:val>
                                            <p:strVal val="#ppt_y"/>
                                          </p:val>
                                        </p:tav>
                                      </p:tavLst>
                                    </p:anim>
                                  </p:childTnLst>
                                </p:cTn>
                              </p:par>
                            </p:childTnLst>
                          </p:cTn>
                        </p:par>
                        <p:par>
                          <p:cTn id="62" fill="hold">
                            <p:stCondLst>
                              <p:cond delay="6500"/>
                            </p:stCondLst>
                            <p:childTnLst>
                              <p:par>
                                <p:cTn id="63" presetID="2" presetClass="entr" presetSubtype="2"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250" fill="hold"/>
                                        <p:tgtEl>
                                          <p:spTgt spid="33"/>
                                        </p:tgtEl>
                                        <p:attrNameLst>
                                          <p:attrName>ppt_x</p:attrName>
                                        </p:attrNameLst>
                                      </p:cBhvr>
                                      <p:tavLst>
                                        <p:tav tm="0">
                                          <p:val>
                                            <p:strVal val="1+#ppt_w/2"/>
                                          </p:val>
                                        </p:tav>
                                        <p:tav tm="100000">
                                          <p:val>
                                            <p:strVal val="#ppt_x"/>
                                          </p:val>
                                        </p:tav>
                                      </p:tavLst>
                                    </p:anim>
                                    <p:anim calcmode="lin" valueType="num">
                                      <p:cBhvr>
                                        <p:cTn id="66" dur="25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9" presetClass="entr" presetSubtype="0"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dissolve">
                                      <p:cBhvr>
                                        <p:cTn id="70" dur="250"/>
                                        <p:tgtEl>
                                          <p:spTgt spid="35"/>
                                        </p:tgtEl>
                                      </p:cBhvr>
                                    </p:animEffect>
                                  </p:childTnLst>
                                </p:cTn>
                              </p:par>
                            </p:childTnLst>
                          </p:cTn>
                        </p:par>
                        <p:par>
                          <p:cTn id="71" fill="hold">
                            <p:stCondLst>
                              <p:cond delay="7500"/>
                            </p:stCondLst>
                            <p:childTnLst>
                              <p:par>
                                <p:cTn id="72" presetID="2" presetClass="entr" presetSubtype="8"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 calcmode="lin" valueType="num">
                                      <p:cBhvr>
                                        <p:cTn id="74" dur="250" fill="hold"/>
                                        <p:tgtEl>
                                          <p:spTgt spid="37"/>
                                        </p:tgtEl>
                                        <p:attrNameLst>
                                          <p:attrName>ppt_x</p:attrName>
                                        </p:attrNameLst>
                                      </p:cBhvr>
                                      <p:tavLst>
                                        <p:tav tm="0">
                                          <p:val>
                                            <p:strVal val="0-#ppt_w/2"/>
                                          </p:val>
                                        </p:tav>
                                        <p:tav tm="100000">
                                          <p:val>
                                            <p:strVal val="#ppt_x"/>
                                          </p:val>
                                        </p:tav>
                                      </p:tavLst>
                                    </p:anim>
                                    <p:anim calcmode="lin" valueType="num">
                                      <p:cBhvr>
                                        <p:cTn id="75" dur="250" fill="hold"/>
                                        <p:tgtEl>
                                          <p:spTgt spid="37"/>
                                        </p:tgtEl>
                                        <p:attrNameLst>
                                          <p:attrName>ppt_y</p:attrName>
                                        </p:attrNameLst>
                                      </p:cBhvr>
                                      <p:tavLst>
                                        <p:tav tm="0">
                                          <p:val>
                                            <p:strVal val="#ppt_y"/>
                                          </p:val>
                                        </p:tav>
                                        <p:tav tm="100000">
                                          <p:val>
                                            <p:strVal val="#ppt_y"/>
                                          </p:val>
                                        </p:tav>
                                      </p:tavLst>
                                    </p:anim>
                                  </p:childTnLst>
                                </p:cTn>
                              </p:par>
                            </p:childTnLst>
                          </p:cTn>
                        </p:par>
                        <p:par>
                          <p:cTn id="76" fill="hold">
                            <p:stCondLst>
                              <p:cond delay="8000"/>
                            </p:stCondLst>
                            <p:childTnLst>
                              <p:par>
                                <p:cTn id="77" presetID="2" presetClass="entr" presetSubtype="8" fill="hold" grpId="0" nodeType="after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p:cTn id="79" dur="250" fill="hold"/>
                                        <p:tgtEl>
                                          <p:spTgt spid="36"/>
                                        </p:tgtEl>
                                        <p:attrNameLst>
                                          <p:attrName>ppt_x</p:attrName>
                                        </p:attrNameLst>
                                      </p:cBhvr>
                                      <p:tavLst>
                                        <p:tav tm="0">
                                          <p:val>
                                            <p:strVal val="0-#ppt_w/2"/>
                                          </p:val>
                                        </p:tav>
                                        <p:tav tm="100000">
                                          <p:val>
                                            <p:strVal val="#ppt_x"/>
                                          </p:val>
                                        </p:tav>
                                      </p:tavLst>
                                    </p:anim>
                                    <p:anim calcmode="lin" valueType="num">
                                      <p:cBhvr>
                                        <p:cTn id="80" dur="25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500"/>
                            </p:stCondLst>
                            <p:childTnLst>
                              <p:par>
                                <p:cTn id="82" presetID="9" presetClass="entr" presetSubtype="0" fill="hold"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dissolve">
                                      <p:cBhvr>
                                        <p:cTn id="84" dur="250"/>
                                        <p:tgtEl>
                                          <p:spTgt spid="38"/>
                                        </p:tgtEl>
                                      </p:cBhvr>
                                    </p:animEffect>
                                  </p:childTnLst>
                                </p:cTn>
                              </p:par>
                            </p:childTnLst>
                          </p:cTn>
                        </p:par>
                        <p:par>
                          <p:cTn id="85" fill="hold">
                            <p:stCondLst>
                              <p:cond delay="9000"/>
                            </p:stCondLst>
                            <p:childTnLst>
                              <p:par>
                                <p:cTn id="86" presetID="2" presetClass="entr" presetSubtype="2" fill="hold" grpId="0" nodeType="afterEffect">
                                  <p:stCondLst>
                                    <p:cond delay="0"/>
                                  </p:stCondLst>
                                  <p:childTnLst>
                                    <p:set>
                                      <p:cBhvr>
                                        <p:cTn id="87" dur="1" fill="hold">
                                          <p:stCondLst>
                                            <p:cond delay="0"/>
                                          </p:stCondLst>
                                        </p:cTn>
                                        <p:tgtEl>
                                          <p:spTgt spid="40"/>
                                        </p:tgtEl>
                                        <p:attrNameLst>
                                          <p:attrName>style.visibility</p:attrName>
                                        </p:attrNameLst>
                                      </p:cBhvr>
                                      <p:to>
                                        <p:strVal val="visible"/>
                                      </p:to>
                                    </p:set>
                                    <p:anim calcmode="lin" valueType="num">
                                      <p:cBhvr>
                                        <p:cTn id="88" dur="250" fill="hold"/>
                                        <p:tgtEl>
                                          <p:spTgt spid="40"/>
                                        </p:tgtEl>
                                        <p:attrNameLst>
                                          <p:attrName>ppt_x</p:attrName>
                                        </p:attrNameLst>
                                      </p:cBhvr>
                                      <p:tavLst>
                                        <p:tav tm="0">
                                          <p:val>
                                            <p:strVal val="1+#ppt_w/2"/>
                                          </p:val>
                                        </p:tav>
                                        <p:tav tm="100000">
                                          <p:val>
                                            <p:strVal val="#ppt_x"/>
                                          </p:val>
                                        </p:tav>
                                      </p:tavLst>
                                    </p:anim>
                                    <p:anim calcmode="lin" valueType="num">
                                      <p:cBhvr>
                                        <p:cTn id="89" dur="250" fill="hold"/>
                                        <p:tgtEl>
                                          <p:spTgt spid="40"/>
                                        </p:tgtEl>
                                        <p:attrNameLst>
                                          <p:attrName>ppt_y</p:attrName>
                                        </p:attrNameLst>
                                      </p:cBhvr>
                                      <p:tavLst>
                                        <p:tav tm="0">
                                          <p:val>
                                            <p:strVal val="#ppt_y"/>
                                          </p:val>
                                        </p:tav>
                                        <p:tav tm="100000">
                                          <p:val>
                                            <p:strVal val="#ppt_y"/>
                                          </p:val>
                                        </p:tav>
                                      </p:tavLst>
                                    </p:anim>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39"/>
                                        </p:tgtEl>
                                        <p:attrNameLst>
                                          <p:attrName>style.visibility</p:attrName>
                                        </p:attrNameLst>
                                      </p:cBhvr>
                                      <p:to>
                                        <p:strVal val="visible"/>
                                      </p:to>
                                    </p:set>
                                    <p:anim calcmode="lin" valueType="num">
                                      <p:cBhvr>
                                        <p:cTn id="93" dur="250" fill="hold"/>
                                        <p:tgtEl>
                                          <p:spTgt spid="39"/>
                                        </p:tgtEl>
                                        <p:attrNameLst>
                                          <p:attrName>ppt_x</p:attrName>
                                        </p:attrNameLst>
                                      </p:cBhvr>
                                      <p:tavLst>
                                        <p:tav tm="0">
                                          <p:val>
                                            <p:strVal val="1+#ppt_w/2"/>
                                          </p:val>
                                        </p:tav>
                                        <p:tav tm="100000">
                                          <p:val>
                                            <p:strVal val="#ppt_x"/>
                                          </p:val>
                                        </p:tav>
                                      </p:tavLst>
                                    </p:anim>
                                    <p:anim calcmode="lin" valueType="num">
                                      <p:cBhvr>
                                        <p:cTn id="94" dur="250" fill="hold"/>
                                        <p:tgtEl>
                                          <p:spTgt spid="39"/>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9" presetClass="entr" presetSubtype="0" fill="hold" nodeType="after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dissolve">
                                      <p:cBhvr>
                                        <p:cTn id="98" dur="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7" grpId="0"/>
      <p:bldP spid="28" grpId="0"/>
      <p:bldP spid="30" grpId="0"/>
      <p:bldP spid="31" grpId="0"/>
      <p:bldP spid="33" grpId="0"/>
      <p:bldP spid="34" grpId="0"/>
      <p:bldP spid="36" grpId="0"/>
      <p:bldP spid="37" grpId="0"/>
      <p:bldP spid="39"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967564" y="309965"/>
            <a:ext cx="4277533" cy="666427"/>
            <a:chOff x="3781586" y="154983"/>
            <a:chExt cx="4277533" cy="666427"/>
          </a:xfrm>
        </p:grpSpPr>
        <p:sp>
          <p:nvSpPr>
            <p:cNvPr id="2" name="矩形: 圆角 1"/>
            <p:cNvSpPr/>
            <p:nvPr/>
          </p:nvSpPr>
          <p:spPr>
            <a:xfrm>
              <a:off x="3781586" y="154983"/>
              <a:ext cx="4277533" cy="666427"/>
            </a:xfrm>
            <a:prstGeom prst="roundRect">
              <a:avLst>
                <a:gd name="adj" fmla="val 50000"/>
              </a:avLst>
            </a:prstGeom>
            <a:noFill/>
            <a:ln>
              <a:solidFill>
                <a:srgbClr val="A7B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8"/>
            <p:cNvSpPr txBox="1">
              <a:spLocks noChangeArrowheads="1"/>
            </p:cNvSpPr>
            <p:nvPr/>
          </p:nvSpPr>
          <p:spPr bwMode="auto">
            <a:xfrm>
              <a:off x="4292690" y="272752"/>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7B963"/>
                  </a:solidFill>
                  <a:latin typeface="微软雅黑" panose="020B0503020204020204" pitchFamily="34" charset="-122"/>
                  <a:ea typeface="微软雅黑" panose="020B0503020204020204" pitchFamily="34" charset="-122"/>
                  <a:sym typeface="Arial" panose="020B0604020202020204" pitchFamily="34" charset="0"/>
                </a:rPr>
                <a:t>加入标题描述</a:t>
              </a:r>
              <a:endParaRPr lang="zh-CN" altLang="en-US" sz="2800" dirty="0">
                <a:solidFill>
                  <a:srgbClr val="A7B963"/>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 name="Group 4"/>
          <p:cNvGrpSpPr>
            <a:grpSpLocks noChangeAspect="1"/>
          </p:cNvGrpSpPr>
          <p:nvPr/>
        </p:nvGrpSpPr>
        <p:grpSpPr bwMode="auto">
          <a:xfrm rot="4351113">
            <a:off x="882651" y="2164804"/>
            <a:ext cx="4706938" cy="3246438"/>
            <a:chOff x="940378" y="1114346"/>
            <a:chExt cx="7056438" cy="4867275"/>
          </a:xfrm>
          <a:solidFill>
            <a:srgbClr val="5B8156"/>
          </a:solidFill>
        </p:grpSpPr>
        <p:sp>
          <p:nvSpPr>
            <p:cNvPr id="6" name="Arc 682"/>
            <p:cNvSpPr>
              <a:spLocks noChangeArrowheads="1"/>
            </p:cNvSpPr>
            <p:nvPr/>
          </p:nvSpPr>
          <p:spPr bwMode="auto">
            <a:xfrm rot="-2853595">
              <a:off x="3554195" y="1119903"/>
              <a:ext cx="1014413" cy="1003300"/>
            </a:xfrm>
            <a:custGeom>
              <a:avLst/>
              <a:gdLst>
                <a:gd name="T0" fmla="*/ 7139448 w 21600"/>
                <a:gd name="T1" fmla="*/ -2208 h 21356"/>
                <a:gd name="T2" fmla="*/ 47640451 w 21600"/>
                <a:gd name="T3" fmla="*/ 47134805 h 21356"/>
                <a:gd name="T4" fmla="*/ 7139448 w 21600"/>
                <a:gd name="T5" fmla="*/ -2208 h 21356"/>
                <a:gd name="T6" fmla="*/ 47640451 w 21600"/>
                <a:gd name="T7" fmla="*/ 47134805 h 21356"/>
                <a:gd name="T8" fmla="*/ 0 w 21600"/>
                <a:gd name="T9" fmla="*/ 47134805 h 21356"/>
                <a:gd name="T10" fmla="*/ 7139448 w 21600"/>
                <a:gd name="T11" fmla="*/ -2208 h 213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356" fill="none">
                  <a:moveTo>
                    <a:pt x="3237" y="-1"/>
                  </a:moveTo>
                  <a:cubicBezTo>
                    <a:pt x="13795" y="1600"/>
                    <a:pt x="21600" y="10676"/>
                    <a:pt x="21600" y="21356"/>
                  </a:cubicBezTo>
                </a:path>
                <a:path w="21600" h="21356" stroke="0">
                  <a:moveTo>
                    <a:pt x="3237" y="-1"/>
                  </a:moveTo>
                  <a:cubicBezTo>
                    <a:pt x="13795" y="1600"/>
                    <a:pt x="21600" y="10676"/>
                    <a:pt x="21600" y="21356"/>
                  </a:cubicBezTo>
                  <a:lnTo>
                    <a:pt x="0" y="21356"/>
                  </a:lnTo>
                  <a:lnTo>
                    <a:pt x="3237" y="-1"/>
                  </a:lnTo>
                  <a:close/>
                </a:path>
              </a:pathLst>
            </a:custGeom>
            <a:noFill/>
            <a:ln w="9525">
              <a:solidFill>
                <a:srgbClr val="5B8156"/>
              </a:solidFill>
              <a:prstDash val="sysDot"/>
              <a:round/>
              <a:tailEnd type="triangle" w="med" len="med"/>
            </a:ln>
          </p:spPr>
          <p:txBody>
            <a:bodyPr wrap="none" anchor="ctr"/>
            <a:lstStyle/>
            <a:p>
              <a:endParaRPr lang="zh-CN" altLang="en-US"/>
            </a:p>
          </p:txBody>
        </p:sp>
        <p:sp>
          <p:nvSpPr>
            <p:cNvPr id="7" name="Freeform 673"/>
            <p:cNvSpPr>
              <a:spLocks noEditPoints="1" noChangeArrowheads="1"/>
            </p:cNvSpPr>
            <p:nvPr/>
          </p:nvSpPr>
          <p:spPr bwMode="auto">
            <a:xfrm rot="-324743">
              <a:off x="4204278" y="1579484"/>
              <a:ext cx="2628900" cy="2630487"/>
            </a:xfrm>
            <a:custGeom>
              <a:avLst/>
              <a:gdLst>
                <a:gd name="T0" fmla="*/ 2147483646 w 1816"/>
                <a:gd name="T1" fmla="*/ 1661750774 h 1816"/>
                <a:gd name="T2" fmla="*/ 2147483646 w 1816"/>
                <a:gd name="T3" fmla="*/ 1313454595 h 1816"/>
                <a:gd name="T4" fmla="*/ 2147483646 w 1816"/>
                <a:gd name="T5" fmla="*/ 965158417 h 1816"/>
                <a:gd name="T6" fmla="*/ 2147483646 w 1816"/>
                <a:gd name="T7" fmla="*/ 453204230 h 1816"/>
                <a:gd name="T8" fmla="*/ 2147483646 w 1816"/>
                <a:gd name="T9" fmla="*/ 449007908 h 1816"/>
                <a:gd name="T10" fmla="*/ 2147483646 w 1816"/>
                <a:gd name="T11" fmla="*/ 289547670 h 1816"/>
                <a:gd name="T12" fmla="*/ 2049534448 w 1816"/>
                <a:gd name="T13" fmla="*/ 218210195 h 1816"/>
                <a:gd name="T14" fmla="*/ 1659746461 w 1816"/>
                <a:gd name="T15" fmla="*/ 230799161 h 1816"/>
                <a:gd name="T16" fmla="*/ 1311870319 w 1816"/>
                <a:gd name="T17" fmla="*/ 88122763 h 1816"/>
                <a:gd name="T18" fmla="*/ 963994178 w 1816"/>
                <a:gd name="T19" fmla="*/ 495167450 h 1816"/>
                <a:gd name="T20" fmla="*/ 452658652 w 1816"/>
                <a:gd name="T21" fmla="*/ 663021781 h 1816"/>
                <a:gd name="T22" fmla="*/ 448466309 w 1816"/>
                <a:gd name="T23" fmla="*/ 1040692213 h 1816"/>
                <a:gd name="T24" fmla="*/ 289197819 w 1816"/>
                <a:gd name="T25" fmla="*/ 1397381036 h 1816"/>
                <a:gd name="T26" fmla="*/ 217946812 w 1816"/>
                <a:gd name="T27" fmla="*/ 1754069859 h 1816"/>
                <a:gd name="T28" fmla="*/ 226328602 w 1816"/>
                <a:gd name="T29" fmla="*/ 2144329258 h 1816"/>
                <a:gd name="T30" fmla="*/ 88017483 w 1816"/>
                <a:gd name="T31" fmla="*/ 2147483646 h 1816"/>
                <a:gd name="T32" fmla="*/ 494570498 w 1816"/>
                <a:gd name="T33" fmla="*/ 2147483646 h 1816"/>
                <a:gd name="T34" fmla="*/ 662222226 w 1816"/>
                <a:gd name="T35" fmla="*/ 2147483646 h 1816"/>
                <a:gd name="T36" fmla="*/ 1039437528 w 1816"/>
                <a:gd name="T37" fmla="*/ 2147483646 h 1816"/>
                <a:gd name="T38" fmla="*/ 1395695460 w 1816"/>
                <a:gd name="T39" fmla="*/ 2147483646 h 1816"/>
                <a:gd name="T40" fmla="*/ 1751953391 w 1816"/>
                <a:gd name="T41" fmla="*/ 2147483646 h 1816"/>
                <a:gd name="T42" fmla="*/ 2141742826 w 1816"/>
                <a:gd name="T43" fmla="*/ 2147483646 h 1816"/>
                <a:gd name="T44" fmla="*/ 2147483646 w 1816"/>
                <a:gd name="T45" fmla="*/ 2147483646 h 1816"/>
                <a:gd name="T46" fmla="*/ 2147483646 w 1816"/>
                <a:gd name="T47" fmla="*/ 2147483646 h 1816"/>
                <a:gd name="T48" fmla="*/ 2147483646 w 1816"/>
                <a:gd name="T49" fmla="*/ 2147483646 h 1816"/>
                <a:gd name="T50" fmla="*/ 2147483646 w 1816"/>
                <a:gd name="T51" fmla="*/ 2147483646 h 1816"/>
                <a:gd name="T52" fmla="*/ 2147483646 w 1816"/>
                <a:gd name="T53" fmla="*/ 2147483646 h 1816"/>
                <a:gd name="T54" fmla="*/ 2147483646 w 1816"/>
                <a:gd name="T55" fmla="*/ 2052010172 h 1816"/>
                <a:gd name="T56" fmla="*/ 1827396741 w 1816"/>
                <a:gd name="T57" fmla="*/ 2147483646 h 1816"/>
                <a:gd name="T58" fmla="*/ 1529815684 w 1816"/>
                <a:gd name="T59" fmla="*/ 2147483646 h 1816"/>
                <a:gd name="T60" fmla="*/ 1261575235 w 1816"/>
                <a:gd name="T61" fmla="*/ 2147483646 h 1816"/>
                <a:gd name="T62" fmla="*/ 1014289262 w 1816"/>
                <a:gd name="T63" fmla="*/ 2147483646 h 1816"/>
                <a:gd name="T64" fmla="*/ 804725688 w 1816"/>
                <a:gd name="T65" fmla="*/ 2147483646 h 1816"/>
                <a:gd name="T66" fmla="*/ 637073960 w 1816"/>
                <a:gd name="T67" fmla="*/ 2147483646 h 1816"/>
                <a:gd name="T68" fmla="*/ 511335526 w 1816"/>
                <a:gd name="T69" fmla="*/ 2147483646 h 1816"/>
                <a:gd name="T70" fmla="*/ 440084519 w 1816"/>
                <a:gd name="T71" fmla="*/ 2131740291 h 1816"/>
                <a:gd name="T72" fmla="*/ 423319491 w 1816"/>
                <a:gd name="T73" fmla="*/ 1829603655 h 1816"/>
                <a:gd name="T74" fmla="*/ 469423680 w 1816"/>
                <a:gd name="T75" fmla="*/ 1535859664 h 1816"/>
                <a:gd name="T76" fmla="*/ 570013848 w 1816"/>
                <a:gd name="T77" fmla="*/ 1263098730 h 1816"/>
                <a:gd name="T78" fmla="*/ 716708205 w 1816"/>
                <a:gd name="T79" fmla="*/ 1019710603 h 1816"/>
                <a:gd name="T80" fmla="*/ 905315856 w 1816"/>
                <a:gd name="T81" fmla="*/ 809893052 h 1816"/>
                <a:gd name="T82" fmla="*/ 1135836801 w 1816"/>
                <a:gd name="T83" fmla="*/ 637843848 h 1816"/>
                <a:gd name="T84" fmla="*/ 1391504565 w 1816"/>
                <a:gd name="T85" fmla="*/ 511952738 h 1816"/>
                <a:gd name="T86" fmla="*/ 1676511489 w 1816"/>
                <a:gd name="T87" fmla="*/ 440615264 h 1816"/>
                <a:gd name="T88" fmla="*/ 1978283441 w 1816"/>
                <a:gd name="T89" fmla="*/ 423829975 h 1816"/>
                <a:gd name="T90" fmla="*/ 2147483646 w 1816"/>
                <a:gd name="T91" fmla="*/ 469989518 h 1816"/>
                <a:gd name="T92" fmla="*/ 2147483646 w 1816"/>
                <a:gd name="T93" fmla="*/ 570702696 h 1816"/>
                <a:gd name="T94" fmla="*/ 2147483646 w 1816"/>
                <a:gd name="T95" fmla="*/ 717573967 h 1816"/>
                <a:gd name="T96" fmla="*/ 2147483646 w 1816"/>
                <a:gd name="T97" fmla="*/ 906409908 h 1816"/>
                <a:gd name="T98" fmla="*/ 2147483646 w 1816"/>
                <a:gd name="T99" fmla="*/ 1137207621 h 1816"/>
                <a:gd name="T100" fmla="*/ 2147483646 w 1816"/>
                <a:gd name="T101" fmla="*/ 1393184714 h 1816"/>
                <a:gd name="T102" fmla="*/ 2147483646 w 1816"/>
                <a:gd name="T103" fmla="*/ 1678536062 h 1816"/>
                <a:gd name="T104" fmla="*/ 2147483646 w 1816"/>
                <a:gd name="T105" fmla="*/ 1980672698 h 1816"/>
                <a:gd name="T106" fmla="*/ 2147483646 w 1816"/>
                <a:gd name="T107" fmla="*/ 2147483646 h 1816"/>
                <a:gd name="T108" fmla="*/ 2147483646 w 1816"/>
                <a:gd name="T109" fmla="*/ 2147483646 h 1816"/>
                <a:gd name="T110" fmla="*/ 2147483646 w 1816"/>
                <a:gd name="T111" fmla="*/ 2147483646 h 1816"/>
                <a:gd name="T112" fmla="*/ 2147483646 w 1816"/>
                <a:gd name="T113" fmla="*/ 2147483646 h 1816"/>
                <a:gd name="T114" fmla="*/ 2147483646 w 1816"/>
                <a:gd name="T115" fmla="*/ 2147483646 h 1816"/>
                <a:gd name="T116" fmla="*/ 2147483646 w 1816"/>
                <a:gd name="T117" fmla="*/ 2147483646 h 1816"/>
                <a:gd name="T118" fmla="*/ 2124977798 w 1816"/>
                <a:gd name="T119" fmla="*/ 2147483646 h 18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rgbClr val="F76B47"/>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9" name="Freeform 675"/>
            <p:cNvSpPr>
              <a:spLocks noEditPoints="1" noChangeArrowheads="1"/>
            </p:cNvSpPr>
            <p:nvPr/>
          </p:nvSpPr>
          <p:spPr bwMode="auto">
            <a:xfrm rot="-324743">
              <a:off x="940378" y="1649334"/>
              <a:ext cx="3429000" cy="3429000"/>
            </a:xfrm>
            <a:custGeom>
              <a:avLst/>
              <a:gdLst>
                <a:gd name="T0" fmla="*/ 2147483646 w 2622"/>
                <a:gd name="T1" fmla="*/ 1970253443 h 2622"/>
                <a:gd name="T2" fmla="*/ 2147483646 w 2622"/>
                <a:gd name="T3" fmla="*/ 1590569506 h 2622"/>
                <a:gd name="T4" fmla="*/ 2147483646 w 2622"/>
                <a:gd name="T5" fmla="*/ 1227987412 h 2622"/>
                <a:gd name="T6" fmla="*/ 2147483646 w 2622"/>
                <a:gd name="T7" fmla="*/ 923555770 h 2622"/>
                <a:gd name="T8" fmla="*/ 2147483646 w 2622"/>
                <a:gd name="T9" fmla="*/ 646489431 h 2622"/>
                <a:gd name="T10" fmla="*/ 2147483646 w 2622"/>
                <a:gd name="T11" fmla="*/ 239440191 h 2622"/>
                <a:gd name="T12" fmla="*/ 2147483646 w 2622"/>
                <a:gd name="T13" fmla="*/ 277066339 h 2622"/>
                <a:gd name="T14" fmla="*/ 2147483646 w 2622"/>
                <a:gd name="T15" fmla="*/ 191551891 h 2622"/>
                <a:gd name="T16" fmla="*/ 2120759341 w 2622"/>
                <a:gd name="T17" fmla="*/ 177869894 h 2622"/>
                <a:gd name="T18" fmla="*/ 1782121397 w 2622"/>
                <a:gd name="T19" fmla="*/ 44467146 h 2622"/>
                <a:gd name="T20" fmla="*/ 1381913156 w 2622"/>
                <a:gd name="T21" fmla="*/ 359160941 h 2622"/>
                <a:gd name="T22" fmla="*/ 1043276519 w 2622"/>
                <a:gd name="T23" fmla="*/ 557553831 h 2622"/>
                <a:gd name="T24" fmla="*/ 571237136 w 2622"/>
                <a:gd name="T25" fmla="*/ 742266031 h 2622"/>
                <a:gd name="T26" fmla="*/ 516507838 w 2622"/>
                <a:gd name="T27" fmla="*/ 1104846817 h 2622"/>
                <a:gd name="T28" fmla="*/ 331795637 w 2622"/>
                <a:gd name="T29" fmla="*/ 1450325760 h 2622"/>
                <a:gd name="T30" fmla="*/ 215496041 w 2622"/>
                <a:gd name="T31" fmla="*/ 1826588543 h 2622"/>
                <a:gd name="T32" fmla="*/ 0 w 2622"/>
                <a:gd name="T33" fmla="*/ 2120759341 h 2622"/>
                <a:gd name="T34" fmla="*/ 201814043 w 2622"/>
                <a:gd name="T35" fmla="*/ 2147483646 h 2622"/>
                <a:gd name="T36" fmla="*/ 304431642 w 2622"/>
                <a:gd name="T37" fmla="*/ 2147483646 h 2622"/>
                <a:gd name="T38" fmla="*/ 362580786 w 2622"/>
                <a:gd name="T39" fmla="*/ 2147483646 h 2622"/>
                <a:gd name="T40" fmla="*/ 697797577 w 2622"/>
                <a:gd name="T41" fmla="*/ 2147483646 h 2622"/>
                <a:gd name="T42" fmla="*/ 985126068 w 2622"/>
                <a:gd name="T43" fmla="*/ 2147483646 h 2622"/>
                <a:gd name="T44" fmla="*/ 1316923013 w 2622"/>
                <a:gd name="T45" fmla="*/ 2147483646 h 2622"/>
                <a:gd name="T46" fmla="*/ 1546101051 w 2622"/>
                <a:gd name="T47" fmla="*/ 2147483646 h 2622"/>
                <a:gd name="T48" fmla="*/ 2045505738 w 2622"/>
                <a:gd name="T49" fmla="*/ 2147483646 h 2622"/>
                <a:gd name="T50" fmla="*/ 2147483646 w 2622"/>
                <a:gd name="T51" fmla="*/ 2147483646 h 2622"/>
                <a:gd name="T52" fmla="*/ 2147483646 w 2622"/>
                <a:gd name="T53" fmla="*/ 2147483646 h 2622"/>
                <a:gd name="T54" fmla="*/ 2147483646 w 2622"/>
                <a:gd name="T55" fmla="*/ 2147483646 h 2622"/>
                <a:gd name="T56" fmla="*/ 2147483646 w 2622"/>
                <a:gd name="T57" fmla="*/ 2147483646 h 2622"/>
                <a:gd name="T58" fmla="*/ 2147483646 w 2622"/>
                <a:gd name="T59" fmla="*/ 2147483646 h 2622"/>
                <a:gd name="T60" fmla="*/ 2147483646 w 2622"/>
                <a:gd name="T61" fmla="*/ 2147483646 h 2622"/>
                <a:gd name="T62" fmla="*/ 2147483646 w 2622"/>
                <a:gd name="T63" fmla="*/ 2147483646 h 2622"/>
                <a:gd name="T64" fmla="*/ 2147483646 w 2622"/>
                <a:gd name="T65" fmla="*/ 2147483646 h 2622"/>
                <a:gd name="T66" fmla="*/ 2147483646 w 2622"/>
                <a:gd name="T67" fmla="*/ 2147483646 h 2622"/>
                <a:gd name="T68" fmla="*/ 1860794846 w 2622"/>
                <a:gd name="T69" fmla="*/ 2147483646 h 2622"/>
                <a:gd name="T70" fmla="*/ 1419540611 w 2622"/>
                <a:gd name="T71" fmla="*/ 2147483646 h 2622"/>
                <a:gd name="T72" fmla="*/ 1036435521 w 2622"/>
                <a:gd name="T73" fmla="*/ 2147483646 h 2622"/>
                <a:gd name="T74" fmla="*/ 721741727 w 2622"/>
                <a:gd name="T75" fmla="*/ 2147483646 h 2622"/>
                <a:gd name="T76" fmla="*/ 495983533 w 2622"/>
                <a:gd name="T77" fmla="*/ 2147483646 h 2622"/>
                <a:gd name="T78" fmla="*/ 369423093 w 2622"/>
                <a:gd name="T79" fmla="*/ 2147483646 h 2622"/>
                <a:gd name="T80" fmla="*/ 355739787 w 2622"/>
                <a:gd name="T81" fmla="*/ 2048926891 h 2622"/>
                <a:gd name="T82" fmla="*/ 461778539 w 2622"/>
                <a:gd name="T83" fmla="*/ 1590569506 h 2622"/>
                <a:gd name="T84" fmla="*/ 670433581 w 2622"/>
                <a:gd name="T85" fmla="*/ 1183520265 h 2622"/>
                <a:gd name="T86" fmla="*/ 968024224 w 2622"/>
                <a:gd name="T87" fmla="*/ 838041323 h 2622"/>
                <a:gd name="T88" fmla="*/ 1337446009 w 2622"/>
                <a:gd name="T89" fmla="*/ 574656982 h 2622"/>
                <a:gd name="T90" fmla="*/ 1768439399 w 2622"/>
                <a:gd name="T91" fmla="*/ 403628087 h 2622"/>
                <a:gd name="T92" fmla="*/ 2147483646 w 2622"/>
                <a:gd name="T93" fmla="*/ 345478943 h 2622"/>
                <a:gd name="T94" fmla="*/ 2147483646 w 2622"/>
                <a:gd name="T95" fmla="*/ 403628087 h 2622"/>
                <a:gd name="T96" fmla="*/ 2147483646 w 2622"/>
                <a:gd name="T97" fmla="*/ 574656982 h 2622"/>
                <a:gd name="T98" fmla="*/ 2147483646 w 2622"/>
                <a:gd name="T99" fmla="*/ 838041323 h 2622"/>
                <a:gd name="T100" fmla="*/ 2147483646 w 2622"/>
                <a:gd name="T101" fmla="*/ 1183520265 h 2622"/>
                <a:gd name="T102" fmla="*/ 2147483646 w 2622"/>
                <a:gd name="T103" fmla="*/ 1590569506 h 2622"/>
                <a:gd name="T104" fmla="*/ 2147483646 w 2622"/>
                <a:gd name="T105" fmla="*/ 2048926891 h 2622"/>
                <a:gd name="T106" fmla="*/ 2147483646 w 2622"/>
                <a:gd name="T107" fmla="*/ 2147483646 h 2622"/>
                <a:gd name="T108" fmla="*/ 2147483646 w 2622"/>
                <a:gd name="T109" fmla="*/ 2147483646 h 2622"/>
                <a:gd name="T110" fmla="*/ 2147483646 w 2622"/>
                <a:gd name="T111" fmla="*/ 2147483646 h 2622"/>
                <a:gd name="T112" fmla="*/ 2147483646 w 2622"/>
                <a:gd name="T113" fmla="*/ 2147483646 h 2622"/>
                <a:gd name="T114" fmla="*/ 2147483646 w 2622"/>
                <a:gd name="T115" fmla="*/ 2147483646 h 2622"/>
                <a:gd name="T116" fmla="*/ 2147483646 w 2622"/>
                <a:gd name="T117" fmla="*/ 2147483646 h 26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solidFill>
              <a:srgbClr val="A7B963"/>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10" name="Oval 676"/>
            <p:cNvSpPr>
              <a:spLocks noChangeArrowheads="1"/>
            </p:cNvSpPr>
            <p:nvPr/>
          </p:nvSpPr>
          <p:spPr bwMode="auto">
            <a:xfrm rot="-324743">
              <a:off x="1307091" y="2016046"/>
              <a:ext cx="2695575" cy="2693988"/>
            </a:xfrm>
            <a:prstGeom prst="ellipse">
              <a:avLst/>
            </a:prstGeom>
            <a:solidFill>
              <a:srgbClr val="A7B963"/>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eaLnBrk="1" latinLnBrk="1" hangingPunct="1">
                <a:lnSpc>
                  <a:spcPct val="120000"/>
                </a:lnSpc>
              </a:pPr>
              <a:endParaRPr lang="ko-KR" altLang="en-US" sz="900">
                <a:solidFill>
                  <a:srgbClr val="A6A6A6"/>
                </a:solidFill>
                <a:latin typeface="Arial" panose="020B0604020202020204" pitchFamily="34" charset="0"/>
                <a:ea typeface="Malgun Gothic" panose="020B0503020000020004" pitchFamily="34" charset="-127"/>
                <a:sym typeface="Arial" panose="020B0604020202020204" pitchFamily="34" charset="0"/>
              </a:endParaRPr>
            </a:p>
          </p:txBody>
        </p:sp>
        <p:sp>
          <p:nvSpPr>
            <p:cNvPr id="11" name="Oval 677"/>
            <p:cNvSpPr>
              <a:spLocks noChangeArrowheads="1"/>
            </p:cNvSpPr>
            <p:nvPr/>
          </p:nvSpPr>
          <p:spPr bwMode="auto">
            <a:xfrm rot="-324743">
              <a:off x="4617028" y="1993821"/>
              <a:ext cx="1801813" cy="1801813"/>
            </a:xfrm>
            <a:prstGeom prst="ellipse">
              <a:avLst/>
            </a:prstGeom>
            <a:solidFill>
              <a:srgbClr val="F76B47"/>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eaLnBrk="1" latinLnBrk="1" hangingPunct="1">
                <a:lnSpc>
                  <a:spcPct val="120000"/>
                </a:lnSpc>
              </a:pPr>
              <a:endParaRPr lang="ko-KR" altLang="en-US" sz="900">
                <a:solidFill>
                  <a:srgbClr val="A6A6A6"/>
                </a:solidFill>
                <a:latin typeface="Arial" panose="020B0604020202020204" pitchFamily="34" charset="0"/>
                <a:ea typeface="Malgun Gothic" panose="020B0503020000020004" pitchFamily="34" charset="-127"/>
                <a:sym typeface="Arial" panose="020B0604020202020204" pitchFamily="34" charset="0"/>
              </a:endParaRPr>
            </a:p>
          </p:txBody>
        </p:sp>
        <p:sp>
          <p:nvSpPr>
            <p:cNvPr id="12" name="Freeform 679"/>
            <p:cNvSpPr>
              <a:spLocks noEditPoints="1"/>
            </p:cNvSpPr>
            <p:nvPr/>
          </p:nvSpPr>
          <p:spPr bwMode="auto">
            <a:xfrm rot="21275257">
              <a:off x="5687182" y="3675390"/>
              <a:ext cx="2303754" cy="2303922"/>
            </a:xfrm>
            <a:custGeom>
              <a:avLst/>
              <a:gdLst>
                <a:gd name="T0" fmla="*/ 2147483647 w 1816"/>
                <a:gd name="T1" fmla="*/ 2147483647 h 1816"/>
                <a:gd name="T2" fmla="*/ 2147483647 w 1816"/>
                <a:gd name="T3" fmla="*/ 2147483647 h 1816"/>
                <a:gd name="T4" fmla="*/ 2147483647 w 1816"/>
                <a:gd name="T5" fmla="*/ 2147483647 h 1816"/>
                <a:gd name="T6" fmla="*/ 2147483647 w 1816"/>
                <a:gd name="T7" fmla="*/ 2147483647 h 1816"/>
                <a:gd name="T8" fmla="*/ 2147483647 w 1816"/>
                <a:gd name="T9" fmla="*/ 2147483647 h 1816"/>
                <a:gd name="T10" fmla="*/ 2147483647 w 1816"/>
                <a:gd name="T11" fmla="*/ 2147483647 h 1816"/>
                <a:gd name="T12" fmla="*/ 2147483647 w 1816"/>
                <a:gd name="T13" fmla="*/ 2147483647 h 1816"/>
                <a:gd name="T14" fmla="*/ 2147483647 w 1816"/>
                <a:gd name="T15" fmla="*/ 2147483647 h 1816"/>
                <a:gd name="T16" fmla="*/ 2147483647 w 1816"/>
                <a:gd name="T17" fmla="*/ 2147483647 h 1816"/>
                <a:gd name="T18" fmla="*/ 2147483647 w 1816"/>
                <a:gd name="T19" fmla="*/ 2147483647 h 1816"/>
                <a:gd name="T20" fmla="*/ 2147483647 w 1816"/>
                <a:gd name="T21" fmla="*/ 2147483647 h 1816"/>
                <a:gd name="T22" fmla="*/ 2147483647 w 1816"/>
                <a:gd name="T23" fmla="*/ 2147483647 h 1816"/>
                <a:gd name="T24" fmla="*/ 0 w 1816"/>
                <a:gd name="T25" fmla="*/ 2147483647 h 1816"/>
                <a:gd name="T26" fmla="*/ 2147483647 w 1816"/>
                <a:gd name="T27" fmla="*/ 2147483647 h 1816"/>
                <a:gd name="T28" fmla="*/ 2147483647 w 1816"/>
                <a:gd name="T29" fmla="*/ 2147483647 h 1816"/>
                <a:gd name="T30" fmla="*/ 2147483647 w 1816"/>
                <a:gd name="T31" fmla="*/ 2147483647 h 1816"/>
                <a:gd name="T32" fmla="*/ 2147483647 w 1816"/>
                <a:gd name="T33" fmla="*/ 2147483647 h 1816"/>
                <a:gd name="T34" fmla="*/ 2147483647 w 1816"/>
                <a:gd name="T35" fmla="*/ 2147483647 h 1816"/>
                <a:gd name="T36" fmla="*/ 2147483647 w 1816"/>
                <a:gd name="T37" fmla="*/ 2147483647 h 1816"/>
                <a:gd name="T38" fmla="*/ 2147483647 w 1816"/>
                <a:gd name="T39" fmla="*/ 2147483647 h 1816"/>
                <a:gd name="T40" fmla="*/ 2147483647 w 1816"/>
                <a:gd name="T41" fmla="*/ 2147483647 h 1816"/>
                <a:gd name="T42" fmla="*/ 2147483647 w 1816"/>
                <a:gd name="T43" fmla="*/ 2147483647 h 1816"/>
                <a:gd name="T44" fmla="*/ 2147483647 w 1816"/>
                <a:gd name="T45" fmla="*/ 2147483647 h 1816"/>
                <a:gd name="T46" fmla="*/ 2147483647 w 1816"/>
                <a:gd name="T47" fmla="*/ 2147483647 h 1816"/>
                <a:gd name="T48" fmla="*/ 2147483647 w 1816"/>
                <a:gd name="T49" fmla="*/ 2147483647 h 1816"/>
                <a:gd name="T50" fmla="*/ 2147483647 w 1816"/>
                <a:gd name="T51" fmla="*/ 2147483647 h 1816"/>
                <a:gd name="T52" fmla="*/ 2147483647 w 1816"/>
                <a:gd name="T53" fmla="*/ 2147483647 h 1816"/>
                <a:gd name="T54" fmla="*/ 2147483647 w 1816"/>
                <a:gd name="T55" fmla="*/ 2147483647 h 1816"/>
                <a:gd name="T56" fmla="*/ 2147483647 w 1816"/>
                <a:gd name="T57" fmla="*/ 2147483647 h 1816"/>
                <a:gd name="T58" fmla="*/ 2147483647 w 1816"/>
                <a:gd name="T59" fmla="*/ 2147483647 h 1816"/>
                <a:gd name="T60" fmla="*/ 2147483647 w 1816"/>
                <a:gd name="T61" fmla="*/ 2147483647 h 1816"/>
                <a:gd name="T62" fmla="*/ 2147483647 w 1816"/>
                <a:gd name="T63" fmla="*/ 2147483647 h 1816"/>
                <a:gd name="T64" fmla="*/ 2147483647 w 1816"/>
                <a:gd name="T65" fmla="*/ 2147483647 h 1816"/>
                <a:gd name="T66" fmla="*/ 2147483647 w 1816"/>
                <a:gd name="T67" fmla="*/ 2147483647 h 1816"/>
                <a:gd name="T68" fmla="*/ 2147483647 w 1816"/>
                <a:gd name="T69" fmla="*/ 2147483647 h 1816"/>
                <a:gd name="T70" fmla="*/ 2147483647 w 1816"/>
                <a:gd name="T71" fmla="*/ 2147483647 h 1816"/>
                <a:gd name="T72" fmla="*/ 2147483647 w 1816"/>
                <a:gd name="T73" fmla="*/ 2147483647 h 1816"/>
                <a:gd name="T74" fmla="*/ 2147483647 w 1816"/>
                <a:gd name="T75" fmla="*/ 2147483647 h 1816"/>
                <a:gd name="T76" fmla="*/ 2147483647 w 1816"/>
                <a:gd name="T77" fmla="*/ 2147483647 h 1816"/>
                <a:gd name="T78" fmla="*/ 2147483647 w 1816"/>
                <a:gd name="T79" fmla="*/ 2147483647 h 1816"/>
                <a:gd name="T80" fmla="*/ 2147483647 w 1816"/>
                <a:gd name="T81" fmla="*/ 2147483647 h 1816"/>
                <a:gd name="T82" fmla="*/ 2147483647 w 1816"/>
                <a:gd name="T83" fmla="*/ 2147483647 h 1816"/>
                <a:gd name="T84" fmla="*/ 2147483647 w 1816"/>
                <a:gd name="T85" fmla="*/ 2147483647 h 1816"/>
                <a:gd name="T86" fmla="*/ 2147483647 w 1816"/>
                <a:gd name="T87" fmla="*/ 2147483647 h 1816"/>
                <a:gd name="T88" fmla="*/ 2147483647 w 1816"/>
                <a:gd name="T89" fmla="*/ 2147483647 h 1816"/>
                <a:gd name="T90" fmla="*/ 2147483647 w 1816"/>
                <a:gd name="T91" fmla="*/ 2147483647 h 1816"/>
                <a:gd name="T92" fmla="*/ 2147483647 w 1816"/>
                <a:gd name="T93" fmla="*/ 2147483647 h 1816"/>
                <a:gd name="T94" fmla="*/ 2147483647 w 1816"/>
                <a:gd name="T95" fmla="*/ 2147483647 h 1816"/>
                <a:gd name="T96" fmla="*/ 2147483647 w 1816"/>
                <a:gd name="T97" fmla="*/ 2147483647 h 1816"/>
                <a:gd name="T98" fmla="*/ 2147483647 w 1816"/>
                <a:gd name="T99" fmla="*/ 2147483647 h 1816"/>
                <a:gd name="T100" fmla="*/ 2147483647 w 1816"/>
                <a:gd name="T101" fmla="*/ 2147483647 h 1816"/>
                <a:gd name="T102" fmla="*/ 2147483647 w 1816"/>
                <a:gd name="T103" fmla="*/ 2147483647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rgbClr val="A7B963"/>
            </a:solidFill>
            <a:ln>
              <a:noFill/>
            </a:ln>
            <a:extLst>
              <a:ext uri="{91240B29-F687-4F45-9708-019B960494DF}">
                <a14:hiddenLine xmlns:a14="http://schemas.microsoft.com/office/drawing/2010/main" w="19050">
                  <a:solidFill>
                    <a:srgbClr val="000000"/>
                  </a:solidFill>
                  <a:prstDash val="sysDot"/>
                  <a:round/>
                </a14:hiddenLine>
              </a:ext>
            </a:extLst>
          </p:spPr>
          <p:txBody>
            <a:bodyPr wrap="none" anchor="ctr"/>
            <a:lstStyle/>
            <a:p>
              <a:pPr algn="just" eaLnBrk="1" latinLnBrk="1" hangingPunct="1">
                <a:lnSpc>
                  <a:spcPct val="120000"/>
                </a:lnSpc>
                <a:spcBef>
                  <a:spcPts val="0"/>
                </a:spcBef>
                <a:spcAft>
                  <a:spcPts val="0"/>
                </a:spcAft>
                <a:defRPr/>
              </a:pPr>
              <a:endParaRPr kumimoji="1" lang="zh-CN" altLang="en-US" sz="900" noProof="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Oval 680"/>
            <p:cNvSpPr>
              <a:spLocks noChangeArrowheads="1"/>
            </p:cNvSpPr>
            <p:nvPr/>
          </p:nvSpPr>
          <p:spPr bwMode="auto">
            <a:xfrm rot="21275257">
              <a:off x="6048627" y="4039133"/>
              <a:ext cx="1577882" cy="1577996"/>
            </a:xfrm>
            <a:prstGeom prst="ellipse">
              <a:avLst/>
            </a:prstGeom>
            <a:solidFill>
              <a:srgbClr val="A7B963"/>
            </a:solidFill>
            <a:ln>
              <a:noFill/>
            </a:ln>
            <a:extLst>
              <a:ext uri="{91240B29-F687-4F45-9708-019B960494DF}">
                <a14:hiddenLine xmlns:a14="http://schemas.microsoft.com/office/drawing/2010/main" w="19050">
                  <a:solidFill>
                    <a:srgbClr val="000000"/>
                  </a:solidFill>
                  <a:round/>
                </a14:hiddenLine>
              </a:ext>
            </a:extLst>
          </p:spPr>
          <p:txBody>
            <a:bodyPr wrap="none" anchor="ctr"/>
            <a:lstStyle/>
            <a:p>
              <a:pPr algn="just" eaLnBrk="1" latinLnBrk="1" hangingPunct="1">
                <a:lnSpc>
                  <a:spcPct val="120000"/>
                </a:lnSpc>
                <a:spcBef>
                  <a:spcPts val="0"/>
                </a:spcBef>
                <a:spcAft>
                  <a:spcPts val="0"/>
                </a:spcAft>
                <a:defRPr/>
              </a:pPr>
              <a:endParaRPr kumimoji="1" lang="ko-KR" altLang="en-US" sz="900" noProof="1">
                <a:solidFill>
                  <a:schemeClr val="bg1">
                    <a:lumMod val="65000"/>
                  </a:schemeClr>
                </a:solidFill>
                <a:latin typeface="Arial" panose="020B0604020202020204" pitchFamily="34" charset="0"/>
                <a:ea typeface="+mn-ea"/>
                <a:cs typeface="+mn-ea"/>
                <a:sym typeface="Arial" panose="020B0604020202020204" pitchFamily="34" charset="0"/>
              </a:endParaRPr>
            </a:p>
          </p:txBody>
        </p:sp>
        <p:sp>
          <p:nvSpPr>
            <p:cNvPr id="14" name="Arc 681"/>
            <p:cNvSpPr>
              <a:spLocks noChangeArrowheads="1"/>
            </p:cNvSpPr>
            <p:nvPr/>
          </p:nvSpPr>
          <p:spPr bwMode="auto">
            <a:xfrm rot="7501686">
              <a:off x="4141571" y="3609103"/>
              <a:ext cx="1906587" cy="1549400"/>
            </a:xfrm>
            <a:custGeom>
              <a:avLst/>
              <a:gdLst>
                <a:gd name="T0" fmla="*/ 115621791 w 21600"/>
                <a:gd name="T1" fmla="*/ -9773 h 15695"/>
                <a:gd name="T2" fmla="*/ 168290462 w 21600"/>
                <a:gd name="T3" fmla="*/ 152955741 h 15695"/>
                <a:gd name="T4" fmla="*/ 115621791 w 21600"/>
                <a:gd name="T5" fmla="*/ -9773 h 15695"/>
                <a:gd name="T6" fmla="*/ 168290462 w 21600"/>
                <a:gd name="T7" fmla="*/ 152955741 h 15695"/>
                <a:gd name="T8" fmla="*/ 0 w 21600"/>
                <a:gd name="T9" fmla="*/ 152955741 h 15695"/>
                <a:gd name="T10" fmla="*/ 115621791 w 21600"/>
                <a:gd name="T11" fmla="*/ -9773 h 15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5695" fill="none">
                  <a:moveTo>
                    <a:pt x="14840" y="-1"/>
                  </a:moveTo>
                  <a:cubicBezTo>
                    <a:pt x="19155" y="4079"/>
                    <a:pt x="21600" y="9756"/>
                    <a:pt x="21600" y="15695"/>
                  </a:cubicBezTo>
                </a:path>
                <a:path w="21600" h="15695" stroke="0">
                  <a:moveTo>
                    <a:pt x="14840" y="-1"/>
                  </a:moveTo>
                  <a:cubicBezTo>
                    <a:pt x="19155" y="4079"/>
                    <a:pt x="21600" y="9756"/>
                    <a:pt x="21600" y="15695"/>
                  </a:cubicBezTo>
                  <a:lnTo>
                    <a:pt x="0" y="15695"/>
                  </a:lnTo>
                  <a:lnTo>
                    <a:pt x="14840" y="-1"/>
                  </a:lnTo>
                  <a:close/>
                </a:path>
              </a:pathLst>
            </a:custGeom>
            <a:noFill/>
            <a:ln w="9525">
              <a:solidFill>
                <a:srgbClr val="5B8156"/>
              </a:solidFill>
              <a:prstDash val="sysDot"/>
              <a:round/>
              <a:tailEnd type="triangle" w="med" len="med"/>
            </a:ln>
          </p:spPr>
          <p:txBody>
            <a:bodyPr wrap="none" anchor="ctr"/>
            <a:lstStyle/>
            <a:p>
              <a:endParaRPr lang="zh-CN" altLang="en-US"/>
            </a:p>
          </p:txBody>
        </p:sp>
        <p:sp>
          <p:nvSpPr>
            <p:cNvPr id="15" name="Arc 683"/>
            <p:cNvSpPr>
              <a:spLocks noChangeArrowheads="1"/>
            </p:cNvSpPr>
            <p:nvPr/>
          </p:nvSpPr>
          <p:spPr bwMode="auto">
            <a:xfrm rot="256945">
              <a:off x="7018916" y="2744709"/>
              <a:ext cx="620712" cy="898525"/>
            </a:xfrm>
            <a:custGeom>
              <a:avLst/>
              <a:gdLst>
                <a:gd name="T0" fmla="*/ 2673113 w 21600"/>
                <a:gd name="T1" fmla="*/ -835 h 31203"/>
                <a:gd name="T2" fmla="*/ 17837194 w 21600"/>
                <a:gd name="T3" fmla="*/ 17708743 h 31203"/>
                <a:gd name="T4" fmla="*/ 15875112 w 21600"/>
                <a:gd name="T5" fmla="*/ 25873189 h 31203"/>
                <a:gd name="T6" fmla="*/ 2673113 w 21600"/>
                <a:gd name="T7" fmla="*/ -835 h 31203"/>
                <a:gd name="T8" fmla="*/ 17837194 w 21600"/>
                <a:gd name="T9" fmla="*/ 17708743 h 31203"/>
                <a:gd name="T10" fmla="*/ 15875112 w 21600"/>
                <a:gd name="T11" fmla="*/ 25873189 h 31203"/>
                <a:gd name="T12" fmla="*/ 0 w 21600"/>
                <a:gd name="T13" fmla="*/ 17708743 h 31203"/>
                <a:gd name="T14" fmla="*/ 2673113 w 21600"/>
                <a:gd name="T15" fmla="*/ -835 h 312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31203" fill="none">
                  <a:moveTo>
                    <a:pt x="3237" y="-1"/>
                  </a:moveTo>
                  <a:cubicBezTo>
                    <a:pt x="13795" y="1600"/>
                    <a:pt x="21600" y="10676"/>
                    <a:pt x="21600" y="21356"/>
                  </a:cubicBezTo>
                  <a:cubicBezTo>
                    <a:pt x="21600" y="24780"/>
                    <a:pt x="20785" y="28155"/>
                    <a:pt x="19224" y="31202"/>
                  </a:cubicBezTo>
                </a:path>
                <a:path w="21600" h="31203" stroke="0">
                  <a:moveTo>
                    <a:pt x="3237" y="-1"/>
                  </a:moveTo>
                  <a:cubicBezTo>
                    <a:pt x="13795" y="1600"/>
                    <a:pt x="21600" y="10676"/>
                    <a:pt x="21600" y="21356"/>
                  </a:cubicBezTo>
                  <a:cubicBezTo>
                    <a:pt x="21600" y="24780"/>
                    <a:pt x="20785" y="28155"/>
                    <a:pt x="19224" y="31202"/>
                  </a:cubicBezTo>
                  <a:lnTo>
                    <a:pt x="0" y="21356"/>
                  </a:lnTo>
                  <a:lnTo>
                    <a:pt x="3237" y="-1"/>
                  </a:lnTo>
                  <a:close/>
                </a:path>
              </a:pathLst>
            </a:custGeom>
            <a:noFill/>
            <a:ln w="9525">
              <a:solidFill>
                <a:srgbClr val="5B8156"/>
              </a:solidFill>
              <a:prstDash val="sysDot"/>
              <a:round/>
              <a:tailEnd type="triangle" w="med" len="med"/>
            </a:ln>
          </p:spPr>
          <p:txBody>
            <a:bodyPr wrap="none" anchor="ctr"/>
            <a:lstStyle/>
            <a:p>
              <a:endParaRPr lang="zh-CN" altLang="en-US"/>
            </a:p>
          </p:txBody>
        </p:sp>
      </p:grpSp>
      <p:sp>
        <p:nvSpPr>
          <p:cNvPr id="16" name="Content Placeholder 2"/>
          <p:cNvSpPr txBox="1">
            <a:spLocks noChangeArrowheads="1"/>
          </p:cNvSpPr>
          <p:nvPr/>
        </p:nvSpPr>
        <p:spPr bwMode="auto">
          <a:xfrm>
            <a:off x="4459289" y="2267992"/>
            <a:ext cx="99060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5484" tIns="52741" rIns="105484" bIns="52741"/>
          <a:lstStyle/>
          <a:p>
            <a:pPr algn="ctr" eaLnBrk="1" hangingPunct="1">
              <a:lnSpc>
                <a:spcPct val="120000"/>
              </a:lnSpc>
              <a:buFont typeface="Arial" panose="020B0604020202020204" pitchFamily="34" charset="0"/>
              <a:buNone/>
            </a:pPr>
            <a:r>
              <a:rPr lang="zh-CN" altLang="en-US" sz="1400">
                <a:solidFill>
                  <a:srgbClr val="7F7F7F"/>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en-US" sz="140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Content Placeholder 2"/>
          <p:cNvSpPr txBox="1">
            <a:spLocks noChangeArrowheads="1"/>
          </p:cNvSpPr>
          <p:nvPr/>
        </p:nvSpPr>
        <p:spPr bwMode="auto">
          <a:xfrm>
            <a:off x="4106864" y="5695404"/>
            <a:ext cx="9906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5484" tIns="52741" rIns="105484" bIns="52741"/>
          <a:lstStyle/>
          <a:p>
            <a:pPr algn="ctr" eaLnBrk="1" hangingPunct="1">
              <a:lnSpc>
                <a:spcPct val="120000"/>
              </a:lnSpc>
              <a:buFont typeface="Arial" panose="020B0604020202020204" pitchFamily="34" charset="0"/>
              <a:buNone/>
            </a:pPr>
            <a:r>
              <a:rPr lang="zh-CN" altLang="en-US" sz="1400">
                <a:solidFill>
                  <a:srgbClr val="7F7F7F"/>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en-US" sz="140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Content Placeholder 2"/>
          <p:cNvSpPr txBox="1">
            <a:spLocks noChangeArrowheads="1"/>
          </p:cNvSpPr>
          <p:nvPr/>
        </p:nvSpPr>
        <p:spPr bwMode="auto">
          <a:xfrm>
            <a:off x="1300164" y="4038054"/>
            <a:ext cx="9906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5484" tIns="52741" rIns="105484" bIns="52741"/>
          <a:lstStyle/>
          <a:p>
            <a:pPr algn="ctr" eaLnBrk="1" hangingPunct="1">
              <a:lnSpc>
                <a:spcPct val="120000"/>
              </a:lnSpc>
              <a:buFont typeface="Arial" panose="020B0604020202020204" pitchFamily="34" charset="0"/>
              <a:buNone/>
            </a:pPr>
            <a:r>
              <a:rPr lang="zh-CN" altLang="en-US" sz="1400">
                <a:solidFill>
                  <a:srgbClr val="7F7F7F"/>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en-US" sz="140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9" name="Group 17"/>
          <p:cNvGrpSpPr/>
          <p:nvPr/>
        </p:nvGrpSpPr>
        <p:grpSpPr>
          <a:xfrm>
            <a:off x="2697278" y="5328599"/>
            <a:ext cx="436704" cy="436704"/>
            <a:chOff x="5607370" y="3562829"/>
            <a:chExt cx="587140" cy="587140"/>
          </a:xfrm>
          <a:solidFill>
            <a:schemeClr val="bg1"/>
          </a:solidFill>
        </p:grpSpPr>
        <p:sp>
          <p:nvSpPr>
            <p:cNvPr id="20" name="Freeform 15"/>
            <p:cNvSpPr>
              <a:spLocks noEditPoints="1"/>
            </p:cNvSpPr>
            <p:nvPr/>
          </p:nvSpPr>
          <p:spPr bwMode="auto">
            <a:xfrm>
              <a:off x="5746497" y="3702123"/>
              <a:ext cx="308897" cy="308544"/>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grpFill/>
            <a:ln>
              <a:noFill/>
            </a:ln>
          </p:spPr>
          <p:txBody>
            <a:bodyPr lIns="105484" tIns="52741" rIns="105484" bIns="52741"/>
            <a:lstStyle/>
            <a:p>
              <a:pPr algn="just" eaLnBrk="1" hangingPunct="1">
                <a:lnSpc>
                  <a:spcPct val="120000"/>
                </a:lnSpc>
                <a:spcBef>
                  <a:spcPts val="0"/>
                </a:spcBef>
                <a:spcAft>
                  <a:spcPts val="0"/>
                </a:spcAft>
                <a:defRPr/>
              </a:pPr>
              <a:endParaRPr lang="en-US" sz="900" noProof="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23"/>
            <p:cNvSpPr>
              <a:spLocks noEditPoints="1"/>
            </p:cNvSpPr>
            <p:nvPr/>
          </p:nvSpPr>
          <p:spPr bwMode="auto">
            <a:xfrm>
              <a:off x="5607370" y="3562829"/>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lIns="105484" tIns="52741" rIns="105484" bIns="52741"/>
            <a:lstStyle/>
            <a:p>
              <a:pPr algn="just" eaLnBrk="1" hangingPunct="1">
                <a:lnSpc>
                  <a:spcPct val="120000"/>
                </a:lnSpc>
                <a:spcBef>
                  <a:spcPts val="0"/>
                </a:spcBef>
                <a:spcAft>
                  <a:spcPts val="0"/>
                </a:spcAft>
                <a:defRPr/>
              </a:pPr>
              <a:endParaRPr lang="en-US" sz="900" noProof="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20"/>
          <p:cNvGrpSpPr/>
          <p:nvPr/>
        </p:nvGrpSpPr>
        <p:grpSpPr>
          <a:xfrm>
            <a:off x="2695200" y="2230993"/>
            <a:ext cx="627243" cy="627243"/>
            <a:chOff x="6665323" y="3562825"/>
            <a:chExt cx="587140" cy="587140"/>
          </a:xfrm>
          <a:solidFill>
            <a:schemeClr val="bg1"/>
          </a:solidFill>
        </p:grpSpPr>
        <p:sp>
          <p:nvSpPr>
            <p:cNvPr id="23" name="Freeform 19"/>
            <p:cNvSpPr>
              <a:spLocks noEditPoints="1"/>
            </p:cNvSpPr>
            <p:nvPr/>
          </p:nvSpPr>
          <p:spPr bwMode="auto">
            <a:xfrm>
              <a:off x="6808144" y="3735126"/>
              <a:ext cx="301499" cy="242538"/>
            </a:xfrm>
            <a:custGeom>
              <a:avLst/>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grpFill/>
            <a:ln>
              <a:noFill/>
            </a:ln>
          </p:spPr>
          <p:txBody>
            <a:bodyPr lIns="105484" tIns="52741" rIns="105484" bIns="52741"/>
            <a:lstStyle/>
            <a:p>
              <a:pPr algn="just" eaLnBrk="1" hangingPunct="1">
                <a:lnSpc>
                  <a:spcPct val="120000"/>
                </a:lnSpc>
                <a:spcBef>
                  <a:spcPts val="0"/>
                </a:spcBef>
                <a:spcAft>
                  <a:spcPts val="0"/>
                </a:spcAft>
                <a:defRPr/>
              </a:pPr>
              <a:endParaRPr lang="en-US" sz="900" noProof="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a:spLocks noEditPoints="1"/>
            </p:cNvSpPr>
            <p:nvPr/>
          </p:nvSpPr>
          <p:spPr bwMode="auto">
            <a:xfrm>
              <a:off x="6665323"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lIns="105484" tIns="52741" rIns="105484" bIns="52741"/>
            <a:lstStyle/>
            <a:p>
              <a:pPr algn="just" eaLnBrk="1" hangingPunct="1">
                <a:lnSpc>
                  <a:spcPct val="120000"/>
                </a:lnSpc>
                <a:spcBef>
                  <a:spcPts val="0"/>
                </a:spcBef>
                <a:spcAft>
                  <a:spcPts val="0"/>
                </a:spcAft>
                <a:defRPr/>
              </a:pPr>
              <a:endParaRPr lang="en-US" sz="900" noProof="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5" name="Group 23"/>
          <p:cNvGrpSpPr/>
          <p:nvPr/>
        </p:nvGrpSpPr>
        <p:grpSpPr>
          <a:xfrm>
            <a:off x="3643562" y="4088348"/>
            <a:ext cx="436704" cy="436704"/>
            <a:chOff x="7740352" y="3562825"/>
            <a:chExt cx="587140" cy="587140"/>
          </a:xfrm>
          <a:solidFill>
            <a:schemeClr val="bg1"/>
          </a:solidFill>
        </p:grpSpPr>
        <p:sp>
          <p:nvSpPr>
            <p:cNvPr id="26" name="Freeform 24"/>
            <p:cNvSpPr>
              <a:spLocks noEditPoints="1"/>
            </p:cNvSpPr>
            <p:nvPr/>
          </p:nvSpPr>
          <p:spPr bwMode="auto">
            <a:xfrm>
              <a:off x="7740352"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lIns="105484" tIns="52741" rIns="105484" bIns="52741"/>
            <a:lstStyle/>
            <a:p>
              <a:pPr algn="just" eaLnBrk="1" hangingPunct="1">
                <a:lnSpc>
                  <a:spcPct val="120000"/>
                </a:lnSpc>
                <a:spcBef>
                  <a:spcPts val="0"/>
                </a:spcBef>
                <a:spcAft>
                  <a:spcPts val="0"/>
                </a:spcAft>
                <a:defRPr/>
              </a:pPr>
              <a:endParaRPr lang="en-US" sz="900" noProof="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7"/>
            <p:cNvSpPr>
              <a:spLocks noEditPoints="1"/>
            </p:cNvSpPr>
            <p:nvPr/>
          </p:nvSpPr>
          <p:spPr bwMode="auto">
            <a:xfrm>
              <a:off x="7931746" y="3722078"/>
              <a:ext cx="204352" cy="268635"/>
            </a:xfrm>
            <a:custGeom>
              <a:avLst/>
              <a:gdLst>
                <a:gd name="T0" fmla="*/ 96 w 256"/>
                <a:gd name="T1" fmla="*/ 48 h 336"/>
                <a:gd name="T2" fmla="*/ 48 w 256"/>
                <a:gd name="T3" fmla="*/ 0 h 336"/>
                <a:gd name="T4" fmla="*/ 0 w 256"/>
                <a:gd name="T5" fmla="*/ 48 h 336"/>
                <a:gd name="T6" fmla="*/ 29 w 256"/>
                <a:gd name="T7" fmla="*/ 92 h 336"/>
                <a:gd name="T8" fmla="*/ 29 w 256"/>
                <a:gd name="T9" fmla="*/ 244 h 336"/>
                <a:gd name="T10" fmla="*/ 0 w 256"/>
                <a:gd name="T11" fmla="*/ 288 h 336"/>
                <a:gd name="T12" fmla="*/ 48 w 256"/>
                <a:gd name="T13" fmla="*/ 336 h 336"/>
                <a:gd name="T14" fmla="*/ 96 w 256"/>
                <a:gd name="T15" fmla="*/ 288 h 336"/>
                <a:gd name="T16" fmla="*/ 67 w 256"/>
                <a:gd name="T17" fmla="*/ 244 h 336"/>
                <a:gd name="T18" fmla="*/ 67 w 256"/>
                <a:gd name="T19" fmla="*/ 92 h 336"/>
                <a:gd name="T20" fmla="*/ 96 w 256"/>
                <a:gd name="T21" fmla="*/ 48 h 336"/>
                <a:gd name="T22" fmla="*/ 75 w 256"/>
                <a:gd name="T23" fmla="*/ 288 h 336"/>
                <a:gd name="T24" fmla="*/ 48 w 256"/>
                <a:gd name="T25" fmla="*/ 316 h 336"/>
                <a:gd name="T26" fmla="*/ 20 w 256"/>
                <a:gd name="T27" fmla="*/ 288 h 336"/>
                <a:gd name="T28" fmla="*/ 48 w 256"/>
                <a:gd name="T29" fmla="*/ 260 h 336"/>
                <a:gd name="T30" fmla="*/ 75 w 256"/>
                <a:gd name="T31" fmla="*/ 288 h 336"/>
                <a:gd name="T32" fmla="*/ 48 w 256"/>
                <a:gd name="T33" fmla="*/ 76 h 336"/>
                <a:gd name="T34" fmla="*/ 20 w 256"/>
                <a:gd name="T35" fmla="*/ 48 h 336"/>
                <a:gd name="T36" fmla="*/ 48 w 256"/>
                <a:gd name="T37" fmla="*/ 20 h 336"/>
                <a:gd name="T38" fmla="*/ 75 w 256"/>
                <a:gd name="T39" fmla="*/ 48 h 336"/>
                <a:gd name="T40" fmla="*/ 48 w 256"/>
                <a:gd name="T41" fmla="*/ 76 h 336"/>
                <a:gd name="T42" fmla="*/ 227 w 256"/>
                <a:gd name="T43" fmla="*/ 244 h 336"/>
                <a:gd name="T44" fmla="*/ 227 w 256"/>
                <a:gd name="T45" fmla="*/ 92 h 336"/>
                <a:gd name="T46" fmla="*/ 256 w 256"/>
                <a:gd name="T47" fmla="*/ 48 h 336"/>
                <a:gd name="T48" fmla="*/ 208 w 256"/>
                <a:gd name="T49" fmla="*/ 0 h 336"/>
                <a:gd name="T50" fmla="*/ 160 w 256"/>
                <a:gd name="T51" fmla="*/ 48 h 336"/>
                <a:gd name="T52" fmla="*/ 189 w 256"/>
                <a:gd name="T53" fmla="*/ 92 h 336"/>
                <a:gd name="T54" fmla="*/ 189 w 256"/>
                <a:gd name="T55" fmla="*/ 244 h 336"/>
                <a:gd name="T56" fmla="*/ 160 w 256"/>
                <a:gd name="T57" fmla="*/ 288 h 336"/>
                <a:gd name="T58" fmla="*/ 208 w 256"/>
                <a:gd name="T59" fmla="*/ 336 h 336"/>
                <a:gd name="T60" fmla="*/ 256 w 256"/>
                <a:gd name="T61" fmla="*/ 288 h 336"/>
                <a:gd name="T62" fmla="*/ 227 w 256"/>
                <a:gd name="T63" fmla="*/ 244 h 336"/>
                <a:gd name="T64" fmla="*/ 180 w 256"/>
                <a:gd name="T65" fmla="*/ 48 h 336"/>
                <a:gd name="T66" fmla="*/ 208 w 256"/>
                <a:gd name="T67" fmla="*/ 20 h 336"/>
                <a:gd name="T68" fmla="*/ 235 w 256"/>
                <a:gd name="T69" fmla="*/ 48 h 336"/>
                <a:gd name="T70" fmla="*/ 208 w 256"/>
                <a:gd name="T71" fmla="*/ 76 h 336"/>
                <a:gd name="T72" fmla="*/ 180 w 256"/>
                <a:gd name="T73" fmla="*/ 48 h 336"/>
                <a:gd name="T74" fmla="*/ 208 w 256"/>
                <a:gd name="T75" fmla="*/ 316 h 336"/>
                <a:gd name="T76" fmla="*/ 180 w 256"/>
                <a:gd name="T77" fmla="*/ 288 h 336"/>
                <a:gd name="T78" fmla="*/ 208 w 256"/>
                <a:gd name="T79" fmla="*/ 260 h 336"/>
                <a:gd name="T80" fmla="*/ 235 w 256"/>
                <a:gd name="T81" fmla="*/ 288 h 336"/>
                <a:gd name="T82" fmla="*/ 208 w 256"/>
                <a:gd name="T83" fmla="*/ 31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336">
                  <a:moveTo>
                    <a:pt x="96" y="48"/>
                  </a:move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1"/>
                    <a:pt x="67" y="244"/>
                  </a:cubicBezTo>
                  <a:cubicBezTo>
                    <a:pt x="67" y="92"/>
                    <a:pt x="67" y="92"/>
                    <a:pt x="67" y="92"/>
                  </a:cubicBezTo>
                  <a:cubicBezTo>
                    <a:pt x="84" y="85"/>
                    <a:pt x="96" y="68"/>
                    <a:pt x="96" y="48"/>
                  </a:cubicBezTo>
                  <a:close/>
                  <a:moveTo>
                    <a:pt x="75" y="288"/>
                  </a:moveTo>
                  <a:cubicBezTo>
                    <a:pt x="75" y="303"/>
                    <a:pt x="63" y="316"/>
                    <a:pt x="48" y="316"/>
                  </a:cubicBezTo>
                  <a:cubicBezTo>
                    <a:pt x="32" y="316"/>
                    <a:pt x="20" y="303"/>
                    <a:pt x="20" y="288"/>
                  </a:cubicBezTo>
                  <a:cubicBezTo>
                    <a:pt x="20" y="273"/>
                    <a:pt x="32" y="260"/>
                    <a:pt x="48" y="260"/>
                  </a:cubicBezTo>
                  <a:cubicBezTo>
                    <a:pt x="63" y="260"/>
                    <a:pt x="75" y="273"/>
                    <a:pt x="75" y="288"/>
                  </a:cubicBezTo>
                  <a:close/>
                  <a:moveTo>
                    <a:pt x="48" y="76"/>
                  </a:moveTo>
                  <a:cubicBezTo>
                    <a:pt x="32" y="76"/>
                    <a:pt x="20" y="63"/>
                    <a:pt x="20" y="48"/>
                  </a:cubicBezTo>
                  <a:cubicBezTo>
                    <a:pt x="20" y="33"/>
                    <a:pt x="32" y="20"/>
                    <a:pt x="48" y="20"/>
                  </a:cubicBezTo>
                  <a:cubicBezTo>
                    <a:pt x="63" y="20"/>
                    <a:pt x="75" y="33"/>
                    <a:pt x="75" y="48"/>
                  </a:cubicBezTo>
                  <a:cubicBezTo>
                    <a:pt x="75" y="63"/>
                    <a:pt x="63" y="76"/>
                    <a:pt x="48" y="76"/>
                  </a:cubicBezTo>
                  <a:close/>
                  <a:moveTo>
                    <a:pt x="227" y="244"/>
                  </a:moveTo>
                  <a:cubicBezTo>
                    <a:pt x="227" y="92"/>
                    <a:pt x="227" y="92"/>
                    <a:pt x="227" y="92"/>
                  </a:cubicBezTo>
                  <a:cubicBezTo>
                    <a:pt x="244" y="85"/>
                    <a:pt x="256" y="68"/>
                    <a:pt x="256" y="48"/>
                  </a:cubicBezTo>
                  <a:cubicBezTo>
                    <a:pt x="256" y="21"/>
                    <a:pt x="234" y="0"/>
                    <a:pt x="208" y="0"/>
                  </a:cubicBezTo>
                  <a:cubicBezTo>
                    <a:pt x="181" y="0"/>
                    <a:pt x="160" y="21"/>
                    <a:pt x="160" y="48"/>
                  </a:cubicBezTo>
                  <a:cubicBezTo>
                    <a:pt x="160" y="68"/>
                    <a:pt x="172" y="85"/>
                    <a:pt x="189" y="92"/>
                  </a:cubicBezTo>
                  <a:cubicBezTo>
                    <a:pt x="189" y="244"/>
                    <a:pt x="189" y="244"/>
                    <a:pt x="189" y="244"/>
                  </a:cubicBezTo>
                  <a:cubicBezTo>
                    <a:pt x="172" y="251"/>
                    <a:pt x="160" y="268"/>
                    <a:pt x="160" y="288"/>
                  </a:cubicBezTo>
                  <a:cubicBezTo>
                    <a:pt x="160" y="314"/>
                    <a:pt x="181" y="336"/>
                    <a:pt x="208" y="336"/>
                  </a:cubicBezTo>
                  <a:cubicBezTo>
                    <a:pt x="234" y="336"/>
                    <a:pt x="256" y="314"/>
                    <a:pt x="256" y="288"/>
                  </a:cubicBezTo>
                  <a:cubicBezTo>
                    <a:pt x="256" y="268"/>
                    <a:pt x="244" y="251"/>
                    <a:pt x="227" y="244"/>
                  </a:cubicBezTo>
                  <a:close/>
                  <a:moveTo>
                    <a:pt x="180" y="48"/>
                  </a:moveTo>
                  <a:cubicBezTo>
                    <a:pt x="180" y="33"/>
                    <a:pt x="192" y="20"/>
                    <a:pt x="208" y="20"/>
                  </a:cubicBezTo>
                  <a:cubicBezTo>
                    <a:pt x="223" y="20"/>
                    <a:pt x="235" y="33"/>
                    <a:pt x="235" y="48"/>
                  </a:cubicBezTo>
                  <a:cubicBezTo>
                    <a:pt x="235" y="63"/>
                    <a:pt x="223" y="76"/>
                    <a:pt x="208" y="76"/>
                  </a:cubicBezTo>
                  <a:cubicBezTo>
                    <a:pt x="192" y="76"/>
                    <a:pt x="180" y="63"/>
                    <a:pt x="180" y="48"/>
                  </a:cubicBezTo>
                  <a:close/>
                  <a:moveTo>
                    <a:pt x="208" y="316"/>
                  </a:moveTo>
                  <a:cubicBezTo>
                    <a:pt x="192" y="316"/>
                    <a:pt x="180" y="303"/>
                    <a:pt x="180" y="288"/>
                  </a:cubicBezTo>
                  <a:cubicBezTo>
                    <a:pt x="180" y="273"/>
                    <a:pt x="192" y="260"/>
                    <a:pt x="208" y="260"/>
                  </a:cubicBezTo>
                  <a:cubicBezTo>
                    <a:pt x="223" y="260"/>
                    <a:pt x="235" y="273"/>
                    <a:pt x="235" y="288"/>
                  </a:cubicBezTo>
                  <a:cubicBezTo>
                    <a:pt x="235" y="303"/>
                    <a:pt x="223" y="316"/>
                    <a:pt x="208" y="316"/>
                  </a:cubicBezTo>
                  <a:close/>
                </a:path>
              </a:pathLst>
            </a:custGeom>
            <a:grpFill/>
            <a:ln>
              <a:noFill/>
            </a:ln>
          </p:spPr>
          <p:txBody>
            <a:bodyPr lIns="105484" tIns="52741" rIns="105484" bIns="52741"/>
            <a:lstStyle/>
            <a:p>
              <a:pPr algn="just" eaLnBrk="1" hangingPunct="1">
                <a:lnSpc>
                  <a:spcPct val="120000"/>
                </a:lnSpc>
                <a:spcBef>
                  <a:spcPts val="0"/>
                </a:spcBef>
                <a:spcAft>
                  <a:spcPts val="0"/>
                </a:spcAft>
                <a:defRPr/>
              </a:pPr>
              <a:endParaRPr lang="en-US" sz="900" noProof="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8" name="椭圆 27"/>
          <p:cNvSpPr/>
          <p:nvPr/>
        </p:nvSpPr>
        <p:spPr>
          <a:xfrm>
            <a:off x="6128851" y="2628023"/>
            <a:ext cx="576622" cy="576785"/>
          </a:xfrm>
          <a:prstGeom prst="ellipse">
            <a:avLst/>
          </a:prstGeom>
          <a:solidFill>
            <a:srgbClr val="A7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1</a:t>
            </a:r>
            <a:endParaRPr lang="zh-CN" altLang="en-US" dirty="0">
              <a:latin typeface="Impact MT Std" pitchFamily="34" charset="0"/>
              <a:ea typeface="微软雅黑" panose="020B0503020204020204" pitchFamily="34" charset="-122"/>
            </a:endParaRPr>
          </a:p>
        </p:txBody>
      </p:sp>
      <p:cxnSp>
        <p:nvCxnSpPr>
          <p:cNvPr id="29" name="直接连接符 28"/>
          <p:cNvCxnSpPr/>
          <p:nvPr/>
        </p:nvCxnSpPr>
        <p:spPr>
          <a:xfrm>
            <a:off x="6693289" y="2894755"/>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0" name="标题 11"/>
          <p:cNvSpPr txBox="1"/>
          <p:nvPr/>
        </p:nvSpPr>
        <p:spPr>
          <a:xfrm>
            <a:off x="7722830" y="2674167"/>
            <a:ext cx="3515645"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椭圆 30"/>
          <p:cNvSpPr/>
          <p:nvPr/>
        </p:nvSpPr>
        <p:spPr>
          <a:xfrm>
            <a:off x="6128852" y="3816452"/>
            <a:ext cx="576622" cy="576785"/>
          </a:xfrm>
          <a:prstGeom prst="ellipse">
            <a:avLst/>
          </a:prstGeom>
          <a:solidFill>
            <a:srgbClr val="F76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2</a:t>
            </a:r>
            <a:endParaRPr lang="zh-CN" altLang="en-US" dirty="0">
              <a:latin typeface="Impact MT Std" pitchFamily="34" charset="0"/>
              <a:ea typeface="微软雅黑" panose="020B0503020204020204" pitchFamily="34" charset="-122"/>
            </a:endParaRPr>
          </a:p>
        </p:txBody>
      </p:sp>
      <p:cxnSp>
        <p:nvCxnSpPr>
          <p:cNvPr id="32" name="直接连接符 31"/>
          <p:cNvCxnSpPr/>
          <p:nvPr/>
        </p:nvCxnSpPr>
        <p:spPr>
          <a:xfrm>
            <a:off x="6693290" y="4083184"/>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3" name="标题 11"/>
          <p:cNvSpPr txBox="1"/>
          <p:nvPr/>
        </p:nvSpPr>
        <p:spPr>
          <a:xfrm>
            <a:off x="7722831" y="3862596"/>
            <a:ext cx="3515645"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椭圆 33"/>
          <p:cNvSpPr/>
          <p:nvPr/>
        </p:nvSpPr>
        <p:spPr>
          <a:xfrm>
            <a:off x="6128852" y="5066285"/>
            <a:ext cx="576622" cy="576785"/>
          </a:xfrm>
          <a:prstGeom prst="ellipse">
            <a:avLst/>
          </a:prstGeom>
          <a:solidFill>
            <a:srgbClr val="A7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3</a:t>
            </a:r>
            <a:endParaRPr lang="zh-CN" altLang="en-US" dirty="0">
              <a:latin typeface="Impact MT Std" pitchFamily="34" charset="0"/>
              <a:ea typeface="微软雅黑" panose="020B0503020204020204" pitchFamily="34" charset="-122"/>
            </a:endParaRPr>
          </a:p>
        </p:txBody>
      </p:sp>
      <p:cxnSp>
        <p:nvCxnSpPr>
          <p:cNvPr id="35" name="直接连接符 34"/>
          <p:cNvCxnSpPr/>
          <p:nvPr/>
        </p:nvCxnSpPr>
        <p:spPr>
          <a:xfrm>
            <a:off x="6693290" y="5333017"/>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6" name="标题 11"/>
          <p:cNvSpPr txBox="1"/>
          <p:nvPr/>
        </p:nvSpPr>
        <p:spPr>
          <a:xfrm>
            <a:off x="7722831" y="5112429"/>
            <a:ext cx="3515645"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2400" fill="hold"/>
                                        <p:tgtEl>
                                          <p:spTgt spid="5"/>
                                        </p:tgtEl>
                                        <p:attrNameLst>
                                          <p:attrName>ppt_w</p:attrName>
                                        </p:attrNameLst>
                                      </p:cBhvr>
                                      <p:tavLst>
                                        <p:tav tm="0">
                                          <p:val>
                                            <p:fltVal val="0"/>
                                          </p:val>
                                        </p:tav>
                                        <p:tav tm="100000">
                                          <p:val>
                                            <p:strVal val="#ppt_w"/>
                                          </p:val>
                                        </p:tav>
                                      </p:tavLst>
                                    </p:anim>
                                    <p:anim calcmode="lin" valueType="num">
                                      <p:cBhvr>
                                        <p:cTn id="13" dur="2400" fill="hold"/>
                                        <p:tgtEl>
                                          <p:spTgt spid="5"/>
                                        </p:tgtEl>
                                        <p:attrNameLst>
                                          <p:attrName>ppt_h</p:attrName>
                                        </p:attrNameLst>
                                      </p:cBhvr>
                                      <p:tavLst>
                                        <p:tav tm="0">
                                          <p:val>
                                            <p:fltVal val="0"/>
                                          </p:val>
                                        </p:tav>
                                        <p:tav tm="100000">
                                          <p:val>
                                            <p:strVal val="#ppt_h"/>
                                          </p:val>
                                        </p:tav>
                                      </p:tavLst>
                                    </p:anim>
                                    <p:anim calcmode="lin" valueType="num">
                                      <p:cBhvr>
                                        <p:cTn id="14" dur="2400" fill="hold"/>
                                        <p:tgtEl>
                                          <p:spTgt spid="5"/>
                                        </p:tgtEl>
                                        <p:attrNameLst>
                                          <p:attrName>style.rotation</p:attrName>
                                        </p:attrNameLst>
                                      </p:cBhvr>
                                      <p:tavLst>
                                        <p:tav tm="0">
                                          <p:val>
                                            <p:fltVal val="90"/>
                                          </p:val>
                                        </p:tav>
                                        <p:tav tm="100000">
                                          <p:val>
                                            <p:fltVal val="0"/>
                                          </p:val>
                                        </p:tav>
                                      </p:tavLst>
                                    </p:anim>
                                    <p:animEffect transition="in" filter="fade">
                                      <p:cBhvr>
                                        <p:cTn id="15" dur="2400"/>
                                        <p:tgtEl>
                                          <p:spTgt spid="5"/>
                                        </p:tgtEl>
                                      </p:cBhvr>
                                    </p:animEffect>
                                  </p:childTnLst>
                                </p:cTn>
                              </p:par>
                              <p:par>
                                <p:cTn id="16" presetID="53" presetClass="entr" presetSubtype="16" fill="hold" nodeType="withEffect">
                                  <p:stCondLst>
                                    <p:cond delay="250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fltVal val="0"/>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animEffect transition="in" filter="fade">
                                      <p:cBhvr>
                                        <p:cTn id="20" dur="500"/>
                                        <p:tgtEl>
                                          <p:spTgt spid="22"/>
                                        </p:tgtEl>
                                      </p:cBhvr>
                                    </p:animEffect>
                                  </p:childTnLst>
                                </p:cTn>
                              </p:par>
                              <p:par>
                                <p:cTn id="21" presetID="53" presetClass="entr" presetSubtype="16" fill="hold" nodeType="withEffect">
                                  <p:stCondLst>
                                    <p:cond delay="300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par>
                                <p:cTn id="26" presetID="53" presetClass="entr" presetSubtype="16" fill="hold" nodeType="withEffect">
                                  <p:stCondLst>
                                    <p:cond delay="350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par>
                                <p:cTn id="31" presetID="22" presetClass="entr" presetSubtype="8" fill="hold" grpId="0" nodeType="withEffect">
                                  <p:stCondLst>
                                    <p:cond delay="400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par>
                                <p:cTn id="34" presetID="22" presetClass="entr" presetSubtype="8" fill="hold" grpId="0" nodeType="withEffect">
                                  <p:stCondLst>
                                    <p:cond delay="400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par>
                                <p:cTn id="37" presetID="22" presetClass="entr" presetSubtype="8" fill="hold" grpId="0" nodeType="withEffect">
                                  <p:stCondLst>
                                    <p:cond delay="400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250"/>
                                        <p:tgtEl>
                                          <p:spTgt spid="28"/>
                                        </p:tgtEl>
                                      </p:cBhvr>
                                    </p:animEffect>
                                  </p:childTnLst>
                                </p:cTn>
                              </p:par>
                            </p:childTnLst>
                          </p:cTn>
                        </p:par>
                        <p:par>
                          <p:cTn id="44" fill="hold">
                            <p:stCondLst>
                              <p:cond delay="1500"/>
                            </p:stCondLst>
                            <p:childTnLst>
                              <p:par>
                                <p:cTn id="45" presetID="22" presetClass="entr" presetSubtype="8" fill="hold"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250"/>
                                        <p:tgtEl>
                                          <p:spTgt spid="29"/>
                                        </p:tgtEl>
                                      </p:cBhvr>
                                    </p:animEffect>
                                  </p:childTnLst>
                                </p:cTn>
                              </p:par>
                            </p:childTnLst>
                          </p:cTn>
                        </p:par>
                        <p:par>
                          <p:cTn id="48" fill="hold">
                            <p:stCondLst>
                              <p:cond delay="2000"/>
                            </p:stCondLst>
                            <p:childTnLst>
                              <p:par>
                                <p:cTn id="49" presetID="53" presetClass="entr" presetSubtype="16"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p:cTn id="51" dur="250" fill="hold"/>
                                        <p:tgtEl>
                                          <p:spTgt spid="30"/>
                                        </p:tgtEl>
                                        <p:attrNameLst>
                                          <p:attrName>ppt_w</p:attrName>
                                        </p:attrNameLst>
                                      </p:cBhvr>
                                      <p:tavLst>
                                        <p:tav tm="0">
                                          <p:val>
                                            <p:fltVal val="0"/>
                                          </p:val>
                                        </p:tav>
                                        <p:tav tm="100000">
                                          <p:val>
                                            <p:strVal val="#ppt_w"/>
                                          </p:val>
                                        </p:tav>
                                      </p:tavLst>
                                    </p:anim>
                                    <p:anim calcmode="lin" valueType="num">
                                      <p:cBhvr>
                                        <p:cTn id="52" dur="250" fill="hold"/>
                                        <p:tgtEl>
                                          <p:spTgt spid="30"/>
                                        </p:tgtEl>
                                        <p:attrNameLst>
                                          <p:attrName>ppt_h</p:attrName>
                                        </p:attrNameLst>
                                      </p:cBhvr>
                                      <p:tavLst>
                                        <p:tav tm="0">
                                          <p:val>
                                            <p:fltVal val="0"/>
                                          </p:val>
                                        </p:tav>
                                        <p:tav tm="100000">
                                          <p:val>
                                            <p:strVal val="#ppt_h"/>
                                          </p:val>
                                        </p:tav>
                                      </p:tavLst>
                                    </p:anim>
                                    <p:animEffect transition="in" filter="fade">
                                      <p:cBhvr>
                                        <p:cTn id="53" dur="250"/>
                                        <p:tgtEl>
                                          <p:spTgt spid="30"/>
                                        </p:tgtEl>
                                      </p:cBhvr>
                                    </p:animEffect>
                                  </p:childTnLst>
                                </p:cTn>
                              </p:par>
                            </p:childTnLst>
                          </p:cTn>
                        </p:par>
                        <p:par>
                          <p:cTn id="54" fill="hold">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250"/>
                                        <p:tgtEl>
                                          <p:spTgt spid="31"/>
                                        </p:tgtEl>
                                      </p:cBhvr>
                                    </p:animEffect>
                                  </p:childTnLst>
                                </p:cTn>
                              </p:par>
                            </p:childTnLst>
                          </p:cTn>
                        </p:par>
                        <p:par>
                          <p:cTn id="58" fill="hold">
                            <p:stCondLst>
                              <p:cond delay="3000"/>
                            </p:stCondLst>
                            <p:childTnLst>
                              <p:par>
                                <p:cTn id="59" presetID="22" presetClass="entr" presetSubtype="8"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left)">
                                      <p:cBhvr>
                                        <p:cTn id="61" dur="250"/>
                                        <p:tgtEl>
                                          <p:spTgt spid="32"/>
                                        </p:tgtEl>
                                      </p:cBhvr>
                                    </p:animEffect>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250" fill="hold"/>
                                        <p:tgtEl>
                                          <p:spTgt spid="33"/>
                                        </p:tgtEl>
                                        <p:attrNameLst>
                                          <p:attrName>ppt_w</p:attrName>
                                        </p:attrNameLst>
                                      </p:cBhvr>
                                      <p:tavLst>
                                        <p:tav tm="0">
                                          <p:val>
                                            <p:fltVal val="0"/>
                                          </p:val>
                                        </p:tav>
                                        <p:tav tm="100000">
                                          <p:val>
                                            <p:strVal val="#ppt_w"/>
                                          </p:val>
                                        </p:tav>
                                      </p:tavLst>
                                    </p:anim>
                                    <p:anim calcmode="lin" valueType="num">
                                      <p:cBhvr>
                                        <p:cTn id="66" dur="250" fill="hold"/>
                                        <p:tgtEl>
                                          <p:spTgt spid="33"/>
                                        </p:tgtEl>
                                        <p:attrNameLst>
                                          <p:attrName>ppt_h</p:attrName>
                                        </p:attrNameLst>
                                      </p:cBhvr>
                                      <p:tavLst>
                                        <p:tav tm="0">
                                          <p:val>
                                            <p:fltVal val="0"/>
                                          </p:val>
                                        </p:tav>
                                        <p:tav tm="100000">
                                          <p:val>
                                            <p:strVal val="#ppt_h"/>
                                          </p:val>
                                        </p:tav>
                                      </p:tavLst>
                                    </p:anim>
                                    <p:animEffect transition="in" filter="fade">
                                      <p:cBhvr>
                                        <p:cTn id="67" dur="250"/>
                                        <p:tgtEl>
                                          <p:spTgt spid="33"/>
                                        </p:tgtEl>
                                      </p:cBhvr>
                                    </p:animEffect>
                                  </p:childTnLst>
                                </p:cTn>
                              </p:par>
                            </p:childTnLst>
                          </p:cTn>
                        </p:par>
                        <p:par>
                          <p:cTn id="68" fill="hold">
                            <p:stCondLst>
                              <p:cond delay="4000"/>
                            </p:stCondLst>
                            <p:childTnLst>
                              <p:par>
                                <p:cTn id="69" presetID="10" presetClass="entr" presetSubtype="0"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250"/>
                                        <p:tgtEl>
                                          <p:spTgt spid="34"/>
                                        </p:tgtEl>
                                      </p:cBhvr>
                                    </p:animEffect>
                                  </p:childTnLst>
                                </p:cTn>
                              </p:par>
                            </p:childTnLst>
                          </p:cTn>
                        </p:par>
                        <p:par>
                          <p:cTn id="72" fill="hold">
                            <p:stCondLst>
                              <p:cond delay="4500"/>
                            </p:stCondLst>
                            <p:childTnLst>
                              <p:par>
                                <p:cTn id="73" presetID="22" presetClass="entr" presetSubtype="8"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wipe(left)">
                                      <p:cBhvr>
                                        <p:cTn id="75" dur="250"/>
                                        <p:tgtEl>
                                          <p:spTgt spid="35"/>
                                        </p:tgtEl>
                                      </p:cBhvr>
                                    </p:animEffect>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p:cTn id="79" dur="250" fill="hold"/>
                                        <p:tgtEl>
                                          <p:spTgt spid="36"/>
                                        </p:tgtEl>
                                        <p:attrNameLst>
                                          <p:attrName>ppt_w</p:attrName>
                                        </p:attrNameLst>
                                      </p:cBhvr>
                                      <p:tavLst>
                                        <p:tav tm="0">
                                          <p:val>
                                            <p:fltVal val="0"/>
                                          </p:val>
                                        </p:tav>
                                        <p:tav tm="100000">
                                          <p:val>
                                            <p:strVal val="#ppt_w"/>
                                          </p:val>
                                        </p:tav>
                                      </p:tavLst>
                                    </p:anim>
                                    <p:anim calcmode="lin" valueType="num">
                                      <p:cBhvr>
                                        <p:cTn id="80" dur="250" fill="hold"/>
                                        <p:tgtEl>
                                          <p:spTgt spid="36"/>
                                        </p:tgtEl>
                                        <p:attrNameLst>
                                          <p:attrName>ppt_h</p:attrName>
                                        </p:attrNameLst>
                                      </p:cBhvr>
                                      <p:tavLst>
                                        <p:tav tm="0">
                                          <p:val>
                                            <p:fltVal val="0"/>
                                          </p:val>
                                        </p:tav>
                                        <p:tav tm="100000">
                                          <p:val>
                                            <p:strVal val="#ppt_h"/>
                                          </p:val>
                                        </p:tav>
                                      </p:tavLst>
                                    </p:anim>
                                    <p:animEffect transition="in" filter="fade">
                                      <p:cBhvr>
                                        <p:cTn id="81" dur="2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8" grpId="0" animBg="1"/>
      <p:bldP spid="30" grpId="0"/>
      <p:bldP spid="31" grpId="0" animBg="1"/>
      <p:bldP spid="33" grpId="0"/>
      <p:bldP spid="34"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967564" y="309965"/>
            <a:ext cx="4277533" cy="666427"/>
            <a:chOff x="3781586" y="154983"/>
            <a:chExt cx="4277533" cy="666427"/>
          </a:xfrm>
        </p:grpSpPr>
        <p:sp>
          <p:nvSpPr>
            <p:cNvPr id="2" name="矩形: 圆角 1"/>
            <p:cNvSpPr/>
            <p:nvPr/>
          </p:nvSpPr>
          <p:spPr>
            <a:xfrm>
              <a:off x="3781586" y="154983"/>
              <a:ext cx="4277533" cy="666427"/>
            </a:xfrm>
            <a:prstGeom prst="roundRect">
              <a:avLst>
                <a:gd name="adj" fmla="val 50000"/>
              </a:avLst>
            </a:prstGeom>
            <a:noFill/>
            <a:ln>
              <a:solidFill>
                <a:srgbClr val="A7B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8"/>
            <p:cNvSpPr txBox="1">
              <a:spLocks noChangeArrowheads="1"/>
            </p:cNvSpPr>
            <p:nvPr/>
          </p:nvSpPr>
          <p:spPr bwMode="auto">
            <a:xfrm>
              <a:off x="4292690" y="272752"/>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7B963"/>
                  </a:solidFill>
                  <a:latin typeface="微软雅黑" panose="020B0503020204020204" pitchFamily="34" charset="-122"/>
                  <a:ea typeface="微软雅黑" panose="020B0503020204020204" pitchFamily="34" charset="-122"/>
                  <a:sym typeface="Arial" panose="020B0604020202020204" pitchFamily="34" charset="0"/>
                </a:rPr>
                <a:t>加入标题描述</a:t>
              </a:r>
              <a:endParaRPr lang="zh-CN" altLang="en-US" sz="2800" dirty="0">
                <a:solidFill>
                  <a:srgbClr val="A7B963"/>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 name="组合 4"/>
          <p:cNvGrpSpPr/>
          <p:nvPr/>
        </p:nvGrpSpPr>
        <p:grpSpPr>
          <a:xfrm>
            <a:off x="6766138" y="2038050"/>
            <a:ext cx="4226628" cy="3848824"/>
            <a:chOff x="6140874" y="1714900"/>
            <a:chExt cx="5295632" cy="4822274"/>
          </a:xfrm>
        </p:grpSpPr>
        <p:sp>
          <p:nvSpPr>
            <p:cNvPr id="6" name="Rectangle 24"/>
            <p:cNvSpPr>
              <a:spLocks noChangeArrowheads="1"/>
            </p:cNvSpPr>
            <p:nvPr/>
          </p:nvSpPr>
          <p:spPr bwMode="auto">
            <a:xfrm>
              <a:off x="7396539" y="1714900"/>
              <a:ext cx="4039967" cy="942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rPr>
                <a:t>TOPIC HEADER HERE</a:t>
              </a:r>
              <a:endParaRPr lang="zh-CN" altLang="en-US" sz="1200" dirty="0">
                <a:solidFill>
                  <a:schemeClr val="bg1">
                    <a:lumMod val="50000"/>
                  </a:schemeClr>
                </a:solidFill>
              </a:endParaRPr>
            </a:p>
            <a:p>
              <a:pPr>
                <a:lnSpc>
                  <a:spcPct val="120000"/>
                </a:lnSpc>
                <a:spcBef>
                  <a:spcPts val="300"/>
                </a:spcBef>
              </a:pPr>
              <a:r>
                <a:rPr lang="en-US" altLang="zh-CN" sz="1050" dirty="0">
                  <a:solidFill>
                    <a:schemeClr val="bg1">
                      <a:lumMod val="50000"/>
                    </a:schemeClr>
                  </a:solidFill>
                </a:rPr>
                <a:t>We have many PowerPoint templates that has been specifically designed to help anyone that is stepping into the world of PowerPoint for the very first time. </a:t>
              </a:r>
              <a:endParaRPr lang="en-US" altLang="zh-CN" sz="1050" dirty="0">
                <a:solidFill>
                  <a:schemeClr val="bg1">
                    <a:lumMod val="50000"/>
                  </a:schemeClr>
                </a:solidFill>
              </a:endParaRPr>
            </a:p>
          </p:txBody>
        </p:sp>
        <p:sp>
          <p:nvSpPr>
            <p:cNvPr id="7" name="椭圆 6"/>
            <p:cNvSpPr/>
            <p:nvPr/>
          </p:nvSpPr>
          <p:spPr>
            <a:xfrm>
              <a:off x="6140874" y="1855696"/>
              <a:ext cx="764318" cy="764554"/>
            </a:xfrm>
            <a:prstGeom prst="ellipse">
              <a:avLst/>
            </a:prstGeom>
            <a:solidFill>
              <a:srgbClr val="A7B96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t>01</a:t>
              </a:r>
              <a:endParaRPr lang="zh-CN" altLang="en-US" sz="2800" dirty="0"/>
            </a:p>
          </p:txBody>
        </p:sp>
        <p:sp>
          <p:nvSpPr>
            <p:cNvPr id="9" name="Rectangle 24"/>
            <p:cNvSpPr>
              <a:spLocks noChangeArrowheads="1"/>
            </p:cNvSpPr>
            <p:nvPr/>
          </p:nvSpPr>
          <p:spPr bwMode="auto">
            <a:xfrm>
              <a:off x="7396539" y="3011412"/>
              <a:ext cx="4039967" cy="942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rPr>
                <a:t>TOPIC HEADER HERE</a:t>
              </a:r>
              <a:endParaRPr lang="zh-CN" altLang="en-US" sz="1200" dirty="0">
                <a:solidFill>
                  <a:schemeClr val="bg1">
                    <a:lumMod val="50000"/>
                  </a:schemeClr>
                </a:solidFill>
              </a:endParaRPr>
            </a:p>
            <a:p>
              <a:pPr>
                <a:lnSpc>
                  <a:spcPct val="120000"/>
                </a:lnSpc>
                <a:spcBef>
                  <a:spcPts val="300"/>
                </a:spcBef>
              </a:pPr>
              <a:r>
                <a:rPr lang="en-US" altLang="zh-CN" sz="1050" dirty="0">
                  <a:solidFill>
                    <a:schemeClr val="bg1">
                      <a:lumMod val="50000"/>
                    </a:schemeClr>
                  </a:solidFill>
                </a:rPr>
                <a:t>We have many PowerPoint templates that has been specifically designed to help anyone that is stepping into the world of PowerPoint for the very first time. </a:t>
              </a:r>
              <a:endParaRPr lang="en-US" altLang="zh-CN" sz="1050" dirty="0">
                <a:solidFill>
                  <a:schemeClr val="bg1">
                    <a:lumMod val="50000"/>
                  </a:schemeClr>
                </a:solidFill>
              </a:endParaRPr>
            </a:p>
          </p:txBody>
        </p:sp>
        <p:sp>
          <p:nvSpPr>
            <p:cNvPr id="10" name="椭圆 9"/>
            <p:cNvSpPr/>
            <p:nvPr/>
          </p:nvSpPr>
          <p:spPr>
            <a:xfrm>
              <a:off x="6140874" y="3152207"/>
              <a:ext cx="764318" cy="764554"/>
            </a:xfrm>
            <a:prstGeom prst="ellipse">
              <a:avLst/>
            </a:prstGeom>
            <a:solidFill>
              <a:srgbClr val="F76B4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t>02</a:t>
              </a:r>
              <a:endParaRPr lang="zh-CN" altLang="en-US" sz="2800" dirty="0"/>
            </a:p>
          </p:txBody>
        </p:sp>
        <p:sp>
          <p:nvSpPr>
            <p:cNvPr id="11" name="Rectangle 24"/>
            <p:cNvSpPr>
              <a:spLocks noChangeArrowheads="1"/>
            </p:cNvSpPr>
            <p:nvPr/>
          </p:nvSpPr>
          <p:spPr bwMode="auto">
            <a:xfrm>
              <a:off x="7396539" y="4297873"/>
              <a:ext cx="4039967" cy="942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rPr>
                <a:t>TOPIC HEADER HERE</a:t>
              </a:r>
              <a:endParaRPr lang="zh-CN" altLang="en-US" sz="1200" dirty="0">
                <a:solidFill>
                  <a:schemeClr val="bg1">
                    <a:lumMod val="50000"/>
                  </a:schemeClr>
                </a:solidFill>
              </a:endParaRPr>
            </a:p>
            <a:p>
              <a:pPr>
                <a:lnSpc>
                  <a:spcPct val="120000"/>
                </a:lnSpc>
                <a:spcBef>
                  <a:spcPts val="300"/>
                </a:spcBef>
              </a:pPr>
              <a:r>
                <a:rPr lang="en-US" altLang="zh-CN" sz="1050" dirty="0">
                  <a:solidFill>
                    <a:schemeClr val="bg1">
                      <a:lumMod val="50000"/>
                    </a:schemeClr>
                  </a:solidFill>
                </a:rPr>
                <a:t>We have many PowerPoint templates that has been specifically designed to help anyone that is stepping into the world of PowerPoint for the very first time. </a:t>
              </a:r>
              <a:endParaRPr lang="en-US" altLang="zh-CN" sz="1050" dirty="0">
                <a:solidFill>
                  <a:schemeClr val="bg1">
                    <a:lumMod val="50000"/>
                  </a:schemeClr>
                </a:solidFill>
              </a:endParaRPr>
            </a:p>
          </p:txBody>
        </p:sp>
        <p:sp>
          <p:nvSpPr>
            <p:cNvPr id="12" name="椭圆 11"/>
            <p:cNvSpPr/>
            <p:nvPr/>
          </p:nvSpPr>
          <p:spPr>
            <a:xfrm>
              <a:off x="6140874" y="4438669"/>
              <a:ext cx="764318" cy="764554"/>
            </a:xfrm>
            <a:prstGeom prst="ellipse">
              <a:avLst/>
            </a:prstGeom>
            <a:solidFill>
              <a:srgbClr val="A7B96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t>03</a:t>
              </a:r>
              <a:endParaRPr lang="zh-CN" altLang="en-US" sz="2800" dirty="0"/>
            </a:p>
          </p:txBody>
        </p:sp>
        <p:sp>
          <p:nvSpPr>
            <p:cNvPr id="13" name="Rectangle 24"/>
            <p:cNvSpPr>
              <a:spLocks noChangeArrowheads="1"/>
            </p:cNvSpPr>
            <p:nvPr/>
          </p:nvSpPr>
          <p:spPr bwMode="auto">
            <a:xfrm>
              <a:off x="7396539" y="5594383"/>
              <a:ext cx="4039967" cy="942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rPr>
                <a:t>TOPIC HEADER HERE</a:t>
              </a:r>
              <a:endParaRPr lang="zh-CN" altLang="en-US" sz="1200" dirty="0">
                <a:solidFill>
                  <a:schemeClr val="bg1">
                    <a:lumMod val="50000"/>
                  </a:schemeClr>
                </a:solidFill>
              </a:endParaRPr>
            </a:p>
            <a:p>
              <a:pPr>
                <a:lnSpc>
                  <a:spcPct val="120000"/>
                </a:lnSpc>
                <a:spcBef>
                  <a:spcPts val="300"/>
                </a:spcBef>
              </a:pPr>
              <a:r>
                <a:rPr lang="en-US" altLang="zh-CN" sz="1050" dirty="0">
                  <a:solidFill>
                    <a:schemeClr val="bg1">
                      <a:lumMod val="50000"/>
                    </a:schemeClr>
                  </a:solidFill>
                </a:rPr>
                <a:t>We have many PowerPoint templates that has been specifically designed to help anyone that is stepping into the world of PowerPoint for the very first time. </a:t>
              </a:r>
              <a:endParaRPr lang="en-US" altLang="zh-CN" sz="1050" dirty="0">
                <a:solidFill>
                  <a:schemeClr val="bg1">
                    <a:lumMod val="50000"/>
                  </a:schemeClr>
                </a:solidFill>
              </a:endParaRPr>
            </a:p>
          </p:txBody>
        </p:sp>
        <p:sp>
          <p:nvSpPr>
            <p:cNvPr id="14" name="椭圆 13"/>
            <p:cNvSpPr/>
            <p:nvPr/>
          </p:nvSpPr>
          <p:spPr>
            <a:xfrm>
              <a:off x="6140874" y="5735178"/>
              <a:ext cx="764318" cy="764554"/>
            </a:xfrm>
            <a:prstGeom prst="ellipse">
              <a:avLst/>
            </a:prstGeom>
            <a:solidFill>
              <a:srgbClr val="F76B4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t>04</a:t>
              </a:r>
              <a:endParaRPr lang="zh-CN" altLang="en-US" sz="2800" dirty="0"/>
            </a:p>
          </p:txBody>
        </p:sp>
      </p:grpSp>
      <p:graphicFrame>
        <p:nvGraphicFramePr>
          <p:cNvPr id="15" name="Diagram 10"/>
          <p:cNvGraphicFramePr/>
          <p:nvPr/>
        </p:nvGraphicFramePr>
        <p:xfrm>
          <a:off x="1413344" y="1805751"/>
          <a:ext cx="4569501" cy="304633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6" name="Text Box 10"/>
          <p:cNvSpPr txBox="1">
            <a:spLocks noChangeArrowheads="1"/>
          </p:cNvSpPr>
          <p:nvPr/>
        </p:nvSpPr>
        <p:spPr bwMode="auto">
          <a:xfrm>
            <a:off x="1362573" y="5088196"/>
            <a:ext cx="4671045" cy="923330"/>
          </a:xfrm>
          <a:prstGeom prst="rect">
            <a:avLst/>
          </a:prstGeom>
          <a:noFill/>
          <a:ln w="9525">
            <a:noFill/>
            <a:miter lim="800000"/>
          </a:ln>
        </p:spPr>
        <p:txBody>
          <a:bodyPr wrap="square" lIns="45720" tIns="22860" rIns="45720" bIns="22860">
            <a:spAutoFit/>
          </a:bodyPr>
          <a:lstStyle/>
          <a:p>
            <a:pPr algn="ctr" defTabSz="1087755"/>
            <a:r>
              <a:rPr lang="en-U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Company Hierarchy</a:t>
            </a:r>
            <a:endParaRPr lang="en-U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defTabSz="1087755"/>
            <a:endParaRPr lang="en-US" sz="1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defTabSz="1087755"/>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eu</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tempor</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purus</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Nunc a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leo</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magna, sit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risus</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eu</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eu</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tempor</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purus</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Nunc a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leo</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magna, sit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risus</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eu</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tempor</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purus</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t>
            </a:r>
            <a:endPar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strVal val="#ppt_x"/>
                                          </p:val>
                                        </p:tav>
                                        <p:tav tm="100000">
                                          <p:val>
                                            <p:strVal val="#ppt_x"/>
                                          </p:val>
                                        </p:tav>
                                      </p:tavLst>
                                    </p:anim>
                                    <p:anim calcmode="lin" valueType="num">
                                      <p:cBhvr>
                                        <p:cTn id="21" dur="5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anim calcmode="lin" valueType="num">
                                      <p:cBhvr>
                                        <p:cTn id="26" dur="500" fill="hold"/>
                                        <p:tgtEl>
                                          <p:spTgt spid="16"/>
                                        </p:tgtEl>
                                        <p:attrNameLst>
                                          <p:attrName>ppt_x</p:attrName>
                                        </p:attrNameLst>
                                      </p:cBhvr>
                                      <p:tavLst>
                                        <p:tav tm="0">
                                          <p:val>
                                            <p:strVal val="#ppt_x"/>
                                          </p:val>
                                        </p:tav>
                                        <p:tav tm="100000">
                                          <p:val>
                                            <p:strVal val="#ppt_x"/>
                                          </p:val>
                                        </p:tav>
                                      </p:tavLst>
                                    </p:anim>
                                    <p:anim calcmode="lin" valueType="num">
                                      <p:cBhvr>
                                        <p:cTn id="27"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967564" y="309965"/>
            <a:ext cx="4277533" cy="666427"/>
            <a:chOff x="3781586" y="154983"/>
            <a:chExt cx="4277533" cy="666427"/>
          </a:xfrm>
        </p:grpSpPr>
        <p:sp>
          <p:nvSpPr>
            <p:cNvPr id="2" name="矩形: 圆角 1"/>
            <p:cNvSpPr/>
            <p:nvPr/>
          </p:nvSpPr>
          <p:spPr>
            <a:xfrm>
              <a:off x="3781586" y="154983"/>
              <a:ext cx="4277533" cy="666427"/>
            </a:xfrm>
            <a:prstGeom prst="roundRect">
              <a:avLst>
                <a:gd name="adj" fmla="val 50000"/>
              </a:avLst>
            </a:prstGeom>
            <a:noFill/>
            <a:ln>
              <a:solidFill>
                <a:srgbClr val="A7B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8"/>
            <p:cNvSpPr txBox="1">
              <a:spLocks noChangeArrowheads="1"/>
            </p:cNvSpPr>
            <p:nvPr/>
          </p:nvSpPr>
          <p:spPr bwMode="auto">
            <a:xfrm>
              <a:off x="4292690" y="272752"/>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7B963"/>
                  </a:solidFill>
                  <a:latin typeface="微软雅黑" panose="020B0503020204020204" pitchFamily="34" charset="-122"/>
                  <a:ea typeface="微软雅黑" panose="020B0503020204020204" pitchFamily="34" charset="-122"/>
                  <a:sym typeface="Arial" panose="020B0604020202020204" pitchFamily="34" charset="0"/>
                </a:rPr>
                <a:t>加入标题描述</a:t>
              </a:r>
              <a:endParaRPr lang="zh-CN" altLang="en-US" sz="2800" dirty="0">
                <a:solidFill>
                  <a:srgbClr val="A7B963"/>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 name="组合 4"/>
          <p:cNvGrpSpPr/>
          <p:nvPr/>
        </p:nvGrpSpPr>
        <p:grpSpPr>
          <a:xfrm>
            <a:off x="981573" y="2609408"/>
            <a:ext cx="10494834" cy="3106956"/>
            <a:chOff x="1079559" y="1806559"/>
            <a:chExt cx="8000893" cy="2368634"/>
          </a:xfrm>
        </p:grpSpPr>
        <p:grpSp>
          <p:nvGrpSpPr>
            <p:cNvPr id="6" name="Группа 2"/>
            <p:cNvGrpSpPr/>
            <p:nvPr/>
          </p:nvGrpSpPr>
          <p:grpSpPr>
            <a:xfrm>
              <a:off x="1079559" y="2836062"/>
              <a:ext cx="2400268" cy="1339131"/>
              <a:chOff x="971603" y="2553166"/>
              <a:chExt cx="2160241" cy="1205554"/>
            </a:xfrm>
          </p:grpSpPr>
          <p:sp>
            <p:nvSpPr>
              <p:cNvPr id="23" name="TextBox 3"/>
              <p:cNvSpPr txBox="1"/>
              <p:nvPr/>
            </p:nvSpPr>
            <p:spPr>
              <a:xfrm>
                <a:off x="971603" y="2922498"/>
                <a:ext cx="2160241" cy="836222"/>
              </a:xfrm>
              <a:prstGeom prst="rect">
                <a:avLst/>
              </a:prstGeom>
              <a:noFill/>
            </p:spPr>
            <p:txBody>
              <a:bodyPr wrap="square" rtlCol="0">
                <a:spAutoFit/>
              </a:bodyPr>
              <a:lstStyle/>
              <a:p>
                <a:pPr algn="ctr"/>
                <a:r>
                  <a:rPr lang="en-US" sz="1100" dirty="0">
                    <a:solidFill>
                      <a:schemeClr val="bg1">
                        <a:lumMod val="65000"/>
                      </a:schemeClr>
                    </a:solidFill>
                  </a:rPr>
                  <a:t>Lorem ipsum dolor sit </a:t>
                </a:r>
                <a:r>
                  <a:rPr lang="en-US" sz="1100" dirty="0" err="1">
                    <a:solidFill>
                      <a:schemeClr val="bg1">
                        <a:lumMod val="65000"/>
                      </a:schemeClr>
                    </a:solidFill>
                  </a:rPr>
                  <a:t>amet</a:t>
                </a:r>
                <a:r>
                  <a:rPr lang="en-US" sz="1100" dirty="0">
                    <a:solidFill>
                      <a:schemeClr val="bg1">
                        <a:lumMod val="65000"/>
                      </a:schemeClr>
                    </a:solidFill>
                  </a:rPr>
                  <a:t>, </a:t>
                </a:r>
                <a:r>
                  <a:rPr lang="en-US" sz="1100" dirty="0" err="1">
                    <a:solidFill>
                      <a:schemeClr val="bg1">
                        <a:lumMod val="65000"/>
                      </a:schemeClr>
                    </a:solidFill>
                  </a:rPr>
                  <a:t>consectetur</a:t>
                </a:r>
                <a:r>
                  <a:rPr lang="en-US" sz="1100" dirty="0">
                    <a:solidFill>
                      <a:schemeClr val="bg1">
                        <a:lumMod val="65000"/>
                      </a:schemeClr>
                    </a:solidFill>
                  </a:rPr>
                  <a:t> </a:t>
                </a:r>
                <a:r>
                  <a:rPr lang="en-US" sz="1100" dirty="0" err="1">
                    <a:solidFill>
                      <a:schemeClr val="bg1">
                        <a:lumMod val="65000"/>
                      </a:schemeClr>
                    </a:solidFill>
                  </a:rPr>
                  <a:t>adipisicing</a:t>
                </a:r>
                <a:r>
                  <a:rPr lang="en-US" sz="1100" dirty="0">
                    <a:solidFill>
                      <a:schemeClr val="bg1">
                        <a:lumMod val="65000"/>
                      </a:schemeClr>
                    </a:solidFill>
                  </a:rPr>
                  <a:t> </a:t>
                </a:r>
                <a:r>
                  <a:rPr lang="en-US" sz="1100" dirty="0" err="1">
                    <a:solidFill>
                      <a:schemeClr val="bg1">
                        <a:lumMod val="65000"/>
                      </a:schemeClr>
                    </a:solidFill>
                  </a:rPr>
                  <a:t>elit</a:t>
                </a:r>
                <a:r>
                  <a:rPr lang="en-US" sz="1100" dirty="0">
                    <a:solidFill>
                      <a:schemeClr val="bg1">
                        <a:lumMod val="65000"/>
                      </a:schemeClr>
                    </a:solidFill>
                  </a:rPr>
                  <a:t>,</a:t>
                </a:r>
                <a:endParaRPr lang="ru-RU" sz="1100" dirty="0">
                  <a:solidFill>
                    <a:schemeClr val="bg1">
                      <a:lumMod val="65000"/>
                    </a:schemeClr>
                  </a:solidFill>
                </a:endParaRPr>
              </a:p>
              <a:p>
                <a:pPr algn="ctr"/>
                <a:r>
                  <a:rPr lang="en-US" sz="1100" dirty="0">
                    <a:solidFill>
                      <a:schemeClr val="bg1">
                        <a:lumMod val="65000"/>
                      </a:schemeClr>
                    </a:solidFill>
                  </a:rPr>
                  <a:t> </a:t>
                </a:r>
                <a:r>
                  <a:rPr lang="en-US" sz="1100" dirty="0" err="1">
                    <a:solidFill>
                      <a:schemeClr val="bg1">
                        <a:lumMod val="65000"/>
                      </a:schemeClr>
                    </a:solidFill>
                  </a:rPr>
                  <a:t>sed</a:t>
                </a:r>
                <a:r>
                  <a:rPr lang="en-US" sz="1100" dirty="0">
                    <a:solidFill>
                      <a:schemeClr val="bg1">
                        <a:lumMod val="65000"/>
                      </a:schemeClr>
                    </a:solidFill>
                  </a:rPr>
                  <a:t> do </a:t>
                </a:r>
                <a:r>
                  <a:rPr lang="en-US" sz="1100" dirty="0" err="1">
                    <a:solidFill>
                      <a:schemeClr val="bg1">
                        <a:lumMod val="65000"/>
                      </a:schemeClr>
                    </a:solidFill>
                  </a:rPr>
                  <a:t>eiusmod</a:t>
                </a:r>
                <a:r>
                  <a:rPr lang="en-US" sz="1100" dirty="0">
                    <a:solidFill>
                      <a:schemeClr val="bg1">
                        <a:lumMod val="65000"/>
                      </a:schemeClr>
                    </a:solidFill>
                  </a:rPr>
                  <a:t> </a:t>
                </a:r>
                <a:r>
                  <a:rPr lang="en-US" sz="1100" dirty="0" err="1">
                    <a:solidFill>
                      <a:schemeClr val="bg1">
                        <a:lumMod val="65000"/>
                      </a:schemeClr>
                    </a:solidFill>
                  </a:rPr>
                  <a:t>tempor</a:t>
                </a:r>
                <a:r>
                  <a:rPr lang="en-US" sz="1100" dirty="0">
                    <a:solidFill>
                      <a:schemeClr val="bg1">
                        <a:lumMod val="65000"/>
                      </a:schemeClr>
                    </a:solidFill>
                  </a:rPr>
                  <a:t> </a:t>
                </a:r>
                <a:r>
                  <a:rPr lang="en-US" sz="1100" dirty="0" err="1">
                    <a:solidFill>
                      <a:schemeClr val="bg1">
                        <a:lumMod val="65000"/>
                      </a:schemeClr>
                    </a:solidFill>
                  </a:rPr>
                  <a:t>incididunt</a:t>
                </a:r>
                <a:r>
                  <a:rPr lang="en-US" sz="1100" dirty="0">
                    <a:solidFill>
                      <a:schemeClr val="bg1">
                        <a:lumMod val="65000"/>
                      </a:schemeClr>
                    </a:solidFill>
                  </a:rPr>
                  <a:t> </a:t>
                </a:r>
                <a:r>
                  <a:rPr lang="en-US" sz="1100" dirty="0" err="1">
                    <a:solidFill>
                      <a:schemeClr val="bg1">
                        <a:lumMod val="65000"/>
                      </a:schemeClr>
                    </a:solidFill>
                  </a:rPr>
                  <a:t>ut</a:t>
                </a:r>
                <a:r>
                  <a:rPr lang="en-US" sz="1100" dirty="0">
                    <a:solidFill>
                      <a:schemeClr val="bg1">
                        <a:lumMod val="65000"/>
                      </a:schemeClr>
                    </a:solidFill>
                  </a:rPr>
                  <a:t> </a:t>
                </a:r>
                <a:r>
                  <a:rPr lang="en-US" sz="1100" dirty="0" err="1">
                    <a:solidFill>
                      <a:schemeClr val="bg1">
                        <a:lumMod val="65000"/>
                      </a:schemeClr>
                    </a:solidFill>
                  </a:rPr>
                  <a:t>labore</a:t>
                </a:r>
                <a:r>
                  <a:rPr lang="en-US" sz="1100" dirty="0">
                    <a:solidFill>
                      <a:schemeClr val="bg1">
                        <a:lumMod val="65000"/>
                      </a:schemeClr>
                    </a:solidFill>
                  </a:rPr>
                  <a:t> et </a:t>
                </a:r>
                <a:r>
                  <a:rPr lang="en-US" sz="1100" dirty="0" err="1">
                    <a:solidFill>
                      <a:schemeClr val="bg1">
                        <a:lumMod val="65000"/>
                      </a:schemeClr>
                    </a:solidFill>
                  </a:rPr>
                  <a:t>dolore</a:t>
                </a:r>
                <a:r>
                  <a:rPr lang="en-US" sz="1100" dirty="0">
                    <a:solidFill>
                      <a:schemeClr val="bg1">
                        <a:lumMod val="65000"/>
                      </a:schemeClr>
                    </a:solidFill>
                  </a:rPr>
                  <a:t> magna </a:t>
                </a:r>
                <a:r>
                  <a:rPr lang="en-US" sz="1100" dirty="0" err="1">
                    <a:solidFill>
                      <a:schemeClr val="bg1">
                        <a:lumMod val="65000"/>
                      </a:schemeClr>
                    </a:solidFill>
                  </a:rPr>
                  <a:t>aliqua</a:t>
                </a:r>
                <a:r>
                  <a:rPr lang="en-US" sz="1100" dirty="0">
                    <a:solidFill>
                      <a:schemeClr val="bg1">
                        <a:lumMod val="65000"/>
                      </a:schemeClr>
                    </a:solidFill>
                  </a:rPr>
                  <a:t>. </a:t>
                </a:r>
                <a:endParaRPr lang="ru-RU" sz="1100" dirty="0">
                  <a:solidFill>
                    <a:schemeClr val="bg1">
                      <a:lumMod val="65000"/>
                    </a:schemeClr>
                  </a:solidFill>
                </a:endParaRPr>
              </a:p>
              <a:p>
                <a:pPr algn="ctr"/>
                <a:r>
                  <a:rPr lang="en-US" sz="1100" dirty="0" err="1">
                    <a:solidFill>
                      <a:schemeClr val="bg1">
                        <a:lumMod val="65000"/>
                      </a:schemeClr>
                    </a:solidFill>
                  </a:rPr>
                  <a:t>Ut</a:t>
                </a:r>
                <a:r>
                  <a:rPr lang="en-US" sz="1100" dirty="0">
                    <a:solidFill>
                      <a:schemeClr val="bg1">
                        <a:lumMod val="65000"/>
                      </a:schemeClr>
                    </a:solidFill>
                  </a:rPr>
                  <a:t> </a:t>
                </a:r>
                <a:r>
                  <a:rPr lang="en-US" sz="1100" dirty="0" err="1">
                    <a:solidFill>
                      <a:schemeClr val="bg1">
                        <a:lumMod val="65000"/>
                      </a:schemeClr>
                    </a:solidFill>
                  </a:rPr>
                  <a:t>enim</a:t>
                </a:r>
                <a:r>
                  <a:rPr lang="en-US" sz="1100" dirty="0">
                    <a:solidFill>
                      <a:schemeClr val="bg1">
                        <a:lumMod val="65000"/>
                      </a:schemeClr>
                    </a:solidFill>
                  </a:rPr>
                  <a:t> ad minim </a:t>
                </a:r>
                <a:r>
                  <a:rPr lang="en-US" sz="1100" dirty="0" err="1">
                    <a:solidFill>
                      <a:schemeClr val="bg1">
                        <a:lumMod val="65000"/>
                      </a:schemeClr>
                    </a:solidFill>
                  </a:rPr>
                  <a:t>veniam</a:t>
                </a:r>
                <a:r>
                  <a:rPr lang="en-US" sz="1100" dirty="0">
                    <a:solidFill>
                      <a:schemeClr val="bg1">
                        <a:lumMod val="65000"/>
                      </a:schemeClr>
                    </a:solidFill>
                  </a:rPr>
                  <a:t>, </a:t>
                </a:r>
                <a:r>
                  <a:rPr lang="en-US" sz="1100" dirty="0" err="1">
                    <a:solidFill>
                      <a:schemeClr val="bg1">
                        <a:lumMod val="65000"/>
                      </a:schemeClr>
                    </a:solidFill>
                  </a:rPr>
                  <a:t>quis</a:t>
                </a:r>
                <a:r>
                  <a:rPr lang="en-US" sz="1100" dirty="0">
                    <a:solidFill>
                      <a:schemeClr val="bg1">
                        <a:lumMod val="65000"/>
                      </a:schemeClr>
                    </a:solidFill>
                  </a:rPr>
                  <a:t> </a:t>
                </a:r>
                <a:r>
                  <a:rPr lang="en-US" sz="1100" dirty="0" err="1">
                    <a:solidFill>
                      <a:schemeClr val="bg1">
                        <a:lumMod val="65000"/>
                      </a:schemeClr>
                    </a:solidFill>
                  </a:rPr>
                  <a:t>nostrud</a:t>
                </a:r>
                <a:r>
                  <a:rPr lang="en-US" sz="1100" dirty="0">
                    <a:solidFill>
                      <a:schemeClr val="bg1">
                        <a:lumMod val="65000"/>
                      </a:schemeClr>
                    </a:solidFill>
                  </a:rPr>
                  <a:t> exercitation </a:t>
                </a:r>
                <a:r>
                  <a:rPr lang="en-US" sz="1100" dirty="0" err="1">
                    <a:solidFill>
                      <a:schemeClr val="bg1">
                        <a:lumMod val="65000"/>
                      </a:schemeClr>
                    </a:solidFill>
                  </a:rPr>
                  <a:t>ullamco</a:t>
                </a:r>
                <a:r>
                  <a:rPr lang="en-US" sz="1100" dirty="0">
                    <a:solidFill>
                      <a:schemeClr val="bg1">
                        <a:lumMod val="65000"/>
                      </a:schemeClr>
                    </a:solidFill>
                  </a:rPr>
                  <a:t> </a:t>
                </a:r>
                <a:r>
                  <a:rPr lang="en-US" sz="1100" dirty="0" err="1">
                    <a:solidFill>
                      <a:schemeClr val="bg1">
                        <a:lumMod val="65000"/>
                      </a:schemeClr>
                    </a:solidFill>
                  </a:rPr>
                  <a:t>laboris</a:t>
                </a:r>
                <a:r>
                  <a:rPr lang="ru-RU" sz="1100" dirty="0">
                    <a:solidFill>
                      <a:schemeClr val="bg1">
                        <a:lumMod val="65000"/>
                      </a:schemeClr>
                    </a:solidFill>
                  </a:rPr>
                  <a:t> </a:t>
                </a:r>
                <a:endParaRPr lang="ru-RU" sz="1100" dirty="0">
                  <a:solidFill>
                    <a:schemeClr val="bg1">
                      <a:lumMod val="65000"/>
                    </a:schemeClr>
                  </a:solidFill>
                </a:endParaRPr>
              </a:p>
              <a:p>
                <a:pPr algn="ctr"/>
                <a:r>
                  <a:rPr lang="en-US" sz="1100" dirty="0">
                    <a:solidFill>
                      <a:schemeClr val="bg1">
                        <a:lumMod val="65000"/>
                      </a:schemeClr>
                    </a:solidFill>
                  </a:rPr>
                  <a:t>nisi </a:t>
                </a:r>
                <a:r>
                  <a:rPr lang="en-US" sz="1100" dirty="0" err="1">
                    <a:solidFill>
                      <a:schemeClr val="bg1">
                        <a:lumMod val="65000"/>
                      </a:schemeClr>
                    </a:solidFill>
                  </a:rPr>
                  <a:t>ut</a:t>
                </a:r>
                <a:r>
                  <a:rPr lang="en-US" sz="1100" dirty="0">
                    <a:solidFill>
                      <a:schemeClr val="bg1">
                        <a:lumMod val="65000"/>
                      </a:schemeClr>
                    </a:solidFill>
                  </a:rPr>
                  <a:t> </a:t>
                </a:r>
                <a:r>
                  <a:rPr lang="en-US" sz="1100" dirty="0" err="1">
                    <a:solidFill>
                      <a:schemeClr val="bg1">
                        <a:lumMod val="65000"/>
                      </a:schemeClr>
                    </a:solidFill>
                  </a:rPr>
                  <a:t>aliquip</a:t>
                </a:r>
                <a:r>
                  <a:rPr lang="en-US" sz="1100" dirty="0">
                    <a:solidFill>
                      <a:schemeClr val="bg1">
                        <a:lumMod val="65000"/>
                      </a:schemeClr>
                    </a:solidFill>
                  </a:rPr>
                  <a:t> ex </a:t>
                </a:r>
                <a:r>
                  <a:rPr lang="en-US" sz="1100" dirty="0" err="1">
                    <a:solidFill>
                      <a:schemeClr val="bg1">
                        <a:lumMod val="65000"/>
                      </a:schemeClr>
                    </a:solidFill>
                  </a:rPr>
                  <a:t>ea</a:t>
                </a:r>
                <a:r>
                  <a:rPr lang="en-US" sz="1100" dirty="0">
                    <a:solidFill>
                      <a:schemeClr val="bg1">
                        <a:lumMod val="65000"/>
                      </a:schemeClr>
                    </a:solidFill>
                  </a:rPr>
                  <a:t> </a:t>
                </a:r>
                <a:r>
                  <a:rPr lang="en-US" sz="1100" dirty="0" err="1">
                    <a:solidFill>
                      <a:schemeClr val="bg1">
                        <a:lumMod val="65000"/>
                      </a:schemeClr>
                    </a:solidFill>
                  </a:rPr>
                  <a:t>commodo</a:t>
                </a:r>
                <a:r>
                  <a:rPr lang="en-US" sz="1100" dirty="0">
                    <a:solidFill>
                      <a:schemeClr val="bg1">
                        <a:lumMod val="65000"/>
                      </a:schemeClr>
                    </a:solidFill>
                  </a:rPr>
                  <a:t> </a:t>
                </a:r>
                <a:r>
                  <a:rPr lang="en-US" sz="1100" dirty="0" err="1">
                    <a:solidFill>
                      <a:schemeClr val="bg1">
                        <a:lumMod val="65000"/>
                      </a:schemeClr>
                    </a:solidFill>
                  </a:rPr>
                  <a:t>consequat</a:t>
                </a:r>
                <a:r>
                  <a:rPr lang="en-US" sz="1100" dirty="0">
                    <a:solidFill>
                      <a:schemeClr val="bg1">
                        <a:lumMod val="65000"/>
                      </a:schemeClr>
                    </a:solidFill>
                  </a:rPr>
                  <a:t>.</a:t>
                </a:r>
                <a:endParaRPr lang="ru-RU" sz="1100" dirty="0">
                  <a:solidFill>
                    <a:schemeClr val="bg1">
                      <a:lumMod val="65000"/>
                    </a:schemeClr>
                  </a:solidFill>
                </a:endParaRPr>
              </a:p>
            </p:txBody>
          </p:sp>
          <p:sp>
            <p:nvSpPr>
              <p:cNvPr id="24" name="TextBox 4"/>
              <p:cNvSpPr txBox="1"/>
              <p:nvPr/>
            </p:nvSpPr>
            <p:spPr>
              <a:xfrm>
                <a:off x="1564289" y="2553166"/>
                <a:ext cx="918663" cy="241799"/>
              </a:xfrm>
              <a:prstGeom prst="rect">
                <a:avLst/>
              </a:prstGeom>
              <a:noFill/>
            </p:spPr>
            <p:txBody>
              <a:bodyPr wrap="none" rtlCol="0">
                <a:spAutoFit/>
              </a:bodyPr>
              <a:lstStyle/>
              <a:p>
                <a:pPr algn="ctr"/>
                <a:r>
                  <a:rPr lang="en-US" dirty="0">
                    <a:solidFill>
                      <a:schemeClr val="bg1">
                        <a:lumMod val="65000"/>
                      </a:schemeClr>
                    </a:solidFill>
                  </a:rPr>
                  <a:t>Lorem ipsum</a:t>
                </a:r>
                <a:endParaRPr lang="ru-RU" dirty="0">
                  <a:solidFill>
                    <a:schemeClr val="bg1">
                      <a:lumMod val="65000"/>
                    </a:schemeClr>
                  </a:solidFill>
                </a:endParaRPr>
              </a:p>
            </p:txBody>
          </p:sp>
        </p:grpSp>
        <p:grpSp>
          <p:nvGrpSpPr>
            <p:cNvPr id="7" name="Группа 5"/>
            <p:cNvGrpSpPr/>
            <p:nvPr/>
          </p:nvGrpSpPr>
          <p:grpSpPr>
            <a:xfrm>
              <a:off x="3879870" y="2836064"/>
              <a:ext cx="2400268" cy="1339129"/>
              <a:chOff x="3491883" y="2553166"/>
              <a:chExt cx="2160241" cy="1205552"/>
            </a:xfrm>
          </p:grpSpPr>
          <p:sp>
            <p:nvSpPr>
              <p:cNvPr id="21" name="TextBox 6"/>
              <p:cNvSpPr txBox="1"/>
              <p:nvPr/>
            </p:nvSpPr>
            <p:spPr>
              <a:xfrm>
                <a:off x="3491883" y="2922497"/>
                <a:ext cx="2160241" cy="836221"/>
              </a:xfrm>
              <a:prstGeom prst="rect">
                <a:avLst/>
              </a:prstGeom>
              <a:noFill/>
            </p:spPr>
            <p:txBody>
              <a:bodyPr wrap="square" rtlCol="0">
                <a:spAutoFit/>
              </a:bodyPr>
              <a:lstStyle/>
              <a:p>
                <a:pPr algn="ctr"/>
                <a:r>
                  <a:rPr lang="en-US" sz="1100" dirty="0">
                    <a:solidFill>
                      <a:schemeClr val="bg1">
                        <a:lumMod val="65000"/>
                      </a:schemeClr>
                    </a:solidFill>
                  </a:rPr>
                  <a:t>Lorem ipsum dolor sit </a:t>
                </a:r>
                <a:r>
                  <a:rPr lang="en-US" sz="1100" dirty="0" err="1">
                    <a:solidFill>
                      <a:schemeClr val="bg1">
                        <a:lumMod val="65000"/>
                      </a:schemeClr>
                    </a:solidFill>
                  </a:rPr>
                  <a:t>amet</a:t>
                </a:r>
                <a:r>
                  <a:rPr lang="en-US" sz="1100" dirty="0">
                    <a:solidFill>
                      <a:schemeClr val="bg1">
                        <a:lumMod val="65000"/>
                      </a:schemeClr>
                    </a:solidFill>
                  </a:rPr>
                  <a:t>, </a:t>
                </a:r>
                <a:r>
                  <a:rPr lang="en-US" sz="1100" dirty="0" err="1">
                    <a:solidFill>
                      <a:schemeClr val="bg1">
                        <a:lumMod val="65000"/>
                      </a:schemeClr>
                    </a:solidFill>
                  </a:rPr>
                  <a:t>consectetur</a:t>
                </a:r>
                <a:r>
                  <a:rPr lang="en-US" sz="1100" dirty="0">
                    <a:solidFill>
                      <a:schemeClr val="bg1">
                        <a:lumMod val="65000"/>
                      </a:schemeClr>
                    </a:solidFill>
                  </a:rPr>
                  <a:t> </a:t>
                </a:r>
                <a:r>
                  <a:rPr lang="en-US" sz="1100" dirty="0" err="1">
                    <a:solidFill>
                      <a:schemeClr val="bg1">
                        <a:lumMod val="65000"/>
                      </a:schemeClr>
                    </a:solidFill>
                  </a:rPr>
                  <a:t>adipisicing</a:t>
                </a:r>
                <a:r>
                  <a:rPr lang="en-US" sz="1100" dirty="0">
                    <a:solidFill>
                      <a:schemeClr val="bg1">
                        <a:lumMod val="65000"/>
                      </a:schemeClr>
                    </a:solidFill>
                  </a:rPr>
                  <a:t> </a:t>
                </a:r>
                <a:r>
                  <a:rPr lang="en-US" sz="1100" dirty="0" err="1">
                    <a:solidFill>
                      <a:schemeClr val="bg1">
                        <a:lumMod val="65000"/>
                      </a:schemeClr>
                    </a:solidFill>
                  </a:rPr>
                  <a:t>elit</a:t>
                </a:r>
                <a:r>
                  <a:rPr lang="en-US" sz="1100" dirty="0">
                    <a:solidFill>
                      <a:schemeClr val="bg1">
                        <a:lumMod val="65000"/>
                      </a:schemeClr>
                    </a:solidFill>
                  </a:rPr>
                  <a:t>,</a:t>
                </a:r>
                <a:endParaRPr lang="ru-RU" sz="1100" dirty="0">
                  <a:solidFill>
                    <a:schemeClr val="bg1">
                      <a:lumMod val="65000"/>
                    </a:schemeClr>
                  </a:solidFill>
                </a:endParaRPr>
              </a:p>
              <a:p>
                <a:pPr algn="ctr"/>
                <a:r>
                  <a:rPr lang="en-US" sz="1100" dirty="0">
                    <a:solidFill>
                      <a:schemeClr val="bg1">
                        <a:lumMod val="65000"/>
                      </a:schemeClr>
                    </a:solidFill>
                  </a:rPr>
                  <a:t> </a:t>
                </a:r>
                <a:r>
                  <a:rPr lang="en-US" sz="1100" dirty="0" err="1">
                    <a:solidFill>
                      <a:schemeClr val="bg1">
                        <a:lumMod val="65000"/>
                      </a:schemeClr>
                    </a:solidFill>
                  </a:rPr>
                  <a:t>sed</a:t>
                </a:r>
                <a:r>
                  <a:rPr lang="en-US" sz="1100" dirty="0">
                    <a:solidFill>
                      <a:schemeClr val="bg1">
                        <a:lumMod val="65000"/>
                      </a:schemeClr>
                    </a:solidFill>
                  </a:rPr>
                  <a:t> do </a:t>
                </a:r>
                <a:r>
                  <a:rPr lang="en-US" sz="1100" dirty="0" err="1">
                    <a:solidFill>
                      <a:schemeClr val="bg1">
                        <a:lumMod val="65000"/>
                      </a:schemeClr>
                    </a:solidFill>
                  </a:rPr>
                  <a:t>eiusmod</a:t>
                </a:r>
                <a:r>
                  <a:rPr lang="en-US" sz="1100" dirty="0">
                    <a:solidFill>
                      <a:schemeClr val="bg1">
                        <a:lumMod val="65000"/>
                      </a:schemeClr>
                    </a:solidFill>
                  </a:rPr>
                  <a:t> </a:t>
                </a:r>
                <a:r>
                  <a:rPr lang="en-US" sz="1100" dirty="0" err="1">
                    <a:solidFill>
                      <a:schemeClr val="bg1">
                        <a:lumMod val="65000"/>
                      </a:schemeClr>
                    </a:solidFill>
                  </a:rPr>
                  <a:t>tempor</a:t>
                </a:r>
                <a:r>
                  <a:rPr lang="en-US" sz="1100" dirty="0">
                    <a:solidFill>
                      <a:schemeClr val="bg1">
                        <a:lumMod val="65000"/>
                      </a:schemeClr>
                    </a:solidFill>
                  </a:rPr>
                  <a:t> </a:t>
                </a:r>
                <a:r>
                  <a:rPr lang="en-US" sz="1100" dirty="0" err="1">
                    <a:solidFill>
                      <a:schemeClr val="bg1">
                        <a:lumMod val="65000"/>
                      </a:schemeClr>
                    </a:solidFill>
                  </a:rPr>
                  <a:t>incididunt</a:t>
                </a:r>
                <a:r>
                  <a:rPr lang="en-US" sz="1100" dirty="0">
                    <a:solidFill>
                      <a:schemeClr val="bg1">
                        <a:lumMod val="65000"/>
                      </a:schemeClr>
                    </a:solidFill>
                  </a:rPr>
                  <a:t> </a:t>
                </a:r>
                <a:r>
                  <a:rPr lang="en-US" sz="1100" dirty="0" err="1">
                    <a:solidFill>
                      <a:schemeClr val="bg1">
                        <a:lumMod val="65000"/>
                      </a:schemeClr>
                    </a:solidFill>
                  </a:rPr>
                  <a:t>ut</a:t>
                </a:r>
                <a:r>
                  <a:rPr lang="en-US" sz="1100" dirty="0">
                    <a:solidFill>
                      <a:schemeClr val="bg1">
                        <a:lumMod val="65000"/>
                      </a:schemeClr>
                    </a:solidFill>
                  </a:rPr>
                  <a:t> </a:t>
                </a:r>
                <a:r>
                  <a:rPr lang="en-US" sz="1100" dirty="0" err="1">
                    <a:solidFill>
                      <a:schemeClr val="bg1">
                        <a:lumMod val="65000"/>
                      </a:schemeClr>
                    </a:solidFill>
                  </a:rPr>
                  <a:t>labore</a:t>
                </a:r>
                <a:r>
                  <a:rPr lang="en-US" sz="1100" dirty="0">
                    <a:solidFill>
                      <a:schemeClr val="bg1">
                        <a:lumMod val="65000"/>
                      </a:schemeClr>
                    </a:solidFill>
                  </a:rPr>
                  <a:t> et </a:t>
                </a:r>
                <a:r>
                  <a:rPr lang="en-US" sz="1100" dirty="0" err="1">
                    <a:solidFill>
                      <a:schemeClr val="bg1">
                        <a:lumMod val="65000"/>
                      </a:schemeClr>
                    </a:solidFill>
                  </a:rPr>
                  <a:t>dolore</a:t>
                </a:r>
                <a:r>
                  <a:rPr lang="en-US" sz="1100" dirty="0">
                    <a:solidFill>
                      <a:schemeClr val="bg1">
                        <a:lumMod val="65000"/>
                      </a:schemeClr>
                    </a:solidFill>
                  </a:rPr>
                  <a:t> magna </a:t>
                </a:r>
                <a:r>
                  <a:rPr lang="en-US" sz="1100" dirty="0" err="1">
                    <a:solidFill>
                      <a:schemeClr val="bg1">
                        <a:lumMod val="65000"/>
                      </a:schemeClr>
                    </a:solidFill>
                  </a:rPr>
                  <a:t>aliqua</a:t>
                </a:r>
                <a:r>
                  <a:rPr lang="en-US" sz="1100" dirty="0">
                    <a:solidFill>
                      <a:schemeClr val="bg1">
                        <a:lumMod val="65000"/>
                      </a:schemeClr>
                    </a:solidFill>
                  </a:rPr>
                  <a:t>. </a:t>
                </a:r>
                <a:endParaRPr lang="ru-RU" sz="1100" dirty="0">
                  <a:solidFill>
                    <a:schemeClr val="bg1">
                      <a:lumMod val="65000"/>
                    </a:schemeClr>
                  </a:solidFill>
                </a:endParaRPr>
              </a:p>
              <a:p>
                <a:pPr algn="ctr"/>
                <a:r>
                  <a:rPr lang="en-US" sz="1100" dirty="0" err="1">
                    <a:solidFill>
                      <a:schemeClr val="bg1">
                        <a:lumMod val="65000"/>
                      </a:schemeClr>
                    </a:solidFill>
                  </a:rPr>
                  <a:t>Ut</a:t>
                </a:r>
                <a:r>
                  <a:rPr lang="en-US" sz="1100" dirty="0">
                    <a:solidFill>
                      <a:schemeClr val="bg1">
                        <a:lumMod val="65000"/>
                      </a:schemeClr>
                    </a:solidFill>
                  </a:rPr>
                  <a:t> </a:t>
                </a:r>
                <a:r>
                  <a:rPr lang="en-US" sz="1100" dirty="0" err="1">
                    <a:solidFill>
                      <a:schemeClr val="bg1">
                        <a:lumMod val="65000"/>
                      </a:schemeClr>
                    </a:solidFill>
                  </a:rPr>
                  <a:t>enim</a:t>
                </a:r>
                <a:r>
                  <a:rPr lang="en-US" sz="1100" dirty="0">
                    <a:solidFill>
                      <a:schemeClr val="bg1">
                        <a:lumMod val="65000"/>
                      </a:schemeClr>
                    </a:solidFill>
                  </a:rPr>
                  <a:t> ad minim </a:t>
                </a:r>
                <a:r>
                  <a:rPr lang="en-US" sz="1100" dirty="0" err="1">
                    <a:solidFill>
                      <a:schemeClr val="bg1">
                        <a:lumMod val="65000"/>
                      </a:schemeClr>
                    </a:solidFill>
                  </a:rPr>
                  <a:t>veniam</a:t>
                </a:r>
                <a:r>
                  <a:rPr lang="en-US" sz="1100" dirty="0">
                    <a:solidFill>
                      <a:schemeClr val="bg1">
                        <a:lumMod val="65000"/>
                      </a:schemeClr>
                    </a:solidFill>
                  </a:rPr>
                  <a:t>, </a:t>
                </a:r>
                <a:r>
                  <a:rPr lang="en-US" sz="1100" dirty="0" err="1">
                    <a:solidFill>
                      <a:schemeClr val="bg1">
                        <a:lumMod val="65000"/>
                      </a:schemeClr>
                    </a:solidFill>
                  </a:rPr>
                  <a:t>quis</a:t>
                </a:r>
                <a:r>
                  <a:rPr lang="en-US" sz="1100" dirty="0">
                    <a:solidFill>
                      <a:schemeClr val="bg1">
                        <a:lumMod val="65000"/>
                      </a:schemeClr>
                    </a:solidFill>
                  </a:rPr>
                  <a:t> </a:t>
                </a:r>
                <a:r>
                  <a:rPr lang="en-US" sz="1100" dirty="0" err="1">
                    <a:solidFill>
                      <a:schemeClr val="bg1">
                        <a:lumMod val="65000"/>
                      </a:schemeClr>
                    </a:solidFill>
                  </a:rPr>
                  <a:t>nostrud</a:t>
                </a:r>
                <a:r>
                  <a:rPr lang="en-US" sz="1100" dirty="0">
                    <a:solidFill>
                      <a:schemeClr val="bg1">
                        <a:lumMod val="65000"/>
                      </a:schemeClr>
                    </a:solidFill>
                  </a:rPr>
                  <a:t> exercitation </a:t>
                </a:r>
                <a:r>
                  <a:rPr lang="en-US" sz="1100" dirty="0" err="1">
                    <a:solidFill>
                      <a:schemeClr val="bg1">
                        <a:lumMod val="65000"/>
                      </a:schemeClr>
                    </a:solidFill>
                  </a:rPr>
                  <a:t>ullamco</a:t>
                </a:r>
                <a:r>
                  <a:rPr lang="en-US" sz="1100" dirty="0">
                    <a:solidFill>
                      <a:schemeClr val="bg1">
                        <a:lumMod val="65000"/>
                      </a:schemeClr>
                    </a:solidFill>
                  </a:rPr>
                  <a:t> </a:t>
                </a:r>
                <a:r>
                  <a:rPr lang="en-US" sz="1100" dirty="0" err="1">
                    <a:solidFill>
                      <a:schemeClr val="bg1">
                        <a:lumMod val="65000"/>
                      </a:schemeClr>
                    </a:solidFill>
                  </a:rPr>
                  <a:t>laboris</a:t>
                </a:r>
                <a:r>
                  <a:rPr lang="ru-RU" sz="1100" dirty="0">
                    <a:solidFill>
                      <a:schemeClr val="bg1">
                        <a:lumMod val="65000"/>
                      </a:schemeClr>
                    </a:solidFill>
                  </a:rPr>
                  <a:t> </a:t>
                </a:r>
                <a:endParaRPr lang="ru-RU" sz="1100" dirty="0">
                  <a:solidFill>
                    <a:schemeClr val="bg1">
                      <a:lumMod val="65000"/>
                    </a:schemeClr>
                  </a:solidFill>
                </a:endParaRPr>
              </a:p>
              <a:p>
                <a:pPr algn="ctr"/>
                <a:r>
                  <a:rPr lang="en-US" sz="1100" dirty="0">
                    <a:solidFill>
                      <a:schemeClr val="bg1">
                        <a:lumMod val="65000"/>
                      </a:schemeClr>
                    </a:solidFill>
                  </a:rPr>
                  <a:t>nisi </a:t>
                </a:r>
                <a:r>
                  <a:rPr lang="en-US" sz="1100" dirty="0" err="1">
                    <a:solidFill>
                      <a:schemeClr val="bg1">
                        <a:lumMod val="65000"/>
                      </a:schemeClr>
                    </a:solidFill>
                  </a:rPr>
                  <a:t>ut</a:t>
                </a:r>
                <a:r>
                  <a:rPr lang="en-US" sz="1100" dirty="0">
                    <a:solidFill>
                      <a:schemeClr val="bg1">
                        <a:lumMod val="65000"/>
                      </a:schemeClr>
                    </a:solidFill>
                  </a:rPr>
                  <a:t> </a:t>
                </a:r>
                <a:r>
                  <a:rPr lang="en-US" sz="1100" dirty="0" err="1">
                    <a:solidFill>
                      <a:schemeClr val="bg1">
                        <a:lumMod val="65000"/>
                      </a:schemeClr>
                    </a:solidFill>
                  </a:rPr>
                  <a:t>aliquip</a:t>
                </a:r>
                <a:r>
                  <a:rPr lang="en-US" sz="1100" dirty="0">
                    <a:solidFill>
                      <a:schemeClr val="bg1">
                        <a:lumMod val="65000"/>
                      </a:schemeClr>
                    </a:solidFill>
                  </a:rPr>
                  <a:t> ex </a:t>
                </a:r>
                <a:r>
                  <a:rPr lang="en-US" sz="1100" dirty="0" err="1">
                    <a:solidFill>
                      <a:schemeClr val="bg1">
                        <a:lumMod val="65000"/>
                      </a:schemeClr>
                    </a:solidFill>
                  </a:rPr>
                  <a:t>ea</a:t>
                </a:r>
                <a:r>
                  <a:rPr lang="en-US" sz="1100" dirty="0">
                    <a:solidFill>
                      <a:schemeClr val="bg1">
                        <a:lumMod val="65000"/>
                      </a:schemeClr>
                    </a:solidFill>
                  </a:rPr>
                  <a:t> </a:t>
                </a:r>
                <a:r>
                  <a:rPr lang="en-US" sz="1100" dirty="0" err="1">
                    <a:solidFill>
                      <a:schemeClr val="bg1">
                        <a:lumMod val="65000"/>
                      </a:schemeClr>
                    </a:solidFill>
                  </a:rPr>
                  <a:t>commodo</a:t>
                </a:r>
                <a:r>
                  <a:rPr lang="en-US" sz="1100" dirty="0">
                    <a:solidFill>
                      <a:schemeClr val="bg1">
                        <a:lumMod val="65000"/>
                      </a:schemeClr>
                    </a:solidFill>
                  </a:rPr>
                  <a:t> </a:t>
                </a:r>
                <a:r>
                  <a:rPr lang="en-US" sz="1100" dirty="0" err="1">
                    <a:solidFill>
                      <a:schemeClr val="bg1">
                        <a:lumMod val="65000"/>
                      </a:schemeClr>
                    </a:solidFill>
                  </a:rPr>
                  <a:t>consequat</a:t>
                </a:r>
                <a:r>
                  <a:rPr lang="en-US" sz="1100" dirty="0">
                    <a:solidFill>
                      <a:schemeClr val="bg1">
                        <a:lumMod val="65000"/>
                      </a:schemeClr>
                    </a:solidFill>
                  </a:rPr>
                  <a:t>.</a:t>
                </a:r>
                <a:endParaRPr lang="ru-RU" sz="1100" dirty="0">
                  <a:solidFill>
                    <a:schemeClr val="bg1">
                      <a:lumMod val="65000"/>
                    </a:schemeClr>
                  </a:solidFill>
                </a:endParaRPr>
              </a:p>
            </p:txBody>
          </p:sp>
          <p:sp>
            <p:nvSpPr>
              <p:cNvPr id="22" name="TextBox 7"/>
              <p:cNvSpPr txBox="1"/>
              <p:nvPr/>
            </p:nvSpPr>
            <p:spPr>
              <a:xfrm>
                <a:off x="4084569" y="2553166"/>
                <a:ext cx="918663" cy="241799"/>
              </a:xfrm>
              <a:prstGeom prst="rect">
                <a:avLst/>
              </a:prstGeom>
              <a:noFill/>
            </p:spPr>
            <p:txBody>
              <a:bodyPr wrap="none" rtlCol="0">
                <a:spAutoFit/>
              </a:bodyPr>
              <a:lstStyle/>
              <a:p>
                <a:pPr algn="ctr"/>
                <a:r>
                  <a:rPr lang="en-US" dirty="0">
                    <a:solidFill>
                      <a:schemeClr val="bg1">
                        <a:lumMod val="65000"/>
                      </a:schemeClr>
                    </a:solidFill>
                  </a:rPr>
                  <a:t>Lorem ipsum</a:t>
                </a:r>
                <a:endParaRPr lang="ru-RU" dirty="0">
                  <a:solidFill>
                    <a:schemeClr val="bg1">
                      <a:lumMod val="65000"/>
                    </a:schemeClr>
                  </a:solidFill>
                </a:endParaRPr>
              </a:p>
            </p:txBody>
          </p:sp>
        </p:grpSp>
        <p:grpSp>
          <p:nvGrpSpPr>
            <p:cNvPr id="9" name="Группа 8"/>
            <p:cNvGrpSpPr/>
            <p:nvPr/>
          </p:nvGrpSpPr>
          <p:grpSpPr>
            <a:xfrm>
              <a:off x="6680184" y="2836062"/>
              <a:ext cx="2400268" cy="1339131"/>
              <a:chOff x="6012163" y="2553166"/>
              <a:chExt cx="2160241" cy="1205554"/>
            </a:xfrm>
          </p:grpSpPr>
          <p:sp>
            <p:nvSpPr>
              <p:cNvPr id="19" name="TextBox 9"/>
              <p:cNvSpPr txBox="1"/>
              <p:nvPr/>
            </p:nvSpPr>
            <p:spPr>
              <a:xfrm>
                <a:off x="6012163" y="2922498"/>
                <a:ext cx="2160241" cy="836222"/>
              </a:xfrm>
              <a:prstGeom prst="rect">
                <a:avLst/>
              </a:prstGeom>
              <a:noFill/>
            </p:spPr>
            <p:txBody>
              <a:bodyPr wrap="square" rtlCol="0">
                <a:spAutoFit/>
              </a:bodyPr>
              <a:lstStyle/>
              <a:p>
                <a:pPr algn="ctr"/>
                <a:r>
                  <a:rPr lang="en-US" sz="1100" dirty="0">
                    <a:solidFill>
                      <a:schemeClr val="bg1">
                        <a:lumMod val="65000"/>
                      </a:schemeClr>
                    </a:solidFill>
                  </a:rPr>
                  <a:t>Lorem ipsum dolor sit </a:t>
                </a:r>
                <a:r>
                  <a:rPr lang="en-US" sz="1100" dirty="0" err="1">
                    <a:solidFill>
                      <a:schemeClr val="bg1">
                        <a:lumMod val="65000"/>
                      </a:schemeClr>
                    </a:solidFill>
                  </a:rPr>
                  <a:t>amet</a:t>
                </a:r>
                <a:r>
                  <a:rPr lang="en-US" sz="1100" dirty="0">
                    <a:solidFill>
                      <a:schemeClr val="bg1">
                        <a:lumMod val="65000"/>
                      </a:schemeClr>
                    </a:solidFill>
                  </a:rPr>
                  <a:t>, </a:t>
                </a:r>
                <a:r>
                  <a:rPr lang="en-US" sz="1100" dirty="0" err="1">
                    <a:solidFill>
                      <a:schemeClr val="bg1">
                        <a:lumMod val="65000"/>
                      </a:schemeClr>
                    </a:solidFill>
                  </a:rPr>
                  <a:t>consectetur</a:t>
                </a:r>
                <a:r>
                  <a:rPr lang="en-US" sz="1100" dirty="0">
                    <a:solidFill>
                      <a:schemeClr val="bg1">
                        <a:lumMod val="65000"/>
                      </a:schemeClr>
                    </a:solidFill>
                  </a:rPr>
                  <a:t> </a:t>
                </a:r>
                <a:r>
                  <a:rPr lang="en-US" sz="1100" dirty="0" err="1">
                    <a:solidFill>
                      <a:schemeClr val="bg1">
                        <a:lumMod val="65000"/>
                      </a:schemeClr>
                    </a:solidFill>
                  </a:rPr>
                  <a:t>adipisicing</a:t>
                </a:r>
                <a:r>
                  <a:rPr lang="en-US" sz="1100" dirty="0">
                    <a:solidFill>
                      <a:schemeClr val="bg1">
                        <a:lumMod val="65000"/>
                      </a:schemeClr>
                    </a:solidFill>
                  </a:rPr>
                  <a:t> </a:t>
                </a:r>
                <a:r>
                  <a:rPr lang="en-US" sz="1100" dirty="0" err="1">
                    <a:solidFill>
                      <a:schemeClr val="bg1">
                        <a:lumMod val="65000"/>
                      </a:schemeClr>
                    </a:solidFill>
                  </a:rPr>
                  <a:t>elit</a:t>
                </a:r>
                <a:r>
                  <a:rPr lang="en-US" sz="1100" dirty="0">
                    <a:solidFill>
                      <a:schemeClr val="bg1">
                        <a:lumMod val="65000"/>
                      </a:schemeClr>
                    </a:solidFill>
                  </a:rPr>
                  <a:t>,</a:t>
                </a:r>
                <a:endParaRPr lang="ru-RU" sz="1100" dirty="0">
                  <a:solidFill>
                    <a:schemeClr val="bg1">
                      <a:lumMod val="65000"/>
                    </a:schemeClr>
                  </a:solidFill>
                </a:endParaRPr>
              </a:p>
              <a:p>
                <a:pPr algn="ctr"/>
                <a:r>
                  <a:rPr lang="en-US" sz="1100" dirty="0">
                    <a:solidFill>
                      <a:schemeClr val="bg1">
                        <a:lumMod val="65000"/>
                      </a:schemeClr>
                    </a:solidFill>
                  </a:rPr>
                  <a:t> </a:t>
                </a:r>
                <a:r>
                  <a:rPr lang="en-US" sz="1100" dirty="0" err="1">
                    <a:solidFill>
                      <a:schemeClr val="bg1">
                        <a:lumMod val="65000"/>
                      </a:schemeClr>
                    </a:solidFill>
                  </a:rPr>
                  <a:t>sed</a:t>
                </a:r>
                <a:r>
                  <a:rPr lang="en-US" sz="1100" dirty="0">
                    <a:solidFill>
                      <a:schemeClr val="bg1">
                        <a:lumMod val="65000"/>
                      </a:schemeClr>
                    </a:solidFill>
                  </a:rPr>
                  <a:t> do </a:t>
                </a:r>
                <a:r>
                  <a:rPr lang="en-US" sz="1100" dirty="0" err="1">
                    <a:solidFill>
                      <a:schemeClr val="bg1">
                        <a:lumMod val="65000"/>
                      </a:schemeClr>
                    </a:solidFill>
                  </a:rPr>
                  <a:t>eiusmod</a:t>
                </a:r>
                <a:r>
                  <a:rPr lang="en-US" sz="1100" dirty="0">
                    <a:solidFill>
                      <a:schemeClr val="bg1">
                        <a:lumMod val="65000"/>
                      </a:schemeClr>
                    </a:solidFill>
                  </a:rPr>
                  <a:t> </a:t>
                </a:r>
                <a:r>
                  <a:rPr lang="en-US" sz="1100" dirty="0" err="1">
                    <a:solidFill>
                      <a:schemeClr val="bg1">
                        <a:lumMod val="65000"/>
                      </a:schemeClr>
                    </a:solidFill>
                  </a:rPr>
                  <a:t>tempor</a:t>
                </a:r>
                <a:r>
                  <a:rPr lang="en-US" sz="1100" dirty="0">
                    <a:solidFill>
                      <a:schemeClr val="bg1">
                        <a:lumMod val="65000"/>
                      </a:schemeClr>
                    </a:solidFill>
                  </a:rPr>
                  <a:t> </a:t>
                </a:r>
                <a:r>
                  <a:rPr lang="en-US" sz="1100" dirty="0" err="1">
                    <a:solidFill>
                      <a:schemeClr val="bg1">
                        <a:lumMod val="65000"/>
                      </a:schemeClr>
                    </a:solidFill>
                  </a:rPr>
                  <a:t>incididunt</a:t>
                </a:r>
                <a:r>
                  <a:rPr lang="en-US" sz="1100" dirty="0">
                    <a:solidFill>
                      <a:schemeClr val="bg1">
                        <a:lumMod val="65000"/>
                      </a:schemeClr>
                    </a:solidFill>
                  </a:rPr>
                  <a:t> </a:t>
                </a:r>
                <a:r>
                  <a:rPr lang="en-US" sz="1100" dirty="0" err="1">
                    <a:solidFill>
                      <a:schemeClr val="bg1">
                        <a:lumMod val="65000"/>
                      </a:schemeClr>
                    </a:solidFill>
                  </a:rPr>
                  <a:t>ut</a:t>
                </a:r>
                <a:r>
                  <a:rPr lang="en-US" sz="1100" dirty="0">
                    <a:solidFill>
                      <a:schemeClr val="bg1">
                        <a:lumMod val="65000"/>
                      </a:schemeClr>
                    </a:solidFill>
                  </a:rPr>
                  <a:t> </a:t>
                </a:r>
                <a:r>
                  <a:rPr lang="en-US" sz="1100" dirty="0" err="1">
                    <a:solidFill>
                      <a:schemeClr val="bg1">
                        <a:lumMod val="65000"/>
                      </a:schemeClr>
                    </a:solidFill>
                  </a:rPr>
                  <a:t>labore</a:t>
                </a:r>
                <a:r>
                  <a:rPr lang="en-US" sz="1100" dirty="0">
                    <a:solidFill>
                      <a:schemeClr val="bg1">
                        <a:lumMod val="65000"/>
                      </a:schemeClr>
                    </a:solidFill>
                  </a:rPr>
                  <a:t> et </a:t>
                </a:r>
                <a:r>
                  <a:rPr lang="en-US" sz="1100" dirty="0" err="1">
                    <a:solidFill>
                      <a:schemeClr val="bg1">
                        <a:lumMod val="65000"/>
                      </a:schemeClr>
                    </a:solidFill>
                  </a:rPr>
                  <a:t>dolore</a:t>
                </a:r>
                <a:r>
                  <a:rPr lang="en-US" sz="1100" dirty="0">
                    <a:solidFill>
                      <a:schemeClr val="bg1">
                        <a:lumMod val="65000"/>
                      </a:schemeClr>
                    </a:solidFill>
                  </a:rPr>
                  <a:t> magna </a:t>
                </a:r>
                <a:r>
                  <a:rPr lang="en-US" sz="1100" dirty="0" err="1">
                    <a:solidFill>
                      <a:schemeClr val="bg1">
                        <a:lumMod val="65000"/>
                      </a:schemeClr>
                    </a:solidFill>
                  </a:rPr>
                  <a:t>aliqua</a:t>
                </a:r>
                <a:r>
                  <a:rPr lang="en-US" sz="1100" dirty="0">
                    <a:solidFill>
                      <a:schemeClr val="bg1">
                        <a:lumMod val="65000"/>
                      </a:schemeClr>
                    </a:solidFill>
                  </a:rPr>
                  <a:t>. </a:t>
                </a:r>
                <a:endParaRPr lang="ru-RU" sz="1100" dirty="0">
                  <a:solidFill>
                    <a:schemeClr val="bg1">
                      <a:lumMod val="65000"/>
                    </a:schemeClr>
                  </a:solidFill>
                </a:endParaRPr>
              </a:p>
              <a:p>
                <a:pPr algn="ctr"/>
                <a:r>
                  <a:rPr lang="en-US" sz="1100" dirty="0" err="1">
                    <a:solidFill>
                      <a:schemeClr val="bg1">
                        <a:lumMod val="65000"/>
                      </a:schemeClr>
                    </a:solidFill>
                  </a:rPr>
                  <a:t>Ut</a:t>
                </a:r>
                <a:r>
                  <a:rPr lang="en-US" sz="1100" dirty="0">
                    <a:solidFill>
                      <a:schemeClr val="bg1">
                        <a:lumMod val="65000"/>
                      </a:schemeClr>
                    </a:solidFill>
                  </a:rPr>
                  <a:t> </a:t>
                </a:r>
                <a:r>
                  <a:rPr lang="en-US" sz="1100" dirty="0" err="1">
                    <a:solidFill>
                      <a:schemeClr val="bg1">
                        <a:lumMod val="65000"/>
                      </a:schemeClr>
                    </a:solidFill>
                  </a:rPr>
                  <a:t>enim</a:t>
                </a:r>
                <a:r>
                  <a:rPr lang="en-US" sz="1100" dirty="0">
                    <a:solidFill>
                      <a:schemeClr val="bg1">
                        <a:lumMod val="65000"/>
                      </a:schemeClr>
                    </a:solidFill>
                  </a:rPr>
                  <a:t> ad minim </a:t>
                </a:r>
                <a:r>
                  <a:rPr lang="en-US" sz="1100" dirty="0" err="1">
                    <a:solidFill>
                      <a:schemeClr val="bg1">
                        <a:lumMod val="65000"/>
                      </a:schemeClr>
                    </a:solidFill>
                  </a:rPr>
                  <a:t>veniam</a:t>
                </a:r>
                <a:r>
                  <a:rPr lang="en-US" sz="1100" dirty="0">
                    <a:solidFill>
                      <a:schemeClr val="bg1">
                        <a:lumMod val="65000"/>
                      </a:schemeClr>
                    </a:solidFill>
                  </a:rPr>
                  <a:t>, </a:t>
                </a:r>
                <a:r>
                  <a:rPr lang="en-US" sz="1100" dirty="0" err="1">
                    <a:solidFill>
                      <a:schemeClr val="bg1">
                        <a:lumMod val="65000"/>
                      </a:schemeClr>
                    </a:solidFill>
                  </a:rPr>
                  <a:t>quis</a:t>
                </a:r>
                <a:r>
                  <a:rPr lang="en-US" sz="1100" dirty="0">
                    <a:solidFill>
                      <a:schemeClr val="bg1">
                        <a:lumMod val="65000"/>
                      </a:schemeClr>
                    </a:solidFill>
                  </a:rPr>
                  <a:t> </a:t>
                </a:r>
                <a:r>
                  <a:rPr lang="en-US" sz="1100" dirty="0" err="1">
                    <a:solidFill>
                      <a:schemeClr val="bg1">
                        <a:lumMod val="65000"/>
                      </a:schemeClr>
                    </a:solidFill>
                  </a:rPr>
                  <a:t>nostrud</a:t>
                </a:r>
                <a:r>
                  <a:rPr lang="en-US" sz="1100" dirty="0">
                    <a:solidFill>
                      <a:schemeClr val="bg1">
                        <a:lumMod val="65000"/>
                      </a:schemeClr>
                    </a:solidFill>
                  </a:rPr>
                  <a:t> exercitation </a:t>
                </a:r>
                <a:r>
                  <a:rPr lang="en-US" sz="1100" dirty="0" err="1">
                    <a:solidFill>
                      <a:schemeClr val="bg1">
                        <a:lumMod val="65000"/>
                      </a:schemeClr>
                    </a:solidFill>
                  </a:rPr>
                  <a:t>ullamco</a:t>
                </a:r>
                <a:r>
                  <a:rPr lang="en-US" sz="1100" dirty="0">
                    <a:solidFill>
                      <a:schemeClr val="bg1">
                        <a:lumMod val="65000"/>
                      </a:schemeClr>
                    </a:solidFill>
                  </a:rPr>
                  <a:t> </a:t>
                </a:r>
                <a:r>
                  <a:rPr lang="en-US" sz="1100" dirty="0" err="1">
                    <a:solidFill>
                      <a:schemeClr val="bg1">
                        <a:lumMod val="65000"/>
                      </a:schemeClr>
                    </a:solidFill>
                  </a:rPr>
                  <a:t>laboris</a:t>
                </a:r>
                <a:r>
                  <a:rPr lang="ru-RU" sz="1100" dirty="0">
                    <a:solidFill>
                      <a:schemeClr val="bg1">
                        <a:lumMod val="65000"/>
                      </a:schemeClr>
                    </a:solidFill>
                  </a:rPr>
                  <a:t> </a:t>
                </a:r>
                <a:endParaRPr lang="ru-RU" sz="1100" dirty="0">
                  <a:solidFill>
                    <a:schemeClr val="bg1">
                      <a:lumMod val="65000"/>
                    </a:schemeClr>
                  </a:solidFill>
                </a:endParaRPr>
              </a:p>
              <a:p>
                <a:pPr algn="ctr"/>
                <a:r>
                  <a:rPr lang="en-US" sz="1100" dirty="0">
                    <a:solidFill>
                      <a:schemeClr val="bg1">
                        <a:lumMod val="65000"/>
                      </a:schemeClr>
                    </a:solidFill>
                  </a:rPr>
                  <a:t>nisi </a:t>
                </a:r>
                <a:r>
                  <a:rPr lang="en-US" sz="1100" dirty="0" err="1">
                    <a:solidFill>
                      <a:schemeClr val="bg1">
                        <a:lumMod val="65000"/>
                      </a:schemeClr>
                    </a:solidFill>
                  </a:rPr>
                  <a:t>ut</a:t>
                </a:r>
                <a:r>
                  <a:rPr lang="en-US" sz="1100" dirty="0">
                    <a:solidFill>
                      <a:schemeClr val="bg1">
                        <a:lumMod val="65000"/>
                      </a:schemeClr>
                    </a:solidFill>
                  </a:rPr>
                  <a:t> </a:t>
                </a:r>
                <a:r>
                  <a:rPr lang="en-US" sz="1100" dirty="0" err="1">
                    <a:solidFill>
                      <a:schemeClr val="bg1">
                        <a:lumMod val="65000"/>
                      </a:schemeClr>
                    </a:solidFill>
                  </a:rPr>
                  <a:t>aliquip</a:t>
                </a:r>
                <a:r>
                  <a:rPr lang="en-US" sz="1100" dirty="0">
                    <a:solidFill>
                      <a:schemeClr val="bg1">
                        <a:lumMod val="65000"/>
                      </a:schemeClr>
                    </a:solidFill>
                  </a:rPr>
                  <a:t> ex </a:t>
                </a:r>
                <a:r>
                  <a:rPr lang="en-US" sz="1100" dirty="0" err="1">
                    <a:solidFill>
                      <a:schemeClr val="bg1">
                        <a:lumMod val="65000"/>
                      </a:schemeClr>
                    </a:solidFill>
                  </a:rPr>
                  <a:t>ea</a:t>
                </a:r>
                <a:r>
                  <a:rPr lang="en-US" sz="1100" dirty="0">
                    <a:solidFill>
                      <a:schemeClr val="bg1">
                        <a:lumMod val="65000"/>
                      </a:schemeClr>
                    </a:solidFill>
                  </a:rPr>
                  <a:t> </a:t>
                </a:r>
                <a:r>
                  <a:rPr lang="en-US" sz="1100" dirty="0" err="1">
                    <a:solidFill>
                      <a:schemeClr val="bg1">
                        <a:lumMod val="65000"/>
                      </a:schemeClr>
                    </a:solidFill>
                  </a:rPr>
                  <a:t>commodo</a:t>
                </a:r>
                <a:r>
                  <a:rPr lang="en-US" sz="1100" dirty="0">
                    <a:solidFill>
                      <a:schemeClr val="bg1">
                        <a:lumMod val="65000"/>
                      </a:schemeClr>
                    </a:solidFill>
                  </a:rPr>
                  <a:t> </a:t>
                </a:r>
                <a:r>
                  <a:rPr lang="en-US" sz="1100" dirty="0" err="1">
                    <a:solidFill>
                      <a:schemeClr val="bg1">
                        <a:lumMod val="65000"/>
                      </a:schemeClr>
                    </a:solidFill>
                  </a:rPr>
                  <a:t>consequat</a:t>
                </a:r>
                <a:r>
                  <a:rPr lang="en-US" sz="1100" dirty="0">
                    <a:solidFill>
                      <a:schemeClr val="bg1">
                        <a:lumMod val="65000"/>
                      </a:schemeClr>
                    </a:solidFill>
                  </a:rPr>
                  <a:t>.</a:t>
                </a:r>
                <a:endParaRPr lang="ru-RU" sz="1100" dirty="0">
                  <a:solidFill>
                    <a:schemeClr val="bg1">
                      <a:lumMod val="65000"/>
                    </a:schemeClr>
                  </a:solidFill>
                </a:endParaRPr>
              </a:p>
            </p:txBody>
          </p:sp>
          <p:sp>
            <p:nvSpPr>
              <p:cNvPr id="20" name="TextBox 10"/>
              <p:cNvSpPr txBox="1"/>
              <p:nvPr/>
            </p:nvSpPr>
            <p:spPr>
              <a:xfrm>
                <a:off x="6604849" y="2553166"/>
                <a:ext cx="918663" cy="241799"/>
              </a:xfrm>
              <a:prstGeom prst="rect">
                <a:avLst/>
              </a:prstGeom>
              <a:noFill/>
            </p:spPr>
            <p:txBody>
              <a:bodyPr wrap="none" rtlCol="0">
                <a:spAutoFit/>
              </a:bodyPr>
              <a:lstStyle/>
              <a:p>
                <a:pPr algn="ctr"/>
                <a:r>
                  <a:rPr lang="en-US" dirty="0">
                    <a:solidFill>
                      <a:schemeClr val="bg1">
                        <a:lumMod val="65000"/>
                      </a:schemeClr>
                    </a:solidFill>
                  </a:rPr>
                  <a:t>Lorem ipsum</a:t>
                </a:r>
                <a:endParaRPr lang="ru-RU" dirty="0">
                  <a:solidFill>
                    <a:schemeClr val="bg1">
                      <a:lumMod val="65000"/>
                    </a:schemeClr>
                  </a:solidFill>
                </a:endParaRPr>
              </a:p>
            </p:txBody>
          </p:sp>
        </p:grpSp>
        <p:sp>
          <p:nvSpPr>
            <p:cNvPr id="10" name="Овал 12"/>
            <p:cNvSpPr/>
            <p:nvPr/>
          </p:nvSpPr>
          <p:spPr>
            <a:xfrm>
              <a:off x="1801291" y="1806559"/>
              <a:ext cx="960107" cy="959840"/>
            </a:xfrm>
            <a:prstGeom prst="ellipse">
              <a:avLst/>
            </a:prstGeom>
            <a:solidFill>
              <a:srgbClr val="A7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lumMod val="65000"/>
                  </a:schemeClr>
                </a:solidFill>
              </a:endParaRPr>
            </a:p>
          </p:txBody>
        </p:sp>
        <p:sp>
          <p:nvSpPr>
            <p:cNvPr id="11" name="Овал 15"/>
            <p:cNvSpPr/>
            <p:nvPr/>
          </p:nvSpPr>
          <p:spPr>
            <a:xfrm>
              <a:off x="4601601" y="1806559"/>
              <a:ext cx="960107" cy="959840"/>
            </a:xfrm>
            <a:prstGeom prst="ellipse">
              <a:avLst/>
            </a:prstGeom>
            <a:solidFill>
              <a:srgbClr val="F76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lumMod val="65000"/>
                  </a:schemeClr>
                </a:solidFill>
              </a:endParaRPr>
            </a:p>
          </p:txBody>
        </p:sp>
        <p:sp>
          <p:nvSpPr>
            <p:cNvPr id="12" name="Овал 18"/>
            <p:cNvSpPr/>
            <p:nvPr/>
          </p:nvSpPr>
          <p:spPr>
            <a:xfrm>
              <a:off x="7401911" y="1806559"/>
              <a:ext cx="960107" cy="959840"/>
            </a:xfrm>
            <a:prstGeom prst="ellipse">
              <a:avLst/>
            </a:prstGeom>
            <a:solidFill>
              <a:srgbClr val="A7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lumMod val="65000"/>
                  </a:schemeClr>
                </a:solidFill>
              </a:endParaRPr>
            </a:p>
          </p:txBody>
        </p:sp>
        <p:sp>
          <p:nvSpPr>
            <p:cNvPr id="13" name="Freeform 33"/>
            <p:cNvSpPr/>
            <p:nvPr/>
          </p:nvSpPr>
          <p:spPr bwMode="auto">
            <a:xfrm>
              <a:off x="2063062" y="2066019"/>
              <a:ext cx="436563" cy="440921"/>
            </a:xfrm>
            <a:custGeom>
              <a:avLst/>
              <a:gdLst>
                <a:gd name="T0" fmla="*/ 946 w 972"/>
                <a:gd name="T1" fmla="*/ 749 h 982"/>
                <a:gd name="T2" fmla="*/ 725 w 972"/>
                <a:gd name="T3" fmla="*/ 636 h 982"/>
                <a:gd name="T4" fmla="*/ 607 w 972"/>
                <a:gd name="T5" fmla="*/ 583 h 982"/>
                <a:gd name="T6" fmla="*/ 606 w 972"/>
                <a:gd name="T7" fmla="*/ 491 h 982"/>
                <a:gd name="T8" fmla="*/ 653 w 972"/>
                <a:gd name="T9" fmla="*/ 377 h 982"/>
                <a:gd name="T10" fmla="*/ 700 w 972"/>
                <a:gd name="T11" fmla="*/ 323 h 982"/>
                <a:gd name="T12" fmla="*/ 669 w 972"/>
                <a:gd name="T13" fmla="*/ 252 h 982"/>
                <a:gd name="T14" fmla="*/ 677 w 972"/>
                <a:gd name="T15" fmla="*/ 151 h 982"/>
                <a:gd name="T16" fmla="*/ 486 w 972"/>
                <a:gd name="T17" fmla="*/ 0 h 982"/>
                <a:gd name="T18" fmla="*/ 295 w 972"/>
                <a:gd name="T19" fmla="*/ 151 h 982"/>
                <a:gd name="T20" fmla="*/ 302 w 972"/>
                <a:gd name="T21" fmla="*/ 252 h 982"/>
                <a:gd name="T22" fmla="*/ 272 w 972"/>
                <a:gd name="T23" fmla="*/ 323 h 982"/>
                <a:gd name="T24" fmla="*/ 319 w 972"/>
                <a:gd name="T25" fmla="*/ 377 h 982"/>
                <a:gd name="T26" fmla="*/ 366 w 972"/>
                <a:gd name="T27" fmla="*/ 491 h 982"/>
                <a:gd name="T28" fmla="*/ 365 w 972"/>
                <a:gd name="T29" fmla="*/ 583 h 982"/>
                <a:gd name="T30" fmla="*/ 247 w 972"/>
                <a:gd name="T31" fmla="*/ 636 h 982"/>
                <a:gd name="T32" fmla="*/ 26 w 972"/>
                <a:gd name="T33" fmla="*/ 749 h 982"/>
                <a:gd name="T34" fmla="*/ 8 w 972"/>
                <a:gd name="T35" fmla="*/ 982 h 982"/>
                <a:gd name="T36" fmla="*/ 964 w 972"/>
                <a:gd name="T37" fmla="*/ 982 h 982"/>
                <a:gd name="T38" fmla="*/ 946 w 972"/>
                <a:gd name="T39" fmla="*/ 749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2" h="982">
                  <a:moveTo>
                    <a:pt x="946" y="749"/>
                  </a:moveTo>
                  <a:cubicBezTo>
                    <a:pt x="917" y="704"/>
                    <a:pt x="821" y="676"/>
                    <a:pt x="725" y="636"/>
                  </a:cubicBezTo>
                  <a:cubicBezTo>
                    <a:pt x="629" y="597"/>
                    <a:pt x="607" y="583"/>
                    <a:pt x="607" y="583"/>
                  </a:cubicBezTo>
                  <a:cubicBezTo>
                    <a:pt x="606" y="491"/>
                    <a:pt x="606" y="491"/>
                    <a:pt x="606" y="491"/>
                  </a:cubicBezTo>
                  <a:cubicBezTo>
                    <a:pt x="606" y="491"/>
                    <a:pt x="642" y="464"/>
                    <a:pt x="653" y="377"/>
                  </a:cubicBezTo>
                  <a:cubicBezTo>
                    <a:pt x="675" y="384"/>
                    <a:pt x="699" y="344"/>
                    <a:pt x="700" y="323"/>
                  </a:cubicBezTo>
                  <a:cubicBezTo>
                    <a:pt x="701" y="302"/>
                    <a:pt x="697" y="246"/>
                    <a:pt x="669" y="252"/>
                  </a:cubicBezTo>
                  <a:cubicBezTo>
                    <a:pt x="675" y="210"/>
                    <a:pt x="679" y="172"/>
                    <a:pt x="677" y="151"/>
                  </a:cubicBezTo>
                  <a:cubicBezTo>
                    <a:pt x="670" y="78"/>
                    <a:pt x="597" y="0"/>
                    <a:pt x="486" y="0"/>
                  </a:cubicBezTo>
                  <a:cubicBezTo>
                    <a:pt x="374" y="0"/>
                    <a:pt x="302" y="78"/>
                    <a:pt x="295" y="151"/>
                  </a:cubicBezTo>
                  <a:cubicBezTo>
                    <a:pt x="293" y="172"/>
                    <a:pt x="297" y="210"/>
                    <a:pt x="302" y="252"/>
                  </a:cubicBezTo>
                  <a:cubicBezTo>
                    <a:pt x="275" y="246"/>
                    <a:pt x="271" y="302"/>
                    <a:pt x="272" y="323"/>
                  </a:cubicBezTo>
                  <a:cubicBezTo>
                    <a:pt x="273" y="344"/>
                    <a:pt x="297" y="384"/>
                    <a:pt x="319" y="377"/>
                  </a:cubicBezTo>
                  <a:cubicBezTo>
                    <a:pt x="330" y="464"/>
                    <a:pt x="366" y="491"/>
                    <a:pt x="366" y="491"/>
                  </a:cubicBezTo>
                  <a:cubicBezTo>
                    <a:pt x="365" y="583"/>
                    <a:pt x="365" y="583"/>
                    <a:pt x="365" y="583"/>
                  </a:cubicBezTo>
                  <a:cubicBezTo>
                    <a:pt x="365" y="583"/>
                    <a:pt x="342" y="597"/>
                    <a:pt x="247" y="636"/>
                  </a:cubicBezTo>
                  <a:cubicBezTo>
                    <a:pt x="151" y="676"/>
                    <a:pt x="55" y="704"/>
                    <a:pt x="26" y="749"/>
                  </a:cubicBezTo>
                  <a:cubicBezTo>
                    <a:pt x="0" y="789"/>
                    <a:pt x="8" y="982"/>
                    <a:pt x="8" y="982"/>
                  </a:cubicBezTo>
                  <a:cubicBezTo>
                    <a:pt x="964" y="982"/>
                    <a:pt x="964" y="982"/>
                    <a:pt x="964" y="982"/>
                  </a:cubicBezTo>
                  <a:cubicBezTo>
                    <a:pt x="964" y="982"/>
                    <a:pt x="972" y="789"/>
                    <a:pt x="946" y="749"/>
                  </a:cubicBezTo>
                  <a:close/>
                </a:path>
              </a:pathLst>
            </a:custGeom>
            <a:noFill/>
            <a:ln w="19050">
              <a:solidFill>
                <a:schemeClr val="bg1"/>
              </a:solidFill>
            </a:ln>
          </p:spPr>
          <p:txBody>
            <a:bodyPr vert="horz" wrap="square" lIns="91440" tIns="45720" rIns="91440" bIns="45720" numCol="1" anchor="t" anchorCtr="0" compatLnSpc="1"/>
            <a:lstStyle/>
            <a:p>
              <a:endParaRPr lang="id-ID">
                <a:solidFill>
                  <a:schemeClr val="bg1">
                    <a:lumMod val="65000"/>
                  </a:schemeClr>
                </a:solidFill>
              </a:endParaRPr>
            </a:p>
          </p:txBody>
        </p:sp>
        <p:grpSp>
          <p:nvGrpSpPr>
            <p:cNvPr id="14" name="Group 17"/>
            <p:cNvGrpSpPr/>
            <p:nvPr/>
          </p:nvGrpSpPr>
          <p:grpSpPr>
            <a:xfrm>
              <a:off x="4867039" y="2074460"/>
              <a:ext cx="432806" cy="432478"/>
              <a:chOff x="9525" y="-1587"/>
              <a:chExt cx="2097088" cy="2095500"/>
            </a:xfrm>
            <a:solidFill>
              <a:schemeClr val="bg1"/>
            </a:solidFill>
          </p:grpSpPr>
          <p:sp>
            <p:nvSpPr>
              <p:cNvPr id="16" name="Freeform 5"/>
              <p:cNvSpPr>
                <a:spLocks noEditPoints="1"/>
              </p:cNvSpPr>
              <p:nvPr/>
            </p:nvSpPr>
            <p:spPr bwMode="auto">
              <a:xfrm>
                <a:off x="9525" y="-1587"/>
                <a:ext cx="657225" cy="2095500"/>
              </a:xfrm>
              <a:custGeom>
                <a:avLst/>
                <a:gdLst>
                  <a:gd name="T0" fmla="*/ 139 w 174"/>
                  <a:gd name="T1" fmla="*/ 105 h 556"/>
                  <a:gd name="T2" fmla="*/ 139 w 174"/>
                  <a:gd name="T3" fmla="*/ 52 h 556"/>
                  <a:gd name="T4" fmla="*/ 87 w 174"/>
                  <a:gd name="T5" fmla="*/ 0 h 556"/>
                  <a:gd name="T6" fmla="*/ 35 w 174"/>
                  <a:gd name="T7" fmla="*/ 52 h 556"/>
                  <a:gd name="T8" fmla="*/ 35 w 174"/>
                  <a:gd name="T9" fmla="*/ 105 h 556"/>
                  <a:gd name="T10" fmla="*/ 0 w 174"/>
                  <a:gd name="T11" fmla="*/ 174 h 556"/>
                  <a:gd name="T12" fmla="*/ 35 w 174"/>
                  <a:gd name="T13" fmla="*/ 243 h 556"/>
                  <a:gd name="T14" fmla="*/ 35 w 174"/>
                  <a:gd name="T15" fmla="*/ 504 h 556"/>
                  <a:gd name="T16" fmla="*/ 87 w 174"/>
                  <a:gd name="T17" fmla="*/ 556 h 556"/>
                  <a:gd name="T18" fmla="*/ 139 w 174"/>
                  <a:gd name="T19" fmla="*/ 504 h 556"/>
                  <a:gd name="T20" fmla="*/ 139 w 174"/>
                  <a:gd name="T21" fmla="*/ 243 h 556"/>
                  <a:gd name="T22" fmla="*/ 174 w 174"/>
                  <a:gd name="T23" fmla="*/ 174 h 556"/>
                  <a:gd name="T24" fmla="*/ 139 w 174"/>
                  <a:gd name="T25" fmla="*/ 105 h 556"/>
                  <a:gd name="T26" fmla="*/ 70 w 174"/>
                  <a:gd name="T27" fmla="*/ 52 h 556"/>
                  <a:gd name="T28" fmla="*/ 87 w 174"/>
                  <a:gd name="T29" fmla="*/ 35 h 556"/>
                  <a:gd name="T30" fmla="*/ 104 w 174"/>
                  <a:gd name="T31" fmla="*/ 52 h 556"/>
                  <a:gd name="T32" fmla="*/ 104 w 174"/>
                  <a:gd name="T33" fmla="*/ 89 h 556"/>
                  <a:gd name="T34" fmla="*/ 87 w 174"/>
                  <a:gd name="T35" fmla="*/ 87 h 556"/>
                  <a:gd name="T36" fmla="*/ 70 w 174"/>
                  <a:gd name="T37" fmla="*/ 89 h 556"/>
                  <a:gd name="T38" fmla="*/ 70 w 174"/>
                  <a:gd name="T39" fmla="*/ 52 h 556"/>
                  <a:gd name="T40" fmla="*/ 104 w 174"/>
                  <a:gd name="T41" fmla="*/ 504 h 556"/>
                  <a:gd name="T42" fmla="*/ 87 w 174"/>
                  <a:gd name="T43" fmla="*/ 521 h 556"/>
                  <a:gd name="T44" fmla="*/ 70 w 174"/>
                  <a:gd name="T45" fmla="*/ 504 h 556"/>
                  <a:gd name="T46" fmla="*/ 70 w 174"/>
                  <a:gd name="T47" fmla="*/ 259 h 556"/>
                  <a:gd name="T48" fmla="*/ 87 w 174"/>
                  <a:gd name="T49" fmla="*/ 261 h 556"/>
                  <a:gd name="T50" fmla="*/ 104 w 174"/>
                  <a:gd name="T51" fmla="*/ 259 h 556"/>
                  <a:gd name="T52" fmla="*/ 104 w 174"/>
                  <a:gd name="T53" fmla="*/ 504 h 556"/>
                  <a:gd name="T54" fmla="*/ 137 w 174"/>
                  <a:gd name="T55" fmla="*/ 188 h 556"/>
                  <a:gd name="T56" fmla="*/ 136 w 174"/>
                  <a:gd name="T57" fmla="*/ 191 h 556"/>
                  <a:gd name="T58" fmla="*/ 129 w 174"/>
                  <a:gd name="T59" fmla="*/ 204 h 556"/>
                  <a:gd name="T60" fmla="*/ 129 w 174"/>
                  <a:gd name="T61" fmla="*/ 204 h 556"/>
                  <a:gd name="T62" fmla="*/ 118 w 174"/>
                  <a:gd name="T63" fmla="*/ 215 h 556"/>
                  <a:gd name="T64" fmla="*/ 118 w 174"/>
                  <a:gd name="T65" fmla="*/ 215 h 556"/>
                  <a:gd name="T66" fmla="*/ 104 w 174"/>
                  <a:gd name="T67" fmla="*/ 223 h 556"/>
                  <a:gd name="T68" fmla="*/ 87 w 174"/>
                  <a:gd name="T69" fmla="*/ 226 h 556"/>
                  <a:gd name="T70" fmla="*/ 70 w 174"/>
                  <a:gd name="T71" fmla="*/ 223 h 556"/>
                  <a:gd name="T72" fmla="*/ 56 w 174"/>
                  <a:gd name="T73" fmla="*/ 215 h 556"/>
                  <a:gd name="T74" fmla="*/ 55 w 174"/>
                  <a:gd name="T75" fmla="*/ 215 h 556"/>
                  <a:gd name="T76" fmla="*/ 45 w 174"/>
                  <a:gd name="T77" fmla="*/ 204 h 556"/>
                  <a:gd name="T78" fmla="*/ 45 w 174"/>
                  <a:gd name="T79" fmla="*/ 204 h 556"/>
                  <a:gd name="T80" fmla="*/ 38 w 174"/>
                  <a:gd name="T81" fmla="*/ 191 h 556"/>
                  <a:gd name="T82" fmla="*/ 37 w 174"/>
                  <a:gd name="T83" fmla="*/ 188 h 556"/>
                  <a:gd name="T84" fmla="*/ 35 w 174"/>
                  <a:gd name="T85" fmla="*/ 174 h 556"/>
                  <a:gd name="T86" fmla="*/ 37 w 174"/>
                  <a:gd name="T87" fmla="*/ 159 h 556"/>
                  <a:gd name="T88" fmla="*/ 38 w 174"/>
                  <a:gd name="T89" fmla="*/ 156 h 556"/>
                  <a:gd name="T90" fmla="*/ 45 w 174"/>
                  <a:gd name="T91" fmla="*/ 144 h 556"/>
                  <a:gd name="T92" fmla="*/ 45 w 174"/>
                  <a:gd name="T93" fmla="*/ 143 h 556"/>
                  <a:gd name="T94" fmla="*/ 55 w 174"/>
                  <a:gd name="T95" fmla="*/ 132 h 556"/>
                  <a:gd name="T96" fmla="*/ 56 w 174"/>
                  <a:gd name="T97" fmla="*/ 132 h 556"/>
                  <a:gd name="T98" fmla="*/ 70 w 174"/>
                  <a:gd name="T99" fmla="*/ 125 h 556"/>
                  <a:gd name="T100" fmla="*/ 87 w 174"/>
                  <a:gd name="T101" fmla="*/ 122 h 556"/>
                  <a:gd name="T102" fmla="*/ 104 w 174"/>
                  <a:gd name="T103" fmla="*/ 125 h 556"/>
                  <a:gd name="T104" fmla="*/ 118 w 174"/>
                  <a:gd name="T105" fmla="*/ 132 h 556"/>
                  <a:gd name="T106" fmla="*/ 118 w 174"/>
                  <a:gd name="T107" fmla="*/ 132 h 556"/>
                  <a:gd name="T108" fmla="*/ 129 w 174"/>
                  <a:gd name="T109" fmla="*/ 143 h 556"/>
                  <a:gd name="T110" fmla="*/ 129 w 174"/>
                  <a:gd name="T111" fmla="*/ 144 h 556"/>
                  <a:gd name="T112" fmla="*/ 136 w 174"/>
                  <a:gd name="T113" fmla="*/ 156 h 556"/>
                  <a:gd name="T114" fmla="*/ 137 w 174"/>
                  <a:gd name="T115" fmla="*/ 159 h 556"/>
                  <a:gd name="T116" fmla="*/ 139 w 174"/>
                  <a:gd name="T117" fmla="*/ 174 h 556"/>
                  <a:gd name="T118" fmla="*/ 137 w 174"/>
                  <a:gd name="T119" fmla="*/ 18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 h="556">
                    <a:moveTo>
                      <a:pt x="139" y="105"/>
                    </a:moveTo>
                    <a:cubicBezTo>
                      <a:pt x="139" y="52"/>
                      <a:pt x="139" y="52"/>
                      <a:pt x="139" y="52"/>
                    </a:cubicBezTo>
                    <a:cubicBezTo>
                      <a:pt x="139" y="23"/>
                      <a:pt x="116" y="0"/>
                      <a:pt x="87" y="0"/>
                    </a:cubicBezTo>
                    <a:cubicBezTo>
                      <a:pt x="58" y="0"/>
                      <a:pt x="35" y="23"/>
                      <a:pt x="35" y="52"/>
                    </a:cubicBezTo>
                    <a:cubicBezTo>
                      <a:pt x="35" y="105"/>
                      <a:pt x="35" y="105"/>
                      <a:pt x="35" y="105"/>
                    </a:cubicBezTo>
                    <a:cubicBezTo>
                      <a:pt x="14" y="121"/>
                      <a:pt x="0" y="145"/>
                      <a:pt x="0" y="174"/>
                    </a:cubicBezTo>
                    <a:cubicBezTo>
                      <a:pt x="0" y="202"/>
                      <a:pt x="14" y="227"/>
                      <a:pt x="35" y="243"/>
                    </a:cubicBezTo>
                    <a:cubicBezTo>
                      <a:pt x="35" y="504"/>
                      <a:pt x="35" y="504"/>
                      <a:pt x="35" y="504"/>
                    </a:cubicBezTo>
                    <a:cubicBezTo>
                      <a:pt x="35" y="533"/>
                      <a:pt x="58" y="556"/>
                      <a:pt x="87" y="556"/>
                    </a:cubicBezTo>
                    <a:cubicBezTo>
                      <a:pt x="116" y="556"/>
                      <a:pt x="139" y="533"/>
                      <a:pt x="139" y="504"/>
                    </a:cubicBezTo>
                    <a:cubicBezTo>
                      <a:pt x="139" y="243"/>
                      <a:pt x="139" y="243"/>
                      <a:pt x="139" y="243"/>
                    </a:cubicBezTo>
                    <a:cubicBezTo>
                      <a:pt x="160" y="227"/>
                      <a:pt x="174" y="202"/>
                      <a:pt x="174" y="174"/>
                    </a:cubicBezTo>
                    <a:cubicBezTo>
                      <a:pt x="174" y="145"/>
                      <a:pt x="160" y="121"/>
                      <a:pt x="139" y="105"/>
                    </a:cubicBezTo>
                    <a:close/>
                    <a:moveTo>
                      <a:pt x="70" y="52"/>
                    </a:moveTo>
                    <a:cubicBezTo>
                      <a:pt x="70" y="43"/>
                      <a:pt x="77" y="35"/>
                      <a:pt x="87" y="35"/>
                    </a:cubicBezTo>
                    <a:cubicBezTo>
                      <a:pt x="96" y="35"/>
                      <a:pt x="104" y="43"/>
                      <a:pt x="104" y="52"/>
                    </a:cubicBezTo>
                    <a:cubicBezTo>
                      <a:pt x="104" y="89"/>
                      <a:pt x="104" y="89"/>
                      <a:pt x="104" y="89"/>
                    </a:cubicBezTo>
                    <a:cubicBezTo>
                      <a:pt x="99" y="87"/>
                      <a:pt x="93" y="87"/>
                      <a:pt x="87" y="87"/>
                    </a:cubicBezTo>
                    <a:cubicBezTo>
                      <a:pt x="81" y="87"/>
                      <a:pt x="75" y="87"/>
                      <a:pt x="70" y="89"/>
                    </a:cubicBezTo>
                    <a:lnTo>
                      <a:pt x="70" y="52"/>
                    </a:lnTo>
                    <a:close/>
                    <a:moveTo>
                      <a:pt x="104" y="504"/>
                    </a:moveTo>
                    <a:cubicBezTo>
                      <a:pt x="104" y="513"/>
                      <a:pt x="96" y="521"/>
                      <a:pt x="87" y="521"/>
                    </a:cubicBezTo>
                    <a:cubicBezTo>
                      <a:pt x="77" y="521"/>
                      <a:pt x="70" y="513"/>
                      <a:pt x="70" y="504"/>
                    </a:cubicBezTo>
                    <a:cubicBezTo>
                      <a:pt x="70" y="259"/>
                      <a:pt x="70" y="259"/>
                      <a:pt x="70" y="259"/>
                    </a:cubicBezTo>
                    <a:cubicBezTo>
                      <a:pt x="75" y="260"/>
                      <a:pt x="81" y="261"/>
                      <a:pt x="87" y="261"/>
                    </a:cubicBezTo>
                    <a:cubicBezTo>
                      <a:pt x="93" y="261"/>
                      <a:pt x="99" y="260"/>
                      <a:pt x="104" y="259"/>
                    </a:cubicBezTo>
                    <a:lnTo>
                      <a:pt x="104" y="504"/>
                    </a:lnTo>
                    <a:close/>
                    <a:moveTo>
                      <a:pt x="137" y="188"/>
                    </a:moveTo>
                    <a:cubicBezTo>
                      <a:pt x="136" y="189"/>
                      <a:pt x="136" y="190"/>
                      <a:pt x="136" y="191"/>
                    </a:cubicBezTo>
                    <a:cubicBezTo>
                      <a:pt x="134" y="196"/>
                      <a:pt x="132" y="200"/>
                      <a:pt x="129" y="204"/>
                    </a:cubicBezTo>
                    <a:cubicBezTo>
                      <a:pt x="129" y="204"/>
                      <a:pt x="129" y="204"/>
                      <a:pt x="129" y="204"/>
                    </a:cubicBezTo>
                    <a:cubicBezTo>
                      <a:pt x="126" y="208"/>
                      <a:pt x="122" y="212"/>
                      <a:pt x="118" y="215"/>
                    </a:cubicBezTo>
                    <a:cubicBezTo>
                      <a:pt x="118" y="215"/>
                      <a:pt x="118" y="215"/>
                      <a:pt x="118" y="215"/>
                    </a:cubicBezTo>
                    <a:cubicBezTo>
                      <a:pt x="114" y="218"/>
                      <a:pt x="109" y="221"/>
                      <a:pt x="104" y="223"/>
                    </a:cubicBezTo>
                    <a:cubicBezTo>
                      <a:pt x="99" y="225"/>
                      <a:pt x="93" y="226"/>
                      <a:pt x="87" y="226"/>
                    </a:cubicBezTo>
                    <a:cubicBezTo>
                      <a:pt x="81" y="226"/>
                      <a:pt x="75" y="225"/>
                      <a:pt x="70" y="223"/>
                    </a:cubicBezTo>
                    <a:cubicBezTo>
                      <a:pt x="64" y="221"/>
                      <a:pt x="60" y="218"/>
                      <a:pt x="56" y="215"/>
                    </a:cubicBezTo>
                    <a:cubicBezTo>
                      <a:pt x="56" y="215"/>
                      <a:pt x="56" y="215"/>
                      <a:pt x="55" y="215"/>
                    </a:cubicBezTo>
                    <a:cubicBezTo>
                      <a:pt x="51" y="212"/>
                      <a:pt x="48" y="208"/>
                      <a:pt x="45" y="204"/>
                    </a:cubicBezTo>
                    <a:cubicBezTo>
                      <a:pt x="45" y="204"/>
                      <a:pt x="45" y="204"/>
                      <a:pt x="45" y="204"/>
                    </a:cubicBezTo>
                    <a:cubicBezTo>
                      <a:pt x="42" y="200"/>
                      <a:pt x="40" y="196"/>
                      <a:pt x="38" y="191"/>
                    </a:cubicBezTo>
                    <a:cubicBezTo>
                      <a:pt x="38" y="190"/>
                      <a:pt x="37" y="189"/>
                      <a:pt x="37" y="188"/>
                    </a:cubicBezTo>
                    <a:cubicBezTo>
                      <a:pt x="36" y="184"/>
                      <a:pt x="35" y="179"/>
                      <a:pt x="35" y="174"/>
                    </a:cubicBezTo>
                    <a:cubicBezTo>
                      <a:pt x="35" y="169"/>
                      <a:pt x="36" y="164"/>
                      <a:pt x="37" y="159"/>
                    </a:cubicBezTo>
                    <a:cubicBezTo>
                      <a:pt x="37" y="158"/>
                      <a:pt x="38" y="157"/>
                      <a:pt x="38" y="156"/>
                    </a:cubicBezTo>
                    <a:cubicBezTo>
                      <a:pt x="40" y="152"/>
                      <a:pt x="42" y="147"/>
                      <a:pt x="45" y="144"/>
                    </a:cubicBezTo>
                    <a:cubicBezTo>
                      <a:pt x="45" y="143"/>
                      <a:pt x="45" y="143"/>
                      <a:pt x="45" y="143"/>
                    </a:cubicBezTo>
                    <a:cubicBezTo>
                      <a:pt x="48" y="139"/>
                      <a:pt x="51" y="136"/>
                      <a:pt x="55" y="132"/>
                    </a:cubicBezTo>
                    <a:cubicBezTo>
                      <a:pt x="56" y="132"/>
                      <a:pt x="56" y="132"/>
                      <a:pt x="56" y="132"/>
                    </a:cubicBezTo>
                    <a:cubicBezTo>
                      <a:pt x="60" y="129"/>
                      <a:pt x="64" y="127"/>
                      <a:pt x="70" y="125"/>
                    </a:cubicBezTo>
                    <a:cubicBezTo>
                      <a:pt x="75" y="123"/>
                      <a:pt x="81" y="122"/>
                      <a:pt x="87" y="122"/>
                    </a:cubicBezTo>
                    <a:cubicBezTo>
                      <a:pt x="93" y="122"/>
                      <a:pt x="99" y="123"/>
                      <a:pt x="104" y="125"/>
                    </a:cubicBezTo>
                    <a:cubicBezTo>
                      <a:pt x="109" y="127"/>
                      <a:pt x="114" y="129"/>
                      <a:pt x="118" y="132"/>
                    </a:cubicBezTo>
                    <a:cubicBezTo>
                      <a:pt x="118" y="132"/>
                      <a:pt x="118" y="132"/>
                      <a:pt x="118" y="132"/>
                    </a:cubicBezTo>
                    <a:cubicBezTo>
                      <a:pt x="122" y="136"/>
                      <a:pt x="126" y="139"/>
                      <a:pt x="129" y="143"/>
                    </a:cubicBezTo>
                    <a:cubicBezTo>
                      <a:pt x="129" y="143"/>
                      <a:pt x="129" y="143"/>
                      <a:pt x="129" y="144"/>
                    </a:cubicBezTo>
                    <a:cubicBezTo>
                      <a:pt x="132" y="147"/>
                      <a:pt x="134" y="152"/>
                      <a:pt x="136" y="156"/>
                    </a:cubicBezTo>
                    <a:cubicBezTo>
                      <a:pt x="136" y="157"/>
                      <a:pt x="136" y="158"/>
                      <a:pt x="137" y="159"/>
                    </a:cubicBezTo>
                    <a:cubicBezTo>
                      <a:pt x="138" y="164"/>
                      <a:pt x="139" y="169"/>
                      <a:pt x="139" y="174"/>
                    </a:cubicBezTo>
                    <a:cubicBezTo>
                      <a:pt x="139" y="179"/>
                      <a:pt x="138" y="184"/>
                      <a:pt x="137" y="1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endParaRPr>
              </a:p>
            </p:txBody>
          </p:sp>
          <p:sp>
            <p:nvSpPr>
              <p:cNvPr id="17" name="Freeform 6"/>
              <p:cNvSpPr>
                <a:spLocks noEditPoints="1"/>
              </p:cNvSpPr>
              <p:nvPr/>
            </p:nvSpPr>
            <p:spPr bwMode="auto">
              <a:xfrm>
                <a:off x="1449388" y="-1587"/>
                <a:ext cx="657225" cy="2095500"/>
              </a:xfrm>
              <a:custGeom>
                <a:avLst/>
                <a:gdLst>
                  <a:gd name="T0" fmla="*/ 139 w 174"/>
                  <a:gd name="T1" fmla="*/ 105 h 556"/>
                  <a:gd name="T2" fmla="*/ 139 w 174"/>
                  <a:gd name="T3" fmla="*/ 52 h 556"/>
                  <a:gd name="T4" fmla="*/ 87 w 174"/>
                  <a:gd name="T5" fmla="*/ 0 h 556"/>
                  <a:gd name="T6" fmla="*/ 35 w 174"/>
                  <a:gd name="T7" fmla="*/ 52 h 556"/>
                  <a:gd name="T8" fmla="*/ 35 w 174"/>
                  <a:gd name="T9" fmla="*/ 105 h 556"/>
                  <a:gd name="T10" fmla="*/ 0 w 174"/>
                  <a:gd name="T11" fmla="*/ 174 h 556"/>
                  <a:gd name="T12" fmla="*/ 35 w 174"/>
                  <a:gd name="T13" fmla="*/ 243 h 556"/>
                  <a:gd name="T14" fmla="*/ 35 w 174"/>
                  <a:gd name="T15" fmla="*/ 504 h 556"/>
                  <a:gd name="T16" fmla="*/ 87 w 174"/>
                  <a:gd name="T17" fmla="*/ 556 h 556"/>
                  <a:gd name="T18" fmla="*/ 139 w 174"/>
                  <a:gd name="T19" fmla="*/ 504 h 556"/>
                  <a:gd name="T20" fmla="*/ 139 w 174"/>
                  <a:gd name="T21" fmla="*/ 243 h 556"/>
                  <a:gd name="T22" fmla="*/ 174 w 174"/>
                  <a:gd name="T23" fmla="*/ 174 h 556"/>
                  <a:gd name="T24" fmla="*/ 139 w 174"/>
                  <a:gd name="T25" fmla="*/ 105 h 556"/>
                  <a:gd name="T26" fmla="*/ 70 w 174"/>
                  <a:gd name="T27" fmla="*/ 52 h 556"/>
                  <a:gd name="T28" fmla="*/ 87 w 174"/>
                  <a:gd name="T29" fmla="*/ 35 h 556"/>
                  <a:gd name="T30" fmla="*/ 105 w 174"/>
                  <a:gd name="T31" fmla="*/ 52 h 556"/>
                  <a:gd name="T32" fmla="*/ 105 w 174"/>
                  <a:gd name="T33" fmla="*/ 89 h 556"/>
                  <a:gd name="T34" fmla="*/ 87 w 174"/>
                  <a:gd name="T35" fmla="*/ 87 h 556"/>
                  <a:gd name="T36" fmla="*/ 70 w 174"/>
                  <a:gd name="T37" fmla="*/ 89 h 556"/>
                  <a:gd name="T38" fmla="*/ 70 w 174"/>
                  <a:gd name="T39" fmla="*/ 52 h 556"/>
                  <a:gd name="T40" fmla="*/ 105 w 174"/>
                  <a:gd name="T41" fmla="*/ 504 h 556"/>
                  <a:gd name="T42" fmla="*/ 87 w 174"/>
                  <a:gd name="T43" fmla="*/ 521 h 556"/>
                  <a:gd name="T44" fmla="*/ 70 w 174"/>
                  <a:gd name="T45" fmla="*/ 504 h 556"/>
                  <a:gd name="T46" fmla="*/ 70 w 174"/>
                  <a:gd name="T47" fmla="*/ 259 h 556"/>
                  <a:gd name="T48" fmla="*/ 87 w 174"/>
                  <a:gd name="T49" fmla="*/ 261 h 556"/>
                  <a:gd name="T50" fmla="*/ 105 w 174"/>
                  <a:gd name="T51" fmla="*/ 259 h 556"/>
                  <a:gd name="T52" fmla="*/ 105 w 174"/>
                  <a:gd name="T53" fmla="*/ 504 h 556"/>
                  <a:gd name="T54" fmla="*/ 137 w 174"/>
                  <a:gd name="T55" fmla="*/ 188 h 556"/>
                  <a:gd name="T56" fmla="*/ 136 w 174"/>
                  <a:gd name="T57" fmla="*/ 191 h 556"/>
                  <a:gd name="T58" fmla="*/ 129 w 174"/>
                  <a:gd name="T59" fmla="*/ 204 h 556"/>
                  <a:gd name="T60" fmla="*/ 129 w 174"/>
                  <a:gd name="T61" fmla="*/ 204 h 556"/>
                  <a:gd name="T62" fmla="*/ 119 w 174"/>
                  <a:gd name="T63" fmla="*/ 215 h 556"/>
                  <a:gd name="T64" fmla="*/ 118 w 174"/>
                  <a:gd name="T65" fmla="*/ 215 h 556"/>
                  <a:gd name="T66" fmla="*/ 105 w 174"/>
                  <a:gd name="T67" fmla="*/ 223 h 556"/>
                  <a:gd name="T68" fmla="*/ 87 w 174"/>
                  <a:gd name="T69" fmla="*/ 226 h 556"/>
                  <a:gd name="T70" fmla="*/ 70 w 174"/>
                  <a:gd name="T71" fmla="*/ 223 h 556"/>
                  <a:gd name="T72" fmla="*/ 56 w 174"/>
                  <a:gd name="T73" fmla="*/ 215 h 556"/>
                  <a:gd name="T74" fmla="*/ 56 w 174"/>
                  <a:gd name="T75" fmla="*/ 215 h 556"/>
                  <a:gd name="T76" fmla="*/ 45 w 174"/>
                  <a:gd name="T77" fmla="*/ 204 h 556"/>
                  <a:gd name="T78" fmla="*/ 45 w 174"/>
                  <a:gd name="T79" fmla="*/ 204 h 556"/>
                  <a:gd name="T80" fmla="*/ 38 w 174"/>
                  <a:gd name="T81" fmla="*/ 191 h 556"/>
                  <a:gd name="T82" fmla="*/ 37 w 174"/>
                  <a:gd name="T83" fmla="*/ 188 h 556"/>
                  <a:gd name="T84" fmla="*/ 35 w 174"/>
                  <a:gd name="T85" fmla="*/ 174 h 556"/>
                  <a:gd name="T86" fmla="*/ 37 w 174"/>
                  <a:gd name="T87" fmla="*/ 159 h 556"/>
                  <a:gd name="T88" fmla="*/ 38 w 174"/>
                  <a:gd name="T89" fmla="*/ 156 h 556"/>
                  <a:gd name="T90" fmla="*/ 45 w 174"/>
                  <a:gd name="T91" fmla="*/ 144 h 556"/>
                  <a:gd name="T92" fmla="*/ 45 w 174"/>
                  <a:gd name="T93" fmla="*/ 143 h 556"/>
                  <a:gd name="T94" fmla="*/ 56 w 174"/>
                  <a:gd name="T95" fmla="*/ 132 h 556"/>
                  <a:gd name="T96" fmla="*/ 56 w 174"/>
                  <a:gd name="T97" fmla="*/ 132 h 556"/>
                  <a:gd name="T98" fmla="*/ 70 w 174"/>
                  <a:gd name="T99" fmla="*/ 125 h 556"/>
                  <a:gd name="T100" fmla="*/ 87 w 174"/>
                  <a:gd name="T101" fmla="*/ 122 h 556"/>
                  <a:gd name="T102" fmla="*/ 105 w 174"/>
                  <a:gd name="T103" fmla="*/ 125 h 556"/>
                  <a:gd name="T104" fmla="*/ 118 w 174"/>
                  <a:gd name="T105" fmla="*/ 132 h 556"/>
                  <a:gd name="T106" fmla="*/ 119 w 174"/>
                  <a:gd name="T107" fmla="*/ 132 h 556"/>
                  <a:gd name="T108" fmla="*/ 129 w 174"/>
                  <a:gd name="T109" fmla="*/ 143 h 556"/>
                  <a:gd name="T110" fmla="*/ 129 w 174"/>
                  <a:gd name="T111" fmla="*/ 144 h 556"/>
                  <a:gd name="T112" fmla="*/ 136 w 174"/>
                  <a:gd name="T113" fmla="*/ 156 h 556"/>
                  <a:gd name="T114" fmla="*/ 137 w 174"/>
                  <a:gd name="T115" fmla="*/ 159 h 556"/>
                  <a:gd name="T116" fmla="*/ 139 w 174"/>
                  <a:gd name="T117" fmla="*/ 174 h 556"/>
                  <a:gd name="T118" fmla="*/ 137 w 174"/>
                  <a:gd name="T119" fmla="*/ 18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 h="556">
                    <a:moveTo>
                      <a:pt x="139" y="105"/>
                    </a:moveTo>
                    <a:cubicBezTo>
                      <a:pt x="139" y="52"/>
                      <a:pt x="139" y="52"/>
                      <a:pt x="139" y="52"/>
                    </a:cubicBezTo>
                    <a:cubicBezTo>
                      <a:pt x="139" y="23"/>
                      <a:pt x="116" y="0"/>
                      <a:pt x="87" y="0"/>
                    </a:cubicBezTo>
                    <a:cubicBezTo>
                      <a:pt x="58" y="0"/>
                      <a:pt x="35" y="23"/>
                      <a:pt x="35" y="52"/>
                    </a:cubicBezTo>
                    <a:cubicBezTo>
                      <a:pt x="35" y="105"/>
                      <a:pt x="35" y="105"/>
                      <a:pt x="35" y="105"/>
                    </a:cubicBezTo>
                    <a:cubicBezTo>
                      <a:pt x="14" y="121"/>
                      <a:pt x="0" y="145"/>
                      <a:pt x="0" y="174"/>
                    </a:cubicBezTo>
                    <a:cubicBezTo>
                      <a:pt x="0" y="202"/>
                      <a:pt x="14" y="227"/>
                      <a:pt x="35" y="243"/>
                    </a:cubicBezTo>
                    <a:cubicBezTo>
                      <a:pt x="35" y="504"/>
                      <a:pt x="35" y="504"/>
                      <a:pt x="35" y="504"/>
                    </a:cubicBezTo>
                    <a:cubicBezTo>
                      <a:pt x="35" y="533"/>
                      <a:pt x="58" y="556"/>
                      <a:pt x="87" y="556"/>
                    </a:cubicBezTo>
                    <a:cubicBezTo>
                      <a:pt x="116" y="556"/>
                      <a:pt x="139" y="533"/>
                      <a:pt x="139" y="504"/>
                    </a:cubicBezTo>
                    <a:cubicBezTo>
                      <a:pt x="139" y="243"/>
                      <a:pt x="139" y="243"/>
                      <a:pt x="139" y="243"/>
                    </a:cubicBezTo>
                    <a:cubicBezTo>
                      <a:pt x="160" y="227"/>
                      <a:pt x="174" y="202"/>
                      <a:pt x="174" y="174"/>
                    </a:cubicBezTo>
                    <a:cubicBezTo>
                      <a:pt x="174" y="145"/>
                      <a:pt x="160" y="121"/>
                      <a:pt x="139" y="105"/>
                    </a:cubicBezTo>
                    <a:close/>
                    <a:moveTo>
                      <a:pt x="70" y="52"/>
                    </a:moveTo>
                    <a:cubicBezTo>
                      <a:pt x="70" y="43"/>
                      <a:pt x="78" y="35"/>
                      <a:pt x="87" y="35"/>
                    </a:cubicBezTo>
                    <a:cubicBezTo>
                      <a:pt x="97" y="35"/>
                      <a:pt x="105" y="43"/>
                      <a:pt x="105" y="52"/>
                    </a:cubicBezTo>
                    <a:cubicBezTo>
                      <a:pt x="105" y="89"/>
                      <a:pt x="105" y="89"/>
                      <a:pt x="105" y="89"/>
                    </a:cubicBezTo>
                    <a:cubicBezTo>
                      <a:pt x="99" y="87"/>
                      <a:pt x="93" y="87"/>
                      <a:pt x="87" y="87"/>
                    </a:cubicBezTo>
                    <a:cubicBezTo>
                      <a:pt x="81" y="87"/>
                      <a:pt x="75" y="87"/>
                      <a:pt x="70" y="89"/>
                    </a:cubicBezTo>
                    <a:lnTo>
                      <a:pt x="70" y="52"/>
                    </a:lnTo>
                    <a:close/>
                    <a:moveTo>
                      <a:pt x="105" y="504"/>
                    </a:moveTo>
                    <a:cubicBezTo>
                      <a:pt x="105" y="513"/>
                      <a:pt x="97" y="521"/>
                      <a:pt x="87" y="521"/>
                    </a:cubicBezTo>
                    <a:cubicBezTo>
                      <a:pt x="78" y="521"/>
                      <a:pt x="70" y="513"/>
                      <a:pt x="70" y="504"/>
                    </a:cubicBezTo>
                    <a:cubicBezTo>
                      <a:pt x="70" y="259"/>
                      <a:pt x="70" y="259"/>
                      <a:pt x="70" y="259"/>
                    </a:cubicBezTo>
                    <a:cubicBezTo>
                      <a:pt x="75" y="260"/>
                      <a:pt x="81" y="261"/>
                      <a:pt x="87" y="261"/>
                    </a:cubicBezTo>
                    <a:cubicBezTo>
                      <a:pt x="93" y="261"/>
                      <a:pt x="99" y="260"/>
                      <a:pt x="105" y="259"/>
                    </a:cubicBezTo>
                    <a:lnTo>
                      <a:pt x="105" y="504"/>
                    </a:lnTo>
                    <a:close/>
                    <a:moveTo>
                      <a:pt x="137" y="188"/>
                    </a:moveTo>
                    <a:cubicBezTo>
                      <a:pt x="137" y="189"/>
                      <a:pt x="136" y="190"/>
                      <a:pt x="136" y="191"/>
                    </a:cubicBezTo>
                    <a:cubicBezTo>
                      <a:pt x="134" y="196"/>
                      <a:pt x="132" y="200"/>
                      <a:pt x="129" y="204"/>
                    </a:cubicBezTo>
                    <a:cubicBezTo>
                      <a:pt x="129" y="204"/>
                      <a:pt x="129" y="204"/>
                      <a:pt x="129" y="204"/>
                    </a:cubicBezTo>
                    <a:cubicBezTo>
                      <a:pt x="126" y="208"/>
                      <a:pt x="123" y="212"/>
                      <a:pt x="119" y="215"/>
                    </a:cubicBezTo>
                    <a:cubicBezTo>
                      <a:pt x="118" y="215"/>
                      <a:pt x="118" y="215"/>
                      <a:pt x="118" y="215"/>
                    </a:cubicBezTo>
                    <a:cubicBezTo>
                      <a:pt x="114" y="218"/>
                      <a:pt x="110" y="221"/>
                      <a:pt x="105" y="223"/>
                    </a:cubicBezTo>
                    <a:cubicBezTo>
                      <a:pt x="99" y="225"/>
                      <a:pt x="93" y="226"/>
                      <a:pt x="87" y="226"/>
                    </a:cubicBezTo>
                    <a:cubicBezTo>
                      <a:pt x="81" y="226"/>
                      <a:pt x="75" y="225"/>
                      <a:pt x="70" y="223"/>
                    </a:cubicBezTo>
                    <a:cubicBezTo>
                      <a:pt x="65" y="221"/>
                      <a:pt x="60" y="218"/>
                      <a:pt x="56" y="215"/>
                    </a:cubicBezTo>
                    <a:cubicBezTo>
                      <a:pt x="56" y="215"/>
                      <a:pt x="56" y="215"/>
                      <a:pt x="56" y="215"/>
                    </a:cubicBezTo>
                    <a:cubicBezTo>
                      <a:pt x="52" y="212"/>
                      <a:pt x="48" y="208"/>
                      <a:pt x="45" y="204"/>
                    </a:cubicBezTo>
                    <a:cubicBezTo>
                      <a:pt x="45" y="204"/>
                      <a:pt x="45" y="204"/>
                      <a:pt x="45" y="204"/>
                    </a:cubicBezTo>
                    <a:cubicBezTo>
                      <a:pt x="42" y="200"/>
                      <a:pt x="40" y="196"/>
                      <a:pt x="38" y="191"/>
                    </a:cubicBezTo>
                    <a:cubicBezTo>
                      <a:pt x="38" y="190"/>
                      <a:pt x="38" y="189"/>
                      <a:pt x="37" y="188"/>
                    </a:cubicBezTo>
                    <a:cubicBezTo>
                      <a:pt x="36" y="184"/>
                      <a:pt x="35" y="179"/>
                      <a:pt x="35" y="174"/>
                    </a:cubicBezTo>
                    <a:cubicBezTo>
                      <a:pt x="35" y="169"/>
                      <a:pt x="36" y="164"/>
                      <a:pt x="37" y="159"/>
                    </a:cubicBezTo>
                    <a:cubicBezTo>
                      <a:pt x="38" y="158"/>
                      <a:pt x="38" y="157"/>
                      <a:pt x="38" y="156"/>
                    </a:cubicBezTo>
                    <a:cubicBezTo>
                      <a:pt x="40" y="152"/>
                      <a:pt x="42" y="147"/>
                      <a:pt x="45" y="144"/>
                    </a:cubicBezTo>
                    <a:cubicBezTo>
                      <a:pt x="45" y="143"/>
                      <a:pt x="45" y="143"/>
                      <a:pt x="45" y="143"/>
                    </a:cubicBezTo>
                    <a:cubicBezTo>
                      <a:pt x="48" y="139"/>
                      <a:pt x="52" y="136"/>
                      <a:pt x="56" y="132"/>
                    </a:cubicBezTo>
                    <a:cubicBezTo>
                      <a:pt x="56" y="132"/>
                      <a:pt x="56" y="132"/>
                      <a:pt x="56" y="132"/>
                    </a:cubicBezTo>
                    <a:cubicBezTo>
                      <a:pt x="60" y="129"/>
                      <a:pt x="65" y="127"/>
                      <a:pt x="70" y="125"/>
                    </a:cubicBezTo>
                    <a:cubicBezTo>
                      <a:pt x="75" y="123"/>
                      <a:pt x="81" y="122"/>
                      <a:pt x="87" y="122"/>
                    </a:cubicBezTo>
                    <a:cubicBezTo>
                      <a:pt x="93" y="122"/>
                      <a:pt x="99" y="123"/>
                      <a:pt x="105" y="125"/>
                    </a:cubicBezTo>
                    <a:cubicBezTo>
                      <a:pt x="110" y="127"/>
                      <a:pt x="114" y="129"/>
                      <a:pt x="118" y="132"/>
                    </a:cubicBezTo>
                    <a:cubicBezTo>
                      <a:pt x="118" y="132"/>
                      <a:pt x="118" y="132"/>
                      <a:pt x="119" y="132"/>
                    </a:cubicBezTo>
                    <a:cubicBezTo>
                      <a:pt x="123" y="136"/>
                      <a:pt x="126" y="139"/>
                      <a:pt x="129" y="143"/>
                    </a:cubicBezTo>
                    <a:cubicBezTo>
                      <a:pt x="129" y="143"/>
                      <a:pt x="129" y="143"/>
                      <a:pt x="129" y="144"/>
                    </a:cubicBezTo>
                    <a:cubicBezTo>
                      <a:pt x="132" y="147"/>
                      <a:pt x="134" y="152"/>
                      <a:pt x="136" y="156"/>
                    </a:cubicBezTo>
                    <a:cubicBezTo>
                      <a:pt x="136" y="157"/>
                      <a:pt x="137" y="158"/>
                      <a:pt x="137" y="159"/>
                    </a:cubicBezTo>
                    <a:cubicBezTo>
                      <a:pt x="138" y="164"/>
                      <a:pt x="139" y="169"/>
                      <a:pt x="139" y="174"/>
                    </a:cubicBezTo>
                    <a:cubicBezTo>
                      <a:pt x="139" y="179"/>
                      <a:pt x="138" y="184"/>
                      <a:pt x="137" y="1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endParaRPr>
              </a:p>
            </p:txBody>
          </p:sp>
          <p:sp>
            <p:nvSpPr>
              <p:cNvPr id="18" name="Freeform 7"/>
              <p:cNvSpPr>
                <a:spLocks noEditPoints="1"/>
              </p:cNvSpPr>
              <p:nvPr/>
            </p:nvSpPr>
            <p:spPr bwMode="auto">
              <a:xfrm>
                <a:off x="730250" y="-1587"/>
                <a:ext cx="655638" cy="2095500"/>
              </a:xfrm>
              <a:custGeom>
                <a:avLst/>
                <a:gdLst>
                  <a:gd name="T0" fmla="*/ 139 w 174"/>
                  <a:gd name="T1" fmla="*/ 313 h 556"/>
                  <a:gd name="T2" fmla="*/ 139 w 174"/>
                  <a:gd name="T3" fmla="*/ 52 h 556"/>
                  <a:gd name="T4" fmla="*/ 87 w 174"/>
                  <a:gd name="T5" fmla="*/ 0 h 556"/>
                  <a:gd name="T6" fmla="*/ 35 w 174"/>
                  <a:gd name="T7" fmla="*/ 52 h 556"/>
                  <a:gd name="T8" fmla="*/ 35 w 174"/>
                  <a:gd name="T9" fmla="*/ 313 h 556"/>
                  <a:gd name="T10" fmla="*/ 0 w 174"/>
                  <a:gd name="T11" fmla="*/ 382 h 556"/>
                  <a:gd name="T12" fmla="*/ 35 w 174"/>
                  <a:gd name="T13" fmla="*/ 451 h 556"/>
                  <a:gd name="T14" fmla="*/ 35 w 174"/>
                  <a:gd name="T15" fmla="*/ 504 h 556"/>
                  <a:gd name="T16" fmla="*/ 87 w 174"/>
                  <a:gd name="T17" fmla="*/ 556 h 556"/>
                  <a:gd name="T18" fmla="*/ 139 w 174"/>
                  <a:gd name="T19" fmla="*/ 504 h 556"/>
                  <a:gd name="T20" fmla="*/ 139 w 174"/>
                  <a:gd name="T21" fmla="*/ 451 h 556"/>
                  <a:gd name="T22" fmla="*/ 174 w 174"/>
                  <a:gd name="T23" fmla="*/ 382 h 556"/>
                  <a:gd name="T24" fmla="*/ 139 w 174"/>
                  <a:gd name="T25" fmla="*/ 313 h 556"/>
                  <a:gd name="T26" fmla="*/ 70 w 174"/>
                  <a:gd name="T27" fmla="*/ 52 h 556"/>
                  <a:gd name="T28" fmla="*/ 87 w 174"/>
                  <a:gd name="T29" fmla="*/ 35 h 556"/>
                  <a:gd name="T30" fmla="*/ 104 w 174"/>
                  <a:gd name="T31" fmla="*/ 52 h 556"/>
                  <a:gd name="T32" fmla="*/ 104 w 174"/>
                  <a:gd name="T33" fmla="*/ 297 h 556"/>
                  <a:gd name="T34" fmla="*/ 87 w 174"/>
                  <a:gd name="T35" fmla="*/ 295 h 556"/>
                  <a:gd name="T36" fmla="*/ 70 w 174"/>
                  <a:gd name="T37" fmla="*/ 297 h 556"/>
                  <a:gd name="T38" fmla="*/ 70 w 174"/>
                  <a:gd name="T39" fmla="*/ 52 h 556"/>
                  <a:gd name="T40" fmla="*/ 104 w 174"/>
                  <a:gd name="T41" fmla="*/ 504 h 556"/>
                  <a:gd name="T42" fmla="*/ 87 w 174"/>
                  <a:gd name="T43" fmla="*/ 521 h 556"/>
                  <a:gd name="T44" fmla="*/ 70 w 174"/>
                  <a:gd name="T45" fmla="*/ 504 h 556"/>
                  <a:gd name="T46" fmla="*/ 70 w 174"/>
                  <a:gd name="T47" fmla="*/ 467 h 556"/>
                  <a:gd name="T48" fmla="*/ 87 w 174"/>
                  <a:gd name="T49" fmla="*/ 469 h 556"/>
                  <a:gd name="T50" fmla="*/ 104 w 174"/>
                  <a:gd name="T51" fmla="*/ 467 h 556"/>
                  <a:gd name="T52" fmla="*/ 104 w 174"/>
                  <a:gd name="T53" fmla="*/ 504 h 556"/>
                  <a:gd name="T54" fmla="*/ 137 w 174"/>
                  <a:gd name="T55" fmla="*/ 397 h 556"/>
                  <a:gd name="T56" fmla="*/ 136 w 174"/>
                  <a:gd name="T57" fmla="*/ 400 h 556"/>
                  <a:gd name="T58" fmla="*/ 129 w 174"/>
                  <a:gd name="T59" fmla="*/ 412 h 556"/>
                  <a:gd name="T60" fmla="*/ 129 w 174"/>
                  <a:gd name="T61" fmla="*/ 413 h 556"/>
                  <a:gd name="T62" fmla="*/ 118 w 174"/>
                  <a:gd name="T63" fmla="*/ 424 h 556"/>
                  <a:gd name="T64" fmla="*/ 118 w 174"/>
                  <a:gd name="T65" fmla="*/ 424 h 556"/>
                  <a:gd name="T66" fmla="*/ 104 w 174"/>
                  <a:gd name="T67" fmla="*/ 431 h 556"/>
                  <a:gd name="T68" fmla="*/ 87 w 174"/>
                  <a:gd name="T69" fmla="*/ 434 h 556"/>
                  <a:gd name="T70" fmla="*/ 70 w 174"/>
                  <a:gd name="T71" fmla="*/ 431 h 556"/>
                  <a:gd name="T72" fmla="*/ 56 w 174"/>
                  <a:gd name="T73" fmla="*/ 424 h 556"/>
                  <a:gd name="T74" fmla="*/ 56 w 174"/>
                  <a:gd name="T75" fmla="*/ 424 h 556"/>
                  <a:gd name="T76" fmla="*/ 45 w 174"/>
                  <a:gd name="T77" fmla="*/ 413 h 556"/>
                  <a:gd name="T78" fmla="*/ 45 w 174"/>
                  <a:gd name="T79" fmla="*/ 412 h 556"/>
                  <a:gd name="T80" fmla="*/ 38 w 174"/>
                  <a:gd name="T81" fmla="*/ 400 h 556"/>
                  <a:gd name="T82" fmla="*/ 37 w 174"/>
                  <a:gd name="T83" fmla="*/ 397 h 556"/>
                  <a:gd name="T84" fmla="*/ 35 w 174"/>
                  <a:gd name="T85" fmla="*/ 382 h 556"/>
                  <a:gd name="T86" fmla="*/ 37 w 174"/>
                  <a:gd name="T87" fmla="*/ 368 h 556"/>
                  <a:gd name="T88" fmla="*/ 38 w 174"/>
                  <a:gd name="T89" fmla="*/ 365 h 556"/>
                  <a:gd name="T90" fmla="*/ 45 w 174"/>
                  <a:gd name="T91" fmla="*/ 352 h 556"/>
                  <a:gd name="T92" fmla="*/ 45 w 174"/>
                  <a:gd name="T93" fmla="*/ 352 h 556"/>
                  <a:gd name="T94" fmla="*/ 56 w 174"/>
                  <a:gd name="T95" fmla="*/ 341 h 556"/>
                  <a:gd name="T96" fmla="*/ 56 w 174"/>
                  <a:gd name="T97" fmla="*/ 341 h 556"/>
                  <a:gd name="T98" fmla="*/ 70 w 174"/>
                  <a:gd name="T99" fmla="*/ 333 h 556"/>
                  <a:gd name="T100" fmla="*/ 87 w 174"/>
                  <a:gd name="T101" fmla="*/ 330 h 556"/>
                  <a:gd name="T102" fmla="*/ 104 w 174"/>
                  <a:gd name="T103" fmla="*/ 333 h 556"/>
                  <a:gd name="T104" fmla="*/ 118 w 174"/>
                  <a:gd name="T105" fmla="*/ 341 h 556"/>
                  <a:gd name="T106" fmla="*/ 118 w 174"/>
                  <a:gd name="T107" fmla="*/ 341 h 556"/>
                  <a:gd name="T108" fmla="*/ 129 w 174"/>
                  <a:gd name="T109" fmla="*/ 352 h 556"/>
                  <a:gd name="T110" fmla="*/ 129 w 174"/>
                  <a:gd name="T111" fmla="*/ 352 h 556"/>
                  <a:gd name="T112" fmla="*/ 136 w 174"/>
                  <a:gd name="T113" fmla="*/ 365 h 556"/>
                  <a:gd name="T114" fmla="*/ 137 w 174"/>
                  <a:gd name="T115" fmla="*/ 368 h 556"/>
                  <a:gd name="T116" fmla="*/ 139 w 174"/>
                  <a:gd name="T117" fmla="*/ 382 h 556"/>
                  <a:gd name="T118" fmla="*/ 137 w 174"/>
                  <a:gd name="T119" fmla="*/ 39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 h="556">
                    <a:moveTo>
                      <a:pt x="139" y="313"/>
                    </a:moveTo>
                    <a:cubicBezTo>
                      <a:pt x="139" y="52"/>
                      <a:pt x="139" y="52"/>
                      <a:pt x="139" y="52"/>
                    </a:cubicBezTo>
                    <a:cubicBezTo>
                      <a:pt x="139" y="23"/>
                      <a:pt x="116" y="0"/>
                      <a:pt x="87" y="0"/>
                    </a:cubicBezTo>
                    <a:cubicBezTo>
                      <a:pt x="58" y="0"/>
                      <a:pt x="35" y="23"/>
                      <a:pt x="35" y="52"/>
                    </a:cubicBezTo>
                    <a:cubicBezTo>
                      <a:pt x="35" y="313"/>
                      <a:pt x="35" y="313"/>
                      <a:pt x="35" y="313"/>
                    </a:cubicBezTo>
                    <a:cubicBezTo>
                      <a:pt x="14" y="329"/>
                      <a:pt x="0" y="354"/>
                      <a:pt x="0" y="382"/>
                    </a:cubicBezTo>
                    <a:cubicBezTo>
                      <a:pt x="0" y="411"/>
                      <a:pt x="14" y="435"/>
                      <a:pt x="35" y="451"/>
                    </a:cubicBezTo>
                    <a:cubicBezTo>
                      <a:pt x="35" y="504"/>
                      <a:pt x="35" y="504"/>
                      <a:pt x="35" y="504"/>
                    </a:cubicBezTo>
                    <a:cubicBezTo>
                      <a:pt x="35" y="533"/>
                      <a:pt x="58" y="556"/>
                      <a:pt x="87" y="556"/>
                    </a:cubicBezTo>
                    <a:cubicBezTo>
                      <a:pt x="116" y="556"/>
                      <a:pt x="139" y="533"/>
                      <a:pt x="139" y="504"/>
                    </a:cubicBezTo>
                    <a:cubicBezTo>
                      <a:pt x="139" y="451"/>
                      <a:pt x="139" y="451"/>
                      <a:pt x="139" y="451"/>
                    </a:cubicBezTo>
                    <a:cubicBezTo>
                      <a:pt x="160" y="435"/>
                      <a:pt x="174" y="411"/>
                      <a:pt x="174" y="382"/>
                    </a:cubicBezTo>
                    <a:cubicBezTo>
                      <a:pt x="174" y="354"/>
                      <a:pt x="160" y="329"/>
                      <a:pt x="139" y="313"/>
                    </a:cubicBezTo>
                    <a:close/>
                    <a:moveTo>
                      <a:pt x="70" y="52"/>
                    </a:moveTo>
                    <a:cubicBezTo>
                      <a:pt x="70" y="43"/>
                      <a:pt x="77" y="35"/>
                      <a:pt x="87" y="35"/>
                    </a:cubicBezTo>
                    <a:cubicBezTo>
                      <a:pt x="97" y="35"/>
                      <a:pt x="104" y="43"/>
                      <a:pt x="104" y="52"/>
                    </a:cubicBezTo>
                    <a:cubicBezTo>
                      <a:pt x="104" y="297"/>
                      <a:pt x="104" y="297"/>
                      <a:pt x="104" y="297"/>
                    </a:cubicBezTo>
                    <a:cubicBezTo>
                      <a:pt x="99" y="296"/>
                      <a:pt x="93" y="295"/>
                      <a:pt x="87" y="295"/>
                    </a:cubicBezTo>
                    <a:cubicBezTo>
                      <a:pt x="81" y="295"/>
                      <a:pt x="75" y="296"/>
                      <a:pt x="70" y="297"/>
                    </a:cubicBezTo>
                    <a:lnTo>
                      <a:pt x="70" y="52"/>
                    </a:lnTo>
                    <a:close/>
                    <a:moveTo>
                      <a:pt x="104" y="504"/>
                    </a:moveTo>
                    <a:cubicBezTo>
                      <a:pt x="104" y="513"/>
                      <a:pt x="97" y="521"/>
                      <a:pt x="87" y="521"/>
                    </a:cubicBezTo>
                    <a:cubicBezTo>
                      <a:pt x="77" y="521"/>
                      <a:pt x="70" y="513"/>
                      <a:pt x="70" y="504"/>
                    </a:cubicBezTo>
                    <a:cubicBezTo>
                      <a:pt x="70" y="467"/>
                      <a:pt x="70" y="467"/>
                      <a:pt x="70" y="467"/>
                    </a:cubicBezTo>
                    <a:cubicBezTo>
                      <a:pt x="75" y="469"/>
                      <a:pt x="81" y="469"/>
                      <a:pt x="87" y="469"/>
                    </a:cubicBezTo>
                    <a:cubicBezTo>
                      <a:pt x="93" y="469"/>
                      <a:pt x="99" y="469"/>
                      <a:pt x="104" y="467"/>
                    </a:cubicBezTo>
                    <a:lnTo>
                      <a:pt x="104" y="504"/>
                    </a:lnTo>
                    <a:close/>
                    <a:moveTo>
                      <a:pt x="137" y="397"/>
                    </a:moveTo>
                    <a:cubicBezTo>
                      <a:pt x="137" y="398"/>
                      <a:pt x="136" y="399"/>
                      <a:pt x="136" y="400"/>
                    </a:cubicBezTo>
                    <a:cubicBezTo>
                      <a:pt x="134" y="404"/>
                      <a:pt x="132" y="409"/>
                      <a:pt x="129" y="412"/>
                    </a:cubicBezTo>
                    <a:cubicBezTo>
                      <a:pt x="129" y="412"/>
                      <a:pt x="129" y="413"/>
                      <a:pt x="129" y="413"/>
                    </a:cubicBezTo>
                    <a:cubicBezTo>
                      <a:pt x="126" y="417"/>
                      <a:pt x="123" y="420"/>
                      <a:pt x="118" y="424"/>
                    </a:cubicBezTo>
                    <a:cubicBezTo>
                      <a:pt x="118" y="424"/>
                      <a:pt x="118" y="424"/>
                      <a:pt x="118" y="424"/>
                    </a:cubicBezTo>
                    <a:cubicBezTo>
                      <a:pt x="114" y="427"/>
                      <a:pt x="109" y="429"/>
                      <a:pt x="104" y="431"/>
                    </a:cubicBezTo>
                    <a:cubicBezTo>
                      <a:pt x="99" y="433"/>
                      <a:pt x="93" y="434"/>
                      <a:pt x="87" y="434"/>
                    </a:cubicBezTo>
                    <a:cubicBezTo>
                      <a:pt x="81" y="434"/>
                      <a:pt x="75" y="433"/>
                      <a:pt x="70" y="431"/>
                    </a:cubicBezTo>
                    <a:cubicBezTo>
                      <a:pt x="65" y="429"/>
                      <a:pt x="60" y="427"/>
                      <a:pt x="56" y="424"/>
                    </a:cubicBezTo>
                    <a:cubicBezTo>
                      <a:pt x="56" y="424"/>
                      <a:pt x="56" y="424"/>
                      <a:pt x="56" y="424"/>
                    </a:cubicBezTo>
                    <a:cubicBezTo>
                      <a:pt x="51" y="420"/>
                      <a:pt x="48" y="417"/>
                      <a:pt x="45" y="413"/>
                    </a:cubicBezTo>
                    <a:cubicBezTo>
                      <a:pt x="45" y="413"/>
                      <a:pt x="45" y="412"/>
                      <a:pt x="45" y="412"/>
                    </a:cubicBezTo>
                    <a:cubicBezTo>
                      <a:pt x="42" y="409"/>
                      <a:pt x="40" y="404"/>
                      <a:pt x="38" y="400"/>
                    </a:cubicBezTo>
                    <a:cubicBezTo>
                      <a:pt x="38" y="399"/>
                      <a:pt x="37" y="398"/>
                      <a:pt x="37" y="397"/>
                    </a:cubicBezTo>
                    <a:cubicBezTo>
                      <a:pt x="36" y="392"/>
                      <a:pt x="35" y="387"/>
                      <a:pt x="35" y="382"/>
                    </a:cubicBezTo>
                    <a:cubicBezTo>
                      <a:pt x="35" y="377"/>
                      <a:pt x="36" y="372"/>
                      <a:pt x="37" y="368"/>
                    </a:cubicBezTo>
                    <a:cubicBezTo>
                      <a:pt x="37" y="367"/>
                      <a:pt x="38" y="366"/>
                      <a:pt x="38" y="365"/>
                    </a:cubicBezTo>
                    <a:cubicBezTo>
                      <a:pt x="40" y="360"/>
                      <a:pt x="42" y="356"/>
                      <a:pt x="45" y="352"/>
                    </a:cubicBezTo>
                    <a:cubicBezTo>
                      <a:pt x="45" y="352"/>
                      <a:pt x="45" y="352"/>
                      <a:pt x="45" y="352"/>
                    </a:cubicBezTo>
                    <a:cubicBezTo>
                      <a:pt x="48" y="348"/>
                      <a:pt x="51" y="344"/>
                      <a:pt x="56" y="341"/>
                    </a:cubicBezTo>
                    <a:cubicBezTo>
                      <a:pt x="56" y="341"/>
                      <a:pt x="56" y="341"/>
                      <a:pt x="56" y="341"/>
                    </a:cubicBezTo>
                    <a:cubicBezTo>
                      <a:pt x="60" y="338"/>
                      <a:pt x="65" y="335"/>
                      <a:pt x="70" y="333"/>
                    </a:cubicBezTo>
                    <a:cubicBezTo>
                      <a:pt x="75" y="331"/>
                      <a:pt x="81" y="330"/>
                      <a:pt x="87" y="330"/>
                    </a:cubicBezTo>
                    <a:cubicBezTo>
                      <a:pt x="93" y="330"/>
                      <a:pt x="99" y="331"/>
                      <a:pt x="104" y="333"/>
                    </a:cubicBezTo>
                    <a:cubicBezTo>
                      <a:pt x="109" y="335"/>
                      <a:pt x="114" y="338"/>
                      <a:pt x="118" y="341"/>
                    </a:cubicBezTo>
                    <a:cubicBezTo>
                      <a:pt x="118" y="341"/>
                      <a:pt x="118" y="341"/>
                      <a:pt x="118" y="341"/>
                    </a:cubicBezTo>
                    <a:cubicBezTo>
                      <a:pt x="123" y="344"/>
                      <a:pt x="126" y="348"/>
                      <a:pt x="129" y="352"/>
                    </a:cubicBezTo>
                    <a:cubicBezTo>
                      <a:pt x="129" y="352"/>
                      <a:pt x="129" y="352"/>
                      <a:pt x="129" y="352"/>
                    </a:cubicBezTo>
                    <a:cubicBezTo>
                      <a:pt x="132" y="356"/>
                      <a:pt x="134" y="360"/>
                      <a:pt x="136" y="365"/>
                    </a:cubicBezTo>
                    <a:cubicBezTo>
                      <a:pt x="136" y="366"/>
                      <a:pt x="137" y="367"/>
                      <a:pt x="137" y="368"/>
                    </a:cubicBezTo>
                    <a:cubicBezTo>
                      <a:pt x="138" y="372"/>
                      <a:pt x="139" y="377"/>
                      <a:pt x="139" y="382"/>
                    </a:cubicBezTo>
                    <a:cubicBezTo>
                      <a:pt x="139" y="387"/>
                      <a:pt x="138" y="392"/>
                      <a:pt x="137" y="3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endParaRPr>
              </a:p>
            </p:txBody>
          </p:sp>
        </p:grpSp>
        <p:sp>
          <p:nvSpPr>
            <p:cNvPr id="15" name="Freeform 11"/>
            <p:cNvSpPr>
              <a:spLocks noEditPoints="1"/>
            </p:cNvSpPr>
            <p:nvPr/>
          </p:nvSpPr>
          <p:spPr bwMode="auto">
            <a:xfrm>
              <a:off x="7658579" y="2089878"/>
              <a:ext cx="402839" cy="401642"/>
            </a:xfrm>
            <a:custGeom>
              <a:avLst/>
              <a:gdLst>
                <a:gd name="T0" fmla="*/ 839 w 852"/>
                <a:gd name="T1" fmla="*/ 4 h 850"/>
                <a:gd name="T2" fmla="*/ 824 w 852"/>
                <a:gd name="T3" fmla="*/ 0 h 850"/>
                <a:gd name="T4" fmla="*/ 810 w 852"/>
                <a:gd name="T5" fmla="*/ 5 h 850"/>
                <a:gd name="T6" fmla="*/ 13 w 852"/>
                <a:gd name="T7" fmla="*/ 536 h 850"/>
                <a:gd name="T8" fmla="*/ 1 w 852"/>
                <a:gd name="T9" fmla="*/ 561 h 850"/>
                <a:gd name="T10" fmla="*/ 18 w 852"/>
                <a:gd name="T11" fmla="*/ 583 h 850"/>
                <a:gd name="T12" fmla="*/ 225 w 852"/>
                <a:gd name="T13" fmla="*/ 666 h 850"/>
                <a:gd name="T14" fmla="*/ 323 w 852"/>
                <a:gd name="T15" fmla="*/ 837 h 850"/>
                <a:gd name="T16" fmla="*/ 346 w 852"/>
                <a:gd name="T17" fmla="*/ 850 h 850"/>
                <a:gd name="T18" fmla="*/ 346 w 852"/>
                <a:gd name="T19" fmla="*/ 850 h 850"/>
                <a:gd name="T20" fmla="*/ 369 w 852"/>
                <a:gd name="T21" fmla="*/ 837 h 850"/>
                <a:gd name="T22" fmla="*/ 424 w 852"/>
                <a:gd name="T23" fmla="*/ 745 h 850"/>
                <a:gd name="T24" fmla="*/ 682 w 852"/>
                <a:gd name="T25" fmla="*/ 848 h 850"/>
                <a:gd name="T26" fmla="*/ 691 w 852"/>
                <a:gd name="T27" fmla="*/ 850 h 850"/>
                <a:gd name="T28" fmla="*/ 705 w 852"/>
                <a:gd name="T29" fmla="*/ 847 h 850"/>
                <a:gd name="T30" fmla="*/ 718 w 852"/>
                <a:gd name="T31" fmla="*/ 828 h 850"/>
                <a:gd name="T32" fmla="*/ 850 w 852"/>
                <a:gd name="T33" fmla="*/ 31 h 850"/>
                <a:gd name="T34" fmla="*/ 839 w 852"/>
                <a:gd name="T35" fmla="*/ 4 h 850"/>
                <a:gd name="T36" fmla="*/ 84 w 852"/>
                <a:gd name="T37" fmla="*/ 552 h 850"/>
                <a:gd name="T38" fmla="*/ 700 w 852"/>
                <a:gd name="T39" fmla="*/ 142 h 850"/>
                <a:gd name="T40" fmla="*/ 252 w 852"/>
                <a:gd name="T41" fmla="*/ 621 h 850"/>
                <a:gd name="T42" fmla="*/ 245 w 852"/>
                <a:gd name="T43" fmla="*/ 616 h 850"/>
                <a:gd name="T44" fmla="*/ 84 w 852"/>
                <a:gd name="T45" fmla="*/ 552 h 850"/>
                <a:gd name="T46" fmla="*/ 272 w 852"/>
                <a:gd name="T47" fmla="*/ 639 h 850"/>
                <a:gd name="T48" fmla="*/ 271 w 852"/>
                <a:gd name="T49" fmla="*/ 639 h 850"/>
                <a:gd name="T50" fmla="*/ 774 w 852"/>
                <a:gd name="T51" fmla="*/ 101 h 850"/>
                <a:gd name="T52" fmla="*/ 346 w 852"/>
                <a:gd name="T53" fmla="*/ 769 h 850"/>
                <a:gd name="T54" fmla="*/ 272 w 852"/>
                <a:gd name="T55" fmla="*/ 639 h 850"/>
                <a:gd name="T56" fmla="*/ 671 w 852"/>
                <a:gd name="T57" fmla="*/ 787 h 850"/>
                <a:gd name="T58" fmla="*/ 444 w 852"/>
                <a:gd name="T59" fmla="*/ 696 h 850"/>
                <a:gd name="T60" fmla="*/ 427 w 852"/>
                <a:gd name="T61" fmla="*/ 693 h 850"/>
                <a:gd name="T62" fmla="*/ 777 w 852"/>
                <a:gd name="T63" fmla="*/ 151 h 850"/>
                <a:gd name="T64" fmla="*/ 671 w 852"/>
                <a:gd name="T65" fmla="*/ 787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2" h="850">
                  <a:moveTo>
                    <a:pt x="839" y="4"/>
                  </a:moveTo>
                  <a:cubicBezTo>
                    <a:pt x="834" y="2"/>
                    <a:pt x="829" y="0"/>
                    <a:pt x="824" y="0"/>
                  </a:cubicBezTo>
                  <a:cubicBezTo>
                    <a:pt x="819" y="0"/>
                    <a:pt x="814" y="2"/>
                    <a:pt x="810" y="5"/>
                  </a:cubicBezTo>
                  <a:cubicBezTo>
                    <a:pt x="13" y="536"/>
                    <a:pt x="13" y="536"/>
                    <a:pt x="13" y="536"/>
                  </a:cubicBezTo>
                  <a:cubicBezTo>
                    <a:pt x="5" y="541"/>
                    <a:pt x="0" y="551"/>
                    <a:pt x="1" y="561"/>
                  </a:cubicBezTo>
                  <a:cubicBezTo>
                    <a:pt x="2" y="570"/>
                    <a:pt x="9" y="579"/>
                    <a:pt x="18" y="583"/>
                  </a:cubicBezTo>
                  <a:cubicBezTo>
                    <a:pt x="225" y="666"/>
                    <a:pt x="225" y="666"/>
                    <a:pt x="225" y="666"/>
                  </a:cubicBezTo>
                  <a:cubicBezTo>
                    <a:pt x="323" y="837"/>
                    <a:pt x="323" y="837"/>
                    <a:pt x="323" y="837"/>
                  </a:cubicBezTo>
                  <a:cubicBezTo>
                    <a:pt x="328" y="845"/>
                    <a:pt x="337" y="850"/>
                    <a:pt x="346" y="850"/>
                  </a:cubicBezTo>
                  <a:cubicBezTo>
                    <a:pt x="346" y="850"/>
                    <a:pt x="346" y="850"/>
                    <a:pt x="346" y="850"/>
                  </a:cubicBezTo>
                  <a:cubicBezTo>
                    <a:pt x="356" y="850"/>
                    <a:pt x="364" y="845"/>
                    <a:pt x="369" y="837"/>
                  </a:cubicBezTo>
                  <a:cubicBezTo>
                    <a:pt x="424" y="745"/>
                    <a:pt x="424" y="745"/>
                    <a:pt x="424" y="745"/>
                  </a:cubicBezTo>
                  <a:cubicBezTo>
                    <a:pt x="682" y="848"/>
                    <a:pt x="682" y="848"/>
                    <a:pt x="682" y="848"/>
                  </a:cubicBezTo>
                  <a:cubicBezTo>
                    <a:pt x="685" y="849"/>
                    <a:pt x="688" y="850"/>
                    <a:pt x="691" y="850"/>
                  </a:cubicBezTo>
                  <a:cubicBezTo>
                    <a:pt x="696" y="850"/>
                    <a:pt x="700" y="849"/>
                    <a:pt x="705" y="847"/>
                  </a:cubicBezTo>
                  <a:cubicBezTo>
                    <a:pt x="712" y="843"/>
                    <a:pt x="716" y="836"/>
                    <a:pt x="718" y="828"/>
                  </a:cubicBezTo>
                  <a:cubicBezTo>
                    <a:pt x="850" y="31"/>
                    <a:pt x="850" y="31"/>
                    <a:pt x="850" y="31"/>
                  </a:cubicBezTo>
                  <a:cubicBezTo>
                    <a:pt x="852" y="21"/>
                    <a:pt x="848" y="10"/>
                    <a:pt x="839" y="4"/>
                  </a:cubicBezTo>
                  <a:close/>
                  <a:moveTo>
                    <a:pt x="84" y="552"/>
                  </a:moveTo>
                  <a:cubicBezTo>
                    <a:pt x="700" y="142"/>
                    <a:pt x="700" y="142"/>
                    <a:pt x="700" y="142"/>
                  </a:cubicBezTo>
                  <a:cubicBezTo>
                    <a:pt x="252" y="621"/>
                    <a:pt x="252" y="621"/>
                    <a:pt x="252" y="621"/>
                  </a:cubicBezTo>
                  <a:cubicBezTo>
                    <a:pt x="250" y="619"/>
                    <a:pt x="248" y="617"/>
                    <a:pt x="245" y="616"/>
                  </a:cubicBezTo>
                  <a:lnTo>
                    <a:pt x="84" y="552"/>
                  </a:lnTo>
                  <a:close/>
                  <a:moveTo>
                    <a:pt x="272" y="639"/>
                  </a:moveTo>
                  <a:cubicBezTo>
                    <a:pt x="272" y="639"/>
                    <a:pt x="271" y="639"/>
                    <a:pt x="271" y="639"/>
                  </a:cubicBezTo>
                  <a:cubicBezTo>
                    <a:pt x="774" y="101"/>
                    <a:pt x="774" y="101"/>
                    <a:pt x="774" y="101"/>
                  </a:cubicBezTo>
                  <a:cubicBezTo>
                    <a:pt x="346" y="769"/>
                    <a:pt x="346" y="769"/>
                    <a:pt x="346" y="769"/>
                  </a:cubicBezTo>
                  <a:lnTo>
                    <a:pt x="272" y="639"/>
                  </a:lnTo>
                  <a:close/>
                  <a:moveTo>
                    <a:pt x="671" y="787"/>
                  </a:moveTo>
                  <a:cubicBezTo>
                    <a:pt x="444" y="696"/>
                    <a:pt x="444" y="696"/>
                    <a:pt x="444" y="696"/>
                  </a:cubicBezTo>
                  <a:cubicBezTo>
                    <a:pt x="438" y="694"/>
                    <a:pt x="433" y="693"/>
                    <a:pt x="427" y="693"/>
                  </a:cubicBezTo>
                  <a:cubicBezTo>
                    <a:pt x="777" y="151"/>
                    <a:pt x="777" y="151"/>
                    <a:pt x="777" y="151"/>
                  </a:cubicBezTo>
                  <a:lnTo>
                    <a:pt x="671" y="787"/>
                  </a:lnTo>
                  <a:close/>
                </a:path>
              </a:pathLst>
            </a:custGeom>
            <a:solidFill>
              <a:schemeClr val="bg1"/>
            </a:solidFill>
            <a:ln>
              <a:noFill/>
            </a:ln>
          </p:spPr>
          <p:txBody>
            <a:bodyPr vert="horz" wrap="square" lIns="91440" tIns="45720" rIns="91440" bIns="45720" numCol="1" anchor="t" anchorCtr="0" compatLnSpc="1"/>
            <a:lstStyle/>
            <a:p>
              <a:endParaRPr lang="id-ID">
                <a:solidFill>
                  <a:schemeClr val="bg1">
                    <a:lumMod val="6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5" y="1240"/>
            <a:ext cx="12190413" cy="6857107"/>
          </a:xfrm>
          <a:prstGeom prst="rect">
            <a:avLst/>
          </a:prstGeom>
        </p:spPr>
      </p:pic>
      <p:grpSp>
        <p:nvGrpSpPr>
          <p:cNvPr id="44" name="组合 43"/>
          <p:cNvGrpSpPr/>
          <p:nvPr/>
        </p:nvGrpSpPr>
        <p:grpSpPr>
          <a:xfrm flipH="1">
            <a:off x="4244694" y="2111604"/>
            <a:ext cx="1468182" cy="3895393"/>
            <a:chOff x="6576060" y="1798320"/>
            <a:chExt cx="1468182" cy="3895393"/>
          </a:xfrm>
        </p:grpSpPr>
        <p:grpSp>
          <p:nvGrpSpPr>
            <p:cNvPr id="45" name="组合 44"/>
            <p:cNvGrpSpPr/>
            <p:nvPr/>
          </p:nvGrpSpPr>
          <p:grpSpPr>
            <a:xfrm>
              <a:off x="6576060" y="1798320"/>
              <a:ext cx="396240" cy="2302322"/>
              <a:chOff x="6576060" y="1798320"/>
              <a:chExt cx="396240" cy="2302322"/>
            </a:xfrm>
          </p:grpSpPr>
          <p:sp>
            <p:nvSpPr>
              <p:cNvPr id="47" name="矩形 46"/>
              <p:cNvSpPr/>
              <p:nvPr/>
            </p:nvSpPr>
            <p:spPr>
              <a:xfrm>
                <a:off x="6576060" y="1798320"/>
                <a:ext cx="396240" cy="2302322"/>
              </a:xfrm>
              <a:prstGeom prst="rect">
                <a:avLst/>
              </a:prstGeom>
              <a:solidFill>
                <a:srgbClr val="F76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18"/>
              <p:cNvSpPr>
                <a:spLocks noChangeArrowheads="1"/>
              </p:cNvSpPr>
              <p:nvPr>
                <p:custDataLst>
                  <p:tags r:id="rId2"/>
                </p:custDataLst>
              </p:nvPr>
            </p:nvSpPr>
            <p:spPr bwMode="auto">
              <a:xfrm>
                <a:off x="6651069" y="1798321"/>
                <a:ext cx="261610" cy="2302321"/>
              </a:xfrm>
              <a:prstGeom prst="rect">
                <a:avLst/>
              </a:prstGeom>
              <a:noFill/>
              <a:ln w="12700">
                <a:noFill/>
                <a:miter lim="800000"/>
              </a:ln>
              <a:extLst>
                <a:ext uri="{909E8E84-426E-40DD-AFC4-6F175D3DCCD1}">
                  <a14:hiddenFill xmlns:a14="http://schemas.microsoft.com/office/drawing/2010/main">
                    <a:solidFill>
                      <a:srgbClr val="FFFFFF"/>
                    </a:solidFill>
                  </a14:hiddenFill>
                </a:ext>
              </a:extLst>
            </p:spPr>
            <p:txBody>
              <a:bodyPr vert="eaVert" wrap="square" lIns="0" tIns="0" rIns="0" bIns="0">
                <a:spAutoFit/>
              </a:bodyPr>
              <a:lstStyle/>
              <a:p>
                <a:pPr algn="ctr" fontAlgn="base">
                  <a:spcBef>
                    <a:spcPct val="0"/>
                  </a:spcBef>
                  <a:spcAft>
                    <a:spcPct val="0"/>
                  </a:spcAft>
                </a:pPr>
                <a:r>
                  <a:rPr lang="zh-CN" altLang="en-US" sz="17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工作汇报通用</a:t>
                </a:r>
                <a:r>
                  <a:rPr lang="en-US" altLang="zh-CN" sz="17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PPT</a:t>
                </a:r>
                <a:r>
                  <a:rPr lang="zh-CN" altLang="en-US" sz="17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模板</a:t>
                </a:r>
                <a:endParaRPr lang="en-US" altLang="zh-CN" sz="17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sp>
          <p:nvSpPr>
            <p:cNvPr id="46" name="18"/>
            <p:cNvSpPr>
              <a:spLocks noChangeArrowheads="1"/>
            </p:cNvSpPr>
            <p:nvPr>
              <p:custDataLst>
                <p:tags r:id="rId3"/>
              </p:custDataLst>
            </p:nvPr>
          </p:nvSpPr>
          <p:spPr bwMode="auto">
            <a:xfrm>
              <a:off x="7828977" y="1798320"/>
              <a:ext cx="215265" cy="3895393"/>
            </a:xfrm>
            <a:prstGeom prst="rect">
              <a:avLst/>
            </a:prstGeom>
            <a:noFill/>
            <a:ln w="12700">
              <a:noFill/>
              <a:miter lim="800000"/>
            </a:ln>
            <a:extLst>
              <a:ext uri="{909E8E84-426E-40DD-AFC4-6F175D3DCCD1}">
                <a14:hiddenFill xmlns:a14="http://schemas.microsoft.com/office/drawing/2010/main">
                  <a:solidFill>
                    <a:srgbClr val="FFFFFF"/>
                  </a:solidFill>
                </a14:hiddenFill>
              </a:ext>
            </a:extLst>
          </p:spPr>
          <p:txBody>
            <a:bodyPr vert="eaVert" wrap="square" lIns="0" tIns="0" rIns="0" bIns="0">
              <a:spAutoFit/>
            </a:bodyPr>
            <a:lstStyle/>
            <a:p>
              <a:pPr fontAlgn="base">
                <a:spcBef>
                  <a:spcPct val="0"/>
                </a:spcBef>
                <a:spcAft>
                  <a:spcPct val="0"/>
                </a:spcAft>
              </a:pPr>
              <a:endParaRPr lang="en-US" altLang="zh-CN" sz="1400" dirty="0">
                <a:solidFill>
                  <a:srgbClr val="A7B963"/>
                </a:solidFill>
                <a:latin typeface="微软雅黑" panose="020B0503020204020204" pitchFamily="34" charset="-122"/>
                <a:ea typeface="微软雅黑" panose="020B0503020204020204" pitchFamily="34" charset="-122"/>
                <a:cs typeface="宋体" panose="02010600030101010101" pitchFamily="2" charset="-122"/>
              </a:endParaRPr>
            </a:p>
          </p:txBody>
        </p:sp>
      </p:grpSp>
      <p:sp>
        <p:nvSpPr>
          <p:cNvPr id="51" name="TextBox 3"/>
          <p:cNvSpPr txBox="1"/>
          <p:nvPr/>
        </p:nvSpPr>
        <p:spPr>
          <a:xfrm>
            <a:off x="5592410" y="1973902"/>
            <a:ext cx="3105268" cy="2554545"/>
          </a:xfrm>
          <a:prstGeom prst="rect">
            <a:avLst/>
          </a:prstGeom>
          <a:noFill/>
        </p:spPr>
        <p:txBody>
          <a:bodyPr wrap="square" rtlCol="0">
            <a:spAutoFit/>
          </a:bodyPr>
          <a:lstStyle/>
          <a:p>
            <a:pPr algn="ctr"/>
            <a:r>
              <a:rPr lang="zh-CN" altLang="en-US" sz="8000" b="1" spc="600" dirty="0">
                <a:solidFill>
                  <a:srgbClr val="A7B963"/>
                </a:solidFill>
                <a:latin typeface="微软雅黑" panose="020B0503020204020204" pitchFamily="34" charset="-122"/>
                <a:ea typeface="微软雅黑" panose="020B0503020204020204" pitchFamily="34" charset="-122"/>
              </a:rPr>
              <a:t>谢谢观看</a:t>
            </a:r>
            <a:endParaRPr lang="zh-CN" altLang="en-US" sz="8000" b="1" spc="600" dirty="0">
              <a:solidFill>
                <a:srgbClr val="A7B963"/>
              </a:solidFill>
              <a:latin typeface="微软雅黑" panose="020B0503020204020204" pitchFamily="34" charset="-122"/>
              <a:ea typeface="微软雅黑" panose="020B0503020204020204" pitchFamily="34" charset="-122"/>
            </a:endParaRPr>
          </a:p>
        </p:txBody>
      </p:sp>
      <p:grpSp>
        <p:nvGrpSpPr>
          <p:cNvPr id="52" name="组合 51"/>
          <p:cNvGrpSpPr/>
          <p:nvPr/>
        </p:nvGrpSpPr>
        <p:grpSpPr bwMode="auto">
          <a:xfrm>
            <a:off x="3004320" y="333830"/>
            <a:ext cx="6190345" cy="6190342"/>
            <a:chOff x="-388653" y="217475"/>
            <a:chExt cx="6422744" cy="6423051"/>
          </a:xfrm>
        </p:grpSpPr>
        <p:sp>
          <p:nvSpPr>
            <p:cNvPr id="53" name="椭圆 52"/>
            <p:cNvSpPr/>
            <p:nvPr/>
          </p:nvSpPr>
          <p:spPr>
            <a:xfrm>
              <a:off x="-388653" y="217475"/>
              <a:ext cx="6422744" cy="6423051"/>
            </a:xfrm>
            <a:prstGeom prst="ellipse">
              <a:avLst/>
            </a:prstGeom>
            <a:noFill/>
            <a:ln>
              <a:solidFill>
                <a:srgbClr val="A7B9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nvGrpSpPr>
            <p:cNvPr id="54" name="组合 1"/>
            <p:cNvGrpSpPr/>
            <p:nvPr/>
          </p:nvGrpSpPr>
          <p:grpSpPr bwMode="auto">
            <a:xfrm>
              <a:off x="-185157" y="1919201"/>
              <a:ext cx="6206918" cy="2544927"/>
              <a:chOff x="-185157" y="1919201"/>
              <a:chExt cx="6206918" cy="2544927"/>
            </a:xfrm>
          </p:grpSpPr>
          <p:sp>
            <p:nvSpPr>
              <p:cNvPr id="55" name="椭圆 54"/>
              <p:cNvSpPr/>
              <p:nvPr/>
            </p:nvSpPr>
            <p:spPr>
              <a:xfrm>
                <a:off x="5802241" y="4244597"/>
                <a:ext cx="219520" cy="219531"/>
              </a:xfrm>
              <a:prstGeom prst="ellipse">
                <a:avLst/>
              </a:prstGeom>
              <a:solidFill>
                <a:srgbClr val="F76B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56" name="椭圆 55"/>
              <p:cNvSpPr/>
              <p:nvPr/>
            </p:nvSpPr>
            <p:spPr>
              <a:xfrm>
                <a:off x="-185157" y="1919201"/>
                <a:ext cx="219520" cy="219531"/>
              </a:xfrm>
              <a:prstGeom prst="ellipse">
                <a:avLst/>
              </a:prstGeom>
              <a:solidFill>
                <a:srgbClr val="F76B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grpSp>
    </p:spTree>
  </p:cSld>
  <p:clrMapOvr>
    <a:masterClrMapping/>
  </p:clrMapOvr>
  <mc:AlternateContent xmlns:mc="http://schemas.openxmlformats.org/markup-compatibility/2006">
    <mc:Choice xmlns:p14="http://schemas.microsoft.com/office/powerpoint/2010/main" Requires="p14">
      <p:transition spd="slow" p14:dur="900" advClick="0" advTm="1000">
        <p14:warp dir="in"/>
      </p:transition>
    </mc:Choice>
    <mc:Fallback>
      <p:transition spd="slow" advClick="0" advTm="1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750" fill="hold"/>
                                            <p:tgtEl>
                                              <p:spTgt spid="43"/>
                                            </p:tgtEl>
                                            <p:attrNameLst>
                                              <p:attrName>ppt_w</p:attrName>
                                            </p:attrNameLst>
                                          </p:cBhvr>
                                          <p:tavLst>
                                            <p:tav tm="0">
                                              <p:val>
                                                <p:fltVal val="0"/>
                                              </p:val>
                                            </p:tav>
                                            <p:tav tm="100000">
                                              <p:val>
                                                <p:strVal val="#ppt_w"/>
                                              </p:val>
                                            </p:tav>
                                          </p:tavLst>
                                        </p:anim>
                                        <p:anim calcmode="lin" valueType="num">
                                          <p:cBhvr>
                                            <p:cTn id="8" dur="750" fill="hold"/>
                                            <p:tgtEl>
                                              <p:spTgt spid="43"/>
                                            </p:tgtEl>
                                            <p:attrNameLst>
                                              <p:attrName>ppt_h</p:attrName>
                                            </p:attrNameLst>
                                          </p:cBhvr>
                                          <p:tavLst>
                                            <p:tav tm="0">
                                              <p:val>
                                                <p:fltVal val="0"/>
                                              </p:val>
                                            </p:tav>
                                            <p:tav tm="100000">
                                              <p:val>
                                                <p:strVal val="#ppt_h"/>
                                              </p:val>
                                            </p:tav>
                                          </p:tavLst>
                                        </p:anim>
                                        <p:animEffect transition="in" filter="fade">
                                          <p:cBhvr>
                                            <p:cTn id="9" dur="750"/>
                                            <p:tgtEl>
                                              <p:spTgt spid="43"/>
                                            </p:tgtEl>
                                          </p:cBhvr>
                                        </p:animEffect>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p:cTn id="13" dur="1500" fill="hold"/>
                                            <p:tgtEl>
                                              <p:spTgt spid="52"/>
                                            </p:tgtEl>
                                            <p:attrNameLst>
                                              <p:attrName>ppt_w</p:attrName>
                                            </p:attrNameLst>
                                          </p:cBhvr>
                                          <p:tavLst>
                                            <p:tav tm="0">
                                              <p:val>
                                                <p:fltVal val="0"/>
                                              </p:val>
                                            </p:tav>
                                            <p:tav tm="100000">
                                              <p:val>
                                                <p:strVal val="#ppt_w"/>
                                              </p:val>
                                            </p:tav>
                                          </p:tavLst>
                                        </p:anim>
                                        <p:anim calcmode="lin" valueType="num">
                                          <p:cBhvr>
                                            <p:cTn id="14" dur="1500" fill="hold"/>
                                            <p:tgtEl>
                                              <p:spTgt spid="52"/>
                                            </p:tgtEl>
                                            <p:attrNameLst>
                                              <p:attrName>ppt_h</p:attrName>
                                            </p:attrNameLst>
                                          </p:cBhvr>
                                          <p:tavLst>
                                            <p:tav tm="0">
                                              <p:val>
                                                <p:fltVal val="0"/>
                                              </p:val>
                                            </p:tav>
                                            <p:tav tm="100000">
                                              <p:val>
                                                <p:strVal val="#ppt_h"/>
                                              </p:val>
                                            </p:tav>
                                          </p:tavLst>
                                        </p:anim>
                                        <p:anim calcmode="lin" valueType="num">
                                          <p:cBhvr>
                                            <p:cTn id="15" dur="1500" fill="hold"/>
                                            <p:tgtEl>
                                              <p:spTgt spid="52"/>
                                            </p:tgtEl>
                                            <p:attrNameLst>
                                              <p:attrName>style.rotation</p:attrName>
                                            </p:attrNameLst>
                                          </p:cBhvr>
                                          <p:tavLst>
                                            <p:tav tm="0">
                                              <p:val>
                                                <p:fltVal val="360"/>
                                              </p:val>
                                            </p:tav>
                                            <p:tav tm="100000">
                                              <p:val>
                                                <p:fltVal val="0"/>
                                              </p:val>
                                            </p:tav>
                                          </p:tavLst>
                                        </p:anim>
                                        <p:animEffect transition="in" filter="fade">
                                          <p:cBhvr>
                                            <p:cTn id="16" dur="1500"/>
                                            <p:tgtEl>
                                              <p:spTgt spid="52"/>
                                            </p:tgtEl>
                                          </p:cBhvr>
                                        </p:animEffect>
                                      </p:childTnLst>
                                    </p:cTn>
                                  </p:par>
                                </p:childTnLst>
                              </p:cTn>
                            </p:par>
                            <p:par>
                              <p:cTn id="17" fill="hold">
                                <p:stCondLst>
                                  <p:cond delay="2500"/>
                                </p:stCondLst>
                                <p:childTnLst>
                                  <p:par>
                                    <p:cTn id="18" presetID="22" presetClass="entr" presetSubtype="1"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wipe(up)">
                                          <p:cBhvr>
                                            <p:cTn id="20" dur="750"/>
                                            <p:tgtEl>
                                              <p:spTgt spid="44"/>
                                            </p:tgtEl>
                                          </p:cBhvr>
                                        </p:animEffect>
                                      </p:childTnLst>
                                    </p:cTn>
                                  </p:par>
                                </p:childTnLst>
                              </p:cTn>
                            </p:par>
                            <p:par>
                              <p:cTn id="21" fill="hold">
                                <p:stCondLst>
                                  <p:cond delay="3500"/>
                                </p:stCondLst>
                                <p:childTnLst>
                                  <p:par>
                                    <p:cTn id="22" presetID="2" presetClass="entr" presetSubtype="1" fill="hold" grpId="0" nodeType="afterEffect" p14:presetBounceEnd="46000">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14:bounceEnd="46000">
                                          <p:cBhvr additive="base">
                                            <p:cTn id="24" dur="750" fill="hold"/>
                                            <p:tgtEl>
                                              <p:spTgt spid="51"/>
                                            </p:tgtEl>
                                            <p:attrNameLst>
                                              <p:attrName>ppt_x</p:attrName>
                                            </p:attrNameLst>
                                          </p:cBhvr>
                                          <p:tavLst>
                                            <p:tav tm="0">
                                              <p:val>
                                                <p:strVal val="#ppt_x"/>
                                              </p:val>
                                            </p:tav>
                                            <p:tav tm="100000">
                                              <p:val>
                                                <p:strVal val="#ppt_x"/>
                                              </p:val>
                                            </p:tav>
                                          </p:tavLst>
                                        </p:anim>
                                        <p:anim calcmode="lin" valueType="num" p14:bounceEnd="46000">
                                          <p:cBhvr additive="base">
                                            <p:cTn id="25" dur="750" fill="hold"/>
                                            <p:tgtEl>
                                              <p:spTgt spid="5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750" fill="hold"/>
                                            <p:tgtEl>
                                              <p:spTgt spid="43"/>
                                            </p:tgtEl>
                                            <p:attrNameLst>
                                              <p:attrName>ppt_w</p:attrName>
                                            </p:attrNameLst>
                                          </p:cBhvr>
                                          <p:tavLst>
                                            <p:tav tm="0">
                                              <p:val>
                                                <p:fltVal val="0"/>
                                              </p:val>
                                            </p:tav>
                                            <p:tav tm="100000">
                                              <p:val>
                                                <p:strVal val="#ppt_w"/>
                                              </p:val>
                                            </p:tav>
                                          </p:tavLst>
                                        </p:anim>
                                        <p:anim calcmode="lin" valueType="num">
                                          <p:cBhvr>
                                            <p:cTn id="8" dur="750" fill="hold"/>
                                            <p:tgtEl>
                                              <p:spTgt spid="43"/>
                                            </p:tgtEl>
                                            <p:attrNameLst>
                                              <p:attrName>ppt_h</p:attrName>
                                            </p:attrNameLst>
                                          </p:cBhvr>
                                          <p:tavLst>
                                            <p:tav tm="0">
                                              <p:val>
                                                <p:fltVal val="0"/>
                                              </p:val>
                                            </p:tav>
                                            <p:tav tm="100000">
                                              <p:val>
                                                <p:strVal val="#ppt_h"/>
                                              </p:val>
                                            </p:tav>
                                          </p:tavLst>
                                        </p:anim>
                                        <p:animEffect transition="in" filter="fade">
                                          <p:cBhvr>
                                            <p:cTn id="9" dur="750"/>
                                            <p:tgtEl>
                                              <p:spTgt spid="43"/>
                                            </p:tgtEl>
                                          </p:cBhvr>
                                        </p:animEffect>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p:cTn id="13" dur="1500" fill="hold"/>
                                            <p:tgtEl>
                                              <p:spTgt spid="52"/>
                                            </p:tgtEl>
                                            <p:attrNameLst>
                                              <p:attrName>ppt_w</p:attrName>
                                            </p:attrNameLst>
                                          </p:cBhvr>
                                          <p:tavLst>
                                            <p:tav tm="0">
                                              <p:val>
                                                <p:fltVal val="0"/>
                                              </p:val>
                                            </p:tav>
                                            <p:tav tm="100000">
                                              <p:val>
                                                <p:strVal val="#ppt_w"/>
                                              </p:val>
                                            </p:tav>
                                          </p:tavLst>
                                        </p:anim>
                                        <p:anim calcmode="lin" valueType="num">
                                          <p:cBhvr>
                                            <p:cTn id="14" dur="1500" fill="hold"/>
                                            <p:tgtEl>
                                              <p:spTgt spid="52"/>
                                            </p:tgtEl>
                                            <p:attrNameLst>
                                              <p:attrName>ppt_h</p:attrName>
                                            </p:attrNameLst>
                                          </p:cBhvr>
                                          <p:tavLst>
                                            <p:tav tm="0">
                                              <p:val>
                                                <p:fltVal val="0"/>
                                              </p:val>
                                            </p:tav>
                                            <p:tav tm="100000">
                                              <p:val>
                                                <p:strVal val="#ppt_h"/>
                                              </p:val>
                                            </p:tav>
                                          </p:tavLst>
                                        </p:anim>
                                        <p:anim calcmode="lin" valueType="num">
                                          <p:cBhvr>
                                            <p:cTn id="15" dur="1500" fill="hold"/>
                                            <p:tgtEl>
                                              <p:spTgt spid="52"/>
                                            </p:tgtEl>
                                            <p:attrNameLst>
                                              <p:attrName>style.rotation</p:attrName>
                                            </p:attrNameLst>
                                          </p:cBhvr>
                                          <p:tavLst>
                                            <p:tav tm="0">
                                              <p:val>
                                                <p:fltVal val="360"/>
                                              </p:val>
                                            </p:tav>
                                            <p:tav tm="100000">
                                              <p:val>
                                                <p:fltVal val="0"/>
                                              </p:val>
                                            </p:tav>
                                          </p:tavLst>
                                        </p:anim>
                                        <p:animEffect transition="in" filter="fade">
                                          <p:cBhvr>
                                            <p:cTn id="16" dur="1500"/>
                                            <p:tgtEl>
                                              <p:spTgt spid="52"/>
                                            </p:tgtEl>
                                          </p:cBhvr>
                                        </p:animEffect>
                                      </p:childTnLst>
                                    </p:cTn>
                                  </p:par>
                                </p:childTnLst>
                              </p:cTn>
                            </p:par>
                            <p:par>
                              <p:cTn id="17" fill="hold">
                                <p:stCondLst>
                                  <p:cond delay="2500"/>
                                </p:stCondLst>
                                <p:childTnLst>
                                  <p:par>
                                    <p:cTn id="18" presetID="22" presetClass="entr" presetSubtype="1"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wipe(up)">
                                          <p:cBhvr>
                                            <p:cTn id="20" dur="750"/>
                                            <p:tgtEl>
                                              <p:spTgt spid="44"/>
                                            </p:tgtEl>
                                          </p:cBhvr>
                                        </p:animEffect>
                                      </p:childTnLst>
                                    </p:cTn>
                                  </p:par>
                                </p:childTnLst>
                              </p:cTn>
                            </p:par>
                            <p:par>
                              <p:cTn id="21" fill="hold">
                                <p:stCondLst>
                                  <p:cond delay="3500"/>
                                </p:stCondLst>
                                <p:childTnLst>
                                  <p:par>
                                    <p:cTn id="22" presetID="2" presetClass="entr" presetSubtype="1"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additive="base">
                                            <p:cTn id="24" dur="750" fill="hold"/>
                                            <p:tgtEl>
                                              <p:spTgt spid="51"/>
                                            </p:tgtEl>
                                            <p:attrNameLst>
                                              <p:attrName>ppt_x</p:attrName>
                                            </p:attrNameLst>
                                          </p:cBhvr>
                                          <p:tavLst>
                                            <p:tav tm="0">
                                              <p:val>
                                                <p:strVal val="#ppt_x"/>
                                              </p:val>
                                            </p:tav>
                                            <p:tav tm="100000">
                                              <p:val>
                                                <p:strVal val="#ppt_x"/>
                                              </p:val>
                                            </p:tav>
                                          </p:tavLst>
                                        </p:anim>
                                        <p:anim calcmode="lin" valueType="num">
                                          <p:cBhvr additive="base">
                                            <p:cTn id="25" dur="750" fill="hold"/>
                                            <p:tgtEl>
                                              <p:spTgt spid="5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9" name="组合 8"/>
          <p:cNvGrpSpPr/>
          <p:nvPr/>
        </p:nvGrpSpPr>
        <p:grpSpPr bwMode="auto">
          <a:xfrm>
            <a:off x="3004320" y="333830"/>
            <a:ext cx="6190345" cy="6190342"/>
            <a:chOff x="-388653" y="217475"/>
            <a:chExt cx="6422744" cy="6423051"/>
          </a:xfrm>
        </p:grpSpPr>
        <p:sp>
          <p:nvSpPr>
            <p:cNvPr id="11" name="椭圆 10"/>
            <p:cNvSpPr/>
            <p:nvPr/>
          </p:nvSpPr>
          <p:spPr>
            <a:xfrm>
              <a:off x="-388653" y="217475"/>
              <a:ext cx="6422744" cy="6423051"/>
            </a:xfrm>
            <a:prstGeom prst="ellipse">
              <a:avLst/>
            </a:prstGeom>
            <a:noFill/>
            <a:ln>
              <a:solidFill>
                <a:srgbClr val="A7B9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nvGrpSpPr>
            <p:cNvPr id="12" name="组合 1"/>
            <p:cNvGrpSpPr/>
            <p:nvPr/>
          </p:nvGrpSpPr>
          <p:grpSpPr bwMode="auto">
            <a:xfrm>
              <a:off x="-185157" y="1919201"/>
              <a:ext cx="6206918" cy="2544927"/>
              <a:chOff x="-185157" y="1919201"/>
              <a:chExt cx="6206918" cy="2544927"/>
            </a:xfrm>
          </p:grpSpPr>
          <p:sp>
            <p:nvSpPr>
              <p:cNvPr id="13" name="椭圆 12"/>
              <p:cNvSpPr/>
              <p:nvPr/>
            </p:nvSpPr>
            <p:spPr>
              <a:xfrm>
                <a:off x="5802241" y="4244597"/>
                <a:ext cx="219520" cy="219531"/>
              </a:xfrm>
              <a:prstGeom prst="ellipse">
                <a:avLst/>
              </a:prstGeom>
              <a:solidFill>
                <a:srgbClr val="F76B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5" name="椭圆 14"/>
              <p:cNvSpPr/>
              <p:nvPr/>
            </p:nvSpPr>
            <p:spPr>
              <a:xfrm>
                <a:off x="-185157" y="1919201"/>
                <a:ext cx="219520" cy="219531"/>
              </a:xfrm>
              <a:prstGeom prst="ellipse">
                <a:avLst/>
              </a:prstGeom>
              <a:solidFill>
                <a:srgbClr val="F76B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grpSp>
      <p:sp>
        <p:nvSpPr>
          <p:cNvPr id="16" name="矩形 15"/>
          <p:cNvSpPr/>
          <p:nvPr/>
        </p:nvSpPr>
        <p:spPr>
          <a:xfrm>
            <a:off x="4255339" y="3457355"/>
            <a:ext cx="3865562" cy="738664"/>
          </a:xfrm>
          <a:prstGeom prst="rect">
            <a:avLst/>
          </a:prstGeom>
        </p:spPr>
        <p:txBody>
          <a:bodyPr lIns="0" tIns="0" rIns="0" bIns="0">
            <a:spAutoFit/>
          </a:bodyPr>
          <a:lstStyle/>
          <a:p>
            <a:pPr algn="ctr" eaLnBrk="1" hangingPunct="1">
              <a:defRPr/>
            </a:pPr>
            <a:r>
              <a:rPr lang="zh-CN" altLang="en-US" sz="4800" b="1" noProof="1">
                <a:solidFill>
                  <a:srgbClr val="F76B47"/>
                </a:solidFill>
                <a:latin typeface="微软雅黑" panose="020B0503020204020204" pitchFamily="34" charset="-122"/>
                <a:ea typeface="微软雅黑" panose="020B0503020204020204" pitchFamily="34" charset="-122"/>
                <a:cs typeface="+mn-ea"/>
                <a:sym typeface="Arial" panose="020B0604020202020204" pitchFamily="34" charset="0"/>
              </a:rPr>
              <a:t>加入标题描述</a:t>
            </a:r>
            <a:endParaRPr lang="zh-CN" altLang="en-US" sz="4800" b="1" noProof="1">
              <a:solidFill>
                <a:srgbClr val="F76B47"/>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7" name="TextBox 11"/>
          <p:cNvSpPr txBox="1"/>
          <p:nvPr/>
        </p:nvSpPr>
        <p:spPr>
          <a:xfrm>
            <a:off x="4297065" y="4215271"/>
            <a:ext cx="3743332" cy="276999"/>
          </a:xfrm>
          <a:prstGeom prst="rect">
            <a:avLst/>
          </a:prstGeom>
          <a:noFill/>
        </p:spPr>
        <p:txBody>
          <a:bodyPr wrap="none">
            <a:spAutoFit/>
          </a:bodyPr>
          <a:lstStyle/>
          <a:p>
            <a:pPr marL="171450" lvl="1" indent="-171450">
              <a:buFont typeface="Arial" panose="020B0604020202020204" pitchFamily="34" charset="0"/>
              <a:buChar char="•"/>
              <a:defRPr/>
            </a:pPr>
            <a:r>
              <a:rPr lang="zh-CN" altLang="en-US" sz="12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添加相关标题文字添加相关标题文字相关标题文字</a:t>
            </a:r>
            <a:endParaRPr lang="en-US" altLang="zh-CN" sz="1200" noProof="1">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TextBox 11"/>
          <p:cNvSpPr txBox="1"/>
          <p:nvPr/>
        </p:nvSpPr>
        <p:spPr>
          <a:xfrm>
            <a:off x="4297065" y="4530956"/>
            <a:ext cx="3743332" cy="276999"/>
          </a:xfrm>
          <a:prstGeom prst="rect">
            <a:avLst/>
          </a:prstGeom>
          <a:noFill/>
        </p:spPr>
        <p:txBody>
          <a:bodyPr wrap="none">
            <a:spAutoFit/>
          </a:bodyPr>
          <a:lstStyle/>
          <a:p>
            <a:pPr marL="171450" lvl="1" indent="-171450">
              <a:buFont typeface="Arial" panose="020B0604020202020204" pitchFamily="34" charset="0"/>
              <a:buChar char="•"/>
              <a:defRPr/>
            </a:pPr>
            <a:r>
              <a:rPr lang="zh-CN" altLang="en-US" sz="12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添加相关标题文字添加相关标题文字相关标题文字</a:t>
            </a:r>
            <a:endParaRPr lang="en-US" altLang="zh-CN" sz="1200" noProof="1">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9" name="椭圆 18"/>
          <p:cNvSpPr/>
          <p:nvPr/>
        </p:nvSpPr>
        <p:spPr>
          <a:xfrm>
            <a:off x="5469633" y="1825497"/>
            <a:ext cx="1422188" cy="1417338"/>
          </a:xfrm>
          <a:prstGeom prst="ellipse">
            <a:avLst/>
          </a:prstGeom>
          <a:solidFill>
            <a:srgbClr val="A7B9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6000" noProof="1">
                <a:latin typeface="微软雅黑" panose="020B0503020204020204" pitchFamily="34" charset="-122"/>
                <a:ea typeface="微软雅黑" panose="020B0503020204020204" pitchFamily="34" charset="-122"/>
              </a:rPr>
              <a:t>1</a:t>
            </a:r>
            <a:endParaRPr lang="zh-CN" altLang="en-US" sz="6000" noProof="1">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500" fill="hold"/>
                                            <p:tgtEl>
                                              <p:spTgt spid="9"/>
                                            </p:tgtEl>
                                            <p:attrNameLst>
                                              <p:attrName>ppt_w</p:attrName>
                                            </p:attrNameLst>
                                          </p:cBhvr>
                                          <p:tavLst>
                                            <p:tav tm="0">
                                              <p:val>
                                                <p:fltVal val="0"/>
                                              </p:val>
                                            </p:tav>
                                            <p:tav tm="100000">
                                              <p:val>
                                                <p:strVal val="#ppt_w"/>
                                              </p:val>
                                            </p:tav>
                                          </p:tavLst>
                                        </p:anim>
                                        <p:anim calcmode="lin" valueType="num">
                                          <p:cBhvr>
                                            <p:cTn id="14" dur="1500" fill="hold"/>
                                            <p:tgtEl>
                                              <p:spTgt spid="9"/>
                                            </p:tgtEl>
                                            <p:attrNameLst>
                                              <p:attrName>ppt_h</p:attrName>
                                            </p:attrNameLst>
                                          </p:cBhvr>
                                          <p:tavLst>
                                            <p:tav tm="0">
                                              <p:val>
                                                <p:fltVal val="0"/>
                                              </p:val>
                                            </p:tav>
                                            <p:tav tm="100000">
                                              <p:val>
                                                <p:strVal val="#ppt_h"/>
                                              </p:val>
                                            </p:tav>
                                          </p:tavLst>
                                        </p:anim>
                                        <p:anim calcmode="lin" valueType="num">
                                          <p:cBhvr>
                                            <p:cTn id="15" dur="1500" fill="hold"/>
                                            <p:tgtEl>
                                              <p:spTgt spid="9"/>
                                            </p:tgtEl>
                                            <p:attrNameLst>
                                              <p:attrName>style.rotation</p:attrName>
                                            </p:attrNameLst>
                                          </p:cBhvr>
                                          <p:tavLst>
                                            <p:tav tm="0">
                                              <p:val>
                                                <p:fltVal val="360"/>
                                              </p:val>
                                            </p:tav>
                                            <p:tav tm="100000">
                                              <p:val>
                                                <p:fltVal val="0"/>
                                              </p:val>
                                            </p:tav>
                                          </p:tavLst>
                                        </p:anim>
                                        <p:animEffect transition="in" filter="fade">
                                          <p:cBhvr>
                                            <p:cTn id="16" dur="1500"/>
                                            <p:tgtEl>
                                              <p:spTgt spid="9"/>
                                            </p:tgtEl>
                                          </p:cBhvr>
                                        </p:animEffect>
                                      </p:childTnLst>
                                    </p:cTn>
                                  </p:par>
                                </p:childTnLst>
                              </p:cTn>
                            </p:par>
                            <p:par>
                              <p:cTn id="17" fill="hold">
                                <p:stCondLst>
                                  <p:cond delay="2500"/>
                                </p:stCondLst>
                                <p:childTnLst>
                                  <p:par>
                                    <p:cTn id="18" presetID="2" presetClass="entr" presetSubtype="8" fill="hold" grpId="0" nodeType="afterEffect" p14:presetBounceEnd="50000">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14:bounceEnd="50000">
                                          <p:cBhvr additive="base">
                                            <p:cTn id="20" dur="750" fill="hold"/>
                                            <p:tgtEl>
                                              <p:spTgt spid="19"/>
                                            </p:tgtEl>
                                            <p:attrNameLst>
                                              <p:attrName>ppt_x</p:attrName>
                                            </p:attrNameLst>
                                          </p:cBhvr>
                                          <p:tavLst>
                                            <p:tav tm="0">
                                              <p:val>
                                                <p:strVal val="0-#ppt_w/2"/>
                                              </p:val>
                                            </p:tav>
                                            <p:tav tm="100000">
                                              <p:val>
                                                <p:strVal val="#ppt_x"/>
                                              </p:val>
                                            </p:tav>
                                          </p:tavLst>
                                        </p:anim>
                                        <p:anim calcmode="lin" valueType="num" p14:bounceEnd="50000">
                                          <p:cBhvr additive="base">
                                            <p:cTn id="21" dur="750" fill="hold"/>
                                            <p:tgtEl>
                                              <p:spTgt spid="19"/>
                                            </p:tgtEl>
                                            <p:attrNameLst>
                                              <p:attrName>ppt_y</p:attrName>
                                            </p:attrNameLst>
                                          </p:cBhvr>
                                          <p:tavLst>
                                            <p:tav tm="0">
                                              <p:val>
                                                <p:strVal val="#ppt_y"/>
                                              </p:val>
                                            </p:tav>
                                            <p:tav tm="100000">
                                              <p:val>
                                                <p:strVal val="#ppt_y"/>
                                              </p:val>
                                            </p:tav>
                                          </p:tavLst>
                                        </p:anim>
                                      </p:childTnLst>
                                    </p:cTn>
                                  </p:par>
                                </p:childTnLst>
                              </p:cTn>
                            </p:par>
                            <p:par>
                              <p:cTn id="22" fill="hold">
                                <p:stCondLst>
                                  <p:cond delay="3500"/>
                                </p:stCondLst>
                                <p:childTnLst>
                                  <p:par>
                                    <p:cTn id="23" presetID="23" presetClass="entr" presetSubtype="32"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strVal val="4*#ppt_w"/>
                                              </p:val>
                                            </p:tav>
                                            <p:tav tm="100000">
                                              <p:val>
                                                <p:strVal val="#ppt_w"/>
                                              </p:val>
                                            </p:tav>
                                          </p:tavLst>
                                        </p:anim>
                                        <p:anim calcmode="lin" valueType="num">
                                          <p:cBhvr>
                                            <p:cTn id="26" dur="500" fill="hold"/>
                                            <p:tgtEl>
                                              <p:spTgt spid="16"/>
                                            </p:tgtEl>
                                            <p:attrNameLst>
                                              <p:attrName>ppt_h</p:attrName>
                                            </p:attrNameLst>
                                          </p:cBhvr>
                                          <p:tavLst>
                                            <p:tav tm="0">
                                              <p:val>
                                                <p:strVal val="4*#ppt_h"/>
                                              </p:val>
                                            </p:tav>
                                            <p:tav tm="100000">
                                              <p:val>
                                                <p:strVal val="#ppt_h"/>
                                              </p:val>
                                            </p:tav>
                                          </p:tavLst>
                                        </p:anim>
                                      </p:childTnLst>
                                    </p:cTn>
                                  </p:par>
                                </p:childTnLst>
                              </p:cTn>
                            </p:par>
                            <p:par>
                              <p:cTn id="27" fill="hold">
                                <p:stCondLst>
                                  <p:cond delay="4000"/>
                                </p:stCondLst>
                                <p:childTnLst>
                                  <p:par>
                                    <p:cTn id="28" presetID="12" presetClass="entr" presetSubtype="8"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p:tgtEl>
                                              <p:spTgt spid="17"/>
                                            </p:tgtEl>
                                            <p:attrNameLst>
                                              <p:attrName>ppt_x</p:attrName>
                                            </p:attrNameLst>
                                          </p:cBhvr>
                                          <p:tavLst>
                                            <p:tav tm="0">
                                              <p:val>
                                                <p:strVal val="#ppt_x-#ppt_w*1.125000"/>
                                              </p:val>
                                            </p:tav>
                                            <p:tav tm="100000">
                                              <p:val>
                                                <p:strVal val="#ppt_x"/>
                                              </p:val>
                                            </p:tav>
                                          </p:tavLst>
                                        </p:anim>
                                        <p:animEffect transition="in" filter="wipe(right)">
                                          <p:cBhvr>
                                            <p:cTn id="31" dur="500"/>
                                            <p:tgtEl>
                                              <p:spTgt spid="17"/>
                                            </p:tgtEl>
                                          </p:cBhvr>
                                        </p:animEffect>
                                      </p:childTnLst>
                                    </p:cTn>
                                  </p:par>
                                </p:childTnLst>
                              </p:cTn>
                            </p:par>
                            <p:par>
                              <p:cTn id="32" fill="hold">
                                <p:stCondLst>
                                  <p:cond delay="4500"/>
                                </p:stCondLst>
                                <p:childTnLst>
                                  <p:par>
                                    <p:cTn id="33" presetID="1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p:tgtEl>
                                              <p:spTgt spid="18"/>
                                            </p:tgtEl>
                                            <p:attrNameLst>
                                              <p:attrName>ppt_x</p:attrName>
                                            </p:attrNameLst>
                                          </p:cBhvr>
                                          <p:tavLst>
                                            <p:tav tm="0">
                                              <p:val>
                                                <p:strVal val="#ppt_x-#ppt_w*1.125000"/>
                                              </p:val>
                                            </p:tav>
                                            <p:tav tm="100000">
                                              <p:val>
                                                <p:strVal val="#ppt_x"/>
                                              </p:val>
                                            </p:tav>
                                          </p:tavLst>
                                        </p:anim>
                                        <p:animEffect transition="in" filter="wipe(right)">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500" fill="hold"/>
                                            <p:tgtEl>
                                              <p:spTgt spid="9"/>
                                            </p:tgtEl>
                                            <p:attrNameLst>
                                              <p:attrName>ppt_w</p:attrName>
                                            </p:attrNameLst>
                                          </p:cBhvr>
                                          <p:tavLst>
                                            <p:tav tm="0">
                                              <p:val>
                                                <p:fltVal val="0"/>
                                              </p:val>
                                            </p:tav>
                                            <p:tav tm="100000">
                                              <p:val>
                                                <p:strVal val="#ppt_w"/>
                                              </p:val>
                                            </p:tav>
                                          </p:tavLst>
                                        </p:anim>
                                        <p:anim calcmode="lin" valueType="num">
                                          <p:cBhvr>
                                            <p:cTn id="14" dur="1500" fill="hold"/>
                                            <p:tgtEl>
                                              <p:spTgt spid="9"/>
                                            </p:tgtEl>
                                            <p:attrNameLst>
                                              <p:attrName>ppt_h</p:attrName>
                                            </p:attrNameLst>
                                          </p:cBhvr>
                                          <p:tavLst>
                                            <p:tav tm="0">
                                              <p:val>
                                                <p:fltVal val="0"/>
                                              </p:val>
                                            </p:tav>
                                            <p:tav tm="100000">
                                              <p:val>
                                                <p:strVal val="#ppt_h"/>
                                              </p:val>
                                            </p:tav>
                                          </p:tavLst>
                                        </p:anim>
                                        <p:anim calcmode="lin" valueType="num">
                                          <p:cBhvr>
                                            <p:cTn id="15" dur="1500" fill="hold"/>
                                            <p:tgtEl>
                                              <p:spTgt spid="9"/>
                                            </p:tgtEl>
                                            <p:attrNameLst>
                                              <p:attrName>style.rotation</p:attrName>
                                            </p:attrNameLst>
                                          </p:cBhvr>
                                          <p:tavLst>
                                            <p:tav tm="0">
                                              <p:val>
                                                <p:fltVal val="360"/>
                                              </p:val>
                                            </p:tav>
                                            <p:tav tm="100000">
                                              <p:val>
                                                <p:fltVal val="0"/>
                                              </p:val>
                                            </p:tav>
                                          </p:tavLst>
                                        </p:anim>
                                        <p:animEffect transition="in" filter="fade">
                                          <p:cBhvr>
                                            <p:cTn id="16" dur="1500"/>
                                            <p:tgtEl>
                                              <p:spTgt spid="9"/>
                                            </p:tgtEl>
                                          </p:cBhvr>
                                        </p:animEffect>
                                      </p:childTnLst>
                                    </p:cTn>
                                  </p:par>
                                </p:childTnLst>
                              </p:cTn>
                            </p:par>
                            <p:par>
                              <p:cTn id="17" fill="hold">
                                <p:stCondLst>
                                  <p:cond delay="2500"/>
                                </p:stCondLst>
                                <p:childTnLst>
                                  <p:par>
                                    <p:cTn id="18" presetID="2" presetClass="entr" presetSubtype="8"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750" fill="hold"/>
                                            <p:tgtEl>
                                              <p:spTgt spid="19"/>
                                            </p:tgtEl>
                                            <p:attrNameLst>
                                              <p:attrName>ppt_x</p:attrName>
                                            </p:attrNameLst>
                                          </p:cBhvr>
                                          <p:tavLst>
                                            <p:tav tm="0">
                                              <p:val>
                                                <p:strVal val="0-#ppt_w/2"/>
                                              </p:val>
                                            </p:tav>
                                            <p:tav tm="100000">
                                              <p:val>
                                                <p:strVal val="#ppt_x"/>
                                              </p:val>
                                            </p:tav>
                                          </p:tavLst>
                                        </p:anim>
                                        <p:anim calcmode="lin" valueType="num">
                                          <p:cBhvr additive="base">
                                            <p:cTn id="21" dur="750" fill="hold"/>
                                            <p:tgtEl>
                                              <p:spTgt spid="19"/>
                                            </p:tgtEl>
                                            <p:attrNameLst>
                                              <p:attrName>ppt_y</p:attrName>
                                            </p:attrNameLst>
                                          </p:cBhvr>
                                          <p:tavLst>
                                            <p:tav tm="0">
                                              <p:val>
                                                <p:strVal val="#ppt_y"/>
                                              </p:val>
                                            </p:tav>
                                            <p:tav tm="100000">
                                              <p:val>
                                                <p:strVal val="#ppt_y"/>
                                              </p:val>
                                            </p:tav>
                                          </p:tavLst>
                                        </p:anim>
                                      </p:childTnLst>
                                    </p:cTn>
                                  </p:par>
                                </p:childTnLst>
                              </p:cTn>
                            </p:par>
                            <p:par>
                              <p:cTn id="22" fill="hold">
                                <p:stCondLst>
                                  <p:cond delay="3500"/>
                                </p:stCondLst>
                                <p:childTnLst>
                                  <p:par>
                                    <p:cTn id="23" presetID="23" presetClass="entr" presetSubtype="32"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strVal val="4*#ppt_w"/>
                                              </p:val>
                                            </p:tav>
                                            <p:tav tm="100000">
                                              <p:val>
                                                <p:strVal val="#ppt_w"/>
                                              </p:val>
                                            </p:tav>
                                          </p:tavLst>
                                        </p:anim>
                                        <p:anim calcmode="lin" valueType="num">
                                          <p:cBhvr>
                                            <p:cTn id="26" dur="500" fill="hold"/>
                                            <p:tgtEl>
                                              <p:spTgt spid="16"/>
                                            </p:tgtEl>
                                            <p:attrNameLst>
                                              <p:attrName>ppt_h</p:attrName>
                                            </p:attrNameLst>
                                          </p:cBhvr>
                                          <p:tavLst>
                                            <p:tav tm="0">
                                              <p:val>
                                                <p:strVal val="4*#ppt_h"/>
                                              </p:val>
                                            </p:tav>
                                            <p:tav tm="100000">
                                              <p:val>
                                                <p:strVal val="#ppt_h"/>
                                              </p:val>
                                            </p:tav>
                                          </p:tavLst>
                                        </p:anim>
                                      </p:childTnLst>
                                    </p:cTn>
                                  </p:par>
                                </p:childTnLst>
                              </p:cTn>
                            </p:par>
                            <p:par>
                              <p:cTn id="27" fill="hold">
                                <p:stCondLst>
                                  <p:cond delay="4000"/>
                                </p:stCondLst>
                                <p:childTnLst>
                                  <p:par>
                                    <p:cTn id="28" presetID="12" presetClass="entr" presetSubtype="8"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p:tgtEl>
                                              <p:spTgt spid="17"/>
                                            </p:tgtEl>
                                            <p:attrNameLst>
                                              <p:attrName>ppt_x</p:attrName>
                                            </p:attrNameLst>
                                          </p:cBhvr>
                                          <p:tavLst>
                                            <p:tav tm="0">
                                              <p:val>
                                                <p:strVal val="#ppt_x-#ppt_w*1.125000"/>
                                              </p:val>
                                            </p:tav>
                                            <p:tav tm="100000">
                                              <p:val>
                                                <p:strVal val="#ppt_x"/>
                                              </p:val>
                                            </p:tav>
                                          </p:tavLst>
                                        </p:anim>
                                        <p:animEffect transition="in" filter="wipe(right)">
                                          <p:cBhvr>
                                            <p:cTn id="31" dur="500"/>
                                            <p:tgtEl>
                                              <p:spTgt spid="17"/>
                                            </p:tgtEl>
                                          </p:cBhvr>
                                        </p:animEffect>
                                      </p:childTnLst>
                                    </p:cTn>
                                  </p:par>
                                </p:childTnLst>
                              </p:cTn>
                            </p:par>
                            <p:par>
                              <p:cTn id="32" fill="hold">
                                <p:stCondLst>
                                  <p:cond delay="4500"/>
                                </p:stCondLst>
                                <p:childTnLst>
                                  <p:par>
                                    <p:cTn id="33" presetID="1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p:tgtEl>
                                              <p:spTgt spid="18"/>
                                            </p:tgtEl>
                                            <p:attrNameLst>
                                              <p:attrName>ppt_x</p:attrName>
                                            </p:attrNameLst>
                                          </p:cBhvr>
                                          <p:tavLst>
                                            <p:tav tm="0">
                                              <p:val>
                                                <p:strVal val="#ppt_x-#ppt_w*1.125000"/>
                                              </p:val>
                                            </p:tav>
                                            <p:tav tm="100000">
                                              <p:val>
                                                <p:strVal val="#ppt_x"/>
                                              </p:val>
                                            </p:tav>
                                          </p:tavLst>
                                        </p:anim>
                                        <p:animEffect transition="in" filter="wipe(right)">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967564" y="309965"/>
            <a:ext cx="4277533" cy="666427"/>
            <a:chOff x="3781586" y="154983"/>
            <a:chExt cx="4277533" cy="666427"/>
          </a:xfrm>
        </p:grpSpPr>
        <p:sp>
          <p:nvSpPr>
            <p:cNvPr id="2" name="矩形: 圆角 1"/>
            <p:cNvSpPr/>
            <p:nvPr/>
          </p:nvSpPr>
          <p:spPr>
            <a:xfrm>
              <a:off x="3781586" y="154983"/>
              <a:ext cx="4277533" cy="666427"/>
            </a:xfrm>
            <a:prstGeom prst="roundRect">
              <a:avLst>
                <a:gd name="adj" fmla="val 50000"/>
              </a:avLst>
            </a:prstGeom>
            <a:noFill/>
            <a:ln>
              <a:solidFill>
                <a:srgbClr val="A7B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8"/>
            <p:cNvSpPr txBox="1">
              <a:spLocks noChangeArrowheads="1"/>
            </p:cNvSpPr>
            <p:nvPr/>
          </p:nvSpPr>
          <p:spPr bwMode="auto">
            <a:xfrm>
              <a:off x="4292690" y="272752"/>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7B963"/>
                  </a:solidFill>
                  <a:latin typeface="微软雅黑" panose="020B0503020204020204" pitchFamily="34" charset="-122"/>
                  <a:ea typeface="微软雅黑" panose="020B0503020204020204" pitchFamily="34" charset="-122"/>
                  <a:sym typeface="Arial" panose="020B0604020202020204" pitchFamily="34" charset="0"/>
                </a:rPr>
                <a:t>加入标题描述</a:t>
              </a:r>
              <a:endParaRPr lang="zh-CN" altLang="en-US" sz="2800" dirty="0">
                <a:solidFill>
                  <a:srgbClr val="A7B963"/>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 name="组合 4"/>
          <p:cNvGrpSpPr/>
          <p:nvPr/>
        </p:nvGrpSpPr>
        <p:grpSpPr>
          <a:xfrm>
            <a:off x="955330" y="2168577"/>
            <a:ext cx="10341322" cy="3478128"/>
            <a:chOff x="1146636" y="1400448"/>
            <a:chExt cx="6735470" cy="2265362"/>
          </a:xfrm>
        </p:grpSpPr>
        <p:grpSp>
          <p:nvGrpSpPr>
            <p:cNvPr id="6" name="组合 5"/>
            <p:cNvGrpSpPr/>
            <p:nvPr/>
          </p:nvGrpSpPr>
          <p:grpSpPr>
            <a:xfrm>
              <a:off x="3268663" y="1400448"/>
              <a:ext cx="2527300" cy="2265362"/>
              <a:chOff x="3268663" y="1400448"/>
              <a:chExt cx="2527300" cy="2265362"/>
            </a:xfrm>
            <a:solidFill>
              <a:srgbClr val="EEECE1">
                <a:lumMod val="50000"/>
              </a:srgbClr>
            </a:solidFill>
          </p:grpSpPr>
          <p:sp>
            <p:nvSpPr>
              <p:cNvPr id="13" name="Isosceles Triangle 1"/>
              <p:cNvSpPr/>
              <p:nvPr/>
            </p:nvSpPr>
            <p:spPr>
              <a:xfrm>
                <a:off x="3995738" y="2121173"/>
                <a:ext cx="1152525" cy="992187"/>
              </a:xfrm>
              <a:prstGeom prst="triangle">
                <a:avLst/>
              </a:prstGeom>
              <a:noFill/>
              <a:ln w="25400" cap="flat" cmpd="sng" algn="ctr">
                <a:solidFill>
                  <a:schemeClr val="bg1">
                    <a:lumMod val="65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2800" b="0" i="0" u="none" strike="noStrike" kern="0" cap="none" spc="0" normalizeH="0" baseline="0" noProof="0">
                  <a:ln>
                    <a:noFill/>
                  </a:ln>
                  <a:solidFill>
                    <a:schemeClr val="bg1">
                      <a:lumMod val="65000"/>
                    </a:schemeClr>
                  </a:solidFill>
                  <a:effectLst/>
                  <a:uLnTx/>
                  <a:uFillTx/>
                  <a:latin typeface="Calibri" panose="020F0502020204030204"/>
                  <a:ea typeface="宋体" panose="02010600030101010101" pitchFamily="2" charset="-122"/>
                  <a:cs typeface="Arial" panose="020B0604020202020204" pitchFamily="34" charset="0"/>
                </a:endParaRPr>
              </a:p>
            </p:txBody>
          </p:sp>
          <p:sp>
            <p:nvSpPr>
              <p:cNvPr id="14" name="Oval 2"/>
              <p:cNvSpPr/>
              <p:nvPr/>
            </p:nvSpPr>
            <p:spPr>
              <a:xfrm>
                <a:off x="4067175" y="1400448"/>
                <a:ext cx="1009650" cy="1008062"/>
              </a:xfrm>
              <a:prstGeom prst="ellipse">
                <a:avLst/>
              </a:prstGeom>
              <a:solidFill>
                <a:srgbClr val="F76B47"/>
              </a:solidFill>
              <a:ln w="381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2800" b="0" i="0" u="none" strike="noStrike" kern="0" cap="none" spc="0" normalizeH="0" baseline="0" noProof="0" dirty="0">
                  <a:ln>
                    <a:noFill/>
                  </a:ln>
                  <a:solidFill>
                    <a:schemeClr val="bg1">
                      <a:lumMod val="65000"/>
                    </a:schemeClr>
                  </a:solidFill>
                  <a:effectLst/>
                  <a:uLnTx/>
                  <a:uFillTx/>
                  <a:latin typeface="Calibri" panose="020F0502020204030204"/>
                  <a:ea typeface="宋体" panose="02010600030101010101" pitchFamily="2" charset="-122"/>
                  <a:cs typeface="Arial" panose="020B0604020202020204" pitchFamily="34" charset="0"/>
                </a:endParaRPr>
              </a:p>
            </p:txBody>
          </p:sp>
          <p:sp>
            <p:nvSpPr>
              <p:cNvPr id="15" name="Oval 29"/>
              <p:cNvSpPr/>
              <p:nvPr/>
            </p:nvSpPr>
            <p:spPr>
              <a:xfrm>
                <a:off x="4787900" y="2657748"/>
                <a:ext cx="1008063" cy="1008062"/>
              </a:xfrm>
              <a:prstGeom prst="ellipse">
                <a:avLst/>
              </a:prstGeom>
              <a:solidFill>
                <a:srgbClr val="A7B963"/>
              </a:solidFill>
              <a:ln w="381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2800" b="0" i="0" u="none" strike="noStrike" kern="0" cap="none" spc="0" normalizeH="0" baseline="0" noProof="0">
                  <a:ln>
                    <a:noFill/>
                  </a:ln>
                  <a:solidFill>
                    <a:schemeClr val="bg1">
                      <a:lumMod val="65000"/>
                    </a:schemeClr>
                  </a:solidFill>
                  <a:effectLst/>
                  <a:uLnTx/>
                  <a:uFillTx/>
                  <a:latin typeface="Calibri" panose="020F0502020204030204"/>
                  <a:ea typeface="宋体" panose="02010600030101010101" pitchFamily="2" charset="-122"/>
                  <a:cs typeface="Arial" panose="020B0604020202020204" pitchFamily="34" charset="0"/>
                </a:endParaRPr>
              </a:p>
            </p:txBody>
          </p:sp>
          <p:sp>
            <p:nvSpPr>
              <p:cNvPr id="16" name="Oval 31"/>
              <p:cNvSpPr/>
              <p:nvPr/>
            </p:nvSpPr>
            <p:spPr>
              <a:xfrm>
                <a:off x="3268663" y="2657748"/>
                <a:ext cx="1008062" cy="1008062"/>
              </a:xfrm>
              <a:prstGeom prst="ellipse">
                <a:avLst/>
              </a:prstGeom>
              <a:solidFill>
                <a:srgbClr val="A7B963"/>
              </a:solidFill>
              <a:ln w="381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2800" b="0" i="0" u="none" strike="noStrike" kern="0" cap="none" spc="0" normalizeH="0" baseline="0" noProof="0">
                  <a:ln>
                    <a:noFill/>
                  </a:ln>
                  <a:solidFill>
                    <a:schemeClr val="bg1">
                      <a:lumMod val="65000"/>
                    </a:schemeClr>
                  </a:solidFill>
                  <a:effectLst/>
                  <a:uLnTx/>
                  <a:uFillTx/>
                  <a:latin typeface="Calibri" panose="020F0502020204030204"/>
                  <a:ea typeface="宋体" panose="02010600030101010101" pitchFamily="2" charset="-122"/>
                  <a:cs typeface="Arial" panose="020B0604020202020204" pitchFamily="34" charset="0"/>
                </a:endParaRPr>
              </a:p>
            </p:txBody>
          </p:sp>
        </p:grpSp>
        <p:sp>
          <p:nvSpPr>
            <p:cNvPr id="7" name="Rectangle 52"/>
            <p:cNvSpPr>
              <a:spLocks noChangeArrowheads="1"/>
            </p:cNvSpPr>
            <p:nvPr/>
          </p:nvSpPr>
          <p:spPr bwMode="auto">
            <a:xfrm>
              <a:off x="6073944" y="1729054"/>
              <a:ext cx="1808162" cy="189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4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lumMod val="65000"/>
                    </a:schemeClr>
                  </a:solidFill>
                  <a:effectLst/>
                  <a:uLnTx/>
                  <a:uFillTx/>
                  <a:latin typeface="方正兰亭黑简体" pitchFamily="2" charset="-122"/>
                  <a:ea typeface="方正兰亭黑简体" pitchFamily="2" charset="-122"/>
                </a:rPr>
                <a:t>您的内容打在这里，或者通过复制的文本后，在此选择粘贴，并选择只保留文字。您的内容打在这里，或者通过复制的文本后，在此选择粘贴，并选择只保留文字。您的内容打在这里，或者通过复制的文本后，在此选择粘贴，并选择只保留文字。您的内容打在这里，或者通过复制的文本后，在此选择粘贴，并选择只保留文字。您的内容打在这里，或者通过复制的文本后，在此选择粘贴，并选择只保留文字。</a:t>
              </a:r>
              <a:endParaRPr kumimoji="0" lang="en-US" altLang="zh-CN" sz="1200" b="0" i="0" u="none" strike="noStrike" kern="0" cap="none" spc="0" normalizeH="0" baseline="0" noProof="0" dirty="0">
                <a:ln>
                  <a:noFill/>
                </a:ln>
                <a:solidFill>
                  <a:schemeClr val="bg1">
                    <a:lumMod val="65000"/>
                  </a:schemeClr>
                </a:solidFill>
                <a:effectLst/>
                <a:uLnTx/>
                <a:uFillTx/>
              </a:endParaRPr>
            </a:p>
          </p:txBody>
        </p:sp>
        <p:sp>
          <p:nvSpPr>
            <p:cNvPr id="9" name="Rectangle 64"/>
            <p:cNvSpPr>
              <a:spLocks noChangeArrowheads="1"/>
            </p:cNvSpPr>
            <p:nvPr/>
          </p:nvSpPr>
          <p:spPr bwMode="auto">
            <a:xfrm>
              <a:off x="1146636" y="1729054"/>
              <a:ext cx="1808163" cy="189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4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lumMod val="65000"/>
                    </a:schemeClr>
                  </a:solidFill>
                  <a:effectLst/>
                  <a:uLnTx/>
                  <a:uFillTx/>
                  <a:latin typeface="方正兰亭黑简体" pitchFamily="2" charset="-122"/>
                  <a:ea typeface="方正兰亭黑简体" pitchFamily="2" charset="-122"/>
                </a:rPr>
                <a:t>您的内容打在这里，或者通过复制的文本后，在此选择粘贴，并选择只保留文字。您的内容打在这里，或者通过复制的文本后，在此选择粘贴，并选择只保留文字。您的内容打在这里，或者通过复制的文本后，在此选择粘贴，并选择只保留文字。您的内容打在这里，或者通过复制的文本后，在此选择粘贴，并选择只保留文字。您的内容打在这里，或者通过复制的文本后，在此选择粘贴，并选择只保留文字。</a:t>
              </a:r>
              <a:endParaRPr kumimoji="0" lang="en-US" altLang="zh-CN" sz="1200" b="0" i="0" u="none" strike="noStrike" kern="0" cap="none" spc="0" normalizeH="0" baseline="0" noProof="0" dirty="0">
                <a:ln>
                  <a:noFill/>
                </a:ln>
                <a:solidFill>
                  <a:schemeClr val="bg1">
                    <a:lumMod val="65000"/>
                  </a:schemeClr>
                </a:solidFill>
                <a:effectLst/>
                <a:uLnTx/>
                <a:uFillTx/>
              </a:endParaRPr>
            </a:p>
          </p:txBody>
        </p:sp>
        <p:sp>
          <p:nvSpPr>
            <p:cNvPr id="10" name="矩形 9"/>
            <p:cNvSpPr/>
            <p:nvPr/>
          </p:nvSpPr>
          <p:spPr>
            <a:xfrm>
              <a:off x="4248834" y="1751841"/>
              <a:ext cx="588015" cy="340782"/>
            </a:xfrm>
            <a:prstGeom prst="rect">
              <a:avLst/>
            </a:prstGeom>
          </p:spPr>
          <p:txBody>
            <a:bodyPr wrap="none">
              <a:spAutoFit/>
            </a:bodyPr>
            <a:lstStyle/>
            <a:p>
              <a:r>
                <a:rPr lang="zh-CN" altLang="en-US" sz="2800" dirty="0">
                  <a:solidFill>
                    <a:schemeClr val="bg1"/>
                  </a:solidFill>
                  <a:latin typeface="方正兰亭中黑_GBK" pitchFamily="2" charset="-122"/>
                  <a:ea typeface="方正兰亭中黑_GBK" pitchFamily="2" charset="-122"/>
                </a:rPr>
                <a:t>标题</a:t>
              </a:r>
              <a:endParaRPr lang="zh-CN" altLang="en-US" sz="2800" dirty="0">
                <a:solidFill>
                  <a:schemeClr val="bg1"/>
                </a:solidFill>
                <a:latin typeface="方正兰亭中黑_GBK" pitchFamily="2" charset="-122"/>
                <a:ea typeface="方正兰亭中黑_GBK" pitchFamily="2" charset="-122"/>
              </a:endParaRPr>
            </a:p>
          </p:txBody>
        </p:sp>
        <p:sp>
          <p:nvSpPr>
            <p:cNvPr id="11" name="矩形 10"/>
            <p:cNvSpPr/>
            <p:nvPr/>
          </p:nvSpPr>
          <p:spPr>
            <a:xfrm>
              <a:off x="3449528" y="2977113"/>
              <a:ext cx="588015" cy="340782"/>
            </a:xfrm>
            <a:prstGeom prst="rect">
              <a:avLst/>
            </a:prstGeom>
          </p:spPr>
          <p:txBody>
            <a:bodyPr wrap="none">
              <a:spAutoFit/>
            </a:bodyPr>
            <a:lstStyle/>
            <a:p>
              <a:r>
                <a:rPr lang="zh-CN" altLang="en-US" sz="2800" dirty="0">
                  <a:solidFill>
                    <a:schemeClr val="bg1"/>
                  </a:solidFill>
                  <a:latin typeface="方正兰亭中黑_GBK" pitchFamily="2" charset="-122"/>
                  <a:ea typeface="方正兰亭中黑_GBK" pitchFamily="2" charset="-122"/>
                </a:rPr>
                <a:t>标题</a:t>
              </a:r>
              <a:endParaRPr lang="zh-CN" altLang="en-US" sz="2800" dirty="0">
                <a:solidFill>
                  <a:schemeClr val="bg1"/>
                </a:solidFill>
                <a:latin typeface="方正兰亭中黑_GBK" pitchFamily="2" charset="-122"/>
                <a:ea typeface="方正兰亭中黑_GBK" pitchFamily="2" charset="-122"/>
              </a:endParaRPr>
            </a:p>
          </p:txBody>
        </p:sp>
        <p:sp>
          <p:nvSpPr>
            <p:cNvPr id="12" name="矩形 11"/>
            <p:cNvSpPr/>
            <p:nvPr/>
          </p:nvSpPr>
          <p:spPr>
            <a:xfrm>
              <a:off x="5058867" y="3058818"/>
              <a:ext cx="588015" cy="340782"/>
            </a:xfrm>
            <a:prstGeom prst="rect">
              <a:avLst/>
            </a:prstGeom>
          </p:spPr>
          <p:txBody>
            <a:bodyPr wrap="none">
              <a:spAutoFit/>
            </a:bodyPr>
            <a:lstStyle/>
            <a:p>
              <a:r>
                <a:rPr lang="zh-CN" altLang="en-US" sz="2800" dirty="0">
                  <a:solidFill>
                    <a:schemeClr val="bg1"/>
                  </a:solidFill>
                  <a:latin typeface="方正兰亭中黑_GBK" pitchFamily="2" charset="-122"/>
                  <a:ea typeface="方正兰亭中黑_GBK" pitchFamily="2" charset="-122"/>
                </a:rPr>
                <a:t>标题</a:t>
              </a:r>
              <a:endParaRPr lang="zh-CN" altLang="en-US" sz="2800" dirty="0">
                <a:solidFill>
                  <a:schemeClr val="bg1"/>
                </a:solidFill>
                <a:latin typeface="方正兰亭中黑_GBK" pitchFamily="2" charset="-122"/>
                <a:ea typeface="方正兰亭中黑_GBK"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967564" y="309965"/>
            <a:ext cx="4277533" cy="666427"/>
            <a:chOff x="3781586" y="154983"/>
            <a:chExt cx="4277533" cy="666427"/>
          </a:xfrm>
        </p:grpSpPr>
        <p:sp>
          <p:nvSpPr>
            <p:cNvPr id="2" name="矩形: 圆角 1"/>
            <p:cNvSpPr/>
            <p:nvPr/>
          </p:nvSpPr>
          <p:spPr>
            <a:xfrm>
              <a:off x="3781586" y="154983"/>
              <a:ext cx="4277533" cy="666427"/>
            </a:xfrm>
            <a:prstGeom prst="roundRect">
              <a:avLst>
                <a:gd name="adj" fmla="val 50000"/>
              </a:avLst>
            </a:prstGeom>
            <a:noFill/>
            <a:ln>
              <a:solidFill>
                <a:srgbClr val="A7B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8"/>
            <p:cNvSpPr txBox="1">
              <a:spLocks noChangeArrowheads="1"/>
            </p:cNvSpPr>
            <p:nvPr/>
          </p:nvSpPr>
          <p:spPr bwMode="auto">
            <a:xfrm>
              <a:off x="4292690" y="272752"/>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7B963"/>
                  </a:solidFill>
                  <a:latin typeface="微软雅黑" panose="020B0503020204020204" pitchFamily="34" charset="-122"/>
                  <a:ea typeface="微软雅黑" panose="020B0503020204020204" pitchFamily="34" charset="-122"/>
                  <a:sym typeface="Arial" panose="020B0604020202020204" pitchFamily="34" charset="0"/>
                </a:rPr>
                <a:t>加入标题描述</a:t>
              </a:r>
              <a:endParaRPr lang="zh-CN" altLang="en-US" sz="2800" dirty="0">
                <a:solidFill>
                  <a:srgbClr val="A7B963"/>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5" name="TextBox 83"/>
          <p:cNvSpPr txBox="1"/>
          <p:nvPr/>
        </p:nvSpPr>
        <p:spPr>
          <a:xfrm>
            <a:off x="8030018" y="2688418"/>
            <a:ext cx="3258843" cy="646331"/>
          </a:xfrm>
          <a:prstGeom prst="rect">
            <a:avLst/>
          </a:prstGeom>
          <a:noFill/>
        </p:spPr>
        <p:txBody>
          <a:bodyPr wrap="square" lIns="0" tIns="0" rIns="0" bIns="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fontAlgn="auto" hangingPunct="1">
              <a:spcBef>
                <a:spcPts val="0"/>
              </a:spcBef>
              <a:spcAft>
                <a:spcPts val="0"/>
              </a:spcAft>
              <a:defRPr/>
            </a:pPr>
            <a:r>
              <a:rPr lang="en-GB" sz="1400" dirty="0">
                <a:solidFill>
                  <a:schemeClr val="bg1">
                    <a:lumMod val="50000"/>
                  </a:schemeClr>
                </a:solidFill>
                <a:latin typeface="Raleway" panose="020B0003030101060003" pitchFamily="34" charset="0"/>
              </a:rPr>
              <a:t>consecttur baraka simanuk hem barakachem tok tok beungek dem demiconsectturconsecttur Baraka adik</a:t>
            </a:r>
            <a:endParaRPr lang="en-GB" sz="1400" dirty="0">
              <a:solidFill>
                <a:schemeClr val="bg1">
                  <a:lumMod val="50000"/>
                </a:schemeClr>
              </a:solidFill>
              <a:latin typeface="Raleway" panose="020B0003030101060003" pitchFamily="34" charset="0"/>
            </a:endParaRPr>
          </a:p>
        </p:txBody>
      </p:sp>
      <p:sp>
        <p:nvSpPr>
          <p:cNvPr id="6" name="Text Placeholder 2"/>
          <p:cNvSpPr>
            <a:spLocks noGrp="1"/>
          </p:cNvSpPr>
          <p:nvPr/>
        </p:nvSpPr>
        <p:spPr bwMode="auto">
          <a:xfrm>
            <a:off x="8030018" y="2370918"/>
            <a:ext cx="21812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noAutofit/>
          </a:bodyPr>
          <a:lstStyle>
            <a:lvl1pPr marL="0" indent="0" algn="l" rtl="0" fontAlgn="base">
              <a:lnSpc>
                <a:spcPct val="90000"/>
              </a:lnSpc>
              <a:spcBef>
                <a:spcPts val="1000"/>
              </a:spcBef>
              <a:spcAft>
                <a:spcPct val="0"/>
              </a:spcAft>
              <a:buFont typeface="Arial" panose="020B0604020202020204" pitchFamily="34" charset="0"/>
              <a:buNone/>
              <a:defRPr sz="1600" b="0" kern="1200" baseline="0">
                <a:solidFill>
                  <a:schemeClr val="accent1"/>
                </a:solidFill>
                <a:latin typeface="Kontrapunkt Bob" panose="02000000000000000000" pitchFamily="50" charset="0"/>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2400" kern="1200">
                <a:solidFill>
                  <a:schemeClr val="tx1"/>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s-ES" sz="2400" b="1" dirty="0">
                <a:solidFill>
                  <a:schemeClr val="bg1">
                    <a:lumMod val="50000"/>
                  </a:schemeClr>
                </a:solidFill>
                <a:latin typeface="Roboto Condensed" panose="02000000000000000000" pitchFamily="2" charset="0"/>
                <a:ea typeface="Roboto Condensed" panose="02000000000000000000" pitchFamily="2" charset="0"/>
              </a:rPr>
              <a:t>Title</a:t>
            </a:r>
            <a:endParaRPr lang="en-GB" altLang="es-ES" sz="2400" b="1" dirty="0">
              <a:solidFill>
                <a:schemeClr val="bg1">
                  <a:lumMod val="50000"/>
                </a:schemeClr>
              </a:solidFill>
              <a:latin typeface="Roboto Condensed" panose="02000000000000000000" pitchFamily="2" charset="0"/>
              <a:ea typeface="Roboto Condensed" panose="02000000000000000000" pitchFamily="2" charset="0"/>
            </a:endParaRPr>
          </a:p>
        </p:txBody>
      </p:sp>
      <p:sp>
        <p:nvSpPr>
          <p:cNvPr id="7" name="TextBox 85"/>
          <p:cNvSpPr txBox="1"/>
          <p:nvPr/>
        </p:nvSpPr>
        <p:spPr>
          <a:xfrm>
            <a:off x="8097251" y="4788681"/>
            <a:ext cx="3381832" cy="646331"/>
          </a:xfrm>
          <a:prstGeom prst="rect">
            <a:avLst/>
          </a:prstGeom>
          <a:noFill/>
        </p:spPr>
        <p:txBody>
          <a:bodyPr wrap="square" lIns="0" tIns="0" rIns="0" bIns="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fontAlgn="auto" hangingPunct="1">
              <a:spcBef>
                <a:spcPts val="0"/>
              </a:spcBef>
              <a:spcAft>
                <a:spcPts val="0"/>
              </a:spcAft>
              <a:defRPr/>
            </a:pPr>
            <a:r>
              <a:rPr lang="en-GB" sz="1400" dirty="0">
                <a:solidFill>
                  <a:schemeClr val="bg1">
                    <a:lumMod val="50000"/>
                  </a:schemeClr>
                </a:solidFill>
                <a:latin typeface="Raleway" panose="020B0003030101060003" pitchFamily="34" charset="0"/>
              </a:rPr>
              <a:t>consecttur baraka simanuk hem barakachem tok tok beungek dem demiconsectturconsecttur Baraka adik</a:t>
            </a:r>
            <a:endParaRPr lang="en-GB" sz="1400" dirty="0">
              <a:solidFill>
                <a:schemeClr val="bg1">
                  <a:lumMod val="50000"/>
                </a:schemeClr>
              </a:solidFill>
              <a:latin typeface="Raleway" panose="020B0003030101060003" pitchFamily="34" charset="0"/>
            </a:endParaRPr>
          </a:p>
        </p:txBody>
      </p:sp>
      <p:sp>
        <p:nvSpPr>
          <p:cNvPr id="9" name="Text Placeholder 2"/>
          <p:cNvSpPr>
            <a:spLocks noGrp="1"/>
          </p:cNvSpPr>
          <p:nvPr/>
        </p:nvSpPr>
        <p:spPr bwMode="auto">
          <a:xfrm>
            <a:off x="8097251" y="4471181"/>
            <a:ext cx="2165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noAutofit/>
          </a:bodyPr>
          <a:lstStyle>
            <a:lvl1pPr marL="0" indent="0" algn="l" rtl="0" fontAlgn="base">
              <a:lnSpc>
                <a:spcPct val="90000"/>
              </a:lnSpc>
              <a:spcBef>
                <a:spcPts val="1000"/>
              </a:spcBef>
              <a:spcAft>
                <a:spcPct val="0"/>
              </a:spcAft>
              <a:buFont typeface="Arial" panose="020B0604020202020204" pitchFamily="34" charset="0"/>
              <a:buNone/>
              <a:defRPr sz="1600" b="0" kern="1200" baseline="0">
                <a:solidFill>
                  <a:schemeClr val="accent1"/>
                </a:solidFill>
                <a:latin typeface="Kontrapunkt Bob" panose="02000000000000000000" pitchFamily="50" charset="0"/>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2400" kern="1200">
                <a:solidFill>
                  <a:schemeClr val="tx1"/>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s-ES" sz="2400" b="1" dirty="0">
                <a:solidFill>
                  <a:schemeClr val="bg1">
                    <a:lumMod val="50000"/>
                  </a:schemeClr>
                </a:solidFill>
                <a:latin typeface="Roboto Condensed" panose="02000000000000000000" pitchFamily="2" charset="0"/>
                <a:ea typeface="Roboto Condensed" panose="02000000000000000000" pitchFamily="2" charset="0"/>
              </a:rPr>
              <a:t>Title</a:t>
            </a:r>
            <a:endParaRPr lang="en-GB" altLang="es-ES" sz="2400" b="1" dirty="0">
              <a:solidFill>
                <a:schemeClr val="bg1">
                  <a:lumMod val="50000"/>
                </a:schemeClr>
              </a:solidFill>
              <a:latin typeface="Roboto Condensed" panose="02000000000000000000" pitchFamily="2" charset="0"/>
              <a:ea typeface="Roboto Condensed" panose="02000000000000000000" pitchFamily="2" charset="0"/>
            </a:endParaRPr>
          </a:p>
        </p:txBody>
      </p:sp>
      <p:sp>
        <p:nvSpPr>
          <p:cNvPr id="10" name="TextBox 87"/>
          <p:cNvSpPr txBox="1"/>
          <p:nvPr/>
        </p:nvSpPr>
        <p:spPr>
          <a:xfrm>
            <a:off x="823113" y="4798206"/>
            <a:ext cx="3263003" cy="646331"/>
          </a:xfrm>
          <a:prstGeom prst="rect">
            <a:avLst/>
          </a:prstGeom>
          <a:noFill/>
        </p:spPr>
        <p:txBody>
          <a:bodyPr wrap="square" lIns="0" tIns="0" rIns="0" bIns="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eaLnBrk="1" fontAlgn="auto" hangingPunct="1">
              <a:spcBef>
                <a:spcPts val="0"/>
              </a:spcBef>
              <a:spcAft>
                <a:spcPts val="0"/>
              </a:spcAft>
              <a:defRPr/>
            </a:pPr>
            <a:r>
              <a:rPr lang="en-GB" sz="1400" dirty="0">
                <a:solidFill>
                  <a:schemeClr val="bg1">
                    <a:lumMod val="50000"/>
                  </a:schemeClr>
                </a:solidFill>
                <a:latin typeface="Raleway" panose="020B0003030101060003" pitchFamily="34" charset="0"/>
              </a:rPr>
              <a:t>consecttur baraka simanuk hem barakachem tok tok beungek dem demiconsectturconsecttur Baraka adik</a:t>
            </a:r>
            <a:endParaRPr lang="en-GB" sz="1400" dirty="0">
              <a:solidFill>
                <a:schemeClr val="bg1">
                  <a:lumMod val="50000"/>
                </a:schemeClr>
              </a:solidFill>
              <a:latin typeface="Raleway" panose="020B0003030101060003" pitchFamily="34" charset="0"/>
            </a:endParaRPr>
          </a:p>
        </p:txBody>
      </p:sp>
      <p:sp>
        <p:nvSpPr>
          <p:cNvPr id="11" name="Text Placeholder 2"/>
          <p:cNvSpPr>
            <a:spLocks noGrp="1"/>
          </p:cNvSpPr>
          <p:nvPr/>
        </p:nvSpPr>
        <p:spPr bwMode="auto">
          <a:xfrm>
            <a:off x="2338278" y="4471181"/>
            <a:ext cx="1747838"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noAutofit/>
          </a:bodyPr>
          <a:lstStyle>
            <a:lvl1pPr marL="0" indent="0" algn="l" rtl="0" fontAlgn="base">
              <a:lnSpc>
                <a:spcPct val="90000"/>
              </a:lnSpc>
              <a:spcBef>
                <a:spcPts val="1000"/>
              </a:spcBef>
              <a:spcAft>
                <a:spcPct val="0"/>
              </a:spcAft>
              <a:buFont typeface="Arial" panose="020B0604020202020204" pitchFamily="34" charset="0"/>
              <a:buNone/>
              <a:defRPr sz="1600" b="0" kern="1200" baseline="0">
                <a:solidFill>
                  <a:schemeClr val="accent1"/>
                </a:solidFill>
                <a:latin typeface="Kontrapunkt Bob" panose="02000000000000000000" pitchFamily="50" charset="0"/>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2400" kern="1200">
                <a:solidFill>
                  <a:schemeClr val="tx1"/>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altLang="es-ES" sz="2400" b="1" dirty="0">
                <a:solidFill>
                  <a:schemeClr val="bg1">
                    <a:lumMod val="50000"/>
                  </a:schemeClr>
                </a:solidFill>
                <a:latin typeface="Roboto Condensed" panose="02000000000000000000" pitchFamily="2" charset="0"/>
                <a:ea typeface="Roboto Condensed" panose="02000000000000000000" pitchFamily="2" charset="0"/>
              </a:rPr>
              <a:t>Title</a:t>
            </a:r>
            <a:endParaRPr lang="en-GB" altLang="es-ES" sz="2400" b="1" dirty="0">
              <a:solidFill>
                <a:schemeClr val="bg1">
                  <a:lumMod val="50000"/>
                </a:schemeClr>
              </a:solidFill>
              <a:latin typeface="Roboto Condensed" panose="02000000000000000000" pitchFamily="2" charset="0"/>
              <a:ea typeface="Roboto Condensed" panose="02000000000000000000" pitchFamily="2" charset="0"/>
            </a:endParaRPr>
          </a:p>
        </p:txBody>
      </p:sp>
      <p:sp>
        <p:nvSpPr>
          <p:cNvPr id="12" name="TextBox 90"/>
          <p:cNvSpPr txBox="1"/>
          <p:nvPr/>
        </p:nvSpPr>
        <p:spPr>
          <a:xfrm>
            <a:off x="930596" y="2688418"/>
            <a:ext cx="3213715" cy="646331"/>
          </a:xfrm>
          <a:prstGeom prst="rect">
            <a:avLst/>
          </a:prstGeom>
          <a:noFill/>
        </p:spPr>
        <p:txBody>
          <a:bodyPr wrap="square" lIns="0" tIns="0" rIns="0" bIns="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eaLnBrk="1" fontAlgn="auto" hangingPunct="1">
              <a:spcBef>
                <a:spcPts val="0"/>
              </a:spcBef>
              <a:spcAft>
                <a:spcPts val="0"/>
              </a:spcAft>
              <a:defRPr/>
            </a:pPr>
            <a:r>
              <a:rPr lang="en-GB" sz="1400" dirty="0">
                <a:solidFill>
                  <a:schemeClr val="bg1">
                    <a:lumMod val="50000"/>
                  </a:schemeClr>
                </a:solidFill>
                <a:latin typeface="Raleway" panose="020B0003030101060003" pitchFamily="34" charset="0"/>
              </a:rPr>
              <a:t>consecttur baraka simanuk hem barakachem tok tok beungek dem demiconsectturconsecttur Baraka adik</a:t>
            </a:r>
            <a:endParaRPr lang="en-GB" sz="1400" dirty="0">
              <a:solidFill>
                <a:schemeClr val="bg1">
                  <a:lumMod val="50000"/>
                </a:schemeClr>
              </a:solidFill>
              <a:latin typeface="Raleway" panose="020B0003030101060003" pitchFamily="34" charset="0"/>
            </a:endParaRPr>
          </a:p>
        </p:txBody>
      </p:sp>
      <p:sp>
        <p:nvSpPr>
          <p:cNvPr id="13" name="Text Placeholder 2"/>
          <p:cNvSpPr>
            <a:spLocks noGrp="1"/>
          </p:cNvSpPr>
          <p:nvPr/>
        </p:nvSpPr>
        <p:spPr bwMode="auto">
          <a:xfrm>
            <a:off x="1814698" y="2370918"/>
            <a:ext cx="23272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noAutofit/>
          </a:bodyPr>
          <a:lstStyle>
            <a:lvl1pPr marL="0" indent="0" algn="l" rtl="0" fontAlgn="base">
              <a:lnSpc>
                <a:spcPct val="90000"/>
              </a:lnSpc>
              <a:spcBef>
                <a:spcPts val="1000"/>
              </a:spcBef>
              <a:spcAft>
                <a:spcPct val="0"/>
              </a:spcAft>
              <a:buFont typeface="Arial" panose="020B0604020202020204" pitchFamily="34" charset="0"/>
              <a:buNone/>
              <a:defRPr sz="1600" b="0" kern="1200" baseline="0">
                <a:solidFill>
                  <a:schemeClr val="accent1"/>
                </a:solidFill>
                <a:latin typeface="Kontrapunkt Bob" panose="02000000000000000000" pitchFamily="50" charset="0"/>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2400" kern="1200">
                <a:solidFill>
                  <a:schemeClr val="tx1"/>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altLang="es-ES" sz="2400" b="1" dirty="0">
                <a:solidFill>
                  <a:schemeClr val="bg1">
                    <a:lumMod val="50000"/>
                  </a:schemeClr>
                </a:solidFill>
                <a:latin typeface="Roboto Condensed" panose="02000000000000000000" pitchFamily="2" charset="0"/>
                <a:ea typeface="Roboto Condensed" panose="02000000000000000000" pitchFamily="2" charset="0"/>
              </a:rPr>
              <a:t>Title </a:t>
            </a:r>
            <a:endParaRPr lang="en-GB" altLang="es-ES" sz="2400" b="1" dirty="0">
              <a:solidFill>
                <a:schemeClr val="bg1">
                  <a:lumMod val="50000"/>
                </a:schemeClr>
              </a:solidFill>
              <a:latin typeface="Roboto Condensed" panose="02000000000000000000" pitchFamily="2" charset="0"/>
              <a:ea typeface="Roboto Condensed" panose="02000000000000000000" pitchFamily="2" charset="0"/>
            </a:endParaRPr>
          </a:p>
        </p:txBody>
      </p:sp>
      <p:sp>
        <p:nvSpPr>
          <p:cNvPr id="14" name="下箭头 25"/>
          <p:cNvSpPr/>
          <p:nvPr/>
        </p:nvSpPr>
        <p:spPr>
          <a:xfrm rot="16260000">
            <a:off x="4536378" y="1928827"/>
            <a:ext cx="1847147" cy="2171732"/>
          </a:xfrm>
          <a:custGeom>
            <a:avLst/>
            <a:gdLst/>
            <a:ahLst/>
            <a:cxnLst/>
            <a:rect l="l" t="t" r="r" b="b"/>
            <a:pathLst>
              <a:path w="1465430" h="1722939">
                <a:moveTo>
                  <a:pt x="1465430" y="1388403"/>
                </a:moveTo>
                <a:lnTo>
                  <a:pt x="1055958" y="1722939"/>
                </a:lnTo>
                <a:lnTo>
                  <a:pt x="646486" y="1388403"/>
                </a:lnTo>
                <a:lnTo>
                  <a:pt x="817256" y="1388403"/>
                </a:lnTo>
                <a:cubicBezTo>
                  <a:pt x="818207" y="1379737"/>
                  <a:pt x="818181" y="1371017"/>
                  <a:pt x="818028" y="1362268"/>
                </a:cubicBezTo>
                <a:cubicBezTo>
                  <a:pt x="810000" y="902323"/>
                  <a:pt x="456087" y="529556"/>
                  <a:pt x="8518" y="487973"/>
                </a:cubicBezTo>
                <a:lnTo>
                  <a:pt x="0" y="0"/>
                </a:lnTo>
                <a:cubicBezTo>
                  <a:pt x="717569" y="39799"/>
                  <a:pt x="1292699" y="628338"/>
                  <a:pt x="1305447" y="1358622"/>
                </a:cubicBezTo>
                <a:lnTo>
                  <a:pt x="1304532" y="1388403"/>
                </a:lnTo>
                <a:close/>
              </a:path>
            </a:pathLst>
          </a:custGeom>
          <a:solidFill>
            <a:srgbClr val="A7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endParaRPr>
          </a:p>
        </p:txBody>
      </p:sp>
      <p:sp>
        <p:nvSpPr>
          <p:cNvPr id="15" name="下箭头 25"/>
          <p:cNvSpPr/>
          <p:nvPr/>
        </p:nvSpPr>
        <p:spPr>
          <a:xfrm rot="10800000">
            <a:off x="4126243" y="3610991"/>
            <a:ext cx="1779959" cy="2163558"/>
          </a:xfrm>
          <a:custGeom>
            <a:avLst/>
            <a:gdLst/>
            <a:ahLst/>
            <a:cxnLst/>
            <a:rect l="l" t="t" r="r" b="b"/>
            <a:pathLst>
              <a:path w="1412127" h="1716454">
                <a:moveTo>
                  <a:pt x="1002655" y="1716454"/>
                </a:moveTo>
                <a:lnTo>
                  <a:pt x="593183" y="1381918"/>
                </a:lnTo>
                <a:lnTo>
                  <a:pt x="763953" y="1381918"/>
                </a:lnTo>
                <a:cubicBezTo>
                  <a:pt x="764904" y="1373252"/>
                  <a:pt x="764878" y="1364532"/>
                  <a:pt x="764725" y="1355783"/>
                </a:cubicBezTo>
                <a:cubicBezTo>
                  <a:pt x="756968" y="911339"/>
                  <a:pt x="426247" y="548296"/>
                  <a:pt x="0" y="487775"/>
                </a:cubicBezTo>
                <a:lnTo>
                  <a:pt x="203814" y="238307"/>
                </a:lnTo>
                <a:lnTo>
                  <a:pt x="9119" y="0"/>
                </a:lnTo>
                <a:cubicBezTo>
                  <a:pt x="697426" y="67860"/>
                  <a:pt x="1239769" y="643211"/>
                  <a:pt x="1252144" y="1352137"/>
                </a:cubicBezTo>
                <a:lnTo>
                  <a:pt x="1251229" y="1381918"/>
                </a:lnTo>
                <a:lnTo>
                  <a:pt x="1412127" y="1381918"/>
                </a:lnTo>
                <a:close/>
              </a:path>
            </a:pathLst>
          </a:custGeom>
          <a:solidFill>
            <a:srgbClr val="F76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endParaRPr>
          </a:p>
        </p:txBody>
      </p:sp>
      <p:sp>
        <p:nvSpPr>
          <p:cNvPr id="16" name="下箭头 25"/>
          <p:cNvSpPr/>
          <p:nvPr/>
        </p:nvSpPr>
        <p:spPr>
          <a:xfrm rot="5400000">
            <a:off x="5837645" y="4005494"/>
            <a:ext cx="1798422" cy="2163146"/>
          </a:xfrm>
          <a:custGeom>
            <a:avLst/>
            <a:gdLst/>
            <a:ahLst/>
            <a:cxnLst/>
            <a:rect l="l" t="t" r="r" b="b"/>
            <a:pathLst>
              <a:path w="1426774" h="1716127">
                <a:moveTo>
                  <a:pt x="0" y="485392"/>
                </a:moveTo>
                <a:lnTo>
                  <a:pt x="211738" y="226225"/>
                </a:lnTo>
                <a:lnTo>
                  <a:pt x="26914" y="0"/>
                </a:lnTo>
                <a:cubicBezTo>
                  <a:pt x="713728" y="69291"/>
                  <a:pt x="1254435" y="643967"/>
                  <a:pt x="1266791" y="1351810"/>
                </a:cubicBezTo>
                <a:lnTo>
                  <a:pt x="1265876" y="1381591"/>
                </a:lnTo>
                <a:lnTo>
                  <a:pt x="1426774" y="1381591"/>
                </a:lnTo>
                <a:lnTo>
                  <a:pt x="1017302" y="1716127"/>
                </a:lnTo>
                <a:lnTo>
                  <a:pt x="607830" y="1381591"/>
                </a:lnTo>
                <a:lnTo>
                  <a:pt x="778600" y="1381591"/>
                </a:lnTo>
                <a:cubicBezTo>
                  <a:pt x="779551" y="1372925"/>
                  <a:pt x="779525" y="1364205"/>
                  <a:pt x="779372" y="1355456"/>
                </a:cubicBezTo>
                <a:cubicBezTo>
                  <a:pt x="771526" y="905924"/>
                  <a:pt x="433279" y="539668"/>
                  <a:pt x="0" y="485392"/>
                </a:cubicBezTo>
                <a:close/>
              </a:path>
            </a:pathLst>
          </a:custGeom>
          <a:solidFill>
            <a:srgbClr val="A7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endParaRPr>
          </a:p>
        </p:txBody>
      </p:sp>
      <p:sp>
        <p:nvSpPr>
          <p:cNvPr id="17" name="下箭头 25"/>
          <p:cNvSpPr/>
          <p:nvPr/>
        </p:nvSpPr>
        <p:spPr>
          <a:xfrm>
            <a:off x="6293892" y="2297871"/>
            <a:ext cx="1742768" cy="2160888"/>
          </a:xfrm>
          <a:custGeom>
            <a:avLst/>
            <a:gdLst/>
            <a:ahLst/>
            <a:cxnLst/>
            <a:rect l="l" t="t" r="r" b="b"/>
            <a:pathLst>
              <a:path w="1382621" h="1714336">
                <a:moveTo>
                  <a:pt x="0" y="0"/>
                </a:moveTo>
                <a:cubicBezTo>
                  <a:pt x="678610" y="77151"/>
                  <a:pt x="1210386" y="648114"/>
                  <a:pt x="1222638" y="1350019"/>
                </a:cubicBezTo>
                <a:lnTo>
                  <a:pt x="1221723" y="1379800"/>
                </a:lnTo>
                <a:lnTo>
                  <a:pt x="1382621" y="1379800"/>
                </a:lnTo>
                <a:lnTo>
                  <a:pt x="973149" y="1714336"/>
                </a:lnTo>
                <a:lnTo>
                  <a:pt x="563677" y="1379800"/>
                </a:lnTo>
                <a:lnTo>
                  <a:pt x="734447" y="1379800"/>
                </a:lnTo>
                <a:cubicBezTo>
                  <a:pt x="735398" y="1371134"/>
                  <a:pt x="735372" y="1362414"/>
                  <a:pt x="735219" y="1353665"/>
                </a:cubicBezTo>
                <a:cubicBezTo>
                  <a:pt x="727702" y="923006"/>
                  <a:pt x="416945" y="568776"/>
                  <a:pt x="9984" y="491348"/>
                </a:cubicBezTo>
                <a:lnTo>
                  <a:pt x="205376" y="260531"/>
                </a:lnTo>
                <a:close/>
              </a:path>
            </a:pathLst>
          </a:custGeom>
          <a:solidFill>
            <a:srgbClr val="F76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endParaRPr>
          </a:p>
        </p:txBody>
      </p:sp>
      <p:grpSp>
        <p:nvGrpSpPr>
          <p:cNvPr id="18" name="组合 17"/>
          <p:cNvGrpSpPr/>
          <p:nvPr/>
        </p:nvGrpSpPr>
        <p:grpSpPr>
          <a:xfrm>
            <a:off x="6841579" y="4896668"/>
            <a:ext cx="444226" cy="444226"/>
            <a:chOff x="5117305" y="3444875"/>
            <a:chExt cx="352426" cy="352426"/>
          </a:xfrm>
        </p:grpSpPr>
        <p:sp>
          <p:nvSpPr>
            <p:cNvPr id="19" name="椭圆 18"/>
            <p:cNvSpPr/>
            <p:nvPr/>
          </p:nvSpPr>
          <p:spPr>
            <a:xfrm>
              <a:off x="5117305" y="3444875"/>
              <a:ext cx="352426" cy="352426"/>
            </a:xfrm>
            <a:prstGeom prst="ellipse">
              <a:avLst/>
            </a:prstGeom>
            <a:noFill/>
            <a:ln w="9525">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endParaRPr>
            </a:p>
          </p:txBody>
        </p:sp>
        <p:sp>
          <p:nvSpPr>
            <p:cNvPr id="20" name="TextBox 24"/>
            <p:cNvSpPr txBox="1"/>
            <p:nvPr/>
          </p:nvSpPr>
          <p:spPr>
            <a:xfrm>
              <a:off x="5207797" y="3489945"/>
              <a:ext cx="166687" cy="303017"/>
            </a:xfrm>
            <a:prstGeom prst="rect">
              <a:avLst/>
            </a:prstGeom>
            <a:noFill/>
          </p:spPr>
          <p:txBody>
            <a:bodyPr wrap="square" rtlCol="0">
              <a:spAutoFit/>
            </a:bodyPr>
            <a:lstStyle/>
            <a:p>
              <a:pPr algn="ctr"/>
              <a:r>
                <a:rPr lang="en-US" altLang="zh-CN" dirty="0">
                  <a:solidFill>
                    <a:schemeClr val="bg1"/>
                  </a:solidFill>
                </a:rPr>
                <a:t>3</a:t>
              </a:r>
              <a:endParaRPr lang="zh-CN" altLang="en-US" dirty="0">
                <a:solidFill>
                  <a:schemeClr val="bg1"/>
                </a:solidFill>
              </a:endParaRPr>
            </a:p>
          </p:txBody>
        </p:sp>
      </p:grpSp>
      <p:grpSp>
        <p:nvGrpSpPr>
          <p:cNvPr id="21" name="组合 20"/>
          <p:cNvGrpSpPr/>
          <p:nvPr/>
        </p:nvGrpSpPr>
        <p:grpSpPr>
          <a:xfrm>
            <a:off x="6838581" y="2758651"/>
            <a:ext cx="444226" cy="444226"/>
            <a:chOff x="5117305" y="3444875"/>
            <a:chExt cx="352426" cy="352426"/>
          </a:xfrm>
        </p:grpSpPr>
        <p:sp>
          <p:nvSpPr>
            <p:cNvPr id="22" name="椭圆 21"/>
            <p:cNvSpPr/>
            <p:nvPr/>
          </p:nvSpPr>
          <p:spPr>
            <a:xfrm>
              <a:off x="5117305" y="3444875"/>
              <a:ext cx="352426" cy="352426"/>
            </a:xfrm>
            <a:prstGeom prst="ellipse">
              <a:avLst/>
            </a:prstGeom>
            <a:noFill/>
            <a:ln w="9525">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endParaRPr>
            </a:p>
          </p:txBody>
        </p:sp>
        <p:sp>
          <p:nvSpPr>
            <p:cNvPr id="23" name="TextBox 28"/>
            <p:cNvSpPr txBox="1"/>
            <p:nvPr/>
          </p:nvSpPr>
          <p:spPr>
            <a:xfrm>
              <a:off x="5207797" y="3489945"/>
              <a:ext cx="166687" cy="303017"/>
            </a:xfrm>
            <a:prstGeom prst="rect">
              <a:avLst/>
            </a:prstGeom>
            <a:noFill/>
          </p:spPr>
          <p:txBody>
            <a:bodyPr wrap="square" rtlCol="0">
              <a:spAutoFit/>
            </a:bodyPr>
            <a:lstStyle/>
            <a:p>
              <a:pPr algn="ctr"/>
              <a:r>
                <a:rPr lang="en-US" altLang="zh-CN" dirty="0">
                  <a:solidFill>
                    <a:schemeClr val="bg1"/>
                  </a:solidFill>
                </a:rPr>
                <a:t>2</a:t>
              </a:r>
              <a:endParaRPr lang="zh-CN" altLang="en-US" dirty="0">
                <a:solidFill>
                  <a:schemeClr val="bg1"/>
                </a:solidFill>
              </a:endParaRPr>
            </a:p>
          </p:txBody>
        </p:sp>
      </p:grpSp>
      <p:grpSp>
        <p:nvGrpSpPr>
          <p:cNvPr id="24" name="组合 23"/>
          <p:cNvGrpSpPr/>
          <p:nvPr/>
        </p:nvGrpSpPr>
        <p:grpSpPr>
          <a:xfrm>
            <a:off x="4932009" y="4904939"/>
            <a:ext cx="444226" cy="444226"/>
            <a:chOff x="5117305" y="3444875"/>
            <a:chExt cx="352426" cy="352426"/>
          </a:xfrm>
        </p:grpSpPr>
        <p:sp>
          <p:nvSpPr>
            <p:cNvPr id="25" name="椭圆 24"/>
            <p:cNvSpPr/>
            <p:nvPr/>
          </p:nvSpPr>
          <p:spPr>
            <a:xfrm>
              <a:off x="5117305" y="3444875"/>
              <a:ext cx="352426" cy="352426"/>
            </a:xfrm>
            <a:prstGeom prst="ellipse">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endParaRPr>
            </a:p>
          </p:txBody>
        </p:sp>
        <p:sp>
          <p:nvSpPr>
            <p:cNvPr id="26" name="TextBox 31"/>
            <p:cNvSpPr txBox="1"/>
            <p:nvPr/>
          </p:nvSpPr>
          <p:spPr>
            <a:xfrm>
              <a:off x="5207797" y="3489945"/>
              <a:ext cx="166687" cy="303017"/>
            </a:xfrm>
            <a:prstGeom prst="rect">
              <a:avLst/>
            </a:prstGeom>
            <a:noFill/>
          </p:spPr>
          <p:txBody>
            <a:bodyPr wrap="square" rtlCol="0">
              <a:spAutoFit/>
            </a:bodyPr>
            <a:lstStyle/>
            <a:p>
              <a:pPr algn="ctr"/>
              <a:r>
                <a:rPr lang="en-US" altLang="zh-CN" dirty="0">
                  <a:solidFill>
                    <a:schemeClr val="bg1"/>
                  </a:solidFill>
                </a:rPr>
                <a:t>4</a:t>
              </a:r>
              <a:endParaRPr lang="zh-CN" altLang="en-US" dirty="0">
                <a:solidFill>
                  <a:schemeClr val="bg1"/>
                </a:solidFill>
              </a:endParaRPr>
            </a:p>
          </p:txBody>
        </p:sp>
      </p:grpSp>
      <p:grpSp>
        <p:nvGrpSpPr>
          <p:cNvPr id="27" name="组合 26"/>
          <p:cNvGrpSpPr/>
          <p:nvPr/>
        </p:nvGrpSpPr>
        <p:grpSpPr>
          <a:xfrm>
            <a:off x="4929012" y="2766922"/>
            <a:ext cx="444226" cy="444226"/>
            <a:chOff x="5117305" y="3444875"/>
            <a:chExt cx="352426" cy="352426"/>
          </a:xfrm>
        </p:grpSpPr>
        <p:sp>
          <p:nvSpPr>
            <p:cNvPr id="28" name="椭圆 27"/>
            <p:cNvSpPr/>
            <p:nvPr/>
          </p:nvSpPr>
          <p:spPr>
            <a:xfrm>
              <a:off x="5117305" y="3444875"/>
              <a:ext cx="352426" cy="352426"/>
            </a:xfrm>
            <a:prstGeom prst="ellipse">
              <a:avLst/>
            </a:prstGeom>
            <a:noFill/>
            <a:ln w="9525">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endParaRPr>
            </a:p>
          </p:txBody>
        </p:sp>
        <p:sp>
          <p:nvSpPr>
            <p:cNvPr id="29" name="TextBox 34"/>
            <p:cNvSpPr txBox="1"/>
            <p:nvPr/>
          </p:nvSpPr>
          <p:spPr>
            <a:xfrm>
              <a:off x="5207797" y="3489945"/>
              <a:ext cx="166687" cy="303017"/>
            </a:xfrm>
            <a:prstGeom prst="rect">
              <a:avLst/>
            </a:prstGeom>
            <a:noFill/>
          </p:spPr>
          <p:txBody>
            <a:bodyPr wrap="square" rtlCol="0">
              <a:spAutoFit/>
            </a:bodyPr>
            <a:lstStyle/>
            <a:p>
              <a:pPr algn="ctr"/>
              <a:r>
                <a:rPr lang="en-US" altLang="zh-CN" dirty="0">
                  <a:solidFill>
                    <a:schemeClr val="bg1"/>
                  </a:solidFill>
                </a:rPr>
                <a:t>1</a:t>
              </a:r>
              <a:endParaRPr lang="zh-CN" altLang="en-US" dirty="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250" fill="hold"/>
                                        <p:tgtEl>
                                          <p:spTgt spid="14"/>
                                        </p:tgtEl>
                                        <p:attrNameLst>
                                          <p:attrName>ppt_x</p:attrName>
                                        </p:attrNameLst>
                                      </p:cBhvr>
                                      <p:tavLst>
                                        <p:tav tm="0">
                                          <p:val>
                                            <p:strVal val="#ppt_x"/>
                                          </p:val>
                                        </p:tav>
                                        <p:tav tm="100000">
                                          <p:val>
                                            <p:strVal val="#ppt_x"/>
                                          </p:val>
                                        </p:tav>
                                      </p:tavLst>
                                    </p:anim>
                                    <p:anim calcmode="lin" valueType="num">
                                      <p:cBhvr additive="base">
                                        <p:cTn id="14" dur="250" fill="hold"/>
                                        <p:tgtEl>
                                          <p:spTgt spid="14"/>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 presetClass="entr" presetSubtype="1"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250" fill="hold"/>
                                        <p:tgtEl>
                                          <p:spTgt spid="15"/>
                                        </p:tgtEl>
                                        <p:attrNameLst>
                                          <p:attrName>ppt_x</p:attrName>
                                        </p:attrNameLst>
                                      </p:cBhvr>
                                      <p:tavLst>
                                        <p:tav tm="0">
                                          <p:val>
                                            <p:strVal val="#ppt_x"/>
                                          </p:val>
                                        </p:tav>
                                        <p:tav tm="100000">
                                          <p:val>
                                            <p:strVal val="#ppt_x"/>
                                          </p:val>
                                        </p:tav>
                                      </p:tavLst>
                                    </p:anim>
                                    <p:anim calcmode="lin" valueType="num">
                                      <p:cBhvr additive="base">
                                        <p:cTn id="19" dur="250" fill="hold"/>
                                        <p:tgtEl>
                                          <p:spTgt spid="15"/>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2" presetClass="entr" presetSubtype="1"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250" fill="hold"/>
                                        <p:tgtEl>
                                          <p:spTgt spid="16"/>
                                        </p:tgtEl>
                                        <p:attrNameLst>
                                          <p:attrName>ppt_x</p:attrName>
                                        </p:attrNameLst>
                                      </p:cBhvr>
                                      <p:tavLst>
                                        <p:tav tm="0">
                                          <p:val>
                                            <p:strVal val="#ppt_x"/>
                                          </p:val>
                                        </p:tav>
                                        <p:tav tm="100000">
                                          <p:val>
                                            <p:strVal val="#ppt_x"/>
                                          </p:val>
                                        </p:tav>
                                      </p:tavLst>
                                    </p:anim>
                                    <p:anim calcmode="lin" valueType="num">
                                      <p:cBhvr additive="base">
                                        <p:cTn id="24" dur="250" fill="hold"/>
                                        <p:tgtEl>
                                          <p:spTgt spid="1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2" presetClass="entr" presetSubtype="1"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250" fill="hold"/>
                                        <p:tgtEl>
                                          <p:spTgt spid="18"/>
                                        </p:tgtEl>
                                        <p:attrNameLst>
                                          <p:attrName>ppt_x</p:attrName>
                                        </p:attrNameLst>
                                      </p:cBhvr>
                                      <p:tavLst>
                                        <p:tav tm="0">
                                          <p:val>
                                            <p:strVal val="#ppt_x"/>
                                          </p:val>
                                        </p:tav>
                                        <p:tav tm="100000">
                                          <p:val>
                                            <p:strVal val="#ppt_x"/>
                                          </p:val>
                                        </p:tav>
                                      </p:tavLst>
                                    </p:anim>
                                    <p:anim calcmode="lin" valueType="num">
                                      <p:cBhvr additive="base">
                                        <p:cTn id="29" dur="250" fill="hold"/>
                                        <p:tgtEl>
                                          <p:spTgt spid="18"/>
                                        </p:tgtEl>
                                        <p:attrNameLst>
                                          <p:attrName>ppt_y</p:attrName>
                                        </p:attrNameLst>
                                      </p:cBhvr>
                                      <p:tavLst>
                                        <p:tav tm="0">
                                          <p:val>
                                            <p:strVal val="0-#ppt_h/2"/>
                                          </p:val>
                                        </p:tav>
                                        <p:tav tm="100000">
                                          <p:val>
                                            <p:strVal val="#ppt_y"/>
                                          </p:val>
                                        </p:tav>
                                      </p:tavLst>
                                    </p:anim>
                                  </p:childTnLst>
                                </p:cTn>
                              </p:par>
                            </p:childTnLst>
                          </p:cTn>
                        </p:par>
                        <p:par>
                          <p:cTn id="30" fill="hold">
                            <p:stCondLst>
                              <p:cond delay="3000"/>
                            </p:stCondLst>
                            <p:childTnLst>
                              <p:par>
                                <p:cTn id="31" presetID="2" presetClass="entr" presetSubtype="1"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250" fill="hold"/>
                                        <p:tgtEl>
                                          <p:spTgt spid="21"/>
                                        </p:tgtEl>
                                        <p:attrNameLst>
                                          <p:attrName>ppt_x</p:attrName>
                                        </p:attrNameLst>
                                      </p:cBhvr>
                                      <p:tavLst>
                                        <p:tav tm="0">
                                          <p:val>
                                            <p:strVal val="#ppt_x"/>
                                          </p:val>
                                        </p:tav>
                                        <p:tav tm="100000">
                                          <p:val>
                                            <p:strVal val="#ppt_x"/>
                                          </p:val>
                                        </p:tav>
                                      </p:tavLst>
                                    </p:anim>
                                    <p:anim calcmode="lin" valueType="num">
                                      <p:cBhvr additive="base">
                                        <p:cTn id="34" dur="250" fill="hold"/>
                                        <p:tgtEl>
                                          <p:spTgt spid="21"/>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2" presetClass="entr" presetSubtype="1"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250" fill="hold"/>
                                        <p:tgtEl>
                                          <p:spTgt spid="24"/>
                                        </p:tgtEl>
                                        <p:attrNameLst>
                                          <p:attrName>ppt_x</p:attrName>
                                        </p:attrNameLst>
                                      </p:cBhvr>
                                      <p:tavLst>
                                        <p:tav tm="0">
                                          <p:val>
                                            <p:strVal val="#ppt_x"/>
                                          </p:val>
                                        </p:tav>
                                        <p:tav tm="100000">
                                          <p:val>
                                            <p:strVal val="#ppt_x"/>
                                          </p:val>
                                        </p:tav>
                                      </p:tavLst>
                                    </p:anim>
                                    <p:anim calcmode="lin" valueType="num">
                                      <p:cBhvr additive="base">
                                        <p:cTn id="39" dur="250" fill="hold"/>
                                        <p:tgtEl>
                                          <p:spTgt spid="24"/>
                                        </p:tgtEl>
                                        <p:attrNameLst>
                                          <p:attrName>ppt_y</p:attrName>
                                        </p:attrNameLst>
                                      </p:cBhvr>
                                      <p:tavLst>
                                        <p:tav tm="0">
                                          <p:val>
                                            <p:strVal val="0-#ppt_h/2"/>
                                          </p:val>
                                        </p:tav>
                                        <p:tav tm="100000">
                                          <p:val>
                                            <p:strVal val="#ppt_y"/>
                                          </p:val>
                                        </p:tav>
                                      </p:tavLst>
                                    </p:anim>
                                  </p:childTnLst>
                                </p:cTn>
                              </p:par>
                            </p:childTnLst>
                          </p:cTn>
                        </p:par>
                        <p:par>
                          <p:cTn id="40" fill="hold">
                            <p:stCondLst>
                              <p:cond delay="4000"/>
                            </p:stCondLst>
                            <p:childTnLst>
                              <p:par>
                                <p:cTn id="41" presetID="2" presetClass="entr" presetSubtype="1"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250" fill="hold"/>
                                        <p:tgtEl>
                                          <p:spTgt spid="27"/>
                                        </p:tgtEl>
                                        <p:attrNameLst>
                                          <p:attrName>ppt_x</p:attrName>
                                        </p:attrNameLst>
                                      </p:cBhvr>
                                      <p:tavLst>
                                        <p:tav tm="0">
                                          <p:val>
                                            <p:strVal val="#ppt_x"/>
                                          </p:val>
                                        </p:tav>
                                        <p:tav tm="100000">
                                          <p:val>
                                            <p:strVal val="#ppt_x"/>
                                          </p:val>
                                        </p:tav>
                                      </p:tavLst>
                                    </p:anim>
                                    <p:anim calcmode="lin" valueType="num">
                                      <p:cBhvr additive="base">
                                        <p:cTn id="44" dur="250" fill="hold"/>
                                        <p:tgtEl>
                                          <p:spTgt spid="27"/>
                                        </p:tgtEl>
                                        <p:attrNameLst>
                                          <p:attrName>ppt_y</p:attrName>
                                        </p:attrNameLst>
                                      </p:cBhvr>
                                      <p:tavLst>
                                        <p:tav tm="0">
                                          <p:val>
                                            <p:strVal val="0-#ppt_h/2"/>
                                          </p:val>
                                        </p:tav>
                                        <p:tav tm="100000">
                                          <p:val>
                                            <p:strVal val="#ppt_y"/>
                                          </p:val>
                                        </p:tav>
                                      </p:tavLst>
                                    </p:anim>
                                  </p:childTnLst>
                                </p:cTn>
                              </p:par>
                            </p:childTnLst>
                          </p:cTn>
                        </p:par>
                        <p:par>
                          <p:cTn id="45" fill="hold">
                            <p:stCondLst>
                              <p:cond delay="4500"/>
                            </p:stCondLst>
                            <p:childTnLst>
                              <p:par>
                                <p:cTn id="46" presetID="2" presetClass="entr" presetSubtype="1"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250" fill="hold"/>
                                        <p:tgtEl>
                                          <p:spTgt spid="17"/>
                                        </p:tgtEl>
                                        <p:attrNameLst>
                                          <p:attrName>ppt_x</p:attrName>
                                        </p:attrNameLst>
                                      </p:cBhvr>
                                      <p:tavLst>
                                        <p:tav tm="0">
                                          <p:val>
                                            <p:strVal val="#ppt_x"/>
                                          </p:val>
                                        </p:tav>
                                        <p:tav tm="100000">
                                          <p:val>
                                            <p:strVal val="#ppt_x"/>
                                          </p:val>
                                        </p:tav>
                                      </p:tavLst>
                                    </p:anim>
                                    <p:anim calcmode="lin" valueType="num">
                                      <p:cBhvr additive="base">
                                        <p:cTn id="49" dur="250" fill="hold"/>
                                        <p:tgtEl>
                                          <p:spTgt spid="17"/>
                                        </p:tgtEl>
                                        <p:attrNameLst>
                                          <p:attrName>ppt_y</p:attrName>
                                        </p:attrNameLst>
                                      </p:cBhvr>
                                      <p:tavLst>
                                        <p:tav tm="0">
                                          <p:val>
                                            <p:strVal val="0-#ppt_h/2"/>
                                          </p:val>
                                        </p:tav>
                                        <p:tav tm="100000">
                                          <p:val>
                                            <p:strVal val="#ppt_y"/>
                                          </p:val>
                                        </p:tav>
                                      </p:tavLst>
                                    </p:anim>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250"/>
                                        <p:tgtEl>
                                          <p:spTgt spid="5"/>
                                        </p:tgtEl>
                                      </p:cBhvr>
                                    </p:animEffect>
                                    <p:anim calcmode="lin" valueType="num">
                                      <p:cBhvr>
                                        <p:cTn id="54" dur="250" fill="hold"/>
                                        <p:tgtEl>
                                          <p:spTgt spid="5"/>
                                        </p:tgtEl>
                                        <p:attrNameLst>
                                          <p:attrName>ppt_x</p:attrName>
                                        </p:attrNameLst>
                                      </p:cBhvr>
                                      <p:tavLst>
                                        <p:tav tm="0">
                                          <p:val>
                                            <p:strVal val="#ppt_x"/>
                                          </p:val>
                                        </p:tav>
                                        <p:tav tm="100000">
                                          <p:val>
                                            <p:strVal val="#ppt_x"/>
                                          </p:val>
                                        </p:tav>
                                      </p:tavLst>
                                    </p:anim>
                                    <p:anim calcmode="lin" valueType="num">
                                      <p:cBhvr>
                                        <p:cTn id="55" dur="250" fill="hold"/>
                                        <p:tgtEl>
                                          <p:spTgt spid="5"/>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250"/>
                                        <p:tgtEl>
                                          <p:spTgt spid="6"/>
                                        </p:tgtEl>
                                      </p:cBhvr>
                                    </p:animEffect>
                                    <p:anim calcmode="lin" valueType="num">
                                      <p:cBhvr>
                                        <p:cTn id="60" dur="250" fill="hold"/>
                                        <p:tgtEl>
                                          <p:spTgt spid="6"/>
                                        </p:tgtEl>
                                        <p:attrNameLst>
                                          <p:attrName>ppt_x</p:attrName>
                                        </p:attrNameLst>
                                      </p:cBhvr>
                                      <p:tavLst>
                                        <p:tav tm="0">
                                          <p:val>
                                            <p:strVal val="#ppt_x"/>
                                          </p:val>
                                        </p:tav>
                                        <p:tav tm="100000">
                                          <p:val>
                                            <p:strVal val="#ppt_x"/>
                                          </p:val>
                                        </p:tav>
                                      </p:tavLst>
                                    </p:anim>
                                    <p:anim calcmode="lin" valueType="num">
                                      <p:cBhvr>
                                        <p:cTn id="61" dur="250" fill="hold"/>
                                        <p:tgtEl>
                                          <p:spTgt spid="6"/>
                                        </p:tgtEl>
                                        <p:attrNameLst>
                                          <p:attrName>ppt_y</p:attrName>
                                        </p:attrNameLst>
                                      </p:cBhvr>
                                      <p:tavLst>
                                        <p:tav tm="0">
                                          <p:val>
                                            <p:strVal val="#ppt_y+.1"/>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250"/>
                                        <p:tgtEl>
                                          <p:spTgt spid="7"/>
                                        </p:tgtEl>
                                      </p:cBhvr>
                                    </p:animEffect>
                                    <p:anim calcmode="lin" valueType="num">
                                      <p:cBhvr>
                                        <p:cTn id="66" dur="250" fill="hold"/>
                                        <p:tgtEl>
                                          <p:spTgt spid="7"/>
                                        </p:tgtEl>
                                        <p:attrNameLst>
                                          <p:attrName>ppt_x</p:attrName>
                                        </p:attrNameLst>
                                      </p:cBhvr>
                                      <p:tavLst>
                                        <p:tav tm="0">
                                          <p:val>
                                            <p:strVal val="#ppt_x"/>
                                          </p:val>
                                        </p:tav>
                                        <p:tav tm="100000">
                                          <p:val>
                                            <p:strVal val="#ppt_x"/>
                                          </p:val>
                                        </p:tav>
                                      </p:tavLst>
                                    </p:anim>
                                    <p:anim calcmode="lin" valueType="num">
                                      <p:cBhvr>
                                        <p:cTn id="67" dur="250" fill="hold"/>
                                        <p:tgtEl>
                                          <p:spTgt spid="7"/>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250"/>
                                        <p:tgtEl>
                                          <p:spTgt spid="9"/>
                                        </p:tgtEl>
                                      </p:cBhvr>
                                    </p:animEffect>
                                    <p:anim calcmode="lin" valueType="num">
                                      <p:cBhvr>
                                        <p:cTn id="72" dur="250" fill="hold"/>
                                        <p:tgtEl>
                                          <p:spTgt spid="9"/>
                                        </p:tgtEl>
                                        <p:attrNameLst>
                                          <p:attrName>ppt_x</p:attrName>
                                        </p:attrNameLst>
                                      </p:cBhvr>
                                      <p:tavLst>
                                        <p:tav tm="0">
                                          <p:val>
                                            <p:strVal val="#ppt_x"/>
                                          </p:val>
                                        </p:tav>
                                        <p:tav tm="100000">
                                          <p:val>
                                            <p:strVal val="#ppt_x"/>
                                          </p:val>
                                        </p:tav>
                                      </p:tavLst>
                                    </p:anim>
                                    <p:anim calcmode="lin" valueType="num">
                                      <p:cBhvr>
                                        <p:cTn id="73" dur="25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fade">
                                      <p:cBhvr>
                                        <p:cTn id="77" dur="250"/>
                                        <p:tgtEl>
                                          <p:spTgt spid="10"/>
                                        </p:tgtEl>
                                      </p:cBhvr>
                                    </p:animEffect>
                                    <p:anim calcmode="lin" valueType="num">
                                      <p:cBhvr>
                                        <p:cTn id="78" dur="250" fill="hold"/>
                                        <p:tgtEl>
                                          <p:spTgt spid="10"/>
                                        </p:tgtEl>
                                        <p:attrNameLst>
                                          <p:attrName>ppt_x</p:attrName>
                                        </p:attrNameLst>
                                      </p:cBhvr>
                                      <p:tavLst>
                                        <p:tav tm="0">
                                          <p:val>
                                            <p:strVal val="#ppt_x"/>
                                          </p:val>
                                        </p:tav>
                                        <p:tav tm="100000">
                                          <p:val>
                                            <p:strVal val="#ppt_x"/>
                                          </p:val>
                                        </p:tav>
                                      </p:tavLst>
                                    </p:anim>
                                    <p:anim calcmode="lin" valueType="num">
                                      <p:cBhvr>
                                        <p:cTn id="79" dur="250" fill="hold"/>
                                        <p:tgtEl>
                                          <p:spTgt spid="10"/>
                                        </p:tgtEl>
                                        <p:attrNameLst>
                                          <p:attrName>ppt_y</p:attrName>
                                        </p:attrNameLst>
                                      </p:cBhvr>
                                      <p:tavLst>
                                        <p:tav tm="0">
                                          <p:val>
                                            <p:strVal val="#ppt_y+.1"/>
                                          </p:val>
                                        </p:tav>
                                        <p:tav tm="100000">
                                          <p:val>
                                            <p:strVal val="#ppt_y"/>
                                          </p:val>
                                        </p:tav>
                                      </p:tavLst>
                                    </p:anim>
                                  </p:childTnLst>
                                </p:cTn>
                              </p:par>
                            </p:childTnLst>
                          </p:cTn>
                        </p:par>
                        <p:par>
                          <p:cTn id="80" fill="hold">
                            <p:stCondLst>
                              <p:cond delay="75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250"/>
                                        <p:tgtEl>
                                          <p:spTgt spid="11"/>
                                        </p:tgtEl>
                                      </p:cBhvr>
                                    </p:animEffect>
                                    <p:anim calcmode="lin" valueType="num">
                                      <p:cBhvr>
                                        <p:cTn id="84" dur="250" fill="hold"/>
                                        <p:tgtEl>
                                          <p:spTgt spid="11"/>
                                        </p:tgtEl>
                                        <p:attrNameLst>
                                          <p:attrName>ppt_x</p:attrName>
                                        </p:attrNameLst>
                                      </p:cBhvr>
                                      <p:tavLst>
                                        <p:tav tm="0">
                                          <p:val>
                                            <p:strVal val="#ppt_x"/>
                                          </p:val>
                                        </p:tav>
                                        <p:tav tm="100000">
                                          <p:val>
                                            <p:strVal val="#ppt_x"/>
                                          </p:val>
                                        </p:tav>
                                      </p:tavLst>
                                    </p:anim>
                                    <p:anim calcmode="lin" valueType="num">
                                      <p:cBhvr>
                                        <p:cTn id="85" dur="250" fill="hold"/>
                                        <p:tgtEl>
                                          <p:spTgt spid="1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42" presetClass="entr" presetSubtype="0" fill="hold" grpId="0" nodeType="after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fade">
                                      <p:cBhvr>
                                        <p:cTn id="89" dur="250"/>
                                        <p:tgtEl>
                                          <p:spTgt spid="13"/>
                                        </p:tgtEl>
                                      </p:cBhvr>
                                    </p:animEffect>
                                    <p:anim calcmode="lin" valueType="num">
                                      <p:cBhvr>
                                        <p:cTn id="90" dur="250" fill="hold"/>
                                        <p:tgtEl>
                                          <p:spTgt spid="13"/>
                                        </p:tgtEl>
                                        <p:attrNameLst>
                                          <p:attrName>ppt_x</p:attrName>
                                        </p:attrNameLst>
                                      </p:cBhvr>
                                      <p:tavLst>
                                        <p:tav tm="0">
                                          <p:val>
                                            <p:strVal val="#ppt_x"/>
                                          </p:val>
                                        </p:tav>
                                        <p:tav tm="100000">
                                          <p:val>
                                            <p:strVal val="#ppt_x"/>
                                          </p:val>
                                        </p:tav>
                                      </p:tavLst>
                                    </p:anim>
                                    <p:anim calcmode="lin" valueType="num">
                                      <p:cBhvr>
                                        <p:cTn id="91" dur="250" fill="hold"/>
                                        <p:tgtEl>
                                          <p:spTgt spid="13"/>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12"/>
                                        </p:tgtEl>
                                        <p:attrNameLst>
                                          <p:attrName>style.visibility</p:attrName>
                                        </p:attrNameLst>
                                      </p:cBhvr>
                                      <p:to>
                                        <p:strVal val="visible"/>
                                      </p:to>
                                    </p:set>
                                    <p:anim calcmode="lin" valueType="num">
                                      <p:cBhvr additive="base">
                                        <p:cTn id="95" dur="250" fill="hold"/>
                                        <p:tgtEl>
                                          <p:spTgt spid="12"/>
                                        </p:tgtEl>
                                        <p:attrNameLst>
                                          <p:attrName>ppt_x</p:attrName>
                                        </p:attrNameLst>
                                      </p:cBhvr>
                                      <p:tavLst>
                                        <p:tav tm="0">
                                          <p:val>
                                            <p:strVal val="#ppt_x"/>
                                          </p:val>
                                        </p:tav>
                                        <p:tav tm="100000">
                                          <p:val>
                                            <p:strVal val="#ppt_x"/>
                                          </p:val>
                                        </p:tav>
                                      </p:tavLst>
                                    </p:anim>
                                    <p:anim calcmode="lin" valueType="num">
                                      <p:cBhvr additive="base">
                                        <p:cTn id="96" dur="2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11" grpId="0"/>
      <p:bldP spid="12" grpId="0"/>
      <p:bldP spid="13" grpId="0"/>
      <p:bldP spid="14"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967564" y="309965"/>
            <a:ext cx="4277533" cy="666427"/>
            <a:chOff x="3781586" y="154983"/>
            <a:chExt cx="4277533" cy="666427"/>
          </a:xfrm>
        </p:grpSpPr>
        <p:sp>
          <p:nvSpPr>
            <p:cNvPr id="2" name="矩形: 圆角 1"/>
            <p:cNvSpPr/>
            <p:nvPr/>
          </p:nvSpPr>
          <p:spPr>
            <a:xfrm>
              <a:off x="3781586" y="154983"/>
              <a:ext cx="4277533" cy="666427"/>
            </a:xfrm>
            <a:prstGeom prst="roundRect">
              <a:avLst>
                <a:gd name="adj" fmla="val 50000"/>
              </a:avLst>
            </a:prstGeom>
            <a:noFill/>
            <a:ln>
              <a:solidFill>
                <a:srgbClr val="A7B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8"/>
            <p:cNvSpPr txBox="1">
              <a:spLocks noChangeArrowheads="1"/>
            </p:cNvSpPr>
            <p:nvPr/>
          </p:nvSpPr>
          <p:spPr bwMode="auto">
            <a:xfrm>
              <a:off x="4292690" y="272752"/>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7B963"/>
                  </a:solidFill>
                  <a:latin typeface="微软雅黑" panose="020B0503020204020204" pitchFamily="34" charset="-122"/>
                  <a:ea typeface="微软雅黑" panose="020B0503020204020204" pitchFamily="34" charset="-122"/>
                  <a:sym typeface="Arial" panose="020B0604020202020204" pitchFamily="34" charset="0"/>
                </a:rPr>
                <a:t>加入标题描述</a:t>
              </a:r>
              <a:endParaRPr lang="zh-CN" altLang="en-US" sz="2800" dirty="0">
                <a:solidFill>
                  <a:srgbClr val="A7B963"/>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 name="组合 4"/>
          <p:cNvGrpSpPr/>
          <p:nvPr/>
        </p:nvGrpSpPr>
        <p:grpSpPr>
          <a:xfrm>
            <a:off x="1184958" y="2147393"/>
            <a:ext cx="3437426" cy="3595492"/>
            <a:chOff x="4239938" y="1795104"/>
            <a:chExt cx="3866006" cy="4043780"/>
          </a:xfrm>
        </p:grpSpPr>
        <p:sp>
          <p:nvSpPr>
            <p:cNvPr id="6" name="3"/>
            <p:cNvSpPr/>
            <p:nvPr/>
          </p:nvSpPr>
          <p:spPr>
            <a:xfrm rot="10800000">
              <a:off x="5307487" y="3214517"/>
              <a:ext cx="1730427" cy="2624367"/>
            </a:xfrm>
            <a:custGeom>
              <a:avLst/>
              <a:gdLst>
                <a:gd name="connsiteX0" fmla="*/ 320923 w 1297989"/>
                <a:gd name="connsiteY0" fmla="*/ 1430869 h 1968275"/>
                <a:gd name="connsiteX1" fmla="*/ 305551 w 1297989"/>
                <a:gd name="connsiteY1" fmla="*/ 1354608 h 1968275"/>
                <a:gd name="connsiteX2" fmla="*/ 278731 w 1297989"/>
                <a:gd name="connsiteY2" fmla="*/ 1179709 h 1968275"/>
                <a:gd name="connsiteX3" fmla="*/ 250257 w 1297989"/>
                <a:gd name="connsiteY3" fmla="*/ 871159 h 1968275"/>
                <a:gd name="connsiteX4" fmla="*/ 186221 w 1297989"/>
                <a:gd name="connsiteY4" fmla="*/ 657852 h 1968275"/>
                <a:gd name="connsiteX5" fmla="*/ 161836 w 1297989"/>
                <a:gd name="connsiteY5" fmla="*/ 610560 h 1968275"/>
                <a:gd name="connsiteX6" fmla="*/ 189581 w 1297989"/>
                <a:gd name="connsiteY6" fmla="*/ 553240 h 1968275"/>
                <a:gd name="connsiteX7" fmla="*/ 421829 w 1297989"/>
                <a:gd name="connsiteY7" fmla="*/ 265316 h 1968275"/>
                <a:gd name="connsiteX8" fmla="*/ 841399 w 1297989"/>
                <a:gd name="connsiteY8" fmla="*/ 67872 h 1968275"/>
                <a:gd name="connsiteX9" fmla="*/ 1174586 w 1297989"/>
                <a:gd name="connsiteY9" fmla="*/ 12341 h 1968275"/>
                <a:gd name="connsiteX10" fmla="*/ 1297989 w 1297989"/>
                <a:gd name="connsiteY10" fmla="*/ 0 h 1968275"/>
                <a:gd name="connsiteX11" fmla="*/ 1291819 w 1297989"/>
                <a:gd name="connsiteY11" fmla="*/ 86382 h 1968275"/>
                <a:gd name="connsiteX12" fmla="*/ 1279479 w 1297989"/>
                <a:gd name="connsiteY12" fmla="*/ 357868 h 1968275"/>
                <a:gd name="connsiteX13" fmla="*/ 1199267 w 1297989"/>
                <a:gd name="connsiteY13" fmla="*/ 629355 h 1968275"/>
                <a:gd name="connsiteX14" fmla="*/ 1007993 w 1297989"/>
                <a:gd name="connsiteY14" fmla="*/ 851480 h 1968275"/>
                <a:gd name="connsiteX15" fmla="*/ 755017 w 1297989"/>
                <a:gd name="connsiteY15" fmla="*/ 1030414 h 1968275"/>
                <a:gd name="connsiteX16" fmla="*/ 483531 w 1297989"/>
                <a:gd name="connsiteY16" fmla="*/ 1258709 h 1968275"/>
                <a:gd name="connsiteX17" fmla="*/ 370926 w 1297989"/>
                <a:gd name="connsiteY17" fmla="*/ 1372471 h 1968275"/>
                <a:gd name="connsiteX18" fmla="*/ 2260 w 1297989"/>
                <a:gd name="connsiteY18" fmla="*/ 1968275 h 1968275"/>
                <a:gd name="connsiteX19" fmla="*/ 0 w 1297989"/>
                <a:gd name="connsiteY19" fmla="*/ 1863560 h 1968275"/>
                <a:gd name="connsiteX20" fmla="*/ 36254 w 1297989"/>
                <a:gd name="connsiteY20" fmla="*/ 1890574 h 19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7989" h="1968275">
                  <a:moveTo>
                    <a:pt x="320923" y="1430869"/>
                  </a:moveTo>
                  <a:lnTo>
                    <a:pt x="305551" y="1354608"/>
                  </a:lnTo>
                  <a:cubicBezTo>
                    <a:pt x="295216" y="1294612"/>
                    <a:pt x="286267" y="1234527"/>
                    <a:pt x="278731" y="1179709"/>
                  </a:cubicBezTo>
                  <a:cubicBezTo>
                    <a:pt x="263657" y="1070074"/>
                    <a:pt x="271124" y="968702"/>
                    <a:pt x="250257" y="871159"/>
                  </a:cubicBezTo>
                  <a:cubicBezTo>
                    <a:pt x="234607" y="798001"/>
                    <a:pt x="215373" y="724110"/>
                    <a:pt x="186221" y="657852"/>
                  </a:cubicBezTo>
                  <a:lnTo>
                    <a:pt x="161836" y="610560"/>
                  </a:lnTo>
                  <a:lnTo>
                    <a:pt x="189581" y="553240"/>
                  </a:lnTo>
                  <a:cubicBezTo>
                    <a:pt x="253115" y="439044"/>
                    <a:pt x="333134" y="340900"/>
                    <a:pt x="421829" y="265316"/>
                  </a:cubicBezTo>
                  <a:cubicBezTo>
                    <a:pt x="540090" y="164537"/>
                    <a:pt x="682003" y="113119"/>
                    <a:pt x="841399" y="67872"/>
                  </a:cubicBezTo>
                  <a:lnTo>
                    <a:pt x="1174586" y="12341"/>
                  </a:lnTo>
                  <a:cubicBezTo>
                    <a:pt x="1250685" y="1029"/>
                    <a:pt x="1274337" y="514"/>
                    <a:pt x="1297989" y="0"/>
                  </a:cubicBezTo>
                  <a:cubicBezTo>
                    <a:pt x="1295932" y="28794"/>
                    <a:pt x="1294904" y="26738"/>
                    <a:pt x="1291819" y="86382"/>
                  </a:cubicBezTo>
                  <a:cubicBezTo>
                    <a:pt x="1288734" y="146027"/>
                    <a:pt x="1294904" y="267373"/>
                    <a:pt x="1279479" y="357868"/>
                  </a:cubicBezTo>
                  <a:cubicBezTo>
                    <a:pt x="1264053" y="448364"/>
                    <a:pt x="1244515" y="547086"/>
                    <a:pt x="1199267" y="629355"/>
                  </a:cubicBezTo>
                  <a:cubicBezTo>
                    <a:pt x="1154019" y="711623"/>
                    <a:pt x="1082034" y="784636"/>
                    <a:pt x="1007993" y="851480"/>
                  </a:cubicBezTo>
                  <a:cubicBezTo>
                    <a:pt x="933951" y="918323"/>
                    <a:pt x="842427" y="962542"/>
                    <a:pt x="755017" y="1030414"/>
                  </a:cubicBezTo>
                  <a:cubicBezTo>
                    <a:pt x="667606" y="1098285"/>
                    <a:pt x="564771" y="1181582"/>
                    <a:pt x="483531" y="1258709"/>
                  </a:cubicBezTo>
                  <a:cubicBezTo>
                    <a:pt x="442910" y="1297272"/>
                    <a:pt x="406147" y="1334293"/>
                    <a:pt x="370926" y="1372471"/>
                  </a:cubicBezTo>
                  <a:close/>
                  <a:moveTo>
                    <a:pt x="2260" y="1968275"/>
                  </a:moveTo>
                  <a:lnTo>
                    <a:pt x="0" y="1863560"/>
                  </a:lnTo>
                  <a:lnTo>
                    <a:pt x="36254" y="1890574"/>
                  </a:lnTo>
                  <a:close/>
                </a:path>
              </a:pathLst>
            </a:custGeom>
            <a:solidFill>
              <a:srgbClr val="A7B963"/>
            </a:solidFill>
            <a:ln w="38100" cap="flat" cmpd="sng" algn="ctr">
              <a:solidFill>
                <a:schemeClr val="bg1"/>
              </a:solidFill>
              <a:prstDash val="solid"/>
            </a:ln>
            <a:effectLst/>
          </p:spPr>
          <p:txBody>
            <a:bodyPr wrap="square" lIns="121908" tIns="0" rIns="121908" bIns="911909" rtlCol="0" anchor="ctr">
              <a:noAutofit/>
            </a:bodyPr>
            <a:lstStyle/>
            <a:p>
              <a:pPr algn="ctr" defTabSz="1218565" fontAlgn="base">
                <a:spcBef>
                  <a:spcPct val="0"/>
                </a:spcBef>
                <a:spcAft>
                  <a:spcPct val="0"/>
                </a:spcAft>
                <a:defRPr/>
              </a:pPr>
              <a:r>
                <a:rPr lang="en-US" altLang="zh-CN" sz="2800" kern="0" dirty="0">
                  <a:solidFill>
                    <a:srgbClr val="FFFFFF"/>
                  </a:solidFill>
                  <a:latin typeface="Stencil Std" panose="04020904080802020404" pitchFamily="82" charset="0"/>
                </a:rPr>
                <a:t>5</a:t>
              </a:r>
              <a:endParaRPr lang="zh-CN" altLang="en-US" sz="2800" kern="0" dirty="0">
                <a:solidFill>
                  <a:srgbClr val="FFFFFF"/>
                </a:solidFill>
                <a:latin typeface="Stencil Std" panose="04020904080802020404" pitchFamily="82" charset="0"/>
              </a:endParaRPr>
            </a:p>
          </p:txBody>
        </p:sp>
        <p:sp>
          <p:nvSpPr>
            <p:cNvPr id="7" name="4"/>
            <p:cNvSpPr/>
            <p:nvPr/>
          </p:nvSpPr>
          <p:spPr>
            <a:xfrm rot="7200000">
              <a:off x="5925097" y="2862354"/>
              <a:ext cx="1730652" cy="2624025"/>
            </a:xfrm>
            <a:custGeom>
              <a:avLst/>
              <a:gdLst>
                <a:gd name="connsiteX0" fmla="*/ 320923 w 1297989"/>
                <a:gd name="connsiteY0" fmla="*/ 1430869 h 1968275"/>
                <a:gd name="connsiteX1" fmla="*/ 305551 w 1297989"/>
                <a:gd name="connsiteY1" fmla="*/ 1354609 h 1968275"/>
                <a:gd name="connsiteX2" fmla="*/ 278731 w 1297989"/>
                <a:gd name="connsiteY2" fmla="*/ 1179710 h 1968275"/>
                <a:gd name="connsiteX3" fmla="*/ 250257 w 1297989"/>
                <a:gd name="connsiteY3" fmla="*/ 871159 h 1968275"/>
                <a:gd name="connsiteX4" fmla="*/ 186220 w 1297989"/>
                <a:gd name="connsiteY4" fmla="*/ 657852 h 1968275"/>
                <a:gd name="connsiteX5" fmla="*/ 161836 w 1297989"/>
                <a:gd name="connsiteY5" fmla="*/ 610560 h 1968275"/>
                <a:gd name="connsiteX6" fmla="*/ 189581 w 1297989"/>
                <a:gd name="connsiteY6" fmla="*/ 553240 h 1968275"/>
                <a:gd name="connsiteX7" fmla="*/ 421829 w 1297989"/>
                <a:gd name="connsiteY7" fmla="*/ 265316 h 1968275"/>
                <a:gd name="connsiteX8" fmla="*/ 841398 w 1297989"/>
                <a:gd name="connsiteY8" fmla="*/ 67871 h 1968275"/>
                <a:gd name="connsiteX9" fmla="*/ 1174586 w 1297989"/>
                <a:gd name="connsiteY9" fmla="*/ 12340 h 1968275"/>
                <a:gd name="connsiteX10" fmla="*/ 1297989 w 1297989"/>
                <a:gd name="connsiteY10" fmla="*/ 0 h 1968275"/>
                <a:gd name="connsiteX11" fmla="*/ 1291819 w 1297989"/>
                <a:gd name="connsiteY11" fmla="*/ 86382 h 1968275"/>
                <a:gd name="connsiteX12" fmla="*/ 1279478 w 1297989"/>
                <a:gd name="connsiteY12" fmla="*/ 357868 h 1968275"/>
                <a:gd name="connsiteX13" fmla="*/ 1199267 w 1297989"/>
                <a:gd name="connsiteY13" fmla="*/ 629354 h 1968275"/>
                <a:gd name="connsiteX14" fmla="*/ 1007992 w 1297989"/>
                <a:gd name="connsiteY14" fmla="*/ 851480 h 1968275"/>
                <a:gd name="connsiteX15" fmla="*/ 755017 w 1297989"/>
                <a:gd name="connsiteY15" fmla="*/ 1030413 h 1968275"/>
                <a:gd name="connsiteX16" fmla="*/ 483530 w 1297989"/>
                <a:gd name="connsiteY16" fmla="*/ 1258709 h 1968275"/>
                <a:gd name="connsiteX17" fmla="*/ 370925 w 1297989"/>
                <a:gd name="connsiteY17" fmla="*/ 1372471 h 1968275"/>
                <a:gd name="connsiteX18" fmla="*/ 2259 w 1297989"/>
                <a:gd name="connsiteY18" fmla="*/ 1968275 h 1968275"/>
                <a:gd name="connsiteX19" fmla="*/ 0 w 1297989"/>
                <a:gd name="connsiteY19" fmla="*/ 1863561 h 1968275"/>
                <a:gd name="connsiteX20" fmla="*/ 36253 w 1297989"/>
                <a:gd name="connsiteY20" fmla="*/ 1890575 h 19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7989" h="1968275">
                  <a:moveTo>
                    <a:pt x="320923" y="1430869"/>
                  </a:moveTo>
                  <a:lnTo>
                    <a:pt x="305551" y="1354609"/>
                  </a:lnTo>
                  <a:cubicBezTo>
                    <a:pt x="295216" y="1294613"/>
                    <a:pt x="286267" y="1234527"/>
                    <a:pt x="278731" y="1179710"/>
                  </a:cubicBezTo>
                  <a:cubicBezTo>
                    <a:pt x="263657" y="1070075"/>
                    <a:pt x="271124" y="968703"/>
                    <a:pt x="250257" y="871159"/>
                  </a:cubicBezTo>
                  <a:cubicBezTo>
                    <a:pt x="234607" y="798002"/>
                    <a:pt x="215372" y="724111"/>
                    <a:pt x="186220" y="657852"/>
                  </a:cubicBezTo>
                  <a:lnTo>
                    <a:pt x="161836" y="610560"/>
                  </a:lnTo>
                  <a:lnTo>
                    <a:pt x="189581" y="553240"/>
                  </a:lnTo>
                  <a:cubicBezTo>
                    <a:pt x="253114" y="439044"/>
                    <a:pt x="333133" y="340900"/>
                    <a:pt x="421829" y="265316"/>
                  </a:cubicBezTo>
                  <a:cubicBezTo>
                    <a:pt x="540090" y="164537"/>
                    <a:pt x="682003" y="113119"/>
                    <a:pt x="841398" y="67871"/>
                  </a:cubicBezTo>
                  <a:lnTo>
                    <a:pt x="1174586" y="12340"/>
                  </a:lnTo>
                  <a:cubicBezTo>
                    <a:pt x="1250685" y="1028"/>
                    <a:pt x="1274337" y="514"/>
                    <a:pt x="1297989" y="0"/>
                  </a:cubicBezTo>
                  <a:cubicBezTo>
                    <a:pt x="1295932" y="28794"/>
                    <a:pt x="1294904" y="26737"/>
                    <a:pt x="1291819" y="86382"/>
                  </a:cubicBezTo>
                  <a:cubicBezTo>
                    <a:pt x="1288734" y="146027"/>
                    <a:pt x="1294904" y="267373"/>
                    <a:pt x="1279478" y="357868"/>
                  </a:cubicBezTo>
                  <a:cubicBezTo>
                    <a:pt x="1264054" y="448364"/>
                    <a:pt x="1244515" y="547086"/>
                    <a:pt x="1199267" y="629354"/>
                  </a:cubicBezTo>
                  <a:cubicBezTo>
                    <a:pt x="1154019" y="711623"/>
                    <a:pt x="1082034" y="784636"/>
                    <a:pt x="1007992" y="851480"/>
                  </a:cubicBezTo>
                  <a:cubicBezTo>
                    <a:pt x="933951" y="918323"/>
                    <a:pt x="842427" y="962542"/>
                    <a:pt x="755017" y="1030413"/>
                  </a:cubicBezTo>
                  <a:cubicBezTo>
                    <a:pt x="667606" y="1098285"/>
                    <a:pt x="564770" y="1181582"/>
                    <a:pt x="483530" y="1258709"/>
                  </a:cubicBezTo>
                  <a:cubicBezTo>
                    <a:pt x="442910" y="1297272"/>
                    <a:pt x="406147" y="1334293"/>
                    <a:pt x="370925" y="1372471"/>
                  </a:cubicBezTo>
                  <a:close/>
                  <a:moveTo>
                    <a:pt x="2259" y="1968275"/>
                  </a:moveTo>
                  <a:lnTo>
                    <a:pt x="0" y="1863561"/>
                  </a:lnTo>
                  <a:lnTo>
                    <a:pt x="36253" y="1890575"/>
                  </a:lnTo>
                  <a:close/>
                </a:path>
              </a:pathLst>
            </a:custGeom>
            <a:solidFill>
              <a:srgbClr val="F76B47"/>
            </a:solidFill>
            <a:ln w="38100" cap="flat" cmpd="sng" algn="ctr">
              <a:solidFill>
                <a:schemeClr val="bg1"/>
              </a:solidFill>
              <a:prstDash val="solid"/>
            </a:ln>
            <a:effectLst/>
          </p:spPr>
          <p:txBody>
            <a:bodyPr wrap="square" lIns="121908" tIns="0" rIns="121908" bIns="911909" rtlCol="0" anchor="ctr">
              <a:noAutofit/>
            </a:bodyPr>
            <a:lstStyle/>
            <a:p>
              <a:pPr algn="ctr" defTabSz="1218565" fontAlgn="base">
                <a:spcBef>
                  <a:spcPct val="0"/>
                </a:spcBef>
                <a:spcAft>
                  <a:spcPct val="0"/>
                </a:spcAft>
                <a:defRPr/>
              </a:pPr>
              <a:r>
                <a:rPr lang="en-US" altLang="zh-CN" sz="2800" kern="0" dirty="0">
                  <a:solidFill>
                    <a:srgbClr val="FFFFFF"/>
                  </a:solidFill>
                  <a:latin typeface="Stencil Std" panose="04020904080802020404" pitchFamily="82" charset="0"/>
                </a:rPr>
                <a:t>4</a:t>
              </a:r>
              <a:endParaRPr lang="zh-CN" altLang="en-US" sz="2800" kern="0" dirty="0">
                <a:solidFill>
                  <a:srgbClr val="FFFFFF"/>
                </a:solidFill>
                <a:latin typeface="Stencil Std" panose="04020904080802020404" pitchFamily="82" charset="0"/>
              </a:endParaRPr>
            </a:p>
          </p:txBody>
        </p:sp>
        <p:sp>
          <p:nvSpPr>
            <p:cNvPr id="9" name="5"/>
            <p:cNvSpPr/>
            <p:nvPr/>
          </p:nvSpPr>
          <p:spPr>
            <a:xfrm rot="3600000">
              <a:off x="5928087" y="2150704"/>
              <a:ext cx="1731689" cy="2624025"/>
            </a:xfrm>
            <a:custGeom>
              <a:avLst/>
              <a:gdLst>
                <a:gd name="connsiteX0" fmla="*/ 0 w 1298767"/>
                <a:gd name="connsiteY0" fmla="*/ 1862981 h 1968275"/>
                <a:gd name="connsiteX1" fmla="*/ 37031 w 1298767"/>
                <a:gd name="connsiteY1" fmla="*/ 1890575 h 1968275"/>
                <a:gd name="connsiteX2" fmla="*/ 3037 w 1298767"/>
                <a:gd name="connsiteY2" fmla="*/ 1968275 h 1968275"/>
                <a:gd name="connsiteX3" fmla="*/ 190359 w 1298767"/>
                <a:gd name="connsiteY3" fmla="*/ 553240 h 1968275"/>
                <a:gd name="connsiteX4" fmla="*/ 422607 w 1298767"/>
                <a:gd name="connsiteY4" fmla="*/ 265316 h 1968275"/>
                <a:gd name="connsiteX5" fmla="*/ 842177 w 1298767"/>
                <a:gd name="connsiteY5" fmla="*/ 67871 h 1968275"/>
                <a:gd name="connsiteX6" fmla="*/ 1175364 w 1298767"/>
                <a:gd name="connsiteY6" fmla="*/ 12340 h 1968275"/>
                <a:gd name="connsiteX7" fmla="*/ 1298767 w 1298767"/>
                <a:gd name="connsiteY7" fmla="*/ 0 h 1968275"/>
                <a:gd name="connsiteX8" fmla="*/ 1292597 w 1298767"/>
                <a:gd name="connsiteY8" fmla="*/ 86382 h 1968275"/>
                <a:gd name="connsiteX9" fmla="*/ 1280257 w 1298767"/>
                <a:gd name="connsiteY9" fmla="*/ 357868 h 1968275"/>
                <a:gd name="connsiteX10" fmla="*/ 1200045 w 1298767"/>
                <a:gd name="connsiteY10" fmla="*/ 629354 h 1968275"/>
                <a:gd name="connsiteX11" fmla="*/ 1008770 w 1298767"/>
                <a:gd name="connsiteY11" fmla="*/ 851479 h 1968275"/>
                <a:gd name="connsiteX12" fmla="*/ 755795 w 1298767"/>
                <a:gd name="connsiteY12" fmla="*/ 1030414 h 1968275"/>
                <a:gd name="connsiteX13" fmla="*/ 484308 w 1298767"/>
                <a:gd name="connsiteY13" fmla="*/ 1258709 h 1968275"/>
                <a:gd name="connsiteX14" fmla="*/ 371703 w 1298767"/>
                <a:gd name="connsiteY14" fmla="*/ 1372471 h 1968275"/>
                <a:gd name="connsiteX15" fmla="*/ 321700 w 1298767"/>
                <a:gd name="connsiteY15" fmla="*/ 1430870 h 1968275"/>
                <a:gd name="connsiteX16" fmla="*/ 306328 w 1298767"/>
                <a:gd name="connsiteY16" fmla="*/ 1354609 h 1968275"/>
                <a:gd name="connsiteX17" fmla="*/ 279508 w 1298767"/>
                <a:gd name="connsiteY17" fmla="*/ 1179710 h 1968275"/>
                <a:gd name="connsiteX18" fmla="*/ 251034 w 1298767"/>
                <a:gd name="connsiteY18" fmla="*/ 871159 h 1968275"/>
                <a:gd name="connsiteX19" fmla="*/ 186998 w 1298767"/>
                <a:gd name="connsiteY19" fmla="*/ 657852 h 1968275"/>
                <a:gd name="connsiteX20" fmla="*/ 162614 w 1298767"/>
                <a:gd name="connsiteY20" fmla="*/ 610560 h 19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8767" h="1968275">
                  <a:moveTo>
                    <a:pt x="0" y="1862981"/>
                  </a:moveTo>
                  <a:lnTo>
                    <a:pt x="37031" y="1890575"/>
                  </a:lnTo>
                  <a:lnTo>
                    <a:pt x="3037" y="1968275"/>
                  </a:lnTo>
                  <a:close/>
                  <a:moveTo>
                    <a:pt x="190359" y="553240"/>
                  </a:moveTo>
                  <a:cubicBezTo>
                    <a:pt x="253892" y="439044"/>
                    <a:pt x="333911" y="340900"/>
                    <a:pt x="422607" y="265316"/>
                  </a:cubicBezTo>
                  <a:cubicBezTo>
                    <a:pt x="540868" y="164537"/>
                    <a:pt x="682781" y="113119"/>
                    <a:pt x="842177" y="67871"/>
                  </a:cubicBezTo>
                  <a:lnTo>
                    <a:pt x="1175364" y="12340"/>
                  </a:lnTo>
                  <a:cubicBezTo>
                    <a:pt x="1251463" y="1028"/>
                    <a:pt x="1275115" y="514"/>
                    <a:pt x="1298767" y="0"/>
                  </a:cubicBezTo>
                  <a:cubicBezTo>
                    <a:pt x="1296710" y="28794"/>
                    <a:pt x="1295682" y="26737"/>
                    <a:pt x="1292597" y="86382"/>
                  </a:cubicBezTo>
                  <a:cubicBezTo>
                    <a:pt x="1289512" y="146027"/>
                    <a:pt x="1295682" y="267373"/>
                    <a:pt x="1280257" y="357868"/>
                  </a:cubicBezTo>
                  <a:cubicBezTo>
                    <a:pt x="1264831" y="448363"/>
                    <a:pt x="1245293" y="547086"/>
                    <a:pt x="1200045" y="629354"/>
                  </a:cubicBezTo>
                  <a:cubicBezTo>
                    <a:pt x="1154797" y="711623"/>
                    <a:pt x="1082812" y="784636"/>
                    <a:pt x="1008770" y="851479"/>
                  </a:cubicBezTo>
                  <a:cubicBezTo>
                    <a:pt x="934729" y="918323"/>
                    <a:pt x="843205" y="962542"/>
                    <a:pt x="755795" y="1030414"/>
                  </a:cubicBezTo>
                  <a:cubicBezTo>
                    <a:pt x="668384" y="1098285"/>
                    <a:pt x="565549" y="1181582"/>
                    <a:pt x="484308" y="1258709"/>
                  </a:cubicBezTo>
                  <a:cubicBezTo>
                    <a:pt x="443688" y="1297272"/>
                    <a:pt x="406924" y="1334293"/>
                    <a:pt x="371703" y="1372471"/>
                  </a:cubicBezTo>
                  <a:lnTo>
                    <a:pt x="321700" y="1430870"/>
                  </a:lnTo>
                  <a:lnTo>
                    <a:pt x="306328" y="1354609"/>
                  </a:lnTo>
                  <a:cubicBezTo>
                    <a:pt x="295993" y="1294613"/>
                    <a:pt x="287044" y="1234527"/>
                    <a:pt x="279508" y="1179710"/>
                  </a:cubicBezTo>
                  <a:cubicBezTo>
                    <a:pt x="264434" y="1070074"/>
                    <a:pt x="271901" y="968703"/>
                    <a:pt x="251034" y="871159"/>
                  </a:cubicBezTo>
                  <a:cubicBezTo>
                    <a:pt x="235384" y="798001"/>
                    <a:pt x="216149" y="724110"/>
                    <a:pt x="186998" y="657852"/>
                  </a:cubicBezTo>
                  <a:lnTo>
                    <a:pt x="162614" y="610560"/>
                  </a:lnTo>
                  <a:close/>
                </a:path>
              </a:pathLst>
            </a:custGeom>
            <a:solidFill>
              <a:srgbClr val="A7B963"/>
            </a:solidFill>
            <a:ln w="38100" cap="flat" cmpd="sng" algn="ctr">
              <a:solidFill>
                <a:schemeClr val="bg1"/>
              </a:solidFill>
              <a:prstDash val="solid"/>
            </a:ln>
            <a:effectLst/>
          </p:spPr>
          <p:txBody>
            <a:bodyPr wrap="square" lIns="121908" tIns="0" rIns="121908" bIns="911909" rtlCol="0" anchor="ctr">
              <a:noAutofit/>
            </a:bodyPr>
            <a:lstStyle/>
            <a:p>
              <a:pPr algn="ctr" defTabSz="1218565" fontAlgn="base">
                <a:spcBef>
                  <a:spcPct val="0"/>
                </a:spcBef>
                <a:spcAft>
                  <a:spcPct val="0"/>
                </a:spcAft>
                <a:defRPr/>
              </a:pPr>
              <a:r>
                <a:rPr lang="en-US" altLang="zh-CN" sz="2800" kern="0" dirty="0">
                  <a:solidFill>
                    <a:srgbClr val="FFFFFF"/>
                  </a:solidFill>
                  <a:latin typeface="Stencil Std" panose="04020904080802020404" pitchFamily="82" charset="0"/>
                </a:rPr>
                <a:t>3</a:t>
              </a:r>
              <a:endParaRPr lang="zh-CN" altLang="en-US" sz="2800" kern="0" dirty="0">
                <a:solidFill>
                  <a:srgbClr val="FFFFFF"/>
                </a:solidFill>
                <a:latin typeface="Stencil Std" panose="04020904080802020404" pitchFamily="82" charset="0"/>
              </a:endParaRPr>
            </a:p>
          </p:txBody>
        </p:sp>
        <p:sp>
          <p:nvSpPr>
            <p:cNvPr id="10" name="12"/>
            <p:cNvSpPr/>
            <p:nvPr/>
          </p:nvSpPr>
          <p:spPr>
            <a:xfrm>
              <a:off x="5516777" y="1795104"/>
              <a:ext cx="1514673" cy="1907825"/>
            </a:xfrm>
            <a:custGeom>
              <a:avLst/>
              <a:gdLst>
                <a:gd name="connsiteX0" fmla="*/ 1136153 w 1136153"/>
                <a:gd name="connsiteY0" fmla="*/ 0 h 1430869"/>
                <a:gd name="connsiteX1" fmla="*/ 1129983 w 1136153"/>
                <a:gd name="connsiteY1" fmla="*/ 86382 h 1430869"/>
                <a:gd name="connsiteX2" fmla="*/ 1117643 w 1136153"/>
                <a:gd name="connsiteY2" fmla="*/ 357868 h 1430869"/>
                <a:gd name="connsiteX3" fmla="*/ 1037431 w 1136153"/>
                <a:gd name="connsiteY3" fmla="*/ 629355 h 1430869"/>
                <a:gd name="connsiteX4" fmla="*/ 846157 w 1136153"/>
                <a:gd name="connsiteY4" fmla="*/ 851480 h 1430869"/>
                <a:gd name="connsiteX5" fmla="*/ 593181 w 1136153"/>
                <a:gd name="connsiteY5" fmla="*/ 1030414 h 1430869"/>
                <a:gd name="connsiteX6" fmla="*/ 321695 w 1136153"/>
                <a:gd name="connsiteY6" fmla="*/ 1258709 h 1430869"/>
                <a:gd name="connsiteX7" fmla="*/ 209090 w 1136153"/>
                <a:gd name="connsiteY7" fmla="*/ 1372471 h 1430869"/>
                <a:gd name="connsiteX8" fmla="*/ 159087 w 1136153"/>
                <a:gd name="connsiteY8" fmla="*/ 1430869 h 1430869"/>
                <a:gd name="connsiteX9" fmla="*/ 143715 w 1136153"/>
                <a:gd name="connsiteY9" fmla="*/ 1354609 h 1430869"/>
                <a:gd name="connsiteX10" fmla="*/ 116895 w 1136153"/>
                <a:gd name="connsiteY10" fmla="*/ 1179710 h 1430869"/>
                <a:gd name="connsiteX11" fmla="*/ 88421 w 1136153"/>
                <a:gd name="connsiteY11" fmla="*/ 871159 h 1430869"/>
                <a:gd name="connsiteX12" fmla="*/ 24385 w 1136153"/>
                <a:gd name="connsiteY12" fmla="*/ 657852 h 1430869"/>
                <a:gd name="connsiteX13" fmla="*/ 0 w 1136153"/>
                <a:gd name="connsiteY13" fmla="*/ 610560 h 1430869"/>
                <a:gd name="connsiteX14" fmla="*/ 27745 w 1136153"/>
                <a:gd name="connsiteY14" fmla="*/ 553240 h 1430869"/>
                <a:gd name="connsiteX15" fmla="*/ 259993 w 1136153"/>
                <a:gd name="connsiteY15" fmla="*/ 265316 h 1430869"/>
                <a:gd name="connsiteX16" fmla="*/ 679563 w 1136153"/>
                <a:gd name="connsiteY16" fmla="*/ 67872 h 1430869"/>
                <a:gd name="connsiteX17" fmla="*/ 1012750 w 1136153"/>
                <a:gd name="connsiteY17" fmla="*/ 12340 h 1430869"/>
                <a:gd name="connsiteX18" fmla="*/ 1136153 w 1136153"/>
                <a:gd name="connsiteY18" fmla="*/ 0 h 143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6153" h="1430869">
                  <a:moveTo>
                    <a:pt x="1136153" y="0"/>
                  </a:moveTo>
                  <a:cubicBezTo>
                    <a:pt x="1134096" y="28794"/>
                    <a:pt x="1133068" y="26737"/>
                    <a:pt x="1129983" y="86382"/>
                  </a:cubicBezTo>
                  <a:cubicBezTo>
                    <a:pt x="1126898" y="146027"/>
                    <a:pt x="1133068" y="267373"/>
                    <a:pt x="1117643" y="357868"/>
                  </a:cubicBezTo>
                  <a:cubicBezTo>
                    <a:pt x="1102217" y="448364"/>
                    <a:pt x="1082679" y="547086"/>
                    <a:pt x="1037431" y="629355"/>
                  </a:cubicBezTo>
                  <a:cubicBezTo>
                    <a:pt x="992183" y="711623"/>
                    <a:pt x="920198" y="784636"/>
                    <a:pt x="846157" y="851480"/>
                  </a:cubicBezTo>
                  <a:cubicBezTo>
                    <a:pt x="772115" y="918323"/>
                    <a:pt x="680591" y="962542"/>
                    <a:pt x="593181" y="1030414"/>
                  </a:cubicBezTo>
                  <a:cubicBezTo>
                    <a:pt x="505770" y="1098285"/>
                    <a:pt x="402935" y="1181582"/>
                    <a:pt x="321695" y="1258709"/>
                  </a:cubicBezTo>
                  <a:cubicBezTo>
                    <a:pt x="281075" y="1297272"/>
                    <a:pt x="244311" y="1334293"/>
                    <a:pt x="209090" y="1372471"/>
                  </a:cubicBezTo>
                  <a:lnTo>
                    <a:pt x="159087" y="1430869"/>
                  </a:lnTo>
                  <a:lnTo>
                    <a:pt x="143715" y="1354609"/>
                  </a:lnTo>
                  <a:cubicBezTo>
                    <a:pt x="133380" y="1294613"/>
                    <a:pt x="124432" y="1234528"/>
                    <a:pt x="116895" y="1179710"/>
                  </a:cubicBezTo>
                  <a:cubicBezTo>
                    <a:pt x="101821" y="1070075"/>
                    <a:pt x="109288" y="968703"/>
                    <a:pt x="88421" y="871159"/>
                  </a:cubicBezTo>
                  <a:cubicBezTo>
                    <a:pt x="72771" y="798002"/>
                    <a:pt x="53536" y="724111"/>
                    <a:pt x="24385" y="657852"/>
                  </a:cubicBezTo>
                  <a:lnTo>
                    <a:pt x="0" y="610560"/>
                  </a:lnTo>
                  <a:lnTo>
                    <a:pt x="27745" y="553240"/>
                  </a:lnTo>
                  <a:cubicBezTo>
                    <a:pt x="91278" y="439044"/>
                    <a:pt x="171298" y="340900"/>
                    <a:pt x="259993" y="265316"/>
                  </a:cubicBezTo>
                  <a:cubicBezTo>
                    <a:pt x="378254" y="164537"/>
                    <a:pt x="520167" y="113119"/>
                    <a:pt x="679563" y="67872"/>
                  </a:cubicBezTo>
                  <a:lnTo>
                    <a:pt x="1012750" y="12340"/>
                  </a:lnTo>
                  <a:cubicBezTo>
                    <a:pt x="1088849" y="1028"/>
                    <a:pt x="1112501" y="514"/>
                    <a:pt x="1136153" y="0"/>
                  </a:cubicBezTo>
                  <a:close/>
                </a:path>
              </a:pathLst>
            </a:custGeom>
            <a:solidFill>
              <a:srgbClr val="F76B47"/>
            </a:solidFill>
            <a:ln w="38100" cap="flat" cmpd="sng" algn="ctr">
              <a:solidFill>
                <a:schemeClr val="bg1"/>
              </a:solidFill>
              <a:prstDash val="solid"/>
            </a:ln>
            <a:effectLst/>
          </p:spPr>
          <p:txBody>
            <a:bodyPr wrap="square" lIns="121908" tIns="0" rIns="121908" bIns="335966" rtlCol="0" anchor="ctr">
              <a:noAutofit/>
            </a:bodyPr>
            <a:lstStyle/>
            <a:p>
              <a:pPr algn="ctr" defTabSz="1218565" fontAlgn="base">
                <a:spcBef>
                  <a:spcPct val="0"/>
                </a:spcBef>
                <a:spcAft>
                  <a:spcPct val="0"/>
                </a:spcAft>
                <a:defRPr/>
              </a:pPr>
              <a:r>
                <a:rPr lang="en-US" altLang="zh-CN" sz="2800" kern="0" dirty="0">
                  <a:solidFill>
                    <a:srgbClr val="FFFFFF"/>
                  </a:solidFill>
                  <a:latin typeface="Stencil Std" panose="04020904080802020404" pitchFamily="82" charset="0"/>
                </a:rPr>
                <a:t>2</a:t>
              </a:r>
              <a:endParaRPr lang="zh-CN" altLang="en-US" sz="2800" kern="0" dirty="0">
                <a:solidFill>
                  <a:srgbClr val="FFFFFF"/>
                </a:solidFill>
                <a:latin typeface="Stencil Std" panose="04020904080802020404" pitchFamily="82" charset="0"/>
              </a:endParaRPr>
            </a:p>
          </p:txBody>
        </p:sp>
        <p:sp>
          <p:nvSpPr>
            <p:cNvPr id="11" name="13"/>
            <p:cNvSpPr/>
            <p:nvPr/>
          </p:nvSpPr>
          <p:spPr>
            <a:xfrm rot="18000000">
              <a:off x="4581218" y="2260728"/>
              <a:ext cx="1514871" cy="1907577"/>
            </a:xfrm>
            <a:custGeom>
              <a:avLst/>
              <a:gdLst>
                <a:gd name="connsiteX0" fmla="*/ 1136153 w 1136153"/>
                <a:gd name="connsiteY0" fmla="*/ 0 h 1430869"/>
                <a:gd name="connsiteX1" fmla="*/ 1129983 w 1136153"/>
                <a:gd name="connsiteY1" fmla="*/ 86382 h 1430869"/>
                <a:gd name="connsiteX2" fmla="*/ 1117643 w 1136153"/>
                <a:gd name="connsiteY2" fmla="*/ 357868 h 1430869"/>
                <a:gd name="connsiteX3" fmla="*/ 1037431 w 1136153"/>
                <a:gd name="connsiteY3" fmla="*/ 629354 h 1430869"/>
                <a:gd name="connsiteX4" fmla="*/ 846157 w 1136153"/>
                <a:gd name="connsiteY4" fmla="*/ 851479 h 1430869"/>
                <a:gd name="connsiteX5" fmla="*/ 593181 w 1136153"/>
                <a:gd name="connsiteY5" fmla="*/ 1030413 h 1430869"/>
                <a:gd name="connsiteX6" fmla="*/ 321694 w 1136153"/>
                <a:gd name="connsiteY6" fmla="*/ 1258709 h 1430869"/>
                <a:gd name="connsiteX7" fmla="*/ 209089 w 1136153"/>
                <a:gd name="connsiteY7" fmla="*/ 1372471 h 1430869"/>
                <a:gd name="connsiteX8" fmla="*/ 159087 w 1136153"/>
                <a:gd name="connsiteY8" fmla="*/ 1430869 h 1430869"/>
                <a:gd name="connsiteX9" fmla="*/ 143715 w 1136153"/>
                <a:gd name="connsiteY9" fmla="*/ 1354609 h 1430869"/>
                <a:gd name="connsiteX10" fmla="*/ 116895 w 1136153"/>
                <a:gd name="connsiteY10" fmla="*/ 1179710 h 1430869"/>
                <a:gd name="connsiteX11" fmla="*/ 88421 w 1136153"/>
                <a:gd name="connsiteY11" fmla="*/ 871159 h 1430869"/>
                <a:gd name="connsiteX12" fmla="*/ 24384 w 1136153"/>
                <a:gd name="connsiteY12" fmla="*/ 657852 h 1430869"/>
                <a:gd name="connsiteX13" fmla="*/ 0 w 1136153"/>
                <a:gd name="connsiteY13" fmla="*/ 610560 h 1430869"/>
                <a:gd name="connsiteX14" fmla="*/ 27745 w 1136153"/>
                <a:gd name="connsiteY14" fmla="*/ 553240 h 1430869"/>
                <a:gd name="connsiteX15" fmla="*/ 259993 w 1136153"/>
                <a:gd name="connsiteY15" fmla="*/ 265316 h 1430869"/>
                <a:gd name="connsiteX16" fmla="*/ 679563 w 1136153"/>
                <a:gd name="connsiteY16" fmla="*/ 67872 h 1430869"/>
                <a:gd name="connsiteX17" fmla="*/ 1012750 w 1136153"/>
                <a:gd name="connsiteY17" fmla="*/ 12340 h 1430869"/>
                <a:gd name="connsiteX18" fmla="*/ 1136153 w 1136153"/>
                <a:gd name="connsiteY18" fmla="*/ 0 h 143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6153" h="1430869">
                  <a:moveTo>
                    <a:pt x="1136153" y="0"/>
                  </a:moveTo>
                  <a:cubicBezTo>
                    <a:pt x="1134096" y="28794"/>
                    <a:pt x="1133068" y="26737"/>
                    <a:pt x="1129983" y="86382"/>
                  </a:cubicBezTo>
                  <a:cubicBezTo>
                    <a:pt x="1126898" y="146027"/>
                    <a:pt x="1133068" y="267373"/>
                    <a:pt x="1117643" y="357868"/>
                  </a:cubicBezTo>
                  <a:cubicBezTo>
                    <a:pt x="1102217" y="448364"/>
                    <a:pt x="1082679" y="547086"/>
                    <a:pt x="1037431" y="629354"/>
                  </a:cubicBezTo>
                  <a:cubicBezTo>
                    <a:pt x="992183" y="711623"/>
                    <a:pt x="920198" y="784636"/>
                    <a:pt x="846157" y="851479"/>
                  </a:cubicBezTo>
                  <a:cubicBezTo>
                    <a:pt x="772115" y="918323"/>
                    <a:pt x="680591" y="962542"/>
                    <a:pt x="593181" y="1030413"/>
                  </a:cubicBezTo>
                  <a:cubicBezTo>
                    <a:pt x="505770" y="1098285"/>
                    <a:pt x="402934" y="1181582"/>
                    <a:pt x="321694" y="1258709"/>
                  </a:cubicBezTo>
                  <a:cubicBezTo>
                    <a:pt x="281075" y="1297272"/>
                    <a:pt x="244311" y="1334293"/>
                    <a:pt x="209089" y="1372471"/>
                  </a:cubicBezTo>
                  <a:lnTo>
                    <a:pt x="159087" y="1430869"/>
                  </a:lnTo>
                  <a:lnTo>
                    <a:pt x="143715" y="1354609"/>
                  </a:lnTo>
                  <a:cubicBezTo>
                    <a:pt x="133380" y="1294613"/>
                    <a:pt x="124431" y="1234527"/>
                    <a:pt x="116895" y="1179710"/>
                  </a:cubicBezTo>
                  <a:cubicBezTo>
                    <a:pt x="101821" y="1070075"/>
                    <a:pt x="109288" y="968703"/>
                    <a:pt x="88421" y="871159"/>
                  </a:cubicBezTo>
                  <a:cubicBezTo>
                    <a:pt x="72771" y="798002"/>
                    <a:pt x="53536" y="724111"/>
                    <a:pt x="24384" y="657852"/>
                  </a:cubicBezTo>
                  <a:lnTo>
                    <a:pt x="0" y="610560"/>
                  </a:lnTo>
                  <a:lnTo>
                    <a:pt x="27745" y="553240"/>
                  </a:lnTo>
                  <a:cubicBezTo>
                    <a:pt x="91278" y="439044"/>
                    <a:pt x="171297" y="340900"/>
                    <a:pt x="259993" y="265316"/>
                  </a:cubicBezTo>
                  <a:cubicBezTo>
                    <a:pt x="378254" y="164537"/>
                    <a:pt x="520167" y="113119"/>
                    <a:pt x="679563" y="67872"/>
                  </a:cubicBezTo>
                  <a:lnTo>
                    <a:pt x="1012750" y="12340"/>
                  </a:lnTo>
                  <a:cubicBezTo>
                    <a:pt x="1088849" y="1028"/>
                    <a:pt x="1112501" y="514"/>
                    <a:pt x="1136153" y="0"/>
                  </a:cubicBezTo>
                  <a:close/>
                </a:path>
              </a:pathLst>
            </a:custGeom>
            <a:solidFill>
              <a:srgbClr val="A7B963"/>
            </a:solidFill>
            <a:ln w="38100" cap="flat" cmpd="sng" algn="ctr">
              <a:solidFill>
                <a:schemeClr val="bg1"/>
              </a:solidFill>
              <a:prstDash val="solid"/>
            </a:ln>
            <a:effectLst/>
          </p:spPr>
          <p:txBody>
            <a:bodyPr wrap="square" lIns="121908" tIns="0" rIns="121908" bIns="335966" rtlCol="0" anchor="ctr">
              <a:noAutofit/>
            </a:bodyPr>
            <a:lstStyle/>
            <a:p>
              <a:pPr algn="ctr" defTabSz="1218565" fontAlgn="base">
                <a:spcBef>
                  <a:spcPct val="0"/>
                </a:spcBef>
                <a:spcAft>
                  <a:spcPct val="0"/>
                </a:spcAft>
                <a:defRPr/>
              </a:pPr>
              <a:r>
                <a:rPr lang="en-US" altLang="zh-CN" sz="2800" kern="0" dirty="0">
                  <a:solidFill>
                    <a:srgbClr val="FFFFFF"/>
                  </a:solidFill>
                  <a:latin typeface="Stencil Std" panose="04020904080802020404" pitchFamily="82" charset="0"/>
                </a:rPr>
                <a:t>1</a:t>
              </a:r>
              <a:endParaRPr lang="zh-CN" altLang="en-US" sz="2800" kern="0" dirty="0">
                <a:solidFill>
                  <a:srgbClr val="FFFFFF"/>
                </a:solidFill>
                <a:latin typeface="Stencil Std" panose="04020904080802020404" pitchFamily="82" charset="0"/>
              </a:endParaRPr>
            </a:p>
          </p:txBody>
        </p:sp>
        <p:sp>
          <p:nvSpPr>
            <p:cNvPr id="12" name="14"/>
            <p:cNvSpPr/>
            <p:nvPr/>
          </p:nvSpPr>
          <p:spPr>
            <a:xfrm rot="14400000">
              <a:off x="4436291" y="3286199"/>
              <a:ext cx="1514871" cy="1907578"/>
            </a:xfrm>
            <a:custGeom>
              <a:avLst/>
              <a:gdLst>
                <a:gd name="connsiteX0" fmla="*/ 1037431 w 1136153"/>
                <a:gd name="connsiteY0" fmla="*/ 629354 h 1430870"/>
                <a:gd name="connsiteX1" fmla="*/ 846156 w 1136153"/>
                <a:gd name="connsiteY1" fmla="*/ 851479 h 1430870"/>
                <a:gd name="connsiteX2" fmla="*/ 593181 w 1136153"/>
                <a:gd name="connsiteY2" fmla="*/ 1030414 h 1430870"/>
                <a:gd name="connsiteX3" fmla="*/ 321694 w 1136153"/>
                <a:gd name="connsiteY3" fmla="*/ 1258709 h 1430870"/>
                <a:gd name="connsiteX4" fmla="*/ 209089 w 1136153"/>
                <a:gd name="connsiteY4" fmla="*/ 1372471 h 1430870"/>
                <a:gd name="connsiteX5" fmla="*/ 159087 w 1136153"/>
                <a:gd name="connsiteY5" fmla="*/ 1430870 h 1430870"/>
                <a:gd name="connsiteX6" fmla="*/ 143715 w 1136153"/>
                <a:gd name="connsiteY6" fmla="*/ 1354609 h 1430870"/>
                <a:gd name="connsiteX7" fmla="*/ 116894 w 1136153"/>
                <a:gd name="connsiteY7" fmla="*/ 1179710 h 1430870"/>
                <a:gd name="connsiteX8" fmla="*/ 88421 w 1136153"/>
                <a:gd name="connsiteY8" fmla="*/ 871159 h 1430870"/>
                <a:gd name="connsiteX9" fmla="*/ 24384 w 1136153"/>
                <a:gd name="connsiteY9" fmla="*/ 657852 h 1430870"/>
                <a:gd name="connsiteX10" fmla="*/ 0 w 1136153"/>
                <a:gd name="connsiteY10" fmla="*/ 610560 h 1430870"/>
                <a:gd name="connsiteX11" fmla="*/ 27745 w 1136153"/>
                <a:gd name="connsiteY11" fmla="*/ 553240 h 1430870"/>
                <a:gd name="connsiteX12" fmla="*/ 259993 w 1136153"/>
                <a:gd name="connsiteY12" fmla="*/ 265316 h 1430870"/>
                <a:gd name="connsiteX13" fmla="*/ 679563 w 1136153"/>
                <a:gd name="connsiteY13" fmla="*/ 67872 h 1430870"/>
                <a:gd name="connsiteX14" fmla="*/ 1012750 w 1136153"/>
                <a:gd name="connsiteY14" fmla="*/ 12340 h 1430870"/>
                <a:gd name="connsiteX15" fmla="*/ 1136153 w 1136153"/>
                <a:gd name="connsiteY15" fmla="*/ 0 h 1430870"/>
                <a:gd name="connsiteX16" fmla="*/ 1129983 w 1136153"/>
                <a:gd name="connsiteY16" fmla="*/ 86382 h 1430870"/>
                <a:gd name="connsiteX17" fmla="*/ 1117643 w 1136153"/>
                <a:gd name="connsiteY17" fmla="*/ 357868 h 1430870"/>
                <a:gd name="connsiteX18" fmla="*/ 1037431 w 1136153"/>
                <a:gd name="connsiteY18" fmla="*/ 629354 h 143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6153" h="1430870">
                  <a:moveTo>
                    <a:pt x="1037431" y="629354"/>
                  </a:moveTo>
                  <a:cubicBezTo>
                    <a:pt x="992183" y="711623"/>
                    <a:pt x="920198" y="784636"/>
                    <a:pt x="846156" y="851479"/>
                  </a:cubicBezTo>
                  <a:cubicBezTo>
                    <a:pt x="772115" y="918323"/>
                    <a:pt x="680591" y="962542"/>
                    <a:pt x="593181" y="1030414"/>
                  </a:cubicBezTo>
                  <a:cubicBezTo>
                    <a:pt x="505770" y="1098285"/>
                    <a:pt x="402935" y="1181582"/>
                    <a:pt x="321694" y="1258709"/>
                  </a:cubicBezTo>
                  <a:cubicBezTo>
                    <a:pt x="281074" y="1297272"/>
                    <a:pt x="244310" y="1334293"/>
                    <a:pt x="209089" y="1372471"/>
                  </a:cubicBezTo>
                  <a:lnTo>
                    <a:pt x="159087" y="1430870"/>
                  </a:lnTo>
                  <a:lnTo>
                    <a:pt x="143715" y="1354609"/>
                  </a:lnTo>
                  <a:cubicBezTo>
                    <a:pt x="133379" y="1294613"/>
                    <a:pt x="124431" y="1234528"/>
                    <a:pt x="116894" y="1179710"/>
                  </a:cubicBezTo>
                  <a:cubicBezTo>
                    <a:pt x="101821" y="1070075"/>
                    <a:pt x="109288" y="968703"/>
                    <a:pt x="88421" y="871159"/>
                  </a:cubicBezTo>
                  <a:cubicBezTo>
                    <a:pt x="72771" y="798002"/>
                    <a:pt x="53536" y="724111"/>
                    <a:pt x="24384" y="657852"/>
                  </a:cubicBezTo>
                  <a:lnTo>
                    <a:pt x="0" y="610560"/>
                  </a:lnTo>
                  <a:lnTo>
                    <a:pt x="27745" y="553240"/>
                  </a:lnTo>
                  <a:cubicBezTo>
                    <a:pt x="91278" y="439044"/>
                    <a:pt x="171297" y="340900"/>
                    <a:pt x="259993" y="265316"/>
                  </a:cubicBezTo>
                  <a:cubicBezTo>
                    <a:pt x="378254" y="164537"/>
                    <a:pt x="520167" y="113119"/>
                    <a:pt x="679563" y="67872"/>
                  </a:cubicBezTo>
                  <a:lnTo>
                    <a:pt x="1012750" y="12340"/>
                  </a:lnTo>
                  <a:cubicBezTo>
                    <a:pt x="1088849" y="1028"/>
                    <a:pt x="1112501" y="514"/>
                    <a:pt x="1136153" y="0"/>
                  </a:cubicBezTo>
                  <a:cubicBezTo>
                    <a:pt x="1134096" y="28794"/>
                    <a:pt x="1133068" y="26737"/>
                    <a:pt x="1129983" y="86382"/>
                  </a:cubicBezTo>
                  <a:cubicBezTo>
                    <a:pt x="1126898" y="146027"/>
                    <a:pt x="1133068" y="267373"/>
                    <a:pt x="1117643" y="357868"/>
                  </a:cubicBezTo>
                  <a:cubicBezTo>
                    <a:pt x="1102217" y="448363"/>
                    <a:pt x="1082679" y="547086"/>
                    <a:pt x="1037431" y="629354"/>
                  </a:cubicBezTo>
                  <a:close/>
                </a:path>
              </a:pathLst>
            </a:custGeom>
            <a:solidFill>
              <a:srgbClr val="F76B47"/>
            </a:solidFill>
            <a:ln w="38100" cap="flat" cmpd="sng" algn="ctr">
              <a:solidFill>
                <a:schemeClr val="bg1"/>
              </a:solidFill>
              <a:prstDash val="solid"/>
            </a:ln>
            <a:effectLst/>
          </p:spPr>
          <p:txBody>
            <a:bodyPr wrap="square" lIns="121908" tIns="0" rIns="121908" bIns="335966" rtlCol="0" anchor="ctr">
              <a:noAutofit/>
            </a:bodyPr>
            <a:lstStyle/>
            <a:p>
              <a:pPr algn="ctr" fontAlgn="base">
                <a:spcBef>
                  <a:spcPct val="0"/>
                </a:spcBef>
                <a:spcAft>
                  <a:spcPct val="0"/>
                </a:spcAft>
              </a:pPr>
              <a:r>
                <a:rPr lang="en-US" altLang="zh-CN" sz="2800" kern="0" dirty="0">
                  <a:solidFill>
                    <a:srgbClr val="FFFFFF"/>
                  </a:solidFill>
                  <a:latin typeface="Stencil Std" panose="04020904080802020404" pitchFamily="82" charset="0"/>
                </a:rPr>
                <a:t>6</a:t>
              </a:r>
              <a:endParaRPr lang="zh-CN" altLang="en-US" sz="2800" kern="0" dirty="0">
                <a:solidFill>
                  <a:srgbClr val="FFFFFF"/>
                </a:solidFill>
                <a:latin typeface="Stencil Std" panose="04020904080802020404" pitchFamily="82" charset="0"/>
              </a:endParaRPr>
            </a:p>
          </p:txBody>
        </p:sp>
      </p:grpSp>
      <p:sp>
        <p:nvSpPr>
          <p:cNvPr id="13" name="Rectangle 191"/>
          <p:cNvSpPr/>
          <p:nvPr/>
        </p:nvSpPr>
        <p:spPr>
          <a:xfrm>
            <a:off x="5174664" y="1900057"/>
            <a:ext cx="6140866" cy="1252651"/>
          </a:xfrm>
          <a:prstGeom prst="rect">
            <a:avLst/>
          </a:prstGeom>
        </p:spPr>
        <p:txBody>
          <a:bodyPr wrap="square">
            <a:spAutoFit/>
          </a:bodyPr>
          <a:lstStyle/>
          <a:p>
            <a:pPr>
              <a:lnSpc>
                <a:spcPct val="130000"/>
              </a:lnSpc>
            </a:pPr>
            <a:r>
              <a:rPr lang="en-US" sz="16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Data Description</a:t>
            </a:r>
            <a:endParaRPr lang="en-US" sz="16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ct val="130000"/>
              </a:lnSpc>
            </a:pPr>
            <a:endPar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ct val="130000"/>
              </a:lnSpc>
            </a:pP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Assertively unleash flexible technology whereas equity invested internal or "organic" sources. Collaboratively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disintermediate</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maintainable leadership with team building internal or "organic" sources. Globally deploy enterprise-wide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vortals</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for magnetic quality vectors. </a:t>
            </a:r>
            <a:endPar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1"/>
          <p:cNvSpPr txBox="1"/>
          <p:nvPr/>
        </p:nvSpPr>
        <p:spPr>
          <a:xfrm>
            <a:off x="5174664" y="3630306"/>
            <a:ext cx="447558" cy="369332"/>
          </a:xfrm>
          <a:prstGeom prst="rect">
            <a:avLst/>
          </a:prstGeom>
          <a:noFill/>
        </p:spPr>
        <p:txBody>
          <a:bodyPr wrap="none" rtlCol="0">
            <a:spAutoFit/>
          </a:bodyPr>
          <a:lstStyle/>
          <a:p>
            <a:r>
              <a:rPr lang="en-US"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01</a:t>
            </a:r>
            <a:endParaRPr lang="en-US"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Isosceles Triangle 193"/>
          <p:cNvSpPr/>
          <p:nvPr/>
        </p:nvSpPr>
        <p:spPr>
          <a:xfrm rot="5400000" flipH="1">
            <a:off x="5628807" y="3761957"/>
            <a:ext cx="109728" cy="9144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94"/>
          <p:cNvSpPr/>
          <p:nvPr/>
        </p:nvSpPr>
        <p:spPr>
          <a:xfrm>
            <a:off x="5817614" y="3630306"/>
            <a:ext cx="2387336" cy="1142620"/>
          </a:xfrm>
          <a:prstGeom prst="rect">
            <a:avLst/>
          </a:prstGeom>
        </p:spPr>
        <p:txBody>
          <a:bodyPr wrap="square">
            <a:spAutoFit/>
          </a:bodyPr>
          <a:lstStyle/>
          <a:p>
            <a:pPr>
              <a:lnSpc>
                <a:spcPct val="130000"/>
              </a:lnSpc>
            </a:pPr>
            <a:r>
              <a:rPr lang="en-US" sz="105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EASY OPTIONS</a:t>
            </a:r>
            <a:endParaRPr lang="en-US" sz="105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ct val="130000"/>
              </a:lnSpc>
            </a:pPr>
            <a:endPar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ct val="130000"/>
              </a:lnSpc>
            </a:pPr>
            <a:r>
              <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Assertively unleash flexible technology whereas equity invested internal.</a:t>
            </a:r>
            <a:endPar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4"/>
          <p:cNvSpPr txBox="1"/>
          <p:nvPr/>
        </p:nvSpPr>
        <p:spPr>
          <a:xfrm>
            <a:off x="5174664" y="4940243"/>
            <a:ext cx="447558" cy="369332"/>
          </a:xfrm>
          <a:prstGeom prst="rect">
            <a:avLst/>
          </a:prstGeom>
          <a:noFill/>
        </p:spPr>
        <p:txBody>
          <a:bodyPr wrap="none" rtlCol="0">
            <a:spAutoFit/>
          </a:bodyPr>
          <a:lstStyle/>
          <a:p>
            <a:r>
              <a:rPr lang="en-US"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03</a:t>
            </a:r>
            <a:endParaRPr lang="en-US"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Isosceles Triangle 199"/>
          <p:cNvSpPr/>
          <p:nvPr/>
        </p:nvSpPr>
        <p:spPr>
          <a:xfrm rot="5400000" flipH="1">
            <a:off x="5628807" y="5071894"/>
            <a:ext cx="109728" cy="9144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00"/>
          <p:cNvSpPr/>
          <p:nvPr/>
        </p:nvSpPr>
        <p:spPr>
          <a:xfrm>
            <a:off x="5817614" y="4940243"/>
            <a:ext cx="2387336" cy="1142620"/>
          </a:xfrm>
          <a:prstGeom prst="rect">
            <a:avLst/>
          </a:prstGeom>
        </p:spPr>
        <p:txBody>
          <a:bodyPr wrap="square">
            <a:spAutoFit/>
          </a:bodyPr>
          <a:lstStyle/>
          <a:p>
            <a:pPr>
              <a:lnSpc>
                <a:spcPct val="130000"/>
              </a:lnSpc>
            </a:pPr>
            <a:r>
              <a:rPr lang="en-US" sz="105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CONSULTING</a:t>
            </a:r>
            <a:endParaRPr lang="en-US" sz="105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ct val="130000"/>
              </a:lnSpc>
            </a:pPr>
            <a:endPar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ct val="130000"/>
              </a:lnSpc>
            </a:pPr>
            <a:r>
              <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Assertively unleash flexible technology whereas equity invested internal.</a:t>
            </a:r>
            <a:endPar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7"/>
          <p:cNvSpPr txBox="1"/>
          <p:nvPr/>
        </p:nvSpPr>
        <p:spPr>
          <a:xfrm>
            <a:off x="8285244" y="3630306"/>
            <a:ext cx="447558" cy="369332"/>
          </a:xfrm>
          <a:prstGeom prst="rect">
            <a:avLst/>
          </a:prstGeom>
          <a:noFill/>
        </p:spPr>
        <p:txBody>
          <a:bodyPr wrap="none" rtlCol="0">
            <a:spAutoFit/>
          </a:bodyPr>
          <a:lstStyle/>
          <a:p>
            <a:r>
              <a:rPr lang="en-US"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02</a:t>
            </a:r>
            <a:endParaRPr lang="en-US"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Isosceles Triangle 205"/>
          <p:cNvSpPr/>
          <p:nvPr/>
        </p:nvSpPr>
        <p:spPr>
          <a:xfrm rot="5400000" flipH="1">
            <a:off x="8739387" y="3761957"/>
            <a:ext cx="109728" cy="9144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06"/>
          <p:cNvSpPr/>
          <p:nvPr/>
        </p:nvSpPr>
        <p:spPr>
          <a:xfrm>
            <a:off x="8928194" y="3630306"/>
            <a:ext cx="2387336" cy="1142620"/>
          </a:xfrm>
          <a:prstGeom prst="rect">
            <a:avLst/>
          </a:prstGeom>
        </p:spPr>
        <p:txBody>
          <a:bodyPr wrap="square">
            <a:spAutoFit/>
          </a:bodyPr>
          <a:lstStyle/>
          <a:p>
            <a:pPr>
              <a:lnSpc>
                <a:spcPct val="130000"/>
              </a:lnSpc>
            </a:pPr>
            <a:r>
              <a:rPr lang="en-US" sz="105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FREE IMAGE</a:t>
            </a:r>
            <a:endParaRPr lang="en-US" sz="105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ct val="130000"/>
              </a:lnSpc>
            </a:pPr>
            <a:endPar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ct val="130000"/>
              </a:lnSpc>
            </a:pPr>
            <a:r>
              <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Assertively unleash flexible technology whereas equity invested internal.</a:t>
            </a:r>
            <a:endPar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0"/>
          <p:cNvSpPr txBox="1"/>
          <p:nvPr/>
        </p:nvSpPr>
        <p:spPr>
          <a:xfrm>
            <a:off x="8285244" y="4940243"/>
            <a:ext cx="447558" cy="369332"/>
          </a:xfrm>
          <a:prstGeom prst="rect">
            <a:avLst/>
          </a:prstGeom>
          <a:noFill/>
        </p:spPr>
        <p:txBody>
          <a:bodyPr wrap="none" rtlCol="0">
            <a:spAutoFit/>
          </a:bodyPr>
          <a:lstStyle/>
          <a:p>
            <a:r>
              <a:rPr lang="en-US"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04</a:t>
            </a:r>
            <a:endParaRPr lang="en-US"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Isosceles Triangle 208"/>
          <p:cNvSpPr/>
          <p:nvPr/>
        </p:nvSpPr>
        <p:spPr>
          <a:xfrm rot="5400000" flipH="1">
            <a:off x="8739387" y="5071894"/>
            <a:ext cx="109728" cy="9144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09"/>
          <p:cNvSpPr/>
          <p:nvPr/>
        </p:nvSpPr>
        <p:spPr>
          <a:xfrm>
            <a:off x="8928194" y="4940243"/>
            <a:ext cx="2387336" cy="1142620"/>
          </a:xfrm>
          <a:prstGeom prst="rect">
            <a:avLst/>
          </a:prstGeom>
        </p:spPr>
        <p:txBody>
          <a:bodyPr wrap="square">
            <a:spAutoFit/>
          </a:bodyPr>
          <a:lstStyle/>
          <a:p>
            <a:pPr>
              <a:lnSpc>
                <a:spcPct val="130000"/>
              </a:lnSpc>
            </a:pPr>
            <a:r>
              <a:rPr lang="en-US" sz="105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BUSINESS PROJECT</a:t>
            </a:r>
            <a:endParaRPr lang="en-US" sz="105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ct val="130000"/>
              </a:lnSpc>
            </a:pPr>
            <a:endPar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ct val="130000"/>
              </a:lnSpc>
            </a:pPr>
            <a:r>
              <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Assertively unleash flexible technology whereas equity invested internal.</a:t>
            </a:r>
            <a:endPar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0-#ppt_h/2"/>
                                          </p:val>
                                        </p:tav>
                                        <p:tav tm="100000">
                                          <p:val>
                                            <p:strVal val="#ppt_y"/>
                                          </p:val>
                                        </p:tav>
                                      </p:tavLst>
                                    </p:anim>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250"/>
                                        <p:tgtEl>
                                          <p:spTgt spid="13"/>
                                        </p:tgtEl>
                                      </p:cBhvr>
                                    </p:animEffect>
                                    <p:anim calcmode="lin" valueType="num">
                                      <p:cBhvr>
                                        <p:cTn id="19" dur="250" fill="hold"/>
                                        <p:tgtEl>
                                          <p:spTgt spid="13"/>
                                        </p:tgtEl>
                                        <p:attrNameLst>
                                          <p:attrName>ppt_x</p:attrName>
                                        </p:attrNameLst>
                                      </p:cBhvr>
                                      <p:tavLst>
                                        <p:tav tm="0">
                                          <p:val>
                                            <p:strVal val="#ppt_x"/>
                                          </p:val>
                                        </p:tav>
                                        <p:tav tm="100000">
                                          <p:val>
                                            <p:strVal val="#ppt_x"/>
                                          </p:val>
                                        </p:tav>
                                      </p:tavLst>
                                    </p:anim>
                                    <p:anim calcmode="lin" valueType="num">
                                      <p:cBhvr>
                                        <p:cTn id="20" dur="250" fill="hold"/>
                                        <p:tgtEl>
                                          <p:spTgt spid="1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250"/>
                                        <p:tgtEl>
                                          <p:spTgt spid="14"/>
                                        </p:tgtEl>
                                      </p:cBhvr>
                                    </p:animEffect>
                                    <p:anim calcmode="lin" valueType="num">
                                      <p:cBhvr>
                                        <p:cTn id="25" dur="250" fill="hold"/>
                                        <p:tgtEl>
                                          <p:spTgt spid="14"/>
                                        </p:tgtEl>
                                        <p:attrNameLst>
                                          <p:attrName>ppt_x</p:attrName>
                                        </p:attrNameLst>
                                      </p:cBhvr>
                                      <p:tavLst>
                                        <p:tav tm="0">
                                          <p:val>
                                            <p:strVal val="#ppt_x"/>
                                          </p:val>
                                        </p:tav>
                                        <p:tav tm="100000">
                                          <p:val>
                                            <p:strVal val="#ppt_x"/>
                                          </p:val>
                                        </p:tav>
                                      </p:tavLst>
                                    </p:anim>
                                    <p:anim calcmode="lin" valueType="num">
                                      <p:cBhvr>
                                        <p:cTn id="26" dur="250" fill="hold"/>
                                        <p:tgtEl>
                                          <p:spTgt spid="14"/>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250"/>
                                        <p:tgtEl>
                                          <p:spTgt spid="15"/>
                                        </p:tgtEl>
                                      </p:cBhvr>
                                    </p:animEffect>
                                    <p:anim calcmode="lin" valueType="num">
                                      <p:cBhvr>
                                        <p:cTn id="31" dur="250" fill="hold"/>
                                        <p:tgtEl>
                                          <p:spTgt spid="15"/>
                                        </p:tgtEl>
                                        <p:attrNameLst>
                                          <p:attrName>ppt_x</p:attrName>
                                        </p:attrNameLst>
                                      </p:cBhvr>
                                      <p:tavLst>
                                        <p:tav tm="0">
                                          <p:val>
                                            <p:strVal val="#ppt_x"/>
                                          </p:val>
                                        </p:tav>
                                        <p:tav tm="100000">
                                          <p:val>
                                            <p:strVal val="#ppt_x"/>
                                          </p:val>
                                        </p:tav>
                                      </p:tavLst>
                                    </p:anim>
                                    <p:anim calcmode="lin" valueType="num">
                                      <p:cBhvr>
                                        <p:cTn id="32" dur="250" fill="hold"/>
                                        <p:tgtEl>
                                          <p:spTgt spid="1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250"/>
                                        <p:tgtEl>
                                          <p:spTgt spid="16"/>
                                        </p:tgtEl>
                                      </p:cBhvr>
                                    </p:animEffect>
                                    <p:anim calcmode="lin" valueType="num">
                                      <p:cBhvr>
                                        <p:cTn id="37" dur="250" fill="hold"/>
                                        <p:tgtEl>
                                          <p:spTgt spid="16"/>
                                        </p:tgtEl>
                                        <p:attrNameLst>
                                          <p:attrName>ppt_x</p:attrName>
                                        </p:attrNameLst>
                                      </p:cBhvr>
                                      <p:tavLst>
                                        <p:tav tm="0">
                                          <p:val>
                                            <p:strVal val="#ppt_x"/>
                                          </p:val>
                                        </p:tav>
                                        <p:tav tm="100000">
                                          <p:val>
                                            <p:strVal val="#ppt_x"/>
                                          </p:val>
                                        </p:tav>
                                      </p:tavLst>
                                    </p:anim>
                                    <p:anim calcmode="lin" valueType="num">
                                      <p:cBhvr>
                                        <p:cTn id="38" dur="25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42" presetClass="entr" presetSubtype="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250"/>
                                        <p:tgtEl>
                                          <p:spTgt spid="17"/>
                                        </p:tgtEl>
                                      </p:cBhvr>
                                    </p:animEffect>
                                    <p:anim calcmode="lin" valueType="num">
                                      <p:cBhvr>
                                        <p:cTn id="43" dur="250" fill="hold"/>
                                        <p:tgtEl>
                                          <p:spTgt spid="17"/>
                                        </p:tgtEl>
                                        <p:attrNameLst>
                                          <p:attrName>ppt_x</p:attrName>
                                        </p:attrNameLst>
                                      </p:cBhvr>
                                      <p:tavLst>
                                        <p:tav tm="0">
                                          <p:val>
                                            <p:strVal val="#ppt_x"/>
                                          </p:val>
                                        </p:tav>
                                        <p:tav tm="100000">
                                          <p:val>
                                            <p:strVal val="#ppt_x"/>
                                          </p:val>
                                        </p:tav>
                                      </p:tavLst>
                                    </p:anim>
                                    <p:anim calcmode="lin" valueType="num">
                                      <p:cBhvr>
                                        <p:cTn id="44" dur="25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42" presetClass="entr" presetSubtype="0"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250"/>
                                        <p:tgtEl>
                                          <p:spTgt spid="18"/>
                                        </p:tgtEl>
                                      </p:cBhvr>
                                    </p:animEffect>
                                    <p:anim calcmode="lin" valueType="num">
                                      <p:cBhvr>
                                        <p:cTn id="49" dur="250" fill="hold"/>
                                        <p:tgtEl>
                                          <p:spTgt spid="18"/>
                                        </p:tgtEl>
                                        <p:attrNameLst>
                                          <p:attrName>ppt_x</p:attrName>
                                        </p:attrNameLst>
                                      </p:cBhvr>
                                      <p:tavLst>
                                        <p:tav tm="0">
                                          <p:val>
                                            <p:strVal val="#ppt_x"/>
                                          </p:val>
                                        </p:tav>
                                        <p:tav tm="100000">
                                          <p:val>
                                            <p:strVal val="#ppt_x"/>
                                          </p:val>
                                        </p:tav>
                                      </p:tavLst>
                                    </p:anim>
                                    <p:anim calcmode="lin" valueType="num">
                                      <p:cBhvr>
                                        <p:cTn id="50" dur="25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250"/>
                                        <p:tgtEl>
                                          <p:spTgt spid="19"/>
                                        </p:tgtEl>
                                      </p:cBhvr>
                                    </p:animEffect>
                                    <p:anim calcmode="lin" valueType="num">
                                      <p:cBhvr>
                                        <p:cTn id="55" dur="250" fill="hold"/>
                                        <p:tgtEl>
                                          <p:spTgt spid="19"/>
                                        </p:tgtEl>
                                        <p:attrNameLst>
                                          <p:attrName>ppt_x</p:attrName>
                                        </p:attrNameLst>
                                      </p:cBhvr>
                                      <p:tavLst>
                                        <p:tav tm="0">
                                          <p:val>
                                            <p:strVal val="#ppt_x"/>
                                          </p:val>
                                        </p:tav>
                                        <p:tav tm="100000">
                                          <p:val>
                                            <p:strVal val="#ppt_x"/>
                                          </p:val>
                                        </p:tav>
                                      </p:tavLst>
                                    </p:anim>
                                    <p:anim calcmode="lin" valueType="num">
                                      <p:cBhvr>
                                        <p:cTn id="56" dur="25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42" presetClass="entr" presetSubtype="0"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250"/>
                                        <p:tgtEl>
                                          <p:spTgt spid="20"/>
                                        </p:tgtEl>
                                      </p:cBhvr>
                                    </p:animEffect>
                                    <p:anim calcmode="lin" valueType="num">
                                      <p:cBhvr>
                                        <p:cTn id="61" dur="250" fill="hold"/>
                                        <p:tgtEl>
                                          <p:spTgt spid="20"/>
                                        </p:tgtEl>
                                        <p:attrNameLst>
                                          <p:attrName>ppt_x</p:attrName>
                                        </p:attrNameLst>
                                      </p:cBhvr>
                                      <p:tavLst>
                                        <p:tav tm="0">
                                          <p:val>
                                            <p:strVal val="#ppt_x"/>
                                          </p:val>
                                        </p:tav>
                                        <p:tav tm="100000">
                                          <p:val>
                                            <p:strVal val="#ppt_x"/>
                                          </p:val>
                                        </p:tav>
                                      </p:tavLst>
                                    </p:anim>
                                    <p:anim calcmode="lin" valueType="num">
                                      <p:cBhvr>
                                        <p:cTn id="62" dur="250" fill="hold"/>
                                        <p:tgtEl>
                                          <p:spTgt spid="2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42" presetClass="entr" presetSubtype="0"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250"/>
                                        <p:tgtEl>
                                          <p:spTgt spid="21"/>
                                        </p:tgtEl>
                                      </p:cBhvr>
                                    </p:animEffect>
                                    <p:anim calcmode="lin" valueType="num">
                                      <p:cBhvr>
                                        <p:cTn id="67" dur="250" fill="hold"/>
                                        <p:tgtEl>
                                          <p:spTgt spid="21"/>
                                        </p:tgtEl>
                                        <p:attrNameLst>
                                          <p:attrName>ppt_x</p:attrName>
                                        </p:attrNameLst>
                                      </p:cBhvr>
                                      <p:tavLst>
                                        <p:tav tm="0">
                                          <p:val>
                                            <p:strVal val="#ppt_x"/>
                                          </p:val>
                                        </p:tav>
                                        <p:tav tm="100000">
                                          <p:val>
                                            <p:strVal val="#ppt_x"/>
                                          </p:val>
                                        </p:tav>
                                      </p:tavLst>
                                    </p:anim>
                                    <p:anim calcmode="lin" valueType="num">
                                      <p:cBhvr>
                                        <p:cTn id="68" dur="250" fill="hold"/>
                                        <p:tgtEl>
                                          <p:spTgt spid="21"/>
                                        </p:tgtEl>
                                        <p:attrNameLst>
                                          <p:attrName>ppt_y</p:attrName>
                                        </p:attrNameLst>
                                      </p:cBhvr>
                                      <p:tavLst>
                                        <p:tav tm="0">
                                          <p:val>
                                            <p:strVal val="#ppt_y+.1"/>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250"/>
                                        <p:tgtEl>
                                          <p:spTgt spid="22"/>
                                        </p:tgtEl>
                                      </p:cBhvr>
                                    </p:animEffect>
                                    <p:anim calcmode="lin" valueType="num">
                                      <p:cBhvr>
                                        <p:cTn id="73" dur="250" fill="hold"/>
                                        <p:tgtEl>
                                          <p:spTgt spid="22"/>
                                        </p:tgtEl>
                                        <p:attrNameLst>
                                          <p:attrName>ppt_x</p:attrName>
                                        </p:attrNameLst>
                                      </p:cBhvr>
                                      <p:tavLst>
                                        <p:tav tm="0">
                                          <p:val>
                                            <p:strVal val="#ppt_x"/>
                                          </p:val>
                                        </p:tav>
                                        <p:tav tm="100000">
                                          <p:val>
                                            <p:strVal val="#ppt_x"/>
                                          </p:val>
                                        </p:tav>
                                      </p:tavLst>
                                    </p:anim>
                                    <p:anim calcmode="lin" valueType="num">
                                      <p:cBhvr>
                                        <p:cTn id="74" dur="250" fill="hold"/>
                                        <p:tgtEl>
                                          <p:spTgt spid="22"/>
                                        </p:tgtEl>
                                        <p:attrNameLst>
                                          <p:attrName>ppt_y</p:attrName>
                                        </p:attrNameLst>
                                      </p:cBhvr>
                                      <p:tavLst>
                                        <p:tav tm="0">
                                          <p:val>
                                            <p:strVal val="#ppt_y+.1"/>
                                          </p:val>
                                        </p:tav>
                                        <p:tav tm="100000">
                                          <p:val>
                                            <p:strVal val="#ppt_y"/>
                                          </p:val>
                                        </p:tav>
                                      </p:tavLst>
                                    </p:anim>
                                  </p:childTnLst>
                                </p:cTn>
                              </p:par>
                            </p:childTnLst>
                          </p:cTn>
                        </p:par>
                        <p:par>
                          <p:cTn id="75" fill="hold">
                            <p:stCondLst>
                              <p:cond delay="7000"/>
                            </p:stCondLst>
                            <p:childTnLst>
                              <p:par>
                                <p:cTn id="76" presetID="42" presetClass="entr" presetSubtype="0" fill="hold" grpId="0" nodeType="after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250"/>
                                        <p:tgtEl>
                                          <p:spTgt spid="23"/>
                                        </p:tgtEl>
                                      </p:cBhvr>
                                    </p:animEffect>
                                    <p:anim calcmode="lin" valueType="num">
                                      <p:cBhvr>
                                        <p:cTn id="79" dur="250" fill="hold"/>
                                        <p:tgtEl>
                                          <p:spTgt spid="23"/>
                                        </p:tgtEl>
                                        <p:attrNameLst>
                                          <p:attrName>ppt_x</p:attrName>
                                        </p:attrNameLst>
                                      </p:cBhvr>
                                      <p:tavLst>
                                        <p:tav tm="0">
                                          <p:val>
                                            <p:strVal val="#ppt_x"/>
                                          </p:val>
                                        </p:tav>
                                        <p:tav tm="100000">
                                          <p:val>
                                            <p:strVal val="#ppt_x"/>
                                          </p:val>
                                        </p:tav>
                                      </p:tavLst>
                                    </p:anim>
                                    <p:anim calcmode="lin" valueType="num">
                                      <p:cBhvr>
                                        <p:cTn id="80" dur="250" fill="hold"/>
                                        <p:tgtEl>
                                          <p:spTgt spid="23"/>
                                        </p:tgtEl>
                                        <p:attrNameLst>
                                          <p:attrName>ppt_y</p:attrName>
                                        </p:attrNameLst>
                                      </p:cBhvr>
                                      <p:tavLst>
                                        <p:tav tm="0">
                                          <p:val>
                                            <p:strVal val="#ppt_y+.1"/>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250"/>
                                        <p:tgtEl>
                                          <p:spTgt spid="24"/>
                                        </p:tgtEl>
                                      </p:cBhvr>
                                    </p:animEffect>
                                    <p:anim calcmode="lin" valueType="num">
                                      <p:cBhvr>
                                        <p:cTn id="85" dur="250" fill="hold"/>
                                        <p:tgtEl>
                                          <p:spTgt spid="24"/>
                                        </p:tgtEl>
                                        <p:attrNameLst>
                                          <p:attrName>ppt_x</p:attrName>
                                        </p:attrNameLst>
                                      </p:cBhvr>
                                      <p:tavLst>
                                        <p:tav tm="0">
                                          <p:val>
                                            <p:strVal val="#ppt_x"/>
                                          </p:val>
                                        </p:tav>
                                        <p:tav tm="100000">
                                          <p:val>
                                            <p:strVal val="#ppt_x"/>
                                          </p:val>
                                        </p:tav>
                                      </p:tavLst>
                                    </p:anim>
                                    <p:anim calcmode="lin" valueType="num">
                                      <p:cBhvr>
                                        <p:cTn id="86" dur="250" fill="hold"/>
                                        <p:tgtEl>
                                          <p:spTgt spid="24"/>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42"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250"/>
                                        <p:tgtEl>
                                          <p:spTgt spid="25"/>
                                        </p:tgtEl>
                                      </p:cBhvr>
                                    </p:animEffect>
                                    <p:anim calcmode="lin" valueType="num">
                                      <p:cBhvr>
                                        <p:cTn id="91" dur="250" fill="hold"/>
                                        <p:tgtEl>
                                          <p:spTgt spid="25"/>
                                        </p:tgtEl>
                                        <p:attrNameLst>
                                          <p:attrName>ppt_x</p:attrName>
                                        </p:attrNameLst>
                                      </p:cBhvr>
                                      <p:tavLst>
                                        <p:tav tm="0">
                                          <p:val>
                                            <p:strVal val="#ppt_x"/>
                                          </p:val>
                                        </p:tav>
                                        <p:tav tm="100000">
                                          <p:val>
                                            <p:strVal val="#ppt_x"/>
                                          </p:val>
                                        </p:tav>
                                      </p:tavLst>
                                    </p:anim>
                                    <p:anim calcmode="lin" valueType="num">
                                      <p:cBhvr>
                                        <p:cTn id="92" dur="25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P spid="16" grpId="0"/>
      <p:bldP spid="17" grpId="0"/>
      <p:bldP spid="18" grpId="0" animBg="1"/>
      <p:bldP spid="19" grpId="0"/>
      <p:bldP spid="20" grpId="0"/>
      <p:bldP spid="21" grpId="0" animBg="1"/>
      <p:bldP spid="22" grpId="0"/>
      <p:bldP spid="23" grpId="0"/>
      <p:bldP spid="24" grpId="0" animBg="1"/>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967564" y="309965"/>
            <a:ext cx="4277533" cy="666427"/>
            <a:chOff x="3781586" y="154983"/>
            <a:chExt cx="4277533" cy="666427"/>
          </a:xfrm>
        </p:grpSpPr>
        <p:sp>
          <p:nvSpPr>
            <p:cNvPr id="2" name="矩形: 圆角 1"/>
            <p:cNvSpPr/>
            <p:nvPr/>
          </p:nvSpPr>
          <p:spPr>
            <a:xfrm>
              <a:off x="3781586" y="154983"/>
              <a:ext cx="4277533" cy="666427"/>
            </a:xfrm>
            <a:prstGeom prst="roundRect">
              <a:avLst>
                <a:gd name="adj" fmla="val 50000"/>
              </a:avLst>
            </a:prstGeom>
            <a:noFill/>
            <a:ln>
              <a:solidFill>
                <a:srgbClr val="A7B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8"/>
            <p:cNvSpPr txBox="1">
              <a:spLocks noChangeArrowheads="1"/>
            </p:cNvSpPr>
            <p:nvPr/>
          </p:nvSpPr>
          <p:spPr bwMode="auto">
            <a:xfrm>
              <a:off x="4292690" y="272752"/>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7B963"/>
                  </a:solidFill>
                  <a:latin typeface="微软雅黑" panose="020B0503020204020204" pitchFamily="34" charset="-122"/>
                  <a:ea typeface="微软雅黑" panose="020B0503020204020204" pitchFamily="34" charset="-122"/>
                  <a:sym typeface="Arial" panose="020B0604020202020204" pitchFamily="34" charset="0"/>
                </a:rPr>
                <a:t>加入标题描述</a:t>
              </a:r>
              <a:endParaRPr lang="zh-CN" altLang="en-US" sz="2800" dirty="0">
                <a:solidFill>
                  <a:srgbClr val="A7B963"/>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5" name="Rectangle 10"/>
          <p:cNvSpPr/>
          <p:nvPr/>
        </p:nvSpPr>
        <p:spPr>
          <a:xfrm>
            <a:off x="3518502" y="4844379"/>
            <a:ext cx="2495448" cy="978114"/>
          </a:xfrm>
          <a:prstGeom prst="rect">
            <a:avLst/>
          </a:prstGeom>
        </p:spPr>
        <p:txBody>
          <a:bodyPr wrap="square" lIns="115214" tIns="57607" rIns="115214" bIns="57607">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ms-MY"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ndParaRPr>
          </a:p>
        </p:txBody>
      </p:sp>
      <p:sp>
        <p:nvSpPr>
          <p:cNvPr id="6" name="Rectangle 11"/>
          <p:cNvSpPr/>
          <p:nvPr/>
        </p:nvSpPr>
        <p:spPr>
          <a:xfrm>
            <a:off x="3568795" y="4364366"/>
            <a:ext cx="1540534" cy="485671"/>
          </a:xfrm>
          <a:prstGeom prst="rect">
            <a:avLst/>
          </a:prstGeom>
          <a:noFill/>
        </p:spPr>
        <p:txBody>
          <a:bodyPr wrap="square" lIns="115214" tIns="57607" rIns="115214" bIns="57607">
            <a:spAutoFit/>
          </a:bodyPr>
          <a:lstStyle/>
          <a:p>
            <a:r>
              <a:rPr lang="zh-CN" altLang="en-US" sz="2400" b="1" kern="0" dirty="0">
                <a:solidFill>
                  <a:schemeClr val="bg1">
                    <a:lumMod val="50000"/>
                  </a:schemeClr>
                </a:solidFill>
                <a:latin typeface="微软雅黑" panose="020B0503020204020204" pitchFamily="34" charset="-122"/>
                <a:ea typeface="微软雅黑" panose="020B0503020204020204" pitchFamily="34" charset="-122"/>
              </a:rPr>
              <a:t>标题</a:t>
            </a:r>
            <a:endParaRPr lang="ms-MY" altLang="zh-CN" sz="2400" b="1"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 name="Rectangle 12"/>
          <p:cNvSpPr/>
          <p:nvPr/>
        </p:nvSpPr>
        <p:spPr>
          <a:xfrm>
            <a:off x="8633213" y="4748376"/>
            <a:ext cx="2495448" cy="978114"/>
          </a:xfrm>
          <a:prstGeom prst="rect">
            <a:avLst/>
          </a:prstGeom>
        </p:spPr>
        <p:txBody>
          <a:bodyPr wrap="square" lIns="115214" tIns="57607" rIns="115214" bIns="57607">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ms-MY"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ndParaRPr>
          </a:p>
        </p:txBody>
      </p:sp>
      <p:sp>
        <p:nvSpPr>
          <p:cNvPr id="9" name="Rectangle 13"/>
          <p:cNvSpPr/>
          <p:nvPr/>
        </p:nvSpPr>
        <p:spPr>
          <a:xfrm>
            <a:off x="8660647" y="4268363"/>
            <a:ext cx="1540534" cy="485671"/>
          </a:xfrm>
          <a:prstGeom prst="rect">
            <a:avLst/>
          </a:prstGeom>
          <a:noFill/>
        </p:spPr>
        <p:txBody>
          <a:bodyPr wrap="square" lIns="115214" tIns="57607" rIns="115214" bIns="57607">
            <a:spAutoFit/>
          </a:bodyPr>
          <a:lstStyle/>
          <a:p>
            <a:r>
              <a:rPr lang="zh-CN" altLang="en-US" sz="2400" b="1" kern="0" dirty="0">
                <a:solidFill>
                  <a:schemeClr val="bg1">
                    <a:lumMod val="50000"/>
                  </a:schemeClr>
                </a:solidFill>
                <a:latin typeface="微软雅黑" panose="020B0503020204020204" pitchFamily="34" charset="-122"/>
                <a:ea typeface="微软雅黑" panose="020B0503020204020204" pitchFamily="34" charset="-122"/>
              </a:rPr>
              <a:t>标题</a:t>
            </a:r>
            <a:endParaRPr lang="ms-MY" altLang="zh-CN" sz="2400" b="1"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Rectangle 14"/>
          <p:cNvSpPr/>
          <p:nvPr/>
        </p:nvSpPr>
        <p:spPr>
          <a:xfrm>
            <a:off x="3545936" y="2706367"/>
            <a:ext cx="2495448" cy="978114"/>
          </a:xfrm>
          <a:prstGeom prst="rect">
            <a:avLst/>
          </a:prstGeom>
        </p:spPr>
        <p:txBody>
          <a:bodyPr wrap="square" lIns="115214" tIns="57607" rIns="115214" bIns="57607">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ms-MY"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ndParaRPr>
          </a:p>
        </p:txBody>
      </p:sp>
      <p:sp>
        <p:nvSpPr>
          <p:cNvPr id="11" name="Rectangle 15"/>
          <p:cNvSpPr/>
          <p:nvPr/>
        </p:nvSpPr>
        <p:spPr>
          <a:xfrm>
            <a:off x="3596230" y="2226354"/>
            <a:ext cx="1540534" cy="485671"/>
          </a:xfrm>
          <a:prstGeom prst="rect">
            <a:avLst/>
          </a:prstGeom>
          <a:noFill/>
        </p:spPr>
        <p:txBody>
          <a:bodyPr wrap="square" lIns="115214" tIns="57607" rIns="115214" bIns="57607">
            <a:spAutoFit/>
          </a:bodyPr>
          <a:lstStyle/>
          <a:p>
            <a:r>
              <a:rPr lang="zh-CN" altLang="en-US" sz="2400" b="1" kern="0" dirty="0">
                <a:solidFill>
                  <a:schemeClr val="bg1">
                    <a:lumMod val="50000"/>
                  </a:schemeClr>
                </a:solidFill>
                <a:latin typeface="微软雅黑" panose="020B0503020204020204" pitchFamily="34" charset="-122"/>
                <a:ea typeface="微软雅黑" panose="020B0503020204020204" pitchFamily="34" charset="-122"/>
              </a:rPr>
              <a:t>标题</a:t>
            </a:r>
            <a:endParaRPr lang="ms-MY" altLang="zh-CN" sz="2400" b="1"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Rectangle 16"/>
          <p:cNvSpPr/>
          <p:nvPr/>
        </p:nvSpPr>
        <p:spPr>
          <a:xfrm>
            <a:off x="8660647" y="2706367"/>
            <a:ext cx="2495448" cy="978114"/>
          </a:xfrm>
          <a:prstGeom prst="rect">
            <a:avLst/>
          </a:prstGeom>
        </p:spPr>
        <p:txBody>
          <a:bodyPr wrap="square" lIns="115214" tIns="57607" rIns="115214" bIns="57607">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ms-MY"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ndParaRPr>
          </a:p>
        </p:txBody>
      </p:sp>
      <p:sp>
        <p:nvSpPr>
          <p:cNvPr id="13" name="Rectangle 17"/>
          <p:cNvSpPr/>
          <p:nvPr/>
        </p:nvSpPr>
        <p:spPr>
          <a:xfrm>
            <a:off x="8688081" y="2226354"/>
            <a:ext cx="1540534" cy="485671"/>
          </a:xfrm>
          <a:prstGeom prst="rect">
            <a:avLst/>
          </a:prstGeom>
          <a:noFill/>
        </p:spPr>
        <p:txBody>
          <a:bodyPr wrap="square" lIns="115214" tIns="57607" rIns="115214" bIns="57607">
            <a:spAutoFit/>
          </a:bodyPr>
          <a:lstStyle/>
          <a:p>
            <a:r>
              <a:rPr lang="zh-CN" altLang="en-US" sz="2400" b="1" kern="0" dirty="0">
                <a:solidFill>
                  <a:schemeClr val="bg1">
                    <a:lumMod val="50000"/>
                  </a:schemeClr>
                </a:solidFill>
                <a:latin typeface="微软雅黑" panose="020B0503020204020204" pitchFamily="34" charset="-122"/>
                <a:ea typeface="微软雅黑" panose="020B0503020204020204" pitchFamily="34" charset="-122"/>
              </a:rPr>
              <a:t>标题</a:t>
            </a:r>
            <a:endParaRPr lang="ms-MY" altLang="zh-CN" sz="2400" b="1" kern="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4" name="Group 21"/>
          <p:cNvGrpSpPr/>
          <p:nvPr/>
        </p:nvGrpSpPr>
        <p:grpSpPr>
          <a:xfrm>
            <a:off x="1215725" y="2081446"/>
            <a:ext cx="2275343" cy="1763958"/>
            <a:chOff x="665329" y="1352550"/>
            <a:chExt cx="1805728" cy="1400104"/>
          </a:xfrm>
        </p:grpSpPr>
        <p:graphicFrame>
          <p:nvGraphicFramePr>
            <p:cNvPr id="15" name="Chart 3"/>
            <p:cNvGraphicFramePr/>
            <p:nvPr/>
          </p:nvGraphicFramePr>
          <p:xfrm>
            <a:off x="665329" y="1352550"/>
            <a:ext cx="1805728" cy="1400104"/>
          </p:xfrm>
          <a:graphic>
            <a:graphicData uri="http://schemas.openxmlformats.org/drawingml/2006/chart">
              <c:chart xmlns:c="http://schemas.openxmlformats.org/drawingml/2006/chart" xmlns:r="http://schemas.openxmlformats.org/officeDocument/2006/relationships" r:id="rId1"/>
            </a:graphicData>
          </a:graphic>
        </p:graphicFrame>
        <p:sp>
          <p:nvSpPr>
            <p:cNvPr id="16" name="Rectangle 23"/>
            <p:cNvSpPr/>
            <p:nvPr/>
          </p:nvSpPr>
          <p:spPr>
            <a:xfrm>
              <a:off x="1023257" y="1823796"/>
              <a:ext cx="1121230" cy="464153"/>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ms-MY" sz="3200" b="0" i="0" u="none" strike="noStrike" kern="0" cap="none" spc="0" normalizeH="0" baseline="0" noProof="0" dirty="0">
                  <a:ln>
                    <a:noFill/>
                  </a:ln>
                  <a:solidFill>
                    <a:schemeClr val="bg1">
                      <a:lumMod val="50000"/>
                    </a:schemeClr>
                  </a:solidFill>
                  <a:effectLst/>
                  <a:uLnTx/>
                  <a:uFillTx/>
                  <a:latin typeface="微软雅黑" panose="020B0503020204020204" pitchFamily="34" charset="-122"/>
                </a:rPr>
                <a:t>60%</a:t>
              </a:r>
              <a:endParaRPr kumimoji="0" lang="ms-MY" sz="32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ndParaRPr>
            </a:p>
          </p:txBody>
        </p:sp>
      </p:grpSp>
      <p:grpSp>
        <p:nvGrpSpPr>
          <p:cNvPr id="17" name="Group 27"/>
          <p:cNvGrpSpPr/>
          <p:nvPr/>
        </p:nvGrpSpPr>
        <p:grpSpPr>
          <a:xfrm>
            <a:off x="1215725" y="4205235"/>
            <a:ext cx="2275343" cy="1763958"/>
            <a:chOff x="665329" y="3283643"/>
            <a:chExt cx="1805728" cy="1400104"/>
          </a:xfrm>
        </p:grpSpPr>
        <p:graphicFrame>
          <p:nvGraphicFramePr>
            <p:cNvPr id="18" name="Chart 7"/>
            <p:cNvGraphicFramePr/>
            <p:nvPr/>
          </p:nvGraphicFramePr>
          <p:xfrm>
            <a:off x="665329" y="3283643"/>
            <a:ext cx="1805728" cy="1400104"/>
          </p:xfrm>
          <a:graphic>
            <a:graphicData uri="http://schemas.openxmlformats.org/drawingml/2006/chart">
              <c:chart xmlns:c="http://schemas.openxmlformats.org/drawingml/2006/chart" xmlns:r="http://schemas.openxmlformats.org/officeDocument/2006/relationships" r:id="rId2"/>
            </a:graphicData>
          </a:graphic>
        </p:graphicFrame>
        <p:sp>
          <p:nvSpPr>
            <p:cNvPr id="19" name="Rectangle 25"/>
            <p:cNvSpPr/>
            <p:nvPr/>
          </p:nvSpPr>
          <p:spPr>
            <a:xfrm>
              <a:off x="1012371" y="3758731"/>
              <a:ext cx="1121230" cy="464153"/>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ms-MY" sz="3200" b="0" i="0" u="none" strike="noStrike" kern="0" cap="none" spc="0" normalizeH="0" baseline="0" noProof="0" dirty="0">
                  <a:ln>
                    <a:noFill/>
                  </a:ln>
                  <a:solidFill>
                    <a:schemeClr val="bg1">
                      <a:lumMod val="50000"/>
                    </a:schemeClr>
                  </a:solidFill>
                  <a:effectLst/>
                  <a:uLnTx/>
                  <a:uFillTx/>
                  <a:latin typeface="微软雅黑" panose="020B0503020204020204" pitchFamily="34" charset="-122"/>
                </a:rPr>
                <a:t>78%</a:t>
              </a:r>
              <a:endParaRPr kumimoji="0" lang="ms-MY" sz="32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ndParaRPr>
            </a:p>
          </p:txBody>
        </p:sp>
      </p:grpSp>
      <p:grpSp>
        <p:nvGrpSpPr>
          <p:cNvPr id="20" name="Group 28"/>
          <p:cNvGrpSpPr/>
          <p:nvPr/>
        </p:nvGrpSpPr>
        <p:grpSpPr>
          <a:xfrm>
            <a:off x="6330436" y="4205235"/>
            <a:ext cx="2275343" cy="1763958"/>
            <a:chOff x="4724400" y="3283643"/>
            <a:chExt cx="1805728" cy="1400104"/>
          </a:xfrm>
        </p:grpSpPr>
        <p:graphicFrame>
          <p:nvGraphicFramePr>
            <p:cNvPr id="21" name="Chart 9"/>
            <p:cNvGraphicFramePr/>
            <p:nvPr/>
          </p:nvGraphicFramePr>
          <p:xfrm>
            <a:off x="4724400" y="3283643"/>
            <a:ext cx="1805728" cy="1400104"/>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26"/>
            <p:cNvSpPr/>
            <p:nvPr/>
          </p:nvSpPr>
          <p:spPr>
            <a:xfrm>
              <a:off x="5072743" y="3745126"/>
              <a:ext cx="1099458" cy="464153"/>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ms-MY" sz="3200" b="0" i="0" u="none" strike="noStrike" kern="0" cap="none" spc="0" normalizeH="0" baseline="0" noProof="0" dirty="0">
                  <a:ln>
                    <a:noFill/>
                  </a:ln>
                  <a:solidFill>
                    <a:schemeClr val="bg1">
                      <a:lumMod val="50000"/>
                    </a:schemeClr>
                  </a:solidFill>
                  <a:effectLst/>
                  <a:uLnTx/>
                  <a:uFillTx/>
                  <a:latin typeface="微软雅黑" panose="020B0503020204020204" pitchFamily="34" charset="-122"/>
                </a:rPr>
                <a:t>95%</a:t>
              </a:r>
              <a:endParaRPr kumimoji="0" lang="ms-MY" sz="32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ndParaRPr>
            </a:p>
          </p:txBody>
        </p:sp>
      </p:grpSp>
      <p:grpSp>
        <p:nvGrpSpPr>
          <p:cNvPr id="23" name="Group 31"/>
          <p:cNvGrpSpPr/>
          <p:nvPr/>
        </p:nvGrpSpPr>
        <p:grpSpPr>
          <a:xfrm>
            <a:off x="6330436" y="2081446"/>
            <a:ext cx="2275343" cy="1763958"/>
            <a:chOff x="4724400" y="3283643"/>
            <a:chExt cx="1805728" cy="1400104"/>
          </a:xfrm>
        </p:grpSpPr>
        <p:graphicFrame>
          <p:nvGraphicFramePr>
            <p:cNvPr id="24" name="Chart 32"/>
            <p:cNvGraphicFramePr/>
            <p:nvPr/>
          </p:nvGraphicFramePr>
          <p:xfrm>
            <a:off x="4724400" y="3283643"/>
            <a:ext cx="1805728" cy="1400104"/>
          </p:xfrm>
          <a:graphic>
            <a:graphicData uri="http://schemas.openxmlformats.org/drawingml/2006/chart">
              <c:chart xmlns:c="http://schemas.openxmlformats.org/drawingml/2006/chart" xmlns:r="http://schemas.openxmlformats.org/officeDocument/2006/relationships" r:id="rId4"/>
            </a:graphicData>
          </a:graphic>
        </p:graphicFrame>
        <p:sp>
          <p:nvSpPr>
            <p:cNvPr id="25" name="Rectangle 33"/>
            <p:cNvSpPr/>
            <p:nvPr/>
          </p:nvSpPr>
          <p:spPr>
            <a:xfrm>
              <a:off x="5072743" y="3745126"/>
              <a:ext cx="1099458" cy="464153"/>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ms-MY" sz="3200" b="0" i="0" u="none" strike="noStrike" kern="0" cap="none" spc="0" normalizeH="0" baseline="0" noProof="0" dirty="0">
                  <a:ln>
                    <a:noFill/>
                  </a:ln>
                  <a:solidFill>
                    <a:schemeClr val="bg1">
                      <a:lumMod val="50000"/>
                    </a:schemeClr>
                  </a:solidFill>
                  <a:effectLst/>
                  <a:uLnTx/>
                  <a:uFillTx/>
                  <a:latin typeface="微软雅黑" panose="020B0503020204020204" pitchFamily="34" charset="-122"/>
                </a:rPr>
                <a:t>92%</a:t>
              </a:r>
              <a:endParaRPr kumimoji="0" lang="ms-MY" sz="32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decel="5000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300" fill="hold"/>
                                        <p:tgtEl>
                                          <p:spTgt spid="14"/>
                                        </p:tgtEl>
                                        <p:attrNameLst>
                                          <p:attrName>ppt_x</p:attrName>
                                        </p:attrNameLst>
                                      </p:cBhvr>
                                      <p:tavLst>
                                        <p:tav tm="0">
                                          <p:val>
                                            <p:strVal val="0-#ppt_w/2"/>
                                          </p:val>
                                        </p:tav>
                                        <p:tav tm="100000">
                                          <p:val>
                                            <p:strVal val="#ppt_x"/>
                                          </p:val>
                                        </p:tav>
                                      </p:tavLst>
                                    </p:anim>
                                    <p:anim calcmode="lin" valueType="num">
                                      <p:cBhvr additive="base">
                                        <p:cTn id="14" dur="300" fill="hold"/>
                                        <p:tgtEl>
                                          <p:spTgt spid="14"/>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decel="5000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300" fill="hold"/>
                                        <p:tgtEl>
                                          <p:spTgt spid="11"/>
                                        </p:tgtEl>
                                        <p:attrNameLst>
                                          <p:attrName>ppt_x</p:attrName>
                                        </p:attrNameLst>
                                      </p:cBhvr>
                                      <p:tavLst>
                                        <p:tav tm="0">
                                          <p:val>
                                            <p:strVal val="0-#ppt_w/2"/>
                                          </p:val>
                                        </p:tav>
                                        <p:tav tm="100000">
                                          <p:val>
                                            <p:strVal val="#ppt_x"/>
                                          </p:val>
                                        </p:tav>
                                      </p:tavLst>
                                    </p:anim>
                                    <p:anim calcmode="lin" valueType="num">
                                      <p:cBhvr additive="base">
                                        <p:cTn id="19" dur="30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8" decel="5000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300" fill="hold"/>
                                        <p:tgtEl>
                                          <p:spTgt spid="10"/>
                                        </p:tgtEl>
                                        <p:attrNameLst>
                                          <p:attrName>ppt_x</p:attrName>
                                        </p:attrNameLst>
                                      </p:cBhvr>
                                      <p:tavLst>
                                        <p:tav tm="0">
                                          <p:val>
                                            <p:strVal val="0-#ppt_w/2"/>
                                          </p:val>
                                        </p:tav>
                                        <p:tav tm="100000">
                                          <p:val>
                                            <p:strVal val="#ppt_x"/>
                                          </p:val>
                                        </p:tav>
                                      </p:tavLst>
                                    </p:anim>
                                    <p:anim calcmode="lin" valueType="num">
                                      <p:cBhvr additive="base">
                                        <p:cTn id="23" dur="30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decel="5000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300" fill="hold"/>
                                        <p:tgtEl>
                                          <p:spTgt spid="23"/>
                                        </p:tgtEl>
                                        <p:attrNameLst>
                                          <p:attrName>ppt_x</p:attrName>
                                        </p:attrNameLst>
                                      </p:cBhvr>
                                      <p:tavLst>
                                        <p:tav tm="0">
                                          <p:val>
                                            <p:strVal val="1+#ppt_w/2"/>
                                          </p:val>
                                        </p:tav>
                                        <p:tav tm="100000">
                                          <p:val>
                                            <p:strVal val="#ppt_x"/>
                                          </p:val>
                                        </p:tav>
                                      </p:tavLst>
                                    </p:anim>
                                    <p:anim calcmode="lin" valueType="num">
                                      <p:cBhvr additive="base">
                                        <p:cTn id="28" dur="300" fill="hold"/>
                                        <p:tgtEl>
                                          <p:spTgt spid="2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decel="5000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300" fill="hold"/>
                                        <p:tgtEl>
                                          <p:spTgt spid="13"/>
                                        </p:tgtEl>
                                        <p:attrNameLst>
                                          <p:attrName>ppt_x</p:attrName>
                                        </p:attrNameLst>
                                      </p:cBhvr>
                                      <p:tavLst>
                                        <p:tav tm="0">
                                          <p:val>
                                            <p:strVal val="1+#ppt_w/2"/>
                                          </p:val>
                                        </p:tav>
                                        <p:tav tm="100000">
                                          <p:val>
                                            <p:strVal val="#ppt_x"/>
                                          </p:val>
                                        </p:tav>
                                      </p:tavLst>
                                    </p:anim>
                                    <p:anim calcmode="lin" valueType="num">
                                      <p:cBhvr additive="base">
                                        <p:cTn id="33" dur="30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2" decel="5000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300" fill="hold"/>
                                        <p:tgtEl>
                                          <p:spTgt spid="12"/>
                                        </p:tgtEl>
                                        <p:attrNameLst>
                                          <p:attrName>ppt_x</p:attrName>
                                        </p:attrNameLst>
                                      </p:cBhvr>
                                      <p:tavLst>
                                        <p:tav tm="0">
                                          <p:val>
                                            <p:strVal val="1+#ppt_w/2"/>
                                          </p:val>
                                        </p:tav>
                                        <p:tav tm="100000">
                                          <p:val>
                                            <p:strVal val="#ppt_x"/>
                                          </p:val>
                                        </p:tav>
                                      </p:tavLst>
                                    </p:anim>
                                    <p:anim calcmode="lin" valueType="num">
                                      <p:cBhvr additive="base">
                                        <p:cTn id="37" dur="300" fill="hold"/>
                                        <p:tgtEl>
                                          <p:spTgt spid="12"/>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 presetClass="entr" presetSubtype="8" decel="50000"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300" fill="hold"/>
                                        <p:tgtEl>
                                          <p:spTgt spid="17"/>
                                        </p:tgtEl>
                                        <p:attrNameLst>
                                          <p:attrName>ppt_x</p:attrName>
                                        </p:attrNameLst>
                                      </p:cBhvr>
                                      <p:tavLst>
                                        <p:tav tm="0">
                                          <p:val>
                                            <p:strVal val="0-#ppt_w/2"/>
                                          </p:val>
                                        </p:tav>
                                        <p:tav tm="100000">
                                          <p:val>
                                            <p:strVal val="#ppt_x"/>
                                          </p:val>
                                        </p:tav>
                                      </p:tavLst>
                                    </p:anim>
                                    <p:anim calcmode="lin" valueType="num">
                                      <p:cBhvr additive="base">
                                        <p:cTn id="42" dur="300" fill="hold"/>
                                        <p:tgtEl>
                                          <p:spTgt spid="1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2" presetClass="entr" presetSubtype="8" decel="50000"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300" fill="hold"/>
                                        <p:tgtEl>
                                          <p:spTgt spid="6"/>
                                        </p:tgtEl>
                                        <p:attrNameLst>
                                          <p:attrName>ppt_x</p:attrName>
                                        </p:attrNameLst>
                                      </p:cBhvr>
                                      <p:tavLst>
                                        <p:tav tm="0">
                                          <p:val>
                                            <p:strVal val="0-#ppt_w/2"/>
                                          </p:val>
                                        </p:tav>
                                        <p:tav tm="100000">
                                          <p:val>
                                            <p:strVal val="#ppt_x"/>
                                          </p:val>
                                        </p:tav>
                                      </p:tavLst>
                                    </p:anim>
                                    <p:anim calcmode="lin" valueType="num">
                                      <p:cBhvr additive="base">
                                        <p:cTn id="47" dur="300" fill="hold"/>
                                        <p:tgtEl>
                                          <p:spTgt spid="6"/>
                                        </p:tgtEl>
                                        <p:attrNameLst>
                                          <p:attrName>ppt_y</p:attrName>
                                        </p:attrNameLst>
                                      </p:cBhvr>
                                      <p:tavLst>
                                        <p:tav tm="0">
                                          <p:val>
                                            <p:strVal val="#ppt_y"/>
                                          </p:val>
                                        </p:tav>
                                        <p:tav tm="100000">
                                          <p:val>
                                            <p:strVal val="#ppt_y"/>
                                          </p:val>
                                        </p:tav>
                                      </p:tavLst>
                                    </p:anim>
                                  </p:childTnLst>
                                </p:cTn>
                              </p:par>
                              <p:par>
                                <p:cTn id="48" presetID="2" presetClass="entr" presetSubtype="8" decel="50000" fill="hold" grpId="0" nodeType="with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additive="base">
                                        <p:cTn id="50" dur="300" fill="hold"/>
                                        <p:tgtEl>
                                          <p:spTgt spid="5"/>
                                        </p:tgtEl>
                                        <p:attrNameLst>
                                          <p:attrName>ppt_x</p:attrName>
                                        </p:attrNameLst>
                                      </p:cBhvr>
                                      <p:tavLst>
                                        <p:tav tm="0">
                                          <p:val>
                                            <p:strVal val="0-#ppt_w/2"/>
                                          </p:val>
                                        </p:tav>
                                        <p:tav tm="100000">
                                          <p:val>
                                            <p:strVal val="#ppt_x"/>
                                          </p:val>
                                        </p:tav>
                                      </p:tavLst>
                                    </p:anim>
                                    <p:anim calcmode="lin" valueType="num">
                                      <p:cBhvr additive="base">
                                        <p:cTn id="51" dur="300" fill="hold"/>
                                        <p:tgtEl>
                                          <p:spTgt spid="5"/>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2" presetClass="entr" presetSubtype="2" decel="5000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300" fill="hold"/>
                                        <p:tgtEl>
                                          <p:spTgt spid="20"/>
                                        </p:tgtEl>
                                        <p:attrNameLst>
                                          <p:attrName>ppt_x</p:attrName>
                                        </p:attrNameLst>
                                      </p:cBhvr>
                                      <p:tavLst>
                                        <p:tav tm="0">
                                          <p:val>
                                            <p:strVal val="1+#ppt_w/2"/>
                                          </p:val>
                                        </p:tav>
                                        <p:tav tm="100000">
                                          <p:val>
                                            <p:strVal val="#ppt_x"/>
                                          </p:val>
                                        </p:tav>
                                      </p:tavLst>
                                    </p:anim>
                                    <p:anim calcmode="lin" valueType="num">
                                      <p:cBhvr additive="base">
                                        <p:cTn id="56" dur="300" fill="hold"/>
                                        <p:tgtEl>
                                          <p:spTgt spid="20"/>
                                        </p:tgtEl>
                                        <p:attrNameLst>
                                          <p:attrName>ppt_y</p:attrName>
                                        </p:attrNameLst>
                                      </p:cBhvr>
                                      <p:tavLst>
                                        <p:tav tm="0">
                                          <p:val>
                                            <p:strVal val="#ppt_y"/>
                                          </p:val>
                                        </p:tav>
                                        <p:tav tm="100000">
                                          <p:val>
                                            <p:strVal val="#ppt_y"/>
                                          </p:val>
                                        </p:tav>
                                      </p:tavLst>
                                    </p:anim>
                                  </p:childTnLst>
                                </p:cTn>
                              </p:par>
                            </p:childTnLst>
                          </p:cTn>
                        </p:par>
                        <p:par>
                          <p:cTn id="57" fill="hold">
                            <p:stCondLst>
                              <p:cond delay="4500"/>
                            </p:stCondLst>
                            <p:childTnLst>
                              <p:par>
                                <p:cTn id="58" presetID="2" presetClass="entr" presetSubtype="2" decel="50000"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additive="base">
                                        <p:cTn id="60" dur="300" fill="hold"/>
                                        <p:tgtEl>
                                          <p:spTgt spid="9"/>
                                        </p:tgtEl>
                                        <p:attrNameLst>
                                          <p:attrName>ppt_x</p:attrName>
                                        </p:attrNameLst>
                                      </p:cBhvr>
                                      <p:tavLst>
                                        <p:tav tm="0">
                                          <p:val>
                                            <p:strVal val="1+#ppt_w/2"/>
                                          </p:val>
                                        </p:tav>
                                        <p:tav tm="100000">
                                          <p:val>
                                            <p:strVal val="#ppt_x"/>
                                          </p:val>
                                        </p:tav>
                                      </p:tavLst>
                                    </p:anim>
                                    <p:anim calcmode="lin" valueType="num">
                                      <p:cBhvr additive="base">
                                        <p:cTn id="61" dur="300" fill="hold"/>
                                        <p:tgtEl>
                                          <p:spTgt spid="9"/>
                                        </p:tgtEl>
                                        <p:attrNameLst>
                                          <p:attrName>ppt_y</p:attrName>
                                        </p:attrNameLst>
                                      </p:cBhvr>
                                      <p:tavLst>
                                        <p:tav tm="0">
                                          <p:val>
                                            <p:strVal val="#ppt_y"/>
                                          </p:val>
                                        </p:tav>
                                        <p:tav tm="100000">
                                          <p:val>
                                            <p:strVal val="#ppt_y"/>
                                          </p:val>
                                        </p:tav>
                                      </p:tavLst>
                                    </p:anim>
                                  </p:childTnLst>
                                </p:cTn>
                              </p:par>
                              <p:par>
                                <p:cTn id="62" presetID="2" presetClass="entr" presetSubtype="2" decel="50000" fill="hold" grpId="0" nodeType="withEffect">
                                  <p:stCondLst>
                                    <p:cond delay="0"/>
                                  </p:stCondLst>
                                  <p:childTnLst>
                                    <p:set>
                                      <p:cBhvr>
                                        <p:cTn id="63" dur="1" fill="hold">
                                          <p:stCondLst>
                                            <p:cond delay="0"/>
                                          </p:stCondLst>
                                        </p:cTn>
                                        <p:tgtEl>
                                          <p:spTgt spid="7"/>
                                        </p:tgtEl>
                                        <p:attrNameLst>
                                          <p:attrName>style.visibility</p:attrName>
                                        </p:attrNameLst>
                                      </p:cBhvr>
                                      <p:to>
                                        <p:strVal val="visible"/>
                                      </p:to>
                                    </p:set>
                                    <p:anim calcmode="lin" valueType="num">
                                      <p:cBhvr additive="base">
                                        <p:cTn id="64" dur="300" fill="hold"/>
                                        <p:tgtEl>
                                          <p:spTgt spid="7"/>
                                        </p:tgtEl>
                                        <p:attrNameLst>
                                          <p:attrName>ppt_x</p:attrName>
                                        </p:attrNameLst>
                                      </p:cBhvr>
                                      <p:tavLst>
                                        <p:tav tm="0">
                                          <p:val>
                                            <p:strVal val="1+#ppt_w/2"/>
                                          </p:val>
                                        </p:tav>
                                        <p:tav tm="100000">
                                          <p:val>
                                            <p:strVal val="#ppt_x"/>
                                          </p:val>
                                        </p:tav>
                                      </p:tavLst>
                                    </p:anim>
                                    <p:anim calcmode="lin" valueType="num">
                                      <p:cBhvr additive="base">
                                        <p:cTn id="65" dur="3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967564" y="309965"/>
            <a:ext cx="4277533" cy="666427"/>
            <a:chOff x="3781586" y="154983"/>
            <a:chExt cx="4277533" cy="666427"/>
          </a:xfrm>
        </p:grpSpPr>
        <p:sp>
          <p:nvSpPr>
            <p:cNvPr id="2" name="矩形: 圆角 1"/>
            <p:cNvSpPr/>
            <p:nvPr/>
          </p:nvSpPr>
          <p:spPr>
            <a:xfrm>
              <a:off x="3781586" y="154983"/>
              <a:ext cx="4277533" cy="666427"/>
            </a:xfrm>
            <a:prstGeom prst="roundRect">
              <a:avLst>
                <a:gd name="adj" fmla="val 50000"/>
              </a:avLst>
            </a:prstGeom>
            <a:noFill/>
            <a:ln>
              <a:solidFill>
                <a:srgbClr val="A7B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8"/>
            <p:cNvSpPr txBox="1">
              <a:spLocks noChangeArrowheads="1"/>
            </p:cNvSpPr>
            <p:nvPr/>
          </p:nvSpPr>
          <p:spPr bwMode="auto">
            <a:xfrm>
              <a:off x="4292690" y="272752"/>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7B963"/>
                  </a:solidFill>
                  <a:latin typeface="微软雅黑" panose="020B0503020204020204" pitchFamily="34" charset="-122"/>
                  <a:ea typeface="微软雅黑" panose="020B0503020204020204" pitchFamily="34" charset="-122"/>
                  <a:sym typeface="Arial" panose="020B0604020202020204" pitchFamily="34" charset="0"/>
                </a:rPr>
                <a:t>加入标题描述</a:t>
              </a:r>
              <a:endParaRPr lang="zh-CN" altLang="en-US" sz="2800" dirty="0">
                <a:solidFill>
                  <a:srgbClr val="A7B963"/>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 name="组合 4"/>
          <p:cNvGrpSpPr/>
          <p:nvPr/>
        </p:nvGrpSpPr>
        <p:grpSpPr>
          <a:xfrm>
            <a:off x="857689" y="2609791"/>
            <a:ext cx="10457572" cy="2815913"/>
            <a:chOff x="2202074" y="2195263"/>
            <a:chExt cx="7791243" cy="2097951"/>
          </a:xfrm>
        </p:grpSpPr>
        <p:sp>
          <p:nvSpPr>
            <p:cNvPr id="6" name="Teardrop 5"/>
            <p:cNvSpPr/>
            <p:nvPr/>
          </p:nvSpPr>
          <p:spPr>
            <a:xfrm rot="8100000">
              <a:off x="7040580" y="2195263"/>
              <a:ext cx="1233736" cy="1233737"/>
            </a:xfrm>
            <a:prstGeom prst="teardrop">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ardrop 6"/>
            <p:cNvSpPr/>
            <p:nvPr/>
          </p:nvSpPr>
          <p:spPr>
            <a:xfrm rot="8100000">
              <a:off x="5466940" y="2195263"/>
              <a:ext cx="1233736" cy="1233737"/>
            </a:xfrm>
            <a:prstGeom prst="teardrop">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ardrop 7"/>
            <p:cNvSpPr/>
            <p:nvPr/>
          </p:nvSpPr>
          <p:spPr>
            <a:xfrm rot="8100000">
              <a:off x="3906956" y="2195263"/>
              <a:ext cx="1233736" cy="1233737"/>
            </a:xfrm>
            <a:prstGeom prst="teardrop">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ardrop 8"/>
            <p:cNvSpPr/>
            <p:nvPr/>
          </p:nvSpPr>
          <p:spPr>
            <a:xfrm rot="8100000">
              <a:off x="2339433" y="2195263"/>
              <a:ext cx="1233736" cy="1233737"/>
            </a:xfrm>
            <a:prstGeom prst="teardrop">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9"/>
            <p:cNvSpPr/>
            <p:nvPr/>
          </p:nvSpPr>
          <p:spPr>
            <a:xfrm rot="8100000">
              <a:off x="8618832" y="2195263"/>
              <a:ext cx="1233736" cy="1233737"/>
            </a:xfrm>
            <a:prstGeom prst="teardrop">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0"/>
            <p:cNvSpPr/>
            <p:nvPr/>
          </p:nvSpPr>
          <p:spPr>
            <a:xfrm>
              <a:off x="2461432" y="2316550"/>
              <a:ext cx="991161" cy="991161"/>
            </a:xfrm>
            <a:prstGeom prst="ellipse">
              <a:avLst/>
            </a:prstGeom>
            <a:solidFill>
              <a:srgbClr val="A7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Oval 11"/>
            <p:cNvSpPr/>
            <p:nvPr/>
          </p:nvSpPr>
          <p:spPr>
            <a:xfrm>
              <a:off x="4021416" y="2316549"/>
              <a:ext cx="991161" cy="991161"/>
            </a:xfrm>
            <a:prstGeom prst="ellipse">
              <a:avLst/>
            </a:prstGeom>
            <a:solidFill>
              <a:srgbClr val="F76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Oval 12"/>
            <p:cNvSpPr/>
            <p:nvPr/>
          </p:nvSpPr>
          <p:spPr>
            <a:xfrm>
              <a:off x="5595055" y="2316549"/>
              <a:ext cx="991161" cy="991161"/>
            </a:xfrm>
            <a:prstGeom prst="ellipse">
              <a:avLst/>
            </a:prstGeom>
            <a:solidFill>
              <a:srgbClr val="A7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Oval 13"/>
            <p:cNvSpPr/>
            <p:nvPr/>
          </p:nvSpPr>
          <p:spPr>
            <a:xfrm>
              <a:off x="7164173" y="2316548"/>
              <a:ext cx="991161" cy="991161"/>
            </a:xfrm>
            <a:prstGeom prst="ellipse">
              <a:avLst/>
            </a:prstGeom>
            <a:solidFill>
              <a:srgbClr val="F76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Oval 14"/>
            <p:cNvSpPr/>
            <p:nvPr/>
          </p:nvSpPr>
          <p:spPr>
            <a:xfrm>
              <a:off x="8737813" y="2316547"/>
              <a:ext cx="991161" cy="991161"/>
            </a:xfrm>
            <a:prstGeom prst="ellipse">
              <a:avLst/>
            </a:prstGeom>
            <a:solidFill>
              <a:srgbClr val="A7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5"/>
            <p:cNvSpPr/>
            <p:nvPr/>
          </p:nvSpPr>
          <p:spPr>
            <a:xfrm>
              <a:off x="2202074" y="3784209"/>
              <a:ext cx="1509877" cy="503359"/>
            </a:xfrm>
            <a:prstGeom prst="rect">
              <a:avLst/>
            </a:prstGeom>
          </p:spPr>
          <p:txBody>
            <a:bodyPr wrap="square">
              <a:spAutoFit/>
            </a:bodyPr>
            <a:lstStyle/>
            <a:p>
              <a:pPr algn="ctr">
                <a:lnSpc>
                  <a:spcPct val="130000"/>
                </a:lnSpc>
              </a:pPr>
              <a:r>
                <a:rPr lang="en-US" sz="11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RESEARCH</a:t>
              </a:r>
              <a:endParaRPr lang="en-US" sz="11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30000"/>
                </a:lnSpc>
              </a:pP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Assertively unleash flexible technology</a:t>
              </a:r>
              <a:endPar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18"/>
            <p:cNvSpPr/>
            <p:nvPr/>
          </p:nvSpPr>
          <p:spPr>
            <a:xfrm>
              <a:off x="3765116" y="3784209"/>
              <a:ext cx="1509877" cy="503359"/>
            </a:xfrm>
            <a:prstGeom prst="rect">
              <a:avLst/>
            </a:prstGeom>
          </p:spPr>
          <p:txBody>
            <a:bodyPr wrap="square">
              <a:spAutoFit/>
            </a:bodyPr>
            <a:lstStyle/>
            <a:p>
              <a:pPr algn="ctr">
                <a:lnSpc>
                  <a:spcPct val="130000"/>
                </a:lnSpc>
              </a:pPr>
              <a:r>
                <a:rPr lang="en-US" sz="11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PROJECTS</a:t>
              </a:r>
              <a:endParaRPr lang="en-US" sz="11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30000"/>
                </a:lnSpc>
              </a:pPr>
              <a:r>
                <a:rPr lang="en-US" sz="11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Assertively unleash flexible technology</a:t>
              </a:r>
              <a:endParaRPr lang="en-US" sz="11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Rectangle 19"/>
            <p:cNvSpPr/>
            <p:nvPr/>
          </p:nvSpPr>
          <p:spPr>
            <a:xfrm>
              <a:off x="5328158" y="3784209"/>
              <a:ext cx="1509877" cy="503359"/>
            </a:xfrm>
            <a:prstGeom prst="rect">
              <a:avLst/>
            </a:prstGeom>
          </p:spPr>
          <p:txBody>
            <a:bodyPr wrap="square">
              <a:spAutoFit/>
            </a:bodyPr>
            <a:lstStyle/>
            <a:p>
              <a:pPr algn="ctr">
                <a:lnSpc>
                  <a:spcPct val="130000"/>
                </a:lnSpc>
              </a:pPr>
              <a:r>
                <a:rPr lang="en-US" sz="11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OPTIONS</a:t>
              </a:r>
              <a:endParaRPr lang="en-US" sz="11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30000"/>
                </a:lnSpc>
              </a:pPr>
              <a:r>
                <a:rPr lang="en-US" sz="11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Assertively unleash flexible technology</a:t>
              </a:r>
              <a:endParaRPr lang="en-US" sz="11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Rectangle 20"/>
            <p:cNvSpPr/>
            <p:nvPr/>
          </p:nvSpPr>
          <p:spPr>
            <a:xfrm>
              <a:off x="6904816" y="3789855"/>
              <a:ext cx="1509877" cy="503359"/>
            </a:xfrm>
            <a:prstGeom prst="rect">
              <a:avLst/>
            </a:prstGeom>
          </p:spPr>
          <p:txBody>
            <a:bodyPr wrap="square">
              <a:spAutoFit/>
            </a:bodyPr>
            <a:lstStyle/>
            <a:p>
              <a:pPr algn="ctr">
                <a:lnSpc>
                  <a:spcPct val="130000"/>
                </a:lnSpc>
              </a:pPr>
              <a:r>
                <a:rPr lang="en-US" sz="11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SHARE</a:t>
              </a:r>
              <a:endParaRPr lang="en-US" sz="11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30000"/>
                </a:lnSpc>
              </a:pPr>
              <a:r>
                <a:rPr lang="en-US" sz="11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Assertively unleash flexible technology</a:t>
              </a:r>
              <a:endParaRPr lang="en-US" sz="11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Rectangle 21"/>
            <p:cNvSpPr/>
            <p:nvPr/>
          </p:nvSpPr>
          <p:spPr>
            <a:xfrm>
              <a:off x="8483440" y="3784209"/>
              <a:ext cx="1509877" cy="503359"/>
            </a:xfrm>
            <a:prstGeom prst="rect">
              <a:avLst/>
            </a:prstGeom>
          </p:spPr>
          <p:txBody>
            <a:bodyPr wrap="square">
              <a:spAutoFit/>
            </a:bodyPr>
            <a:lstStyle/>
            <a:p>
              <a:pPr algn="ctr">
                <a:lnSpc>
                  <a:spcPct val="130000"/>
                </a:lnSpc>
              </a:pPr>
              <a:r>
                <a:rPr lang="en-US" sz="11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ANALYSIS</a:t>
              </a:r>
              <a:endParaRPr lang="en-US" sz="11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30000"/>
                </a:lnSpc>
              </a:pP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Assertively unleash flexible technology</a:t>
              </a:r>
              <a:endPar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Freeform 6"/>
            <p:cNvSpPr>
              <a:spLocks noEditPoints="1"/>
            </p:cNvSpPr>
            <p:nvPr/>
          </p:nvSpPr>
          <p:spPr bwMode="auto">
            <a:xfrm>
              <a:off x="5938222" y="2688762"/>
              <a:ext cx="270508" cy="246727"/>
            </a:xfrm>
            <a:custGeom>
              <a:avLst/>
              <a:gdLst>
                <a:gd name="T0" fmla="*/ 0 w 77"/>
                <a:gd name="T1" fmla="*/ 29 h 70"/>
                <a:gd name="T2" fmla="*/ 5 w 77"/>
                <a:gd name="T3" fmla="*/ 29 h 70"/>
                <a:gd name="T4" fmla="*/ 5 w 77"/>
                <a:gd name="T5" fmla="*/ 26 h 70"/>
                <a:gd name="T6" fmla="*/ 13 w 77"/>
                <a:gd name="T7" fmla="*/ 8 h 70"/>
                <a:gd name="T8" fmla="*/ 31 w 77"/>
                <a:gd name="T9" fmla="*/ 0 h 70"/>
                <a:gd name="T10" fmla="*/ 48 w 77"/>
                <a:gd name="T11" fmla="*/ 0 h 70"/>
                <a:gd name="T12" fmla="*/ 66 w 77"/>
                <a:gd name="T13" fmla="*/ 8 h 70"/>
                <a:gd name="T14" fmla="*/ 74 w 77"/>
                <a:gd name="T15" fmla="*/ 26 h 70"/>
                <a:gd name="T16" fmla="*/ 74 w 77"/>
                <a:gd name="T17" fmla="*/ 29 h 70"/>
                <a:gd name="T18" fmla="*/ 77 w 77"/>
                <a:gd name="T19" fmla="*/ 29 h 70"/>
                <a:gd name="T20" fmla="*/ 77 w 77"/>
                <a:gd name="T21" fmla="*/ 58 h 70"/>
                <a:gd name="T22" fmla="*/ 71 w 77"/>
                <a:gd name="T23" fmla="*/ 58 h 70"/>
                <a:gd name="T24" fmla="*/ 71 w 77"/>
                <a:gd name="T25" fmla="*/ 70 h 70"/>
                <a:gd name="T26" fmla="*/ 56 w 77"/>
                <a:gd name="T27" fmla="*/ 70 h 70"/>
                <a:gd name="T28" fmla="*/ 56 w 77"/>
                <a:gd name="T29" fmla="*/ 58 h 70"/>
                <a:gd name="T30" fmla="*/ 21 w 77"/>
                <a:gd name="T31" fmla="*/ 58 h 70"/>
                <a:gd name="T32" fmla="*/ 21 w 77"/>
                <a:gd name="T33" fmla="*/ 70 h 70"/>
                <a:gd name="T34" fmla="*/ 7 w 77"/>
                <a:gd name="T35" fmla="*/ 70 h 70"/>
                <a:gd name="T36" fmla="*/ 7 w 77"/>
                <a:gd name="T37" fmla="*/ 58 h 70"/>
                <a:gd name="T38" fmla="*/ 0 w 77"/>
                <a:gd name="T39" fmla="*/ 58 h 70"/>
                <a:gd name="T40" fmla="*/ 0 w 77"/>
                <a:gd name="T41" fmla="*/ 29 h 70"/>
                <a:gd name="T42" fmla="*/ 16 w 77"/>
                <a:gd name="T43" fmla="*/ 29 h 70"/>
                <a:gd name="T44" fmla="*/ 63 w 77"/>
                <a:gd name="T45" fmla="*/ 29 h 70"/>
                <a:gd name="T46" fmla="*/ 63 w 77"/>
                <a:gd name="T47" fmla="*/ 26 h 70"/>
                <a:gd name="T48" fmla="*/ 59 w 77"/>
                <a:gd name="T49" fmla="*/ 15 h 70"/>
                <a:gd name="T50" fmla="*/ 48 w 77"/>
                <a:gd name="T51" fmla="*/ 11 h 70"/>
                <a:gd name="T52" fmla="*/ 31 w 77"/>
                <a:gd name="T53" fmla="*/ 11 h 70"/>
                <a:gd name="T54" fmla="*/ 20 w 77"/>
                <a:gd name="T55" fmla="*/ 15 h 70"/>
                <a:gd name="T56" fmla="*/ 16 w 77"/>
                <a:gd name="T57" fmla="*/ 26 h 70"/>
                <a:gd name="T58" fmla="*/ 16 w 77"/>
                <a:gd name="T59" fmla="*/ 29 h 70"/>
                <a:gd name="T60" fmla="*/ 70 w 77"/>
                <a:gd name="T61" fmla="*/ 37 h 70"/>
                <a:gd name="T62" fmla="*/ 53 w 77"/>
                <a:gd name="T63" fmla="*/ 40 h 70"/>
                <a:gd name="T64" fmla="*/ 53 w 77"/>
                <a:gd name="T65" fmla="*/ 48 h 70"/>
                <a:gd name="T66" fmla="*/ 63 w 77"/>
                <a:gd name="T67" fmla="*/ 48 h 70"/>
                <a:gd name="T68" fmla="*/ 70 w 77"/>
                <a:gd name="T69" fmla="*/ 48 h 70"/>
                <a:gd name="T70" fmla="*/ 70 w 77"/>
                <a:gd name="T71" fmla="*/ 37 h 70"/>
                <a:gd name="T72" fmla="*/ 7 w 77"/>
                <a:gd name="T73" fmla="*/ 37 h 70"/>
                <a:gd name="T74" fmla="*/ 7 w 77"/>
                <a:gd name="T75" fmla="*/ 48 h 70"/>
                <a:gd name="T76" fmla="*/ 16 w 77"/>
                <a:gd name="T77" fmla="*/ 48 h 70"/>
                <a:gd name="T78" fmla="*/ 24 w 77"/>
                <a:gd name="T79" fmla="*/ 48 h 70"/>
                <a:gd name="T80" fmla="*/ 24 w 77"/>
                <a:gd name="T81" fmla="*/ 40 h 70"/>
                <a:gd name="T82" fmla="*/ 7 w 77"/>
                <a:gd name="T83" fmla="*/ 3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70">
                  <a:moveTo>
                    <a:pt x="0" y="29"/>
                  </a:moveTo>
                  <a:cubicBezTo>
                    <a:pt x="5" y="29"/>
                    <a:pt x="5" y="29"/>
                    <a:pt x="5" y="29"/>
                  </a:cubicBezTo>
                  <a:cubicBezTo>
                    <a:pt x="5" y="26"/>
                    <a:pt x="5" y="26"/>
                    <a:pt x="5" y="26"/>
                  </a:cubicBezTo>
                  <a:cubicBezTo>
                    <a:pt x="5" y="19"/>
                    <a:pt x="8" y="12"/>
                    <a:pt x="13" y="8"/>
                  </a:cubicBezTo>
                  <a:cubicBezTo>
                    <a:pt x="17" y="3"/>
                    <a:pt x="24" y="0"/>
                    <a:pt x="31" y="0"/>
                  </a:cubicBezTo>
                  <a:cubicBezTo>
                    <a:pt x="48" y="0"/>
                    <a:pt x="48" y="0"/>
                    <a:pt x="48" y="0"/>
                  </a:cubicBezTo>
                  <a:cubicBezTo>
                    <a:pt x="55" y="0"/>
                    <a:pt x="61" y="3"/>
                    <a:pt x="66" y="8"/>
                  </a:cubicBezTo>
                  <a:cubicBezTo>
                    <a:pt x="71" y="12"/>
                    <a:pt x="74" y="19"/>
                    <a:pt x="74" y="26"/>
                  </a:cubicBezTo>
                  <a:cubicBezTo>
                    <a:pt x="74" y="29"/>
                    <a:pt x="74" y="29"/>
                    <a:pt x="74" y="29"/>
                  </a:cubicBezTo>
                  <a:cubicBezTo>
                    <a:pt x="77" y="29"/>
                    <a:pt x="77" y="29"/>
                    <a:pt x="77" y="29"/>
                  </a:cubicBezTo>
                  <a:cubicBezTo>
                    <a:pt x="77" y="58"/>
                    <a:pt x="77" y="58"/>
                    <a:pt x="77" y="58"/>
                  </a:cubicBezTo>
                  <a:cubicBezTo>
                    <a:pt x="71" y="58"/>
                    <a:pt x="71" y="58"/>
                    <a:pt x="71" y="58"/>
                  </a:cubicBezTo>
                  <a:cubicBezTo>
                    <a:pt x="71" y="70"/>
                    <a:pt x="71" y="70"/>
                    <a:pt x="71" y="70"/>
                  </a:cubicBezTo>
                  <a:cubicBezTo>
                    <a:pt x="56" y="70"/>
                    <a:pt x="56" y="70"/>
                    <a:pt x="56" y="70"/>
                  </a:cubicBezTo>
                  <a:cubicBezTo>
                    <a:pt x="56" y="58"/>
                    <a:pt x="56" y="58"/>
                    <a:pt x="56" y="58"/>
                  </a:cubicBezTo>
                  <a:cubicBezTo>
                    <a:pt x="21" y="58"/>
                    <a:pt x="21" y="58"/>
                    <a:pt x="21" y="58"/>
                  </a:cubicBezTo>
                  <a:cubicBezTo>
                    <a:pt x="21" y="70"/>
                    <a:pt x="21" y="70"/>
                    <a:pt x="21" y="70"/>
                  </a:cubicBezTo>
                  <a:cubicBezTo>
                    <a:pt x="7" y="70"/>
                    <a:pt x="7" y="70"/>
                    <a:pt x="7" y="70"/>
                  </a:cubicBezTo>
                  <a:cubicBezTo>
                    <a:pt x="7" y="58"/>
                    <a:pt x="7" y="58"/>
                    <a:pt x="7" y="58"/>
                  </a:cubicBezTo>
                  <a:cubicBezTo>
                    <a:pt x="0" y="58"/>
                    <a:pt x="0" y="58"/>
                    <a:pt x="0" y="58"/>
                  </a:cubicBezTo>
                  <a:cubicBezTo>
                    <a:pt x="0" y="29"/>
                    <a:pt x="0" y="29"/>
                    <a:pt x="0" y="29"/>
                  </a:cubicBezTo>
                  <a:close/>
                  <a:moveTo>
                    <a:pt x="16" y="29"/>
                  </a:moveTo>
                  <a:cubicBezTo>
                    <a:pt x="63" y="29"/>
                    <a:pt x="63" y="29"/>
                    <a:pt x="63" y="29"/>
                  </a:cubicBezTo>
                  <a:cubicBezTo>
                    <a:pt x="63" y="26"/>
                    <a:pt x="63" y="26"/>
                    <a:pt x="63" y="26"/>
                  </a:cubicBezTo>
                  <a:cubicBezTo>
                    <a:pt x="63" y="22"/>
                    <a:pt x="61" y="18"/>
                    <a:pt x="59" y="15"/>
                  </a:cubicBezTo>
                  <a:cubicBezTo>
                    <a:pt x="56" y="13"/>
                    <a:pt x="52" y="11"/>
                    <a:pt x="48" y="11"/>
                  </a:cubicBezTo>
                  <a:cubicBezTo>
                    <a:pt x="31" y="11"/>
                    <a:pt x="31" y="11"/>
                    <a:pt x="31" y="11"/>
                  </a:cubicBezTo>
                  <a:cubicBezTo>
                    <a:pt x="27" y="11"/>
                    <a:pt x="23" y="13"/>
                    <a:pt x="20" y="15"/>
                  </a:cubicBezTo>
                  <a:cubicBezTo>
                    <a:pt x="18" y="18"/>
                    <a:pt x="16" y="22"/>
                    <a:pt x="16" y="26"/>
                  </a:cubicBezTo>
                  <a:cubicBezTo>
                    <a:pt x="16" y="29"/>
                    <a:pt x="16" y="29"/>
                    <a:pt x="16" y="29"/>
                  </a:cubicBezTo>
                  <a:close/>
                  <a:moveTo>
                    <a:pt x="70" y="37"/>
                  </a:moveTo>
                  <a:cubicBezTo>
                    <a:pt x="53" y="40"/>
                    <a:pt x="53" y="40"/>
                    <a:pt x="53" y="40"/>
                  </a:cubicBezTo>
                  <a:cubicBezTo>
                    <a:pt x="53" y="48"/>
                    <a:pt x="53" y="48"/>
                    <a:pt x="53" y="48"/>
                  </a:cubicBezTo>
                  <a:cubicBezTo>
                    <a:pt x="63" y="48"/>
                    <a:pt x="63" y="48"/>
                    <a:pt x="63" y="48"/>
                  </a:cubicBezTo>
                  <a:cubicBezTo>
                    <a:pt x="70" y="48"/>
                    <a:pt x="70" y="48"/>
                    <a:pt x="70" y="48"/>
                  </a:cubicBezTo>
                  <a:cubicBezTo>
                    <a:pt x="70" y="37"/>
                    <a:pt x="70" y="37"/>
                    <a:pt x="70" y="37"/>
                  </a:cubicBezTo>
                  <a:close/>
                  <a:moveTo>
                    <a:pt x="7" y="37"/>
                  </a:moveTo>
                  <a:cubicBezTo>
                    <a:pt x="7" y="48"/>
                    <a:pt x="7" y="48"/>
                    <a:pt x="7" y="48"/>
                  </a:cubicBezTo>
                  <a:cubicBezTo>
                    <a:pt x="16" y="48"/>
                    <a:pt x="16" y="48"/>
                    <a:pt x="16" y="48"/>
                  </a:cubicBezTo>
                  <a:cubicBezTo>
                    <a:pt x="24" y="48"/>
                    <a:pt x="24" y="48"/>
                    <a:pt x="24" y="48"/>
                  </a:cubicBezTo>
                  <a:cubicBezTo>
                    <a:pt x="24" y="40"/>
                    <a:pt x="24" y="40"/>
                    <a:pt x="24" y="40"/>
                  </a:cubicBezTo>
                  <a:lnTo>
                    <a:pt x="7" y="37"/>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3" name="Freeform 15"/>
            <p:cNvSpPr>
              <a:spLocks noEditPoints="1"/>
            </p:cNvSpPr>
            <p:nvPr/>
          </p:nvSpPr>
          <p:spPr bwMode="auto">
            <a:xfrm>
              <a:off x="2819313" y="2635999"/>
              <a:ext cx="257131" cy="352255"/>
            </a:xfrm>
            <a:custGeom>
              <a:avLst/>
              <a:gdLst>
                <a:gd name="T0" fmla="*/ 37 w 73"/>
                <a:gd name="T1" fmla="*/ 0 h 100"/>
                <a:gd name="T2" fmla="*/ 63 w 73"/>
                <a:gd name="T3" fmla="*/ 9 h 100"/>
                <a:gd name="T4" fmla="*/ 73 w 73"/>
                <a:gd name="T5" fmla="*/ 33 h 100"/>
                <a:gd name="T6" fmla="*/ 73 w 73"/>
                <a:gd name="T7" fmla="*/ 40 h 100"/>
                <a:gd name="T8" fmla="*/ 70 w 73"/>
                <a:gd name="T9" fmla="*/ 47 h 100"/>
                <a:gd name="T10" fmla="*/ 50 w 73"/>
                <a:gd name="T11" fmla="*/ 74 h 100"/>
                <a:gd name="T12" fmla="*/ 48 w 73"/>
                <a:gd name="T13" fmla="*/ 76 h 100"/>
                <a:gd name="T14" fmla="*/ 48 w 73"/>
                <a:gd name="T15" fmla="*/ 80 h 100"/>
                <a:gd name="T16" fmla="*/ 46 w 73"/>
                <a:gd name="T17" fmla="*/ 80 h 100"/>
                <a:gd name="T18" fmla="*/ 44 w 73"/>
                <a:gd name="T19" fmla="*/ 80 h 100"/>
                <a:gd name="T20" fmla="*/ 38 w 73"/>
                <a:gd name="T21" fmla="*/ 80 h 100"/>
                <a:gd name="T22" fmla="*/ 36 w 73"/>
                <a:gd name="T23" fmla="*/ 80 h 100"/>
                <a:gd name="T24" fmla="*/ 31 w 73"/>
                <a:gd name="T25" fmla="*/ 80 h 100"/>
                <a:gd name="T26" fmla="*/ 29 w 73"/>
                <a:gd name="T27" fmla="*/ 80 h 100"/>
                <a:gd name="T28" fmla="*/ 27 w 73"/>
                <a:gd name="T29" fmla="*/ 80 h 100"/>
                <a:gd name="T30" fmla="*/ 27 w 73"/>
                <a:gd name="T31" fmla="*/ 80 h 100"/>
                <a:gd name="T32" fmla="*/ 27 w 73"/>
                <a:gd name="T33" fmla="*/ 76 h 100"/>
                <a:gd name="T34" fmla="*/ 21 w 73"/>
                <a:gd name="T35" fmla="*/ 70 h 100"/>
                <a:gd name="T36" fmla="*/ 0 w 73"/>
                <a:gd name="T37" fmla="*/ 33 h 100"/>
                <a:gd name="T38" fmla="*/ 11 w 73"/>
                <a:gd name="T39" fmla="*/ 9 h 100"/>
                <a:gd name="T40" fmla="*/ 37 w 73"/>
                <a:gd name="T41" fmla="*/ 0 h 100"/>
                <a:gd name="T42" fmla="*/ 45 w 73"/>
                <a:gd name="T43" fmla="*/ 86 h 100"/>
                <a:gd name="T44" fmla="*/ 43 w 73"/>
                <a:gd name="T45" fmla="*/ 100 h 100"/>
                <a:gd name="T46" fmla="*/ 31 w 73"/>
                <a:gd name="T47" fmla="*/ 100 h 100"/>
                <a:gd name="T48" fmla="*/ 30 w 73"/>
                <a:gd name="T49" fmla="*/ 86 h 100"/>
                <a:gd name="T50" fmla="*/ 45 w 73"/>
                <a:gd name="T51" fmla="*/ 86 h 100"/>
                <a:gd name="T52" fmla="*/ 37 w 73"/>
                <a:gd name="T53" fmla="*/ 74 h 100"/>
                <a:gd name="T54" fmla="*/ 43 w 73"/>
                <a:gd name="T55" fmla="*/ 74 h 100"/>
                <a:gd name="T56" fmla="*/ 48 w 73"/>
                <a:gd name="T57" fmla="*/ 6 h 100"/>
                <a:gd name="T58" fmla="*/ 37 w 73"/>
                <a:gd name="T59" fmla="*/ 4 h 100"/>
                <a:gd name="T60" fmla="*/ 36 w 73"/>
                <a:gd name="T61" fmla="*/ 4 h 100"/>
                <a:gd name="T62" fmla="*/ 37 w 73"/>
                <a:gd name="T63" fmla="*/ 74 h 100"/>
                <a:gd name="T64" fmla="*/ 17 w 73"/>
                <a:gd name="T65" fmla="*/ 10 h 100"/>
                <a:gd name="T66" fmla="*/ 16 w 73"/>
                <a:gd name="T67" fmla="*/ 58 h 100"/>
                <a:gd name="T68" fmla="*/ 25 w 73"/>
                <a:gd name="T69" fmla="*/ 67 h 100"/>
                <a:gd name="T70" fmla="*/ 30 w 73"/>
                <a:gd name="T71" fmla="*/ 72 h 100"/>
                <a:gd name="T72" fmla="*/ 27 w 73"/>
                <a:gd name="T73" fmla="*/ 5 h 100"/>
                <a:gd name="T74" fmla="*/ 17 w 73"/>
                <a:gd name="T75" fmla="*/ 10 h 100"/>
                <a:gd name="T76" fmla="*/ 60 w 73"/>
                <a:gd name="T77" fmla="*/ 13 h 100"/>
                <a:gd name="T78" fmla="*/ 56 w 73"/>
                <a:gd name="T79" fmla="*/ 60 h 100"/>
                <a:gd name="T80" fmla="*/ 66 w 73"/>
                <a:gd name="T81" fmla="*/ 45 h 100"/>
                <a:gd name="T82" fmla="*/ 68 w 73"/>
                <a:gd name="T83" fmla="*/ 39 h 100"/>
                <a:gd name="T84" fmla="*/ 69 w 73"/>
                <a:gd name="T85" fmla="*/ 33 h 100"/>
                <a:gd name="T86" fmla="*/ 60 w 73"/>
                <a:gd name="T87" fmla="*/ 1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 h="100">
                  <a:moveTo>
                    <a:pt x="37" y="0"/>
                  </a:moveTo>
                  <a:cubicBezTo>
                    <a:pt x="47" y="0"/>
                    <a:pt x="56" y="3"/>
                    <a:pt x="63" y="9"/>
                  </a:cubicBezTo>
                  <a:cubicBezTo>
                    <a:pt x="69" y="15"/>
                    <a:pt x="73" y="24"/>
                    <a:pt x="73" y="33"/>
                  </a:cubicBezTo>
                  <a:cubicBezTo>
                    <a:pt x="73" y="36"/>
                    <a:pt x="73" y="38"/>
                    <a:pt x="73" y="40"/>
                  </a:cubicBezTo>
                  <a:cubicBezTo>
                    <a:pt x="72" y="43"/>
                    <a:pt x="71" y="45"/>
                    <a:pt x="70" y="47"/>
                  </a:cubicBezTo>
                  <a:cubicBezTo>
                    <a:pt x="68" y="53"/>
                    <a:pt x="56" y="67"/>
                    <a:pt x="50" y="74"/>
                  </a:cubicBezTo>
                  <a:cubicBezTo>
                    <a:pt x="49" y="75"/>
                    <a:pt x="48" y="75"/>
                    <a:pt x="48" y="76"/>
                  </a:cubicBezTo>
                  <a:cubicBezTo>
                    <a:pt x="48" y="80"/>
                    <a:pt x="48" y="80"/>
                    <a:pt x="48" y="80"/>
                  </a:cubicBezTo>
                  <a:cubicBezTo>
                    <a:pt x="46" y="80"/>
                    <a:pt x="46" y="80"/>
                    <a:pt x="46" y="80"/>
                  </a:cubicBezTo>
                  <a:cubicBezTo>
                    <a:pt x="44" y="80"/>
                    <a:pt x="44" y="80"/>
                    <a:pt x="44" y="80"/>
                  </a:cubicBezTo>
                  <a:cubicBezTo>
                    <a:pt x="38" y="80"/>
                    <a:pt x="38" y="80"/>
                    <a:pt x="38" y="80"/>
                  </a:cubicBezTo>
                  <a:cubicBezTo>
                    <a:pt x="36" y="80"/>
                    <a:pt x="36" y="80"/>
                    <a:pt x="36" y="80"/>
                  </a:cubicBezTo>
                  <a:cubicBezTo>
                    <a:pt x="31" y="80"/>
                    <a:pt x="31" y="80"/>
                    <a:pt x="31" y="80"/>
                  </a:cubicBezTo>
                  <a:cubicBezTo>
                    <a:pt x="29" y="80"/>
                    <a:pt x="29" y="80"/>
                    <a:pt x="29" y="80"/>
                  </a:cubicBezTo>
                  <a:cubicBezTo>
                    <a:pt x="27" y="80"/>
                    <a:pt x="27" y="80"/>
                    <a:pt x="27" y="80"/>
                  </a:cubicBezTo>
                  <a:cubicBezTo>
                    <a:pt x="27" y="80"/>
                    <a:pt x="27" y="80"/>
                    <a:pt x="27" y="80"/>
                  </a:cubicBezTo>
                  <a:cubicBezTo>
                    <a:pt x="27" y="76"/>
                    <a:pt x="27" y="76"/>
                    <a:pt x="27" y="76"/>
                  </a:cubicBezTo>
                  <a:cubicBezTo>
                    <a:pt x="25" y="74"/>
                    <a:pt x="23" y="72"/>
                    <a:pt x="21" y="70"/>
                  </a:cubicBezTo>
                  <a:cubicBezTo>
                    <a:pt x="11" y="60"/>
                    <a:pt x="0" y="48"/>
                    <a:pt x="0" y="33"/>
                  </a:cubicBezTo>
                  <a:cubicBezTo>
                    <a:pt x="0" y="24"/>
                    <a:pt x="4" y="15"/>
                    <a:pt x="11" y="9"/>
                  </a:cubicBezTo>
                  <a:cubicBezTo>
                    <a:pt x="18" y="3"/>
                    <a:pt x="27" y="0"/>
                    <a:pt x="37" y="0"/>
                  </a:cubicBezTo>
                  <a:close/>
                  <a:moveTo>
                    <a:pt x="45" y="86"/>
                  </a:moveTo>
                  <a:cubicBezTo>
                    <a:pt x="43" y="100"/>
                    <a:pt x="43" y="100"/>
                    <a:pt x="43" y="100"/>
                  </a:cubicBezTo>
                  <a:cubicBezTo>
                    <a:pt x="31" y="100"/>
                    <a:pt x="31" y="100"/>
                    <a:pt x="31" y="100"/>
                  </a:cubicBezTo>
                  <a:cubicBezTo>
                    <a:pt x="30" y="86"/>
                    <a:pt x="30" y="86"/>
                    <a:pt x="30" y="86"/>
                  </a:cubicBezTo>
                  <a:cubicBezTo>
                    <a:pt x="45" y="86"/>
                    <a:pt x="45" y="86"/>
                    <a:pt x="45" y="86"/>
                  </a:cubicBezTo>
                  <a:close/>
                  <a:moveTo>
                    <a:pt x="37" y="74"/>
                  </a:moveTo>
                  <a:cubicBezTo>
                    <a:pt x="43" y="74"/>
                    <a:pt x="43" y="74"/>
                    <a:pt x="43" y="74"/>
                  </a:cubicBezTo>
                  <a:cubicBezTo>
                    <a:pt x="49" y="49"/>
                    <a:pt x="54" y="27"/>
                    <a:pt x="48" y="6"/>
                  </a:cubicBezTo>
                  <a:cubicBezTo>
                    <a:pt x="44" y="5"/>
                    <a:pt x="41" y="4"/>
                    <a:pt x="37" y="4"/>
                  </a:cubicBezTo>
                  <a:cubicBezTo>
                    <a:pt x="37" y="4"/>
                    <a:pt x="36" y="4"/>
                    <a:pt x="36" y="4"/>
                  </a:cubicBezTo>
                  <a:cubicBezTo>
                    <a:pt x="34" y="27"/>
                    <a:pt x="36" y="51"/>
                    <a:pt x="37" y="74"/>
                  </a:cubicBezTo>
                  <a:close/>
                  <a:moveTo>
                    <a:pt x="17" y="10"/>
                  </a:moveTo>
                  <a:cubicBezTo>
                    <a:pt x="5" y="25"/>
                    <a:pt x="6" y="41"/>
                    <a:pt x="16" y="58"/>
                  </a:cubicBezTo>
                  <a:cubicBezTo>
                    <a:pt x="19" y="61"/>
                    <a:pt x="22" y="64"/>
                    <a:pt x="25" y="67"/>
                  </a:cubicBezTo>
                  <a:cubicBezTo>
                    <a:pt x="26" y="69"/>
                    <a:pt x="28" y="70"/>
                    <a:pt x="30" y="72"/>
                  </a:cubicBezTo>
                  <a:cubicBezTo>
                    <a:pt x="24" y="52"/>
                    <a:pt x="13" y="25"/>
                    <a:pt x="27" y="5"/>
                  </a:cubicBezTo>
                  <a:cubicBezTo>
                    <a:pt x="23" y="6"/>
                    <a:pt x="20" y="8"/>
                    <a:pt x="17" y="10"/>
                  </a:cubicBezTo>
                  <a:close/>
                  <a:moveTo>
                    <a:pt x="60" y="13"/>
                  </a:moveTo>
                  <a:cubicBezTo>
                    <a:pt x="66" y="27"/>
                    <a:pt x="63" y="45"/>
                    <a:pt x="56" y="60"/>
                  </a:cubicBezTo>
                  <a:cubicBezTo>
                    <a:pt x="60" y="54"/>
                    <a:pt x="65" y="49"/>
                    <a:pt x="66" y="45"/>
                  </a:cubicBezTo>
                  <a:cubicBezTo>
                    <a:pt x="67" y="43"/>
                    <a:pt x="67" y="41"/>
                    <a:pt x="68" y="39"/>
                  </a:cubicBezTo>
                  <a:cubicBezTo>
                    <a:pt x="68" y="37"/>
                    <a:pt x="69" y="35"/>
                    <a:pt x="69" y="33"/>
                  </a:cubicBezTo>
                  <a:cubicBezTo>
                    <a:pt x="69" y="25"/>
                    <a:pt x="65" y="18"/>
                    <a:pt x="60" y="1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4" name="Freeform 18"/>
            <p:cNvSpPr>
              <a:spLocks noEditPoints="1"/>
            </p:cNvSpPr>
            <p:nvPr/>
          </p:nvSpPr>
          <p:spPr bwMode="auto">
            <a:xfrm>
              <a:off x="4340653" y="2657225"/>
              <a:ext cx="334419" cy="334419"/>
            </a:xfrm>
            <a:custGeom>
              <a:avLst/>
              <a:gdLst>
                <a:gd name="T0" fmla="*/ 24 w 95"/>
                <a:gd name="T1" fmla="*/ 49 h 95"/>
                <a:gd name="T2" fmla="*/ 25 w 95"/>
                <a:gd name="T3" fmla="*/ 57 h 95"/>
                <a:gd name="T4" fmla="*/ 27 w 95"/>
                <a:gd name="T5" fmla="*/ 53 h 95"/>
                <a:gd name="T6" fmla="*/ 19 w 95"/>
                <a:gd name="T7" fmla="*/ 44 h 95"/>
                <a:gd name="T8" fmla="*/ 18 w 95"/>
                <a:gd name="T9" fmla="*/ 37 h 95"/>
                <a:gd name="T10" fmla="*/ 32 w 95"/>
                <a:gd name="T11" fmla="*/ 37 h 95"/>
                <a:gd name="T12" fmla="*/ 27 w 95"/>
                <a:gd name="T13" fmla="*/ 42 h 95"/>
                <a:gd name="T14" fmla="*/ 26 w 95"/>
                <a:gd name="T15" fmla="*/ 36 h 95"/>
                <a:gd name="T16" fmla="*/ 25 w 95"/>
                <a:gd name="T17" fmla="*/ 39 h 95"/>
                <a:gd name="T18" fmla="*/ 32 w 95"/>
                <a:gd name="T19" fmla="*/ 48 h 95"/>
                <a:gd name="T20" fmla="*/ 33 w 95"/>
                <a:gd name="T21" fmla="*/ 55 h 95"/>
                <a:gd name="T22" fmla="*/ 18 w 95"/>
                <a:gd name="T23" fmla="*/ 56 h 95"/>
                <a:gd name="T24" fmla="*/ 0 w 95"/>
                <a:gd name="T25" fmla="*/ 28 h 95"/>
                <a:gd name="T26" fmla="*/ 0 w 95"/>
                <a:gd name="T27" fmla="*/ 67 h 95"/>
                <a:gd name="T28" fmla="*/ 28 w 95"/>
                <a:gd name="T29" fmla="*/ 95 h 95"/>
                <a:gd name="T30" fmla="*/ 67 w 95"/>
                <a:gd name="T31" fmla="*/ 95 h 95"/>
                <a:gd name="T32" fmla="*/ 95 w 95"/>
                <a:gd name="T33" fmla="*/ 67 h 95"/>
                <a:gd name="T34" fmla="*/ 95 w 95"/>
                <a:gd name="T35" fmla="*/ 27 h 95"/>
                <a:gd name="T36" fmla="*/ 67 w 95"/>
                <a:gd name="T37" fmla="*/ 0 h 95"/>
                <a:gd name="T38" fmla="*/ 28 w 95"/>
                <a:gd name="T39" fmla="*/ 0 h 95"/>
                <a:gd name="T40" fmla="*/ 0 w 95"/>
                <a:gd name="T41" fmla="*/ 28 h 95"/>
                <a:gd name="T42" fmla="*/ 12 w 95"/>
                <a:gd name="T43" fmla="*/ 62 h 95"/>
                <a:gd name="T44" fmla="*/ 62 w 95"/>
                <a:gd name="T45" fmla="*/ 82 h 95"/>
                <a:gd name="T46" fmla="*/ 83 w 95"/>
                <a:gd name="T47" fmla="*/ 33 h 95"/>
                <a:gd name="T48" fmla="*/ 33 w 95"/>
                <a:gd name="T49" fmla="*/ 12 h 95"/>
                <a:gd name="T50" fmla="*/ 47 w 95"/>
                <a:gd name="T51" fmla="*/ 36 h 95"/>
                <a:gd name="T52" fmla="*/ 44 w 95"/>
                <a:gd name="T53" fmla="*/ 61 h 95"/>
                <a:gd name="T54" fmla="*/ 37 w 95"/>
                <a:gd name="T55" fmla="*/ 36 h 95"/>
                <a:gd name="T56" fmla="*/ 34 w 95"/>
                <a:gd name="T57" fmla="*/ 32 h 95"/>
                <a:gd name="T58" fmla="*/ 47 w 95"/>
                <a:gd name="T59" fmla="*/ 36 h 95"/>
                <a:gd name="T60" fmla="*/ 48 w 95"/>
                <a:gd name="T61" fmla="*/ 37 h 95"/>
                <a:gd name="T62" fmla="*/ 63 w 95"/>
                <a:gd name="T63" fmla="*/ 37 h 95"/>
                <a:gd name="T64" fmla="*/ 61 w 95"/>
                <a:gd name="T65" fmla="*/ 60 h 95"/>
                <a:gd name="T66" fmla="*/ 48 w 95"/>
                <a:gd name="T67" fmla="*/ 56 h 95"/>
                <a:gd name="T68" fmla="*/ 56 w 95"/>
                <a:gd name="T69" fmla="*/ 57 h 95"/>
                <a:gd name="T70" fmla="*/ 55 w 95"/>
                <a:gd name="T71" fmla="*/ 37 h 95"/>
                <a:gd name="T72" fmla="*/ 57 w 95"/>
                <a:gd name="T73" fmla="*/ 37 h 95"/>
                <a:gd name="T74" fmla="*/ 70 w 95"/>
                <a:gd name="T75" fmla="*/ 50 h 95"/>
                <a:gd name="T76" fmla="*/ 64 w 95"/>
                <a:gd name="T77" fmla="*/ 61 h 95"/>
                <a:gd name="T78" fmla="*/ 71 w 95"/>
                <a:gd name="T79" fmla="*/ 32 h 95"/>
                <a:gd name="T80" fmla="*/ 78 w 95"/>
                <a:gd name="T81" fmla="*/ 37 h 95"/>
                <a:gd name="T82" fmla="*/ 77 w 95"/>
                <a:gd name="T83" fmla="*/ 49 h 95"/>
                <a:gd name="T84" fmla="*/ 72 w 95"/>
                <a:gd name="T85" fmla="*/ 45 h 95"/>
                <a:gd name="T86" fmla="*/ 70 w 95"/>
                <a:gd name="T87" fmla="*/ 36 h 95"/>
                <a:gd name="T88" fmla="*/ 72 w 95"/>
                <a:gd name="T89"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 h="95">
                  <a:moveTo>
                    <a:pt x="18" y="49"/>
                  </a:moveTo>
                  <a:cubicBezTo>
                    <a:pt x="24" y="49"/>
                    <a:pt x="24" y="49"/>
                    <a:pt x="24" y="49"/>
                  </a:cubicBezTo>
                  <a:cubicBezTo>
                    <a:pt x="24" y="56"/>
                    <a:pt x="24" y="56"/>
                    <a:pt x="24" y="56"/>
                  </a:cubicBezTo>
                  <a:cubicBezTo>
                    <a:pt x="24" y="57"/>
                    <a:pt x="25" y="57"/>
                    <a:pt x="25" y="57"/>
                  </a:cubicBezTo>
                  <a:cubicBezTo>
                    <a:pt x="26" y="57"/>
                    <a:pt x="27" y="57"/>
                    <a:pt x="27" y="56"/>
                  </a:cubicBezTo>
                  <a:cubicBezTo>
                    <a:pt x="27" y="53"/>
                    <a:pt x="27" y="53"/>
                    <a:pt x="27" y="53"/>
                  </a:cubicBezTo>
                  <a:cubicBezTo>
                    <a:pt x="27" y="51"/>
                    <a:pt x="26" y="50"/>
                    <a:pt x="24" y="49"/>
                  </a:cubicBezTo>
                  <a:cubicBezTo>
                    <a:pt x="22" y="46"/>
                    <a:pt x="20" y="45"/>
                    <a:pt x="19" y="44"/>
                  </a:cubicBezTo>
                  <a:cubicBezTo>
                    <a:pt x="19" y="43"/>
                    <a:pt x="18" y="42"/>
                    <a:pt x="18" y="41"/>
                  </a:cubicBezTo>
                  <a:cubicBezTo>
                    <a:pt x="18" y="37"/>
                    <a:pt x="18" y="37"/>
                    <a:pt x="18" y="37"/>
                  </a:cubicBezTo>
                  <a:cubicBezTo>
                    <a:pt x="18" y="34"/>
                    <a:pt x="21" y="32"/>
                    <a:pt x="26" y="32"/>
                  </a:cubicBezTo>
                  <a:cubicBezTo>
                    <a:pt x="30" y="32"/>
                    <a:pt x="32" y="34"/>
                    <a:pt x="32" y="37"/>
                  </a:cubicBezTo>
                  <a:cubicBezTo>
                    <a:pt x="32" y="42"/>
                    <a:pt x="32" y="42"/>
                    <a:pt x="32" y="42"/>
                  </a:cubicBezTo>
                  <a:cubicBezTo>
                    <a:pt x="27" y="42"/>
                    <a:pt x="27" y="42"/>
                    <a:pt x="27" y="42"/>
                  </a:cubicBezTo>
                  <a:cubicBezTo>
                    <a:pt x="27" y="37"/>
                    <a:pt x="27" y="37"/>
                    <a:pt x="27" y="37"/>
                  </a:cubicBezTo>
                  <a:cubicBezTo>
                    <a:pt x="27" y="36"/>
                    <a:pt x="26" y="36"/>
                    <a:pt x="26" y="36"/>
                  </a:cubicBezTo>
                  <a:cubicBezTo>
                    <a:pt x="25" y="36"/>
                    <a:pt x="24" y="36"/>
                    <a:pt x="24" y="37"/>
                  </a:cubicBezTo>
                  <a:cubicBezTo>
                    <a:pt x="25" y="39"/>
                    <a:pt x="25" y="39"/>
                    <a:pt x="25" y="39"/>
                  </a:cubicBezTo>
                  <a:cubicBezTo>
                    <a:pt x="25" y="40"/>
                    <a:pt x="25" y="42"/>
                    <a:pt x="27" y="43"/>
                  </a:cubicBezTo>
                  <a:cubicBezTo>
                    <a:pt x="29" y="46"/>
                    <a:pt x="31" y="47"/>
                    <a:pt x="32" y="48"/>
                  </a:cubicBezTo>
                  <a:cubicBezTo>
                    <a:pt x="32" y="49"/>
                    <a:pt x="33" y="50"/>
                    <a:pt x="33" y="52"/>
                  </a:cubicBezTo>
                  <a:cubicBezTo>
                    <a:pt x="33" y="55"/>
                    <a:pt x="33" y="55"/>
                    <a:pt x="33" y="55"/>
                  </a:cubicBezTo>
                  <a:cubicBezTo>
                    <a:pt x="33" y="59"/>
                    <a:pt x="30" y="61"/>
                    <a:pt x="25" y="61"/>
                  </a:cubicBezTo>
                  <a:cubicBezTo>
                    <a:pt x="21" y="61"/>
                    <a:pt x="18" y="59"/>
                    <a:pt x="18" y="56"/>
                  </a:cubicBezTo>
                  <a:cubicBezTo>
                    <a:pt x="18" y="49"/>
                    <a:pt x="18" y="49"/>
                    <a:pt x="18" y="49"/>
                  </a:cubicBezTo>
                  <a:close/>
                  <a:moveTo>
                    <a:pt x="0" y="28"/>
                  </a:moveTo>
                  <a:cubicBezTo>
                    <a:pt x="0" y="47"/>
                    <a:pt x="0" y="47"/>
                    <a:pt x="0" y="47"/>
                  </a:cubicBezTo>
                  <a:cubicBezTo>
                    <a:pt x="0" y="67"/>
                    <a:pt x="0" y="67"/>
                    <a:pt x="0" y="67"/>
                  </a:cubicBezTo>
                  <a:cubicBezTo>
                    <a:pt x="14" y="81"/>
                    <a:pt x="14" y="81"/>
                    <a:pt x="14" y="81"/>
                  </a:cubicBezTo>
                  <a:cubicBezTo>
                    <a:pt x="28" y="95"/>
                    <a:pt x="28" y="95"/>
                    <a:pt x="28" y="95"/>
                  </a:cubicBezTo>
                  <a:cubicBezTo>
                    <a:pt x="48" y="95"/>
                    <a:pt x="48" y="95"/>
                    <a:pt x="48" y="95"/>
                  </a:cubicBezTo>
                  <a:cubicBezTo>
                    <a:pt x="67" y="95"/>
                    <a:pt x="67" y="95"/>
                    <a:pt x="67" y="95"/>
                  </a:cubicBezTo>
                  <a:cubicBezTo>
                    <a:pt x="81" y="81"/>
                    <a:pt x="81" y="81"/>
                    <a:pt x="81" y="81"/>
                  </a:cubicBezTo>
                  <a:cubicBezTo>
                    <a:pt x="95" y="67"/>
                    <a:pt x="95" y="67"/>
                    <a:pt x="95" y="67"/>
                  </a:cubicBezTo>
                  <a:cubicBezTo>
                    <a:pt x="95" y="47"/>
                    <a:pt x="95" y="47"/>
                    <a:pt x="95" y="47"/>
                  </a:cubicBezTo>
                  <a:cubicBezTo>
                    <a:pt x="95" y="27"/>
                    <a:pt x="95" y="27"/>
                    <a:pt x="95" y="27"/>
                  </a:cubicBezTo>
                  <a:cubicBezTo>
                    <a:pt x="81" y="14"/>
                    <a:pt x="81" y="14"/>
                    <a:pt x="81" y="14"/>
                  </a:cubicBezTo>
                  <a:cubicBezTo>
                    <a:pt x="67" y="0"/>
                    <a:pt x="67" y="0"/>
                    <a:pt x="67" y="0"/>
                  </a:cubicBezTo>
                  <a:cubicBezTo>
                    <a:pt x="47" y="0"/>
                    <a:pt x="47" y="0"/>
                    <a:pt x="47" y="0"/>
                  </a:cubicBezTo>
                  <a:cubicBezTo>
                    <a:pt x="28" y="0"/>
                    <a:pt x="28" y="0"/>
                    <a:pt x="28" y="0"/>
                  </a:cubicBezTo>
                  <a:cubicBezTo>
                    <a:pt x="14" y="14"/>
                    <a:pt x="14" y="14"/>
                    <a:pt x="14" y="14"/>
                  </a:cubicBezTo>
                  <a:cubicBezTo>
                    <a:pt x="0" y="28"/>
                    <a:pt x="0" y="28"/>
                    <a:pt x="0" y="28"/>
                  </a:cubicBezTo>
                  <a:close/>
                  <a:moveTo>
                    <a:pt x="12" y="33"/>
                  </a:moveTo>
                  <a:cubicBezTo>
                    <a:pt x="12" y="62"/>
                    <a:pt x="12" y="62"/>
                    <a:pt x="12" y="62"/>
                  </a:cubicBezTo>
                  <a:cubicBezTo>
                    <a:pt x="33" y="83"/>
                    <a:pt x="33" y="83"/>
                    <a:pt x="33" y="83"/>
                  </a:cubicBezTo>
                  <a:cubicBezTo>
                    <a:pt x="62" y="82"/>
                    <a:pt x="62" y="82"/>
                    <a:pt x="62" y="82"/>
                  </a:cubicBezTo>
                  <a:cubicBezTo>
                    <a:pt x="83" y="62"/>
                    <a:pt x="83" y="62"/>
                    <a:pt x="83" y="62"/>
                  </a:cubicBezTo>
                  <a:cubicBezTo>
                    <a:pt x="83" y="33"/>
                    <a:pt x="83" y="33"/>
                    <a:pt x="83" y="33"/>
                  </a:cubicBezTo>
                  <a:cubicBezTo>
                    <a:pt x="62" y="12"/>
                    <a:pt x="62" y="12"/>
                    <a:pt x="62" y="12"/>
                  </a:cubicBezTo>
                  <a:cubicBezTo>
                    <a:pt x="33" y="12"/>
                    <a:pt x="33" y="12"/>
                    <a:pt x="33" y="12"/>
                  </a:cubicBezTo>
                  <a:cubicBezTo>
                    <a:pt x="12" y="33"/>
                    <a:pt x="12" y="33"/>
                    <a:pt x="12" y="33"/>
                  </a:cubicBezTo>
                  <a:close/>
                  <a:moveTo>
                    <a:pt x="47" y="36"/>
                  </a:moveTo>
                  <a:cubicBezTo>
                    <a:pt x="44" y="36"/>
                    <a:pt x="44" y="36"/>
                    <a:pt x="44" y="36"/>
                  </a:cubicBezTo>
                  <a:cubicBezTo>
                    <a:pt x="44" y="61"/>
                    <a:pt x="44" y="61"/>
                    <a:pt x="44" y="61"/>
                  </a:cubicBezTo>
                  <a:cubicBezTo>
                    <a:pt x="37" y="61"/>
                    <a:pt x="37" y="61"/>
                    <a:pt x="37" y="61"/>
                  </a:cubicBezTo>
                  <a:cubicBezTo>
                    <a:pt x="37" y="36"/>
                    <a:pt x="37" y="36"/>
                    <a:pt x="37" y="36"/>
                  </a:cubicBezTo>
                  <a:cubicBezTo>
                    <a:pt x="34" y="36"/>
                    <a:pt x="34" y="36"/>
                    <a:pt x="34" y="36"/>
                  </a:cubicBezTo>
                  <a:cubicBezTo>
                    <a:pt x="34" y="32"/>
                    <a:pt x="34" y="32"/>
                    <a:pt x="34" y="32"/>
                  </a:cubicBezTo>
                  <a:cubicBezTo>
                    <a:pt x="47" y="32"/>
                    <a:pt x="47" y="32"/>
                    <a:pt x="47" y="32"/>
                  </a:cubicBezTo>
                  <a:cubicBezTo>
                    <a:pt x="47" y="36"/>
                    <a:pt x="47" y="36"/>
                    <a:pt x="47" y="36"/>
                  </a:cubicBezTo>
                  <a:close/>
                  <a:moveTo>
                    <a:pt x="48" y="56"/>
                  </a:moveTo>
                  <a:cubicBezTo>
                    <a:pt x="48" y="37"/>
                    <a:pt x="48" y="37"/>
                    <a:pt x="48" y="37"/>
                  </a:cubicBezTo>
                  <a:cubicBezTo>
                    <a:pt x="48" y="34"/>
                    <a:pt x="51" y="32"/>
                    <a:pt x="56" y="32"/>
                  </a:cubicBezTo>
                  <a:cubicBezTo>
                    <a:pt x="60" y="32"/>
                    <a:pt x="63" y="34"/>
                    <a:pt x="63" y="37"/>
                  </a:cubicBezTo>
                  <a:cubicBezTo>
                    <a:pt x="63" y="56"/>
                    <a:pt x="63" y="56"/>
                    <a:pt x="63" y="56"/>
                  </a:cubicBezTo>
                  <a:cubicBezTo>
                    <a:pt x="63" y="58"/>
                    <a:pt x="62" y="59"/>
                    <a:pt x="61" y="60"/>
                  </a:cubicBezTo>
                  <a:cubicBezTo>
                    <a:pt x="59" y="61"/>
                    <a:pt x="58" y="61"/>
                    <a:pt x="56" y="61"/>
                  </a:cubicBezTo>
                  <a:cubicBezTo>
                    <a:pt x="51" y="61"/>
                    <a:pt x="48" y="59"/>
                    <a:pt x="48" y="56"/>
                  </a:cubicBezTo>
                  <a:close/>
                  <a:moveTo>
                    <a:pt x="57" y="56"/>
                  </a:moveTo>
                  <a:cubicBezTo>
                    <a:pt x="57" y="57"/>
                    <a:pt x="56" y="57"/>
                    <a:pt x="56" y="57"/>
                  </a:cubicBezTo>
                  <a:cubicBezTo>
                    <a:pt x="55" y="57"/>
                    <a:pt x="55" y="57"/>
                    <a:pt x="55" y="56"/>
                  </a:cubicBezTo>
                  <a:cubicBezTo>
                    <a:pt x="55" y="37"/>
                    <a:pt x="55" y="37"/>
                    <a:pt x="55" y="37"/>
                  </a:cubicBezTo>
                  <a:cubicBezTo>
                    <a:pt x="55" y="36"/>
                    <a:pt x="55" y="36"/>
                    <a:pt x="56" y="36"/>
                  </a:cubicBezTo>
                  <a:cubicBezTo>
                    <a:pt x="56" y="36"/>
                    <a:pt x="57" y="36"/>
                    <a:pt x="57" y="37"/>
                  </a:cubicBezTo>
                  <a:cubicBezTo>
                    <a:pt x="57" y="56"/>
                    <a:pt x="57" y="56"/>
                    <a:pt x="57" y="56"/>
                  </a:cubicBezTo>
                  <a:close/>
                  <a:moveTo>
                    <a:pt x="70" y="50"/>
                  </a:moveTo>
                  <a:cubicBezTo>
                    <a:pt x="70" y="61"/>
                    <a:pt x="70" y="61"/>
                    <a:pt x="70" y="61"/>
                  </a:cubicBezTo>
                  <a:cubicBezTo>
                    <a:pt x="64" y="61"/>
                    <a:pt x="64" y="61"/>
                    <a:pt x="64" y="61"/>
                  </a:cubicBezTo>
                  <a:cubicBezTo>
                    <a:pt x="64" y="32"/>
                    <a:pt x="64" y="32"/>
                    <a:pt x="64" y="32"/>
                  </a:cubicBezTo>
                  <a:cubicBezTo>
                    <a:pt x="71" y="32"/>
                    <a:pt x="71" y="32"/>
                    <a:pt x="71" y="32"/>
                  </a:cubicBezTo>
                  <a:cubicBezTo>
                    <a:pt x="73" y="32"/>
                    <a:pt x="75" y="32"/>
                    <a:pt x="77" y="33"/>
                  </a:cubicBezTo>
                  <a:cubicBezTo>
                    <a:pt x="78" y="34"/>
                    <a:pt x="78" y="35"/>
                    <a:pt x="78" y="37"/>
                  </a:cubicBezTo>
                  <a:cubicBezTo>
                    <a:pt x="78" y="45"/>
                    <a:pt x="78" y="45"/>
                    <a:pt x="78" y="45"/>
                  </a:cubicBezTo>
                  <a:cubicBezTo>
                    <a:pt x="78" y="47"/>
                    <a:pt x="78" y="48"/>
                    <a:pt x="77" y="49"/>
                  </a:cubicBezTo>
                  <a:cubicBezTo>
                    <a:pt x="76" y="50"/>
                    <a:pt x="74" y="50"/>
                    <a:pt x="70" y="50"/>
                  </a:cubicBezTo>
                  <a:close/>
                  <a:moveTo>
                    <a:pt x="72" y="45"/>
                  </a:moveTo>
                  <a:cubicBezTo>
                    <a:pt x="72" y="46"/>
                    <a:pt x="72" y="46"/>
                    <a:pt x="70" y="46"/>
                  </a:cubicBezTo>
                  <a:cubicBezTo>
                    <a:pt x="70" y="36"/>
                    <a:pt x="70" y="36"/>
                    <a:pt x="70" y="36"/>
                  </a:cubicBezTo>
                  <a:cubicBezTo>
                    <a:pt x="72" y="36"/>
                    <a:pt x="72" y="37"/>
                    <a:pt x="72" y="38"/>
                  </a:cubicBezTo>
                  <a:lnTo>
                    <a:pt x="72" y="45"/>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5" name="Freeform 33"/>
            <p:cNvSpPr>
              <a:spLocks noEditPoints="1"/>
            </p:cNvSpPr>
            <p:nvPr/>
          </p:nvSpPr>
          <p:spPr bwMode="auto">
            <a:xfrm>
              <a:off x="7492468" y="2717420"/>
              <a:ext cx="329960" cy="214028"/>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6" name="Freeform 86"/>
            <p:cNvSpPr>
              <a:spLocks noEditPoints="1"/>
            </p:cNvSpPr>
            <p:nvPr/>
          </p:nvSpPr>
          <p:spPr bwMode="auto">
            <a:xfrm>
              <a:off x="9061826" y="2635999"/>
              <a:ext cx="257131" cy="280912"/>
            </a:xfrm>
            <a:custGeom>
              <a:avLst/>
              <a:gdLst>
                <a:gd name="T0" fmla="*/ 38 w 173"/>
                <a:gd name="T1" fmla="*/ 0 h 189"/>
                <a:gd name="T2" fmla="*/ 173 w 173"/>
                <a:gd name="T3" fmla="*/ 0 h 189"/>
                <a:gd name="T4" fmla="*/ 173 w 173"/>
                <a:gd name="T5" fmla="*/ 64 h 189"/>
                <a:gd name="T6" fmla="*/ 163 w 173"/>
                <a:gd name="T7" fmla="*/ 64 h 189"/>
                <a:gd name="T8" fmla="*/ 163 w 173"/>
                <a:gd name="T9" fmla="*/ 116 h 189"/>
                <a:gd name="T10" fmla="*/ 173 w 173"/>
                <a:gd name="T11" fmla="*/ 116 h 189"/>
                <a:gd name="T12" fmla="*/ 173 w 173"/>
                <a:gd name="T13" fmla="*/ 189 h 189"/>
                <a:gd name="T14" fmla="*/ 0 w 173"/>
                <a:gd name="T15" fmla="*/ 189 h 189"/>
                <a:gd name="T16" fmla="*/ 0 w 173"/>
                <a:gd name="T17" fmla="*/ 116 h 189"/>
                <a:gd name="T18" fmla="*/ 7 w 173"/>
                <a:gd name="T19" fmla="*/ 116 h 189"/>
                <a:gd name="T20" fmla="*/ 7 w 173"/>
                <a:gd name="T21" fmla="*/ 90 h 189"/>
                <a:gd name="T22" fmla="*/ 0 w 173"/>
                <a:gd name="T23" fmla="*/ 90 h 189"/>
                <a:gd name="T24" fmla="*/ 0 w 173"/>
                <a:gd name="T25" fmla="*/ 35 h 189"/>
                <a:gd name="T26" fmla="*/ 38 w 173"/>
                <a:gd name="T27" fmla="*/ 0 h 189"/>
                <a:gd name="T28" fmla="*/ 38 w 173"/>
                <a:gd name="T29" fmla="*/ 0 h 189"/>
                <a:gd name="T30" fmla="*/ 14 w 173"/>
                <a:gd name="T31" fmla="*/ 35 h 189"/>
                <a:gd name="T32" fmla="*/ 14 w 173"/>
                <a:gd name="T33" fmla="*/ 76 h 189"/>
                <a:gd name="T34" fmla="*/ 33 w 173"/>
                <a:gd name="T35" fmla="*/ 76 h 189"/>
                <a:gd name="T36" fmla="*/ 33 w 173"/>
                <a:gd name="T37" fmla="*/ 35 h 189"/>
                <a:gd name="T38" fmla="*/ 14 w 173"/>
                <a:gd name="T39" fmla="*/ 35 h 189"/>
                <a:gd name="T40" fmla="*/ 14 w 173"/>
                <a:gd name="T41" fmla="*/ 35 h 189"/>
                <a:gd name="T42" fmla="*/ 142 w 173"/>
                <a:gd name="T43" fmla="*/ 9 h 189"/>
                <a:gd name="T44" fmla="*/ 142 w 173"/>
                <a:gd name="T45" fmla="*/ 47 h 189"/>
                <a:gd name="T46" fmla="*/ 161 w 173"/>
                <a:gd name="T47" fmla="*/ 47 h 189"/>
                <a:gd name="T48" fmla="*/ 161 w 173"/>
                <a:gd name="T49" fmla="*/ 9 h 189"/>
                <a:gd name="T50" fmla="*/ 142 w 173"/>
                <a:gd name="T51" fmla="*/ 9 h 189"/>
                <a:gd name="T52" fmla="*/ 142 w 173"/>
                <a:gd name="T53" fmla="*/ 9 h 189"/>
                <a:gd name="T54" fmla="*/ 116 w 173"/>
                <a:gd name="T55" fmla="*/ 9 h 189"/>
                <a:gd name="T56" fmla="*/ 116 w 173"/>
                <a:gd name="T57" fmla="*/ 47 h 189"/>
                <a:gd name="T58" fmla="*/ 135 w 173"/>
                <a:gd name="T59" fmla="*/ 47 h 189"/>
                <a:gd name="T60" fmla="*/ 135 w 173"/>
                <a:gd name="T61" fmla="*/ 9 h 189"/>
                <a:gd name="T62" fmla="*/ 116 w 173"/>
                <a:gd name="T63" fmla="*/ 9 h 189"/>
                <a:gd name="T64" fmla="*/ 116 w 173"/>
                <a:gd name="T65" fmla="*/ 9 h 189"/>
                <a:gd name="T66" fmla="*/ 90 w 173"/>
                <a:gd name="T67" fmla="*/ 9 h 189"/>
                <a:gd name="T68" fmla="*/ 90 w 173"/>
                <a:gd name="T69" fmla="*/ 47 h 189"/>
                <a:gd name="T70" fmla="*/ 109 w 173"/>
                <a:gd name="T71" fmla="*/ 47 h 189"/>
                <a:gd name="T72" fmla="*/ 109 w 173"/>
                <a:gd name="T73" fmla="*/ 9 h 189"/>
                <a:gd name="T74" fmla="*/ 90 w 173"/>
                <a:gd name="T75" fmla="*/ 9 h 189"/>
                <a:gd name="T76" fmla="*/ 90 w 173"/>
                <a:gd name="T77" fmla="*/ 9 h 189"/>
                <a:gd name="T78" fmla="*/ 66 w 173"/>
                <a:gd name="T79" fmla="*/ 9 h 189"/>
                <a:gd name="T80" fmla="*/ 66 w 173"/>
                <a:gd name="T81" fmla="*/ 47 h 189"/>
                <a:gd name="T82" fmla="*/ 85 w 173"/>
                <a:gd name="T83" fmla="*/ 47 h 189"/>
                <a:gd name="T84" fmla="*/ 85 w 173"/>
                <a:gd name="T85" fmla="*/ 9 h 189"/>
                <a:gd name="T86" fmla="*/ 66 w 173"/>
                <a:gd name="T87" fmla="*/ 9 h 189"/>
                <a:gd name="T88" fmla="*/ 66 w 173"/>
                <a:gd name="T89" fmla="*/ 9 h 189"/>
                <a:gd name="T90" fmla="*/ 40 w 173"/>
                <a:gd name="T91" fmla="*/ 9 h 189"/>
                <a:gd name="T92" fmla="*/ 40 w 173"/>
                <a:gd name="T93" fmla="*/ 47 h 189"/>
                <a:gd name="T94" fmla="*/ 59 w 173"/>
                <a:gd name="T95" fmla="*/ 47 h 189"/>
                <a:gd name="T96" fmla="*/ 59 w 173"/>
                <a:gd name="T97" fmla="*/ 9 h 189"/>
                <a:gd name="T98" fmla="*/ 40 w 173"/>
                <a:gd name="T99" fmla="*/ 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3" h="189">
                  <a:moveTo>
                    <a:pt x="38" y="0"/>
                  </a:moveTo>
                  <a:lnTo>
                    <a:pt x="173" y="0"/>
                  </a:lnTo>
                  <a:lnTo>
                    <a:pt x="173" y="64"/>
                  </a:lnTo>
                  <a:lnTo>
                    <a:pt x="163" y="64"/>
                  </a:lnTo>
                  <a:lnTo>
                    <a:pt x="163" y="116"/>
                  </a:lnTo>
                  <a:lnTo>
                    <a:pt x="173" y="116"/>
                  </a:lnTo>
                  <a:lnTo>
                    <a:pt x="173" y="189"/>
                  </a:lnTo>
                  <a:lnTo>
                    <a:pt x="0" y="189"/>
                  </a:lnTo>
                  <a:lnTo>
                    <a:pt x="0" y="116"/>
                  </a:lnTo>
                  <a:lnTo>
                    <a:pt x="7" y="116"/>
                  </a:lnTo>
                  <a:lnTo>
                    <a:pt x="7" y="90"/>
                  </a:lnTo>
                  <a:lnTo>
                    <a:pt x="0" y="90"/>
                  </a:lnTo>
                  <a:lnTo>
                    <a:pt x="0" y="35"/>
                  </a:lnTo>
                  <a:lnTo>
                    <a:pt x="38" y="0"/>
                  </a:lnTo>
                  <a:lnTo>
                    <a:pt x="38" y="0"/>
                  </a:lnTo>
                  <a:close/>
                  <a:moveTo>
                    <a:pt x="14" y="35"/>
                  </a:moveTo>
                  <a:lnTo>
                    <a:pt x="14" y="76"/>
                  </a:lnTo>
                  <a:lnTo>
                    <a:pt x="33" y="76"/>
                  </a:lnTo>
                  <a:lnTo>
                    <a:pt x="33" y="35"/>
                  </a:lnTo>
                  <a:lnTo>
                    <a:pt x="14" y="35"/>
                  </a:lnTo>
                  <a:lnTo>
                    <a:pt x="14" y="35"/>
                  </a:lnTo>
                  <a:close/>
                  <a:moveTo>
                    <a:pt x="142" y="9"/>
                  </a:moveTo>
                  <a:lnTo>
                    <a:pt x="142" y="47"/>
                  </a:lnTo>
                  <a:lnTo>
                    <a:pt x="161" y="47"/>
                  </a:lnTo>
                  <a:lnTo>
                    <a:pt x="161" y="9"/>
                  </a:lnTo>
                  <a:lnTo>
                    <a:pt x="142" y="9"/>
                  </a:lnTo>
                  <a:lnTo>
                    <a:pt x="142" y="9"/>
                  </a:lnTo>
                  <a:close/>
                  <a:moveTo>
                    <a:pt x="116" y="9"/>
                  </a:moveTo>
                  <a:lnTo>
                    <a:pt x="116" y="47"/>
                  </a:lnTo>
                  <a:lnTo>
                    <a:pt x="135" y="47"/>
                  </a:lnTo>
                  <a:lnTo>
                    <a:pt x="135" y="9"/>
                  </a:lnTo>
                  <a:lnTo>
                    <a:pt x="116" y="9"/>
                  </a:lnTo>
                  <a:lnTo>
                    <a:pt x="116" y="9"/>
                  </a:lnTo>
                  <a:close/>
                  <a:moveTo>
                    <a:pt x="90" y="9"/>
                  </a:moveTo>
                  <a:lnTo>
                    <a:pt x="90" y="47"/>
                  </a:lnTo>
                  <a:lnTo>
                    <a:pt x="109" y="47"/>
                  </a:lnTo>
                  <a:lnTo>
                    <a:pt x="109" y="9"/>
                  </a:lnTo>
                  <a:lnTo>
                    <a:pt x="90" y="9"/>
                  </a:lnTo>
                  <a:lnTo>
                    <a:pt x="90" y="9"/>
                  </a:lnTo>
                  <a:close/>
                  <a:moveTo>
                    <a:pt x="66" y="9"/>
                  </a:moveTo>
                  <a:lnTo>
                    <a:pt x="66" y="47"/>
                  </a:lnTo>
                  <a:lnTo>
                    <a:pt x="85" y="47"/>
                  </a:lnTo>
                  <a:lnTo>
                    <a:pt x="85" y="9"/>
                  </a:lnTo>
                  <a:lnTo>
                    <a:pt x="66" y="9"/>
                  </a:lnTo>
                  <a:lnTo>
                    <a:pt x="66" y="9"/>
                  </a:lnTo>
                  <a:close/>
                  <a:moveTo>
                    <a:pt x="40" y="9"/>
                  </a:moveTo>
                  <a:lnTo>
                    <a:pt x="40" y="47"/>
                  </a:lnTo>
                  <a:lnTo>
                    <a:pt x="59" y="47"/>
                  </a:lnTo>
                  <a:lnTo>
                    <a:pt x="59" y="9"/>
                  </a:lnTo>
                  <a:lnTo>
                    <a:pt x="40" y="9"/>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9" name="组合 8"/>
          <p:cNvGrpSpPr/>
          <p:nvPr/>
        </p:nvGrpSpPr>
        <p:grpSpPr bwMode="auto">
          <a:xfrm>
            <a:off x="3004320" y="333830"/>
            <a:ext cx="6190345" cy="6190342"/>
            <a:chOff x="-388653" y="217475"/>
            <a:chExt cx="6422744" cy="6423051"/>
          </a:xfrm>
        </p:grpSpPr>
        <p:sp>
          <p:nvSpPr>
            <p:cNvPr id="11" name="椭圆 10"/>
            <p:cNvSpPr/>
            <p:nvPr/>
          </p:nvSpPr>
          <p:spPr>
            <a:xfrm>
              <a:off x="-388653" y="217475"/>
              <a:ext cx="6422744" cy="6423051"/>
            </a:xfrm>
            <a:prstGeom prst="ellipse">
              <a:avLst/>
            </a:prstGeom>
            <a:noFill/>
            <a:ln>
              <a:solidFill>
                <a:srgbClr val="A7B9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nvGrpSpPr>
            <p:cNvPr id="12" name="组合 1"/>
            <p:cNvGrpSpPr/>
            <p:nvPr/>
          </p:nvGrpSpPr>
          <p:grpSpPr bwMode="auto">
            <a:xfrm>
              <a:off x="-185157" y="1919201"/>
              <a:ext cx="6206918" cy="2544927"/>
              <a:chOff x="-185157" y="1919201"/>
              <a:chExt cx="6206918" cy="2544927"/>
            </a:xfrm>
          </p:grpSpPr>
          <p:sp>
            <p:nvSpPr>
              <p:cNvPr id="13" name="椭圆 12"/>
              <p:cNvSpPr/>
              <p:nvPr/>
            </p:nvSpPr>
            <p:spPr>
              <a:xfrm>
                <a:off x="5802241" y="4244597"/>
                <a:ext cx="219520" cy="219531"/>
              </a:xfrm>
              <a:prstGeom prst="ellipse">
                <a:avLst/>
              </a:prstGeom>
              <a:solidFill>
                <a:srgbClr val="F76B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5" name="椭圆 14"/>
              <p:cNvSpPr/>
              <p:nvPr/>
            </p:nvSpPr>
            <p:spPr>
              <a:xfrm>
                <a:off x="-185157" y="1919201"/>
                <a:ext cx="219520" cy="219531"/>
              </a:xfrm>
              <a:prstGeom prst="ellipse">
                <a:avLst/>
              </a:prstGeom>
              <a:solidFill>
                <a:srgbClr val="F76B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grpSp>
      <p:sp>
        <p:nvSpPr>
          <p:cNvPr id="16" name="矩形 15"/>
          <p:cNvSpPr/>
          <p:nvPr/>
        </p:nvSpPr>
        <p:spPr>
          <a:xfrm>
            <a:off x="4255339" y="3457355"/>
            <a:ext cx="3865562" cy="738664"/>
          </a:xfrm>
          <a:prstGeom prst="rect">
            <a:avLst/>
          </a:prstGeom>
        </p:spPr>
        <p:txBody>
          <a:bodyPr lIns="0" tIns="0" rIns="0" bIns="0">
            <a:spAutoFit/>
          </a:bodyPr>
          <a:lstStyle/>
          <a:p>
            <a:pPr algn="ctr" eaLnBrk="1" hangingPunct="1">
              <a:defRPr/>
            </a:pPr>
            <a:r>
              <a:rPr lang="zh-CN" altLang="en-US" sz="4800" b="1" noProof="1">
                <a:solidFill>
                  <a:srgbClr val="F76B47"/>
                </a:solidFill>
                <a:latin typeface="微软雅黑" panose="020B0503020204020204" pitchFamily="34" charset="-122"/>
                <a:ea typeface="微软雅黑" panose="020B0503020204020204" pitchFamily="34" charset="-122"/>
                <a:cs typeface="+mn-ea"/>
                <a:sym typeface="Arial" panose="020B0604020202020204" pitchFamily="34" charset="0"/>
              </a:rPr>
              <a:t>加入标题描述</a:t>
            </a:r>
            <a:endParaRPr lang="zh-CN" altLang="en-US" sz="4800" b="1" noProof="1">
              <a:solidFill>
                <a:srgbClr val="F76B47"/>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7" name="TextBox 11"/>
          <p:cNvSpPr txBox="1"/>
          <p:nvPr/>
        </p:nvSpPr>
        <p:spPr>
          <a:xfrm>
            <a:off x="4297065" y="4215271"/>
            <a:ext cx="3743332" cy="276999"/>
          </a:xfrm>
          <a:prstGeom prst="rect">
            <a:avLst/>
          </a:prstGeom>
          <a:noFill/>
        </p:spPr>
        <p:txBody>
          <a:bodyPr wrap="none">
            <a:spAutoFit/>
          </a:bodyPr>
          <a:lstStyle/>
          <a:p>
            <a:pPr marL="171450" lvl="1" indent="-171450">
              <a:buFont typeface="Arial" panose="020B0604020202020204" pitchFamily="34" charset="0"/>
              <a:buChar char="•"/>
              <a:defRPr/>
            </a:pPr>
            <a:r>
              <a:rPr lang="zh-CN" altLang="en-US" sz="12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添加相关标题文字添加相关标题文字相关标题文字</a:t>
            </a:r>
            <a:endParaRPr lang="en-US" altLang="zh-CN" sz="1200" noProof="1">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TextBox 11"/>
          <p:cNvSpPr txBox="1"/>
          <p:nvPr/>
        </p:nvSpPr>
        <p:spPr>
          <a:xfrm>
            <a:off x="4297065" y="4530956"/>
            <a:ext cx="3743332" cy="276999"/>
          </a:xfrm>
          <a:prstGeom prst="rect">
            <a:avLst/>
          </a:prstGeom>
          <a:noFill/>
        </p:spPr>
        <p:txBody>
          <a:bodyPr wrap="none">
            <a:spAutoFit/>
          </a:bodyPr>
          <a:lstStyle/>
          <a:p>
            <a:pPr marL="171450" lvl="1" indent="-171450">
              <a:buFont typeface="Arial" panose="020B0604020202020204" pitchFamily="34" charset="0"/>
              <a:buChar char="•"/>
              <a:defRPr/>
            </a:pPr>
            <a:r>
              <a:rPr lang="zh-CN" altLang="en-US" sz="12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添加相关标题文字添加相关标题文字相关标题文字</a:t>
            </a:r>
            <a:endParaRPr lang="en-US" altLang="zh-CN" sz="1200" noProof="1">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9" name="椭圆 18"/>
          <p:cNvSpPr/>
          <p:nvPr/>
        </p:nvSpPr>
        <p:spPr>
          <a:xfrm>
            <a:off x="5469633" y="1825497"/>
            <a:ext cx="1422188" cy="1417338"/>
          </a:xfrm>
          <a:prstGeom prst="ellipse">
            <a:avLst/>
          </a:prstGeom>
          <a:solidFill>
            <a:srgbClr val="A7B9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6000" noProof="1">
                <a:latin typeface="微软雅黑" panose="020B0503020204020204" pitchFamily="34" charset="-122"/>
                <a:ea typeface="微软雅黑" panose="020B0503020204020204" pitchFamily="34" charset="-122"/>
              </a:rPr>
              <a:t>2</a:t>
            </a:r>
            <a:endParaRPr lang="zh-CN" altLang="en-US" sz="6000" noProof="1">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500" fill="hold"/>
                                            <p:tgtEl>
                                              <p:spTgt spid="9"/>
                                            </p:tgtEl>
                                            <p:attrNameLst>
                                              <p:attrName>ppt_w</p:attrName>
                                            </p:attrNameLst>
                                          </p:cBhvr>
                                          <p:tavLst>
                                            <p:tav tm="0">
                                              <p:val>
                                                <p:fltVal val="0"/>
                                              </p:val>
                                            </p:tav>
                                            <p:tav tm="100000">
                                              <p:val>
                                                <p:strVal val="#ppt_w"/>
                                              </p:val>
                                            </p:tav>
                                          </p:tavLst>
                                        </p:anim>
                                        <p:anim calcmode="lin" valueType="num">
                                          <p:cBhvr>
                                            <p:cTn id="14" dur="1500" fill="hold"/>
                                            <p:tgtEl>
                                              <p:spTgt spid="9"/>
                                            </p:tgtEl>
                                            <p:attrNameLst>
                                              <p:attrName>ppt_h</p:attrName>
                                            </p:attrNameLst>
                                          </p:cBhvr>
                                          <p:tavLst>
                                            <p:tav tm="0">
                                              <p:val>
                                                <p:fltVal val="0"/>
                                              </p:val>
                                            </p:tav>
                                            <p:tav tm="100000">
                                              <p:val>
                                                <p:strVal val="#ppt_h"/>
                                              </p:val>
                                            </p:tav>
                                          </p:tavLst>
                                        </p:anim>
                                        <p:anim calcmode="lin" valueType="num">
                                          <p:cBhvr>
                                            <p:cTn id="15" dur="1500" fill="hold"/>
                                            <p:tgtEl>
                                              <p:spTgt spid="9"/>
                                            </p:tgtEl>
                                            <p:attrNameLst>
                                              <p:attrName>style.rotation</p:attrName>
                                            </p:attrNameLst>
                                          </p:cBhvr>
                                          <p:tavLst>
                                            <p:tav tm="0">
                                              <p:val>
                                                <p:fltVal val="360"/>
                                              </p:val>
                                            </p:tav>
                                            <p:tav tm="100000">
                                              <p:val>
                                                <p:fltVal val="0"/>
                                              </p:val>
                                            </p:tav>
                                          </p:tavLst>
                                        </p:anim>
                                        <p:animEffect transition="in" filter="fade">
                                          <p:cBhvr>
                                            <p:cTn id="16" dur="1500"/>
                                            <p:tgtEl>
                                              <p:spTgt spid="9"/>
                                            </p:tgtEl>
                                          </p:cBhvr>
                                        </p:animEffect>
                                      </p:childTnLst>
                                    </p:cTn>
                                  </p:par>
                                </p:childTnLst>
                              </p:cTn>
                            </p:par>
                            <p:par>
                              <p:cTn id="17" fill="hold">
                                <p:stCondLst>
                                  <p:cond delay="2500"/>
                                </p:stCondLst>
                                <p:childTnLst>
                                  <p:par>
                                    <p:cTn id="18" presetID="2" presetClass="entr" presetSubtype="8" fill="hold" grpId="0" nodeType="afterEffect" p14:presetBounceEnd="50000">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14:bounceEnd="50000">
                                          <p:cBhvr additive="base">
                                            <p:cTn id="20" dur="750" fill="hold"/>
                                            <p:tgtEl>
                                              <p:spTgt spid="19"/>
                                            </p:tgtEl>
                                            <p:attrNameLst>
                                              <p:attrName>ppt_x</p:attrName>
                                            </p:attrNameLst>
                                          </p:cBhvr>
                                          <p:tavLst>
                                            <p:tav tm="0">
                                              <p:val>
                                                <p:strVal val="0-#ppt_w/2"/>
                                              </p:val>
                                            </p:tav>
                                            <p:tav tm="100000">
                                              <p:val>
                                                <p:strVal val="#ppt_x"/>
                                              </p:val>
                                            </p:tav>
                                          </p:tavLst>
                                        </p:anim>
                                        <p:anim calcmode="lin" valueType="num" p14:bounceEnd="50000">
                                          <p:cBhvr additive="base">
                                            <p:cTn id="21" dur="750" fill="hold"/>
                                            <p:tgtEl>
                                              <p:spTgt spid="19"/>
                                            </p:tgtEl>
                                            <p:attrNameLst>
                                              <p:attrName>ppt_y</p:attrName>
                                            </p:attrNameLst>
                                          </p:cBhvr>
                                          <p:tavLst>
                                            <p:tav tm="0">
                                              <p:val>
                                                <p:strVal val="#ppt_y"/>
                                              </p:val>
                                            </p:tav>
                                            <p:tav tm="100000">
                                              <p:val>
                                                <p:strVal val="#ppt_y"/>
                                              </p:val>
                                            </p:tav>
                                          </p:tavLst>
                                        </p:anim>
                                      </p:childTnLst>
                                    </p:cTn>
                                  </p:par>
                                </p:childTnLst>
                              </p:cTn>
                            </p:par>
                            <p:par>
                              <p:cTn id="22" fill="hold">
                                <p:stCondLst>
                                  <p:cond delay="3500"/>
                                </p:stCondLst>
                                <p:childTnLst>
                                  <p:par>
                                    <p:cTn id="23" presetID="23" presetClass="entr" presetSubtype="32"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strVal val="4*#ppt_w"/>
                                              </p:val>
                                            </p:tav>
                                            <p:tav tm="100000">
                                              <p:val>
                                                <p:strVal val="#ppt_w"/>
                                              </p:val>
                                            </p:tav>
                                          </p:tavLst>
                                        </p:anim>
                                        <p:anim calcmode="lin" valueType="num">
                                          <p:cBhvr>
                                            <p:cTn id="26" dur="500" fill="hold"/>
                                            <p:tgtEl>
                                              <p:spTgt spid="16"/>
                                            </p:tgtEl>
                                            <p:attrNameLst>
                                              <p:attrName>ppt_h</p:attrName>
                                            </p:attrNameLst>
                                          </p:cBhvr>
                                          <p:tavLst>
                                            <p:tav tm="0">
                                              <p:val>
                                                <p:strVal val="4*#ppt_h"/>
                                              </p:val>
                                            </p:tav>
                                            <p:tav tm="100000">
                                              <p:val>
                                                <p:strVal val="#ppt_h"/>
                                              </p:val>
                                            </p:tav>
                                          </p:tavLst>
                                        </p:anim>
                                      </p:childTnLst>
                                    </p:cTn>
                                  </p:par>
                                </p:childTnLst>
                              </p:cTn>
                            </p:par>
                            <p:par>
                              <p:cTn id="27" fill="hold">
                                <p:stCondLst>
                                  <p:cond delay="4000"/>
                                </p:stCondLst>
                                <p:childTnLst>
                                  <p:par>
                                    <p:cTn id="28" presetID="12" presetClass="entr" presetSubtype="8"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p:tgtEl>
                                              <p:spTgt spid="17"/>
                                            </p:tgtEl>
                                            <p:attrNameLst>
                                              <p:attrName>ppt_x</p:attrName>
                                            </p:attrNameLst>
                                          </p:cBhvr>
                                          <p:tavLst>
                                            <p:tav tm="0">
                                              <p:val>
                                                <p:strVal val="#ppt_x-#ppt_w*1.125000"/>
                                              </p:val>
                                            </p:tav>
                                            <p:tav tm="100000">
                                              <p:val>
                                                <p:strVal val="#ppt_x"/>
                                              </p:val>
                                            </p:tav>
                                          </p:tavLst>
                                        </p:anim>
                                        <p:animEffect transition="in" filter="wipe(right)">
                                          <p:cBhvr>
                                            <p:cTn id="31" dur="500"/>
                                            <p:tgtEl>
                                              <p:spTgt spid="17"/>
                                            </p:tgtEl>
                                          </p:cBhvr>
                                        </p:animEffect>
                                      </p:childTnLst>
                                    </p:cTn>
                                  </p:par>
                                </p:childTnLst>
                              </p:cTn>
                            </p:par>
                            <p:par>
                              <p:cTn id="32" fill="hold">
                                <p:stCondLst>
                                  <p:cond delay="4500"/>
                                </p:stCondLst>
                                <p:childTnLst>
                                  <p:par>
                                    <p:cTn id="33" presetID="1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p:tgtEl>
                                              <p:spTgt spid="18"/>
                                            </p:tgtEl>
                                            <p:attrNameLst>
                                              <p:attrName>ppt_x</p:attrName>
                                            </p:attrNameLst>
                                          </p:cBhvr>
                                          <p:tavLst>
                                            <p:tav tm="0">
                                              <p:val>
                                                <p:strVal val="#ppt_x-#ppt_w*1.125000"/>
                                              </p:val>
                                            </p:tav>
                                            <p:tav tm="100000">
                                              <p:val>
                                                <p:strVal val="#ppt_x"/>
                                              </p:val>
                                            </p:tav>
                                          </p:tavLst>
                                        </p:anim>
                                        <p:animEffect transition="in" filter="wipe(right)">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500" fill="hold"/>
                                            <p:tgtEl>
                                              <p:spTgt spid="9"/>
                                            </p:tgtEl>
                                            <p:attrNameLst>
                                              <p:attrName>ppt_w</p:attrName>
                                            </p:attrNameLst>
                                          </p:cBhvr>
                                          <p:tavLst>
                                            <p:tav tm="0">
                                              <p:val>
                                                <p:fltVal val="0"/>
                                              </p:val>
                                            </p:tav>
                                            <p:tav tm="100000">
                                              <p:val>
                                                <p:strVal val="#ppt_w"/>
                                              </p:val>
                                            </p:tav>
                                          </p:tavLst>
                                        </p:anim>
                                        <p:anim calcmode="lin" valueType="num">
                                          <p:cBhvr>
                                            <p:cTn id="14" dur="1500" fill="hold"/>
                                            <p:tgtEl>
                                              <p:spTgt spid="9"/>
                                            </p:tgtEl>
                                            <p:attrNameLst>
                                              <p:attrName>ppt_h</p:attrName>
                                            </p:attrNameLst>
                                          </p:cBhvr>
                                          <p:tavLst>
                                            <p:tav tm="0">
                                              <p:val>
                                                <p:fltVal val="0"/>
                                              </p:val>
                                            </p:tav>
                                            <p:tav tm="100000">
                                              <p:val>
                                                <p:strVal val="#ppt_h"/>
                                              </p:val>
                                            </p:tav>
                                          </p:tavLst>
                                        </p:anim>
                                        <p:anim calcmode="lin" valueType="num">
                                          <p:cBhvr>
                                            <p:cTn id="15" dur="1500" fill="hold"/>
                                            <p:tgtEl>
                                              <p:spTgt spid="9"/>
                                            </p:tgtEl>
                                            <p:attrNameLst>
                                              <p:attrName>style.rotation</p:attrName>
                                            </p:attrNameLst>
                                          </p:cBhvr>
                                          <p:tavLst>
                                            <p:tav tm="0">
                                              <p:val>
                                                <p:fltVal val="360"/>
                                              </p:val>
                                            </p:tav>
                                            <p:tav tm="100000">
                                              <p:val>
                                                <p:fltVal val="0"/>
                                              </p:val>
                                            </p:tav>
                                          </p:tavLst>
                                        </p:anim>
                                        <p:animEffect transition="in" filter="fade">
                                          <p:cBhvr>
                                            <p:cTn id="16" dur="1500"/>
                                            <p:tgtEl>
                                              <p:spTgt spid="9"/>
                                            </p:tgtEl>
                                          </p:cBhvr>
                                        </p:animEffect>
                                      </p:childTnLst>
                                    </p:cTn>
                                  </p:par>
                                </p:childTnLst>
                              </p:cTn>
                            </p:par>
                            <p:par>
                              <p:cTn id="17" fill="hold">
                                <p:stCondLst>
                                  <p:cond delay="2500"/>
                                </p:stCondLst>
                                <p:childTnLst>
                                  <p:par>
                                    <p:cTn id="18" presetID="2" presetClass="entr" presetSubtype="8"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750" fill="hold"/>
                                            <p:tgtEl>
                                              <p:spTgt spid="19"/>
                                            </p:tgtEl>
                                            <p:attrNameLst>
                                              <p:attrName>ppt_x</p:attrName>
                                            </p:attrNameLst>
                                          </p:cBhvr>
                                          <p:tavLst>
                                            <p:tav tm="0">
                                              <p:val>
                                                <p:strVal val="0-#ppt_w/2"/>
                                              </p:val>
                                            </p:tav>
                                            <p:tav tm="100000">
                                              <p:val>
                                                <p:strVal val="#ppt_x"/>
                                              </p:val>
                                            </p:tav>
                                          </p:tavLst>
                                        </p:anim>
                                        <p:anim calcmode="lin" valueType="num">
                                          <p:cBhvr additive="base">
                                            <p:cTn id="21" dur="750" fill="hold"/>
                                            <p:tgtEl>
                                              <p:spTgt spid="19"/>
                                            </p:tgtEl>
                                            <p:attrNameLst>
                                              <p:attrName>ppt_y</p:attrName>
                                            </p:attrNameLst>
                                          </p:cBhvr>
                                          <p:tavLst>
                                            <p:tav tm="0">
                                              <p:val>
                                                <p:strVal val="#ppt_y"/>
                                              </p:val>
                                            </p:tav>
                                            <p:tav tm="100000">
                                              <p:val>
                                                <p:strVal val="#ppt_y"/>
                                              </p:val>
                                            </p:tav>
                                          </p:tavLst>
                                        </p:anim>
                                      </p:childTnLst>
                                    </p:cTn>
                                  </p:par>
                                </p:childTnLst>
                              </p:cTn>
                            </p:par>
                            <p:par>
                              <p:cTn id="22" fill="hold">
                                <p:stCondLst>
                                  <p:cond delay="3500"/>
                                </p:stCondLst>
                                <p:childTnLst>
                                  <p:par>
                                    <p:cTn id="23" presetID="23" presetClass="entr" presetSubtype="32"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strVal val="4*#ppt_w"/>
                                              </p:val>
                                            </p:tav>
                                            <p:tav tm="100000">
                                              <p:val>
                                                <p:strVal val="#ppt_w"/>
                                              </p:val>
                                            </p:tav>
                                          </p:tavLst>
                                        </p:anim>
                                        <p:anim calcmode="lin" valueType="num">
                                          <p:cBhvr>
                                            <p:cTn id="26" dur="500" fill="hold"/>
                                            <p:tgtEl>
                                              <p:spTgt spid="16"/>
                                            </p:tgtEl>
                                            <p:attrNameLst>
                                              <p:attrName>ppt_h</p:attrName>
                                            </p:attrNameLst>
                                          </p:cBhvr>
                                          <p:tavLst>
                                            <p:tav tm="0">
                                              <p:val>
                                                <p:strVal val="4*#ppt_h"/>
                                              </p:val>
                                            </p:tav>
                                            <p:tav tm="100000">
                                              <p:val>
                                                <p:strVal val="#ppt_h"/>
                                              </p:val>
                                            </p:tav>
                                          </p:tavLst>
                                        </p:anim>
                                      </p:childTnLst>
                                    </p:cTn>
                                  </p:par>
                                </p:childTnLst>
                              </p:cTn>
                            </p:par>
                            <p:par>
                              <p:cTn id="27" fill="hold">
                                <p:stCondLst>
                                  <p:cond delay="4000"/>
                                </p:stCondLst>
                                <p:childTnLst>
                                  <p:par>
                                    <p:cTn id="28" presetID="12" presetClass="entr" presetSubtype="8"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p:tgtEl>
                                              <p:spTgt spid="17"/>
                                            </p:tgtEl>
                                            <p:attrNameLst>
                                              <p:attrName>ppt_x</p:attrName>
                                            </p:attrNameLst>
                                          </p:cBhvr>
                                          <p:tavLst>
                                            <p:tav tm="0">
                                              <p:val>
                                                <p:strVal val="#ppt_x-#ppt_w*1.125000"/>
                                              </p:val>
                                            </p:tav>
                                            <p:tav tm="100000">
                                              <p:val>
                                                <p:strVal val="#ppt_x"/>
                                              </p:val>
                                            </p:tav>
                                          </p:tavLst>
                                        </p:anim>
                                        <p:animEffect transition="in" filter="wipe(right)">
                                          <p:cBhvr>
                                            <p:cTn id="31" dur="500"/>
                                            <p:tgtEl>
                                              <p:spTgt spid="17"/>
                                            </p:tgtEl>
                                          </p:cBhvr>
                                        </p:animEffect>
                                      </p:childTnLst>
                                    </p:cTn>
                                  </p:par>
                                </p:childTnLst>
                              </p:cTn>
                            </p:par>
                            <p:par>
                              <p:cTn id="32" fill="hold">
                                <p:stCondLst>
                                  <p:cond delay="4500"/>
                                </p:stCondLst>
                                <p:childTnLst>
                                  <p:par>
                                    <p:cTn id="33" presetID="1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p:tgtEl>
                                              <p:spTgt spid="18"/>
                                            </p:tgtEl>
                                            <p:attrNameLst>
                                              <p:attrName>ppt_x</p:attrName>
                                            </p:attrNameLst>
                                          </p:cBhvr>
                                          <p:tavLst>
                                            <p:tav tm="0">
                                              <p:val>
                                                <p:strVal val="#ppt_x-#ppt_w*1.125000"/>
                                              </p:val>
                                            </p:tav>
                                            <p:tav tm="100000">
                                              <p:val>
                                                <p:strVal val="#ppt_x"/>
                                              </p:val>
                                            </p:tav>
                                          </p:tavLst>
                                        </p:anim>
                                        <p:animEffect transition="in" filter="wipe(right)">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animBg="1"/>
        </p:bldLst>
      </p:timing>
    </mc:Fallback>
  </mc:AlternateContent>
</p:sld>
</file>

<file path=ppt/tags/tag1.xml><?xml version="1.0" encoding="utf-8"?>
<p:tagLst xmlns:p="http://schemas.openxmlformats.org/presentationml/2006/main">
  <p:tag name="PA" val="v3.0.0"/>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PA" val="v3.0.1"/>
</p:tagLst>
</file>

<file path=ppt/tags/tag14.xml><?xml version="1.0" encoding="utf-8"?>
<p:tagLst xmlns:p="http://schemas.openxmlformats.org/presentationml/2006/main">
  <p:tag name="PA" val="v3.0.1"/>
</p:tagLst>
</file>

<file path=ppt/tags/tag15.xml><?xml version="1.0" encoding="utf-8"?>
<p:tagLst xmlns:p="http://schemas.openxmlformats.org/presentationml/2006/main">
  <p:tag name="PA" val="v3.0.0"/>
</p:tagLst>
</file>

<file path=ppt/tags/tag16.xml><?xml version="1.0" encoding="utf-8"?>
<p:tagLst xmlns:p="http://schemas.openxmlformats.org/presentationml/2006/main">
  <p:tag name="PA" val="v3.0.0"/>
</p:tagLst>
</file>

<file path=ppt/tags/tag2.xml><?xml version="1.0" encoding="utf-8"?>
<p:tagLst xmlns:p="http://schemas.openxmlformats.org/presentationml/2006/main">
  <p:tag name="PA" val="v3.0.0"/>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a="http://schemas.openxmlformats.org/drawingml/2006/main" name="www.freeppt7.com-Best powerpoint templates free download-slidesho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000000"/>
    </a:dk1>
    <a:lt1>
      <a:sysClr val="window" lastClr="FFFFFF"/>
    </a:lt1>
    <a:dk2>
      <a:srgbClr val="3F3F3F"/>
    </a:dk2>
    <a:lt2>
      <a:srgbClr val="FCFCFC"/>
    </a:lt2>
    <a:accent1>
      <a:srgbClr val="F8D35E"/>
    </a:accent1>
    <a:accent2>
      <a:srgbClr val="1B6AA3"/>
    </a:accent2>
    <a:accent3>
      <a:srgbClr val="3FD5BA"/>
    </a:accent3>
    <a:accent4>
      <a:srgbClr val="F47264"/>
    </a:accent4>
    <a:accent5>
      <a:srgbClr val="8F8FBF"/>
    </a:accent5>
    <a:accent6>
      <a:srgbClr val="7CC8EC"/>
    </a:accent6>
    <a:hlink>
      <a:srgbClr val="0000FF"/>
    </a:hlink>
    <a:folHlink>
      <a:srgbClr val="800080"/>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
    <a:dk1>
      <a:srgbClr val="000000"/>
    </a:dk1>
    <a:lt1>
      <a:sysClr val="window" lastClr="FFFFFF"/>
    </a:lt1>
    <a:dk2>
      <a:srgbClr val="3F3F3F"/>
    </a:dk2>
    <a:lt2>
      <a:srgbClr val="FCFCFC"/>
    </a:lt2>
    <a:accent1>
      <a:srgbClr val="F8D35E"/>
    </a:accent1>
    <a:accent2>
      <a:srgbClr val="1B6AA3"/>
    </a:accent2>
    <a:accent3>
      <a:srgbClr val="3FD5BA"/>
    </a:accent3>
    <a:accent4>
      <a:srgbClr val="F47264"/>
    </a:accent4>
    <a:accent5>
      <a:srgbClr val="8F8FBF"/>
    </a:accent5>
    <a:accent6>
      <a:srgbClr val="7CC8EC"/>
    </a:accent6>
    <a:hlink>
      <a:srgbClr val="0000FF"/>
    </a:hlink>
    <a:folHlink>
      <a:srgbClr val="800080"/>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
    <a:dk1>
      <a:srgbClr val="000000"/>
    </a:dk1>
    <a:lt1>
      <a:sysClr val="window" lastClr="FFFFFF"/>
    </a:lt1>
    <a:dk2>
      <a:srgbClr val="3F3F3F"/>
    </a:dk2>
    <a:lt2>
      <a:srgbClr val="FCFCFC"/>
    </a:lt2>
    <a:accent1>
      <a:srgbClr val="F8D35E"/>
    </a:accent1>
    <a:accent2>
      <a:srgbClr val="1B6AA3"/>
    </a:accent2>
    <a:accent3>
      <a:srgbClr val="3FD5BA"/>
    </a:accent3>
    <a:accent4>
      <a:srgbClr val="F47264"/>
    </a:accent4>
    <a:accent5>
      <a:srgbClr val="8F8FBF"/>
    </a:accent5>
    <a:accent6>
      <a:srgbClr val="7CC8EC"/>
    </a:accent6>
    <a:hlink>
      <a:srgbClr val="0000FF"/>
    </a:hlink>
    <a:folHlink>
      <a:srgbClr val="800080"/>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1">
    <a:dk1>
      <a:srgbClr val="000000"/>
    </a:dk1>
    <a:lt1>
      <a:sysClr val="window" lastClr="FFFFFF"/>
    </a:lt1>
    <a:dk2>
      <a:srgbClr val="3F3F3F"/>
    </a:dk2>
    <a:lt2>
      <a:srgbClr val="FCFCFC"/>
    </a:lt2>
    <a:accent1>
      <a:srgbClr val="F8D35E"/>
    </a:accent1>
    <a:accent2>
      <a:srgbClr val="1B6AA3"/>
    </a:accent2>
    <a:accent3>
      <a:srgbClr val="3FD5BA"/>
    </a:accent3>
    <a:accent4>
      <a:srgbClr val="F47264"/>
    </a:accent4>
    <a:accent5>
      <a:srgbClr val="8F8FBF"/>
    </a:accent5>
    <a:accent6>
      <a:srgbClr val="7CC8EC"/>
    </a:accent6>
    <a:hlink>
      <a:srgbClr val="0000FF"/>
    </a:hlink>
    <a:folHlink>
      <a:srgbClr val="800080"/>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8225</Words>
  <Application>WPS 演示</Application>
  <PresentationFormat>自定义</PresentationFormat>
  <Paragraphs>512</Paragraphs>
  <Slides>25</Slides>
  <Notes>25</Notes>
  <HiddenSlides>0</HiddenSlides>
  <MMClips>1</MMClips>
  <ScaleCrop>false</ScaleCrop>
  <HeadingPairs>
    <vt:vector size="6" baseType="variant">
      <vt:variant>
        <vt:lpstr>已用的字体</vt:lpstr>
      </vt:variant>
      <vt:variant>
        <vt:i4>43</vt:i4>
      </vt:variant>
      <vt:variant>
        <vt:lpstr>主题</vt:lpstr>
      </vt:variant>
      <vt:variant>
        <vt:i4>10</vt:i4>
      </vt:variant>
      <vt:variant>
        <vt:lpstr>幻灯片标题</vt:lpstr>
      </vt:variant>
      <vt:variant>
        <vt:i4>25</vt:i4>
      </vt:variant>
    </vt:vector>
  </HeadingPairs>
  <TitlesOfParts>
    <vt:vector size="78" baseType="lpstr">
      <vt:lpstr>Arial</vt:lpstr>
      <vt:lpstr>宋体</vt:lpstr>
      <vt:lpstr>Wingdings</vt:lpstr>
      <vt:lpstr>Calibri</vt:lpstr>
      <vt:lpstr>Impact</vt:lpstr>
      <vt:lpstr>Signika</vt:lpstr>
      <vt:lpstr>Open Sans Extrabold</vt:lpstr>
      <vt:lpstr>LiHei Pro</vt:lpstr>
      <vt:lpstr>迷你简汉真广标</vt:lpstr>
      <vt:lpstr>ITC Avant Garde Std Bk</vt:lpstr>
      <vt:lpstr>微软雅黑</vt:lpstr>
      <vt:lpstr>方正兰亭黑简体</vt:lpstr>
      <vt:lpstr>方正兰亭中黑_GBK</vt:lpstr>
      <vt:lpstr>Calibri</vt:lpstr>
      <vt:lpstr>Raleway</vt:lpstr>
      <vt:lpstr>Kontrapunkt Bob</vt:lpstr>
      <vt:lpstr>Roboto Condensed</vt:lpstr>
      <vt:lpstr>Stencil Std</vt:lpstr>
      <vt:lpstr>Open Sans</vt:lpstr>
      <vt:lpstr>PT Sans</vt:lpstr>
      <vt:lpstr>Arial Unicode MS</vt:lpstr>
      <vt:lpstr>等线</vt:lpstr>
      <vt:lpstr>Gill Sans</vt:lpstr>
      <vt:lpstr>方正姚体</vt:lpstr>
      <vt:lpstr>Open Sans Light</vt:lpstr>
      <vt:lpstr>Arial</vt:lpstr>
      <vt:lpstr>MS PGothic</vt:lpstr>
      <vt:lpstr>Adobe Gothic Std B</vt:lpstr>
      <vt:lpstr>冬青黑体简体中文 W3</vt:lpstr>
      <vt:lpstr>Helvetica Neue</vt:lpstr>
      <vt:lpstr>Agency FB</vt:lpstr>
      <vt:lpstr>Dotum</vt:lpstr>
      <vt:lpstr>Malgun Gothic</vt:lpstr>
      <vt:lpstr>Impact MT Std</vt:lpstr>
      <vt:lpstr>黑体</vt:lpstr>
      <vt:lpstr>Segoe Print</vt:lpstr>
      <vt:lpstr>Wide Latin</vt:lpstr>
      <vt:lpstr>Stencil</vt:lpstr>
      <vt:lpstr>Yu Gothic UI</vt:lpstr>
      <vt:lpstr>Gill Sans MT</vt:lpstr>
      <vt:lpstr>Yu Gothic UI Semibold</vt:lpstr>
      <vt:lpstr>Century Gothic</vt:lpstr>
      <vt:lpstr>等线 Light</vt:lpstr>
      <vt:lpstr>www.freeppt7.com-Best powerpoint templates free download-slideshow</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小清新PPT</dc:title>
  <dc:creator/>
  <cp:keywords>RP</cp:keywords>
  <dc:description>RP</dc:description>
  <dc:subject>RP</dc:subject>
  <cp:category>RP</cp:category>
  <cp:lastModifiedBy>一起学吧</cp:lastModifiedBy>
  <cp:revision>3620</cp:revision>
  <dcterms:created xsi:type="dcterms:W3CDTF">2015-12-01T09:06:00Z</dcterms:created>
  <dcterms:modified xsi:type="dcterms:W3CDTF">2019-01-11T03:20:32Z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