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88" r:id="rId6"/>
    <p:sldId id="273" r:id="rId7"/>
    <p:sldId id="284" r:id="rId8"/>
    <p:sldId id="257" r:id="rId9"/>
    <p:sldId id="298" r:id="rId10"/>
    <p:sldId id="301" r:id="rId11"/>
    <p:sldId id="282" r:id="rId12"/>
    <p:sldId id="293" r:id="rId13"/>
    <p:sldId id="306" r:id="rId14"/>
    <p:sldId id="302" r:id="rId15"/>
    <p:sldId id="309" r:id="rId16"/>
    <p:sldId id="310" r:id="rId17"/>
    <p:sldId id="308" r:id="rId18"/>
    <p:sldId id="303" r:id="rId19"/>
    <p:sldId id="305" r:id="rId20"/>
    <p:sldId id="296" r:id="rId21"/>
    <p:sldId id="283" r:id="rId22"/>
    <p:sldId id="297" r:id="rId23"/>
    <p:sldId id="286" r:id="rId24"/>
    <p:sldId id="311" r:id="rId25"/>
    <p:sldId id="280" r:id="rId26"/>
    <p:sldId id="281" r:id="rId27"/>
    <p:sldId id="321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F2533"/>
    <a:srgbClr val="000000"/>
    <a:srgbClr val="B77C11"/>
    <a:srgbClr val="F8F8F8"/>
    <a:srgbClr val="D7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8" d="100"/>
          <a:sy n="88" d="100"/>
        </p:scale>
        <p:origin x="-984" y="-96"/>
      </p:cViewPr>
      <p:guideLst>
        <p:guide orient="horz" pos="1745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金额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2"/>
              <c:layout>
                <c:manualLayout>
                  <c:x val="0.0305555555555556"/>
                  <c:y val="-0.004629629629629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>
                        <a:alpha val="76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14.7</c:v>
                </c:pt>
                <c:pt idx="1">
                  <c:v>27.8</c:v>
                </c:pt>
                <c:pt idx="2">
                  <c:v>68.4</c:v>
                </c:pt>
                <c:pt idx="3">
                  <c:v>102.5</c:v>
                </c:pt>
                <c:pt idx="4">
                  <c:v>189.2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79712"/>
        <c:axId val="682864000"/>
      </c:bar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金额</c:v>
                </c:pt>
              </c:strCache>
            </c:strRef>
          </c:tx>
          <c:spPr>
            <a:ln w="38100" cap="rnd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14.7</c:v>
                </c:pt>
                <c:pt idx="1">
                  <c:v>27.8</c:v>
                </c:pt>
                <c:pt idx="2">
                  <c:v>68.4</c:v>
                </c:pt>
                <c:pt idx="3">
                  <c:v>102.5</c:v>
                </c:pt>
                <c:pt idx="4">
                  <c:v>189.2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75379712"/>
        <c:axId val="682864000"/>
      </c:lineChart>
      <c:catAx>
        <c:axId val="753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 cap="flat" cmpd="sng" algn="ctr">
            <a:solidFill>
              <a:srgbClr val="FFFFFF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682864000"/>
        <c:crosses val="autoZero"/>
        <c:auto val="1"/>
        <c:lblAlgn val="ctr"/>
        <c:lblOffset val="100"/>
        <c:noMultiLvlLbl val="0"/>
      </c:catAx>
      <c:valAx>
        <c:axId val="68286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alpha val="7843"/>
                </a:srgb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alpha val="78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75379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2F2D-86FB-4F76-943F-9850BBDB49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26B7-BBB1-41DB-AEA0-72D6BFBEE5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6B7-BBB1-41DB-AEA0-72D6BFBEE5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2F65801-F95F-4F53-A2C7-82404179E989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E198182-FEC7-4DBD-97FA-F0C047891F2C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2536" y="2997117"/>
            <a:ext cx="6398928" cy="654753"/>
          </a:xfrm>
        </p:spPr>
        <p:txBody>
          <a:bodyPr>
            <a:noAutofit/>
          </a:bodyPr>
          <a:lstStyle>
            <a:lvl1pPr algn="ctr">
              <a:lnSpc>
                <a:spcPct val="130000"/>
              </a:lnSpc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536" y="3703125"/>
            <a:ext cx="6398928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25" y="442893"/>
            <a:ext cx="5311750" cy="288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5816" y="2216460"/>
            <a:ext cx="5472608" cy="743024"/>
          </a:xfrm>
        </p:spPr>
        <p:txBody>
          <a:bodyPr anchor="ctr" anchorCtr="0">
            <a:normAutofit/>
          </a:bodyPr>
          <a:lstStyle>
            <a:lvl1pPr algn="l">
              <a:defRPr sz="28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816" y="2931790"/>
            <a:ext cx="5472608" cy="36004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560" y="987574"/>
            <a:ext cx="80752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4.xml"/><Relationship Id="rId4" Type="http://schemas.openxmlformats.org/officeDocument/2006/relationships/image" Target="../media/image4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6" Type="http://schemas.openxmlformats.org/officeDocument/2006/relationships/notesSlide" Target="../notesSlides/notesSlide19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image" Target="../media/image4.jpeg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tags" Target="../tags/tag118.xml"/><Relationship Id="rId4" Type="http://schemas.openxmlformats.org/officeDocument/2006/relationships/image" Target="../media/image8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2" Type="http://schemas.openxmlformats.org/officeDocument/2006/relationships/notesSlide" Target="../notesSlides/notesSlide21.xml"/><Relationship Id="rId21" Type="http://schemas.openxmlformats.org/officeDocument/2006/relationships/slideLayout" Target="../slideLayouts/slideLayout6.xml"/><Relationship Id="rId20" Type="http://schemas.openxmlformats.org/officeDocument/2006/relationships/tags" Target="../tags/tag137.xml"/><Relationship Id="rId2" Type="http://schemas.openxmlformats.org/officeDocument/2006/relationships/image" Target="../media/image4.jpeg"/><Relationship Id="rId19" Type="http://schemas.openxmlformats.org/officeDocument/2006/relationships/tags" Target="../tags/tag136.xml"/><Relationship Id="rId18" Type="http://schemas.openxmlformats.org/officeDocument/2006/relationships/tags" Target="../tags/tag135.xml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7" Type="http://schemas.openxmlformats.org/officeDocument/2006/relationships/notesSlide" Target="../notesSlides/notesSlide4.xml"/><Relationship Id="rId36" Type="http://schemas.openxmlformats.org/officeDocument/2006/relationships/slideLayout" Target="../slideLayouts/slideLayout6.xml"/><Relationship Id="rId35" Type="http://schemas.openxmlformats.org/officeDocument/2006/relationships/tags" Target="../tags/tag40.xml"/><Relationship Id="rId34" Type="http://schemas.openxmlformats.org/officeDocument/2006/relationships/tags" Target="../tags/tag39.xml"/><Relationship Id="rId33" Type="http://schemas.openxmlformats.org/officeDocument/2006/relationships/tags" Target="../tags/tag38.xml"/><Relationship Id="rId32" Type="http://schemas.openxmlformats.org/officeDocument/2006/relationships/tags" Target="../tags/tag37.xml"/><Relationship Id="rId31" Type="http://schemas.openxmlformats.org/officeDocument/2006/relationships/tags" Target="../tags/tag36.xml"/><Relationship Id="rId30" Type="http://schemas.openxmlformats.org/officeDocument/2006/relationships/tags" Target="../tags/tag35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image" Target="../media/image4.jpeg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69135" y="1010920"/>
            <a:ext cx="5206365" cy="2551430"/>
            <a:chOff x="3101" y="1592"/>
            <a:chExt cx="8199" cy="4018"/>
          </a:xfrm>
        </p:grpSpPr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01" y="1592"/>
              <a:ext cx="8199" cy="401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351" y="1895"/>
              <a:ext cx="7591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spc="-600" dirty="0">
                  <a:blipFill>
                    <a:blip r:embed="rId2"/>
                    <a:stretch>
                      <a:fillRect/>
                    </a:stretch>
                  </a:blipFill>
                  <a:latin typeface="+mj-lt"/>
                  <a:ea typeface="微软雅黑" panose="020B0503020204020204" pitchFamily="34" charset="-122"/>
                </a:rPr>
                <a:t>201X</a:t>
              </a:r>
              <a:endParaRPr lang="en-US" altLang="zh-CN" sz="9600" b="1" spc="-600" dirty="0">
                <a:blipFill>
                  <a:blip r:embed="rId2"/>
                  <a:stretch>
                    <a:fillRect/>
                  </a:stretch>
                </a:blip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2400" dirty="0" smtClean="0">
                <a:blipFill>
                  <a:blip r:embed="rId3"/>
                  <a:stretch>
                    <a:fillRect/>
                  </a:stretch>
                </a:blipFill>
              </a:rPr>
              <a:t>Work summary report PPT template</a:t>
            </a:r>
            <a:endParaRPr sz="2400" dirty="0" smtClean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853" y="3795886"/>
            <a:ext cx="6398928" cy="36004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>
                    <a:tint val="75000"/>
                    <a:alpha val="78000"/>
                  </a:schemeClr>
                </a:solidFill>
              </a:rPr>
              <a:t>BY</a:t>
            </a:r>
            <a:r>
              <a:rPr lang="zh-CN" altLang="en-US" dirty="0" smtClean="0">
                <a:solidFill>
                  <a:schemeClr val="tx1">
                    <a:tint val="75000"/>
                    <a:alpha val="78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tint val="75000"/>
                    <a:alpha val="78000"/>
                  </a:schemeClr>
                </a:solidFill>
              </a:rPr>
              <a:t>FREEPPT7.COM</a:t>
            </a:r>
            <a:endParaRPr lang="en-US" altLang="zh-CN" dirty="0" smtClean="0">
              <a:solidFill>
                <a:schemeClr val="tx1">
                  <a:tint val="75000"/>
                  <a:alpha val="78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blipFill>
                  <a:blip r:embed="rId2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6" name="MH_SubTitle_1"/>
          <p:cNvSpPr/>
          <p:nvPr>
            <p:custDataLst>
              <p:tags r:id="rId3"/>
            </p:custDataLst>
          </p:nvPr>
        </p:nvSpPr>
        <p:spPr>
          <a:xfrm>
            <a:off x="1713310" y="1695451"/>
            <a:ext cx="927497" cy="92749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4"/>
            </p:custDataLst>
          </p:nvPr>
        </p:nvSpPr>
        <p:spPr>
          <a:xfrm>
            <a:off x="1685926" y="1628776"/>
            <a:ext cx="1021556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9" name="MH_Other_2"/>
          <p:cNvSpPr/>
          <p:nvPr>
            <p:custDataLst>
              <p:tags r:id="rId5"/>
            </p:custDataLst>
          </p:nvPr>
        </p:nvSpPr>
        <p:spPr>
          <a:xfrm>
            <a:off x="2913460" y="2009775"/>
            <a:ext cx="228600" cy="3095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>
          <a:xfrm>
            <a:off x="4496991" y="2009775"/>
            <a:ext cx="228600" cy="3095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7"/>
            </p:custDataLst>
          </p:nvPr>
        </p:nvSpPr>
        <p:spPr>
          <a:xfrm>
            <a:off x="6080522" y="2009775"/>
            <a:ext cx="227409" cy="3095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3317083" y="1695451"/>
            <a:ext cx="927497" cy="92749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4" name="MH_Other_5"/>
          <p:cNvSpPr/>
          <p:nvPr>
            <p:custDataLst>
              <p:tags r:id="rId9"/>
            </p:custDataLst>
          </p:nvPr>
        </p:nvSpPr>
        <p:spPr>
          <a:xfrm>
            <a:off x="3289699" y="1628776"/>
            <a:ext cx="1021556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MH_SubTitle_3"/>
          <p:cNvSpPr/>
          <p:nvPr>
            <p:custDataLst>
              <p:tags r:id="rId10"/>
            </p:custDataLst>
          </p:nvPr>
        </p:nvSpPr>
        <p:spPr>
          <a:xfrm>
            <a:off x="4899422" y="1695451"/>
            <a:ext cx="927497" cy="92749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8" name="MH_Other_6"/>
          <p:cNvSpPr/>
          <p:nvPr>
            <p:custDataLst>
              <p:tags r:id="rId11"/>
            </p:custDataLst>
          </p:nvPr>
        </p:nvSpPr>
        <p:spPr>
          <a:xfrm>
            <a:off x="4873230" y="1628776"/>
            <a:ext cx="1020365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2"/>
            </p:custDataLst>
          </p:nvPr>
        </p:nvSpPr>
        <p:spPr>
          <a:xfrm>
            <a:off x="6482953" y="1695451"/>
            <a:ext cx="927497" cy="92749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22" name="MH_Other_7"/>
          <p:cNvSpPr/>
          <p:nvPr>
            <p:custDataLst>
              <p:tags r:id="rId13"/>
            </p:custDataLst>
          </p:nvPr>
        </p:nvSpPr>
        <p:spPr>
          <a:xfrm>
            <a:off x="6456761" y="1628776"/>
            <a:ext cx="1020365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5" name="MH_Desc_1"/>
          <p:cNvSpPr txBox="1"/>
          <p:nvPr>
            <p:custDataLst>
              <p:tags r:id="rId14"/>
            </p:custDataLst>
          </p:nvPr>
        </p:nvSpPr>
        <p:spPr>
          <a:xfrm>
            <a:off x="1151620" y="3071812"/>
            <a:ext cx="6840760" cy="1528763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8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8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sz="1600" dirty="0">
                <a:solidFill>
                  <a:schemeClr val="tx1">
                    <a:alpha val="78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此处输入您的内容，建议微软雅黑或者黑体，本模版所有图形线条及其相应素材均可编辑、更改颜色。</a:t>
            </a:r>
            <a:endParaRPr lang="en-US" altLang="zh-CN" sz="1600" dirty="0">
              <a:solidFill>
                <a:schemeClr val="tx1">
                  <a:alpha val="78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99542"/>
            <a:ext cx="3419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436096" y="699542"/>
            <a:ext cx="370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617505" y="4379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</a:rPr>
              <a:t>您的标题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2499742"/>
            <a:ext cx="7632848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MH_Desc_1"/>
          <p:cNvSpPr txBox="1"/>
          <p:nvPr>
            <p:custDataLst>
              <p:tags r:id="rId2"/>
            </p:custDataLst>
          </p:nvPr>
        </p:nvSpPr>
        <p:spPr>
          <a:xfrm>
            <a:off x="755576" y="1088573"/>
            <a:ext cx="7632848" cy="1267154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7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7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sz="1600" dirty="0">
                <a:solidFill>
                  <a:schemeClr val="tx1">
                    <a:alpha val="77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此处输入您的内容，建议微软雅黑或者黑体，本模版所有图形线条及其相应素材均可编辑、更改颜色。</a:t>
            </a:r>
            <a:endParaRPr lang="en-US" altLang="zh-CN" sz="1600" dirty="0">
              <a:solidFill>
                <a:schemeClr val="tx1">
                  <a:alpha val="77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97224" y="2709571"/>
            <a:ext cx="846344" cy="8463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文字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02109" y="2709571"/>
            <a:ext cx="846344" cy="8463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文字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906994" y="2709571"/>
            <a:ext cx="846344" cy="8463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文字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1390662" y="3079530"/>
            <a:ext cx="1106562" cy="1054922"/>
          </a:xfrm>
          <a:custGeom>
            <a:avLst/>
            <a:gdLst>
              <a:gd name="T0" fmla="*/ 809074 w 1703388"/>
              <a:gd name="T1" fmla="*/ 1478228 h 1624013"/>
              <a:gd name="T2" fmla="*/ 791320 w 1703388"/>
              <a:gd name="T3" fmla="*/ 1498504 h 1624013"/>
              <a:gd name="T4" fmla="*/ 767225 w 1703388"/>
              <a:gd name="T5" fmla="*/ 1669343 h 1624013"/>
              <a:gd name="T6" fmla="*/ 784979 w 1703388"/>
              <a:gd name="T7" fmla="*/ 1689619 h 1624013"/>
              <a:gd name="T8" fmla="*/ 1094912 w 1703388"/>
              <a:gd name="T9" fmla="*/ 1696209 h 1624013"/>
              <a:gd name="T10" fmla="*/ 1123318 w 1703388"/>
              <a:gd name="T11" fmla="*/ 1687592 h 1624013"/>
              <a:gd name="T12" fmla="*/ 1138790 w 1703388"/>
              <a:gd name="T13" fmla="*/ 1665793 h 1624013"/>
              <a:gd name="T14" fmla="*/ 1112159 w 1703388"/>
              <a:gd name="T15" fmla="*/ 1494956 h 1624013"/>
              <a:gd name="T16" fmla="*/ 1091869 w 1703388"/>
              <a:gd name="T17" fmla="*/ 1476453 h 1624013"/>
              <a:gd name="T18" fmla="*/ 420515 w 1703388"/>
              <a:gd name="T19" fmla="*/ 1084591 h 1624013"/>
              <a:gd name="T20" fmla="*/ 1484232 w 1703388"/>
              <a:gd name="T21" fmla="*/ 1089660 h 1624013"/>
              <a:gd name="T22" fmla="*/ 991959 w 1703388"/>
              <a:gd name="T23" fmla="*/ 702499 h 1624013"/>
              <a:gd name="T24" fmla="*/ 840325 w 1703388"/>
              <a:gd name="T25" fmla="*/ 542724 h 1624013"/>
              <a:gd name="T26" fmla="*/ 585098 w 1703388"/>
              <a:gd name="T27" fmla="*/ 161549 h 1624013"/>
              <a:gd name="T28" fmla="*/ 552147 w 1703388"/>
              <a:gd name="T29" fmla="*/ 161549 h 1624013"/>
              <a:gd name="T30" fmla="*/ 946033 w 1703388"/>
              <a:gd name="T31" fmla="*/ 19770 h 1624013"/>
              <a:gd name="T32" fmla="*/ 936648 w 1703388"/>
              <a:gd name="T33" fmla="*/ 33458 h 1624013"/>
              <a:gd name="T34" fmla="*/ 943496 w 1703388"/>
              <a:gd name="T35" fmla="*/ 53482 h 1624013"/>
              <a:gd name="T36" fmla="*/ 970128 w 1703388"/>
              <a:gd name="T37" fmla="*/ 54496 h 1624013"/>
              <a:gd name="T38" fmla="*/ 979258 w 1703388"/>
              <a:gd name="T39" fmla="*/ 40556 h 1624013"/>
              <a:gd name="T40" fmla="*/ 972156 w 1703388"/>
              <a:gd name="T41" fmla="*/ 20784 h 1624013"/>
              <a:gd name="T42" fmla="*/ 227758 w 1703388"/>
              <a:gd name="T43" fmla="*/ 0 h 1624013"/>
              <a:gd name="T44" fmla="*/ 1692713 w 1703388"/>
              <a:gd name="T45" fmla="*/ 2281 h 1624013"/>
              <a:gd name="T46" fmla="*/ 1716554 w 1703388"/>
              <a:gd name="T47" fmla="*/ 12167 h 1624013"/>
              <a:gd name="T48" fmla="*/ 1735324 w 1703388"/>
              <a:gd name="T49" fmla="*/ 28389 h 1624013"/>
              <a:gd name="T50" fmla="*/ 1746990 w 1703388"/>
              <a:gd name="T51" fmla="*/ 49427 h 1624013"/>
              <a:gd name="T52" fmla="*/ 1750794 w 1703388"/>
              <a:gd name="T53" fmla="*/ 1014127 h 1624013"/>
              <a:gd name="T54" fmla="*/ 1745976 w 1703388"/>
              <a:gd name="T55" fmla="*/ 1038460 h 1624013"/>
              <a:gd name="T56" fmla="*/ 1733040 w 1703388"/>
              <a:gd name="T57" fmla="*/ 1058990 h 1624013"/>
              <a:gd name="T58" fmla="*/ 1713257 w 1703388"/>
              <a:gd name="T59" fmla="*/ 1074452 h 1624013"/>
              <a:gd name="T60" fmla="*/ 1688909 w 1703388"/>
              <a:gd name="T61" fmla="*/ 1083070 h 1624013"/>
              <a:gd name="T62" fmla="*/ 1619162 w 1703388"/>
              <a:gd name="T63" fmla="*/ 1089660 h 1624013"/>
              <a:gd name="T64" fmla="*/ 1688402 w 1703388"/>
              <a:gd name="T65" fmla="*/ 1097011 h 1624013"/>
              <a:gd name="T66" fmla="*/ 1711229 w 1703388"/>
              <a:gd name="T67" fmla="*/ 1105882 h 1624013"/>
              <a:gd name="T68" fmla="*/ 1733294 w 1703388"/>
              <a:gd name="T69" fmla="*/ 1127681 h 1624013"/>
              <a:gd name="T70" fmla="*/ 1905000 w 1703388"/>
              <a:gd name="T71" fmla="*/ 1740820 h 1624013"/>
              <a:gd name="T72" fmla="*/ 1900435 w 1703388"/>
              <a:gd name="T73" fmla="*/ 1766674 h 1624013"/>
              <a:gd name="T74" fmla="*/ 1887500 w 1703388"/>
              <a:gd name="T75" fmla="*/ 1788472 h 1624013"/>
              <a:gd name="T76" fmla="*/ 1867970 w 1703388"/>
              <a:gd name="T77" fmla="*/ 1804947 h 1624013"/>
              <a:gd name="T78" fmla="*/ 1843368 w 1703388"/>
              <a:gd name="T79" fmla="*/ 1814579 h 1624013"/>
              <a:gd name="T80" fmla="*/ 69241 w 1703388"/>
              <a:gd name="T81" fmla="*/ 1815593 h 1624013"/>
              <a:gd name="T82" fmla="*/ 43624 w 1703388"/>
              <a:gd name="T83" fmla="*/ 1808750 h 1624013"/>
              <a:gd name="T84" fmla="*/ 22573 w 1703388"/>
              <a:gd name="T85" fmla="*/ 1794049 h 1624013"/>
              <a:gd name="T86" fmla="*/ 7609 w 1703388"/>
              <a:gd name="T87" fmla="*/ 1773517 h 1624013"/>
              <a:gd name="T88" fmla="*/ 508 w 1703388"/>
              <a:gd name="T89" fmla="*/ 1748678 h 1624013"/>
              <a:gd name="T90" fmla="*/ 165365 w 1703388"/>
              <a:gd name="T91" fmla="*/ 1142635 h 1624013"/>
              <a:gd name="T92" fmla="*/ 191490 w 1703388"/>
              <a:gd name="T93" fmla="*/ 1108924 h 1624013"/>
              <a:gd name="T94" fmla="*/ 213047 w 1703388"/>
              <a:gd name="T95" fmla="*/ 1098025 h 1624013"/>
              <a:gd name="T96" fmla="*/ 286093 w 1703388"/>
              <a:gd name="T97" fmla="*/ 1092448 h 1624013"/>
              <a:gd name="T98" fmla="*/ 219896 w 1703388"/>
              <a:gd name="T99" fmla="*/ 1083831 h 1624013"/>
              <a:gd name="T100" fmla="*/ 194787 w 1703388"/>
              <a:gd name="T101" fmla="*/ 1075972 h 1624013"/>
              <a:gd name="T102" fmla="*/ 174497 w 1703388"/>
              <a:gd name="T103" fmla="*/ 1061778 h 1624013"/>
              <a:gd name="T104" fmla="*/ 160547 w 1703388"/>
              <a:gd name="T105" fmla="*/ 1041502 h 1624013"/>
              <a:gd name="T106" fmla="*/ 154460 w 1703388"/>
              <a:gd name="T107" fmla="*/ 1017675 h 1624013"/>
              <a:gd name="T108" fmla="*/ 156996 w 1703388"/>
              <a:gd name="T109" fmla="*/ 52975 h 1624013"/>
              <a:gd name="T110" fmla="*/ 167649 w 1703388"/>
              <a:gd name="T111" fmla="*/ 31177 h 1624013"/>
              <a:gd name="T112" fmla="*/ 185403 w 1703388"/>
              <a:gd name="T113" fmla="*/ 14194 h 1624013"/>
              <a:gd name="T114" fmla="*/ 208736 w 1703388"/>
              <a:gd name="T115" fmla="*/ 3296 h 16240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03388" h="1624013">
                <a:moveTo>
                  <a:pt x="746125" y="1315983"/>
                </a:moveTo>
                <a:lnTo>
                  <a:pt x="742043" y="1316210"/>
                </a:lnTo>
                <a:lnTo>
                  <a:pt x="737961" y="1316663"/>
                </a:lnTo>
                <a:lnTo>
                  <a:pt x="734333" y="1317570"/>
                </a:lnTo>
                <a:lnTo>
                  <a:pt x="730477" y="1318930"/>
                </a:lnTo>
                <a:lnTo>
                  <a:pt x="727075" y="1320290"/>
                </a:lnTo>
                <a:lnTo>
                  <a:pt x="723447" y="1321877"/>
                </a:lnTo>
                <a:lnTo>
                  <a:pt x="720499" y="1323690"/>
                </a:lnTo>
                <a:lnTo>
                  <a:pt x="717550" y="1326183"/>
                </a:lnTo>
                <a:lnTo>
                  <a:pt x="715056" y="1328450"/>
                </a:lnTo>
                <a:lnTo>
                  <a:pt x="712788" y="1331170"/>
                </a:lnTo>
                <a:lnTo>
                  <a:pt x="710520" y="1334116"/>
                </a:lnTo>
                <a:lnTo>
                  <a:pt x="708933" y="1336836"/>
                </a:lnTo>
                <a:lnTo>
                  <a:pt x="707572" y="1340009"/>
                </a:lnTo>
                <a:lnTo>
                  <a:pt x="706665" y="1343409"/>
                </a:lnTo>
                <a:lnTo>
                  <a:pt x="705984" y="1346582"/>
                </a:lnTo>
                <a:lnTo>
                  <a:pt x="705984" y="1350209"/>
                </a:lnTo>
                <a:lnTo>
                  <a:pt x="684213" y="1482805"/>
                </a:lnTo>
                <a:lnTo>
                  <a:pt x="684440" y="1486204"/>
                </a:lnTo>
                <a:lnTo>
                  <a:pt x="685120" y="1489604"/>
                </a:lnTo>
                <a:lnTo>
                  <a:pt x="686027" y="1492778"/>
                </a:lnTo>
                <a:lnTo>
                  <a:pt x="687388" y="1495951"/>
                </a:lnTo>
                <a:lnTo>
                  <a:pt x="689202" y="1499124"/>
                </a:lnTo>
                <a:lnTo>
                  <a:pt x="691243" y="1501844"/>
                </a:lnTo>
                <a:lnTo>
                  <a:pt x="693511" y="1504564"/>
                </a:lnTo>
                <a:lnTo>
                  <a:pt x="696233" y="1506830"/>
                </a:lnTo>
                <a:lnTo>
                  <a:pt x="698954" y="1509097"/>
                </a:lnTo>
                <a:lnTo>
                  <a:pt x="701902" y="1510910"/>
                </a:lnTo>
                <a:lnTo>
                  <a:pt x="705304" y="1512950"/>
                </a:lnTo>
                <a:lnTo>
                  <a:pt x="708706" y="1514310"/>
                </a:lnTo>
                <a:lnTo>
                  <a:pt x="712561" y="1515443"/>
                </a:lnTo>
                <a:lnTo>
                  <a:pt x="716417" y="1516123"/>
                </a:lnTo>
                <a:lnTo>
                  <a:pt x="720499" y="1516803"/>
                </a:lnTo>
                <a:lnTo>
                  <a:pt x="724354" y="1516803"/>
                </a:lnTo>
                <a:lnTo>
                  <a:pt x="979034" y="1516803"/>
                </a:lnTo>
                <a:lnTo>
                  <a:pt x="982890" y="1516803"/>
                </a:lnTo>
                <a:lnTo>
                  <a:pt x="986972" y="1516123"/>
                </a:lnTo>
                <a:lnTo>
                  <a:pt x="990827" y="1515443"/>
                </a:lnTo>
                <a:lnTo>
                  <a:pt x="994683" y="1514310"/>
                </a:lnTo>
                <a:lnTo>
                  <a:pt x="998084" y="1512950"/>
                </a:lnTo>
                <a:lnTo>
                  <a:pt x="1001486" y="1510910"/>
                </a:lnTo>
                <a:lnTo>
                  <a:pt x="1004434" y="1509097"/>
                </a:lnTo>
                <a:lnTo>
                  <a:pt x="1007156" y="1506830"/>
                </a:lnTo>
                <a:lnTo>
                  <a:pt x="1009877" y="1504564"/>
                </a:lnTo>
                <a:lnTo>
                  <a:pt x="1012145" y="1501844"/>
                </a:lnTo>
                <a:lnTo>
                  <a:pt x="1014186" y="1499124"/>
                </a:lnTo>
                <a:lnTo>
                  <a:pt x="1016001" y="1495951"/>
                </a:lnTo>
                <a:lnTo>
                  <a:pt x="1017361" y="1492778"/>
                </a:lnTo>
                <a:lnTo>
                  <a:pt x="1018268" y="1489604"/>
                </a:lnTo>
                <a:lnTo>
                  <a:pt x="1018949" y="1486204"/>
                </a:lnTo>
                <a:lnTo>
                  <a:pt x="1019176" y="1482805"/>
                </a:lnTo>
                <a:lnTo>
                  <a:pt x="997404" y="1350209"/>
                </a:lnTo>
                <a:lnTo>
                  <a:pt x="997404" y="1346582"/>
                </a:lnTo>
                <a:lnTo>
                  <a:pt x="996724" y="1343409"/>
                </a:lnTo>
                <a:lnTo>
                  <a:pt x="995817" y="1340009"/>
                </a:lnTo>
                <a:lnTo>
                  <a:pt x="994456" y="1336836"/>
                </a:lnTo>
                <a:lnTo>
                  <a:pt x="992868" y="1334116"/>
                </a:lnTo>
                <a:lnTo>
                  <a:pt x="990601" y="1331170"/>
                </a:lnTo>
                <a:lnTo>
                  <a:pt x="988333" y="1328450"/>
                </a:lnTo>
                <a:lnTo>
                  <a:pt x="985838" y="1326183"/>
                </a:lnTo>
                <a:lnTo>
                  <a:pt x="982890" y="1323690"/>
                </a:lnTo>
                <a:lnTo>
                  <a:pt x="979942" y="1321877"/>
                </a:lnTo>
                <a:lnTo>
                  <a:pt x="976313" y="1320290"/>
                </a:lnTo>
                <a:lnTo>
                  <a:pt x="972911" y="1318930"/>
                </a:lnTo>
                <a:lnTo>
                  <a:pt x="969056" y="1317570"/>
                </a:lnTo>
                <a:lnTo>
                  <a:pt x="965427" y="1316663"/>
                </a:lnTo>
                <a:lnTo>
                  <a:pt x="961345" y="1316210"/>
                </a:lnTo>
                <a:lnTo>
                  <a:pt x="957263" y="1315983"/>
                </a:lnTo>
                <a:lnTo>
                  <a:pt x="746125" y="1315983"/>
                </a:lnTo>
                <a:close/>
                <a:moveTo>
                  <a:pt x="376011" y="969875"/>
                </a:moveTo>
                <a:lnTo>
                  <a:pt x="376238" y="972141"/>
                </a:lnTo>
                <a:lnTo>
                  <a:pt x="376238" y="974408"/>
                </a:lnTo>
                <a:lnTo>
                  <a:pt x="376238" y="976901"/>
                </a:lnTo>
                <a:lnTo>
                  <a:pt x="375784" y="979848"/>
                </a:lnTo>
                <a:lnTo>
                  <a:pt x="1327604" y="979848"/>
                </a:lnTo>
                <a:lnTo>
                  <a:pt x="1327151" y="976901"/>
                </a:lnTo>
                <a:lnTo>
                  <a:pt x="1327151" y="974408"/>
                </a:lnTo>
                <a:lnTo>
                  <a:pt x="1327151" y="972141"/>
                </a:lnTo>
                <a:lnTo>
                  <a:pt x="1327377" y="969875"/>
                </a:lnTo>
                <a:lnTo>
                  <a:pt x="376011" y="969875"/>
                </a:lnTo>
                <a:close/>
                <a:moveTo>
                  <a:pt x="1190625" y="246062"/>
                </a:moveTo>
                <a:lnTo>
                  <a:pt x="1179043" y="466952"/>
                </a:lnTo>
                <a:lnTo>
                  <a:pt x="1105004" y="394834"/>
                </a:lnTo>
                <a:lnTo>
                  <a:pt x="886977" y="628196"/>
                </a:lnTo>
                <a:lnTo>
                  <a:pt x="869943" y="612775"/>
                </a:lnTo>
                <a:lnTo>
                  <a:pt x="821114" y="566964"/>
                </a:lnTo>
                <a:lnTo>
                  <a:pt x="810667" y="557212"/>
                </a:lnTo>
                <a:lnTo>
                  <a:pt x="624436" y="758825"/>
                </a:lnTo>
                <a:lnTo>
                  <a:pt x="558800" y="693284"/>
                </a:lnTo>
                <a:lnTo>
                  <a:pt x="695067" y="545193"/>
                </a:lnTo>
                <a:lnTo>
                  <a:pt x="751391" y="485321"/>
                </a:lnTo>
                <a:lnTo>
                  <a:pt x="808169" y="425450"/>
                </a:lnTo>
                <a:lnTo>
                  <a:pt x="890838" y="502557"/>
                </a:lnTo>
                <a:lnTo>
                  <a:pt x="1044819" y="339498"/>
                </a:lnTo>
                <a:lnTo>
                  <a:pt x="970781" y="267607"/>
                </a:lnTo>
                <a:lnTo>
                  <a:pt x="1190625" y="246062"/>
                </a:lnTo>
                <a:close/>
                <a:moveTo>
                  <a:pt x="493712" y="144462"/>
                </a:moveTo>
                <a:lnTo>
                  <a:pt x="523175" y="144462"/>
                </a:lnTo>
                <a:lnTo>
                  <a:pt x="523175" y="796255"/>
                </a:lnTo>
                <a:lnTo>
                  <a:pt x="1174750" y="796255"/>
                </a:lnTo>
                <a:lnTo>
                  <a:pt x="1174750" y="825500"/>
                </a:lnTo>
                <a:lnTo>
                  <a:pt x="523175" y="825500"/>
                </a:lnTo>
                <a:lnTo>
                  <a:pt x="493712" y="825500"/>
                </a:lnTo>
                <a:lnTo>
                  <a:pt x="493712" y="796255"/>
                </a:lnTo>
                <a:lnTo>
                  <a:pt x="493712" y="144462"/>
                </a:lnTo>
                <a:close/>
                <a:moveTo>
                  <a:pt x="207282" y="64825"/>
                </a:moveTo>
                <a:lnTo>
                  <a:pt x="207282" y="905277"/>
                </a:lnTo>
                <a:lnTo>
                  <a:pt x="1496106" y="905277"/>
                </a:lnTo>
                <a:lnTo>
                  <a:pt x="1496106" y="64825"/>
                </a:lnTo>
                <a:lnTo>
                  <a:pt x="207282" y="64825"/>
                </a:lnTo>
                <a:close/>
                <a:moveTo>
                  <a:pt x="846818" y="17453"/>
                </a:moveTo>
                <a:lnTo>
                  <a:pt x="845911" y="17679"/>
                </a:lnTo>
                <a:lnTo>
                  <a:pt x="844777" y="18133"/>
                </a:lnTo>
                <a:lnTo>
                  <a:pt x="843643" y="18586"/>
                </a:lnTo>
                <a:lnTo>
                  <a:pt x="841829" y="19946"/>
                </a:lnTo>
                <a:lnTo>
                  <a:pt x="840468" y="21986"/>
                </a:lnTo>
                <a:lnTo>
                  <a:pt x="839108" y="24479"/>
                </a:lnTo>
                <a:lnTo>
                  <a:pt x="838200" y="26973"/>
                </a:lnTo>
                <a:lnTo>
                  <a:pt x="837520" y="29919"/>
                </a:lnTo>
                <a:lnTo>
                  <a:pt x="837520" y="33319"/>
                </a:lnTo>
                <a:lnTo>
                  <a:pt x="837520" y="36266"/>
                </a:lnTo>
                <a:lnTo>
                  <a:pt x="838200" y="39439"/>
                </a:lnTo>
                <a:lnTo>
                  <a:pt x="839108" y="41932"/>
                </a:lnTo>
                <a:lnTo>
                  <a:pt x="840468" y="44199"/>
                </a:lnTo>
                <a:lnTo>
                  <a:pt x="841829" y="46465"/>
                </a:lnTo>
                <a:lnTo>
                  <a:pt x="843643" y="47825"/>
                </a:lnTo>
                <a:lnTo>
                  <a:pt x="844777" y="48279"/>
                </a:lnTo>
                <a:lnTo>
                  <a:pt x="845911" y="48732"/>
                </a:lnTo>
                <a:lnTo>
                  <a:pt x="846818" y="48959"/>
                </a:lnTo>
                <a:lnTo>
                  <a:pt x="847952" y="48959"/>
                </a:lnTo>
                <a:lnTo>
                  <a:pt x="865188" y="48959"/>
                </a:lnTo>
                <a:lnTo>
                  <a:pt x="866095" y="48959"/>
                </a:lnTo>
                <a:lnTo>
                  <a:pt x="867456" y="48732"/>
                </a:lnTo>
                <a:lnTo>
                  <a:pt x="868363" y="48279"/>
                </a:lnTo>
                <a:lnTo>
                  <a:pt x="869270" y="47825"/>
                </a:lnTo>
                <a:lnTo>
                  <a:pt x="871084" y="46465"/>
                </a:lnTo>
                <a:lnTo>
                  <a:pt x="872445" y="44199"/>
                </a:lnTo>
                <a:lnTo>
                  <a:pt x="874033" y="41932"/>
                </a:lnTo>
                <a:lnTo>
                  <a:pt x="874940" y="39439"/>
                </a:lnTo>
                <a:lnTo>
                  <a:pt x="875620" y="36266"/>
                </a:lnTo>
                <a:lnTo>
                  <a:pt x="875847" y="33319"/>
                </a:lnTo>
                <a:lnTo>
                  <a:pt x="875620" y="29919"/>
                </a:lnTo>
                <a:lnTo>
                  <a:pt x="874940" y="26973"/>
                </a:lnTo>
                <a:lnTo>
                  <a:pt x="874033" y="24479"/>
                </a:lnTo>
                <a:lnTo>
                  <a:pt x="872445" y="21986"/>
                </a:lnTo>
                <a:lnTo>
                  <a:pt x="871084" y="19946"/>
                </a:lnTo>
                <a:lnTo>
                  <a:pt x="869270" y="18586"/>
                </a:lnTo>
                <a:lnTo>
                  <a:pt x="868363" y="18133"/>
                </a:lnTo>
                <a:lnTo>
                  <a:pt x="867456" y="17679"/>
                </a:lnTo>
                <a:lnTo>
                  <a:pt x="866095" y="17453"/>
                </a:lnTo>
                <a:lnTo>
                  <a:pt x="865188" y="17453"/>
                </a:lnTo>
                <a:lnTo>
                  <a:pt x="847952" y="17453"/>
                </a:lnTo>
                <a:lnTo>
                  <a:pt x="846818" y="17453"/>
                </a:lnTo>
                <a:close/>
                <a:moveTo>
                  <a:pt x="203654" y="0"/>
                </a:moveTo>
                <a:lnTo>
                  <a:pt x="207282" y="0"/>
                </a:lnTo>
                <a:lnTo>
                  <a:pt x="1496106" y="0"/>
                </a:lnTo>
                <a:lnTo>
                  <a:pt x="1499961" y="0"/>
                </a:lnTo>
                <a:lnTo>
                  <a:pt x="1503363" y="227"/>
                </a:lnTo>
                <a:lnTo>
                  <a:pt x="1506765" y="680"/>
                </a:lnTo>
                <a:lnTo>
                  <a:pt x="1510167" y="1360"/>
                </a:lnTo>
                <a:lnTo>
                  <a:pt x="1513568" y="2040"/>
                </a:lnTo>
                <a:lnTo>
                  <a:pt x="1516743" y="2947"/>
                </a:lnTo>
                <a:lnTo>
                  <a:pt x="1520145" y="3853"/>
                </a:lnTo>
                <a:lnTo>
                  <a:pt x="1523093" y="4987"/>
                </a:lnTo>
                <a:lnTo>
                  <a:pt x="1526042" y="6347"/>
                </a:lnTo>
                <a:lnTo>
                  <a:pt x="1529217" y="7706"/>
                </a:lnTo>
                <a:lnTo>
                  <a:pt x="1531938" y="9293"/>
                </a:lnTo>
                <a:lnTo>
                  <a:pt x="1534886" y="10880"/>
                </a:lnTo>
                <a:lnTo>
                  <a:pt x="1537608" y="12693"/>
                </a:lnTo>
                <a:lnTo>
                  <a:pt x="1540102" y="14506"/>
                </a:lnTo>
                <a:lnTo>
                  <a:pt x="1542824" y="16546"/>
                </a:lnTo>
                <a:lnTo>
                  <a:pt x="1545092" y="18586"/>
                </a:lnTo>
                <a:lnTo>
                  <a:pt x="1547360" y="20626"/>
                </a:lnTo>
                <a:lnTo>
                  <a:pt x="1549627" y="22893"/>
                </a:lnTo>
                <a:lnTo>
                  <a:pt x="1551669" y="25386"/>
                </a:lnTo>
                <a:lnTo>
                  <a:pt x="1553483" y="27879"/>
                </a:lnTo>
                <a:lnTo>
                  <a:pt x="1555297" y="30372"/>
                </a:lnTo>
                <a:lnTo>
                  <a:pt x="1557111" y="33092"/>
                </a:lnTo>
                <a:lnTo>
                  <a:pt x="1558472" y="35812"/>
                </a:lnTo>
                <a:lnTo>
                  <a:pt x="1559833" y="38759"/>
                </a:lnTo>
                <a:lnTo>
                  <a:pt x="1561194" y="41479"/>
                </a:lnTo>
                <a:lnTo>
                  <a:pt x="1562101" y="44199"/>
                </a:lnTo>
                <a:lnTo>
                  <a:pt x="1563008" y="47372"/>
                </a:lnTo>
                <a:lnTo>
                  <a:pt x="1564142" y="50318"/>
                </a:lnTo>
                <a:lnTo>
                  <a:pt x="1564595" y="53718"/>
                </a:lnTo>
                <a:lnTo>
                  <a:pt x="1565049" y="56665"/>
                </a:lnTo>
                <a:lnTo>
                  <a:pt x="1565276" y="59838"/>
                </a:lnTo>
                <a:lnTo>
                  <a:pt x="1565502" y="63238"/>
                </a:lnTo>
                <a:lnTo>
                  <a:pt x="1565502" y="906864"/>
                </a:lnTo>
                <a:lnTo>
                  <a:pt x="1565276" y="910037"/>
                </a:lnTo>
                <a:lnTo>
                  <a:pt x="1565049" y="913437"/>
                </a:lnTo>
                <a:lnTo>
                  <a:pt x="1564595" y="916383"/>
                </a:lnTo>
                <a:lnTo>
                  <a:pt x="1564142" y="919783"/>
                </a:lnTo>
                <a:lnTo>
                  <a:pt x="1563008" y="922730"/>
                </a:lnTo>
                <a:lnTo>
                  <a:pt x="1562101" y="925676"/>
                </a:lnTo>
                <a:lnTo>
                  <a:pt x="1561194" y="928623"/>
                </a:lnTo>
                <a:lnTo>
                  <a:pt x="1559833" y="931343"/>
                </a:lnTo>
                <a:lnTo>
                  <a:pt x="1558472" y="934289"/>
                </a:lnTo>
                <a:lnTo>
                  <a:pt x="1557111" y="937009"/>
                </a:lnTo>
                <a:lnTo>
                  <a:pt x="1555297" y="939502"/>
                </a:lnTo>
                <a:lnTo>
                  <a:pt x="1553483" y="942222"/>
                </a:lnTo>
                <a:lnTo>
                  <a:pt x="1551669" y="944716"/>
                </a:lnTo>
                <a:lnTo>
                  <a:pt x="1549627" y="946982"/>
                </a:lnTo>
                <a:lnTo>
                  <a:pt x="1547360" y="949475"/>
                </a:lnTo>
                <a:lnTo>
                  <a:pt x="1545092" y="951515"/>
                </a:lnTo>
                <a:lnTo>
                  <a:pt x="1542824" y="953555"/>
                </a:lnTo>
                <a:lnTo>
                  <a:pt x="1540102" y="955369"/>
                </a:lnTo>
                <a:lnTo>
                  <a:pt x="1537608" y="957409"/>
                </a:lnTo>
                <a:lnTo>
                  <a:pt x="1534886" y="959222"/>
                </a:lnTo>
                <a:lnTo>
                  <a:pt x="1531938" y="960808"/>
                </a:lnTo>
                <a:lnTo>
                  <a:pt x="1529217" y="962168"/>
                </a:lnTo>
                <a:lnTo>
                  <a:pt x="1526042" y="963755"/>
                </a:lnTo>
                <a:lnTo>
                  <a:pt x="1523093" y="965115"/>
                </a:lnTo>
                <a:lnTo>
                  <a:pt x="1520145" y="966248"/>
                </a:lnTo>
                <a:lnTo>
                  <a:pt x="1516743" y="967155"/>
                </a:lnTo>
                <a:lnTo>
                  <a:pt x="1513568" y="967835"/>
                </a:lnTo>
                <a:lnTo>
                  <a:pt x="1510167" y="968515"/>
                </a:lnTo>
                <a:lnTo>
                  <a:pt x="1506765" y="969195"/>
                </a:lnTo>
                <a:lnTo>
                  <a:pt x="1503363" y="969648"/>
                </a:lnTo>
                <a:lnTo>
                  <a:pt x="1499961" y="969875"/>
                </a:lnTo>
                <a:lnTo>
                  <a:pt x="1496106" y="969875"/>
                </a:lnTo>
                <a:lnTo>
                  <a:pt x="1447347" y="969875"/>
                </a:lnTo>
                <a:lnTo>
                  <a:pt x="1447801" y="972141"/>
                </a:lnTo>
                <a:lnTo>
                  <a:pt x="1447801" y="974408"/>
                </a:lnTo>
                <a:lnTo>
                  <a:pt x="1447801" y="976901"/>
                </a:lnTo>
                <a:lnTo>
                  <a:pt x="1447347" y="979848"/>
                </a:lnTo>
                <a:lnTo>
                  <a:pt x="1496106" y="979848"/>
                </a:lnTo>
                <a:lnTo>
                  <a:pt x="1499735" y="979848"/>
                </a:lnTo>
                <a:lnTo>
                  <a:pt x="1503136" y="980074"/>
                </a:lnTo>
                <a:lnTo>
                  <a:pt x="1506538" y="980528"/>
                </a:lnTo>
                <a:lnTo>
                  <a:pt x="1509713" y="980981"/>
                </a:lnTo>
                <a:lnTo>
                  <a:pt x="1513115" y="981661"/>
                </a:lnTo>
                <a:lnTo>
                  <a:pt x="1516063" y="982568"/>
                </a:lnTo>
                <a:lnTo>
                  <a:pt x="1519238" y="983474"/>
                </a:lnTo>
                <a:lnTo>
                  <a:pt x="1521960" y="984608"/>
                </a:lnTo>
                <a:lnTo>
                  <a:pt x="1524681" y="985968"/>
                </a:lnTo>
                <a:lnTo>
                  <a:pt x="1527629" y="987328"/>
                </a:lnTo>
                <a:lnTo>
                  <a:pt x="1530124" y="988914"/>
                </a:lnTo>
                <a:lnTo>
                  <a:pt x="1532619" y="990501"/>
                </a:lnTo>
                <a:lnTo>
                  <a:pt x="1535113" y="992314"/>
                </a:lnTo>
                <a:lnTo>
                  <a:pt x="1537381" y="994354"/>
                </a:lnTo>
                <a:lnTo>
                  <a:pt x="1539649" y="996394"/>
                </a:lnTo>
                <a:lnTo>
                  <a:pt x="1541917" y="998434"/>
                </a:lnTo>
                <a:lnTo>
                  <a:pt x="1545999" y="1003194"/>
                </a:lnTo>
                <a:lnTo>
                  <a:pt x="1549854" y="1008407"/>
                </a:lnTo>
                <a:lnTo>
                  <a:pt x="1553256" y="1013847"/>
                </a:lnTo>
                <a:lnTo>
                  <a:pt x="1556431" y="1019740"/>
                </a:lnTo>
                <a:lnTo>
                  <a:pt x="1559152" y="1026086"/>
                </a:lnTo>
                <a:lnTo>
                  <a:pt x="1561420" y="1032886"/>
                </a:lnTo>
                <a:lnTo>
                  <a:pt x="1563688" y="1039686"/>
                </a:lnTo>
                <a:lnTo>
                  <a:pt x="1565502" y="1046939"/>
                </a:lnTo>
                <a:lnTo>
                  <a:pt x="1703388" y="1556695"/>
                </a:lnTo>
                <a:lnTo>
                  <a:pt x="1703388" y="1560095"/>
                </a:lnTo>
                <a:lnTo>
                  <a:pt x="1702935" y="1563722"/>
                </a:lnTo>
                <a:lnTo>
                  <a:pt x="1702708" y="1566895"/>
                </a:lnTo>
                <a:lnTo>
                  <a:pt x="1702027" y="1570068"/>
                </a:lnTo>
                <a:lnTo>
                  <a:pt x="1701347" y="1573468"/>
                </a:lnTo>
                <a:lnTo>
                  <a:pt x="1700440" y="1576641"/>
                </a:lnTo>
                <a:lnTo>
                  <a:pt x="1699306" y="1579815"/>
                </a:lnTo>
                <a:lnTo>
                  <a:pt x="1698172" y="1582761"/>
                </a:lnTo>
                <a:lnTo>
                  <a:pt x="1696585" y="1585934"/>
                </a:lnTo>
                <a:lnTo>
                  <a:pt x="1694997" y="1588654"/>
                </a:lnTo>
                <a:lnTo>
                  <a:pt x="1693410" y="1591374"/>
                </a:lnTo>
                <a:lnTo>
                  <a:pt x="1691822" y="1594321"/>
                </a:lnTo>
                <a:lnTo>
                  <a:pt x="1689781" y="1596814"/>
                </a:lnTo>
                <a:lnTo>
                  <a:pt x="1687740" y="1599307"/>
                </a:lnTo>
                <a:lnTo>
                  <a:pt x="1685472" y="1602027"/>
                </a:lnTo>
                <a:lnTo>
                  <a:pt x="1683204" y="1604294"/>
                </a:lnTo>
                <a:lnTo>
                  <a:pt x="1680710" y="1606334"/>
                </a:lnTo>
                <a:lnTo>
                  <a:pt x="1678442" y="1608600"/>
                </a:lnTo>
                <a:lnTo>
                  <a:pt x="1675720" y="1610640"/>
                </a:lnTo>
                <a:lnTo>
                  <a:pt x="1672999" y="1612454"/>
                </a:lnTo>
                <a:lnTo>
                  <a:pt x="1670277" y="1614040"/>
                </a:lnTo>
                <a:lnTo>
                  <a:pt x="1667329" y="1615853"/>
                </a:lnTo>
                <a:lnTo>
                  <a:pt x="1664381" y="1617440"/>
                </a:lnTo>
                <a:lnTo>
                  <a:pt x="1661433" y="1618573"/>
                </a:lnTo>
                <a:lnTo>
                  <a:pt x="1658031" y="1619707"/>
                </a:lnTo>
                <a:lnTo>
                  <a:pt x="1655083" y="1620840"/>
                </a:lnTo>
                <a:lnTo>
                  <a:pt x="1651681" y="1621747"/>
                </a:lnTo>
                <a:lnTo>
                  <a:pt x="1648279" y="1622653"/>
                </a:lnTo>
                <a:lnTo>
                  <a:pt x="1645104" y="1623333"/>
                </a:lnTo>
                <a:lnTo>
                  <a:pt x="1641476" y="1623560"/>
                </a:lnTo>
                <a:lnTo>
                  <a:pt x="1638074" y="1624013"/>
                </a:lnTo>
                <a:lnTo>
                  <a:pt x="1634445" y="1624013"/>
                </a:lnTo>
                <a:lnTo>
                  <a:pt x="68943" y="1624013"/>
                </a:lnTo>
                <a:lnTo>
                  <a:pt x="65314" y="1624013"/>
                </a:lnTo>
                <a:lnTo>
                  <a:pt x="61913" y="1623560"/>
                </a:lnTo>
                <a:lnTo>
                  <a:pt x="58511" y="1623333"/>
                </a:lnTo>
                <a:lnTo>
                  <a:pt x="55109" y="1622653"/>
                </a:lnTo>
                <a:lnTo>
                  <a:pt x="51934" y="1621747"/>
                </a:lnTo>
                <a:lnTo>
                  <a:pt x="48532" y="1620840"/>
                </a:lnTo>
                <a:lnTo>
                  <a:pt x="45357" y="1619707"/>
                </a:lnTo>
                <a:lnTo>
                  <a:pt x="41955" y="1618573"/>
                </a:lnTo>
                <a:lnTo>
                  <a:pt x="39007" y="1617440"/>
                </a:lnTo>
                <a:lnTo>
                  <a:pt x="36286" y="1615853"/>
                </a:lnTo>
                <a:lnTo>
                  <a:pt x="33111" y="1614040"/>
                </a:lnTo>
                <a:lnTo>
                  <a:pt x="30389" y="1612454"/>
                </a:lnTo>
                <a:lnTo>
                  <a:pt x="27668" y="1610640"/>
                </a:lnTo>
                <a:lnTo>
                  <a:pt x="25173" y="1608600"/>
                </a:lnTo>
                <a:lnTo>
                  <a:pt x="22679" y="1606334"/>
                </a:lnTo>
                <a:lnTo>
                  <a:pt x="20184" y="1604294"/>
                </a:lnTo>
                <a:lnTo>
                  <a:pt x="17916" y="1602027"/>
                </a:lnTo>
                <a:lnTo>
                  <a:pt x="15875" y="1599307"/>
                </a:lnTo>
                <a:lnTo>
                  <a:pt x="13607" y="1596814"/>
                </a:lnTo>
                <a:lnTo>
                  <a:pt x="11793" y="1594321"/>
                </a:lnTo>
                <a:lnTo>
                  <a:pt x="9979" y="1591374"/>
                </a:lnTo>
                <a:lnTo>
                  <a:pt x="8391" y="1588654"/>
                </a:lnTo>
                <a:lnTo>
                  <a:pt x="6804" y="1585934"/>
                </a:lnTo>
                <a:lnTo>
                  <a:pt x="5216" y="1582761"/>
                </a:lnTo>
                <a:lnTo>
                  <a:pt x="4082" y="1579815"/>
                </a:lnTo>
                <a:lnTo>
                  <a:pt x="2948" y="1576641"/>
                </a:lnTo>
                <a:lnTo>
                  <a:pt x="2041" y="1573468"/>
                </a:lnTo>
                <a:lnTo>
                  <a:pt x="1361" y="1570068"/>
                </a:lnTo>
                <a:lnTo>
                  <a:pt x="680" y="1566895"/>
                </a:lnTo>
                <a:lnTo>
                  <a:pt x="454" y="1563722"/>
                </a:lnTo>
                <a:lnTo>
                  <a:pt x="0" y="1560095"/>
                </a:lnTo>
                <a:lnTo>
                  <a:pt x="0" y="1556695"/>
                </a:lnTo>
                <a:lnTo>
                  <a:pt x="137886" y="1046939"/>
                </a:lnTo>
                <a:lnTo>
                  <a:pt x="140154" y="1040592"/>
                </a:lnTo>
                <a:lnTo>
                  <a:pt x="142422" y="1034019"/>
                </a:lnTo>
                <a:lnTo>
                  <a:pt x="144916" y="1027673"/>
                </a:lnTo>
                <a:lnTo>
                  <a:pt x="147864" y="1021780"/>
                </a:lnTo>
                <a:lnTo>
                  <a:pt x="150813" y="1016113"/>
                </a:lnTo>
                <a:lnTo>
                  <a:pt x="154214" y="1010447"/>
                </a:lnTo>
                <a:lnTo>
                  <a:pt x="158070" y="1005007"/>
                </a:lnTo>
                <a:lnTo>
                  <a:pt x="161925" y="1000474"/>
                </a:lnTo>
                <a:lnTo>
                  <a:pt x="166461" y="995714"/>
                </a:lnTo>
                <a:lnTo>
                  <a:pt x="168729" y="993901"/>
                </a:lnTo>
                <a:lnTo>
                  <a:pt x="171224" y="991634"/>
                </a:lnTo>
                <a:lnTo>
                  <a:pt x="173718" y="990047"/>
                </a:lnTo>
                <a:lnTo>
                  <a:pt x="176213" y="988234"/>
                </a:lnTo>
                <a:lnTo>
                  <a:pt x="178934" y="986874"/>
                </a:lnTo>
                <a:lnTo>
                  <a:pt x="181656" y="985288"/>
                </a:lnTo>
                <a:lnTo>
                  <a:pt x="184604" y="983928"/>
                </a:lnTo>
                <a:lnTo>
                  <a:pt x="187552" y="982794"/>
                </a:lnTo>
                <a:lnTo>
                  <a:pt x="190500" y="981888"/>
                </a:lnTo>
                <a:lnTo>
                  <a:pt x="193675" y="981208"/>
                </a:lnTo>
                <a:lnTo>
                  <a:pt x="196850" y="980528"/>
                </a:lnTo>
                <a:lnTo>
                  <a:pt x="200252" y="980074"/>
                </a:lnTo>
                <a:lnTo>
                  <a:pt x="203654" y="979848"/>
                </a:lnTo>
                <a:lnTo>
                  <a:pt x="207282" y="979848"/>
                </a:lnTo>
                <a:lnTo>
                  <a:pt x="256041" y="979848"/>
                </a:lnTo>
                <a:lnTo>
                  <a:pt x="255815" y="976901"/>
                </a:lnTo>
                <a:lnTo>
                  <a:pt x="255588" y="974408"/>
                </a:lnTo>
                <a:lnTo>
                  <a:pt x="255588" y="972141"/>
                </a:lnTo>
                <a:lnTo>
                  <a:pt x="256041" y="969875"/>
                </a:lnTo>
                <a:lnTo>
                  <a:pt x="207282" y="969875"/>
                </a:lnTo>
                <a:lnTo>
                  <a:pt x="203654" y="969875"/>
                </a:lnTo>
                <a:lnTo>
                  <a:pt x="200252" y="969648"/>
                </a:lnTo>
                <a:lnTo>
                  <a:pt x="196624" y="969195"/>
                </a:lnTo>
                <a:lnTo>
                  <a:pt x="193222" y="968515"/>
                </a:lnTo>
                <a:lnTo>
                  <a:pt x="189820" y="967835"/>
                </a:lnTo>
                <a:lnTo>
                  <a:pt x="186645" y="967155"/>
                </a:lnTo>
                <a:lnTo>
                  <a:pt x="183243" y="966248"/>
                </a:lnTo>
                <a:lnTo>
                  <a:pt x="180295" y="965115"/>
                </a:lnTo>
                <a:lnTo>
                  <a:pt x="177347" y="963755"/>
                </a:lnTo>
                <a:lnTo>
                  <a:pt x="174172" y="962168"/>
                </a:lnTo>
                <a:lnTo>
                  <a:pt x="171450" y="960808"/>
                </a:lnTo>
                <a:lnTo>
                  <a:pt x="168502" y="959222"/>
                </a:lnTo>
                <a:lnTo>
                  <a:pt x="165781" y="957409"/>
                </a:lnTo>
                <a:lnTo>
                  <a:pt x="163286" y="955369"/>
                </a:lnTo>
                <a:lnTo>
                  <a:pt x="160564" y="953555"/>
                </a:lnTo>
                <a:lnTo>
                  <a:pt x="158297" y="951515"/>
                </a:lnTo>
                <a:lnTo>
                  <a:pt x="156029" y="949475"/>
                </a:lnTo>
                <a:lnTo>
                  <a:pt x="153761" y="946982"/>
                </a:lnTo>
                <a:lnTo>
                  <a:pt x="151720" y="944716"/>
                </a:lnTo>
                <a:lnTo>
                  <a:pt x="149906" y="942222"/>
                </a:lnTo>
                <a:lnTo>
                  <a:pt x="148091" y="939502"/>
                </a:lnTo>
                <a:lnTo>
                  <a:pt x="146277" y="937009"/>
                </a:lnTo>
                <a:lnTo>
                  <a:pt x="144916" y="934289"/>
                </a:lnTo>
                <a:lnTo>
                  <a:pt x="143556" y="931343"/>
                </a:lnTo>
                <a:lnTo>
                  <a:pt x="142195" y="928623"/>
                </a:lnTo>
                <a:lnTo>
                  <a:pt x="141288" y="925676"/>
                </a:lnTo>
                <a:lnTo>
                  <a:pt x="140381" y="922730"/>
                </a:lnTo>
                <a:lnTo>
                  <a:pt x="139247" y="919783"/>
                </a:lnTo>
                <a:lnTo>
                  <a:pt x="138793" y="916383"/>
                </a:lnTo>
                <a:lnTo>
                  <a:pt x="138339" y="913437"/>
                </a:lnTo>
                <a:lnTo>
                  <a:pt x="138113" y="910037"/>
                </a:lnTo>
                <a:lnTo>
                  <a:pt x="137886" y="906864"/>
                </a:lnTo>
                <a:lnTo>
                  <a:pt x="137886" y="63238"/>
                </a:lnTo>
                <a:lnTo>
                  <a:pt x="138113" y="59838"/>
                </a:lnTo>
                <a:lnTo>
                  <a:pt x="138339" y="56665"/>
                </a:lnTo>
                <a:lnTo>
                  <a:pt x="138793" y="53718"/>
                </a:lnTo>
                <a:lnTo>
                  <a:pt x="139247" y="50318"/>
                </a:lnTo>
                <a:lnTo>
                  <a:pt x="140381" y="47372"/>
                </a:lnTo>
                <a:lnTo>
                  <a:pt x="141288" y="44199"/>
                </a:lnTo>
                <a:lnTo>
                  <a:pt x="142195" y="41479"/>
                </a:lnTo>
                <a:lnTo>
                  <a:pt x="143556" y="38759"/>
                </a:lnTo>
                <a:lnTo>
                  <a:pt x="144916" y="35812"/>
                </a:lnTo>
                <a:lnTo>
                  <a:pt x="146277" y="33092"/>
                </a:lnTo>
                <a:lnTo>
                  <a:pt x="148091" y="30372"/>
                </a:lnTo>
                <a:lnTo>
                  <a:pt x="149906" y="27879"/>
                </a:lnTo>
                <a:lnTo>
                  <a:pt x="151720" y="25386"/>
                </a:lnTo>
                <a:lnTo>
                  <a:pt x="153761" y="22893"/>
                </a:lnTo>
                <a:lnTo>
                  <a:pt x="156029" y="20626"/>
                </a:lnTo>
                <a:lnTo>
                  <a:pt x="158297" y="18586"/>
                </a:lnTo>
                <a:lnTo>
                  <a:pt x="160564" y="16546"/>
                </a:lnTo>
                <a:lnTo>
                  <a:pt x="163286" y="14506"/>
                </a:lnTo>
                <a:lnTo>
                  <a:pt x="165781" y="12693"/>
                </a:lnTo>
                <a:lnTo>
                  <a:pt x="168502" y="10880"/>
                </a:lnTo>
                <a:lnTo>
                  <a:pt x="171450" y="9293"/>
                </a:lnTo>
                <a:lnTo>
                  <a:pt x="174172" y="7706"/>
                </a:lnTo>
                <a:lnTo>
                  <a:pt x="177347" y="6347"/>
                </a:lnTo>
                <a:lnTo>
                  <a:pt x="180295" y="4987"/>
                </a:lnTo>
                <a:lnTo>
                  <a:pt x="183243" y="3853"/>
                </a:lnTo>
                <a:lnTo>
                  <a:pt x="186645" y="2947"/>
                </a:lnTo>
                <a:lnTo>
                  <a:pt x="189820" y="2040"/>
                </a:lnTo>
                <a:lnTo>
                  <a:pt x="193222" y="1360"/>
                </a:lnTo>
                <a:lnTo>
                  <a:pt x="196624" y="680"/>
                </a:lnTo>
                <a:lnTo>
                  <a:pt x="200252" y="227"/>
                </a:lnTo>
                <a:lnTo>
                  <a:pt x="20365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800432" y="3107194"/>
            <a:ext cx="1106562" cy="999594"/>
          </a:xfrm>
          <a:custGeom>
            <a:avLst/>
            <a:gdLst>
              <a:gd name="T0" fmla="*/ 2973387 w 3048000"/>
              <a:gd name="T1" fmla="*/ 754063 h 2751138"/>
              <a:gd name="T2" fmla="*/ 2990845 w 3048000"/>
              <a:gd name="T3" fmla="*/ 10052 h 2751138"/>
              <a:gd name="T4" fmla="*/ 3028154 w 3048000"/>
              <a:gd name="T5" fmla="*/ 40471 h 2751138"/>
              <a:gd name="T6" fmla="*/ 3046942 w 3048000"/>
              <a:gd name="T7" fmla="*/ 85174 h 2751138"/>
              <a:gd name="T8" fmla="*/ 3042443 w 3048000"/>
              <a:gd name="T9" fmla="*/ 134109 h 2751138"/>
              <a:gd name="T10" fmla="*/ 3017306 w 3048000"/>
              <a:gd name="T11" fmla="*/ 172993 h 2751138"/>
              <a:gd name="T12" fmla="*/ 2977086 w 3048000"/>
              <a:gd name="T13" fmla="*/ 196535 h 2751138"/>
              <a:gd name="T14" fmla="*/ 2766459 w 3048000"/>
              <a:gd name="T15" fmla="*/ 790371 h 2751138"/>
              <a:gd name="T16" fmla="*/ 2788950 w 3048000"/>
              <a:gd name="T17" fmla="*/ 842480 h 2751138"/>
              <a:gd name="T18" fmla="*/ 2781806 w 3048000"/>
              <a:gd name="T19" fmla="*/ 893532 h 2751138"/>
              <a:gd name="T20" fmla="*/ 2753228 w 3048000"/>
              <a:gd name="T21" fmla="*/ 931887 h 2751138"/>
              <a:gd name="T22" fmla="*/ 2709304 w 3048000"/>
              <a:gd name="T23" fmla="*/ 953048 h 2751138"/>
              <a:gd name="T24" fmla="*/ 2664850 w 3048000"/>
              <a:gd name="T25" fmla="*/ 951990 h 2751138"/>
              <a:gd name="T26" fmla="*/ 2603991 w 3048000"/>
              <a:gd name="T27" fmla="*/ 907287 h 2751138"/>
              <a:gd name="T28" fmla="*/ 1948032 w 3048000"/>
              <a:gd name="T29" fmla="*/ 1675967 h 2751138"/>
              <a:gd name="T30" fmla="*/ 1961527 w 3048000"/>
              <a:gd name="T31" fmla="*/ 1721199 h 2751138"/>
              <a:gd name="T32" fmla="*/ 1951736 w 3048000"/>
              <a:gd name="T33" fmla="*/ 1769870 h 2751138"/>
              <a:gd name="T34" fmla="*/ 1921307 w 3048000"/>
              <a:gd name="T35" fmla="*/ 1806902 h 2751138"/>
              <a:gd name="T36" fmla="*/ 1876323 w 3048000"/>
              <a:gd name="T37" fmla="*/ 1825683 h 2751138"/>
              <a:gd name="T38" fmla="*/ 1826313 w 3048000"/>
              <a:gd name="T39" fmla="*/ 1820921 h 2751138"/>
              <a:gd name="T40" fmla="*/ 1786622 w 3048000"/>
              <a:gd name="T41" fmla="*/ 1794205 h 2751138"/>
              <a:gd name="T42" fmla="*/ 1763337 w 3048000"/>
              <a:gd name="T43" fmla="*/ 1751618 h 2751138"/>
              <a:gd name="T44" fmla="*/ 1324619 w 3048000"/>
              <a:gd name="T45" fmla="*/ 1442400 h 2751138"/>
              <a:gd name="T46" fmla="*/ 1282018 w 3048000"/>
              <a:gd name="T47" fmla="*/ 1454304 h 2751138"/>
              <a:gd name="T48" fmla="*/ 779795 w 3048000"/>
              <a:gd name="T49" fmla="*/ 1902127 h 2751138"/>
              <a:gd name="T50" fmla="*/ 790379 w 3048000"/>
              <a:gd name="T51" fmla="*/ 1957411 h 2751138"/>
              <a:gd name="T52" fmla="*/ 773709 w 3048000"/>
              <a:gd name="T53" fmla="*/ 2003437 h 2751138"/>
              <a:gd name="T54" fmla="*/ 738252 w 3048000"/>
              <a:gd name="T55" fmla="*/ 2035707 h 2751138"/>
              <a:gd name="T56" fmla="*/ 690093 w 3048000"/>
              <a:gd name="T57" fmla="*/ 2047875 h 2751138"/>
              <a:gd name="T58" fmla="*/ 642200 w 3048000"/>
              <a:gd name="T59" fmla="*/ 2035707 h 2751138"/>
              <a:gd name="T60" fmla="*/ 606478 w 3048000"/>
              <a:gd name="T61" fmla="*/ 2003437 h 2751138"/>
              <a:gd name="T62" fmla="*/ 589808 w 3048000"/>
              <a:gd name="T63" fmla="*/ 1957411 h 2751138"/>
              <a:gd name="T64" fmla="*/ 153207 w 3048000"/>
              <a:gd name="T65" fmla="*/ 1811928 h 2751138"/>
              <a:gd name="T66" fmla="*/ 100815 w 3048000"/>
              <a:gd name="T67" fmla="*/ 1827005 h 2751138"/>
              <a:gd name="T68" fmla="*/ 52657 w 3048000"/>
              <a:gd name="T69" fmla="*/ 1814837 h 2751138"/>
              <a:gd name="T70" fmla="*/ 17464 w 3048000"/>
              <a:gd name="T71" fmla="*/ 1782567 h 2751138"/>
              <a:gd name="T72" fmla="*/ 529 w 3048000"/>
              <a:gd name="T73" fmla="*/ 1736806 h 2751138"/>
              <a:gd name="T74" fmla="*/ 7938 w 3048000"/>
              <a:gd name="T75" fmla="*/ 1687341 h 2751138"/>
              <a:gd name="T76" fmla="*/ 36781 w 3048000"/>
              <a:gd name="T77" fmla="*/ 1648722 h 2751138"/>
              <a:gd name="T78" fmla="*/ 80441 w 3048000"/>
              <a:gd name="T79" fmla="*/ 1627561 h 2751138"/>
              <a:gd name="T80" fmla="*/ 130716 w 3048000"/>
              <a:gd name="T81" fmla="*/ 1629942 h 2751138"/>
              <a:gd name="T82" fmla="*/ 171994 w 3048000"/>
              <a:gd name="T83" fmla="*/ 1655070 h 2751138"/>
              <a:gd name="T84" fmla="*/ 196867 w 3048000"/>
              <a:gd name="T85" fmla="*/ 1696335 h 2751138"/>
              <a:gd name="T86" fmla="*/ 615474 w 3048000"/>
              <a:gd name="T87" fmla="*/ 1879908 h 2751138"/>
              <a:gd name="T88" fmla="*/ 661516 w 3048000"/>
              <a:gd name="T89" fmla="*/ 1850547 h 2751138"/>
              <a:gd name="T90" fmla="*/ 718406 w 3048000"/>
              <a:gd name="T91" fmla="*/ 1850812 h 2751138"/>
              <a:gd name="T92" fmla="*/ 1178027 w 3048000"/>
              <a:gd name="T93" fmla="*/ 1365427 h 2751138"/>
              <a:gd name="T94" fmla="*/ 1184907 w 3048000"/>
              <a:gd name="T95" fmla="*/ 1314375 h 2751138"/>
              <a:gd name="T96" fmla="*/ 1213485 w 3048000"/>
              <a:gd name="T97" fmla="*/ 1275756 h 2751138"/>
              <a:gd name="T98" fmla="*/ 1257409 w 3048000"/>
              <a:gd name="T99" fmla="*/ 1254859 h 2751138"/>
              <a:gd name="T100" fmla="*/ 1307685 w 3048000"/>
              <a:gd name="T101" fmla="*/ 1257504 h 2751138"/>
              <a:gd name="T102" fmla="*/ 1348963 w 3048000"/>
              <a:gd name="T103" fmla="*/ 1282369 h 2751138"/>
              <a:gd name="T104" fmla="*/ 1373836 w 3048000"/>
              <a:gd name="T105" fmla="*/ 1323633 h 2751138"/>
              <a:gd name="T106" fmla="*/ 1374101 w 3048000"/>
              <a:gd name="T107" fmla="*/ 1380768 h 2751138"/>
              <a:gd name="T108" fmla="*/ 1822873 w 3048000"/>
              <a:gd name="T109" fmla="*/ 1633116 h 2751138"/>
              <a:gd name="T110" fmla="*/ 1877647 w 3048000"/>
              <a:gd name="T111" fmla="*/ 1627296 h 2751138"/>
              <a:gd name="T112" fmla="*/ 2629658 w 3048000"/>
              <a:gd name="T113" fmla="*/ 772913 h 2751138"/>
              <a:gd name="T114" fmla="*/ 2684696 w 3048000"/>
              <a:gd name="T115" fmla="*/ 753603 h 2751138"/>
              <a:gd name="T116" fmla="*/ 2861982 w 3048000"/>
              <a:gd name="T117" fmla="*/ 154212 h 2751138"/>
              <a:gd name="T118" fmla="*/ 2846634 w 3048000"/>
              <a:gd name="T119" fmla="*/ 95755 h 2751138"/>
              <a:gd name="T120" fmla="*/ 2861188 w 3048000"/>
              <a:gd name="T121" fmla="*/ 48671 h 2751138"/>
              <a:gd name="T122" fmla="*/ 2895058 w 3048000"/>
              <a:gd name="T123" fmla="*/ 14548 h 2751138"/>
              <a:gd name="T124" fmla="*/ 2942158 w 3048000"/>
              <a:gd name="T125" fmla="*/ 265 h 275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8000" h="2751138">
                <a:moveTo>
                  <a:pt x="2973387" y="754063"/>
                </a:moveTo>
                <a:lnTo>
                  <a:pt x="2973387" y="2751138"/>
                </a:lnTo>
                <a:lnTo>
                  <a:pt x="52387" y="2751138"/>
                </a:lnTo>
                <a:lnTo>
                  <a:pt x="52387" y="1947389"/>
                </a:lnTo>
                <a:lnTo>
                  <a:pt x="725752" y="2240166"/>
                </a:lnTo>
                <a:lnTo>
                  <a:pt x="1313127" y="1626577"/>
                </a:lnTo>
                <a:lnTo>
                  <a:pt x="1965060" y="2027790"/>
                </a:lnTo>
                <a:lnTo>
                  <a:pt x="2471473" y="1128300"/>
                </a:lnTo>
                <a:lnTo>
                  <a:pt x="2756958" y="1128300"/>
                </a:lnTo>
                <a:lnTo>
                  <a:pt x="2973387" y="754063"/>
                </a:lnTo>
                <a:close/>
                <a:moveTo>
                  <a:pt x="2947185" y="0"/>
                </a:moveTo>
                <a:lnTo>
                  <a:pt x="2952742" y="265"/>
                </a:lnTo>
                <a:lnTo>
                  <a:pt x="2957769" y="529"/>
                </a:lnTo>
                <a:lnTo>
                  <a:pt x="2962797" y="1323"/>
                </a:lnTo>
                <a:lnTo>
                  <a:pt x="2967824" y="2116"/>
                </a:lnTo>
                <a:lnTo>
                  <a:pt x="2972587" y="3174"/>
                </a:lnTo>
                <a:lnTo>
                  <a:pt x="2977350" y="4497"/>
                </a:lnTo>
                <a:lnTo>
                  <a:pt x="2981848" y="6084"/>
                </a:lnTo>
                <a:lnTo>
                  <a:pt x="2986611" y="7936"/>
                </a:lnTo>
                <a:lnTo>
                  <a:pt x="2990845" y="10052"/>
                </a:lnTo>
                <a:lnTo>
                  <a:pt x="2995343" y="12168"/>
                </a:lnTo>
                <a:lnTo>
                  <a:pt x="2999577" y="14548"/>
                </a:lnTo>
                <a:lnTo>
                  <a:pt x="3003811" y="17194"/>
                </a:lnTo>
                <a:lnTo>
                  <a:pt x="3007780" y="20103"/>
                </a:lnTo>
                <a:lnTo>
                  <a:pt x="3011484" y="23013"/>
                </a:lnTo>
                <a:lnTo>
                  <a:pt x="3015189" y="26187"/>
                </a:lnTo>
                <a:lnTo>
                  <a:pt x="3018629" y="29361"/>
                </a:lnTo>
                <a:lnTo>
                  <a:pt x="3022068" y="33064"/>
                </a:lnTo>
                <a:lnTo>
                  <a:pt x="3024979" y="36503"/>
                </a:lnTo>
                <a:lnTo>
                  <a:pt x="3028154" y="40471"/>
                </a:lnTo>
                <a:lnTo>
                  <a:pt x="3030800" y="44174"/>
                </a:lnTo>
                <a:lnTo>
                  <a:pt x="3033447" y="48671"/>
                </a:lnTo>
                <a:lnTo>
                  <a:pt x="3035828" y="52903"/>
                </a:lnTo>
                <a:lnTo>
                  <a:pt x="3038210" y="57135"/>
                </a:lnTo>
                <a:lnTo>
                  <a:pt x="3040062" y="61632"/>
                </a:lnTo>
                <a:lnTo>
                  <a:pt x="3041914" y="66129"/>
                </a:lnTo>
                <a:lnTo>
                  <a:pt x="3043502" y="70890"/>
                </a:lnTo>
                <a:lnTo>
                  <a:pt x="3044825" y="75651"/>
                </a:lnTo>
                <a:lnTo>
                  <a:pt x="3045883" y="80413"/>
                </a:lnTo>
                <a:lnTo>
                  <a:pt x="3046942" y="85174"/>
                </a:lnTo>
                <a:lnTo>
                  <a:pt x="3047471" y="90200"/>
                </a:lnTo>
                <a:lnTo>
                  <a:pt x="3047736" y="95755"/>
                </a:lnTo>
                <a:lnTo>
                  <a:pt x="3048000" y="100780"/>
                </a:lnTo>
                <a:lnTo>
                  <a:pt x="3047736" y="105806"/>
                </a:lnTo>
                <a:lnTo>
                  <a:pt x="3047471" y="110567"/>
                </a:lnTo>
                <a:lnTo>
                  <a:pt x="3046942" y="115593"/>
                </a:lnTo>
                <a:lnTo>
                  <a:pt x="3046148" y="120354"/>
                </a:lnTo>
                <a:lnTo>
                  <a:pt x="3045089" y="124851"/>
                </a:lnTo>
                <a:lnTo>
                  <a:pt x="3043766" y="129612"/>
                </a:lnTo>
                <a:lnTo>
                  <a:pt x="3042443" y="134109"/>
                </a:lnTo>
                <a:lnTo>
                  <a:pt x="3040591" y="138341"/>
                </a:lnTo>
                <a:lnTo>
                  <a:pt x="3038739" y="142838"/>
                </a:lnTo>
                <a:lnTo>
                  <a:pt x="3036622" y="147070"/>
                </a:lnTo>
                <a:lnTo>
                  <a:pt x="3034505" y="151303"/>
                </a:lnTo>
                <a:lnTo>
                  <a:pt x="3032124" y="155270"/>
                </a:lnTo>
                <a:lnTo>
                  <a:pt x="3029478" y="158974"/>
                </a:lnTo>
                <a:lnTo>
                  <a:pt x="3026567" y="162677"/>
                </a:lnTo>
                <a:lnTo>
                  <a:pt x="3023656" y="166380"/>
                </a:lnTo>
                <a:lnTo>
                  <a:pt x="3020481" y="169554"/>
                </a:lnTo>
                <a:lnTo>
                  <a:pt x="3017306" y="172993"/>
                </a:lnTo>
                <a:lnTo>
                  <a:pt x="3013866" y="176167"/>
                </a:lnTo>
                <a:lnTo>
                  <a:pt x="3010426" y="179077"/>
                </a:lnTo>
                <a:lnTo>
                  <a:pt x="3006722" y="181722"/>
                </a:lnTo>
                <a:lnTo>
                  <a:pt x="3002752" y="184367"/>
                </a:lnTo>
                <a:lnTo>
                  <a:pt x="2998518" y="187012"/>
                </a:lnTo>
                <a:lnTo>
                  <a:pt x="2994550" y="189128"/>
                </a:lnTo>
                <a:lnTo>
                  <a:pt x="2990316" y="191244"/>
                </a:lnTo>
                <a:lnTo>
                  <a:pt x="2986082" y="193096"/>
                </a:lnTo>
                <a:lnTo>
                  <a:pt x="2981584" y="195212"/>
                </a:lnTo>
                <a:lnTo>
                  <a:pt x="2977086" y="196535"/>
                </a:lnTo>
                <a:lnTo>
                  <a:pt x="2972587" y="197857"/>
                </a:lnTo>
                <a:lnTo>
                  <a:pt x="2968089" y="198915"/>
                </a:lnTo>
                <a:lnTo>
                  <a:pt x="2963326" y="199973"/>
                </a:lnTo>
                <a:lnTo>
                  <a:pt x="2958298" y="200502"/>
                </a:lnTo>
                <a:lnTo>
                  <a:pt x="2953536" y="201032"/>
                </a:lnTo>
                <a:lnTo>
                  <a:pt x="2750053" y="774765"/>
                </a:lnTo>
                <a:lnTo>
                  <a:pt x="2754552" y="778203"/>
                </a:lnTo>
                <a:lnTo>
                  <a:pt x="2758785" y="781907"/>
                </a:lnTo>
                <a:lnTo>
                  <a:pt x="2762754" y="785874"/>
                </a:lnTo>
                <a:lnTo>
                  <a:pt x="2766459" y="790371"/>
                </a:lnTo>
                <a:lnTo>
                  <a:pt x="2769899" y="794868"/>
                </a:lnTo>
                <a:lnTo>
                  <a:pt x="2773074" y="799364"/>
                </a:lnTo>
                <a:lnTo>
                  <a:pt x="2775985" y="804126"/>
                </a:lnTo>
                <a:lnTo>
                  <a:pt x="2778896" y="809152"/>
                </a:lnTo>
                <a:lnTo>
                  <a:pt x="2781277" y="814442"/>
                </a:lnTo>
                <a:lnTo>
                  <a:pt x="2783394" y="819732"/>
                </a:lnTo>
                <a:lnTo>
                  <a:pt x="2785246" y="825022"/>
                </a:lnTo>
                <a:lnTo>
                  <a:pt x="2786834" y="830577"/>
                </a:lnTo>
                <a:lnTo>
                  <a:pt x="2787892" y="836397"/>
                </a:lnTo>
                <a:lnTo>
                  <a:pt x="2788950" y="842480"/>
                </a:lnTo>
                <a:lnTo>
                  <a:pt x="2789480" y="848300"/>
                </a:lnTo>
                <a:lnTo>
                  <a:pt x="2789480" y="854384"/>
                </a:lnTo>
                <a:lnTo>
                  <a:pt x="2789480" y="859409"/>
                </a:lnTo>
                <a:lnTo>
                  <a:pt x="2788950" y="864435"/>
                </a:lnTo>
                <a:lnTo>
                  <a:pt x="2788421" y="869461"/>
                </a:lnTo>
                <a:lnTo>
                  <a:pt x="2787628" y="874487"/>
                </a:lnTo>
                <a:lnTo>
                  <a:pt x="2786304" y="879248"/>
                </a:lnTo>
                <a:lnTo>
                  <a:pt x="2784981" y="884009"/>
                </a:lnTo>
                <a:lnTo>
                  <a:pt x="2783394" y="888771"/>
                </a:lnTo>
                <a:lnTo>
                  <a:pt x="2781806" y="893532"/>
                </a:lnTo>
                <a:lnTo>
                  <a:pt x="2779689" y="898029"/>
                </a:lnTo>
                <a:lnTo>
                  <a:pt x="2777572" y="902261"/>
                </a:lnTo>
                <a:lnTo>
                  <a:pt x="2775191" y="906493"/>
                </a:lnTo>
                <a:lnTo>
                  <a:pt x="2772545" y="910461"/>
                </a:lnTo>
                <a:lnTo>
                  <a:pt x="2769634" y="914429"/>
                </a:lnTo>
                <a:lnTo>
                  <a:pt x="2766724" y="918396"/>
                </a:lnTo>
                <a:lnTo>
                  <a:pt x="2763548" y="921835"/>
                </a:lnTo>
                <a:lnTo>
                  <a:pt x="2760108" y="925274"/>
                </a:lnTo>
                <a:lnTo>
                  <a:pt x="2756668" y="928712"/>
                </a:lnTo>
                <a:lnTo>
                  <a:pt x="2753228" y="931887"/>
                </a:lnTo>
                <a:lnTo>
                  <a:pt x="2749260" y="934796"/>
                </a:lnTo>
                <a:lnTo>
                  <a:pt x="2745026" y="937706"/>
                </a:lnTo>
                <a:lnTo>
                  <a:pt x="2741057" y="940351"/>
                </a:lnTo>
                <a:lnTo>
                  <a:pt x="2736823" y="942996"/>
                </a:lnTo>
                <a:lnTo>
                  <a:pt x="2732589" y="945112"/>
                </a:lnTo>
                <a:lnTo>
                  <a:pt x="2728091" y="947228"/>
                </a:lnTo>
                <a:lnTo>
                  <a:pt x="2723593" y="948815"/>
                </a:lnTo>
                <a:lnTo>
                  <a:pt x="2718830" y="950403"/>
                </a:lnTo>
                <a:lnTo>
                  <a:pt x="2714067" y="951725"/>
                </a:lnTo>
                <a:lnTo>
                  <a:pt x="2709304" y="953048"/>
                </a:lnTo>
                <a:lnTo>
                  <a:pt x="2704277" y="953841"/>
                </a:lnTo>
                <a:lnTo>
                  <a:pt x="2699249" y="954370"/>
                </a:lnTo>
                <a:lnTo>
                  <a:pt x="2693957" y="954899"/>
                </a:lnTo>
                <a:lnTo>
                  <a:pt x="2688929" y="954899"/>
                </a:lnTo>
                <a:lnTo>
                  <a:pt x="2684696" y="954899"/>
                </a:lnTo>
                <a:lnTo>
                  <a:pt x="2680727" y="954635"/>
                </a:lnTo>
                <a:lnTo>
                  <a:pt x="2676757" y="954106"/>
                </a:lnTo>
                <a:lnTo>
                  <a:pt x="2672524" y="953577"/>
                </a:lnTo>
                <a:lnTo>
                  <a:pt x="2668819" y="953048"/>
                </a:lnTo>
                <a:lnTo>
                  <a:pt x="2664850" y="951990"/>
                </a:lnTo>
                <a:lnTo>
                  <a:pt x="2657177" y="949874"/>
                </a:lnTo>
                <a:lnTo>
                  <a:pt x="2650032" y="946964"/>
                </a:lnTo>
                <a:lnTo>
                  <a:pt x="2642888" y="943790"/>
                </a:lnTo>
                <a:lnTo>
                  <a:pt x="2636008" y="940086"/>
                </a:lnTo>
                <a:lnTo>
                  <a:pt x="2629658" y="935325"/>
                </a:lnTo>
                <a:lnTo>
                  <a:pt x="2623836" y="930564"/>
                </a:lnTo>
                <a:lnTo>
                  <a:pt x="2618015" y="925274"/>
                </a:lnTo>
                <a:lnTo>
                  <a:pt x="2612987" y="919719"/>
                </a:lnTo>
                <a:lnTo>
                  <a:pt x="2608224" y="913635"/>
                </a:lnTo>
                <a:lnTo>
                  <a:pt x="2603991" y="907287"/>
                </a:lnTo>
                <a:lnTo>
                  <a:pt x="2600022" y="900674"/>
                </a:lnTo>
                <a:lnTo>
                  <a:pt x="2596846" y="893532"/>
                </a:lnTo>
                <a:lnTo>
                  <a:pt x="2593671" y="886125"/>
                </a:lnTo>
                <a:lnTo>
                  <a:pt x="2370873" y="886125"/>
                </a:lnTo>
                <a:lnTo>
                  <a:pt x="1934008" y="1657451"/>
                </a:lnTo>
                <a:lnTo>
                  <a:pt x="1937448" y="1660890"/>
                </a:lnTo>
                <a:lnTo>
                  <a:pt x="1940358" y="1664593"/>
                </a:lnTo>
                <a:lnTo>
                  <a:pt x="1943004" y="1668296"/>
                </a:lnTo>
                <a:lnTo>
                  <a:pt x="1945650" y="1671999"/>
                </a:lnTo>
                <a:lnTo>
                  <a:pt x="1948032" y="1675967"/>
                </a:lnTo>
                <a:lnTo>
                  <a:pt x="1950413" y="1679935"/>
                </a:lnTo>
                <a:lnTo>
                  <a:pt x="1952530" y="1684167"/>
                </a:lnTo>
                <a:lnTo>
                  <a:pt x="1954382" y="1688664"/>
                </a:lnTo>
                <a:lnTo>
                  <a:pt x="1955970" y="1693161"/>
                </a:lnTo>
                <a:lnTo>
                  <a:pt x="1957558" y="1697657"/>
                </a:lnTo>
                <a:lnTo>
                  <a:pt x="1958881" y="1702154"/>
                </a:lnTo>
                <a:lnTo>
                  <a:pt x="1959939" y="1706915"/>
                </a:lnTo>
                <a:lnTo>
                  <a:pt x="1960733" y="1711677"/>
                </a:lnTo>
                <a:lnTo>
                  <a:pt x="1961262" y="1716438"/>
                </a:lnTo>
                <a:lnTo>
                  <a:pt x="1961527" y="1721199"/>
                </a:lnTo>
                <a:lnTo>
                  <a:pt x="1961791" y="1726225"/>
                </a:lnTo>
                <a:lnTo>
                  <a:pt x="1961527" y="1731251"/>
                </a:lnTo>
                <a:lnTo>
                  <a:pt x="1961262" y="1736806"/>
                </a:lnTo>
                <a:lnTo>
                  <a:pt x="1960468" y="1741831"/>
                </a:lnTo>
                <a:lnTo>
                  <a:pt x="1959674" y="1746593"/>
                </a:lnTo>
                <a:lnTo>
                  <a:pt x="1958616" y="1751618"/>
                </a:lnTo>
                <a:lnTo>
                  <a:pt x="1957293" y="1756380"/>
                </a:lnTo>
                <a:lnTo>
                  <a:pt x="1955705" y="1760876"/>
                </a:lnTo>
                <a:lnTo>
                  <a:pt x="1953853" y="1765373"/>
                </a:lnTo>
                <a:lnTo>
                  <a:pt x="1951736" y="1769870"/>
                </a:lnTo>
                <a:lnTo>
                  <a:pt x="1949619" y="1774102"/>
                </a:lnTo>
                <a:lnTo>
                  <a:pt x="1947238" y="1778334"/>
                </a:lnTo>
                <a:lnTo>
                  <a:pt x="1944592" y="1782567"/>
                </a:lnTo>
                <a:lnTo>
                  <a:pt x="1941681" y="1786799"/>
                </a:lnTo>
                <a:lnTo>
                  <a:pt x="1938771" y="1790502"/>
                </a:lnTo>
                <a:lnTo>
                  <a:pt x="1935331" y="1794205"/>
                </a:lnTo>
                <a:lnTo>
                  <a:pt x="1932155" y="1797644"/>
                </a:lnTo>
                <a:lnTo>
                  <a:pt x="1928716" y="1800818"/>
                </a:lnTo>
                <a:lnTo>
                  <a:pt x="1925011" y="1803992"/>
                </a:lnTo>
                <a:lnTo>
                  <a:pt x="1921307" y="1806902"/>
                </a:lnTo>
                <a:lnTo>
                  <a:pt x="1917337" y="1809812"/>
                </a:lnTo>
                <a:lnTo>
                  <a:pt x="1913104" y="1812457"/>
                </a:lnTo>
                <a:lnTo>
                  <a:pt x="1909135" y="1814837"/>
                </a:lnTo>
                <a:lnTo>
                  <a:pt x="1904636" y="1816954"/>
                </a:lnTo>
                <a:lnTo>
                  <a:pt x="1900138" y="1819070"/>
                </a:lnTo>
                <a:lnTo>
                  <a:pt x="1895640" y="1820921"/>
                </a:lnTo>
                <a:lnTo>
                  <a:pt x="1891141" y="1822508"/>
                </a:lnTo>
                <a:lnTo>
                  <a:pt x="1886379" y="1823831"/>
                </a:lnTo>
                <a:lnTo>
                  <a:pt x="1881086" y="1824889"/>
                </a:lnTo>
                <a:lnTo>
                  <a:pt x="1876323" y="1825683"/>
                </a:lnTo>
                <a:lnTo>
                  <a:pt x="1871296" y="1826476"/>
                </a:lnTo>
                <a:lnTo>
                  <a:pt x="1866268" y="1826741"/>
                </a:lnTo>
                <a:lnTo>
                  <a:pt x="1860976" y="1827005"/>
                </a:lnTo>
                <a:lnTo>
                  <a:pt x="1855949" y="1826741"/>
                </a:lnTo>
                <a:lnTo>
                  <a:pt x="1850657" y="1826476"/>
                </a:lnTo>
                <a:lnTo>
                  <a:pt x="1845629" y="1825683"/>
                </a:lnTo>
                <a:lnTo>
                  <a:pt x="1840866" y="1824889"/>
                </a:lnTo>
                <a:lnTo>
                  <a:pt x="1835839" y="1823831"/>
                </a:lnTo>
                <a:lnTo>
                  <a:pt x="1831076" y="1822508"/>
                </a:lnTo>
                <a:lnTo>
                  <a:pt x="1826313" y="1820921"/>
                </a:lnTo>
                <a:lnTo>
                  <a:pt x="1821815" y="1819070"/>
                </a:lnTo>
                <a:lnTo>
                  <a:pt x="1817316" y="1816954"/>
                </a:lnTo>
                <a:lnTo>
                  <a:pt x="1813083" y="1814837"/>
                </a:lnTo>
                <a:lnTo>
                  <a:pt x="1808849" y="1812457"/>
                </a:lnTo>
                <a:lnTo>
                  <a:pt x="1804615" y="1809812"/>
                </a:lnTo>
                <a:lnTo>
                  <a:pt x="1800911" y="1806902"/>
                </a:lnTo>
                <a:lnTo>
                  <a:pt x="1796942" y="1803992"/>
                </a:lnTo>
                <a:lnTo>
                  <a:pt x="1793237" y="1800818"/>
                </a:lnTo>
                <a:lnTo>
                  <a:pt x="1789797" y="1797644"/>
                </a:lnTo>
                <a:lnTo>
                  <a:pt x="1786622" y="1794205"/>
                </a:lnTo>
                <a:lnTo>
                  <a:pt x="1783182" y="1790502"/>
                </a:lnTo>
                <a:lnTo>
                  <a:pt x="1780271" y="1786799"/>
                </a:lnTo>
                <a:lnTo>
                  <a:pt x="1777361" y="1782567"/>
                </a:lnTo>
                <a:lnTo>
                  <a:pt x="1774715" y="1778334"/>
                </a:lnTo>
                <a:lnTo>
                  <a:pt x="1772333" y="1774102"/>
                </a:lnTo>
                <a:lnTo>
                  <a:pt x="1770216" y="1769870"/>
                </a:lnTo>
                <a:lnTo>
                  <a:pt x="1768100" y="1765373"/>
                </a:lnTo>
                <a:lnTo>
                  <a:pt x="1766247" y="1760876"/>
                </a:lnTo>
                <a:lnTo>
                  <a:pt x="1764660" y="1756380"/>
                </a:lnTo>
                <a:lnTo>
                  <a:pt x="1763337" y="1751618"/>
                </a:lnTo>
                <a:lnTo>
                  <a:pt x="1762278" y="1746593"/>
                </a:lnTo>
                <a:lnTo>
                  <a:pt x="1761484" y="1741831"/>
                </a:lnTo>
                <a:lnTo>
                  <a:pt x="1760691" y="1736806"/>
                </a:lnTo>
                <a:lnTo>
                  <a:pt x="1760426" y="1731251"/>
                </a:lnTo>
                <a:lnTo>
                  <a:pt x="1760161" y="1726225"/>
                </a:lnTo>
                <a:lnTo>
                  <a:pt x="1760426" y="1724373"/>
                </a:lnTo>
                <a:lnTo>
                  <a:pt x="1760691" y="1722522"/>
                </a:lnTo>
                <a:lnTo>
                  <a:pt x="1338379" y="1433407"/>
                </a:lnTo>
                <a:lnTo>
                  <a:pt x="1331764" y="1438168"/>
                </a:lnTo>
                <a:lnTo>
                  <a:pt x="1324619" y="1442400"/>
                </a:lnTo>
                <a:lnTo>
                  <a:pt x="1317475" y="1445839"/>
                </a:lnTo>
                <a:lnTo>
                  <a:pt x="1314035" y="1447426"/>
                </a:lnTo>
                <a:lnTo>
                  <a:pt x="1310066" y="1448749"/>
                </a:lnTo>
                <a:lnTo>
                  <a:pt x="1306362" y="1450071"/>
                </a:lnTo>
                <a:lnTo>
                  <a:pt x="1302392" y="1451129"/>
                </a:lnTo>
                <a:lnTo>
                  <a:pt x="1298423" y="1452187"/>
                </a:lnTo>
                <a:lnTo>
                  <a:pt x="1294454" y="1452981"/>
                </a:lnTo>
                <a:lnTo>
                  <a:pt x="1290485" y="1453510"/>
                </a:lnTo>
                <a:lnTo>
                  <a:pt x="1286251" y="1454039"/>
                </a:lnTo>
                <a:lnTo>
                  <a:pt x="1282018" y="1454304"/>
                </a:lnTo>
                <a:lnTo>
                  <a:pt x="1277784" y="1454304"/>
                </a:lnTo>
                <a:lnTo>
                  <a:pt x="1271698" y="1454039"/>
                </a:lnTo>
                <a:lnTo>
                  <a:pt x="1265877" y="1453510"/>
                </a:lnTo>
                <a:lnTo>
                  <a:pt x="1260320" y="1452716"/>
                </a:lnTo>
                <a:lnTo>
                  <a:pt x="1254763" y="1451394"/>
                </a:lnTo>
                <a:lnTo>
                  <a:pt x="1249207" y="1449807"/>
                </a:lnTo>
                <a:lnTo>
                  <a:pt x="1243914" y="1448220"/>
                </a:lnTo>
                <a:lnTo>
                  <a:pt x="1238622" y="1446104"/>
                </a:lnTo>
                <a:lnTo>
                  <a:pt x="1233595" y="1443723"/>
                </a:lnTo>
                <a:lnTo>
                  <a:pt x="779795" y="1902127"/>
                </a:lnTo>
                <a:lnTo>
                  <a:pt x="782176" y="1907153"/>
                </a:lnTo>
                <a:lnTo>
                  <a:pt x="784293" y="1912444"/>
                </a:lnTo>
                <a:lnTo>
                  <a:pt x="786410" y="1917998"/>
                </a:lnTo>
                <a:lnTo>
                  <a:pt x="787998" y="1923553"/>
                </a:lnTo>
                <a:lnTo>
                  <a:pt x="789056" y="1929108"/>
                </a:lnTo>
                <a:lnTo>
                  <a:pt x="790115" y="1935192"/>
                </a:lnTo>
                <a:lnTo>
                  <a:pt x="790644" y="1941011"/>
                </a:lnTo>
                <a:lnTo>
                  <a:pt x="790908" y="1947095"/>
                </a:lnTo>
                <a:lnTo>
                  <a:pt x="790644" y="1952385"/>
                </a:lnTo>
                <a:lnTo>
                  <a:pt x="790379" y="1957411"/>
                </a:lnTo>
                <a:lnTo>
                  <a:pt x="789585" y="1962437"/>
                </a:lnTo>
                <a:lnTo>
                  <a:pt x="788792" y="1967463"/>
                </a:lnTo>
                <a:lnTo>
                  <a:pt x="787733" y="1972224"/>
                </a:lnTo>
                <a:lnTo>
                  <a:pt x="786410" y="1976985"/>
                </a:lnTo>
                <a:lnTo>
                  <a:pt x="784823" y="1981482"/>
                </a:lnTo>
                <a:lnTo>
                  <a:pt x="782970" y="1986508"/>
                </a:lnTo>
                <a:lnTo>
                  <a:pt x="780853" y="1990740"/>
                </a:lnTo>
                <a:lnTo>
                  <a:pt x="778737" y="1995237"/>
                </a:lnTo>
                <a:lnTo>
                  <a:pt x="776355" y="1999469"/>
                </a:lnTo>
                <a:lnTo>
                  <a:pt x="773709" y="2003437"/>
                </a:lnTo>
                <a:lnTo>
                  <a:pt x="771063" y="2007404"/>
                </a:lnTo>
                <a:lnTo>
                  <a:pt x="767623" y="2011108"/>
                </a:lnTo>
                <a:lnTo>
                  <a:pt x="764448" y="2014811"/>
                </a:lnTo>
                <a:lnTo>
                  <a:pt x="761273" y="2018250"/>
                </a:lnTo>
                <a:lnTo>
                  <a:pt x="757833" y="2021688"/>
                </a:lnTo>
                <a:lnTo>
                  <a:pt x="754128" y="2024598"/>
                </a:lnTo>
                <a:lnTo>
                  <a:pt x="750424" y="2027772"/>
                </a:lnTo>
                <a:lnTo>
                  <a:pt x="746455" y="2030417"/>
                </a:lnTo>
                <a:lnTo>
                  <a:pt x="742221" y="2033327"/>
                </a:lnTo>
                <a:lnTo>
                  <a:pt x="738252" y="2035707"/>
                </a:lnTo>
                <a:lnTo>
                  <a:pt x="733753" y="2038088"/>
                </a:lnTo>
                <a:lnTo>
                  <a:pt x="729255" y="2039940"/>
                </a:lnTo>
                <a:lnTo>
                  <a:pt x="724757" y="2041791"/>
                </a:lnTo>
                <a:lnTo>
                  <a:pt x="720259" y="2043378"/>
                </a:lnTo>
                <a:lnTo>
                  <a:pt x="715231" y="2044701"/>
                </a:lnTo>
                <a:lnTo>
                  <a:pt x="710204" y="2045759"/>
                </a:lnTo>
                <a:lnTo>
                  <a:pt x="705441" y="2046553"/>
                </a:lnTo>
                <a:lnTo>
                  <a:pt x="700413" y="2047346"/>
                </a:lnTo>
                <a:lnTo>
                  <a:pt x="695386" y="2047611"/>
                </a:lnTo>
                <a:lnTo>
                  <a:pt x="690093" y="2047875"/>
                </a:lnTo>
                <a:lnTo>
                  <a:pt x="685066" y="2047611"/>
                </a:lnTo>
                <a:lnTo>
                  <a:pt x="679774" y="2047346"/>
                </a:lnTo>
                <a:lnTo>
                  <a:pt x="674746" y="2046553"/>
                </a:lnTo>
                <a:lnTo>
                  <a:pt x="669983" y="2045759"/>
                </a:lnTo>
                <a:lnTo>
                  <a:pt x="664691" y="2044701"/>
                </a:lnTo>
                <a:lnTo>
                  <a:pt x="659928" y="2043378"/>
                </a:lnTo>
                <a:lnTo>
                  <a:pt x="655430" y="2041791"/>
                </a:lnTo>
                <a:lnTo>
                  <a:pt x="650932" y="2039940"/>
                </a:lnTo>
                <a:lnTo>
                  <a:pt x="646433" y="2038088"/>
                </a:lnTo>
                <a:lnTo>
                  <a:pt x="642200" y="2035707"/>
                </a:lnTo>
                <a:lnTo>
                  <a:pt x="637966" y="2033327"/>
                </a:lnTo>
                <a:lnTo>
                  <a:pt x="633732" y="2030417"/>
                </a:lnTo>
                <a:lnTo>
                  <a:pt x="630028" y="2027772"/>
                </a:lnTo>
                <a:lnTo>
                  <a:pt x="626059" y="2024598"/>
                </a:lnTo>
                <a:lnTo>
                  <a:pt x="622619" y="2021688"/>
                </a:lnTo>
                <a:lnTo>
                  <a:pt x="618914" y="2018250"/>
                </a:lnTo>
                <a:lnTo>
                  <a:pt x="615474" y="2014811"/>
                </a:lnTo>
                <a:lnTo>
                  <a:pt x="612299" y="2011108"/>
                </a:lnTo>
                <a:lnTo>
                  <a:pt x="609389" y="2007404"/>
                </a:lnTo>
                <a:lnTo>
                  <a:pt x="606478" y="2003437"/>
                </a:lnTo>
                <a:lnTo>
                  <a:pt x="603832" y="1999469"/>
                </a:lnTo>
                <a:lnTo>
                  <a:pt x="601450" y="1995237"/>
                </a:lnTo>
                <a:lnTo>
                  <a:pt x="599333" y="1990740"/>
                </a:lnTo>
                <a:lnTo>
                  <a:pt x="597217" y="1986508"/>
                </a:lnTo>
                <a:lnTo>
                  <a:pt x="595364" y="1981482"/>
                </a:lnTo>
                <a:lnTo>
                  <a:pt x="593777" y="1976985"/>
                </a:lnTo>
                <a:lnTo>
                  <a:pt x="592454" y="1972224"/>
                </a:lnTo>
                <a:lnTo>
                  <a:pt x="591395" y="1967463"/>
                </a:lnTo>
                <a:lnTo>
                  <a:pt x="590601" y="1962437"/>
                </a:lnTo>
                <a:lnTo>
                  <a:pt x="589808" y="1957411"/>
                </a:lnTo>
                <a:lnTo>
                  <a:pt x="589543" y="1952385"/>
                </a:lnTo>
                <a:lnTo>
                  <a:pt x="589278" y="1947095"/>
                </a:lnTo>
                <a:lnTo>
                  <a:pt x="589808" y="1943921"/>
                </a:lnTo>
                <a:lnTo>
                  <a:pt x="177551" y="1791031"/>
                </a:lnTo>
                <a:lnTo>
                  <a:pt x="173847" y="1794999"/>
                </a:lnTo>
                <a:lnTo>
                  <a:pt x="170142" y="1798967"/>
                </a:lnTo>
                <a:lnTo>
                  <a:pt x="166173" y="1802405"/>
                </a:lnTo>
                <a:lnTo>
                  <a:pt x="162204" y="1805844"/>
                </a:lnTo>
                <a:lnTo>
                  <a:pt x="157441" y="1809018"/>
                </a:lnTo>
                <a:lnTo>
                  <a:pt x="153207" y="1811928"/>
                </a:lnTo>
                <a:lnTo>
                  <a:pt x="148444" y="1814573"/>
                </a:lnTo>
                <a:lnTo>
                  <a:pt x="143681" y="1817218"/>
                </a:lnTo>
                <a:lnTo>
                  <a:pt x="138654" y="1819334"/>
                </a:lnTo>
                <a:lnTo>
                  <a:pt x="133626" y="1821186"/>
                </a:lnTo>
                <a:lnTo>
                  <a:pt x="128599" y="1823037"/>
                </a:lnTo>
                <a:lnTo>
                  <a:pt x="123307" y="1824360"/>
                </a:lnTo>
                <a:lnTo>
                  <a:pt x="117750" y="1825418"/>
                </a:lnTo>
                <a:lnTo>
                  <a:pt x="112193" y="1826212"/>
                </a:lnTo>
                <a:lnTo>
                  <a:pt x="106372" y="1826741"/>
                </a:lnTo>
                <a:lnTo>
                  <a:pt x="100815" y="1827005"/>
                </a:lnTo>
                <a:lnTo>
                  <a:pt x="95523" y="1826741"/>
                </a:lnTo>
                <a:lnTo>
                  <a:pt x="90496" y="1826476"/>
                </a:lnTo>
                <a:lnTo>
                  <a:pt x="85468" y="1825683"/>
                </a:lnTo>
                <a:lnTo>
                  <a:pt x="80441" y="1824889"/>
                </a:lnTo>
                <a:lnTo>
                  <a:pt x="75678" y="1823831"/>
                </a:lnTo>
                <a:lnTo>
                  <a:pt x="70915" y="1822508"/>
                </a:lnTo>
                <a:lnTo>
                  <a:pt x="66152" y="1820921"/>
                </a:lnTo>
                <a:lnTo>
                  <a:pt x="61654" y="1819070"/>
                </a:lnTo>
                <a:lnTo>
                  <a:pt x="56891" y="1816954"/>
                </a:lnTo>
                <a:lnTo>
                  <a:pt x="52657" y="1814837"/>
                </a:lnTo>
                <a:lnTo>
                  <a:pt x="48423" y="1812457"/>
                </a:lnTo>
                <a:lnTo>
                  <a:pt x="44454" y="1809812"/>
                </a:lnTo>
                <a:lnTo>
                  <a:pt x="40485" y="1806902"/>
                </a:lnTo>
                <a:lnTo>
                  <a:pt x="36781" y="1803992"/>
                </a:lnTo>
                <a:lnTo>
                  <a:pt x="33076" y="1800818"/>
                </a:lnTo>
                <a:lnTo>
                  <a:pt x="29636" y="1797644"/>
                </a:lnTo>
                <a:lnTo>
                  <a:pt x="26196" y="1794205"/>
                </a:lnTo>
                <a:lnTo>
                  <a:pt x="23021" y="1790502"/>
                </a:lnTo>
                <a:lnTo>
                  <a:pt x="20110" y="1786799"/>
                </a:lnTo>
                <a:lnTo>
                  <a:pt x="17464" y="1782567"/>
                </a:lnTo>
                <a:lnTo>
                  <a:pt x="14818" y="1778334"/>
                </a:lnTo>
                <a:lnTo>
                  <a:pt x="12437" y="1774102"/>
                </a:lnTo>
                <a:lnTo>
                  <a:pt x="10055" y="1769870"/>
                </a:lnTo>
                <a:lnTo>
                  <a:pt x="7938" y="1765373"/>
                </a:lnTo>
                <a:lnTo>
                  <a:pt x="6086" y="1760876"/>
                </a:lnTo>
                <a:lnTo>
                  <a:pt x="4499" y="1756380"/>
                </a:lnTo>
                <a:lnTo>
                  <a:pt x="3176" y="1751618"/>
                </a:lnTo>
                <a:lnTo>
                  <a:pt x="2117" y="1746593"/>
                </a:lnTo>
                <a:lnTo>
                  <a:pt x="1059" y="1741831"/>
                </a:lnTo>
                <a:lnTo>
                  <a:pt x="529" y="1736806"/>
                </a:lnTo>
                <a:lnTo>
                  <a:pt x="0" y="1731251"/>
                </a:lnTo>
                <a:lnTo>
                  <a:pt x="0" y="1726225"/>
                </a:lnTo>
                <a:lnTo>
                  <a:pt x="0" y="1720935"/>
                </a:lnTo>
                <a:lnTo>
                  <a:pt x="529" y="1715909"/>
                </a:lnTo>
                <a:lnTo>
                  <a:pt x="1059" y="1710883"/>
                </a:lnTo>
                <a:lnTo>
                  <a:pt x="2117" y="1706122"/>
                </a:lnTo>
                <a:lnTo>
                  <a:pt x="3176" y="1701096"/>
                </a:lnTo>
                <a:lnTo>
                  <a:pt x="4499" y="1696335"/>
                </a:lnTo>
                <a:lnTo>
                  <a:pt x="6086" y="1691838"/>
                </a:lnTo>
                <a:lnTo>
                  <a:pt x="7938" y="1687341"/>
                </a:lnTo>
                <a:lnTo>
                  <a:pt x="10055" y="1682580"/>
                </a:lnTo>
                <a:lnTo>
                  <a:pt x="12437" y="1678348"/>
                </a:lnTo>
                <a:lnTo>
                  <a:pt x="14818" y="1674116"/>
                </a:lnTo>
                <a:lnTo>
                  <a:pt x="17464" y="1669883"/>
                </a:lnTo>
                <a:lnTo>
                  <a:pt x="20110" y="1665916"/>
                </a:lnTo>
                <a:lnTo>
                  <a:pt x="23021" y="1662212"/>
                </a:lnTo>
                <a:lnTo>
                  <a:pt x="26196" y="1658509"/>
                </a:lnTo>
                <a:lnTo>
                  <a:pt x="29636" y="1655070"/>
                </a:lnTo>
                <a:lnTo>
                  <a:pt x="33076" y="1651896"/>
                </a:lnTo>
                <a:lnTo>
                  <a:pt x="36781" y="1648722"/>
                </a:lnTo>
                <a:lnTo>
                  <a:pt x="40485" y="1645812"/>
                </a:lnTo>
                <a:lnTo>
                  <a:pt x="44454" y="1642903"/>
                </a:lnTo>
                <a:lnTo>
                  <a:pt x="48423" y="1640258"/>
                </a:lnTo>
                <a:lnTo>
                  <a:pt x="52657" y="1637877"/>
                </a:lnTo>
                <a:lnTo>
                  <a:pt x="56891" y="1635761"/>
                </a:lnTo>
                <a:lnTo>
                  <a:pt x="61654" y="1633380"/>
                </a:lnTo>
                <a:lnTo>
                  <a:pt x="66152" y="1631529"/>
                </a:lnTo>
                <a:lnTo>
                  <a:pt x="70915" y="1629942"/>
                </a:lnTo>
                <a:lnTo>
                  <a:pt x="75678" y="1628619"/>
                </a:lnTo>
                <a:lnTo>
                  <a:pt x="80441" y="1627561"/>
                </a:lnTo>
                <a:lnTo>
                  <a:pt x="85468" y="1626767"/>
                </a:lnTo>
                <a:lnTo>
                  <a:pt x="90496" y="1625974"/>
                </a:lnTo>
                <a:lnTo>
                  <a:pt x="95523" y="1625709"/>
                </a:lnTo>
                <a:lnTo>
                  <a:pt x="100815" y="1625445"/>
                </a:lnTo>
                <a:lnTo>
                  <a:pt x="105843" y="1625709"/>
                </a:lnTo>
                <a:lnTo>
                  <a:pt x="111135" y="1625974"/>
                </a:lnTo>
                <a:lnTo>
                  <a:pt x="116162" y="1626767"/>
                </a:lnTo>
                <a:lnTo>
                  <a:pt x="121190" y="1627561"/>
                </a:lnTo>
                <a:lnTo>
                  <a:pt x="125953" y="1628619"/>
                </a:lnTo>
                <a:lnTo>
                  <a:pt x="130716" y="1629942"/>
                </a:lnTo>
                <a:lnTo>
                  <a:pt x="135479" y="1631529"/>
                </a:lnTo>
                <a:lnTo>
                  <a:pt x="139977" y="1633380"/>
                </a:lnTo>
                <a:lnTo>
                  <a:pt x="144475" y="1635761"/>
                </a:lnTo>
                <a:lnTo>
                  <a:pt x="148709" y="1637877"/>
                </a:lnTo>
                <a:lnTo>
                  <a:pt x="152943" y="1640258"/>
                </a:lnTo>
                <a:lnTo>
                  <a:pt x="156912" y="1642903"/>
                </a:lnTo>
                <a:lnTo>
                  <a:pt x="161145" y="1645812"/>
                </a:lnTo>
                <a:lnTo>
                  <a:pt x="164850" y="1648722"/>
                </a:lnTo>
                <a:lnTo>
                  <a:pt x="168554" y="1651896"/>
                </a:lnTo>
                <a:lnTo>
                  <a:pt x="171994" y="1655070"/>
                </a:lnTo>
                <a:lnTo>
                  <a:pt x="175434" y="1658509"/>
                </a:lnTo>
                <a:lnTo>
                  <a:pt x="178609" y="1662212"/>
                </a:lnTo>
                <a:lnTo>
                  <a:pt x="181520" y="1665916"/>
                </a:lnTo>
                <a:lnTo>
                  <a:pt x="184431" y="1669883"/>
                </a:lnTo>
                <a:lnTo>
                  <a:pt x="186812" y="1674116"/>
                </a:lnTo>
                <a:lnTo>
                  <a:pt x="189458" y="1678348"/>
                </a:lnTo>
                <a:lnTo>
                  <a:pt x="191575" y="1682580"/>
                </a:lnTo>
                <a:lnTo>
                  <a:pt x="193427" y="1687341"/>
                </a:lnTo>
                <a:lnTo>
                  <a:pt x="195280" y="1691838"/>
                </a:lnTo>
                <a:lnTo>
                  <a:pt x="196867" y="1696335"/>
                </a:lnTo>
                <a:lnTo>
                  <a:pt x="198190" y="1701096"/>
                </a:lnTo>
                <a:lnTo>
                  <a:pt x="199513" y="1706122"/>
                </a:lnTo>
                <a:lnTo>
                  <a:pt x="200307" y="1710883"/>
                </a:lnTo>
                <a:lnTo>
                  <a:pt x="200836" y="1715909"/>
                </a:lnTo>
                <a:lnTo>
                  <a:pt x="201366" y="1720935"/>
                </a:lnTo>
                <a:lnTo>
                  <a:pt x="201366" y="1726225"/>
                </a:lnTo>
                <a:lnTo>
                  <a:pt x="201101" y="1728870"/>
                </a:lnTo>
                <a:lnTo>
                  <a:pt x="200836" y="1731515"/>
                </a:lnTo>
                <a:lnTo>
                  <a:pt x="612035" y="1884140"/>
                </a:lnTo>
                <a:lnTo>
                  <a:pt x="615474" y="1879908"/>
                </a:lnTo>
                <a:lnTo>
                  <a:pt x="619708" y="1875940"/>
                </a:lnTo>
                <a:lnTo>
                  <a:pt x="623677" y="1871973"/>
                </a:lnTo>
                <a:lnTo>
                  <a:pt x="627646" y="1868534"/>
                </a:lnTo>
                <a:lnTo>
                  <a:pt x="632145" y="1865095"/>
                </a:lnTo>
                <a:lnTo>
                  <a:pt x="636643" y="1862186"/>
                </a:lnTo>
                <a:lnTo>
                  <a:pt x="641406" y="1859276"/>
                </a:lnTo>
                <a:lnTo>
                  <a:pt x="646169" y="1856631"/>
                </a:lnTo>
                <a:lnTo>
                  <a:pt x="651196" y="1854515"/>
                </a:lnTo>
                <a:lnTo>
                  <a:pt x="656224" y="1852399"/>
                </a:lnTo>
                <a:lnTo>
                  <a:pt x="661516" y="1850547"/>
                </a:lnTo>
                <a:lnTo>
                  <a:pt x="667073" y="1849224"/>
                </a:lnTo>
                <a:lnTo>
                  <a:pt x="672894" y="1847902"/>
                </a:lnTo>
                <a:lnTo>
                  <a:pt x="678451" y="1847108"/>
                </a:lnTo>
                <a:lnTo>
                  <a:pt x="684272" y="1846579"/>
                </a:lnTo>
                <a:lnTo>
                  <a:pt x="690093" y="1846579"/>
                </a:lnTo>
                <a:lnTo>
                  <a:pt x="695915" y="1846579"/>
                </a:lnTo>
                <a:lnTo>
                  <a:pt x="701736" y="1847108"/>
                </a:lnTo>
                <a:lnTo>
                  <a:pt x="707557" y="1848166"/>
                </a:lnTo>
                <a:lnTo>
                  <a:pt x="713114" y="1849224"/>
                </a:lnTo>
                <a:lnTo>
                  <a:pt x="718406" y="1850812"/>
                </a:lnTo>
                <a:lnTo>
                  <a:pt x="723963" y="1852663"/>
                </a:lnTo>
                <a:lnTo>
                  <a:pt x="729255" y="1854779"/>
                </a:lnTo>
                <a:lnTo>
                  <a:pt x="734283" y="1856895"/>
                </a:lnTo>
                <a:lnTo>
                  <a:pt x="1188082" y="1398755"/>
                </a:lnTo>
                <a:lnTo>
                  <a:pt x="1185701" y="1393465"/>
                </a:lnTo>
                <a:lnTo>
                  <a:pt x="1183584" y="1388175"/>
                </a:lnTo>
                <a:lnTo>
                  <a:pt x="1181732" y="1382620"/>
                </a:lnTo>
                <a:lnTo>
                  <a:pt x="1180144" y="1377065"/>
                </a:lnTo>
                <a:lnTo>
                  <a:pt x="1178821" y="1371246"/>
                </a:lnTo>
                <a:lnTo>
                  <a:pt x="1178027" y="1365427"/>
                </a:lnTo>
                <a:lnTo>
                  <a:pt x="1177234" y="1359607"/>
                </a:lnTo>
                <a:lnTo>
                  <a:pt x="1177234" y="1353523"/>
                </a:lnTo>
                <a:lnTo>
                  <a:pt x="1177234" y="1348498"/>
                </a:lnTo>
                <a:lnTo>
                  <a:pt x="1177763" y="1343472"/>
                </a:lnTo>
                <a:lnTo>
                  <a:pt x="1178292" y="1338446"/>
                </a:lnTo>
                <a:lnTo>
                  <a:pt x="1179086" y="1333156"/>
                </a:lnTo>
                <a:lnTo>
                  <a:pt x="1180409" y="1328394"/>
                </a:lnTo>
                <a:lnTo>
                  <a:pt x="1181732" y="1323633"/>
                </a:lnTo>
                <a:lnTo>
                  <a:pt x="1183320" y="1318872"/>
                </a:lnTo>
                <a:lnTo>
                  <a:pt x="1184907" y="1314375"/>
                </a:lnTo>
                <a:lnTo>
                  <a:pt x="1187024" y="1309878"/>
                </a:lnTo>
                <a:lnTo>
                  <a:pt x="1189141" y="1305646"/>
                </a:lnTo>
                <a:lnTo>
                  <a:pt x="1191522" y="1301414"/>
                </a:lnTo>
                <a:lnTo>
                  <a:pt x="1194168" y="1297446"/>
                </a:lnTo>
                <a:lnTo>
                  <a:pt x="1197079" y="1293478"/>
                </a:lnTo>
                <a:lnTo>
                  <a:pt x="1199990" y="1289511"/>
                </a:lnTo>
                <a:lnTo>
                  <a:pt x="1203165" y="1285808"/>
                </a:lnTo>
                <a:lnTo>
                  <a:pt x="1206605" y="1282369"/>
                </a:lnTo>
                <a:lnTo>
                  <a:pt x="1210045" y="1278930"/>
                </a:lnTo>
                <a:lnTo>
                  <a:pt x="1213485" y="1275756"/>
                </a:lnTo>
                <a:lnTo>
                  <a:pt x="1217454" y="1272846"/>
                </a:lnTo>
                <a:lnTo>
                  <a:pt x="1221423" y="1269937"/>
                </a:lnTo>
                <a:lnTo>
                  <a:pt x="1225392" y="1267291"/>
                </a:lnTo>
                <a:lnTo>
                  <a:pt x="1229890" y="1264911"/>
                </a:lnTo>
                <a:lnTo>
                  <a:pt x="1234124" y="1262795"/>
                </a:lnTo>
                <a:lnTo>
                  <a:pt x="1238622" y="1260679"/>
                </a:lnTo>
                <a:lnTo>
                  <a:pt x="1243121" y="1259092"/>
                </a:lnTo>
                <a:lnTo>
                  <a:pt x="1247884" y="1257504"/>
                </a:lnTo>
                <a:lnTo>
                  <a:pt x="1252646" y="1256182"/>
                </a:lnTo>
                <a:lnTo>
                  <a:pt x="1257409" y="1254859"/>
                </a:lnTo>
                <a:lnTo>
                  <a:pt x="1262437" y="1254066"/>
                </a:lnTo>
                <a:lnTo>
                  <a:pt x="1267464" y="1253537"/>
                </a:lnTo>
                <a:lnTo>
                  <a:pt x="1272492" y="1253008"/>
                </a:lnTo>
                <a:lnTo>
                  <a:pt x="1277784" y="1253008"/>
                </a:lnTo>
                <a:lnTo>
                  <a:pt x="1283076" y="1253008"/>
                </a:lnTo>
                <a:lnTo>
                  <a:pt x="1288104" y="1253537"/>
                </a:lnTo>
                <a:lnTo>
                  <a:pt x="1293131" y="1254066"/>
                </a:lnTo>
                <a:lnTo>
                  <a:pt x="1298159" y="1254859"/>
                </a:lnTo>
                <a:lnTo>
                  <a:pt x="1302922" y="1256182"/>
                </a:lnTo>
                <a:lnTo>
                  <a:pt x="1307685" y="1257504"/>
                </a:lnTo>
                <a:lnTo>
                  <a:pt x="1312183" y="1259092"/>
                </a:lnTo>
                <a:lnTo>
                  <a:pt x="1316946" y="1260679"/>
                </a:lnTo>
                <a:lnTo>
                  <a:pt x="1321179" y="1262795"/>
                </a:lnTo>
                <a:lnTo>
                  <a:pt x="1325678" y="1264911"/>
                </a:lnTo>
                <a:lnTo>
                  <a:pt x="1330176" y="1267291"/>
                </a:lnTo>
                <a:lnTo>
                  <a:pt x="1334145" y="1269937"/>
                </a:lnTo>
                <a:lnTo>
                  <a:pt x="1338114" y="1272846"/>
                </a:lnTo>
                <a:lnTo>
                  <a:pt x="1341819" y="1275756"/>
                </a:lnTo>
                <a:lnTo>
                  <a:pt x="1345523" y="1278930"/>
                </a:lnTo>
                <a:lnTo>
                  <a:pt x="1348963" y="1282369"/>
                </a:lnTo>
                <a:lnTo>
                  <a:pt x="1352403" y="1285808"/>
                </a:lnTo>
                <a:lnTo>
                  <a:pt x="1355314" y="1289511"/>
                </a:lnTo>
                <a:lnTo>
                  <a:pt x="1358489" y="1293478"/>
                </a:lnTo>
                <a:lnTo>
                  <a:pt x="1361135" y="1297446"/>
                </a:lnTo>
                <a:lnTo>
                  <a:pt x="1363781" y="1301414"/>
                </a:lnTo>
                <a:lnTo>
                  <a:pt x="1366163" y="1305646"/>
                </a:lnTo>
                <a:lnTo>
                  <a:pt x="1368544" y="1309878"/>
                </a:lnTo>
                <a:lnTo>
                  <a:pt x="1370396" y="1314375"/>
                </a:lnTo>
                <a:lnTo>
                  <a:pt x="1372248" y="1318872"/>
                </a:lnTo>
                <a:lnTo>
                  <a:pt x="1373836" y="1323633"/>
                </a:lnTo>
                <a:lnTo>
                  <a:pt x="1375159" y="1328394"/>
                </a:lnTo>
                <a:lnTo>
                  <a:pt x="1376218" y="1333156"/>
                </a:lnTo>
                <a:lnTo>
                  <a:pt x="1377276" y="1338446"/>
                </a:lnTo>
                <a:lnTo>
                  <a:pt x="1377805" y="1343472"/>
                </a:lnTo>
                <a:lnTo>
                  <a:pt x="1378070" y="1348498"/>
                </a:lnTo>
                <a:lnTo>
                  <a:pt x="1378599" y="1353523"/>
                </a:lnTo>
                <a:lnTo>
                  <a:pt x="1378070" y="1360665"/>
                </a:lnTo>
                <a:lnTo>
                  <a:pt x="1377011" y="1367543"/>
                </a:lnTo>
                <a:lnTo>
                  <a:pt x="1375688" y="1374156"/>
                </a:lnTo>
                <a:lnTo>
                  <a:pt x="1374101" y="1380768"/>
                </a:lnTo>
                <a:lnTo>
                  <a:pt x="1784505" y="1661419"/>
                </a:lnTo>
                <a:lnTo>
                  <a:pt x="1788210" y="1657451"/>
                </a:lnTo>
                <a:lnTo>
                  <a:pt x="1791914" y="1653748"/>
                </a:lnTo>
                <a:lnTo>
                  <a:pt x="1795883" y="1650045"/>
                </a:lnTo>
                <a:lnTo>
                  <a:pt x="1799852" y="1646870"/>
                </a:lnTo>
                <a:lnTo>
                  <a:pt x="1804351" y="1643696"/>
                </a:lnTo>
                <a:lnTo>
                  <a:pt x="1808584" y="1640787"/>
                </a:lnTo>
                <a:lnTo>
                  <a:pt x="1813347" y="1637877"/>
                </a:lnTo>
                <a:lnTo>
                  <a:pt x="1818110" y="1635496"/>
                </a:lnTo>
                <a:lnTo>
                  <a:pt x="1822873" y="1633116"/>
                </a:lnTo>
                <a:lnTo>
                  <a:pt x="1828165" y="1631000"/>
                </a:lnTo>
                <a:lnTo>
                  <a:pt x="1833193" y="1629412"/>
                </a:lnTo>
                <a:lnTo>
                  <a:pt x="1838749" y="1628090"/>
                </a:lnTo>
                <a:lnTo>
                  <a:pt x="1844306" y="1627032"/>
                </a:lnTo>
                <a:lnTo>
                  <a:pt x="1849598" y="1626238"/>
                </a:lnTo>
                <a:lnTo>
                  <a:pt x="1855420" y="1625709"/>
                </a:lnTo>
                <a:lnTo>
                  <a:pt x="1860976" y="1625445"/>
                </a:lnTo>
                <a:lnTo>
                  <a:pt x="1865210" y="1625709"/>
                </a:lnTo>
                <a:lnTo>
                  <a:pt x="1869444" y="1625974"/>
                </a:lnTo>
                <a:lnTo>
                  <a:pt x="1877647" y="1627296"/>
                </a:lnTo>
                <a:lnTo>
                  <a:pt x="2333563" y="822377"/>
                </a:lnTo>
                <a:lnTo>
                  <a:pt x="2593671" y="822377"/>
                </a:lnTo>
                <a:lnTo>
                  <a:pt x="2596846" y="814971"/>
                </a:lnTo>
                <a:lnTo>
                  <a:pt x="2600022" y="807829"/>
                </a:lnTo>
                <a:lnTo>
                  <a:pt x="2603991" y="801216"/>
                </a:lnTo>
                <a:lnTo>
                  <a:pt x="2608224" y="794868"/>
                </a:lnTo>
                <a:lnTo>
                  <a:pt x="2612987" y="788519"/>
                </a:lnTo>
                <a:lnTo>
                  <a:pt x="2618015" y="782965"/>
                </a:lnTo>
                <a:lnTo>
                  <a:pt x="2623836" y="777674"/>
                </a:lnTo>
                <a:lnTo>
                  <a:pt x="2629658" y="772913"/>
                </a:lnTo>
                <a:lnTo>
                  <a:pt x="2636008" y="768681"/>
                </a:lnTo>
                <a:lnTo>
                  <a:pt x="2642888" y="764713"/>
                </a:lnTo>
                <a:lnTo>
                  <a:pt x="2650032" y="761539"/>
                </a:lnTo>
                <a:lnTo>
                  <a:pt x="2657177" y="758629"/>
                </a:lnTo>
                <a:lnTo>
                  <a:pt x="2664850" y="756513"/>
                </a:lnTo>
                <a:lnTo>
                  <a:pt x="2668819" y="755720"/>
                </a:lnTo>
                <a:lnTo>
                  <a:pt x="2672524" y="754926"/>
                </a:lnTo>
                <a:lnTo>
                  <a:pt x="2676757" y="754397"/>
                </a:lnTo>
                <a:lnTo>
                  <a:pt x="2680727" y="753868"/>
                </a:lnTo>
                <a:lnTo>
                  <a:pt x="2684696" y="753603"/>
                </a:lnTo>
                <a:lnTo>
                  <a:pt x="2688929" y="753603"/>
                </a:lnTo>
                <a:lnTo>
                  <a:pt x="2689723" y="753603"/>
                </a:lnTo>
                <a:lnTo>
                  <a:pt x="2891353" y="184367"/>
                </a:lnTo>
                <a:lnTo>
                  <a:pt x="2886326" y="180928"/>
                </a:lnTo>
                <a:lnTo>
                  <a:pt x="2881563" y="176961"/>
                </a:lnTo>
                <a:lnTo>
                  <a:pt x="2877329" y="172993"/>
                </a:lnTo>
                <a:lnTo>
                  <a:pt x="2873095" y="168761"/>
                </a:lnTo>
                <a:lnTo>
                  <a:pt x="2869126" y="163999"/>
                </a:lnTo>
                <a:lnTo>
                  <a:pt x="2865422" y="159238"/>
                </a:lnTo>
                <a:lnTo>
                  <a:pt x="2861982" y="154212"/>
                </a:lnTo>
                <a:lnTo>
                  <a:pt x="2859071" y="148922"/>
                </a:lnTo>
                <a:lnTo>
                  <a:pt x="2856160" y="143367"/>
                </a:lnTo>
                <a:lnTo>
                  <a:pt x="2853779" y="137812"/>
                </a:lnTo>
                <a:lnTo>
                  <a:pt x="2851662" y="131993"/>
                </a:lnTo>
                <a:lnTo>
                  <a:pt x="2850074" y="125909"/>
                </a:lnTo>
                <a:lnTo>
                  <a:pt x="2848222" y="119825"/>
                </a:lnTo>
                <a:lnTo>
                  <a:pt x="2847428" y="113742"/>
                </a:lnTo>
                <a:lnTo>
                  <a:pt x="2846634" y="107393"/>
                </a:lnTo>
                <a:lnTo>
                  <a:pt x="2846634" y="100780"/>
                </a:lnTo>
                <a:lnTo>
                  <a:pt x="2846634" y="95755"/>
                </a:lnTo>
                <a:lnTo>
                  <a:pt x="2847164" y="90200"/>
                </a:lnTo>
                <a:lnTo>
                  <a:pt x="2847693" y="85174"/>
                </a:lnTo>
                <a:lnTo>
                  <a:pt x="2848487" y="80413"/>
                </a:lnTo>
                <a:lnTo>
                  <a:pt x="2850074" y="75651"/>
                </a:lnTo>
                <a:lnTo>
                  <a:pt x="2851398" y="70890"/>
                </a:lnTo>
                <a:lnTo>
                  <a:pt x="2852985" y="66129"/>
                </a:lnTo>
                <a:lnTo>
                  <a:pt x="2854573" y="61632"/>
                </a:lnTo>
                <a:lnTo>
                  <a:pt x="2856690" y="57135"/>
                </a:lnTo>
                <a:lnTo>
                  <a:pt x="2858806" y="52903"/>
                </a:lnTo>
                <a:lnTo>
                  <a:pt x="2861188" y="48671"/>
                </a:lnTo>
                <a:lnTo>
                  <a:pt x="2863834" y="44174"/>
                </a:lnTo>
                <a:lnTo>
                  <a:pt x="2866745" y="40471"/>
                </a:lnTo>
                <a:lnTo>
                  <a:pt x="2869655" y="36503"/>
                </a:lnTo>
                <a:lnTo>
                  <a:pt x="2872831" y="33064"/>
                </a:lnTo>
                <a:lnTo>
                  <a:pt x="2876006" y="29361"/>
                </a:lnTo>
                <a:lnTo>
                  <a:pt x="2879710" y="26187"/>
                </a:lnTo>
                <a:lnTo>
                  <a:pt x="2883150" y="23013"/>
                </a:lnTo>
                <a:lnTo>
                  <a:pt x="2887119" y="20103"/>
                </a:lnTo>
                <a:lnTo>
                  <a:pt x="2891088" y="17194"/>
                </a:lnTo>
                <a:lnTo>
                  <a:pt x="2895058" y="14548"/>
                </a:lnTo>
                <a:lnTo>
                  <a:pt x="2899291" y="12168"/>
                </a:lnTo>
                <a:lnTo>
                  <a:pt x="2903790" y="10052"/>
                </a:lnTo>
                <a:lnTo>
                  <a:pt x="2908288" y="7936"/>
                </a:lnTo>
                <a:lnTo>
                  <a:pt x="2912786" y="6084"/>
                </a:lnTo>
                <a:lnTo>
                  <a:pt x="2917549" y="4497"/>
                </a:lnTo>
                <a:lnTo>
                  <a:pt x="2922312" y="3174"/>
                </a:lnTo>
                <a:lnTo>
                  <a:pt x="2927075" y="2116"/>
                </a:lnTo>
                <a:lnTo>
                  <a:pt x="2932102" y="1323"/>
                </a:lnTo>
                <a:lnTo>
                  <a:pt x="2937130" y="529"/>
                </a:lnTo>
                <a:lnTo>
                  <a:pt x="2942158" y="265"/>
                </a:lnTo>
                <a:lnTo>
                  <a:pt x="294718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3755610" y="3051859"/>
            <a:ext cx="786436" cy="1110263"/>
          </a:xfrm>
          <a:custGeom>
            <a:avLst/>
            <a:gdLst>
              <a:gd name="T0" fmla="*/ 651555 w 1550987"/>
              <a:gd name="T1" fmla="*/ 1893658 h 2189163"/>
              <a:gd name="T2" fmla="*/ 568017 w 1550987"/>
              <a:gd name="T3" fmla="*/ 1894689 h 2189163"/>
              <a:gd name="T4" fmla="*/ 520232 w 1550987"/>
              <a:gd name="T5" fmla="*/ 1873723 h 2189163"/>
              <a:gd name="T6" fmla="*/ 343215 w 1550987"/>
              <a:gd name="T7" fmla="*/ 1837978 h 2189163"/>
              <a:gd name="T8" fmla="*/ 314618 w 1550987"/>
              <a:gd name="T9" fmla="*/ 1869255 h 2189163"/>
              <a:gd name="T10" fmla="*/ 233999 w 1550987"/>
              <a:gd name="T11" fmla="*/ 1904313 h 2189163"/>
              <a:gd name="T12" fmla="*/ 193000 w 1550987"/>
              <a:gd name="T13" fmla="*/ 1876472 h 2189163"/>
              <a:gd name="T14" fmla="*/ 138805 w 1550987"/>
              <a:gd name="T15" fmla="*/ 1242713 h 2189163"/>
              <a:gd name="T16" fmla="*/ 134662 w 1550987"/>
              <a:gd name="T17" fmla="*/ 1289519 h 2189163"/>
              <a:gd name="T18" fmla="*/ 119124 w 1550987"/>
              <a:gd name="T19" fmla="*/ 1264902 h 2189163"/>
              <a:gd name="T20" fmla="*/ 102550 w 1550987"/>
              <a:gd name="T21" fmla="*/ 1301654 h 2189163"/>
              <a:gd name="T22" fmla="*/ 54900 w 1550987"/>
              <a:gd name="T23" fmla="*/ 1257621 h 2189163"/>
              <a:gd name="T24" fmla="*/ 1249587 w 1550987"/>
              <a:gd name="T25" fmla="*/ 1043801 h 2189163"/>
              <a:gd name="T26" fmla="*/ 1189508 w 1550987"/>
              <a:gd name="T27" fmla="*/ 1168265 h 2189163"/>
              <a:gd name="T28" fmla="*/ 1031712 w 1550987"/>
              <a:gd name="T29" fmla="*/ 1197653 h 2189163"/>
              <a:gd name="T30" fmla="*/ 1041725 w 1550987"/>
              <a:gd name="T31" fmla="*/ 1266108 h 2189163"/>
              <a:gd name="T32" fmla="*/ 1227489 w 1550987"/>
              <a:gd name="T33" fmla="*/ 1357727 h 2189163"/>
              <a:gd name="T34" fmla="*/ 1332456 w 1550987"/>
              <a:gd name="T35" fmla="*/ 1459718 h 2189163"/>
              <a:gd name="T36" fmla="*/ 1341779 w 1550987"/>
              <a:gd name="T37" fmla="*/ 1604581 h 2189163"/>
              <a:gd name="T38" fmla="*/ 1252350 w 1550987"/>
              <a:gd name="T39" fmla="*/ 1724896 h 2189163"/>
              <a:gd name="T40" fmla="*/ 994077 w 1550987"/>
              <a:gd name="T41" fmla="*/ 1768804 h 2189163"/>
              <a:gd name="T42" fmla="*/ 896361 w 1550987"/>
              <a:gd name="T43" fmla="*/ 1594901 h 2189163"/>
              <a:gd name="T44" fmla="*/ 1089030 w 1550987"/>
              <a:gd name="T45" fmla="*/ 1635352 h 2189163"/>
              <a:gd name="T46" fmla="*/ 1170172 w 1550987"/>
              <a:gd name="T47" fmla="*/ 1587986 h 2189163"/>
              <a:gd name="T48" fmla="*/ 1161194 w 1550987"/>
              <a:gd name="T49" fmla="*/ 1522988 h 2189163"/>
              <a:gd name="T50" fmla="*/ 981301 w 1550987"/>
              <a:gd name="T51" fmla="*/ 1431368 h 2189163"/>
              <a:gd name="T52" fmla="*/ 869428 w 1550987"/>
              <a:gd name="T53" fmla="*/ 1330761 h 2189163"/>
              <a:gd name="T54" fmla="*/ 860451 w 1550987"/>
              <a:gd name="T55" fmla="*/ 1182786 h 2189163"/>
              <a:gd name="T56" fmla="*/ 952297 w 1550987"/>
              <a:gd name="T57" fmla="*/ 1071461 h 2189163"/>
              <a:gd name="T58" fmla="*/ 1135466 w 1550987"/>
              <a:gd name="T59" fmla="*/ 837130 h 2189163"/>
              <a:gd name="T60" fmla="*/ 1216437 w 1550987"/>
              <a:gd name="T61" fmla="*/ 917079 h 2189163"/>
              <a:gd name="T62" fmla="*/ 1196367 w 1550987"/>
              <a:gd name="T63" fmla="*/ 983934 h 2189163"/>
              <a:gd name="T64" fmla="*/ 694839 w 1550987"/>
              <a:gd name="T65" fmla="*/ 496977 h 2189163"/>
              <a:gd name="T66" fmla="*/ 836707 w 1550987"/>
              <a:gd name="T67" fmla="*/ 581266 h 2189163"/>
              <a:gd name="T68" fmla="*/ 879163 w 1550987"/>
              <a:gd name="T69" fmla="*/ 684900 h 2189163"/>
              <a:gd name="T70" fmla="*/ 1014472 w 1550987"/>
              <a:gd name="T71" fmla="*/ 806153 h 2189163"/>
              <a:gd name="T72" fmla="*/ 1022411 w 1550987"/>
              <a:gd name="T73" fmla="*/ 922569 h 2189163"/>
              <a:gd name="T74" fmla="*/ 966492 w 1550987"/>
              <a:gd name="T75" fmla="*/ 930169 h 2189163"/>
              <a:gd name="T76" fmla="*/ 771468 w 1550987"/>
              <a:gd name="T77" fmla="*/ 797517 h 2189163"/>
              <a:gd name="T78" fmla="*/ 698636 w 1550987"/>
              <a:gd name="T79" fmla="*/ 728427 h 2189163"/>
              <a:gd name="T80" fmla="*/ 430089 w 1550987"/>
              <a:gd name="T81" fmla="*/ 1387888 h 2189163"/>
              <a:gd name="T82" fmla="*/ 176385 w 1550987"/>
              <a:gd name="T83" fmla="*/ 1216546 h 2189163"/>
              <a:gd name="T84" fmla="*/ 122538 w 1550987"/>
              <a:gd name="T85" fmla="*/ 803734 h 2189163"/>
              <a:gd name="T86" fmla="*/ 68000 w 1550987"/>
              <a:gd name="T87" fmla="*/ 1193747 h 2189163"/>
              <a:gd name="T88" fmla="*/ 3107 w 1550987"/>
              <a:gd name="T89" fmla="*/ 753645 h 2189163"/>
              <a:gd name="T90" fmla="*/ 30376 w 1550987"/>
              <a:gd name="T91" fmla="*/ 568830 h 2189163"/>
              <a:gd name="T92" fmla="*/ 216426 w 1550987"/>
              <a:gd name="T93" fmla="*/ 489723 h 2189163"/>
              <a:gd name="T94" fmla="*/ 545723 w 1550987"/>
              <a:gd name="T95" fmla="*/ 486268 h 2189163"/>
              <a:gd name="T96" fmla="*/ 529138 w 1550987"/>
              <a:gd name="T97" fmla="*/ 15841 h 2189163"/>
              <a:gd name="T98" fmla="*/ 594968 w 1550987"/>
              <a:gd name="T99" fmla="*/ 95735 h 2189163"/>
              <a:gd name="T100" fmla="*/ 510871 w 1550987"/>
              <a:gd name="T101" fmla="*/ 127072 h 2189163"/>
              <a:gd name="T102" fmla="*/ 570842 w 1550987"/>
              <a:gd name="T103" fmla="*/ 148423 h 2189163"/>
              <a:gd name="T104" fmla="*/ 601172 w 1550987"/>
              <a:gd name="T105" fmla="*/ 189747 h 2189163"/>
              <a:gd name="T106" fmla="*/ 612890 w 1550987"/>
              <a:gd name="T107" fmla="*/ 294436 h 2189163"/>
              <a:gd name="T108" fmla="*/ 588075 w 1550987"/>
              <a:gd name="T109" fmla="*/ 314409 h 2189163"/>
              <a:gd name="T110" fmla="*/ 517420 w 1550987"/>
              <a:gd name="T111" fmla="*/ 441825 h 2189163"/>
              <a:gd name="T112" fmla="*/ 419881 w 1550987"/>
              <a:gd name="T113" fmla="*/ 480050 h 2189163"/>
              <a:gd name="T114" fmla="*/ 325445 w 1550987"/>
              <a:gd name="T115" fmla="*/ 416687 h 2189163"/>
              <a:gd name="T116" fmla="*/ 259615 w 1550987"/>
              <a:gd name="T117" fmla="*/ 309243 h 2189163"/>
              <a:gd name="T118" fmla="*/ 237556 w 1550987"/>
              <a:gd name="T119" fmla="*/ 254144 h 2189163"/>
              <a:gd name="T120" fmla="*/ 256513 w 1550987"/>
              <a:gd name="T121" fmla="*/ 169774 h 2189163"/>
              <a:gd name="T122" fmla="*/ 280638 w 1550987"/>
              <a:gd name="T123" fmla="*/ 79204 h 2189163"/>
              <a:gd name="T124" fmla="*/ 338886 w 1550987"/>
              <a:gd name="T125" fmla="*/ 21007 h 21891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50987" h="2189163">
                <a:moveTo>
                  <a:pt x="568325" y="2106613"/>
                </a:moveTo>
                <a:lnTo>
                  <a:pt x="680545" y="2106613"/>
                </a:lnTo>
                <a:lnTo>
                  <a:pt x="685287" y="2110168"/>
                </a:lnTo>
                <a:lnTo>
                  <a:pt x="698327" y="2118858"/>
                </a:lnTo>
                <a:lnTo>
                  <a:pt x="706625" y="2124387"/>
                </a:lnTo>
                <a:lnTo>
                  <a:pt x="715318" y="2131102"/>
                </a:lnTo>
                <a:lnTo>
                  <a:pt x="723616" y="2138211"/>
                </a:lnTo>
                <a:lnTo>
                  <a:pt x="731519" y="2145321"/>
                </a:lnTo>
                <a:lnTo>
                  <a:pt x="738631" y="2152825"/>
                </a:lnTo>
                <a:lnTo>
                  <a:pt x="741792" y="2156380"/>
                </a:lnTo>
                <a:lnTo>
                  <a:pt x="744163" y="2159935"/>
                </a:lnTo>
                <a:lnTo>
                  <a:pt x="746139" y="2163490"/>
                </a:lnTo>
                <a:lnTo>
                  <a:pt x="748115" y="2166650"/>
                </a:lnTo>
                <a:lnTo>
                  <a:pt x="748905" y="2170204"/>
                </a:lnTo>
                <a:lnTo>
                  <a:pt x="749300" y="2172969"/>
                </a:lnTo>
                <a:lnTo>
                  <a:pt x="748905" y="2176129"/>
                </a:lnTo>
                <a:lnTo>
                  <a:pt x="747719" y="2178499"/>
                </a:lnTo>
                <a:lnTo>
                  <a:pt x="745349" y="2180869"/>
                </a:lnTo>
                <a:lnTo>
                  <a:pt x="742583" y="2183239"/>
                </a:lnTo>
                <a:lnTo>
                  <a:pt x="738631" y="2185213"/>
                </a:lnTo>
                <a:lnTo>
                  <a:pt x="733889" y="2186398"/>
                </a:lnTo>
                <a:lnTo>
                  <a:pt x="727567" y="2187583"/>
                </a:lnTo>
                <a:lnTo>
                  <a:pt x="720455" y="2188373"/>
                </a:lnTo>
                <a:lnTo>
                  <a:pt x="711366" y="2189163"/>
                </a:lnTo>
                <a:lnTo>
                  <a:pt x="702673" y="2189163"/>
                </a:lnTo>
                <a:lnTo>
                  <a:pt x="694770" y="2188373"/>
                </a:lnTo>
                <a:lnTo>
                  <a:pt x="686868" y="2187188"/>
                </a:lnTo>
                <a:lnTo>
                  <a:pt x="679755" y="2186003"/>
                </a:lnTo>
                <a:lnTo>
                  <a:pt x="672247" y="2184424"/>
                </a:lnTo>
                <a:lnTo>
                  <a:pt x="665135" y="2182449"/>
                </a:lnTo>
                <a:lnTo>
                  <a:pt x="658813" y="2179684"/>
                </a:lnTo>
                <a:lnTo>
                  <a:pt x="652885" y="2177314"/>
                </a:lnTo>
                <a:lnTo>
                  <a:pt x="646563" y="2174154"/>
                </a:lnTo>
                <a:lnTo>
                  <a:pt x="640636" y="2170994"/>
                </a:lnTo>
                <a:lnTo>
                  <a:pt x="634709" y="2167440"/>
                </a:lnTo>
                <a:lnTo>
                  <a:pt x="623645" y="2160330"/>
                </a:lnTo>
                <a:lnTo>
                  <a:pt x="612976" y="2152430"/>
                </a:lnTo>
                <a:lnTo>
                  <a:pt x="608234" y="2149666"/>
                </a:lnTo>
                <a:lnTo>
                  <a:pt x="604678" y="2148086"/>
                </a:lnTo>
                <a:lnTo>
                  <a:pt x="603888" y="2147691"/>
                </a:lnTo>
                <a:lnTo>
                  <a:pt x="602702" y="2148086"/>
                </a:lnTo>
                <a:lnTo>
                  <a:pt x="602307" y="2148086"/>
                </a:lnTo>
                <a:lnTo>
                  <a:pt x="601517" y="2149271"/>
                </a:lnTo>
                <a:lnTo>
                  <a:pt x="600727" y="2150456"/>
                </a:lnTo>
                <a:lnTo>
                  <a:pt x="600331" y="2152035"/>
                </a:lnTo>
                <a:lnTo>
                  <a:pt x="599541" y="2152825"/>
                </a:lnTo>
                <a:lnTo>
                  <a:pt x="598751" y="2153220"/>
                </a:lnTo>
                <a:lnTo>
                  <a:pt x="597961" y="2153220"/>
                </a:lnTo>
                <a:lnTo>
                  <a:pt x="585316" y="2152825"/>
                </a:lnTo>
                <a:lnTo>
                  <a:pt x="578599" y="2152430"/>
                </a:lnTo>
                <a:lnTo>
                  <a:pt x="575438" y="2151641"/>
                </a:lnTo>
                <a:lnTo>
                  <a:pt x="573857" y="2150851"/>
                </a:lnTo>
                <a:lnTo>
                  <a:pt x="571091" y="2140186"/>
                </a:lnTo>
                <a:lnTo>
                  <a:pt x="569906" y="2131497"/>
                </a:lnTo>
                <a:lnTo>
                  <a:pt x="569115" y="2124387"/>
                </a:lnTo>
                <a:lnTo>
                  <a:pt x="569115" y="2118858"/>
                </a:lnTo>
                <a:lnTo>
                  <a:pt x="569115" y="2114908"/>
                </a:lnTo>
                <a:lnTo>
                  <a:pt x="569510" y="2112143"/>
                </a:lnTo>
                <a:lnTo>
                  <a:pt x="570301" y="2110168"/>
                </a:lnTo>
                <a:lnTo>
                  <a:pt x="568325" y="2106613"/>
                </a:lnTo>
                <a:close/>
                <a:moveTo>
                  <a:pt x="282821" y="2106613"/>
                </a:moveTo>
                <a:lnTo>
                  <a:pt x="395287" y="2106613"/>
                </a:lnTo>
                <a:lnTo>
                  <a:pt x="393307" y="2110168"/>
                </a:lnTo>
                <a:lnTo>
                  <a:pt x="394495" y="2112143"/>
                </a:lnTo>
                <a:lnTo>
                  <a:pt x="394495" y="2114908"/>
                </a:lnTo>
                <a:lnTo>
                  <a:pt x="394891" y="2118858"/>
                </a:lnTo>
                <a:lnTo>
                  <a:pt x="394891" y="2124387"/>
                </a:lnTo>
                <a:lnTo>
                  <a:pt x="394099" y="2131497"/>
                </a:lnTo>
                <a:lnTo>
                  <a:pt x="392515" y="2140186"/>
                </a:lnTo>
                <a:lnTo>
                  <a:pt x="390139" y="2150851"/>
                </a:lnTo>
                <a:lnTo>
                  <a:pt x="388555" y="2151641"/>
                </a:lnTo>
                <a:lnTo>
                  <a:pt x="385387" y="2152430"/>
                </a:lnTo>
                <a:lnTo>
                  <a:pt x="378655" y="2152825"/>
                </a:lnTo>
                <a:lnTo>
                  <a:pt x="365587" y="2153220"/>
                </a:lnTo>
                <a:lnTo>
                  <a:pt x="364795" y="2153220"/>
                </a:lnTo>
                <a:lnTo>
                  <a:pt x="364398" y="2152825"/>
                </a:lnTo>
                <a:lnTo>
                  <a:pt x="363606" y="2152035"/>
                </a:lnTo>
                <a:lnTo>
                  <a:pt x="362814" y="2150456"/>
                </a:lnTo>
                <a:lnTo>
                  <a:pt x="362022" y="2149271"/>
                </a:lnTo>
                <a:lnTo>
                  <a:pt x="361626" y="2148086"/>
                </a:lnTo>
                <a:lnTo>
                  <a:pt x="361230" y="2148086"/>
                </a:lnTo>
                <a:lnTo>
                  <a:pt x="359646" y="2147691"/>
                </a:lnTo>
                <a:lnTo>
                  <a:pt x="358854" y="2148086"/>
                </a:lnTo>
                <a:lnTo>
                  <a:pt x="355686" y="2149666"/>
                </a:lnTo>
                <a:lnTo>
                  <a:pt x="350934" y="2152430"/>
                </a:lnTo>
                <a:lnTo>
                  <a:pt x="340242" y="2160330"/>
                </a:lnTo>
                <a:lnTo>
                  <a:pt x="328758" y="2167440"/>
                </a:lnTo>
                <a:lnTo>
                  <a:pt x="323214" y="2170994"/>
                </a:lnTo>
                <a:lnTo>
                  <a:pt x="317274" y="2174154"/>
                </a:lnTo>
                <a:lnTo>
                  <a:pt x="310938" y="2177314"/>
                </a:lnTo>
                <a:lnTo>
                  <a:pt x="304601" y="2179684"/>
                </a:lnTo>
                <a:lnTo>
                  <a:pt x="297869" y="2182449"/>
                </a:lnTo>
                <a:lnTo>
                  <a:pt x="291137" y="2184424"/>
                </a:lnTo>
                <a:lnTo>
                  <a:pt x="284009" y="2186003"/>
                </a:lnTo>
                <a:lnTo>
                  <a:pt x="276485" y="2187188"/>
                </a:lnTo>
                <a:lnTo>
                  <a:pt x="268961" y="2188373"/>
                </a:lnTo>
                <a:lnTo>
                  <a:pt x="260645" y="2189163"/>
                </a:lnTo>
                <a:lnTo>
                  <a:pt x="252329" y="2189163"/>
                </a:lnTo>
                <a:lnTo>
                  <a:pt x="243220" y="2188373"/>
                </a:lnTo>
                <a:lnTo>
                  <a:pt x="235696" y="2187583"/>
                </a:lnTo>
                <a:lnTo>
                  <a:pt x="229756" y="2186398"/>
                </a:lnTo>
                <a:lnTo>
                  <a:pt x="225004" y="2185213"/>
                </a:lnTo>
                <a:lnTo>
                  <a:pt x="221044" y="2183239"/>
                </a:lnTo>
                <a:lnTo>
                  <a:pt x="218272" y="2180869"/>
                </a:lnTo>
                <a:lnTo>
                  <a:pt x="215896" y="2178499"/>
                </a:lnTo>
                <a:lnTo>
                  <a:pt x="214708" y="2176129"/>
                </a:lnTo>
                <a:lnTo>
                  <a:pt x="214312" y="2172969"/>
                </a:lnTo>
                <a:lnTo>
                  <a:pt x="214708" y="2170204"/>
                </a:lnTo>
                <a:lnTo>
                  <a:pt x="215500" y="2166650"/>
                </a:lnTo>
                <a:lnTo>
                  <a:pt x="217084" y="2163490"/>
                </a:lnTo>
                <a:lnTo>
                  <a:pt x="219460" y="2159935"/>
                </a:lnTo>
                <a:lnTo>
                  <a:pt x="221836" y="2156380"/>
                </a:lnTo>
                <a:lnTo>
                  <a:pt x="225004" y="2152825"/>
                </a:lnTo>
                <a:lnTo>
                  <a:pt x="232132" y="2145321"/>
                </a:lnTo>
                <a:lnTo>
                  <a:pt x="240052" y="2138211"/>
                </a:lnTo>
                <a:lnTo>
                  <a:pt x="248369" y="2131102"/>
                </a:lnTo>
                <a:lnTo>
                  <a:pt x="257081" y="2124387"/>
                </a:lnTo>
                <a:lnTo>
                  <a:pt x="265001" y="2118858"/>
                </a:lnTo>
                <a:lnTo>
                  <a:pt x="277673" y="2110168"/>
                </a:lnTo>
                <a:lnTo>
                  <a:pt x="282821" y="2106613"/>
                </a:lnTo>
                <a:close/>
                <a:moveTo>
                  <a:pt x="53975" y="1395413"/>
                </a:moveTo>
                <a:lnTo>
                  <a:pt x="145257" y="1412546"/>
                </a:lnTo>
                <a:lnTo>
                  <a:pt x="148035" y="1413343"/>
                </a:lnTo>
                <a:lnTo>
                  <a:pt x="150813" y="1414936"/>
                </a:lnTo>
                <a:lnTo>
                  <a:pt x="153591" y="1417327"/>
                </a:lnTo>
                <a:lnTo>
                  <a:pt x="155575" y="1420514"/>
                </a:lnTo>
                <a:lnTo>
                  <a:pt x="157560" y="1424100"/>
                </a:lnTo>
                <a:lnTo>
                  <a:pt x="159544" y="1428085"/>
                </a:lnTo>
                <a:lnTo>
                  <a:pt x="161132" y="1432866"/>
                </a:lnTo>
                <a:lnTo>
                  <a:pt x="162322" y="1438045"/>
                </a:lnTo>
                <a:lnTo>
                  <a:pt x="164704" y="1448803"/>
                </a:lnTo>
                <a:lnTo>
                  <a:pt x="167085" y="1460358"/>
                </a:lnTo>
                <a:lnTo>
                  <a:pt x="168275" y="1472311"/>
                </a:lnTo>
                <a:lnTo>
                  <a:pt x="169466" y="1483068"/>
                </a:lnTo>
                <a:lnTo>
                  <a:pt x="169863" y="1487849"/>
                </a:lnTo>
                <a:lnTo>
                  <a:pt x="169466" y="1491037"/>
                </a:lnTo>
                <a:lnTo>
                  <a:pt x="168672" y="1493427"/>
                </a:lnTo>
                <a:lnTo>
                  <a:pt x="167879" y="1493826"/>
                </a:lnTo>
                <a:lnTo>
                  <a:pt x="167482" y="1493826"/>
                </a:lnTo>
                <a:lnTo>
                  <a:pt x="165894" y="1493826"/>
                </a:lnTo>
                <a:lnTo>
                  <a:pt x="163513" y="1492631"/>
                </a:lnTo>
                <a:lnTo>
                  <a:pt x="161529" y="1490638"/>
                </a:lnTo>
                <a:lnTo>
                  <a:pt x="159544" y="1488248"/>
                </a:lnTo>
                <a:lnTo>
                  <a:pt x="154782" y="1481873"/>
                </a:lnTo>
                <a:lnTo>
                  <a:pt x="150416" y="1474701"/>
                </a:lnTo>
                <a:lnTo>
                  <a:pt x="148829" y="1470717"/>
                </a:lnTo>
                <a:lnTo>
                  <a:pt x="147638" y="1467529"/>
                </a:lnTo>
                <a:lnTo>
                  <a:pt x="146844" y="1463943"/>
                </a:lnTo>
                <a:lnTo>
                  <a:pt x="146844" y="1461553"/>
                </a:lnTo>
                <a:lnTo>
                  <a:pt x="146447" y="1459162"/>
                </a:lnTo>
                <a:lnTo>
                  <a:pt x="146050" y="1456772"/>
                </a:lnTo>
                <a:lnTo>
                  <a:pt x="145654" y="1455178"/>
                </a:lnTo>
                <a:lnTo>
                  <a:pt x="144463" y="1453584"/>
                </a:lnTo>
                <a:lnTo>
                  <a:pt x="143669" y="1452787"/>
                </a:lnTo>
                <a:lnTo>
                  <a:pt x="142479" y="1451991"/>
                </a:lnTo>
                <a:lnTo>
                  <a:pt x="141685" y="1451592"/>
                </a:lnTo>
                <a:lnTo>
                  <a:pt x="140494" y="1451592"/>
                </a:lnTo>
                <a:lnTo>
                  <a:pt x="139303" y="1451991"/>
                </a:lnTo>
                <a:lnTo>
                  <a:pt x="138510" y="1452389"/>
                </a:lnTo>
                <a:lnTo>
                  <a:pt x="136922" y="1453584"/>
                </a:lnTo>
                <a:lnTo>
                  <a:pt x="136128" y="1455178"/>
                </a:lnTo>
                <a:lnTo>
                  <a:pt x="135335" y="1457170"/>
                </a:lnTo>
                <a:lnTo>
                  <a:pt x="134938" y="1459959"/>
                </a:lnTo>
                <a:lnTo>
                  <a:pt x="134541" y="1462748"/>
                </a:lnTo>
                <a:lnTo>
                  <a:pt x="134541" y="1466732"/>
                </a:lnTo>
                <a:lnTo>
                  <a:pt x="134144" y="1473904"/>
                </a:lnTo>
                <a:lnTo>
                  <a:pt x="133747" y="1476693"/>
                </a:lnTo>
                <a:lnTo>
                  <a:pt x="132953" y="1480279"/>
                </a:lnTo>
                <a:lnTo>
                  <a:pt x="132160" y="1482670"/>
                </a:lnTo>
                <a:lnTo>
                  <a:pt x="130572" y="1485857"/>
                </a:lnTo>
                <a:lnTo>
                  <a:pt x="128985" y="1487849"/>
                </a:lnTo>
                <a:lnTo>
                  <a:pt x="127397" y="1489841"/>
                </a:lnTo>
                <a:lnTo>
                  <a:pt x="125413" y="1492232"/>
                </a:lnTo>
                <a:lnTo>
                  <a:pt x="123032" y="1493427"/>
                </a:lnTo>
                <a:lnTo>
                  <a:pt x="120650" y="1495021"/>
                </a:lnTo>
                <a:lnTo>
                  <a:pt x="117872" y="1495818"/>
                </a:lnTo>
                <a:lnTo>
                  <a:pt x="114300" y="1496615"/>
                </a:lnTo>
                <a:lnTo>
                  <a:pt x="110331" y="1497013"/>
                </a:lnTo>
                <a:lnTo>
                  <a:pt x="106760" y="1497013"/>
                </a:lnTo>
                <a:lnTo>
                  <a:pt x="101997" y="1496615"/>
                </a:lnTo>
                <a:lnTo>
                  <a:pt x="98822" y="1496216"/>
                </a:lnTo>
                <a:lnTo>
                  <a:pt x="94853" y="1495021"/>
                </a:lnTo>
                <a:lnTo>
                  <a:pt x="92075" y="1493826"/>
                </a:lnTo>
                <a:lnTo>
                  <a:pt x="88503" y="1491834"/>
                </a:lnTo>
                <a:lnTo>
                  <a:pt x="85725" y="1489045"/>
                </a:lnTo>
                <a:lnTo>
                  <a:pt x="82947" y="1486256"/>
                </a:lnTo>
                <a:lnTo>
                  <a:pt x="80169" y="1483068"/>
                </a:lnTo>
                <a:lnTo>
                  <a:pt x="78184" y="1479881"/>
                </a:lnTo>
                <a:lnTo>
                  <a:pt x="73422" y="1471912"/>
                </a:lnTo>
                <a:lnTo>
                  <a:pt x="69453" y="1463147"/>
                </a:lnTo>
                <a:lnTo>
                  <a:pt x="66278" y="1454381"/>
                </a:lnTo>
                <a:lnTo>
                  <a:pt x="63103" y="1445217"/>
                </a:lnTo>
                <a:lnTo>
                  <a:pt x="60722" y="1435655"/>
                </a:lnTo>
                <a:lnTo>
                  <a:pt x="58738" y="1426889"/>
                </a:lnTo>
                <a:lnTo>
                  <a:pt x="55563" y="1410952"/>
                </a:lnTo>
                <a:lnTo>
                  <a:pt x="54372" y="1399796"/>
                </a:lnTo>
                <a:lnTo>
                  <a:pt x="53975" y="1395413"/>
                </a:lnTo>
                <a:close/>
                <a:moveTo>
                  <a:pt x="1197768" y="1065213"/>
                </a:moveTo>
                <a:lnTo>
                  <a:pt x="1325562" y="1065213"/>
                </a:lnTo>
                <a:lnTo>
                  <a:pt x="1325562" y="1183610"/>
                </a:lnTo>
                <a:lnTo>
                  <a:pt x="1341437" y="1184405"/>
                </a:lnTo>
                <a:lnTo>
                  <a:pt x="1357312" y="1185994"/>
                </a:lnTo>
                <a:lnTo>
                  <a:pt x="1371996" y="1187583"/>
                </a:lnTo>
                <a:lnTo>
                  <a:pt x="1385887" y="1189172"/>
                </a:lnTo>
                <a:lnTo>
                  <a:pt x="1399381" y="1191159"/>
                </a:lnTo>
                <a:lnTo>
                  <a:pt x="1412478" y="1193940"/>
                </a:lnTo>
                <a:lnTo>
                  <a:pt x="1424384" y="1196324"/>
                </a:lnTo>
                <a:lnTo>
                  <a:pt x="1436290" y="1199502"/>
                </a:lnTo>
                <a:lnTo>
                  <a:pt x="1447799" y="1202284"/>
                </a:lnTo>
                <a:lnTo>
                  <a:pt x="1458912" y="1205462"/>
                </a:lnTo>
                <a:lnTo>
                  <a:pt x="1469231" y="1209038"/>
                </a:lnTo>
                <a:lnTo>
                  <a:pt x="1478756" y="1212613"/>
                </a:lnTo>
                <a:lnTo>
                  <a:pt x="1488678" y="1216587"/>
                </a:lnTo>
                <a:lnTo>
                  <a:pt x="1497409" y="1220560"/>
                </a:lnTo>
                <a:lnTo>
                  <a:pt x="1514475" y="1228108"/>
                </a:lnTo>
                <a:lnTo>
                  <a:pt x="1476771" y="1380276"/>
                </a:lnTo>
                <a:lnTo>
                  <a:pt x="1462484" y="1374317"/>
                </a:lnTo>
                <a:lnTo>
                  <a:pt x="1446212" y="1367165"/>
                </a:lnTo>
                <a:lnTo>
                  <a:pt x="1427162" y="1359616"/>
                </a:lnTo>
                <a:lnTo>
                  <a:pt x="1416446" y="1356041"/>
                </a:lnTo>
                <a:lnTo>
                  <a:pt x="1405334" y="1352068"/>
                </a:lnTo>
                <a:lnTo>
                  <a:pt x="1393428" y="1348889"/>
                </a:lnTo>
                <a:lnTo>
                  <a:pt x="1380728" y="1345313"/>
                </a:lnTo>
                <a:lnTo>
                  <a:pt x="1367234" y="1342532"/>
                </a:lnTo>
                <a:lnTo>
                  <a:pt x="1353343" y="1339751"/>
                </a:lnTo>
                <a:lnTo>
                  <a:pt x="1338262" y="1337765"/>
                </a:lnTo>
                <a:lnTo>
                  <a:pt x="1322387" y="1336175"/>
                </a:lnTo>
                <a:lnTo>
                  <a:pt x="1306115" y="1335381"/>
                </a:lnTo>
                <a:lnTo>
                  <a:pt x="1288653" y="1334586"/>
                </a:lnTo>
                <a:lnTo>
                  <a:pt x="1273571" y="1335381"/>
                </a:lnTo>
                <a:lnTo>
                  <a:pt x="1259681" y="1336573"/>
                </a:lnTo>
                <a:lnTo>
                  <a:pt x="1246981" y="1338559"/>
                </a:lnTo>
                <a:lnTo>
                  <a:pt x="1235868" y="1340943"/>
                </a:lnTo>
                <a:lnTo>
                  <a:pt x="1225549" y="1344519"/>
                </a:lnTo>
                <a:lnTo>
                  <a:pt x="1216421" y="1348889"/>
                </a:lnTo>
                <a:lnTo>
                  <a:pt x="1208484" y="1353259"/>
                </a:lnTo>
                <a:lnTo>
                  <a:pt x="1200943" y="1358424"/>
                </a:lnTo>
                <a:lnTo>
                  <a:pt x="1195387" y="1363987"/>
                </a:lnTo>
                <a:lnTo>
                  <a:pt x="1190228" y="1369946"/>
                </a:lnTo>
                <a:lnTo>
                  <a:pt x="1185862" y="1376303"/>
                </a:lnTo>
                <a:lnTo>
                  <a:pt x="1182687" y="1382660"/>
                </a:lnTo>
                <a:lnTo>
                  <a:pt x="1179909" y="1389414"/>
                </a:lnTo>
                <a:lnTo>
                  <a:pt x="1178321" y="1396168"/>
                </a:lnTo>
                <a:lnTo>
                  <a:pt x="1177528" y="1403320"/>
                </a:lnTo>
                <a:lnTo>
                  <a:pt x="1177131" y="1410471"/>
                </a:lnTo>
                <a:lnTo>
                  <a:pt x="1177131" y="1414444"/>
                </a:lnTo>
                <a:lnTo>
                  <a:pt x="1177528" y="1418418"/>
                </a:lnTo>
                <a:lnTo>
                  <a:pt x="1178321" y="1421993"/>
                </a:lnTo>
                <a:lnTo>
                  <a:pt x="1179115" y="1426364"/>
                </a:lnTo>
                <a:lnTo>
                  <a:pt x="1180306" y="1430337"/>
                </a:lnTo>
                <a:lnTo>
                  <a:pt x="1182290" y="1433515"/>
                </a:lnTo>
                <a:lnTo>
                  <a:pt x="1183878" y="1437488"/>
                </a:lnTo>
                <a:lnTo>
                  <a:pt x="1185862" y="1441064"/>
                </a:lnTo>
                <a:lnTo>
                  <a:pt x="1188243" y="1444640"/>
                </a:lnTo>
                <a:lnTo>
                  <a:pt x="1191021" y="1448215"/>
                </a:lnTo>
                <a:lnTo>
                  <a:pt x="1197371" y="1454970"/>
                </a:lnTo>
                <a:lnTo>
                  <a:pt x="1204912" y="1461724"/>
                </a:lnTo>
                <a:lnTo>
                  <a:pt x="1213643" y="1468478"/>
                </a:lnTo>
                <a:lnTo>
                  <a:pt x="1223962" y="1475232"/>
                </a:lnTo>
                <a:lnTo>
                  <a:pt x="1235471" y="1481986"/>
                </a:lnTo>
                <a:lnTo>
                  <a:pt x="1247775" y="1489138"/>
                </a:lnTo>
                <a:lnTo>
                  <a:pt x="1262459" y="1495892"/>
                </a:lnTo>
                <a:lnTo>
                  <a:pt x="1277937" y="1503044"/>
                </a:lnTo>
                <a:lnTo>
                  <a:pt x="1294606" y="1510592"/>
                </a:lnTo>
                <a:lnTo>
                  <a:pt x="1313259" y="1518538"/>
                </a:lnTo>
                <a:lnTo>
                  <a:pt x="1333499" y="1526087"/>
                </a:lnTo>
                <a:lnTo>
                  <a:pt x="1347390" y="1531649"/>
                </a:lnTo>
                <a:lnTo>
                  <a:pt x="1361281" y="1536814"/>
                </a:lnTo>
                <a:lnTo>
                  <a:pt x="1374378" y="1542377"/>
                </a:lnTo>
                <a:lnTo>
                  <a:pt x="1387078" y="1548336"/>
                </a:lnTo>
                <a:lnTo>
                  <a:pt x="1399381" y="1554296"/>
                </a:lnTo>
                <a:lnTo>
                  <a:pt x="1410890" y="1560255"/>
                </a:lnTo>
                <a:lnTo>
                  <a:pt x="1422003" y="1566215"/>
                </a:lnTo>
                <a:lnTo>
                  <a:pt x="1432718" y="1572572"/>
                </a:lnTo>
                <a:lnTo>
                  <a:pt x="1442640" y="1578532"/>
                </a:lnTo>
                <a:lnTo>
                  <a:pt x="1452562" y="1585286"/>
                </a:lnTo>
                <a:lnTo>
                  <a:pt x="1461690" y="1591643"/>
                </a:lnTo>
                <a:lnTo>
                  <a:pt x="1470025" y="1598794"/>
                </a:lnTo>
                <a:lnTo>
                  <a:pt x="1478359" y="1605548"/>
                </a:lnTo>
                <a:lnTo>
                  <a:pt x="1486296" y="1613097"/>
                </a:lnTo>
                <a:lnTo>
                  <a:pt x="1493440" y="1620646"/>
                </a:lnTo>
                <a:lnTo>
                  <a:pt x="1500584" y="1628195"/>
                </a:lnTo>
                <a:lnTo>
                  <a:pt x="1506934" y="1635743"/>
                </a:lnTo>
                <a:lnTo>
                  <a:pt x="1512490" y="1643690"/>
                </a:lnTo>
                <a:lnTo>
                  <a:pt x="1517649" y="1651636"/>
                </a:lnTo>
                <a:lnTo>
                  <a:pt x="1522809" y="1660376"/>
                </a:lnTo>
                <a:lnTo>
                  <a:pt x="1527571" y="1668720"/>
                </a:lnTo>
                <a:lnTo>
                  <a:pt x="1531540" y="1677460"/>
                </a:lnTo>
                <a:lnTo>
                  <a:pt x="1535509" y="1686201"/>
                </a:lnTo>
                <a:lnTo>
                  <a:pt x="1538684" y="1695737"/>
                </a:lnTo>
                <a:lnTo>
                  <a:pt x="1541859" y="1704875"/>
                </a:lnTo>
                <a:lnTo>
                  <a:pt x="1544240" y="1714807"/>
                </a:lnTo>
                <a:lnTo>
                  <a:pt x="1546225" y="1724740"/>
                </a:lnTo>
                <a:lnTo>
                  <a:pt x="1548209" y="1735070"/>
                </a:lnTo>
                <a:lnTo>
                  <a:pt x="1549399" y="1745400"/>
                </a:lnTo>
                <a:lnTo>
                  <a:pt x="1550193" y="1756127"/>
                </a:lnTo>
                <a:lnTo>
                  <a:pt x="1550590" y="1766854"/>
                </a:lnTo>
                <a:lnTo>
                  <a:pt x="1550987" y="1778376"/>
                </a:lnTo>
                <a:lnTo>
                  <a:pt x="1550590" y="1789501"/>
                </a:lnTo>
                <a:lnTo>
                  <a:pt x="1549796" y="1800625"/>
                </a:lnTo>
                <a:lnTo>
                  <a:pt x="1549003" y="1811750"/>
                </a:lnTo>
                <a:lnTo>
                  <a:pt x="1547415" y="1822080"/>
                </a:lnTo>
                <a:lnTo>
                  <a:pt x="1545034" y="1833204"/>
                </a:lnTo>
                <a:lnTo>
                  <a:pt x="1542256" y="1843931"/>
                </a:lnTo>
                <a:lnTo>
                  <a:pt x="1539081" y="1853864"/>
                </a:lnTo>
                <a:lnTo>
                  <a:pt x="1535906" y="1864194"/>
                </a:lnTo>
                <a:lnTo>
                  <a:pt x="1531540" y="1874127"/>
                </a:lnTo>
                <a:lnTo>
                  <a:pt x="1527571" y="1884059"/>
                </a:lnTo>
                <a:lnTo>
                  <a:pt x="1522412" y="1893594"/>
                </a:lnTo>
                <a:lnTo>
                  <a:pt x="1516856" y="1902733"/>
                </a:lnTo>
                <a:lnTo>
                  <a:pt x="1511299" y="1912268"/>
                </a:lnTo>
                <a:lnTo>
                  <a:pt x="1504949" y="1921009"/>
                </a:lnTo>
                <a:lnTo>
                  <a:pt x="1498203" y="1929352"/>
                </a:lnTo>
                <a:lnTo>
                  <a:pt x="1491059" y="1937695"/>
                </a:lnTo>
                <a:lnTo>
                  <a:pt x="1483518" y="1946039"/>
                </a:lnTo>
                <a:lnTo>
                  <a:pt x="1475581" y="1953985"/>
                </a:lnTo>
                <a:lnTo>
                  <a:pt x="1467246" y="1961534"/>
                </a:lnTo>
                <a:lnTo>
                  <a:pt x="1458118" y="1968685"/>
                </a:lnTo>
                <a:lnTo>
                  <a:pt x="1448990" y="1975439"/>
                </a:lnTo>
                <a:lnTo>
                  <a:pt x="1439465" y="1982194"/>
                </a:lnTo>
                <a:lnTo>
                  <a:pt x="1429146" y="1988550"/>
                </a:lnTo>
                <a:lnTo>
                  <a:pt x="1418431" y="1994510"/>
                </a:lnTo>
                <a:lnTo>
                  <a:pt x="1407318" y="2000072"/>
                </a:lnTo>
                <a:lnTo>
                  <a:pt x="1395809" y="2004840"/>
                </a:lnTo>
                <a:lnTo>
                  <a:pt x="1383903" y="2009608"/>
                </a:lnTo>
                <a:lnTo>
                  <a:pt x="1371996" y="2014375"/>
                </a:lnTo>
                <a:lnTo>
                  <a:pt x="1359296" y="2017951"/>
                </a:lnTo>
                <a:lnTo>
                  <a:pt x="1346199" y="2021924"/>
                </a:lnTo>
                <a:lnTo>
                  <a:pt x="1332706" y="2024705"/>
                </a:lnTo>
                <a:lnTo>
                  <a:pt x="1319212" y="2027884"/>
                </a:lnTo>
                <a:lnTo>
                  <a:pt x="1319212" y="2165351"/>
                </a:lnTo>
                <a:lnTo>
                  <a:pt x="1191418" y="2165351"/>
                </a:lnTo>
                <a:lnTo>
                  <a:pt x="1191418" y="2037022"/>
                </a:lnTo>
                <a:lnTo>
                  <a:pt x="1175146" y="2036227"/>
                </a:lnTo>
                <a:lnTo>
                  <a:pt x="1158875" y="2034638"/>
                </a:lnTo>
                <a:lnTo>
                  <a:pt x="1142603" y="2032651"/>
                </a:lnTo>
                <a:lnTo>
                  <a:pt x="1127125" y="2030665"/>
                </a:lnTo>
                <a:lnTo>
                  <a:pt x="1111249" y="2027884"/>
                </a:lnTo>
                <a:lnTo>
                  <a:pt x="1096168" y="2024705"/>
                </a:lnTo>
                <a:lnTo>
                  <a:pt x="1081087" y="2021527"/>
                </a:lnTo>
                <a:lnTo>
                  <a:pt x="1066799" y="2017554"/>
                </a:lnTo>
                <a:lnTo>
                  <a:pt x="1052512" y="2013978"/>
                </a:lnTo>
                <a:lnTo>
                  <a:pt x="1039018" y="2009608"/>
                </a:lnTo>
                <a:lnTo>
                  <a:pt x="1025921" y="2004840"/>
                </a:lnTo>
                <a:lnTo>
                  <a:pt x="1013221" y="2000470"/>
                </a:lnTo>
                <a:lnTo>
                  <a:pt x="1001315" y="1995305"/>
                </a:lnTo>
                <a:lnTo>
                  <a:pt x="989806" y="1990140"/>
                </a:lnTo>
                <a:lnTo>
                  <a:pt x="979884" y="1984577"/>
                </a:lnTo>
                <a:lnTo>
                  <a:pt x="969962" y="1979412"/>
                </a:lnTo>
                <a:lnTo>
                  <a:pt x="1008856" y="1821285"/>
                </a:lnTo>
                <a:lnTo>
                  <a:pt x="1019571" y="1827245"/>
                </a:lnTo>
                <a:lnTo>
                  <a:pt x="1030287" y="1832807"/>
                </a:lnTo>
                <a:lnTo>
                  <a:pt x="1041796" y="1838369"/>
                </a:lnTo>
                <a:lnTo>
                  <a:pt x="1054099" y="1843931"/>
                </a:lnTo>
                <a:lnTo>
                  <a:pt x="1066403" y="1848699"/>
                </a:lnTo>
                <a:lnTo>
                  <a:pt x="1079103" y="1853864"/>
                </a:lnTo>
                <a:lnTo>
                  <a:pt x="1092199" y="1858632"/>
                </a:lnTo>
                <a:lnTo>
                  <a:pt x="1105693" y="1862605"/>
                </a:lnTo>
                <a:lnTo>
                  <a:pt x="1119584" y="1866578"/>
                </a:lnTo>
                <a:lnTo>
                  <a:pt x="1134268" y="1870551"/>
                </a:lnTo>
                <a:lnTo>
                  <a:pt x="1148556" y="1873332"/>
                </a:lnTo>
                <a:lnTo>
                  <a:pt x="1163637" y="1875716"/>
                </a:lnTo>
                <a:lnTo>
                  <a:pt x="1178321" y="1878100"/>
                </a:lnTo>
                <a:lnTo>
                  <a:pt x="1193799" y="1879689"/>
                </a:lnTo>
                <a:lnTo>
                  <a:pt x="1209675" y="1880483"/>
                </a:lnTo>
                <a:lnTo>
                  <a:pt x="1225153" y="1880881"/>
                </a:lnTo>
                <a:lnTo>
                  <a:pt x="1239043" y="1880483"/>
                </a:lnTo>
                <a:lnTo>
                  <a:pt x="1251743" y="1879292"/>
                </a:lnTo>
                <a:lnTo>
                  <a:pt x="1264443" y="1877702"/>
                </a:lnTo>
                <a:lnTo>
                  <a:pt x="1276349" y="1875318"/>
                </a:lnTo>
                <a:lnTo>
                  <a:pt x="1287065" y="1872140"/>
                </a:lnTo>
                <a:lnTo>
                  <a:pt x="1297384" y="1868564"/>
                </a:lnTo>
                <a:lnTo>
                  <a:pt x="1306909" y="1864194"/>
                </a:lnTo>
                <a:lnTo>
                  <a:pt x="1315243" y="1859426"/>
                </a:lnTo>
                <a:lnTo>
                  <a:pt x="1319609" y="1856248"/>
                </a:lnTo>
                <a:lnTo>
                  <a:pt x="1323578" y="1853467"/>
                </a:lnTo>
                <a:lnTo>
                  <a:pt x="1326753" y="1850686"/>
                </a:lnTo>
                <a:lnTo>
                  <a:pt x="1330325" y="1847110"/>
                </a:lnTo>
                <a:lnTo>
                  <a:pt x="1333499" y="1843931"/>
                </a:lnTo>
                <a:lnTo>
                  <a:pt x="1335881" y="1840356"/>
                </a:lnTo>
                <a:lnTo>
                  <a:pt x="1339056" y="1836780"/>
                </a:lnTo>
                <a:lnTo>
                  <a:pt x="1341040" y="1832807"/>
                </a:lnTo>
                <a:lnTo>
                  <a:pt x="1343025" y="1828834"/>
                </a:lnTo>
                <a:lnTo>
                  <a:pt x="1345009" y="1824861"/>
                </a:lnTo>
                <a:lnTo>
                  <a:pt x="1346596" y="1820490"/>
                </a:lnTo>
                <a:lnTo>
                  <a:pt x="1347787" y="1816517"/>
                </a:lnTo>
                <a:lnTo>
                  <a:pt x="1348978" y="1811750"/>
                </a:lnTo>
                <a:lnTo>
                  <a:pt x="1349375" y="1806982"/>
                </a:lnTo>
                <a:lnTo>
                  <a:pt x="1349771" y="1801817"/>
                </a:lnTo>
                <a:lnTo>
                  <a:pt x="1350565" y="1797447"/>
                </a:lnTo>
                <a:lnTo>
                  <a:pt x="1349771" y="1787514"/>
                </a:lnTo>
                <a:lnTo>
                  <a:pt x="1348978" y="1783541"/>
                </a:lnTo>
                <a:lnTo>
                  <a:pt x="1348184" y="1778773"/>
                </a:lnTo>
                <a:lnTo>
                  <a:pt x="1346993" y="1774403"/>
                </a:lnTo>
                <a:lnTo>
                  <a:pt x="1345803" y="1770430"/>
                </a:lnTo>
                <a:lnTo>
                  <a:pt x="1344215" y="1766060"/>
                </a:lnTo>
                <a:lnTo>
                  <a:pt x="1342231" y="1762086"/>
                </a:lnTo>
                <a:lnTo>
                  <a:pt x="1340246" y="1758113"/>
                </a:lnTo>
                <a:lnTo>
                  <a:pt x="1337865" y="1753743"/>
                </a:lnTo>
                <a:lnTo>
                  <a:pt x="1334690" y="1750167"/>
                </a:lnTo>
                <a:lnTo>
                  <a:pt x="1331912" y="1746194"/>
                </a:lnTo>
                <a:lnTo>
                  <a:pt x="1325165" y="1739043"/>
                </a:lnTo>
                <a:lnTo>
                  <a:pt x="1317625" y="1731891"/>
                </a:lnTo>
                <a:lnTo>
                  <a:pt x="1308099" y="1725137"/>
                </a:lnTo>
                <a:lnTo>
                  <a:pt x="1298178" y="1718383"/>
                </a:lnTo>
                <a:lnTo>
                  <a:pt x="1287065" y="1711629"/>
                </a:lnTo>
                <a:lnTo>
                  <a:pt x="1274365" y="1705272"/>
                </a:lnTo>
                <a:lnTo>
                  <a:pt x="1260475" y="1698915"/>
                </a:lnTo>
                <a:lnTo>
                  <a:pt x="1245790" y="1692558"/>
                </a:lnTo>
                <a:lnTo>
                  <a:pt x="1229915" y="1686201"/>
                </a:lnTo>
                <a:lnTo>
                  <a:pt x="1212056" y="1679844"/>
                </a:lnTo>
                <a:lnTo>
                  <a:pt x="1186656" y="1670706"/>
                </a:lnTo>
                <a:lnTo>
                  <a:pt x="1162049" y="1660774"/>
                </a:lnTo>
                <a:lnTo>
                  <a:pt x="1150143" y="1655609"/>
                </a:lnTo>
                <a:lnTo>
                  <a:pt x="1138634" y="1650444"/>
                </a:lnTo>
                <a:lnTo>
                  <a:pt x="1127918" y="1644881"/>
                </a:lnTo>
                <a:lnTo>
                  <a:pt x="1116806" y="1638922"/>
                </a:lnTo>
                <a:lnTo>
                  <a:pt x="1106090" y="1633757"/>
                </a:lnTo>
                <a:lnTo>
                  <a:pt x="1096168" y="1627400"/>
                </a:lnTo>
                <a:lnTo>
                  <a:pt x="1085849" y="1621440"/>
                </a:lnTo>
                <a:lnTo>
                  <a:pt x="1076721" y="1615084"/>
                </a:lnTo>
                <a:lnTo>
                  <a:pt x="1067593" y="1608329"/>
                </a:lnTo>
                <a:lnTo>
                  <a:pt x="1058862" y="1601575"/>
                </a:lnTo>
                <a:lnTo>
                  <a:pt x="1050528" y="1594821"/>
                </a:lnTo>
                <a:lnTo>
                  <a:pt x="1042590" y="1587272"/>
                </a:lnTo>
                <a:lnTo>
                  <a:pt x="1035049" y="1580121"/>
                </a:lnTo>
                <a:lnTo>
                  <a:pt x="1027906" y="1571777"/>
                </a:lnTo>
                <a:lnTo>
                  <a:pt x="1021556" y="1563831"/>
                </a:lnTo>
                <a:lnTo>
                  <a:pt x="1015206" y="1555885"/>
                </a:lnTo>
                <a:lnTo>
                  <a:pt x="1009253" y="1547542"/>
                </a:lnTo>
                <a:lnTo>
                  <a:pt x="1003696" y="1538801"/>
                </a:lnTo>
                <a:lnTo>
                  <a:pt x="999331" y="1529266"/>
                </a:lnTo>
                <a:lnTo>
                  <a:pt x="994568" y="1520128"/>
                </a:lnTo>
                <a:lnTo>
                  <a:pt x="990599" y="1510195"/>
                </a:lnTo>
                <a:lnTo>
                  <a:pt x="987425" y="1500262"/>
                </a:lnTo>
                <a:lnTo>
                  <a:pt x="984249" y="1489932"/>
                </a:lnTo>
                <a:lnTo>
                  <a:pt x="981868" y="1479205"/>
                </a:lnTo>
                <a:lnTo>
                  <a:pt x="980281" y="1468081"/>
                </a:lnTo>
                <a:lnTo>
                  <a:pt x="979090" y="1456559"/>
                </a:lnTo>
                <a:lnTo>
                  <a:pt x="978296" y="1445434"/>
                </a:lnTo>
                <a:lnTo>
                  <a:pt x="977503" y="1433118"/>
                </a:lnTo>
                <a:lnTo>
                  <a:pt x="978296" y="1421993"/>
                </a:lnTo>
                <a:lnTo>
                  <a:pt x="978693" y="1411266"/>
                </a:lnTo>
                <a:lnTo>
                  <a:pt x="979884" y="1400539"/>
                </a:lnTo>
                <a:lnTo>
                  <a:pt x="981471" y="1390209"/>
                </a:lnTo>
                <a:lnTo>
                  <a:pt x="983456" y="1379482"/>
                </a:lnTo>
                <a:lnTo>
                  <a:pt x="986234" y="1369549"/>
                </a:lnTo>
                <a:lnTo>
                  <a:pt x="989012" y="1359219"/>
                </a:lnTo>
                <a:lnTo>
                  <a:pt x="992584" y="1349684"/>
                </a:lnTo>
                <a:lnTo>
                  <a:pt x="996156" y="1339751"/>
                </a:lnTo>
                <a:lnTo>
                  <a:pt x="1000918" y="1330613"/>
                </a:lnTo>
                <a:lnTo>
                  <a:pt x="1005681" y="1321078"/>
                </a:lnTo>
                <a:lnTo>
                  <a:pt x="1010443" y="1312337"/>
                </a:lnTo>
                <a:lnTo>
                  <a:pt x="1015999" y="1303994"/>
                </a:lnTo>
                <a:lnTo>
                  <a:pt x="1022349" y="1295650"/>
                </a:lnTo>
                <a:lnTo>
                  <a:pt x="1028699" y="1286910"/>
                </a:lnTo>
                <a:lnTo>
                  <a:pt x="1035446" y="1278963"/>
                </a:lnTo>
                <a:lnTo>
                  <a:pt x="1042590" y="1271415"/>
                </a:lnTo>
                <a:lnTo>
                  <a:pt x="1050528" y="1264263"/>
                </a:lnTo>
                <a:lnTo>
                  <a:pt x="1058465" y="1257112"/>
                </a:lnTo>
                <a:lnTo>
                  <a:pt x="1067196" y="1250357"/>
                </a:lnTo>
                <a:lnTo>
                  <a:pt x="1075928" y="1243603"/>
                </a:lnTo>
                <a:lnTo>
                  <a:pt x="1085056" y="1237246"/>
                </a:lnTo>
                <a:lnTo>
                  <a:pt x="1094581" y="1231287"/>
                </a:lnTo>
                <a:lnTo>
                  <a:pt x="1104503" y="1225725"/>
                </a:lnTo>
                <a:lnTo>
                  <a:pt x="1115218" y="1220560"/>
                </a:lnTo>
                <a:lnTo>
                  <a:pt x="1125537" y="1215792"/>
                </a:lnTo>
                <a:lnTo>
                  <a:pt x="1137046" y="1211024"/>
                </a:lnTo>
                <a:lnTo>
                  <a:pt x="1148556" y="1207051"/>
                </a:lnTo>
                <a:lnTo>
                  <a:pt x="1160065" y="1202681"/>
                </a:lnTo>
                <a:lnTo>
                  <a:pt x="1172368" y="1199502"/>
                </a:lnTo>
                <a:lnTo>
                  <a:pt x="1185068" y="1195927"/>
                </a:lnTo>
                <a:lnTo>
                  <a:pt x="1197768" y="1193146"/>
                </a:lnTo>
                <a:lnTo>
                  <a:pt x="1197768" y="1065213"/>
                </a:lnTo>
                <a:close/>
                <a:moveTo>
                  <a:pt x="1253810" y="950913"/>
                </a:moveTo>
                <a:lnTo>
                  <a:pt x="1260969" y="951705"/>
                </a:lnTo>
                <a:lnTo>
                  <a:pt x="1269321" y="952893"/>
                </a:lnTo>
                <a:lnTo>
                  <a:pt x="1279264" y="954873"/>
                </a:lnTo>
                <a:lnTo>
                  <a:pt x="1291594" y="958042"/>
                </a:lnTo>
                <a:lnTo>
                  <a:pt x="1305117" y="962002"/>
                </a:lnTo>
                <a:lnTo>
                  <a:pt x="1312276" y="964774"/>
                </a:lnTo>
                <a:lnTo>
                  <a:pt x="1319435" y="967546"/>
                </a:lnTo>
                <a:lnTo>
                  <a:pt x="1326992" y="970714"/>
                </a:lnTo>
                <a:lnTo>
                  <a:pt x="1334151" y="974278"/>
                </a:lnTo>
                <a:lnTo>
                  <a:pt x="1341311" y="978238"/>
                </a:lnTo>
                <a:lnTo>
                  <a:pt x="1348470" y="982594"/>
                </a:lnTo>
                <a:lnTo>
                  <a:pt x="1355231" y="987347"/>
                </a:lnTo>
                <a:lnTo>
                  <a:pt x="1361993" y="992891"/>
                </a:lnTo>
                <a:lnTo>
                  <a:pt x="1368356" y="998435"/>
                </a:lnTo>
                <a:lnTo>
                  <a:pt x="1374322" y="1004771"/>
                </a:lnTo>
                <a:lnTo>
                  <a:pt x="1379891" y="1011504"/>
                </a:lnTo>
                <a:lnTo>
                  <a:pt x="1385061" y="1019028"/>
                </a:lnTo>
                <a:lnTo>
                  <a:pt x="1389039" y="1026552"/>
                </a:lnTo>
                <a:lnTo>
                  <a:pt x="1393016" y="1034868"/>
                </a:lnTo>
                <a:lnTo>
                  <a:pt x="1395800" y="1044373"/>
                </a:lnTo>
                <a:lnTo>
                  <a:pt x="1398186" y="1053877"/>
                </a:lnTo>
                <a:lnTo>
                  <a:pt x="1399777" y="1064174"/>
                </a:lnTo>
                <a:lnTo>
                  <a:pt x="1400175" y="1074866"/>
                </a:lnTo>
                <a:lnTo>
                  <a:pt x="1399777" y="1086746"/>
                </a:lnTo>
                <a:lnTo>
                  <a:pt x="1398186" y="1099023"/>
                </a:lnTo>
                <a:lnTo>
                  <a:pt x="1396198" y="1108131"/>
                </a:lnTo>
                <a:lnTo>
                  <a:pt x="1394607" y="1115260"/>
                </a:lnTo>
                <a:lnTo>
                  <a:pt x="1392618" y="1121596"/>
                </a:lnTo>
                <a:lnTo>
                  <a:pt x="1390232" y="1125952"/>
                </a:lnTo>
                <a:lnTo>
                  <a:pt x="1388243" y="1129120"/>
                </a:lnTo>
                <a:lnTo>
                  <a:pt x="1386254" y="1131892"/>
                </a:lnTo>
                <a:lnTo>
                  <a:pt x="1384266" y="1133080"/>
                </a:lnTo>
                <a:lnTo>
                  <a:pt x="1381879" y="1133476"/>
                </a:lnTo>
                <a:lnTo>
                  <a:pt x="1380288" y="1133476"/>
                </a:lnTo>
                <a:lnTo>
                  <a:pt x="1378697" y="1132684"/>
                </a:lnTo>
                <a:lnTo>
                  <a:pt x="1376709" y="1131892"/>
                </a:lnTo>
                <a:lnTo>
                  <a:pt x="1375118" y="1130704"/>
                </a:lnTo>
                <a:lnTo>
                  <a:pt x="1373527" y="1128724"/>
                </a:lnTo>
                <a:lnTo>
                  <a:pt x="1372731" y="1127536"/>
                </a:lnTo>
                <a:lnTo>
                  <a:pt x="1347277" y="1106151"/>
                </a:lnTo>
                <a:lnTo>
                  <a:pt x="1352049" y="1018632"/>
                </a:lnTo>
                <a:lnTo>
                  <a:pt x="1216025" y="1021008"/>
                </a:lnTo>
                <a:lnTo>
                  <a:pt x="1253810" y="950913"/>
                </a:lnTo>
                <a:close/>
                <a:moveTo>
                  <a:pt x="674077" y="546100"/>
                </a:moveTo>
                <a:lnTo>
                  <a:pt x="687963" y="546497"/>
                </a:lnTo>
                <a:lnTo>
                  <a:pt x="701849" y="547291"/>
                </a:lnTo>
                <a:lnTo>
                  <a:pt x="715735" y="548879"/>
                </a:lnTo>
                <a:lnTo>
                  <a:pt x="729622" y="551260"/>
                </a:lnTo>
                <a:lnTo>
                  <a:pt x="743905" y="554039"/>
                </a:lnTo>
                <a:lnTo>
                  <a:pt x="757791" y="557612"/>
                </a:lnTo>
                <a:lnTo>
                  <a:pt x="771280" y="561582"/>
                </a:lnTo>
                <a:lnTo>
                  <a:pt x="785167" y="565949"/>
                </a:lnTo>
                <a:lnTo>
                  <a:pt x="798656" y="571109"/>
                </a:lnTo>
                <a:lnTo>
                  <a:pt x="812145" y="575873"/>
                </a:lnTo>
                <a:lnTo>
                  <a:pt x="825238" y="581431"/>
                </a:lnTo>
                <a:lnTo>
                  <a:pt x="837934" y="587385"/>
                </a:lnTo>
                <a:lnTo>
                  <a:pt x="850630" y="593340"/>
                </a:lnTo>
                <a:lnTo>
                  <a:pt x="862929" y="599692"/>
                </a:lnTo>
                <a:lnTo>
                  <a:pt x="874435" y="606043"/>
                </a:lnTo>
                <a:lnTo>
                  <a:pt x="885941" y="612792"/>
                </a:lnTo>
                <a:lnTo>
                  <a:pt x="896653" y="619144"/>
                </a:lnTo>
                <a:lnTo>
                  <a:pt x="906969" y="625892"/>
                </a:lnTo>
                <a:lnTo>
                  <a:pt x="916887" y="632244"/>
                </a:lnTo>
                <a:lnTo>
                  <a:pt x="926012" y="638596"/>
                </a:lnTo>
                <a:lnTo>
                  <a:pt x="934344" y="644947"/>
                </a:lnTo>
                <a:lnTo>
                  <a:pt x="942279" y="650902"/>
                </a:lnTo>
                <a:lnTo>
                  <a:pt x="949421" y="656856"/>
                </a:lnTo>
                <a:lnTo>
                  <a:pt x="956165" y="662414"/>
                </a:lnTo>
                <a:lnTo>
                  <a:pt x="961720" y="667972"/>
                </a:lnTo>
                <a:lnTo>
                  <a:pt x="966878" y="672736"/>
                </a:lnTo>
                <a:lnTo>
                  <a:pt x="970845" y="677102"/>
                </a:lnTo>
                <a:lnTo>
                  <a:pt x="974019" y="681469"/>
                </a:lnTo>
                <a:lnTo>
                  <a:pt x="976003" y="684645"/>
                </a:lnTo>
                <a:lnTo>
                  <a:pt x="977590" y="688218"/>
                </a:lnTo>
                <a:lnTo>
                  <a:pt x="978383" y="692187"/>
                </a:lnTo>
                <a:lnTo>
                  <a:pt x="978780" y="696554"/>
                </a:lnTo>
                <a:lnTo>
                  <a:pt x="979574" y="707670"/>
                </a:lnTo>
                <a:lnTo>
                  <a:pt x="980367" y="714418"/>
                </a:lnTo>
                <a:lnTo>
                  <a:pt x="981954" y="721961"/>
                </a:lnTo>
                <a:lnTo>
                  <a:pt x="984335" y="730297"/>
                </a:lnTo>
                <a:lnTo>
                  <a:pt x="987112" y="739825"/>
                </a:lnTo>
                <a:lnTo>
                  <a:pt x="991079" y="750146"/>
                </a:lnTo>
                <a:lnTo>
                  <a:pt x="995840" y="761262"/>
                </a:lnTo>
                <a:lnTo>
                  <a:pt x="1002585" y="773568"/>
                </a:lnTo>
                <a:lnTo>
                  <a:pt x="1010520" y="787065"/>
                </a:lnTo>
                <a:lnTo>
                  <a:pt x="1020042" y="801356"/>
                </a:lnTo>
                <a:lnTo>
                  <a:pt x="1031945" y="816838"/>
                </a:lnTo>
                <a:lnTo>
                  <a:pt x="1045434" y="833115"/>
                </a:lnTo>
                <a:lnTo>
                  <a:pt x="1060907" y="851376"/>
                </a:lnTo>
                <a:lnTo>
                  <a:pt x="1075190" y="866461"/>
                </a:lnTo>
                <a:lnTo>
                  <a:pt x="1087886" y="879958"/>
                </a:lnTo>
                <a:lnTo>
                  <a:pt x="1099392" y="891073"/>
                </a:lnTo>
                <a:lnTo>
                  <a:pt x="1109707" y="900204"/>
                </a:lnTo>
                <a:lnTo>
                  <a:pt x="1119626" y="907349"/>
                </a:lnTo>
                <a:lnTo>
                  <a:pt x="1129148" y="913701"/>
                </a:lnTo>
                <a:lnTo>
                  <a:pt x="1133909" y="916480"/>
                </a:lnTo>
                <a:lnTo>
                  <a:pt x="1137877" y="918465"/>
                </a:lnTo>
                <a:lnTo>
                  <a:pt x="1142637" y="920053"/>
                </a:lnTo>
                <a:lnTo>
                  <a:pt x="1147399" y="921641"/>
                </a:lnTo>
                <a:lnTo>
                  <a:pt x="1156524" y="924816"/>
                </a:lnTo>
                <a:lnTo>
                  <a:pt x="1166046" y="926404"/>
                </a:lnTo>
                <a:lnTo>
                  <a:pt x="1177155" y="927595"/>
                </a:lnTo>
                <a:lnTo>
                  <a:pt x="1188660" y="929183"/>
                </a:lnTo>
                <a:lnTo>
                  <a:pt x="1215639" y="930374"/>
                </a:lnTo>
                <a:lnTo>
                  <a:pt x="1231509" y="931565"/>
                </a:lnTo>
                <a:lnTo>
                  <a:pt x="1249363" y="932756"/>
                </a:lnTo>
                <a:lnTo>
                  <a:pt x="1244205" y="939108"/>
                </a:lnTo>
                <a:lnTo>
                  <a:pt x="1238651" y="946253"/>
                </a:lnTo>
                <a:lnTo>
                  <a:pt x="1232699" y="954987"/>
                </a:lnTo>
                <a:lnTo>
                  <a:pt x="1226351" y="964515"/>
                </a:lnTo>
                <a:lnTo>
                  <a:pt x="1213259" y="985554"/>
                </a:lnTo>
                <a:lnTo>
                  <a:pt x="1200166" y="1008182"/>
                </a:lnTo>
                <a:lnTo>
                  <a:pt x="1194215" y="1019297"/>
                </a:lnTo>
                <a:lnTo>
                  <a:pt x="1188660" y="1030016"/>
                </a:lnTo>
                <a:lnTo>
                  <a:pt x="1183503" y="1041131"/>
                </a:lnTo>
                <a:lnTo>
                  <a:pt x="1178742" y="1051056"/>
                </a:lnTo>
                <a:lnTo>
                  <a:pt x="1175171" y="1060186"/>
                </a:lnTo>
                <a:lnTo>
                  <a:pt x="1171997" y="1068126"/>
                </a:lnTo>
                <a:lnTo>
                  <a:pt x="1170410" y="1075271"/>
                </a:lnTo>
                <a:lnTo>
                  <a:pt x="1170013" y="1078447"/>
                </a:lnTo>
                <a:lnTo>
                  <a:pt x="1169616" y="1080829"/>
                </a:lnTo>
                <a:lnTo>
                  <a:pt x="1171997" y="1081623"/>
                </a:lnTo>
                <a:lnTo>
                  <a:pt x="1175171" y="1083608"/>
                </a:lnTo>
                <a:lnTo>
                  <a:pt x="1175964" y="1084799"/>
                </a:lnTo>
                <a:lnTo>
                  <a:pt x="1175964" y="1085593"/>
                </a:lnTo>
                <a:lnTo>
                  <a:pt x="1174774" y="1085990"/>
                </a:lnTo>
                <a:lnTo>
                  <a:pt x="1172394" y="1085990"/>
                </a:lnTo>
                <a:lnTo>
                  <a:pt x="1168426" y="1085593"/>
                </a:lnTo>
                <a:lnTo>
                  <a:pt x="1162078" y="1084005"/>
                </a:lnTo>
                <a:lnTo>
                  <a:pt x="1153747" y="1082020"/>
                </a:lnTo>
                <a:lnTo>
                  <a:pt x="1142241" y="1078844"/>
                </a:lnTo>
                <a:lnTo>
                  <a:pt x="1128355" y="1074477"/>
                </a:lnTo>
                <a:lnTo>
                  <a:pt x="1110897" y="1068920"/>
                </a:lnTo>
                <a:lnTo>
                  <a:pt x="1064875" y="1053041"/>
                </a:lnTo>
                <a:lnTo>
                  <a:pt x="1049005" y="1047086"/>
                </a:lnTo>
                <a:lnTo>
                  <a:pt x="1033531" y="1040337"/>
                </a:lnTo>
                <a:lnTo>
                  <a:pt x="1018455" y="1032795"/>
                </a:lnTo>
                <a:lnTo>
                  <a:pt x="1004569" y="1024855"/>
                </a:lnTo>
                <a:lnTo>
                  <a:pt x="990286" y="1016122"/>
                </a:lnTo>
                <a:lnTo>
                  <a:pt x="977987" y="1007388"/>
                </a:lnTo>
                <a:lnTo>
                  <a:pt x="965291" y="997861"/>
                </a:lnTo>
                <a:lnTo>
                  <a:pt x="953388" y="987936"/>
                </a:lnTo>
                <a:lnTo>
                  <a:pt x="942279" y="978409"/>
                </a:lnTo>
                <a:lnTo>
                  <a:pt x="931964" y="968087"/>
                </a:lnTo>
                <a:lnTo>
                  <a:pt x="921648" y="957766"/>
                </a:lnTo>
                <a:lnTo>
                  <a:pt x="912126" y="947444"/>
                </a:lnTo>
                <a:lnTo>
                  <a:pt x="903398" y="937123"/>
                </a:lnTo>
                <a:lnTo>
                  <a:pt x="894669" y="926801"/>
                </a:lnTo>
                <a:lnTo>
                  <a:pt x="886734" y="916480"/>
                </a:lnTo>
                <a:lnTo>
                  <a:pt x="879593" y="906158"/>
                </a:lnTo>
                <a:lnTo>
                  <a:pt x="872451" y="896631"/>
                </a:lnTo>
                <a:lnTo>
                  <a:pt x="866103" y="886707"/>
                </a:lnTo>
                <a:lnTo>
                  <a:pt x="854598" y="868843"/>
                </a:lnTo>
                <a:lnTo>
                  <a:pt x="845076" y="852169"/>
                </a:lnTo>
                <a:lnTo>
                  <a:pt x="837141" y="837878"/>
                </a:lnTo>
                <a:lnTo>
                  <a:pt x="830793" y="826366"/>
                </a:lnTo>
                <a:lnTo>
                  <a:pt x="825635" y="818029"/>
                </a:lnTo>
                <a:lnTo>
                  <a:pt x="824048" y="815251"/>
                </a:lnTo>
                <a:lnTo>
                  <a:pt x="822461" y="813266"/>
                </a:lnTo>
                <a:lnTo>
                  <a:pt x="820874" y="812472"/>
                </a:lnTo>
                <a:lnTo>
                  <a:pt x="820477" y="812472"/>
                </a:lnTo>
                <a:lnTo>
                  <a:pt x="820080" y="812869"/>
                </a:lnTo>
                <a:lnTo>
                  <a:pt x="812145" y="823190"/>
                </a:lnTo>
                <a:lnTo>
                  <a:pt x="804607" y="834305"/>
                </a:lnTo>
                <a:lnTo>
                  <a:pt x="803020" y="837084"/>
                </a:lnTo>
                <a:lnTo>
                  <a:pt x="778025" y="1207068"/>
                </a:lnTo>
                <a:lnTo>
                  <a:pt x="770884" y="1284081"/>
                </a:lnTo>
                <a:lnTo>
                  <a:pt x="765329" y="1344025"/>
                </a:lnTo>
                <a:lnTo>
                  <a:pt x="760171" y="1398014"/>
                </a:lnTo>
                <a:lnTo>
                  <a:pt x="759378" y="1403175"/>
                </a:lnTo>
                <a:lnTo>
                  <a:pt x="756997" y="1411511"/>
                </a:lnTo>
                <a:lnTo>
                  <a:pt x="753427" y="1419848"/>
                </a:lnTo>
                <a:lnTo>
                  <a:pt x="750253" y="1428184"/>
                </a:lnTo>
                <a:lnTo>
                  <a:pt x="745888" y="1436124"/>
                </a:lnTo>
                <a:lnTo>
                  <a:pt x="741921" y="1444857"/>
                </a:lnTo>
                <a:lnTo>
                  <a:pt x="737160" y="1452797"/>
                </a:lnTo>
                <a:lnTo>
                  <a:pt x="732002" y="1460736"/>
                </a:lnTo>
                <a:lnTo>
                  <a:pt x="727241" y="1468676"/>
                </a:lnTo>
                <a:lnTo>
                  <a:pt x="680821" y="2084388"/>
                </a:lnTo>
                <a:lnTo>
                  <a:pt x="556242" y="2084388"/>
                </a:lnTo>
                <a:lnTo>
                  <a:pt x="494349" y="1594915"/>
                </a:lnTo>
                <a:lnTo>
                  <a:pt x="486414" y="1595709"/>
                </a:lnTo>
                <a:lnTo>
                  <a:pt x="482447" y="1595709"/>
                </a:lnTo>
                <a:lnTo>
                  <a:pt x="478479" y="1596106"/>
                </a:lnTo>
                <a:lnTo>
                  <a:pt x="473322" y="1595709"/>
                </a:lnTo>
                <a:lnTo>
                  <a:pt x="467767" y="1595312"/>
                </a:lnTo>
                <a:lnTo>
                  <a:pt x="409842" y="2082403"/>
                </a:lnTo>
                <a:lnTo>
                  <a:pt x="280502" y="2084388"/>
                </a:lnTo>
                <a:lnTo>
                  <a:pt x="233685" y="1460340"/>
                </a:lnTo>
                <a:lnTo>
                  <a:pt x="224560" y="1446445"/>
                </a:lnTo>
                <a:lnTo>
                  <a:pt x="220593" y="1439697"/>
                </a:lnTo>
                <a:lnTo>
                  <a:pt x="216228" y="1432551"/>
                </a:lnTo>
                <a:lnTo>
                  <a:pt x="212658" y="1425405"/>
                </a:lnTo>
                <a:lnTo>
                  <a:pt x="209087" y="1418260"/>
                </a:lnTo>
                <a:lnTo>
                  <a:pt x="206310" y="1411114"/>
                </a:lnTo>
                <a:lnTo>
                  <a:pt x="203532" y="1403969"/>
                </a:lnTo>
                <a:lnTo>
                  <a:pt x="202739" y="1398014"/>
                </a:lnTo>
                <a:lnTo>
                  <a:pt x="200755" y="1374989"/>
                </a:lnTo>
                <a:lnTo>
                  <a:pt x="194804" y="1313855"/>
                </a:lnTo>
                <a:lnTo>
                  <a:pt x="186869" y="1222550"/>
                </a:lnTo>
                <a:lnTo>
                  <a:pt x="176950" y="1108220"/>
                </a:lnTo>
                <a:lnTo>
                  <a:pt x="158303" y="827557"/>
                </a:lnTo>
                <a:lnTo>
                  <a:pt x="154335" y="824381"/>
                </a:lnTo>
                <a:lnTo>
                  <a:pt x="150765" y="820808"/>
                </a:lnTo>
                <a:lnTo>
                  <a:pt x="142830" y="812869"/>
                </a:lnTo>
                <a:lnTo>
                  <a:pt x="142433" y="812472"/>
                </a:lnTo>
                <a:lnTo>
                  <a:pt x="142036" y="813266"/>
                </a:lnTo>
                <a:lnTo>
                  <a:pt x="141243" y="816441"/>
                </a:lnTo>
                <a:lnTo>
                  <a:pt x="140449" y="822396"/>
                </a:lnTo>
                <a:lnTo>
                  <a:pt x="140052" y="830733"/>
                </a:lnTo>
                <a:lnTo>
                  <a:pt x="139656" y="854551"/>
                </a:lnTo>
                <a:lnTo>
                  <a:pt x="140052" y="885516"/>
                </a:lnTo>
                <a:lnTo>
                  <a:pt x="140846" y="923625"/>
                </a:lnTo>
                <a:lnTo>
                  <a:pt x="142036" y="966896"/>
                </a:lnTo>
                <a:lnTo>
                  <a:pt x="145607" y="1062965"/>
                </a:lnTo>
                <a:lnTo>
                  <a:pt x="149971" y="1163003"/>
                </a:lnTo>
                <a:lnTo>
                  <a:pt x="154732" y="1256690"/>
                </a:lnTo>
                <a:lnTo>
                  <a:pt x="159493" y="1332116"/>
                </a:lnTo>
                <a:lnTo>
                  <a:pt x="161477" y="1359904"/>
                </a:lnTo>
                <a:lnTo>
                  <a:pt x="162667" y="1379356"/>
                </a:lnTo>
                <a:lnTo>
                  <a:pt x="153542" y="1379753"/>
                </a:lnTo>
                <a:lnTo>
                  <a:pt x="141243" y="1379753"/>
                </a:lnTo>
                <a:lnTo>
                  <a:pt x="127356" y="1379356"/>
                </a:lnTo>
                <a:lnTo>
                  <a:pt x="119818" y="1378959"/>
                </a:lnTo>
                <a:lnTo>
                  <a:pt x="111883" y="1378165"/>
                </a:lnTo>
                <a:lnTo>
                  <a:pt x="103948" y="1377371"/>
                </a:lnTo>
                <a:lnTo>
                  <a:pt x="95220" y="1376180"/>
                </a:lnTo>
                <a:lnTo>
                  <a:pt x="86888" y="1373798"/>
                </a:lnTo>
                <a:lnTo>
                  <a:pt x="78160" y="1371814"/>
                </a:lnTo>
                <a:lnTo>
                  <a:pt x="69431" y="1368638"/>
                </a:lnTo>
                <a:lnTo>
                  <a:pt x="61099" y="1365462"/>
                </a:lnTo>
                <a:lnTo>
                  <a:pt x="52371" y="1361095"/>
                </a:lnTo>
                <a:lnTo>
                  <a:pt x="44436" y="1356728"/>
                </a:lnTo>
                <a:lnTo>
                  <a:pt x="42055" y="1345216"/>
                </a:lnTo>
                <a:lnTo>
                  <a:pt x="40072" y="1331719"/>
                </a:lnTo>
                <a:lnTo>
                  <a:pt x="35707" y="1299564"/>
                </a:lnTo>
                <a:lnTo>
                  <a:pt x="31343" y="1261057"/>
                </a:lnTo>
                <a:lnTo>
                  <a:pt x="26979" y="1216992"/>
                </a:lnTo>
                <a:lnTo>
                  <a:pt x="23011" y="1169355"/>
                </a:lnTo>
                <a:lnTo>
                  <a:pt x="19044" y="1119336"/>
                </a:lnTo>
                <a:lnTo>
                  <a:pt x="15076" y="1066935"/>
                </a:lnTo>
                <a:lnTo>
                  <a:pt x="11506" y="1014534"/>
                </a:lnTo>
                <a:lnTo>
                  <a:pt x="8332" y="962927"/>
                </a:lnTo>
                <a:lnTo>
                  <a:pt x="5554" y="912907"/>
                </a:lnTo>
                <a:lnTo>
                  <a:pt x="3571" y="866064"/>
                </a:lnTo>
                <a:lnTo>
                  <a:pt x="1587" y="823587"/>
                </a:lnTo>
                <a:lnTo>
                  <a:pt x="397" y="787065"/>
                </a:lnTo>
                <a:lnTo>
                  <a:pt x="0" y="756101"/>
                </a:lnTo>
                <a:lnTo>
                  <a:pt x="397" y="733870"/>
                </a:lnTo>
                <a:lnTo>
                  <a:pt x="1190" y="725931"/>
                </a:lnTo>
                <a:lnTo>
                  <a:pt x="1587" y="719976"/>
                </a:lnTo>
                <a:lnTo>
                  <a:pt x="2380" y="715212"/>
                </a:lnTo>
                <a:lnTo>
                  <a:pt x="3174" y="710448"/>
                </a:lnTo>
                <a:lnTo>
                  <a:pt x="3967" y="706479"/>
                </a:lnTo>
                <a:lnTo>
                  <a:pt x="4761" y="701715"/>
                </a:lnTo>
                <a:lnTo>
                  <a:pt x="7538" y="692981"/>
                </a:lnTo>
                <a:lnTo>
                  <a:pt x="11506" y="684248"/>
                </a:lnTo>
                <a:lnTo>
                  <a:pt x="16267" y="676308"/>
                </a:lnTo>
                <a:lnTo>
                  <a:pt x="21821" y="668369"/>
                </a:lnTo>
                <a:lnTo>
                  <a:pt x="28169" y="660826"/>
                </a:lnTo>
                <a:lnTo>
                  <a:pt x="34914" y="653681"/>
                </a:lnTo>
                <a:lnTo>
                  <a:pt x="43246" y="646535"/>
                </a:lnTo>
                <a:lnTo>
                  <a:pt x="51577" y="639786"/>
                </a:lnTo>
                <a:lnTo>
                  <a:pt x="60703" y="633038"/>
                </a:lnTo>
                <a:lnTo>
                  <a:pt x="70621" y="626686"/>
                </a:lnTo>
                <a:lnTo>
                  <a:pt x="80540" y="620732"/>
                </a:lnTo>
                <a:lnTo>
                  <a:pt x="91649" y="614777"/>
                </a:lnTo>
                <a:lnTo>
                  <a:pt x="102758" y="609219"/>
                </a:lnTo>
                <a:lnTo>
                  <a:pt x="114661" y="604058"/>
                </a:lnTo>
                <a:lnTo>
                  <a:pt x="126960" y="598898"/>
                </a:lnTo>
                <a:lnTo>
                  <a:pt x="139656" y="594134"/>
                </a:lnTo>
                <a:lnTo>
                  <a:pt x="152352" y="589370"/>
                </a:lnTo>
                <a:lnTo>
                  <a:pt x="165841" y="585004"/>
                </a:lnTo>
                <a:lnTo>
                  <a:pt x="179331" y="580637"/>
                </a:lnTo>
                <a:lnTo>
                  <a:pt x="192820" y="577064"/>
                </a:lnTo>
                <a:lnTo>
                  <a:pt x="220593" y="569124"/>
                </a:lnTo>
                <a:lnTo>
                  <a:pt x="248762" y="562773"/>
                </a:lnTo>
                <a:lnTo>
                  <a:pt x="276931" y="557612"/>
                </a:lnTo>
                <a:lnTo>
                  <a:pt x="305100" y="552451"/>
                </a:lnTo>
                <a:lnTo>
                  <a:pt x="332873" y="548085"/>
                </a:lnTo>
                <a:lnTo>
                  <a:pt x="336047" y="547688"/>
                </a:lnTo>
                <a:lnTo>
                  <a:pt x="339221" y="547688"/>
                </a:lnTo>
                <a:lnTo>
                  <a:pt x="345569" y="548085"/>
                </a:lnTo>
                <a:lnTo>
                  <a:pt x="436027" y="880752"/>
                </a:lnTo>
                <a:lnTo>
                  <a:pt x="438011" y="867652"/>
                </a:lnTo>
                <a:lnTo>
                  <a:pt x="468561" y="639389"/>
                </a:lnTo>
                <a:lnTo>
                  <a:pt x="459832" y="616762"/>
                </a:lnTo>
                <a:lnTo>
                  <a:pt x="477686" y="586988"/>
                </a:lnTo>
                <a:lnTo>
                  <a:pt x="516964" y="586988"/>
                </a:lnTo>
                <a:lnTo>
                  <a:pt x="533231" y="616762"/>
                </a:lnTo>
                <a:lnTo>
                  <a:pt x="525693" y="643359"/>
                </a:lnTo>
                <a:lnTo>
                  <a:pt x="553465" y="884722"/>
                </a:lnTo>
                <a:lnTo>
                  <a:pt x="627260" y="558803"/>
                </a:lnTo>
                <a:lnTo>
                  <a:pt x="635592" y="554833"/>
                </a:lnTo>
                <a:lnTo>
                  <a:pt x="641940" y="551657"/>
                </a:lnTo>
                <a:lnTo>
                  <a:pt x="645908" y="549276"/>
                </a:lnTo>
                <a:lnTo>
                  <a:pt x="646701" y="548482"/>
                </a:lnTo>
                <a:lnTo>
                  <a:pt x="646701" y="548085"/>
                </a:lnTo>
                <a:lnTo>
                  <a:pt x="660191" y="546894"/>
                </a:lnTo>
                <a:lnTo>
                  <a:pt x="674077" y="546100"/>
                </a:lnTo>
                <a:close/>
                <a:moveTo>
                  <a:pt x="496878" y="0"/>
                </a:moveTo>
                <a:lnTo>
                  <a:pt x="512724" y="0"/>
                </a:lnTo>
                <a:lnTo>
                  <a:pt x="528174" y="395"/>
                </a:lnTo>
                <a:lnTo>
                  <a:pt x="542832" y="1978"/>
                </a:lnTo>
                <a:lnTo>
                  <a:pt x="557093" y="4353"/>
                </a:lnTo>
                <a:lnTo>
                  <a:pt x="570563" y="6727"/>
                </a:lnTo>
                <a:lnTo>
                  <a:pt x="583636" y="10289"/>
                </a:lnTo>
                <a:lnTo>
                  <a:pt x="596313" y="13851"/>
                </a:lnTo>
                <a:lnTo>
                  <a:pt x="608197" y="18204"/>
                </a:lnTo>
                <a:lnTo>
                  <a:pt x="619686" y="22953"/>
                </a:lnTo>
                <a:lnTo>
                  <a:pt x="629986" y="27306"/>
                </a:lnTo>
                <a:lnTo>
                  <a:pt x="639890" y="32450"/>
                </a:lnTo>
                <a:lnTo>
                  <a:pt x="649001" y="37595"/>
                </a:lnTo>
                <a:lnTo>
                  <a:pt x="657321" y="42344"/>
                </a:lnTo>
                <a:lnTo>
                  <a:pt x="665244" y="47488"/>
                </a:lnTo>
                <a:lnTo>
                  <a:pt x="672771" y="52237"/>
                </a:lnTo>
                <a:lnTo>
                  <a:pt x="678713" y="56986"/>
                </a:lnTo>
                <a:lnTo>
                  <a:pt x="689805" y="65692"/>
                </a:lnTo>
                <a:lnTo>
                  <a:pt x="697332" y="72420"/>
                </a:lnTo>
                <a:lnTo>
                  <a:pt x="703671" y="78752"/>
                </a:lnTo>
                <a:lnTo>
                  <a:pt x="701690" y="83105"/>
                </a:lnTo>
                <a:lnTo>
                  <a:pt x="698521" y="88249"/>
                </a:lnTo>
                <a:lnTo>
                  <a:pt x="694955" y="94581"/>
                </a:lnTo>
                <a:lnTo>
                  <a:pt x="689805" y="102100"/>
                </a:lnTo>
                <a:lnTo>
                  <a:pt x="683863" y="110015"/>
                </a:lnTo>
                <a:lnTo>
                  <a:pt x="680298" y="114368"/>
                </a:lnTo>
                <a:lnTo>
                  <a:pt x="676336" y="118721"/>
                </a:lnTo>
                <a:lnTo>
                  <a:pt x="671978" y="122283"/>
                </a:lnTo>
                <a:lnTo>
                  <a:pt x="668017" y="126636"/>
                </a:lnTo>
                <a:lnTo>
                  <a:pt x="662867" y="130197"/>
                </a:lnTo>
                <a:lnTo>
                  <a:pt x="657717" y="133759"/>
                </a:lnTo>
                <a:lnTo>
                  <a:pt x="652567" y="136925"/>
                </a:lnTo>
                <a:lnTo>
                  <a:pt x="646624" y="140091"/>
                </a:lnTo>
                <a:lnTo>
                  <a:pt x="640286" y="142465"/>
                </a:lnTo>
                <a:lnTo>
                  <a:pt x="633947" y="144840"/>
                </a:lnTo>
                <a:lnTo>
                  <a:pt x="627213" y="146423"/>
                </a:lnTo>
                <a:lnTo>
                  <a:pt x="619686" y="147610"/>
                </a:lnTo>
                <a:lnTo>
                  <a:pt x="612159" y="148006"/>
                </a:lnTo>
                <a:lnTo>
                  <a:pt x="604236" y="148006"/>
                </a:lnTo>
                <a:lnTo>
                  <a:pt x="595916" y="147214"/>
                </a:lnTo>
                <a:lnTo>
                  <a:pt x="587201" y="146027"/>
                </a:lnTo>
                <a:lnTo>
                  <a:pt x="578486" y="143257"/>
                </a:lnTo>
                <a:lnTo>
                  <a:pt x="568978" y="140487"/>
                </a:lnTo>
                <a:lnTo>
                  <a:pt x="559074" y="136529"/>
                </a:lnTo>
                <a:lnTo>
                  <a:pt x="548774" y="131780"/>
                </a:lnTo>
                <a:lnTo>
                  <a:pt x="537285" y="126240"/>
                </a:lnTo>
                <a:lnTo>
                  <a:pt x="525401" y="121096"/>
                </a:lnTo>
                <a:lnTo>
                  <a:pt x="549566" y="132968"/>
                </a:lnTo>
                <a:lnTo>
                  <a:pt x="573732" y="144840"/>
                </a:lnTo>
                <a:lnTo>
                  <a:pt x="585616" y="149589"/>
                </a:lnTo>
                <a:lnTo>
                  <a:pt x="596313" y="154733"/>
                </a:lnTo>
                <a:lnTo>
                  <a:pt x="607801" y="159482"/>
                </a:lnTo>
                <a:lnTo>
                  <a:pt x="618497" y="163044"/>
                </a:lnTo>
                <a:lnTo>
                  <a:pt x="628401" y="166605"/>
                </a:lnTo>
                <a:lnTo>
                  <a:pt x="637909" y="168584"/>
                </a:lnTo>
                <a:lnTo>
                  <a:pt x="647417" y="170167"/>
                </a:lnTo>
                <a:lnTo>
                  <a:pt x="656132" y="170563"/>
                </a:lnTo>
                <a:lnTo>
                  <a:pt x="660490" y="170563"/>
                </a:lnTo>
                <a:lnTo>
                  <a:pt x="664451" y="170167"/>
                </a:lnTo>
                <a:lnTo>
                  <a:pt x="668413" y="169771"/>
                </a:lnTo>
                <a:lnTo>
                  <a:pt x="671978" y="168584"/>
                </a:lnTo>
                <a:lnTo>
                  <a:pt x="675940" y="167397"/>
                </a:lnTo>
                <a:lnTo>
                  <a:pt x="679505" y="165814"/>
                </a:lnTo>
                <a:lnTo>
                  <a:pt x="682674" y="163835"/>
                </a:lnTo>
                <a:lnTo>
                  <a:pt x="685448" y="161461"/>
                </a:lnTo>
                <a:lnTo>
                  <a:pt x="687032" y="169771"/>
                </a:lnTo>
                <a:lnTo>
                  <a:pt x="687428" y="177686"/>
                </a:lnTo>
                <a:lnTo>
                  <a:pt x="688221" y="193516"/>
                </a:lnTo>
                <a:lnTo>
                  <a:pt x="687824" y="207762"/>
                </a:lnTo>
                <a:lnTo>
                  <a:pt x="687428" y="221613"/>
                </a:lnTo>
                <a:lnTo>
                  <a:pt x="688617" y="220426"/>
                </a:lnTo>
                <a:lnTo>
                  <a:pt x="689805" y="219239"/>
                </a:lnTo>
                <a:lnTo>
                  <a:pt x="690994" y="218051"/>
                </a:lnTo>
                <a:lnTo>
                  <a:pt x="692182" y="218051"/>
                </a:lnTo>
                <a:lnTo>
                  <a:pt x="694163" y="218051"/>
                </a:lnTo>
                <a:lnTo>
                  <a:pt x="695748" y="219634"/>
                </a:lnTo>
                <a:lnTo>
                  <a:pt x="697332" y="221217"/>
                </a:lnTo>
                <a:lnTo>
                  <a:pt x="698917" y="223592"/>
                </a:lnTo>
                <a:lnTo>
                  <a:pt x="700501" y="226758"/>
                </a:lnTo>
                <a:lnTo>
                  <a:pt x="702086" y="229923"/>
                </a:lnTo>
                <a:lnTo>
                  <a:pt x="704463" y="239025"/>
                </a:lnTo>
                <a:lnTo>
                  <a:pt x="706840" y="249315"/>
                </a:lnTo>
                <a:lnTo>
                  <a:pt x="708425" y="261187"/>
                </a:lnTo>
                <a:lnTo>
                  <a:pt x="709217" y="274642"/>
                </a:lnTo>
                <a:lnTo>
                  <a:pt x="709613" y="288888"/>
                </a:lnTo>
                <a:lnTo>
                  <a:pt x="709217" y="302739"/>
                </a:lnTo>
                <a:lnTo>
                  <a:pt x="708425" y="316194"/>
                </a:lnTo>
                <a:lnTo>
                  <a:pt x="706840" y="328066"/>
                </a:lnTo>
                <a:lnTo>
                  <a:pt x="704463" y="338356"/>
                </a:lnTo>
                <a:lnTo>
                  <a:pt x="702086" y="347458"/>
                </a:lnTo>
                <a:lnTo>
                  <a:pt x="700501" y="350623"/>
                </a:lnTo>
                <a:lnTo>
                  <a:pt x="698917" y="353789"/>
                </a:lnTo>
                <a:lnTo>
                  <a:pt x="697332" y="356164"/>
                </a:lnTo>
                <a:lnTo>
                  <a:pt x="695748" y="357747"/>
                </a:lnTo>
                <a:lnTo>
                  <a:pt x="694163" y="358934"/>
                </a:lnTo>
                <a:lnTo>
                  <a:pt x="692182" y="359330"/>
                </a:lnTo>
                <a:lnTo>
                  <a:pt x="690201" y="358934"/>
                </a:lnTo>
                <a:lnTo>
                  <a:pt x="688617" y="357747"/>
                </a:lnTo>
                <a:lnTo>
                  <a:pt x="687032" y="355768"/>
                </a:lnTo>
                <a:lnTo>
                  <a:pt x="685051" y="352998"/>
                </a:lnTo>
                <a:lnTo>
                  <a:pt x="683863" y="349832"/>
                </a:lnTo>
                <a:lnTo>
                  <a:pt x="682278" y="345875"/>
                </a:lnTo>
                <a:lnTo>
                  <a:pt x="679901" y="336773"/>
                </a:lnTo>
                <a:lnTo>
                  <a:pt x="677921" y="349436"/>
                </a:lnTo>
                <a:lnTo>
                  <a:pt x="675940" y="361308"/>
                </a:lnTo>
                <a:lnTo>
                  <a:pt x="673563" y="372785"/>
                </a:lnTo>
                <a:lnTo>
                  <a:pt x="670394" y="384261"/>
                </a:lnTo>
                <a:lnTo>
                  <a:pt x="667224" y="395342"/>
                </a:lnTo>
                <a:lnTo>
                  <a:pt x="663263" y="406027"/>
                </a:lnTo>
                <a:lnTo>
                  <a:pt x="659301" y="416712"/>
                </a:lnTo>
                <a:lnTo>
                  <a:pt x="654944" y="426605"/>
                </a:lnTo>
                <a:lnTo>
                  <a:pt x="649794" y="436499"/>
                </a:lnTo>
                <a:lnTo>
                  <a:pt x="644644" y="445601"/>
                </a:lnTo>
                <a:lnTo>
                  <a:pt x="639494" y="455098"/>
                </a:lnTo>
                <a:lnTo>
                  <a:pt x="633551" y="463804"/>
                </a:lnTo>
                <a:lnTo>
                  <a:pt x="627609" y="471719"/>
                </a:lnTo>
                <a:lnTo>
                  <a:pt x="621270" y="479634"/>
                </a:lnTo>
                <a:lnTo>
                  <a:pt x="614932" y="487153"/>
                </a:lnTo>
                <a:lnTo>
                  <a:pt x="608593" y="494276"/>
                </a:lnTo>
                <a:lnTo>
                  <a:pt x="601859" y="501400"/>
                </a:lnTo>
                <a:lnTo>
                  <a:pt x="594728" y="507731"/>
                </a:lnTo>
                <a:lnTo>
                  <a:pt x="587597" y="513667"/>
                </a:lnTo>
                <a:lnTo>
                  <a:pt x="580863" y="519208"/>
                </a:lnTo>
                <a:lnTo>
                  <a:pt x="573336" y="524748"/>
                </a:lnTo>
                <a:lnTo>
                  <a:pt x="566205" y="529497"/>
                </a:lnTo>
                <a:lnTo>
                  <a:pt x="559074" y="533454"/>
                </a:lnTo>
                <a:lnTo>
                  <a:pt x="551547" y="537807"/>
                </a:lnTo>
                <a:lnTo>
                  <a:pt x="544416" y="540973"/>
                </a:lnTo>
                <a:lnTo>
                  <a:pt x="536493" y="544139"/>
                </a:lnTo>
                <a:lnTo>
                  <a:pt x="529362" y="546514"/>
                </a:lnTo>
                <a:lnTo>
                  <a:pt x="522232" y="548492"/>
                </a:lnTo>
                <a:lnTo>
                  <a:pt x="515101" y="550471"/>
                </a:lnTo>
                <a:lnTo>
                  <a:pt x="507970" y="551658"/>
                </a:lnTo>
                <a:lnTo>
                  <a:pt x="500839" y="552450"/>
                </a:lnTo>
                <a:lnTo>
                  <a:pt x="494105" y="552450"/>
                </a:lnTo>
                <a:lnTo>
                  <a:pt x="488558" y="552450"/>
                </a:lnTo>
                <a:lnTo>
                  <a:pt x="482616" y="551658"/>
                </a:lnTo>
                <a:lnTo>
                  <a:pt x="477070" y="550471"/>
                </a:lnTo>
                <a:lnTo>
                  <a:pt x="470731" y="548492"/>
                </a:lnTo>
                <a:lnTo>
                  <a:pt x="464393" y="546514"/>
                </a:lnTo>
                <a:lnTo>
                  <a:pt x="457658" y="543744"/>
                </a:lnTo>
                <a:lnTo>
                  <a:pt x="450924" y="540578"/>
                </a:lnTo>
                <a:lnTo>
                  <a:pt x="444189" y="537016"/>
                </a:lnTo>
                <a:lnTo>
                  <a:pt x="437454" y="533059"/>
                </a:lnTo>
                <a:lnTo>
                  <a:pt x="430324" y="528310"/>
                </a:lnTo>
                <a:lnTo>
                  <a:pt x="423193" y="523561"/>
                </a:lnTo>
                <a:lnTo>
                  <a:pt x="416458" y="518416"/>
                </a:lnTo>
                <a:lnTo>
                  <a:pt x="409327" y="512480"/>
                </a:lnTo>
                <a:lnTo>
                  <a:pt x="402197" y="506544"/>
                </a:lnTo>
                <a:lnTo>
                  <a:pt x="394670" y="500212"/>
                </a:lnTo>
                <a:lnTo>
                  <a:pt x="387935" y="493485"/>
                </a:lnTo>
                <a:lnTo>
                  <a:pt x="381200" y="486362"/>
                </a:lnTo>
                <a:lnTo>
                  <a:pt x="374070" y="478843"/>
                </a:lnTo>
                <a:lnTo>
                  <a:pt x="367731" y="471324"/>
                </a:lnTo>
                <a:lnTo>
                  <a:pt x="360996" y="463013"/>
                </a:lnTo>
                <a:lnTo>
                  <a:pt x="355054" y="454307"/>
                </a:lnTo>
                <a:lnTo>
                  <a:pt x="348716" y="445996"/>
                </a:lnTo>
                <a:lnTo>
                  <a:pt x="342773" y="436894"/>
                </a:lnTo>
                <a:lnTo>
                  <a:pt x="337227" y="427397"/>
                </a:lnTo>
                <a:lnTo>
                  <a:pt x="331681" y="418295"/>
                </a:lnTo>
                <a:lnTo>
                  <a:pt x="326135" y="408401"/>
                </a:lnTo>
                <a:lnTo>
                  <a:pt x="321777" y="398112"/>
                </a:lnTo>
                <a:lnTo>
                  <a:pt x="317023" y="388219"/>
                </a:lnTo>
                <a:lnTo>
                  <a:pt x="312666" y="377534"/>
                </a:lnTo>
                <a:lnTo>
                  <a:pt x="308704" y="367244"/>
                </a:lnTo>
                <a:lnTo>
                  <a:pt x="305139" y="356164"/>
                </a:lnTo>
                <a:lnTo>
                  <a:pt x="302365" y="344687"/>
                </a:lnTo>
                <a:lnTo>
                  <a:pt x="299592" y="352206"/>
                </a:lnTo>
                <a:lnTo>
                  <a:pt x="298404" y="355372"/>
                </a:lnTo>
                <a:lnTo>
                  <a:pt x="296819" y="357747"/>
                </a:lnTo>
                <a:lnTo>
                  <a:pt x="295631" y="359725"/>
                </a:lnTo>
                <a:lnTo>
                  <a:pt x="294046" y="361704"/>
                </a:lnTo>
                <a:lnTo>
                  <a:pt x="292065" y="362496"/>
                </a:lnTo>
                <a:lnTo>
                  <a:pt x="290877" y="362891"/>
                </a:lnTo>
                <a:lnTo>
                  <a:pt x="288896" y="362496"/>
                </a:lnTo>
                <a:lnTo>
                  <a:pt x="287312" y="361308"/>
                </a:lnTo>
                <a:lnTo>
                  <a:pt x="285331" y="359330"/>
                </a:lnTo>
                <a:lnTo>
                  <a:pt x="284142" y="356955"/>
                </a:lnTo>
                <a:lnTo>
                  <a:pt x="282558" y="354185"/>
                </a:lnTo>
                <a:lnTo>
                  <a:pt x="281369" y="350623"/>
                </a:lnTo>
                <a:lnTo>
                  <a:pt x="278200" y="341917"/>
                </a:lnTo>
                <a:lnTo>
                  <a:pt x="276219" y="331232"/>
                </a:lnTo>
                <a:lnTo>
                  <a:pt x="275031" y="319360"/>
                </a:lnTo>
                <a:lnTo>
                  <a:pt x="273842" y="305905"/>
                </a:lnTo>
                <a:lnTo>
                  <a:pt x="273050" y="292054"/>
                </a:lnTo>
                <a:lnTo>
                  <a:pt x="273842" y="277808"/>
                </a:lnTo>
                <a:lnTo>
                  <a:pt x="275031" y="264353"/>
                </a:lnTo>
                <a:lnTo>
                  <a:pt x="276219" y="252876"/>
                </a:lnTo>
                <a:lnTo>
                  <a:pt x="278200" y="242191"/>
                </a:lnTo>
                <a:lnTo>
                  <a:pt x="281369" y="233485"/>
                </a:lnTo>
                <a:lnTo>
                  <a:pt x="282558" y="229923"/>
                </a:lnTo>
                <a:lnTo>
                  <a:pt x="284142" y="227153"/>
                </a:lnTo>
                <a:lnTo>
                  <a:pt x="285331" y="224383"/>
                </a:lnTo>
                <a:lnTo>
                  <a:pt x="287312" y="222800"/>
                </a:lnTo>
                <a:lnTo>
                  <a:pt x="288896" y="221613"/>
                </a:lnTo>
                <a:lnTo>
                  <a:pt x="290877" y="221613"/>
                </a:lnTo>
                <a:lnTo>
                  <a:pt x="291669" y="221613"/>
                </a:lnTo>
                <a:lnTo>
                  <a:pt x="292462" y="222009"/>
                </a:lnTo>
                <a:lnTo>
                  <a:pt x="292858" y="212907"/>
                </a:lnTo>
                <a:lnTo>
                  <a:pt x="294046" y="203805"/>
                </a:lnTo>
                <a:lnTo>
                  <a:pt x="294839" y="195099"/>
                </a:lnTo>
                <a:lnTo>
                  <a:pt x="296423" y="187579"/>
                </a:lnTo>
                <a:lnTo>
                  <a:pt x="295631" y="177290"/>
                </a:lnTo>
                <a:lnTo>
                  <a:pt x="295235" y="168188"/>
                </a:lnTo>
                <a:lnTo>
                  <a:pt x="295235" y="159482"/>
                </a:lnTo>
                <a:lnTo>
                  <a:pt x="295235" y="151567"/>
                </a:lnTo>
                <a:lnTo>
                  <a:pt x="296027" y="143257"/>
                </a:lnTo>
                <a:lnTo>
                  <a:pt x="297215" y="136134"/>
                </a:lnTo>
                <a:lnTo>
                  <a:pt x="298800" y="129406"/>
                </a:lnTo>
                <a:lnTo>
                  <a:pt x="300781" y="122678"/>
                </a:lnTo>
                <a:lnTo>
                  <a:pt x="302762" y="116742"/>
                </a:lnTo>
                <a:lnTo>
                  <a:pt x="305139" y="111598"/>
                </a:lnTo>
                <a:lnTo>
                  <a:pt x="308308" y="106849"/>
                </a:lnTo>
                <a:lnTo>
                  <a:pt x="311477" y="102100"/>
                </a:lnTo>
                <a:lnTo>
                  <a:pt x="315042" y="98143"/>
                </a:lnTo>
                <a:lnTo>
                  <a:pt x="318608" y="94185"/>
                </a:lnTo>
                <a:lnTo>
                  <a:pt x="322569" y="91019"/>
                </a:lnTo>
                <a:lnTo>
                  <a:pt x="326927" y="87458"/>
                </a:lnTo>
                <a:lnTo>
                  <a:pt x="307912" y="87854"/>
                </a:lnTo>
                <a:lnTo>
                  <a:pt x="292858" y="88249"/>
                </a:lnTo>
                <a:lnTo>
                  <a:pt x="279785" y="89041"/>
                </a:lnTo>
                <a:lnTo>
                  <a:pt x="284539" y="87062"/>
                </a:lnTo>
                <a:lnTo>
                  <a:pt x="288896" y="84688"/>
                </a:lnTo>
                <a:lnTo>
                  <a:pt x="298008" y="78752"/>
                </a:lnTo>
                <a:lnTo>
                  <a:pt x="307515" y="72024"/>
                </a:lnTo>
                <a:lnTo>
                  <a:pt x="316231" y="65296"/>
                </a:lnTo>
                <a:lnTo>
                  <a:pt x="333662" y="52237"/>
                </a:lnTo>
                <a:lnTo>
                  <a:pt x="341981" y="46697"/>
                </a:lnTo>
                <a:lnTo>
                  <a:pt x="349508" y="41948"/>
                </a:lnTo>
                <a:lnTo>
                  <a:pt x="359412" y="37199"/>
                </a:lnTo>
                <a:lnTo>
                  <a:pt x="369712" y="32450"/>
                </a:lnTo>
                <a:lnTo>
                  <a:pt x="379220" y="27701"/>
                </a:lnTo>
                <a:lnTo>
                  <a:pt x="389520" y="24140"/>
                </a:lnTo>
                <a:lnTo>
                  <a:pt x="399027" y="20182"/>
                </a:lnTo>
                <a:lnTo>
                  <a:pt x="408139" y="17016"/>
                </a:lnTo>
                <a:lnTo>
                  <a:pt x="418043" y="13851"/>
                </a:lnTo>
                <a:lnTo>
                  <a:pt x="427154" y="11476"/>
                </a:lnTo>
                <a:lnTo>
                  <a:pt x="436662" y="8706"/>
                </a:lnTo>
                <a:lnTo>
                  <a:pt x="445377" y="6727"/>
                </a:lnTo>
                <a:lnTo>
                  <a:pt x="454093" y="5144"/>
                </a:lnTo>
                <a:lnTo>
                  <a:pt x="463204" y="3957"/>
                </a:lnTo>
                <a:lnTo>
                  <a:pt x="480239" y="1187"/>
                </a:lnTo>
                <a:lnTo>
                  <a:pt x="49687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19872" y="2216460"/>
            <a:ext cx="5472608" cy="743024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blipFill>
                  <a:blip r:embed="rId1"/>
                  <a:stretch>
                    <a:fillRect/>
                  </a:stretch>
                </a:blipFill>
              </a:rPr>
              <a:t>工作不足之处</a:t>
            </a:r>
            <a:endParaRPr lang="zh-CN" altLang="en-US" sz="32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419872" y="2931790"/>
            <a:ext cx="5472608" cy="36004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tint val="75000"/>
                    <a:alpha val="76000"/>
                  </a:schemeClr>
                </a:solidFill>
              </a:rPr>
              <a:t>请在</a:t>
            </a:r>
            <a:r>
              <a:rPr lang="zh-CN" altLang="en-US" dirty="0" smtClean="0">
                <a:solidFill>
                  <a:schemeClr val="tx1">
                    <a:tint val="75000"/>
                    <a:alpha val="76000"/>
                  </a:schemeClr>
                </a:solidFill>
              </a:rPr>
              <a:t>此处输入您的副标题，建议用微软雅黑</a:t>
            </a:r>
            <a:endParaRPr lang="zh-CN" altLang="en-US" dirty="0" smtClean="0">
              <a:solidFill>
                <a:schemeClr val="tx1">
                  <a:tint val="75000"/>
                  <a:alpha val="76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47664" y="1923678"/>
            <a:ext cx="1296144" cy="12961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  <a:endParaRPr lang="en-US" altLang="zh-CN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18792" y="1707654"/>
            <a:ext cx="576064" cy="57606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23840" y="2407788"/>
            <a:ext cx="180000" cy="1800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899592" y="1743658"/>
            <a:ext cx="1080120" cy="1080120"/>
          </a:xfrm>
          <a:prstGeom prst="ellipse">
            <a:avLst/>
          </a:prstGeom>
          <a:solidFill>
            <a:srgbClr val="B77C11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99592" y="3111810"/>
            <a:ext cx="1080120" cy="1080120"/>
          </a:xfrm>
          <a:prstGeom prst="ellipse">
            <a:avLst/>
          </a:prstGeom>
          <a:solidFill>
            <a:srgbClr val="B77C11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899592" y="1203598"/>
            <a:ext cx="1080120" cy="108012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alpha val="94000"/>
                  </a:schemeClr>
                </a:solidFill>
              </a:rPr>
              <a:t>标题</a:t>
            </a:r>
            <a:endParaRPr lang="zh-CN" altLang="en-US" b="1" dirty="0" smtClean="0">
              <a:solidFill>
                <a:schemeClr val="tx1">
                  <a:alpha val="94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899592" y="2427734"/>
            <a:ext cx="1080120" cy="108012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alpha val="94000"/>
                  </a:schemeClr>
                </a:solidFill>
              </a:rPr>
              <a:t>标题</a:t>
            </a:r>
            <a:endParaRPr lang="zh-CN" altLang="en-US" b="1" dirty="0">
              <a:solidFill>
                <a:schemeClr val="tx1">
                  <a:alpha val="94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899592" y="3651870"/>
            <a:ext cx="1080120" cy="108012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alpha val="94000"/>
                  </a:schemeClr>
                </a:solidFill>
              </a:rPr>
              <a:t>标题</a:t>
            </a:r>
            <a:endParaRPr lang="zh-CN" altLang="en-US" b="1" dirty="0">
              <a:solidFill>
                <a:schemeClr val="tx1">
                  <a:alpha val="94000"/>
                </a:schemeClr>
              </a:solidFill>
            </a:endParaRPr>
          </a:p>
        </p:txBody>
      </p:sp>
      <p:sp>
        <p:nvSpPr>
          <p:cNvPr id="8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blipFill>
                  <a:blip r:embed="rId1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9" name="MH_Desc_1"/>
          <p:cNvSpPr txBox="1"/>
          <p:nvPr>
            <p:custDataLst>
              <p:tags r:id="rId3"/>
            </p:custDataLst>
          </p:nvPr>
        </p:nvSpPr>
        <p:spPr>
          <a:xfrm>
            <a:off x="2164904" y="1289454"/>
            <a:ext cx="4968552" cy="908407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en-US" altLang="zh-CN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Desc_1"/>
          <p:cNvSpPr txBox="1"/>
          <p:nvPr>
            <p:custDataLst>
              <p:tags r:id="rId4"/>
            </p:custDataLst>
          </p:nvPr>
        </p:nvSpPr>
        <p:spPr>
          <a:xfrm>
            <a:off x="2164904" y="2513590"/>
            <a:ext cx="4968552" cy="908407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en-US" altLang="zh-CN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Desc_1"/>
          <p:cNvSpPr txBox="1"/>
          <p:nvPr>
            <p:custDataLst>
              <p:tags r:id="rId5"/>
            </p:custDataLst>
          </p:nvPr>
        </p:nvSpPr>
        <p:spPr>
          <a:xfrm>
            <a:off x="2164904" y="3737726"/>
            <a:ext cx="4968552" cy="908407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en-US" altLang="zh-CN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8932"/>
            <a:ext cx="1671827" cy="35045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5" y="1491629"/>
            <a:ext cx="3063741" cy="36518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91880" y="1635646"/>
            <a:ext cx="2592288" cy="43204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>
                    <a:alpha val="84000"/>
                  </a:schemeClr>
                </a:solidFill>
              </a:rPr>
              <a:t>您</a:t>
            </a:r>
            <a:r>
              <a:rPr lang="zh-CN" altLang="en-US" b="1" dirty="0" smtClean="0">
                <a:solidFill>
                  <a:schemeClr val="bg1">
                    <a:alpha val="84000"/>
                  </a:schemeClr>
                </a:solidFill>
              </a:rPr>
              <a:t>的标题</a:t>
            </a:r>
            <a:endParaRPr lang="zh-CN" altLang="en-US" b="1" dirty="0" smtClean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5" name="MH_Text_1"/>
          <p:cNvSpPr/>
          <p:nvPr>
            <p:custDataLst>
              <p:tags r:id="rId3"/>
            </p:custDataLst>
          </p:nvPr>
        </p:nvSpPr>
        <p:spPr>
          <a:xfrm>
            <a:off x="3491880" y="2139702"/>
            <a:ext cx="5040560" cy="4214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</a:t>
            </a:r>
            <a:r>
              <a:rPr lang="zh-CN" altLang="en-US" sz="16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sym typeface="Arial" panose="020B0604020202020204" pitchFamily="34" charset="0"/>
              </a:rPr>
              <a:t>黑体</a:t>
            </a:r>
            <a:endParaRPr lang="zh-CN" altLang="en-US" sz="16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1880" y="2715766"/>
            <a:ext cx="2592288" cy="43204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>
                    <a:alpha val="84000"/>
                  </a:schemeClr>
                </a:solidFill>
              </a:rPr>
              <a:t>您</a:t>
            </a:r>
            <a:r>
              <a:rPr lang="zh-CN" altLang="en-US" b="1" dirty="0" smtClean="0">
                <a:solidFill>
                  <a:schemeClr val="bg1">
                    <a:alpha val="84000"/>
                  </a:schemeClr>
                </a:solidFill>
              </a:rPr>
              <a:t>的标题</a:t>
            </a:r>
            <a:endParaRPr lang="zh-CN" altLang="en-US" b="1" dirty="0" smtClean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7" name="MH_Text_1"/>
          <p:cNvSpPr/>
          <p:nvPr>
            <p:custDataLst>
              <p:tags r:id="rId4"/>
            </p:custDataLst>
          </p:nvPr>
        </p:nvSpPr>
        <p:spPr>
          <a:xfrm>
            <a:off x="3491880" y="3219822"/>
            <a:ext cx="5040560" cy="4214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</a:t>
            </a:r>
            <a:r>
              <a:rPr lang="zh-CN" altLang="en-US" sz="16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sym typeface="Arial" panose="020B0604020202020204" pitchFamily="34" charset="0"/>
              </a:rPr>
              <a:t>黑体</a:t>
            </a:r>
            <a:endParaRPr lang="zh-CN" altLang="en-US" sz="16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3795886"/>
            <a:ext cx="2592288" cy="43204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>
                    <a:alpha val="84000"/>
                  </a:schemeClr>
                </a:solidFill>
              </a:rPr>
              <a:t>您</a:t>
            </a:r>
            <a:r>
              <a:rPr lang="zh-CN" altLang="en-US" b="1" dirty="0" smtClean="0">
                <a:solidFill>
                  <a:schemeClr val="bg1">
                    <a:alpha val="84000"/>
                  </a:schemeClr>
                </a:solidFill>
              </a:rPr>
              <a:t>的标题</a:t>
            </a:r>
            <a:endParaRPr lang="zh-CN" altLang="en-US" b="1" dirty="0" smtClean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9" name="MH_Text_1"/>
          <p:cNvSpPr/>
          <p:nvPr>
            <p:custDataLst>
              <p:tags r:id="rId5"/>
            </p:custDataLst>
          </p:nvPr>
        </p:nvSpPr>
        <p:spPr>
          <a:xfrm>
            <a:off x="3491880" y="4299942"/>
            <a:ext cx="5040560" cy="4214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</a:t>
            </a:r>
            <a:r>
              <a:rPr lang="zh-CN" altLang="en-US" sz="16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sym typeface="Arial" panose="020B0604020202020204" pitchFamily="34" charset="0"/>
              </a:rPr>
              <a:t>黑体</a:t>
            </a:r>
            <a:endParaRPr lang="zh-CN" altLang="en-US" sz="16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844866" y="1274771"/>
            <a:ext cx="1837644" cy="1584176"/>
          </a:xfrm>
          <a:prstGeom prst="hexagon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72" r="-265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719572" y="1166759"/>
            <a:ext cx="2088232" cy="1800200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>
            <a:off x="3653178" y="1274771"/>
            <a:ext cx="1837644" cy="1584176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2" r="-230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>
            <a:off x="3527884" y="1166759"/>
            <a:ext cx="2088232" cy="1800200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>
            <a:off x="6461490" y="1274771"/>
            <a:ext cx="1837644" cy="1584176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856" r="-46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6336196" y="1166759"/>
            <a:ext cx="2088232" cy="1800200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blipFill>
                  <a:blip r:embed="rId4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9" name="MH_Desc_1"/>
          <p:cNvSpPr txBox="1"/>
          <p:nvPr>
            <p:custDataLst>
              <p:tags r:id="rId5"/>
            </p:custDataLst>
          </p:nvPr>
        </p:nvSpPr>
        <p:spPr>
          <a:xfrm>
            <a:off x="611560" y="3536844"/>
            <a:ext cx="7632848" cy="1267154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sz="1600" dirty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此处输入您的内容，建议微软雅黑或者黑体，本模版所有图形线条及其相应素材均可编辑、更改颜色。</a:t>
            </a:r>
            <a:endParaRPr lang="en-US" altLang="zh-CN" sz="1600" dirty="0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9612" y="303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blipFill>
                  <a:blip r:embed="rId4"/>
                  <a:stretch>
                    <a:fillRect/>
                  </a:stretch>
                </a:blipFill>
              </a:rPr>
              <a:t>文本</a:t>
            </a:r>
            <a:endParaRPr lang="zh-CN" altLang="en-US" b="1" dirty="0" smtClean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7924" y="303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blipFill>
                  <a:blip r:embed="rId4"/>
                  <a:stretch>
                    <a:fillRect/>
                  </a:stretch>
                </a:blipFill>
              </a:rPr>
              <a:t>文本</a:t>
            </a:r>
            <a:endParaRPr lang="zh-CN" altLang="en-US" b="1" dirty="0" smtClean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96236" y="303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blipFill>
                  <a:blip r:embed="rId4"/>
                  <a:stretch>
                    <a:fillRect/>
                  </a:stretch>
                </a:blipFill>
              </a:rPr>
              <a:t>文本</a:t>
            </a:r>
            <a:endParaRPr lang="zh-CN" altLang="en-US" b="1" dirty="0" smtClean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19872" y="2216460"/>
            <a:ext cx="5472608" cy="74302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blipFill>
                  <a:blip r:embed="rId1"/>
                  <a:stretch>
                    <a:fillRect/>
                  </a:stretch>
                </a:blipFill>
              </a:rPr>
              <a:t>下月工作计划</a:t>
            </a:r>
            <a:endParaRPr lang="zh-CN" altLang="en-US" sz="3200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419872" y="2931790"/>
            <a:ext cx="5472608" cy="36004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tint val="75000"/>
                    <a:alpha val="75000"/>
                  </a:schemeClr>
                </a:solidFill>
              </a:rPr>
              <a:t>请在</a:t>
            </a:r>
            <a:r>
              <a:rPr lang="zh-CN" altLang="en-US" dirty="0" smtClean="0">
                <a:solidFill>
                  <a:schemeClr val="tx1">
                    <a:tint val="75000"/>
                    <a:alpha val="75000"/>
                  </a:schemeClr>
                </a:solidFill>
              </a:rPr>
              <a:t>此处输入您的副标题，建议用微软雅黑</a:t>
            </a:r>
            <a:endParaRPr lang="zh-CN" altLang="en-US" dirty="0" smtClean="0">
              <a:solidFill>
                <a:schemeClr val="tx1">
                  <a:tint val="75000"/>
                  <a:alpha val="75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47664" y="1923678"/>
            <a:ext cx="1296144" cy="12961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bg1">
                    <a:alpha val="96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en-US" altLang="zh-CN" sz="4000" dirty="0" smtClean="0">
              <a:solidFill>
                <a:schemeClr val="bg1">
                  <a:alpha val="96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18792" y="1707654"/>
            <a:ext cx="576064" cy="57606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23840" y="2407788"/>
            <a:ext cx="180000" cy="1800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43608" y="1347614"/>
            <a:ext cx="1368152" cy="1368152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43608" y="3172792"/>
            <a:ext cx="1368152" cy="1368152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899592" y="2931790"/>
            <a:ext cx="7344816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Shape"/>
          <p:cNvSpPr/>
          <p:nvPr/>
        </p:nvSpPr>
        <p:spPr>
          <a:xfrm>
            <a:off x="1484725" y="3564732"/>
            <a:ext cx="485919" cy="584271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1436523" y="1739554"/>
            <a:ext cx="582323" cy="584271"/>
          </a:xfrm>
          <a:custGeom>
            <a:avLst/>
            <a:gdLst>
              <a:gd name="T0" fmla="*/ 29924 w 3851276"/>
              <a:gd name="T1" fmla="*/ 1836816 h 3867150"/>
              <a:gd name="T2" fmla="*/ 1133881 w 3851276"/>
              <a:gd name="T3" fmla="*/ 1627701 h 3867150"/>
              <a:gd name="T4" fmla="*/ 1266953 w 3851276"/>
              <a:gd name="T5" fmla="*/ 1549037 h 3867150"/>
              <a:gd name="T6" fmla="*/ 1451061 w 3851276"/>
              <a:gd name="T7" fmla="*/ 1469122 h 3867150"/>
              <a:gd name="T8" fmla="*/ 1477049 w 3851276"/>
              <a:gd name="T9" fmla="*/ 1373568 h 3867150"/>
              <a:gd name="T10" fmla="*/ 1663505 w 3851276"/>
              <a:gd name="T11" fmla="*/ 1293653 h 3867150"/>
              <a:gd name="T12" fmla="*/ 1436814 w 3851276"/>
              <a:gd name="T13" fmla="*/ 1552947 h 3867150"/>
              <a:gd name="T14" fmla="*/ 1777790 w 3851276"/>
              <a:gd name="T15" fmla="*/ 1204199 h 3867150"/>
              <a:gd name="T16" fmla="*/ 659695 w 3851276"/>
              <a:gd name="T17" fmla="*/ 1139353 h 3867150"/>
              <a:gd name="T18" fmla="*/ 1690119 w 3851276"/>
              <a:gd name="T19" fmla="*/ 1091755 h 3867150"/>
              <a:gd name="T20" fmla="*/ 556723 w 3851276"/>
              <a:gd name="T21" fmla="*/ 919923 h 3867150"/>
              <a:gd name="T22" fmla="*/ 522816 w 3851276"/>
              <a:gd name="T23" fmla="*/ 1028232 h 3867150"/>
              <a:gd name="T24" fmla="*/ 1814580 w 3851276"/>
              <a:gd name="T25" fmla="*/ 949753 h 3867150"/>
              <a:gd name="T26" fmla="*/ 1617791 w 3851276"/>
              <a:gd name="T27" fmla="*/ 1088470 h 3867150"/>
              <a:gd name="T28" fmla="*/ 710010 w 3851276"/>
              <a:gd name="T29" fmla="*/ 948211 h 3867150"/>
              <a:gd name="T30" fmla="*/ 652039 w 3851276"/>
              <a:gd name="T31" fmla="*/ 1063553 h 3867150"/>
              <a:gd name="T32" fmla="*/ 630788 w 3851276"/>
              <a:gd name="T33" fmla="*/ 1256414 h 3867150"/>
              <a:gd name="T34" fmla="*/ 504690 w 3851276"/>
              <a:gd name="T35" fmla="*/ 1179832 h 3867150"/>
              <a:gd name="T36" fmla="*/ 450001 w 3851276"/>
              <a:gd name="T37" fmla="*/ 1011508 h 3867150"/>
              <a:gd name="T38" fmla="*/ 503698 w 3851276"/>
              <a:gd name="T39" fmla="*/ 747004 h 3867150"/>
              <a:gd name="T40" fmla="*/ 248093 w 3851276"/>
              <a:gd name="T41" fmla="*/ 1036554 h 3867150"/>
              <a:gd name="T42" fmla="*/ 434514 w 3851276"/>
              <a:gd name="T43" fmla="*/ 1372094 h 3867150"/>
              <a:gd name="T44" fmla="*/ 811427 w 3851276"/>
              <a:gd name="T45" fmla="*/ 1312807 h 3867150"/>
              <a:gd name="T46" fmla="*/ 884837 w 3851276"/>
              <a:gd name="T47" fmla="*/ 934562 h 3867150"/>
              <a:gd name="T48" fmla="*/ 1706401 w 3851276"/>
              <a:gd name="T49" fmla="*/ 671693 h 3867150"/>
              <a:gd name="T50" fmla="*/ 1700139 w 3851276"/>
              <a:gd name="T51" fmla="*/ 636818 h 3867150"/>
              <a:gd name="T52" fmla="*/ 991430 w 3851276"/>
              <a:gd name="T53" fmla="*/ 909846 h 3867150"/>
              <a:gd name="T54" fmla="*/ 880141 w 3851276"/>
              <a:gd name="T55" fmla="*/ 1396184 h 3867150"/>
              <a:gd name="T56" fmla="*/ 433418 w 3851276"/>
              <a:gd name="T57" fmla="*/ 1488008 h 3867150"/>
              <a:gd name="T58" fmla="*/ 142125 w 3851276"/>
              <a:gd name="T59" fmla="*/ 1014810 h 3867150"/>
              <a:gd name="T60" fmla="*/ 468637 w 3851276"/>
              <a:gd name="T61" fmla="*/ 644543 h 3867150"/>
              <a:gd name="T62" fmla="*/ 1609181 w 3851276"/>
              <a:gd name="T63" fmla="*/ 590683 h 3867150"/>
              <a:gd name="T64" fmla="*/ 1621392 w 3851276"/>
              <a:gd name="T65" fmla="*/ 399888 h 3867150"/>
              <a:gd name="T66" fmla="*/ 1800177 w 3851276"/>
              <a:gd name="T67" fmla="*/ 613985 h 3867150"/>
              <a:gd name="T68" fmla="*/ 1590864 w 3851276"/>
              <a:gd name="T69" fmla="*/ 545956 h 3867150"/>
              <a:gd name="T70" fmla="*/ 1297011 w 3851276"/>
              <a:gd name="T71" fmla="*/ 473078 h 3867150"/>
              <a:gd name="T72" fmla="*/ 864608 w 3851276"/>
              <a:gd name="T73" fmla="*/ 229267 h 3867150"/>
              <a:gd name="T74" fmla="*/ 1442763 w 3851276"/>
              <a:gd name="T75" fmla="*/ 157484 h 3867150"/>
              <a:gd name="T76" fmla="*/ 1798768 w 3851276"/>
              <a:gd name="T77" fmla="*/ 541576 h 3867150"/>
              <a:gd name="T78" fmla="*/ 1560805 w 3851276"/>
              <a:gd name="T79" fmla="*/ 211751 h 3867150"/>
              <a:gd name="T80" fmla="*/ 559326 w 3851276"/>
              <a:gd name="T81" fmla="*/ 205496 h 3867150"/>
              <a:gd name="T82" fmla="*/ 527233 w 3851276"/>
              <a:gd name="T83" fmla="*/ 319660 h 3867150"/>
              <a:gd name="T84" fmla="*/ 1297481 w 3851276"/>
              <a:gd name="T85" fmla="*/ 182350 h 3867150"/>
              <a:gd name="T86" fmla="*/ 1292001 w 3851276"/>
              <a:gd name="T87" fmla="*/ 93208 h 3867150"/>
              <a:gd name="T88" fmla="*/ 619600 w 3851276"/>
              <a:gd name="T89" fmla="*/ 270241 h 3867150"/>
              <a:gd name="T90" fmla="*/ 1207932 w 3851276"/>
              <a:gd name="T91" fmla="*/ 190482 h 3867150"/>
              <a:gd name="T92" fmla="*/ 994391 w 3851276"/>
              <a:gd name="T93" fmla="*/ 47699 h 3867150"/>
              <a:gd name="T94" fmla="*/ 1076896 w 3851276"/>
              <a:gd name="T95" fmla="*/ 156 h 3867150"/>
              <a:gd name="T96" fmla="*/ 1557987 w 3851276"/>
              <a:gd name="T97" fmla="*/ 165616 h 3867150"/>
              <a:gd name="T98" fmla="*/ 1856380 w 3851276"/>
              <a:gd name="T99" fmla="*/ 577390 h 3867150"/>
              <a:gd name="T100" fmla="*/ 1862486 w 3851276"/>
              <a:gd name="T101" fmla="*/ 1085812 h 3867150"/>
              <a:gd name="T102" fmla="*/ 1574426 w 3851276"/>
              <a:gd name="T103" fmla="*/ 1504779 h 3867150"/>
              <a:gd name="T104" fmla="*/ 1097560 w 3851276"/>
              <a:gd name="T105" fmla="*/ 1681812 h 3867150"/>
              <a:gd name="T106" fmla="*/ 735607 w 3851276"/>
              <a:gd name="T107" fmla="*/ 1578126 h 3867150"/>
              <a:gd name="T108" fmla="*/ 900928 w 3851276"/>
              <a:gd name="T109" fmla="*/ 1563268 h 3867150"/>
              <a:gd name="T110" fmla="*/ 1048403 w 3851276"/>
              <a:gd name="T111" fmla="*/ 1320865 h 3867150"/>
              <a:gd name="T112" fmla="*/ 1176777 w 3851276"/>
              <a:gd name="T113" fmla="*/ 1222183 h 3867150"/>
              <a:gd name="T114" fmla="*/ 1043706 w 3851276"/>
              <a:gd name="T115" fmla="*/ 813381 h 3867150"/>
              <a:gd name="T116" fmla="*/ 633533 w 3851276"/>
              <a:gd name="T117" fmla="*/ 505138 h 3867150"/>
              <a:gd name="T118" fmla="*/ 477292 w 3851276"/>
              <a:gd name="T119" fmla="*/ 525312 h 3867150"/>
              <a:gd name="T120" fmla="*/ 324495 w 3851276"/>
              <a:gd name="T121" fmla="*/ 560812 h 3867150"/>
              <a:gd name="T122" fmla="*/ 355649 w 3851276"/>
              <a:gd name="T123" fmla="*/ 373771 h 3867150"/>
              <a:gd name="T124" fmla="*/ 752828 w 3851276"/>
              <a:gd name="T125" fmla="*/ 56144 h 38671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51276" h="3867150">
                <a:moveTo>
                  <a:pt x="40010" y="3597275"/>
                </a:moveTo>
                <a:lnTo>
                  <a:pt x="414338" y="3827016"/>
                </a:lnTo>
                <a:lnTo>
                  <a:pt x="407017" y="3831441"/>
                </a:lnTo>
                <a:lnTo>
                  <a:pt x="399696" y="3835865"/>
                </a:lnTo>
                <a:lnTo>
                  <a:pt x="392056" y="3839657"/>
                </a:lnTo>
                <a:lnTo>
                  <a:pt x="384417" y="3843449"/>
                </a:lnTo>
                <a:lnTo>
                  <a:pt x="376459" y="3846925"/>
                </a:lnTo>
                <a:lnTo>
                  <a:pt x="368820" y="3850401"/>
                </a:lnTo>
                <a:lnTo>
                  <a:pt x="360544" y="3853246"/>
                </a:lnTo>
                <a:lnTo>
                  <a:pt x="352586" y="3855774"/>
                </a:lnTo>
                <a:lnTo>
                  <a:pt x="344310" y="3858302"/>
                </a:lnTo>
                <a:lnTo>
                  <a:pt x="336671" y="3860514"/>
                </a:lnTo>
                <a:lnTo>
                  <a:pt x="328395" y="3862094"/>
                </a:lnTo>
                <a:lnTo>
                  <a:pt x="319801" y="3863674"/>
                </a:lnTo>
                <a:lnTo>
                  <a:pt x="311525" y="3864938"/>
                </a:lnTo>
                <a:lnTo>
                  <a:pt x="302931" y="3866202"/>
                </a:lnTo>
                <a:lnTo>
                  <a:pt x="294655" y="3866834"/>
                </a:lnTo>
                <a:lnTo>
                  <a:pt x="286060" y="3867150"/>
                </a:lnTo>
                <a:lnTo>
                  <a:pt x="277466" y="3867150"/>
                </a:lnTo>
                <a:lnTo>
                  <a:pt x="268872" y="3866834"/>
                </a:lnTo>
                <a:lnTo>
                  <a:pt x="260596" y="3866518"/>
                </a:lnTo>
                <a:lnTo>
                  <a:pt x="252002" y="3865254"/>
                </a:lnTo>
                <a:lnTo>
                  <a:pt x="243407" y="3864306"/>
                </a:lnTo>
                <a:lnTo>
                  <a:pt x="234813" y="3862726"/>
                </a:lnTo>
                <a:lnTo>
                  <a:pt x="226537" y="3861146"/>
                </a:lnTo>
                <a:lnTo>
                  <a:pt x="217943" y="3859250"/>
                </a:lnTo>
                <a:lnTo>
                  <a:pt x="209667" y="3856722"/>
                </a:lnTo>
                <a:lnTo>
                  <a:pt x="201391" y="3853878"/>
                </a:lnTo>
                <a:lnTo>
                  <a:pt x="193115" y="3851033"/>
                </a:lnTo>
                <a:lnTo>
                  <a:pt x="184839" y="3847557"/>
                </a:lnTo>
                <a:lnTo>
                  <a:pt x="176563" y="3844081"/>
                </a:lnTo>
                <a:lnTo>
                  <a:pt x="168605" y="3839973"/>
                </a:lnTo>
                <a:lnTo>
                  <a:pt x="160648" y="3835865"/>
                </a:lnTo>
                <a:lnTo>
                  <a:pt x="152690" y="3831125"/>
                </a:lnTo>
                <a:lnTo>
                  <a:pt x="145051" y="3826384"/>
                </a:lnTo>
                <a:lnTo>
                  <a:pt x="137411" y="3821012"/>
                </a:lnTo>
                <a:lnTo>
                  <a:pt x="130409" y="3815956"/>
                </a:lnTo>
                <a:lnTo>
                  <a:pt x="123406" y="3810268"/>
                </a:lnTo>
                <a:lnTo>
                  <a:pt x="117040" y="3804264"/>
                </a:lnTo>
                <a:lnTo>
                  <a:pt x="110355" y="3798575"/>
                </a:lnTo>
                <a:lnTo>
                  <a:pt x="104307" y="3792255"/>
                </a:lnTo>
                <a:lnTo>
                  <a:pt x="98260" y="3785619"/>
                </a:lnTo>
                <a:lnTo>
                  <a:pt x="92848" y="3778983"/>
                </a:lnTo>
                <a:lnTo>
                  <a:pt x="87437" y="3772346"/>
                </a:lnTo>
                <a:lnTo>
                  <a:pt x="82344" y="3765710"/>
                </a:lnTo>
                <a:lnTo>
                  <a:pt x="77570" y="3758442"/>
                </a:lnTo>
                <a:lnTo>
                  <a:pt x="72795" y="3751173"/>
                </a:lnTo>
                <a:lnTo>
                  <a:pt x="68657" y="3743905"/>
                </a:lnTo>
                <a:lnTo>
                  <a:pt x="64519" y="3736321"/>
                </a:lnTo>
                <a:lnTo>
                  <a:pt x="60699" y="3728736"/>
                </a:lnTo>
                <a:lnTo>
                  <a:pt x="57516" y="3721152"/>
                </a:lnTo>
                <a:lnTo>
                  <a:pt x="54015" y="3713252"/>
                </a:lnTo>
                <a:lnTo>
                  <a:pt x="51469" y="3705668"/>
                </a:lnTo>
                <a:lnTo>
                  <a:pt x="48922" y="3697451"/>
                </a:lnTo>
                <a:lnTo>
                  <a:pt x="46376" y="3689551"/>
                </a:lnTo>
                <a:lnTo>
                  <a:pt x="44148" y="3681335"/>
                </a:lnTo>
                <a:lnTo>
                  <a:pt x="42556" y="3673118"/>
                </a:lnTo>
                <a:lnTo>
                  <a:pt x="41283" y="3664586"/>
                </a:lnTo>
                <a:lnTo>
                  <a:pt x="40010" y="3656370"/>
                </a:lnTo>
                <a:lnTo>
                  <a:pt x="38736" y="3648153"/>
                </a:lnTo>
                <a:lnTo>
                  <a:pt x="38100" y="3639621"/>
                </a:lnTo>
                <a:lnTo>
                  <a:pt x="38100" y="3631089"/>
                </a:lnTo>
                <a:lnTo>
                  <a:pt x="38100" y="3622556"/>
                </a:lnTo>
                <a:lnTo>
                  <a:pt x="38100" y="3614340"/>
                </a:lnTo>
                <a:lnTo>
                  <a:pt x="38736" y="3605807"/>
                </a:lnTo>
                <a:lnTo>
                  <a:pt x="40010" y="3597275"/>
                </a:lnTo>
                <a:close/>
                <a:moveTo>
                  <a:pt x="282694" y="3070225"/>
                </a:moveTo>
                <a:lnTo>
                  <a:pt x="750888" y="3359468"/>
                </a:lnTo>
                <a:lnTo>
                  <a:pt x="468193" y="3816350"/>
                </a:lnTo>
                <a:lnTo>
                  <a:pt x="0" y="3526473"/>
                </a:lnTo>
                <a:lnTo>
                  <a:pt x="282694" y="3070225"/>
                </a:lnTo>
                <a:close/>
                <a:moveTo>
                  <a:pt x="2572781" y="3007398"/>
                </a:moveTo>
                <a:lnTo>
                  <a:pt x="2548329" y="3012478"/>
                </a:lnTo>
                <a:lnTo>
                  <a:pt x="2523877" y="3017557"/>
                </a:lnTo>
                <a:lnTo>
                  <a:pt x="2499425" y="3021684"/>
                </a:lnTo>
                <a:lnTo>
                  <a:pt x="2474972" y="3026129"/>
                </a:lnTo>
                <a:lnTo>
                  <a:pt x="2450203" y="3029621"/>
                </a:lnTo>
                <a:lnTo>
                  <a:pt x="2425751" y="3033113"/>
                </a:lnTo>
                <a:lnTo>
                  <a:pt x="2400981" y="3036605"/>
                </a:lnTo>
                <a:lnTo>
                  <a:pt x="2376212" y="3039463"/>
                </a:lnTo>
                <a:lnTo>
                  <a:pt x="2351442" y="3042320"/>
                </a:lnTo>
                <a:lnTo>
                  <a:pt x="2326672" y="3044860"/>
                </a:lnTo>
                <a:lnTo>
                  <a:pt x="2301902" y="3046764"/>
                </a:lnTo>
                <a:lnTo>
                  <a:pt x="2277133" y="3048669"/>
                </a:lnTo>
                <a:lnTo>
                  <a:pt x="2252363" y="3050257"/>
                </a:lnTo>
                <a:lnTo>
                  <a:pt x="2227276" y="3051844"/>
                </a:lnTo>
                <a:lnTo>
                  <a:pt x="2202506" y="3052796"/>
                </a:lnTo>
                <a:lnTo>
                  <a:pt x="2177737" y="3053431"/>
                </a:lnTo>
                <a:lnTo>
                  <a:pt x="2177737" y="3343599"/>
                </a:lnTo>
                <a:lnTo>
                  <a:pt x="2189487" y="3342012"/>
                </a:lnTo>
                <a:lnTo>
                  <a:pt x="2200601" y="3340107"/>
                </a:lnTo>
                <a:lnTo>
                  <a:pt x="2212033" y="3337567"/>
                </a:lnTo>
                <a:lnTo>
                  <a:pt x="2223465" y="3334710"/>
                </a:lnTo>
                <a:lnTo>
                  <a:pt x="2234580" y="3331535"/>
                </a:lnTo>
                <a:lnTo>
                  <a:pt x="2245694" y="3327726"/>
                </a:lnTo>
                <a:lnTo>
                  <a:pt x="2256809" y="3323916"/>
                </a:lnTo>
                <a:lnTo>
                  <a:pt x="2267924" y="3319472"/>
                </a:lnTo>
                <a:lnTo>
                  <a:pt x="2278403" y="3314710"/>
                </a:lnTo>
                <a:lnTo>
                  <a:pt x="2289200" y="3309630"/>
                </a:lnTo>
                <a:lnTo>
                  <a:pt x="2299997" y="3304233"/>
                </a:lnTo>
                <a:lnTo>
                  <a:pt x="2310477" y="3298519"/>
                </a:lnTo>
                <a:lnTo>
                  <a:pt x="2320638" y="3292487"/>
                </a:lnTo>
                <a:lnTo>
                  <a:pt x="2330800" y="3286137"/>
                </a:lnTo>
                <a:lnTo>
                  <a:pt x="2340645" y="3279153"/>
                </a:lnTo>
                <a:lnTo>
                  <a:pt x="2350807" y="3272486"/>
                </a:lnTo>
                <a:lnTo>
                  <a:pt x="2362239" y="3263914"/>
                </a:lnTo>
                <a:lnTo>
                  <a:pt x="2373671" y="3255025"/>
                </a:lnTo>
                <a:lnTo>
                  <a:pt x="2385103" y="3245818"/>
                </a:lnTo>
                <a:lnTo>
                  <a:pt x="2395900" y="3236294"/>
                </a:lnTo>
                <a:lnTo>
                  <a:pt x="2406380" y="3226453"/>
                </a:lnTo>
                <a:lnTo>
                  <a:pt x="2416859" y="3216294"/>
                </a:lnTo>
                <a:lnTo>
                  <a:pt x="2427656" y="3206135"/>
                </a:lnTo>
                <a:lnTo>
                  <a:pt x="2437818" y="3195658"/>
                </a:lnTo>
                <a:lnTo>
                  <a:pt x="2447662" y="3184547"/>
                </a:lnTo>
                <a:lnTo>
                  <a:pt x="2457189" y="3173435"/>
                </a:lnTo>
                <a:lnTo>
                  <a:pt x="2466716" y="3162324"/>
                </a:lnTo>
                <a:lnTo>
                  <a:pt x="2476560" y="3150895"/>
                </a:lnTo>
                <a:lnTo>
                  <a:pt x="2485770" y="3139148"/>
                </a:lnTo>
                <a:lnTo>
                  <a:pt x="2494661" y="3127719"/>
                </a:lnTo>
                <a:lnTo>
                  <a:pt x="2503553" y="3115656"/>
                </a:lnTo>
                <a:lnTo>
                  <a:pt x="2512127" y="3103592"/>
                </a:lnTo>
                <a:lnTo>
                  <a:pt x="2528322" y="3080099"/>
                </a:lnTo>
                <a:lnTo>
                  <a:pt x="2543248" y="3056289"/>
                </a:lnTo>
                <a:lnTo>
                  <a:pt x="2558491" y="3031843"/>
                </a:lnTo>
                <a:lnTo>
                  <a:pt x="2572781" y="3007398"/>
                </a:lnTo>
                <a:close/>
                <a:moveTo>
                  <a:pt x="3072620" y="2827710"/>
                </a:moveTo>
                <a:lnTo>
                  <a:pt x="3048485" y="2840726"/>
                </a:lnTo>
                <a:lnTo>
                  <a:pt x="3023716" y="2852790"/>
                </a:lnTo>
                <a:lnTo>
                  <a:pt x="2998946" y="2864854"/>
                </a:lnTo>
                <a:lnTo>
                  <a:pt x="2974176" y="2875965"/>
                </a:lnTo>
                <a:lnTo>
                  <a:pt x="2949089" y="2887077"/>
                </a:lnTo>
                <a:lnTo>
                  <a:pt x="2924002" y="2897553"/>
                </a:lnTo>
                <a:lnTo>
                  <a:pt x="2898597" y="2908347"/>
                </a:lnTo>
                <a:lnTo>
                  <a:pt x="2873192" y="2918189"/>
                </a:lnTo>
                <a:lnTo>
                  <a:pt x="2847788" y="2927713"/>
                </a:lnTo>
                <a:lnTo>
                  <a:pt x="2822065" y="2936920"/>
                </a:lnTo>
                <a:lnTo>
                  <a:pt x="2796025" y="2946126"/>
                </a:lnTo>
                <a:lnTo>
                  <a:pt x="2769986" y="2954381"/>
                </a:lnTo>
                <a:lnTo>
                  <a:pt x="2743946" y="2962635"/>
                </a:lnTo>
                <a:lnTo>
                  <a:pt x="2717906" y="2970571"/>
                </a:lnTo>
                <a:lnTo>
                  <a:pt x="2691548" y="2978191"/>
                </a:lnTo>
                <a:lnTo>
                  <a:pt x="2665191" y="2985175"/>
                </a:lnTo>
                <a:lnTo>
                  <a:pt x="2654394" y="3005493"/>
                </a:lnTo>
                <a:lnTo>
                  <a:pt x="2643279" y="3026129"/>
                </a:lnTo>
                <a:lnTo>
                  <a:pt x="2631847" y="3046129"/>
                </a:lnTo>
                <a:lnTo>
                  <a:pt x="2620415" y="3066130"/>
                </a:lnTo>
                <a:lnTo>
                  <a:pt x="2608030" y="3086131"/>
                </a:lnTo>
                <a:lnTo>
                  <a:pt x="2595963" y="3105496"/>
                </a:lnTo>
                <a:lnTo>
                  <a:pt x="2582943" y="3124862"/>
                </a:lnTo>
                <a:lnTo>
                  <a:pt x="2569923" y="3144545"/>
                </a:lnTo>
                <a:lnTo>
                  <a:pt x="2553727" y="3166133"/>
                </a:lnTo>
                <a:lnTo>
                  <a:pt x="2536897" y="3188039"/>
                </a:lnTo>
                <a:lnTo>
                  <a:pt x="2528322" y="3198515"/>
                </a:lnTo>
                <a:lnTo>
                  <a:pt x="2519431" y="3208992"/>
                </a:lnTo>
                <a:lnTo>
                  <a:pt x="2510539" y="3219468"/>
                </a:lnTo>
                <a:lnTo>
                  <a:pt x="2501012" y="3229945"/>
                </a:lnTo>
                <a:lnTo>
                  <a:pt x="2491803" y="3240104"/>
                </a:lnTo>
                <a:lnTo>
                  <a:pt x="2482276" y="3249946"/>
                </a:lnTo>
                <a:lnTo>
                  <a:pt x="2472432" y="3259787"/>
                </a:lnTo>
                <a:lnTo>
                  <a:pt x="2462588" y="3269311"/>
                </a:lnTo>
                <a:lnTo>
                  <a:pt x="2452743" y="3278835"/>
                </a:lnTo>
                <a:lnTo>
                  <a:pt x="2442264" y="3288042"/>
                </a:lnTo>
                <a:lnTo>
                  <a:pt x="2431784" y="3297566"/>
                </a:lnTo>
                <a:lnTo>
                  <a:pt x="2420987" y="3306455"/>
                </a:lnTo>
                <a:lnTo>
                  <a:pt x="2438136" y="3301376"/>
                </a:lnTo>
                <a:lnTo>
                  <a:pt x="2455284" y="3295979"/>
                </a:lnTo>
                <a:lnTo>
                  <a:pt x="2472114" y="3290582"/>
                </a:lnTo>
                <a:lnTo>
                  <a:pt x="2489263" y="3284550"/>
                </a:lnTo>
                <a:lnTo>
                  <a:pt x="2506093" y="3278200"/>
                </a:lnTo>
                <a:lnTo>
                  <a:pt x="2522606" y="3271851"/>
                </a:lnTo>
                <a:lnTo>
                  <a:pt x="2539437" y="3264867"/>
                </a:lnTo>
                <a:lnTo>
                  <a:pt x="2555633" y="3257882"/>
                </a:lnTo>
                <a:lnTo>
                  <a:pt x="2572146" y="3250580"/>
                </a:lnTo>
                <a:lnTo>
                  <a:pt x="2588341" y="3242961"/>
                </a:lnTo>
                <a:lnTo>
                  <a:pt x="2604537" y="3235024"/>
                </a:lnTo>
                <a:lnTo>
                  <a:pt x="2620732" y="3226770"/>
                </a:lnTo>
                <a:lnTo>
                  <a:pt x="2636293" y="3218198"/>
                </a:lnTo>
                <a:lnTo>
                  <a:pt x="2651853" y="3209627"/>
                </a:lnTo>
                <a:lnTo>
                  <a:pt x="2667731" y="3200738"/>
                </a:lnTo>
                <a:lnTo>
                  <a:pt x="2682974" y="3191531"/>
                </a:lnTo>
                <a:lnTo>
                  <a:pt x="2697582" y="3182959"/>
                </a:lnTo>
                <a:lnTo>
                  <a:pt x="2711237" y="3174070"/>
                </a:lnTo>
                <a:lnTo>
                  <a:pt x="2725527" y="3164863"/>
                </a:lnTo>
                <a:lnTo>
                  <a:pt x="2739500" y="3155657"/>
                </a:lnTo>
                <a:lnTo>
                  <a:pt x="2753155" y="3146133"/>
                </a:lnTo>
                <a:lnTo>
                  <a:pt x="2766810" y="3136609"/>
                </a:lnTo>
                <a:lnTo>
                  <a:pt x="2780147" y="3126450"/>
                </a:lnTo>
                <a:lnTo>
                  <a:pt x="2793485" y="3116290"/>
                </a:lnTo>
                <a:lnTo>
                  <a:pt x="2806822" y="3106131"/>
                </a:lnTo>
                <a:lnTo>
                  <a:pt x="2819842" y="3095655"/>
                </a:lnTo>
                <a:lnTo>
                  <a:pt x="2832862" y="3085178"/>
                </a:lnTo>
                <a:lnTo>
                  <a:pt x="2845565" y="3074384"/>
                </a:lnTo>
                <a:lnTo>
                  <a:pt x="2858267" y="3063273"/>
                </a:lnTo>
                <a:lnTo>
                  <a:pt x="2870652" y="3052479"/>
                </a:lnTo>
                <a:lnTo>
                  <a:pt x="2883354" y="3041050"/>
                </a:lnTo>
                <a:lnTo>
                  <a:pt x="2895422" y="3029621"/>
                </a:lnTo>
                <a:lnTo>
                  <a:pt x="2907489" y="3018192"/>
                </a:lnTo>
                <a:lnTo>
                  <a:pt x="2919556" y="3006128"/>
                </a:lnTo>
                <a:lnTo>
                  <a:pt x="2931306" y="2994382"/>
                </a:lnTo>
                <a:lnTo>
                  <a:pt x="2943373" y="2982318"/>
                </a:lnTo>
                <a:lnTo>
                  <a:pt x="2954805" y="2970254"/>
                </a:lnTo>
                <a:lnTo>
                  <a:pt x="2965920" y="2958190"/>
                </a:lnTo>
                <a:lnTo>
                  <a:pt x="2988466" y="2933110"/>
                </a:lnTo>
                <a:lnTo>
                  <a:pt x="3010696" y="2907395"/>
                </a:lnTo>
                <a:lnTo>
                  <a:pt x="3031654" y="2881680"/>
                </a:lnTo>
                <a:lnTo>
                  <a:pt x="3052614" y="2854695"/>
                </a:lnTo>
                <a:lnTo>
                  <a:pt x="3072620" y="2827710"/>
                </a:lnTo>
                <a:close/>
                <a:moveTo>
                  <a:pt x="3344133" y="2258803"/>
                </a:moveTo>
                <a:lnTo>
                  <a:pt x="3315235" y="2272136"/>
                </a:lnTo>
                <a:lnTo>
                  <a:pt x="3286020" y="2284518"/>
                </a:lnTo>
                <a:lnTo>
                  <a:pt x="3256487" y="2296582"/>
                </a:lnTo>
                <a:lnTo>
                  <a:pt x="3226954" y="2308011"/>
                </a:lnTo>
                <a:lnTo>
                  <a:pt x="3197421" y="2319122"/>
                </a:lnTo>
                <a:lnTo>
                  <a:pt x="3167252" y="2329916"/>
                </a:lnTo>
                <a:lnTo>
                  <a:pt x="3137402" y="2340393"/>
                </a:lnTo>
                <a:lnTo>
                  <a:pt x="3107234" y="2349917"/>
                </a:lnTo>
                <a:lnTo>
                  <a:pt x="3075796" y="2359758"/>
                </a:lnTo>
                <a:lnTo>
                  <a:pt x="3044992" y="2368965"/>
                </a:lnTo>
                <a:lnTo>
                  <a:pt x="3013554" y="2377854"/>
                </a:lnTo>
                <a:lnTo>
                  <a:pt x="2981798" y="2386108"/>
                </a:lnTo>
                <a:lnTo>
                  <a:pt x="2950677" y="2394363"/>
                </a:lnTo>
                <a:lnTo>
                  <a:pt x="2918921" y="2401982"/>
                </a:lnTo>
                <a:lnTo>
                  <a:pt x="2887165" y="2409601"/>
                </a:lnTo>
                <a:lnTo>
                  <a:pt x="2855409" y="2416585"/>
                </a:lnTo>
                <a:lnTo>
                  <a:pt x="2848105" y="2451190"/>
                </a:lnTo>
                <a:lnTo>
                  <a:pt x="2840484" y="2485477"/>
                </a:lnTo>
                <a:lnTo>
                  <a:pt x="2832227" y="2520081"/>
                </a:lnTo>
                <a:lnTo>
                  <a:pt x="2823653" y="2554368"/>
                </a:lnTo>
                <a:lnTo>
                  <a:pt x="2814444" y="2588654"/>
                </a:lnTo>
                <a:lnTo>
                  <a:pt x="2804917" y="2622941"/>
                </a:lnTo>
                <a:lnTo>
                  <a:pt x="2795073" y="2656911"/>
                </a:lnTo>
                <a:lnTo>
                  <a:pt x="2784593" y="2690880"/>
                </a:lnTo>
                <a:lnTo>
                  <a:pt x="2776019" y="2717548"/>
                </a:lnTo>
                <a:lnTo>
                  <a:pt x="2766810" y="2743898"/>
                </a:lnTo>
                <a:lnTo>
                  <a:pt x="2757600" y="2770248"/>
                </a:lnTo>
                <a:lnTo>
                  <a:pt x="2747756" y="2796915"/>
                </a:lnTo>
                <a:lnTo>
                  <a:pt x="2737594" y="2823265"/>
                </a:lnTo>
                <a:lnTo>
                  <a:pt x="2727115" y="2849298"/>
                </a:lnTo>
                <a:lnTo>
                  <a:pt x="2716318" y="2875330"/>
                </a:lnTo>
                <a:lnTo>
                  <a:pt x="2705203" y="2901045"/>
                </a:lnTo>
                <a:lnTo>
                  <a:pt x="2735054" y="2892156"/>
                </a:lnTo>
                <a:lnTo>
                  <a:pt x="2764904" y="2882632"/>
                </a:lnTo>
                <a:lnTo>
                  <a:pt x="2794438" y="2872156"/>
                </a:lnTo>
                <a:lnTo>
                  <a:pt x="2823970" y="2861679"/>
                </a:lnTo>
                <a:lnTo>
                  <a:pt x="2852868" y="2850568"/>
                </a:lnTo>
                <a:lnTo>
                  <a:pt x="2881766" y="2839139"/>
                </a:lnTo>
                <a:lnTo>
                  <a:pt x="2910982" y="2827075"/>
                </a:lnTo>
                <a:lnTo>
                  <a:pt x="2939245" y="2814693"/>
                </a:lnTo>
                <a:lnTo>
                  <a:pt x="2967825" y="2801677"/>
                </a:lnTo>
                <a:lnTo>
                  <a:pt x="2996088" y="2788343"/>
                </a:lnTo>
                <a:lnTo>
                  <a:pt x="3023716" y="2774057"/>
                </a:lnTo>
                <a:lnTo>
                  <a:pt x="3051343" y="2759454"/>
                </a:lnTo>
                <a:lnTo>
                  <a:pt x="3078971" y="2744533"/>
                </a:lnTo>
                <a:lnTo>
                  <a:pt x="3105964" y="2729294"/>
                </a:lnTo>
                <a:lnTo>
                  <a:pt x="3132638" y="2713103"/>
                </a:lnTo>
                <a:lnTo>
                  <a:pt x="3158996" y="2696594"/>
                </a:lnTo>
                <a:lnTo>
                  <a:pt x="3174239" y="2670879"/>
                </a:lnTo>
                <a:lnTo>
                  <a:pt x="3188529" y="2644847"/>
                </a:lnTo>
                <a:lnTo>
                  <a:pt x="3202502" y="2618814"/>
                </a:lnTo>
                <a:lnTo>
                  <a:pt x="3216157" y="2591829"/>
                </a:lnTo>
                <a:lnTo>
                  <a:pt x="3229177" y="2565162"/>
                </a:lnTo>
                <a:lnTo>
                  <a:pt x="3241879" y="2538494"/>
                </a:lnTo>
                <a:lnTo>
                  <a:pt x="3253946" y="2511192"/>
                </a:lnTo>
                <a:lnTo>
                  <a:pt x="3266014" y="2483889"/>
                </a:lnTo>
                <a:lnTo>
                  <a:pt x="3277128" y="2456269"/>
                </a:lnTo>
                <a:lnTo>
                  <a:pt x="3287925" y="2428649"/>
                </a:lnTo>
                <a:lnTo>
                  <a:pt x="3298722" y="2400712"/>
                </a:lnTo>
                <a:lnTo>
                  <a:pt x="3308566" y="2372775"/>
                </a:lnTo>
                <a:lnTo>
                  <a:pt x="3318094" y="2344202"/>
                </a:lnTo>
                <a:lnTo>
                  <a:pt x="3327303" y="2315947"/>
                </a:lnTo>
                <a:lnTo>
                  <a:pt x="3335877" y="2287692"/>
                </a:lnTo>
                <a:lnTo>
                  <a:pt x="3344133" y="2258803"/>
                </a:lnTo>
                <a:close/>
                <a:moveTo>
                  <a:pt x="3688686" y="2249279"/>
                </a:moveTo>
                <a:lnTo>
                  <a:pt x="3679159" y="2267057"/>
                </a:lnTo>
                <a:lnTo>
                  <a:pt x="3673760" y="2275946"/>
                </a:lnTo>
                <a:lnTo>
                  <a:pt x="3668679" y="2284835"/>
                </a:lnTo>
                <a:lnTo>
                  <a:pt x="3658835" y="2301026"/>
                </a:lnTo>
                <a:lnTo>
                  <a:pt x="3648673" y="2317217"/>
                </a:lnTo>
                <a:lnTo>
                  <a:pt x="3638511" y="2333091"/>
                </a:lnTo>
                <a:lnTo>
                  <a:pt x="3628032" y="2348647"/>
                </a:lnTo>
                <a:lnTo>
                  <a:pt x="3616917" y="2364203"/>
                </a:lnTo>
                <a:lnTo>
                  <a:pt x="3605802" y="2379441"/>
                </a:lnTo>
                <a:lnTo>
                  <a:pt x="3594688" y="2394680"/>
                </a:lnTo>
                <a:lnTo>
                  <a:pt x="3583256" y="2409601"/>
                </a:lnTo>
                <a:lnTo>
                  <a:pt x="3571506" y="2424522"/>
                </a:lnTo>
                <a:lnTo>
                  <a:pt x="3559756" y="2439126"/>
                </a:lnTo>
                <a:lnTo>
                  <a:pt x="3547689" y="2453412"/>
                </a:lnTo>
                <a:lnTo>
                  <a:pt x="3535304" y="2468016"/>
                </a:lnTo>
                <a:lnTo>
                  <a:pt x="3522920" y="2481984"/>
                </a:lnTo>
                <a:lnTo>
                  <a:pt x="3510217" y="2495953"/>
                </a:lnTo>
                <a:lnTo>
                  <a:pt x="3497197" y="2509922"/>
                </a:lnTo>
                <a:lnTo>
                  <a:pt x="3484495" y="2523256"/>
                </a:lnTo>
                <a:lnTo>
                  <a:pt x="3471157" y="2536907"/>
                </a:lnTo>
                <a:lnTo>
                  <a:pt x="3458137" y="2549923"/>
                </a:lnTo>
                <a:lnTo>
                  <a:pt x="3444482" y="2563257"/>
                </a:lnTo>
                <a:lnTo>
                  <a:pt x="3430510" y="2576273"/>
                </a:lnTo>
                <a:lnTo>
                  <a:pt x="3416854" y="2588972"/>
                </a:lnTo>
                <a:lnTo>
                  <a:pt x="3402882" y="2601671"/>
                </a:lnTo>
                <a:lnTo>
                  <a:pt x="3388592" y="2614052"/>
                </a:lnTo>
                <a:lnTo>
                  <a:pt x="3374302" y="2626116"/>
                </a:lnTo>
                <a:lnTo>
                  <a:pt x="3360011" y="2638180"/>
                </a:lnTo>
                <a:lnTo>
                  <a:pt x="3345086" y="2649926"/>
                </a:lnTo>
                <a:lnTo>
                  <a:pt x="3330478" y="2661990"/>
                </a:lnTo>
                <a:lnTo>
                  <a:pt x="3315870" y="2673419"/>
                </a:lnTo>
                <a:lnTo>
                  <a:pt x="3300628" y="2684531"/>
                </a:lnTo>
                <a:lnTo>
                  <a:pt x="3285702" y="2695960"/>
                </a:lnTo>
                <a:lnTo>
                  <a:pt x="3270460" y="2706754"/>
                </a:lnTo>
                <a:lnTo>
                  <a:pt x="3255216" y="2717548"/>
                </a:lnTo>
                <a:lnTo>
                  <a:pt x="3233305" y="2732151"/>
                </a:lnTo>
                <a:lnTo>
                  <a:pt x="3211393" y="2746755"/>
                </a:lnTo>
                <a:lnTo>
                  <a:pt x="3197421" y="2769930"/>
                </a:lnTo>
                <a:lnTo>
                  <a:pt x="3182496" y="2793105"/>
                </a:lnTo>
                <a:lnTo>
                  <a:pt x="3167570" y="2815963"/>
                </a:lnTo>
                <a:lnTo>
                  <a:pt x="3152010" y="2838504"/>
                </a:lnTo>
                <a:lnTo>
                  <a:pt x="3132321" y="2866441"/>
                </a:lnTo>
                <a:lnTo>
                  <a:pt x="3111997" y="2894061"/>
                </a:lnTo>
                <a:lnTo>
                  <a:pt x="3090721" y="2921046"/>
                </a:lnTo>
                <a:lnTo>
                  <a:pt x="3069127" y="2947714"/>
                </a:lnTo>
                <a:lnTo>
                  <a:pt x="3046898" y="2973746"/>
                </a:lnTo>
                <a:lnTo>
                  <a:pt x="3023716" y="2999461"/>
                </a:lnTo>
                <a:lnTo>
                  <a:pt x="3012284" y="3012160"/>
                </a:lnTo>
                <a:lnTo>
                  <a:pt x="3000216" y="3024541"/>
                </a:lnTo>
                <a:lnTo>
                  <a:pt x="2988466" y="3037240"/>
                </a:lnTo>
                <a:lnTo>
                  <a:pt x="2976399" y="3049304"/>
                </a:lnTo>
                <a:lnTo>
                  <a:pt x="2964014" y="3061368"/>
                </a:lnTo>
                <a:lnTo>
                  <a:pt x="2951947" y="3073432"/>
                </a:lnTo>
                <a:lnTo>
                  <a:pt x="2939245" y="3085178"/>
                </a:lnTo>
                <a:lnTo>
                  <a:pt x="2926542" y="3096925"/>
                </a:lnTo>
                <a:lnTo>
                  <a:pt x="2913840" y="3108036"/>
                </a:lnTo>
                <a:lnTo>
                  <a:pt x="2900820" y="3119783"/>
                </a:lnTo>
                <a:lnTo>
                  <a:pt x="2887800" y="3130894"/>
                </a:lnTo>
                <a:lnTo>
                  <a:pt x="2874780" y="3141688"/>
                </a:lnTo>
                <a:lnTo>
                  <a:pt x="2861125" y="3152482"/>
                </a:lnTo>
                <a:lnTo>
                  <a:pt x="2847470" y="3163276"/>
                </a:lnTo>
                <a:lnTo>
                  <a:pt x="2834132" y="3173753"/>
                </a:lnTo>
                <a:lnTo>
                  <a:pt x="2820160" y="3184229"/>
                </a:lnTo>
                <a:lnTo>
                  <a:pt x="2806505" y="3194071"/>
                </a:lnTo>
                <a:lnTo>
                  <a:pt x="2792214" y="3204547"/>
                </a:lnTo>
                <a:lnTo>
                  <a:pt x="2777924" y="3214071"/>
                </a:lnTo>
                <a:lnTo>
                  <a:pt x="2763317" y="3223595"/>
                </a:lnTo>
                <a:lnTo>
                  <a:pt x="2766492" y="3222643"/>
                </a:lnTo>
                <a:lnTo>
                  <a:pt x="2769350" y="3221691"/>
                </a:lnTo>
                <a:lnTo>
                  <a:pt x="2787769" y="3213754"/>
                </a:lnTo>
                <a:lnTo>
                  <a:pt x="2806505" y="3205817"/>
                </a:lnTo>
                <a:lnTo>
                  <a:pt x="2824606" y="3197563"/>
                </a:lnTo>
                <a:lnTo>
                  <a:pt x="2843024" y="3188991"/>
                </a:lnTo>
                <a:lnTo>
                  <a:pt x="2861125" y="3180102"/>
                </a:lnTo>
                <a:lnTo>
                  <a:pt x="2878908" y="3171213"/>
                </a:lnTo>
                <a:lnTo>
                  <a:pt x="2896692" y="3162006"/>
                </a:lnTo>
                <a:lnTo>
                  <a:pt x="2914475" y="3152482"/>
                </a:lnTo>
                <a:lnTo>
                  <a:pt x="2932258" y="3142958"/>
                </a:lnTo>
                <a:lnTo>
                  <a:pt x="2949724" y="3133116"/>
                </a:lnTo>
                <a:lnTo>
                  <a:pt x="2967508" y="3123275"/>
                </a:lnTo>
                <a:lnTo>
                  <a:pt x="2984656" y="3113116"/>
                </a:lnTo>
                <a:lnTo>
                  <a:pt x="3001804" y="3102639"/>
                </a:lnTo>
                <a:lnTo>
                  <a:pt x="3018952" y="3091845"/>
                </a:lnTo>
                <a:lnTo>
                  <a:pt x="3035783" y="3081051"/>
                </a:lnTo>
                <a:lnTo>
                  <a:pt x="3052614" y="3069940"/>
                </a:lnTo>
                <a:lnTo>
                  <a:pt x="3069444" y="3058511"/>
                </a:lnTo>
                <a:lnTo>
                  <a:pt x="3085957" y="3047082"/>
                </a:lnTo>
                <a:lnTo>
                  <a:pt x="3101835" y="3035653"/>
                </a:lnTo>
                <a:lnTo>
                  <a:pt x="3118031" y="3023589"/>
                </a:lnTo>
                <a:lnTo>
                  <a:pt x="3134226" y="3011525"/>
                </a:lnTo>
                <a:lnTo>
                  <a:pt x="3150104" y="2999144"/>
                </a:lnTo>
                <a:lnTo>
                  <a:pt x="3165982" y="2986762"/>
                </a:lnTo>
                <a:lnTo>
                  <a:pt x="3181860" y="2974064"/>
                </a:lnTo>
                <a:lnTo>
                  <a:pt x="3197103" y="2961365"/>
                </a:lnTo>
                <a:lnTo>
                  <a:pt x="3212664" y="2948031"/>
                </a:lnTo>
                <a:lnTo>
                  <a:pt x="3227589" y="2935015"/>
                </a:lnTo>
                <a:lnTo>
                  <a:pt x="3242514" y="2921681"/>
                </a:lnTo>
                <a:lnTo>
                  <a:pt x="3257440" y="2908030"/>
                </a:lnTo>
                <a:lnTo>
                  <a:pt x="3272047" y="2894379"/>
                </a:lnTo>
                <a:lnTo>
                  <a:pt x="3286338" y="2880092"/>
                </a:lnTo>
                <a:lnTo>
                  <a:pt x="3300945" y="2866441"/>
                </a:lnTo>
                <a:lnTo>
                  <a:pt x="3314918" y="2851838"/>
                </a:lnTo>
                <a:lnTo>
                  <a:pt x="3328890" y="2837234"/>
                </a:lnTo>
                <a:lnTo>
                  <a:pt x="3342863" y="2822948"/>
                </a:lnTo>
                <a:lnTo>
                  <a:pt x="3356518" y="2808027"/>
                </a:lnTo>
                <a:lnTo>
                  <a:pt x="3369538" y="2793105"/>
                </a:lnTo>
                <a:lnTo>
                  <a:pt x="3382876" y="2777867"/>
                </a:lnTo>
                <a:lnTo>
                  <a:pt x="3395896" y="2762628"/>
                </a:lnTo>
                <a:lnTo>
                  <a:pt x="3408916" y="2747072"/>
                </a:lnTo>
                <a:lnTo>
                  <a:pt x="3421300" y="2731516"/>
                </a:lnTo>
                <a:lnTo>
                  <a:pt x="3434003" y="2715643"/>
                </a:lnTo>
                <a:lnTo>
                  <a:pt x="3446070" y="2699769"/>
                </a:lnTo>
                <a:lnTo>
                  <a:pt x="3458455" y="2683578"/>
                </a:lnTo>
                <a:lnTo>
                  <a:pt x="3470204" y="2667387"/>
                </a:lnTo>
                <a:lnTo>
                  <a:pt x="3481637" y="2650879"/>
                </a:lnTo>
                <a:lnTo>
                  <a:pt x="3493386" y="2634370"/>
                </a:lnTo>
                <a:lnTo>
                  <a:pt x="3504818" y="2617862"/>
                </a:lnTo>
                <a:lnTo>
                  <a:pt x="3515616" y="2601036"/>
                </a:lnTo>
                <a:lnTo>
                  <a:pt x="3526730" y="2584527"/>
                </a:lnTo>
                <a:lnTo>
                  <a:pt x="3537210" y="2567067"/>
                </a:lnTo>
                <a:lnTo>
                  <a:pt x="3547689" y="2549923"/>
                </a:lnTo>
                <a:lnTo>
                  <a:pt x="3557851" y="2532780"/>
                </a:lnTo>
                <a:lnTo>
                  <a:pt x="3568330" y="2515319"/>
                </a:lnTo>
                <a:lnTo>
                  <a:pt x="3577857" y="2497858"/>
                </a:lnTo>
                <a:lnTo>
                  <a:pt x="3587384" y="2480080"/>
                </a:lnTo>
                <a:lnTo>
                  <a:pt x="3596911" y="2462301"/>
                </a:lnTo>
                <a:lnTo>
                  <a:pt x="3606120" y="2444523"/>
                </a:lnTo>
                <a:lnTo>
                  <a:pt x="3615012" y="2426427"/>
                </a:lnTo>
                <a:lnTo>
                  <a:pt x="3623586" y="2408331"/>
                </a:lnTo>
                <a:lnTo>
                  <a:pt x="3632160" y="2390235"/>
                </a:lnTo>
                <a:lnTo>
                  <a:pt x="3640416" y="2371505"/>
                </a:lnTo>
                <a:lnTo>
                  <a:pt x="3648356" y="2353091"/>
                </a:lnTo>
                <a:lnTo>
                  <a:pt x="3656294" y="2334678"/>
                </a:lnTo>
                <a:lnTo>
                  <a:pt x="3664868" y="2313725"/>
                </a:lnTo>
                <a:lnTo>
                  <a:pt x="3673125" y="2292455"/>
                </a:lnTo>
                <a:lnTo>
                  <a:pt x="3681064" y="2271184"/>
                </a:lnTo>
                <a:lnTo>
                  <a:pt x="3688686" y="2249279"/>
                </a:lnTo>
                <a:close/>
                <a:moveTo>
                  <a:pt x="1219922" y="2218024"/>
                </a:moveTo>
                <a:lnTo>
                  <a:pt x="1219922" y="2474059"/>
                </a:lnTo>
                <a:lnTo>
                  <a:pt x="1226578" y="2472473"/>
                </a:lnTo>
                <a:lnTo>
                  <a:pt x="1233234" y="2470569"/>
                </a:lnTo>
                <a:lnTo>
                  <a:pt x="1239256" y="2468665"/>
                </a:lnTo>
                <a:lnTo>
                  <a:pt x="1245595" y="2466762"/>
                </a:lnTo>
                <a:lnTo>
                  <a:pt x="1251934" y="2464224"/>
                </a:lnTo>
                <a:lnTo>
                  <a:pt x="1257639" y="2461686"/>
                </a:lnTo>
                <a:lnTo>
                  <a:pt x="1263661" y="2459147"/>
                </a:lnTo>
                <a:lnTo>
                  <a:pt x="1269366" y="2455975"/>
                </a:lnTo>
                <a:lnTo>
                  <a:pt x="1274755" y="2453119"/>
                </a:lnTo>
                <a:lnTo>
                  <a:pt x="1280143" y="2449947"/>
                </a:lnTo>
                <a:lnTo>
                  <a:pt x="1285531" y="2446457"/>
                </a:lnTo>
                <a:lnTo>
                  <a:pt x="1290285" y="2442967"/>
                </a:lnTo>
                <a:lnTo>
                  <a:pt x="1295040" y="2439160"/>
                </a:lnTo>
                <a:lnTo>
                  <a:pt x="1299477" y="2435352"/>
                </a:lnTo>
                <a:lnTo>
                  <a:pt x="1304231" y="2431545"/>
                </a:lnTo>
                <a:lnTo>
                  <a:pt x="1308352" y="2427421"/>
                </a:lnTo>
                <a:lnTo>
                  <a:pt x="1312472" y="2423296"/>
                </a:lnTo>
                <a:lnTo>
                  <a:pt x="1315958" y="2418537"/>
                </a:lnTo>
                <a:lnTo>
                  <a:pt x="1319762" y="2414413"/>
                </a:lnTo>
                <a:lnTo>
                  <a:pt x="1323248" y="2409654"/>
                </a:lnTo>
                <a:lnTo>
                  <a:pt x="1326418" y="2404577"/>
                </a:lnTo>
                <a:lnTo>
                  <a:pt x="1329271" y="2399818"/>
                </a:lnTo>
                <a:lnTo>
                  <a:pt x="1331806" y="2394742"/>
                </a:lnTo>
                <a:lnTo>
                  <a:pt x="1334025" y="2389983"/>
                </a:lnTo>
                <a:lnTo>
                  <a:pt x="1336244" y="2384590"/>
                </a:lnTo>
                <a:lnTo>
                  <a:pt x="1338145" y="2379196"/>
                </a:lnTo>
                <a:lnTo>
                  <a:pt x="1339730" y="2374120"/>
                </a:lnTo>
                <a:lnTo>
                  <a:pt x="1340998" y="2368409"/>
                </a:lnTo>
                <a:lnTo>
                  <a:pt x="1341949" y="2362698"/>
                </a:lnTo>
                <a:lnTo>
                  <a:pt x="1342583" y="2357622"/>
                </a:lnTo>
                <a:lnTo>
                  <a:pt x="1343533" y="2351594"/>
                </a:lnTo>
                <a:lnTo>
                  <a:pt x="1343533" y="2345883"/>
                </a:lnTo>
                <a:lnTo>
                  <a:pt x="1343533" y="2340489"/>
                </a:lnTo>
                <a:lnTo>
                  <a:pt x="1342583" y="2334779"/>
                </a:lnTo>
                <a:lnTo>
                  <a:pt x="1341949" y="2329068"/>
                </a:lnTo>
                <a:lnTo>
                  <a:pt x="1340998" y="2323674"/>
                </a:lnTo>
                <a:lnTo>
                  <a:pt x="1339730" y="2317963"/>
                </a:lnTo>
                <a:lnTo>
                  <a:pt x="1338145" y="2312887"/>
                </a:lnTo>
                <a:lnTo>
                  <a:pt x="1336244" y="2307494"/>
                </a:lnTo>
                <a:lnTo>
                  <a:pt x="1334025" y="2302100"/>
                </a:lnTo>
                <a:lnTo>
                  <a:pt x="1331806" y="2297341"/>
                </a:lnTo>
                <a:lnTo>
                  <a:pt x="1329271" y="2292265"/>
                </a:lnTo>
                <a:lnTo>
                  <a:pt x="1326418" y="2287506"/>
                </a:lnTo>
                <a:lnTo>
                  <a:pt x="1323248" y="2282747"/>
                </a:lnTo>
                <a:lnTo>
                  <a:pt x="1319762" y="2277670"/>
                </a:lnTo>
                <a:lnTo>
                  <a:pt x="1315958" y="2273546"/>
                </a:lnTo>
                <a:lnTo>
                  <a:pt x="1312472" y="2268787"/>
                </a:lnTo>
                <a:lnTo>
                  <a:pt x="1308352" y="2264662"/>
                </a:lnTo>
                <a:lnTo>
                  <a:pt x="1304231" y="2260538"/>
                </a:lnTo>
                <a:lnTo>
                  <a:pt x="1299477" y="2256731"/>
                </a:lnTo>
                <a:lnTo>
                  <a:pt x="1295040" y="2252606"/>
                </a:lnTo>
                <a:lnTo>
                  <a:pt x="1290285" y="2249116"/>
                </a:lnTo>
                <a:lnTo>
                  <a:pt x="1285531" y="2245626"/>
                </a:lnTo>
                <a:lnTo>
                  <a:pt x="1280143" y="2242136"/>
                </a:lnTo>
                <a:lnTo>
                  <a:pt x="1274755" y="2238964"/>
                </a:lnTo>
                <a:lnTo>
                  <a:pt x="1269366" y="2235791"/>
                </a:lnTo>
                <a:lnTo>
                  <a:pt x="1263661" y="2232936"/>
                </a:lnTo>
                <a:lnTo>
                  <a:pt x="1257639" y="2230397"/>
                </a:lnTo>
                <a:lnTo>
                  <a:pt x="1251934" y="2227859"/>
                </a:lnTo>
                <a:lnTo>
                  <a:pt x="1245595" y="2225321"/>
                </a:lnTo>
                <a:lnTo>
                  <a:pt x="1239256" y="2223418"/>
                </a:lnTo>
                <a:lnTo>
                  <a:pt x="1233234" y="2221514"/>
                </a:lnTo>
                <a:lnTo>
                  <a:pt x="1226578" y="2219928"/>
                </a:lnTo>
                <a:lnTo>
                  <a:pt x="1219922" y="2218024"/>
                </a:lnTo>
                <a:close/>
                <a:moveTo>
                  <a:pt x="3722982" y="1986413"/>
                </a:moveTo>
                <a:lnTo>
                  <a:pt x="3714090" y="1997207"/>
                </a:lnTo>
                <a:lnTo>
                  <a:pt x="3705199" y="2008001"/>
                </a:lnTo>
                <a:lnTo>
                  <a:pt x="3695672" y="2018160"/>
                </a:lnTo>
                <a:lnTo>
                  <a:pt x="3685828" y="2028319"/>
                </a:lnTo>
                <a:lnTo>
                  <a:pt x="3676301" y="2038161"/>
                </a:lnTo>
                <a:lnTo>
                  <a:pt x="3666456" y="2047685"/>
                </a:lnTo>
                <a:lnTo>
                  <a:pt x="3656612" y="2057209"/>
                </a:lnTo>
                <a:lnTo>
                  <a:pt x="3646450" y="2067050"/>
                </a:lnTo>
                <a:lnTo>
                  <a:pt x="3636288" y="2075940"/>
                </a:lnTo>
                <a:lnTo>
                  <a:pt x="3625491" y="2085146"/>
                </a:lnTo>
                <a:lnTo>
                  <a:pt x="3615329" y="2093718"/>
                </a:lnTo>
                <a:lnTo>
                  <a:pt x="3604532" y="2102290"/>
                </a:lnTo>
                <a:lnTo>
                  <a:pt x="3594053" y="2110861"/>
                </a:lnTo>
                <a:lnTo>
                  <a:pt x="3582938" y="2119116"/>
                </a:lnTo>
                <a:lnTo>
                  <a:pt x="3561026" y="2135307"/>
                </a:lnTo>
                <a:lnTo>
                  <a:pt x="3544831" y="2146418"/>
                </a:lnTo>
                <a:lnTo>
                  <a:pt x="3528636" y="2156895"/>
                </a:lnTo>
                <a:lnTo>
                  <a:pt x="3512122" y="2167371"/>
                </a:lnTo>
                <a:lnTo>
                  <a:pt x="3495609" y="2177848"/>
                </a:lnTo>
                <a:lnTo>
                  <a:pt x="3479096" y="2187689"/>
                </a:lnTo>
                <a:lnTo>
                  <a:pt x="3462266" y="2197531"/>
                </a:lnTo>
                <a:lnTo>
                  <a:pt x="3445435" y="2207055"/>
                </a:lnTo>
                <a:lnTo>
                  <a:pt x="3428286" y="2216262"/>
                </a:lnTo>
                <a:lnTo>
                  <a:pt x="3421936" y="2241342"/>
                </a:lnTo>
                <a:lnTo>
                  <a:pt x="3415267" y="2266422"/>
                </a:lnTo>
                <a:lnTo>
                  <a:pt x="3408598" y="2291185"/>
                </a:lnTo>
                <a:lnTo>
                  <a:pt x="3401294" y="2315947"/>
                </a:lnTo>
                <a:lnTo>
                  <a:pt x="3393672" y="2340710"/>
                </a:lnTo>
                <a:lnTo>
                  <a:pt x="3385734" y="2365473"/>
                </a:lnTo>
                <a:lnTo>
                  <a:pt x="3377477" y="2389918"/>
                </a:lnTo>
                <a:lnTo>
                  <a:pt x="3368903" y="2414046"/>
                </a:lnTo>
                <a:lnTo>
                  <a:pt x="3360011" y="2438491"/>
                </a:lnTo>
                <a:lnTo>
                  <a:pt x="3350802" y="2462619"/>
                </a:lnTo>
                <a:lnTo>
                  <a:pt x="3341275" y="2486746"/>
                </a:lnTo>
                <a:lnTo>
                  <a:pt x="3331431" y="2510557"/>
                </a:lnTo>
                <a:lnTo>
                  <a:pt x="3320952" y="2534367"/>
                </a:lnTo>
                <a:lnTo>
                  <a:pt x="3310472" y="2557860"/>
                </a:lnTo>
                <a:lnTo>
                  <a:pt x="3299992" y="2581353"/>
                </a:lnTo>
                <a:lnTo>
                  <a:pt x="3288878" y="2604845"/>
                </a:lnTo>
                <a:lnTo>
                  <a:pt x="3312060" y="2585797"/>
                </a:lnTo>
                <a:lnTo>
                  <a:pt x="3335242" y="2566432"/>
                </a:lnTo>
                <a:lnTo>
                  <a:pt x="3358106" y="2546748"/>
                </a:lnTo>
                <a:lnTo>
                  <a:pt x="3380335" y="2526430"/>
                </a:lnTo>
                <a:lnTo>
                  <a:pt x="3402247" y="2505477"/>
                </a:lnTo>
                <a:lnTo>
                  <a:pt x="3423523" y="2484524"/>
                </a:lnTo>
                <a:lnTo>
                  <a:pt x="3444482" y="2462619"/>
                </a:lnTo>
                <a:lnTo>
                  <a:pt x="3464806" y="2441031"/>
                </a:lnTo>
                <a:lnTo>
                  <a:pt x="3485130" y="2418173"/>
                </a:lnTo>
                <a:lnTo>
                  <a:pt x="3504183" y="2395315"/>
                </a:lnTo>
                <a:lnTo>
                  <a:pt x="3522920" y="2371822"/>
                </a:lnTo>
                <a:lnTo>
                  <a:pt x="3541338" y="2348329"/>
                </a:lnTo>
                <a:lnTo>
                  <a:pt x="3558804" y="2323884"/>
                </a:lnTo>
                <a:lnTo>
                  <a:pt x="3575952" y="2299121"/>
                </a:lnTo>
                <a:lnTo>
                  <a:pt x="3592465" y="2274041"/>
                </a:lnTo>
                <a:lnTo>
                  <a:pt x="3608343" y="2248644"/>
                </a:lnTo>
                <a:lnTo>
                  <a:pt x="3617552" y="2233088"/>
                </a:lnTo>
                <a:lnTo>
                  <a:pt x="3626444" y="2217531"/>
                </a:lnTo>
                <a:lnTo>
                  <a:pt x="3635018" y="2201658"/>
                </a:lnTo>
                <a:lnTo>
                  <a:pt x="3643274" y="2186102"/>
                </a:lnTo>
                <a:lnTo>
                  <a:pt x="3651531" y="2169911"/>
                </a:lnTo>
                <a:lnTo>
                  <a:pt x="3659470" y="2154037"/>
                </a:lnTo>
                <a:lnTo>
                  <a:pt x="3667092" y="2137529"/>
                </a:lnTo>
                <a:lnTo>
                  <a:pt x="3674395" y="2121338"/>
                </a:lnTo>
                <a:lnTo>
                  <a:pt x="3681699" y="2104829"/>
                </a:lnTo>
                <a:lnTo>
                  <a:pt x="3688368" y="2088003"/>
                </a:lnTo>
                <a:lnTo>
                  <a:pt x="3695037" y="2071495"/>
                </a:lnTo>
                <a:lnTo>
                  <a:pt x="3701070" y="2054669"/>
                </a:lnTo>
                <a:lnTo>
                  <a:pt x="3707104" y="2037843"/>
                </a:lnTo>
                <a:lnTo>
                  <a:pt x="3712820" y="2020700"/>
                </a:lnTo>
                <a:lnTo>
                  <a:pt x="3717901" y="2003556"/>
                </a:lnTo>
                <a:lnTo>
                  <a:pt x="3722982" y="1986413"/>
                </a:lnTo>
                <a:close/>
                <a:moveTo>
                  <a:pt x="1135929" y="1865857"/>
                </a:moveTo>
                <a:lnTo>
                  <a:pt x="1129273" y="1867443"/>
                </a:lnTo>
                <a:lnTo>
                  <a:pt x="1122617" y="1869030"/>
                </a:lnTo>
                <a:lnTo>
                  <a:pt x="1116278" y="1870933"/>
                </a:lnTo>
                <a:lnTo>
                  <a:pt x="1110256" y="1873471"/>
                </a:lnTo>
                <a:lnTo>
                  <a:pt x="1103917" y="1875692"/>
                </a:lnTo>
                <a:lnTo>
                  <a:pt x="1098211" y="1877913"/>
                </a:lnTo>
                <a:lnTo>
                  <a:pt x="1092189" y="1880769"/>
                </a:lnTo>
                <a:lnTo>
                  <a:pt x="1086484" y="1883624"/>
                </a:lnTo>
                <a:lnTo>
                  <a:pt x="1080779" y="1886479"/>
                </a:lnTo>
                <a:lnTo>
                  <a:pt x="1075708" y="1889969"/>
                </a:lnTo>
                <a:lnTo>
                  <a:pt x="1070320" y="1893142"/>
                </a:lnTo>
                <a:lnTo>
                  <a:pt x="1065565" y="1896632"/>
                </a:lnTo>
                <a:lnTo>
                  <a:pt x="1060494" y="1900439"/>
                </a:lnTo>
                <a:lnTo>
                  <a:pt x="1056057" y="1904246"/>
                </a:lnTo>
                <a:lnTo>
                  <a:pt x="1051619" y="1908371"/>
                </a:lnTo>
                <a:lnTo>
                  <a:pt x="1047499" y="1912495"/>
                </a:lnTo>
                <a:lnTo>
                  <a:pt x="1043378" y="1916937"/>
                </a:lnTo>
                <a:lnTo>
                  <a:pt x="1039575" y="1921062"/>
                </a:lnTo>
                <a:lnTo>
                  <a:pt x="1035772" y="1925821"/>
                </a:lnTo>
                <a:lnTo>
                  <a:pt x="1032602" y="1930262"/>
                </a:lnTo>
                <a:lnTo>
                  <a:pt x="1029433" y="1935021"/>
                </a:lnTo>
                <a:lnTo>
                  <a:pt x="1026580" y="1940098"/>
                </a:lnTo>
                <a:lnTo>
                  <a:pt x="1024044" y="1944857"/>
                </a:lnTo>
                <a:lnTo>
                  <a:pt x="1021509" y="1950250"/>
                </a:lnTo>
                <a:lnTo>
                  <a:pt x="1019290" y="1955326"/>
                </a:lnTo>
                <a:lnTo>
                  <a:pt x="1017705" y="1960720"/>
                </a:lnTo>
                <a:lnTo>
                  <a:pt x="1016120" y="1966114"/>
                </a:lnTo>
                <a:lnTo>
                  <a:pt x="1014853" y="1971190"/>
                </a:lnTo>
                <a:lnTo>
                  <a:pt x="1013902" y="1976901"/>
                </a:lnTo>
                <a:lnTo>
                  <a:pt x="1012634" y="1982611"/>
                </a:lnTo>
                <a:lnTo>
                  <a:pt x="1012317" y="1988005"/>
                </a:lnTo>
                <a:lnTo>
                  <a:pt x="1012317" y="1994033"/>
                </a:lnTo>
                <a:lnTo>
                  <a:pt x="1012317" y="1999744"/>
                </a:lnTo>
                <a:lnTo>
                  <a:pt x="1012634" y="2005137"/>
                </a:lnTo>
                <a:lnTo>
                  <a:pt x="1013902" y="2010848"/>
                </a:lnTo>
                <a:lnTo>
                  <a:pt x="1014853" y="2016559"/>
                </a:lnTo>
                <a:lnTo>
                  <a:pt x="1016120" y="2021635"/>
                </a:lnTo>
                <a:lnTo>
                  <a:pt x="1017705" y="2027346"/>
                </a:lnTo>
                <a:lnTo>
                  <a:pt x="1019290" y="2032740"/>
                </a:lnTo>
                <a:lnTo>
                  <a:pt x="1021509" y="2037499"/>
                </a:lnTo>
                <a:lnTo>
                  <a:pt x="1024044" y="2042892"/>
                </a:lnTo>
                <a:lnTo>
                  <a:pt x="1026580" y="2047651"/>
                </a:lnTo>
                <a:lnTo>
                  <a:pt x="1029433" y="2052728"/>
                </a:lnTo>
                <a:lnTo>
                  <a:pt x="1032602" y="2057169"/>
                </a:lnTo>
                <a:lnTo>
                  <a:pt x="1035772" y="2061928"/>
                </a:lnTo>
                <a:lnTo>
                  <a:pt x="1039575" y="2066687"/>
                </a:lnTo>
                <a:lnTo>
                  <a:pt x="1043378" y="2070812"/>
                </a:lnTo>
                <a:lnTo>
                  <a:pt x="1047499" y="2075254"/>
                </a:lnTo>
                <a:lnTo>
                  <a:pt x="1051619" y="2079378"/>
                </a:lnTo>
                <a:lnTo>
                  <a:pt x="1056057" y="2083185"/>
                </a:lnTo>
                <a:lnTo>
                  <a:pt x="1060494" y="2087310"/>
                </a:lnTo>
                <a:lnTo>
                  <a:pt x="1065565" y="2090800"/>
                </a:lnTo>
                <a:lnTo>
                  <a:pt x="1070320" y="2094607"/>
                </a:lnTo>
                <a:lnTo>
                  <a:pt x="1075708" y="2097780"/>
                </a:lnTo>
                <a:lnTo>
                  <a:pt x="1080779" y="2101270"/>
                </a:lnTo>
                <a:lnTo>
                  <a:pt x="1086484" y="2104125"/>
                </a:lnTo>
                <a:lnTo>
                  <a:pt x="1092189" y="2106980"/>
                </a:lnTo>
                <a:lnTo>
                  <a:pt x="1098211" y="2109836"/>
                </a:lnTo>
                <a:lnTo>
                  <a:pt x="1103917" y="2112374"/>
                </a:lnTo>
                <a:lnTo>
                  <a:pt x="1110256" y="2114595"/>
                </a:lnTo>
                <a:lnTo>
                  <a:pt x="1116278" y="2116498"/>
                </a:lnTo>
                <a:lnTo>
                  <a:pt x="1122617" y="2118719"/>
                </a:lnTo>
                <a:lnTo>
                  <a:pt x="1129273" y="2120306"/>
                </a:lnTo>
                <a:lnTo>
                  <a:pt x="1135929" y="2121892"/>
                </a:lnTo>
                <a:lnTo>
                  <a:pt x="1135929" y="1865857"/>
                </a:lnTo>
                <a:close/>
                <a:moveTo>
                  <a:pt x="3488623" y="1743231"/>
                </a:moveTo>
                <a:lnTo>
                  <a:pt x="3487988" y="1767358"/>
                </a:lnTo>
                <a:lnTo>
                  <a:pt x="3487353" y="1791169"/>
                </a:lnTo>
                <a:lnTo>
                  <a:pt x="3486400" y="1814979"/>
                </a:lnTo>
                <a:lnTo>
                  <a:pt x="3485130" y="1839107"/>
                </a:lnTo>
                <a:lnTo>
                  <a:pt x="3483542" y="1862599"/>
                </a:lnTo>
                <a:lnTo>
                  <a:pt x="3481637" y="1886410"/>
                </a:lnTo>
                <a:lnTo>
                  <a:pt x="3479414" y="1910537"/>
                </a:lnTo>
                <a:lnTo>
                  <a:pt x="3477191" y="1934348"/>
                </a:lnTo>
                <a:lnTo>
                  <a:pt x="3474333" y="1958158"/>
                </a:lnTo>
                <a:lnTo>
                  <a:pt x="3471475" y="1981968"/>
                </a:lnTo>
                <a:lnTo>
                  <a:pt x="3468617" y="2005461"/>
                </a:lnTo>
                <a:lnTo>
                  <a:pt x="3464806" y="2029271"/>
                </a:lnTo>
                <a:lnTo>
                  <a:pt x="3461313" y="2053082"/>
                </a:lnTo>
                <a:lnTo>
                  <a:pt x="3457184" y="2076575"/>
                </a:lnTo>
                <a:lnTo>
                  <a:pt x="3453374" y="2100067"/>
                </a:lnTo>
                <a:lnTo>
                  <a:pt x="3448610" y="2123560"/>
                </a:lnTo>
                <a:lnTo>
                  <a:pt x="3467029" y="2112766"/>
                </a:lnTo>
                <a:lnTo>
                  <a:pt x="3484812" y="2101337"/>
                </a:lnTo>
                <a:lnTo>
                  <a:pt x="3502596" y="2089591"/>
                </a:lnTo>
                <a:lnTo>
                  <a:pt x="3520061" y="2077844"/>
                </a:lnTo>
                <a:lnTo>
                  <a:pt x="3532128" y="2068955"/>
                </a:lnTo>
                <a:lnTo>
                  <a:pt x="3544196" y="2060066"/>
                </a:lnTo>
                <a:lnTo>
                  <a:pt x="3555946" y="2051177"/>
                </a:lnTo>
                <a:lnTo>
                  <a:pt x="3567378" y="2041970"/>
                </a:lnTo>
                <a:lnTo>
                  <a:pt x="3579128" y="2032764"/>
                </a:lnTo>
                <a:lnTo>
                  <a:pt x="3590242" y="2022922"/>
                </a:lnTo>
                <a:lnTo>
                  <a:pt x="3601039" y="2013080"/>
                </a:lnTo>
                <a:lnTo>
                  <a:pt x="3612154" y="2003239"/>
                </a:lnTo>
                <a:lnTo>
                  <a:pt x="3622633" y="1993080"/>
                </a:lnTo>
                <a:lnTo>
                  <a:pt x="3632795" y="1982921"/>
                </a:lnTo>
                <a:lnTo>
                  <a:pt x="3642957" y="1972127"/>
                </a:lnTo>
                <a:lnTo>
                  <a:pt x="3653119" y="1961333"/>
                </a:lnTo>
                <a:lnTo>
                  <a:pt x="3662646" y="1950539"/>
                </a:lnTo>
                <a:lnTo>
                  <a:pt x="3671855" y="1939427"/>
                </a:lnTo>
                <a:lnTo>
                  <a:pt x="3680746" y="1927998"/>
                </a:lnTo>
                <a:lnTo>
                  <a:pt x="3689321" y="1916252"/>
                </a:lnTo>
                <a:lnTo>
                  <a:pt x="3696307" y="1906728"/>
                </a:lnTo>
                <a:lnTo>
                  <a:pt x="3702658" y="1896251"/>
                </a:lnTo>
                <a:lnTo>
                  <a:pt x="3709009" y="1886092"/>
                </a:lnTo>
                <a:lnTo>
                  <a:pt x="3715360" y="1875933"/>
                </a:lnTo>
                <a:lnTo>
                  <a:pt x="3721076" y="1865457"/>
                </a:lnTo>
                <a:lnTo>
                  <a:pt x="3726158" y="1854980"/>
                </a:lnTo>
                <a:lnTo>
                  <a:pt x="3731556" y="1844186"/>
                </a:lnTo>
                <a:lnTo>
                  <a:pt x="3736002" y="1833392"/>
                </a:lnTo>
                <a:lnTo>
                  <a:pt x="3740448" y="1822598"/>
                </a:lnTo>
                <a:lnTo>
                  <a:pt x="3744258" y="1811169"/>
                </a:lnTo>
                <a:lnTo>
                  <a:pt x="3748069" y="1800375"/>
                </a:lnTo>
                <a:lnTo>
                  <a:pt x="3751245" y="1789264"/>
                </a:lnTo>
                <a:lnTo>
                  <a:pt x="3754420" y="1777517"/>
                </a:lnTo>
                <a:lnTo>
                  <a:pt x="3756643" y="1766406"/>
                </a:lnTo>
                <a:lnTo>
                  <a:pt x="3758549" y="1754977"/>
                </a:lnTo>
                <a:lnTo>
                  <a:pt x="3760136" y="1743231"/>
                </a:lnTo>
                <a:lnTo>
                  <a:pt x="3488623" y="1743231"/>
                </a:lnTo>
                <a:close/>
                <a:moveTo>
                  <a:pt x="2924954" y="1743231"/>
                </a:moveTo>
                <a:lnTo>
                  <a:pt x="2924002" y="1781010"/>
                </a:lnTo>
                <a:lnTo>
                  <a:pt x="2923049" y="1818471"/>
                </a:lnTo>
                <a:lnTo>
                  <a:pt x="2922096" y="1855933"/>
                </a:lnTo>
                <a:lnTo>
                  <a:pt x="2920509" y="1893394"/>
                </a:lnTo>
                <a:lnTo>
                  <a:pt x="2918603" y="1930538"/>
                </a:lnTo>
                <a:lnTo>
                  <a:pt x="2916063" y="1968317"/>
                </a:lnTo>
                <a:lnTo>
                  <a:pt x="2913205" y="2005461"/>
                </a:lnTo>
                <a:lnTo>
                  <a:pt x="2910347" y="2043240"/>
                </a:lnTo>
                <a:lnTo>
                  <a:pt x="2906536" y="2080384"/>
                </a:lnTo>
                <a:lnTo>
                  <a:pt x="2902725" y="2117846"/>
                </a:lnTo>
                <a:lnTo>
                  <a:pt x="2898280" y="2154990"/>
                </a:lnTo>
                <a:lnTo>
                  <a:pt x="2893834" y="2192134"/>
                </a:lnTo>
                <a:lnTo>
                  <a:pt x="2888435" y="2229595"/>
                </a:lnTo>
                <a:lnTo>
                  <a:pt x="2883037" y="2266739"/>
                </a:lnTo>
                <a:lnTo>
                  <a:pt x="2877003" y="2303566"/>
                </a:lnTo>
                <a:lnTo>
                  <a:pt x="2870652" y="2340710"/>
                </a:lnTo>
                <a:lnTo>
                  <a:pt x="2897644" y="2334361"/>
                </a:lnTo>
                <a:lnTo>
                  <a:pt x="2924954" y="2327694"/>
                </a:lnTo>
                <a:lnTo>
                  <a:pt x="2951947" y="2321344"/>
                </a:lnTo>
                <a:lnTo>
                  <a:pt x="2978940" y="2314360"/>
                </a:lnTo>
                <a:lnTo>
                  <a:pt x="3005615" y="2306741"/>
                </a:lnTo>
                <a:lnTo>
                  <a:pt x="3032607" y="2299121"/>
                </a:lnTo>
                <a:lnTo>
                  <a:pt x="3059282" y="2291185"/>
                </a:lnTo>
                <a:lnTo>
                  <a:pt x="3085957" y="2282930"/>
                </a:lnTo>
                <a:lnTo>
                  <a:pt x="3121842" y="2271184"/>
                </a:lnTo>
                <a:lnTo>
                  <a:pt x="3157726" y="2258485"/>
                </a:lnTo>
                <a:lnTo>
                  <a:pt x="3193292" y="2245786"/>
                </a:lnTo>
                <a:lnTo>
                  <a:pt x="3228859" y="2231818"/>
                </a:lnTo>
                <a:lnTo>
                  <a:pt x="3246642" y="2224516"/>
                </a:lnTo>
                <a:lnTo>
                  <a:pt x="3264108" y="2217214"/>
                </a:lnTo>
                <a:lnTo>
                  <a:pt x="3281574" y="2209595"/>
                </a:lnTo>
                <a:lnTo>
                  <a:pt x="3298722" y="2201975"/>
                </a:lnTo>
                <a:lnTo>
                  <a:pt x="3315870" y="2194356"/>
                </a:lnTo>
                <a:lnTo>
                  <a:pt x="3333019" y="2186419"/>
                </a:lnTo>
                <a:lnTo>
                  <a:pt x="3350167" y="2178165"/>
                </a:lnTo>
                <a:lnTo>
                  <a:pt x="3366998" y="2169593"/>
                </a:lnTo>
                <a:lnTo>
                  <a:pt x="3372396" y="2143243"/>
                </a:lnTo>
                <a:lnTo>
                  <a:pt x="3378112" y="2116576"/>
                </a:lnTo>
                <a:lnTo>
                  <a:pt x="3383193" y="2090226"/>
                </a:lnTo>
                <a:lnTo>
                  <a:pt x="3387956" y="2063876"/>
                </a:lnTo>
                <a:lnTo>
                  <a:pt x="3392402" y="2037526"/>
                </a:lnTo>
                <a:lnTo>
                  <a:pt x="3396213" y="2010858"/>
                </a:lnTo>
                <a:lnTo>
                  <a:pt x="3400341" y="1984508"/>
                </a:lnTo>
                <a:lnTo>
                  <a:pt x="3403517" y="1957841"/>
                </a:lnTo>
                <a:lnTo>
                  <a:pt x="3406375" y="1931173"/>
                </a:lnTo>
                <a:lnTo>
                  <a:pt x="3409233" y="1904188"/>
                </a:lnTo>
                <a:lnTo>
                  <a:pt x="3411456" y="1877521"/>
                </a:lnTo>
                <a:lnTo>
                  <a:pt x="3413361" y="1850536"/>
                </a:lnTo>
                <a:lnTo>
                  <a:pt x="3414949" y="1823868"/>
                </a:lnTo>
                <a:lnTo>
                  <a:pt x="3416537" y="1797201"/>
                </a:lnTo>
                <a:lnTo>
                  <a:pt x="3417490" y="1770533"/>
                </a:lnTo>
                <a:lnTo>
                  <a:pt x="3418125" y="1743231"/>
                </a:lnTo>
                <a:lnTo>
                  <a:pt x="2924954" y="1743231"/>
                </a:lnTo>
                <a:close/>
                <a:moveTo>
                  <a:pt x="1135929" y="1741488"/>
                </a:moveTo>
                <a:lnTo>
                  <a:pt x="1219922" y="1741488"/>
                </a:lnTo>
                <a:lnTo>
                  <a:pt x="1219922" y="1776705"/>
                </a:lnTo>
                <a:lnTo>
                  <a:pt x="1232283" y="1778608"/>
                </a:lnTo>
                <a:lnTo>
                  <a:pt x="1244644" y="1780512"/>
                </a:lnTo>
                <a:lnTo>
                  <a:pt x="1256371" y="1783050"/>
                </a:lnTo>
                <a:lnTo>
                  <a:pt x="1268099" y="1785906"/>
                </a:lnTo>
                <a:lnTo>
                  <a:pt x="1279509" y="1789713"/>
                </a:lnTo>
                <a:lnTo>
                  <a:pt x="1290602" y="1793203"/>
                </a:lnTo>
                <a:lnTo>
                  <a:pt x="1301696" y="1797644"/>
                </a:lnTo>
                <a:lnTo>
                  <a:pt x="1312472" y="1801769"/>
                </a:lnTo>
                <a:lnTo>
                  <a:pt x="1322931" y="1806845"/>
                </a:lnTo>
                <a:lnTo>
                  <a:pt x="1332757" y="1812239"/>
                </a:lnTo>
                <a:lnTo>
                  <a:pt x="1342583" y="1817632"/>
                </a:lnTo>
                <a:lnTo>
                  <a:pt x="1352408" y="1823660"/>
                </a:lnTo>
                <a:lnTo>
                  <a:pt x="1361600" y="1829688"/>
                </a:lnTo>
                <a:lnTo>
                  <a:pt x="1370158" y="1836034"/>
                </a:lnTo>
                <a:lnTo>
                  <a:pt x="1378715" y="1843014"/>
                </a:lnTo>
                <a:lnTo>
                  <a:pt x="1386639" y="1849994"/>
                </a:lnTo>
                <a:lnTo>
                  <a:pt x="1394563" y="1857291"/>
                </a:lnTo>
                <a:lnTo>
                  <a:pt x="1401536" y="1865222"/>
                </a:lnTo>
                <a:lnTo>
                  <a:pt x="1408192" y="1873154"/>
                </a:lnTo>
                <a:lnTo>
                  <a:pt x="1414848" y="1881086"/>
                </a:lnTo>
                <a:lnTo>
                  <a:pt x="1420870" y="1889652"/>
                </a:lnTo>
                <a:lnTo>
                  <a:pt x="1426258" y="1898218"/>
                </a:lnTo>
                <a:lnTo>
                  <a:pt x="1431330" y="1906784"/>
                </a:lnTo>
                <a:lnTo>
                  <a:pt x="1436084" y="1915985"/>
                </a:lnTo>
                <a:lnTo>
                  <a:pt x="1440204" y="1924869"/>
                </a:lnTo>
                <a:lnTo>
                  <a:pt x="1443691" y="1934387"/>
                </a:lnTo>
                <a:lnTo>
                  <a:pt x="1446860" y="1943905"/>
                </a:lnTo>
                <a:lnTo>
                  <a:pt x="1449396" y="1953423"/>
                </a:lnTo>
                <a:lnTo>
                  <a:pt x="1451298" y="1963258"/>
                </a:lnTo>
                <a:lnTo>
                  <a:pt x="1452882" y="1973728"/>
                </a:lnTo>
                <a:lnTo>
                  <a:pt x="1453833" y="1983563"/>
                </a:lnTo>
                <a:lnTo>
                  <a:pt x="1454150" y="1994033"/>
                </a:lnTo>
                <a:lnTo>
                  <a:pt x="1344167" y="1994033"/>
                </a:lnTo>
                <a:lnTo>
                  <a:pt x="1343850" y="1988005"/>
                </a:lnTo>
                <a:lnTo>
                  <a:pt x="1343533" y="1982611"/>
                </a:lnTo>
                <a:lnTo>
                  <a:pt x="1342266" y="1976901"/>
                </a:lnTo>
                <a:lnTo>
                  <a:pt x="1341315" y="1971190"/>
                </a:lnTo>
                <a:lnTo>
                  <a:pt x="1340047" y="1966114"/>
                </a:lnTo>
                <a:lnTo>
                  <a:pt x="1338462" y="1960403"/>
                </a:lnTo>
                <a:lnTo>
                  <a:pt x="1336877" y="1955009"/>
                </a:lnTo>
                <a:lnTo>
                  <a:pt x="1334659" y="1949933"/>
                </a:lnTo>
                <a:lnTo>
                  <a:pt x="1332123" y="1944857"/>
                </a:lnTo>
                <a:lnTo>
                  <a:pt x="1329587" y="1940098"/>
                </a:lnTo>
                <a:lnTo>
                  <a:pt x="1326735" y="1935021"/>
                </a:lnTo>
                <a:lnTo>
                  <a:pt x="1323565" y="1930262"/>
                </a:lnTo>
                <a:lnTo>
                  <a:pt x="1320079" y="1925503"/>
                </a:lnTo>
                <a:lnTo>
                  <a:pt x="1316592" y="1921062"/>
                </a:lnTo>
                <a:lnTo>
                  <a:pt x="1312789" y="1916620"/>
                </a:lnTo>
                <a:lnTo>
                  <a:pt x="1308669" y="1912178"/>
                </a:lnTo>
                <a:lnTo>
                  <a:pt x="1304548" y="1908371"/>
                </a:lnTo>
                <a:lnTo>
                  <a:pt x="1299794" y="1904246"/>
                </a:lnTo>
                <a:lnTo>
                  <a:pt x="1295357" y="1900439"/>
                </a:lnTo>
                <a:lnTo>
                  <a:pt x="1290602" y="1896632"/>
                </a:lnTo>
                <a:lnTo>
                  <a:pt x="1285531" y="1893142"/>
                </a:lnTo>
                <a:lnTo>
                  <a:pt x="1280460" y="1889969"/>
                </a:lnTo>
                <a:lnTo>
                  <a:pt x="1274755" y="1886479"/>
                </a:lnTo>
                <a:lnTo>
                  <a:pt x="1269683" y="1883624"/>
                </a:lnTo>
                <a:lnTo>
                  <a:pt x="1263661" y="1880769"/>
                </a:lnTo>
                <a:lnTo>
                  <a:pt x="1257956" y="1877913"/>
                </a:lnTo>
                <a:lnTo>
                  <a:pt x="1251934" y="1875375"/>
                </a:lnTo>
                <a:lnTo>
                  <a:pt x="1245912" y="1873154"/>
                </a:lnTo>
                <a:lnTo>
                  <a:pt x="1239573" y="1870933"/>
                </a:lnTo>
                <a:lnTo>
                  <a:pt x="1233234" y="1869030"/>
                </a:lnTo>
                <a:lnTo>
                  <a:pt x="1226578" y="1867443"/>
                </a:lnTo>
                <a:lnTo>
                  <a:pt x="1219922" y="1865857"/>
                </a:lnTo>
                <a:lnTo>
                  <a:pt x="1219922" y="2128872"/>
                </a:lnTo>
                <a:lnTo>
                  <a:pt x="1232283" y="2130458"/>
                </a:lnTo>
                <a:lnTo>
                  <a:pt x="1244327" y="2132679"/>
                </a:lnTo>
                <a:lnTo>
                  <a:pt x="1256371" y="2135534"/>
                </a:lnTo>
                <a:lnTo>
                  <a:pt x="1268099" y="2138390"/>
                </a:lnTo>
                <a:lnTo>
                  <a:pt x="1279509" y="2141563"/>
                </a:lnTo>
                <a:lnTo>
                  <a:pt x="1290602" y="2145687"/>
                </a:lnTo>
                <a:lnTo>
                  <a:pt x="1301696" y="2149494"/>
                </a:lnTo>
                <a:lnTo>
                  <a:pt x="1312155" y="2154253"/>
                </a:lnTo>
                <a:lnTo>
                  <a:pt x="1322615" y="2159012"/>
                </a:lnTo>
                <a:lnTo>
                  <a:pt x="1332757" y="2164406"/>
                </a:lnTo>
                <a:lnTo>
                  <a:pt x="1342266" y="2170117"/>
                </a:lnTo>
                <a:lnTo>
                  <a:pt x="1352091" y="2175510"/>
                </a:lnTo>
                <a:lnTo>
                  <a:pt x="1361283" y="2181856"/>
                </a:lnTo>
                <a:lnTo>
                  <a:pt x="1369841" y="2188518"/>
                </a:lnTo>
                <a:lnTo>
                  <a:pt x="1378398" y="2195498"/>
                </a:lnTo>
                <a:lnTo>
                  <a:pt x="1386322" y="2202478"/>
                </a:lnTo>
                <a:lnTo>
                  <a:pt x="1394246" y="2209458"/>
                </a:lnTo>
                <a:lnTo>
                  <a:pt x="1401219" y="2217390"/>
                </a:lnTo>
                <a:lnTo>
                  <a:pt x="1407875" y="2225004"/>
                </a:lnTo>
                <a:lnTo>
                  <a:pt x="1414531" y="2233253"/>
                </a:lnTo>
                <a:lnTo>
                  <a:pt x="1420553" y="2241502"/>
                </a:lnTo>
                <a:lnTo>
                  <a:pt x="1425941" y="2250068"/>
                </a:lnTo>
                <a:lnTo>
                  <a:pt x="1431013" y="2258952"/>
                </a:lnTo>
                <a:lnTo>
                  <a:pt x="1435450" y="2267835"/>
                </a:lnTo>
                <a:lnTo>
                  <a:pt x="1439570" y="2277036"/>
                </a:lnTo>
                <a:lnTo>
                  <a:pt x="1443057" y="2286554"/>
                </a:lnTo>
                <a:lnTo>
                  <a:pt x="1446543" y="2296389"/>
                </a:lnTo>
                <a:lnTo>
                  <a:pt x="1448762" y="2305907"/>
                </a:lnTo>
                <a:lnTo>
                  <a:pt x="1450664" y="2315742"/>
                </a:lnTo>
                <a:lnTo>
                  <a:pt x="1452248" y="2325578"/>
                </a:lnTo>
                <a:lnTo>
                  <a:pt x="1453199" y="2335730"/>
                </a:lnTo>
                <a:lnTo>
                  <a:pt x="1453516" y="2345883"/>
                </a:lnTo>
                <a:lnTo>
                  <a:pt x="1453199" y="2356353"/>
                </a:lnTo>
                <a:lnTo>
                  <a:pt x="1452248" y="2366505"/>
                </a:lnTo>
                <a:lnTo>
                  <a:pt x="1450664" y="2376341"/>
                </a:lnTo>
                <a:lnTo>
                  <a:pt x="1448762" y="2386176"/>
                </a:lnTo>
                <a:lnTo>
                  <a:pt x="1446543" y="2395694"/>
                </a:lnTo>
                <a:lnTo>
                  <a:pt x="1443057" y="2405212"/>
                </a:lnTo>
                <a:lnTo>
                  <a:pt x="1439570" y="2415047"/>
                </a:lnTo>
                <a:lnTo>
                  <a:pt x="1435450" y="2424248"/>
                </a:lnTo>
                <a:lnTo>
                  <a:pt x="1431013" y="2433131"/>
                </a:lnTo>
                <a:lnTo>
                  <a:pt x="1425941" y="2442015"/>
                </a:lnTo>
                <a:lnTo>
                  <a:pt x="1420553" y="2450581"/>
                </a:lnTo>
                <a:lnTo>
                  <a:pt x="1414531" y="2458830"/>
                </a:lnTo>
                <a:lnTo>
                  <a:pt x="1407875" y="2467079"/>
                </a:lnTo>
                <a:lnTo>
                  <a:pt x="1401219" y="2475011"/>
                </a:lnTo>
                <a:lnTo>
                  <a:pt x="1394246" y="2482625"/>
                </a:lnTo>
                <a:lnTo>
                  <a:pt x="1386322" y="2489605"/>
                </a:lnTo>
                <a:lnTo>
                  <a:pt x="1378398" y="2496902"/>
                </a:lnTo>
                <a:lnTo>
                  <a:pt x="1369841" y="2503565"/>
                </a:lnTo>
                <a:lnTo>
                  <a:pt x="1361283" y="2510227"/>
                </a:lnTo>
                <a:lnTo>
                  <a:pt x="1352091" y="2516573"/>
                </a:lnTo>
                <a:lnTo>
                  <a:pt x="1342266" y="2522284"/>
                </a:lnTo>
                <a:lnTo>
                  <a:pt x="1332757" y="2527994"/>
                </a:lnTo>
                <a:lnTo>
                  <a:pt x="1322615" y="2532753"/>
                </a:lnTo>
                <a:lnTo>
                  <a:pt x="1312155" y="2537830"/>
                </a:lnTo>
                <a:lnTo>
                  <a:pt x="1301696" y="2542589"/>
                </a:lnTo>
                <a:lnTo>
                  <a:pt x="1290602" y="2546396"/>
                </a:lnTo>
                <a:lnTo>
                  <a:pt x="1279509" y="2550520"/>
                </a:lnTo>
                <a:lnTo>
                  <a:pt x="1268099" y="2553693"/>
                </a:lnTo>
                <a:lnTo>
                  <a:pt x="1256371" y="2556549"/>
                </a:lnTo>
                <a:lnTo>
                  <a:pt x="1244327" y="2559404"/>
                </a:lnTo>
                <a:lnTo>
                  <a:pt x="1232283" y="2561625"/>
                </a:lnTo>
                <a:lnTo>
                  <a:pt x="1219922" y="2563211"/>
                </a:lnTo>
                <a:lnTo>
                  <a:pt x="1219922" y="2608263"/>
                </a:lnTo>
                <a:lnTo>
                  <a:pt x="1135929" y="2608263"/>
                </a:lnTo>
                <a:lnTo>
                  <a:pt x="1135929" y="2563211"/>
                </a:lnTo>
                <a:lnTo>
                  <a:pt x="1123568" y="2561625"/>
                </a:lnTo>
                <a:lnTo>
                  <a:pt x="1111207" y="2559404"/>
                </a:lnTo>
                <a:lnTo>
                  <a:pt x="1099479" y="2556549"/>
                </a:lnTo>
                <a:lnTo>
                  <a:pt x="1087435" y="2553693"/>
                </a:lnTo>
                <a:lnTo>
                  <a:pt x="1076342" y="2550520"/>
                </a:lnTo>
                <a:lnTo>
                  <a:pt x="1065248" y="2546396"/>
                </a:lnTo>
                <a:lnTo>
                  <a:pt x="1053838" y="2542589"/>
                </a:lnTo>
                <a:lnTo>
                  <a:pt x="1043378" y="2537830"/>
                </a:lnTo>
                <a:lnTo>
                  <a:pt x="1032919" y="2532753"/>
                </a:lnTo>
                <a:lnTo>
                  <a:pt x="1022776" y="2527994"/>
                </a:lnTo>
                <a:lnTo>
                  <a:pt x="1012951" y="2522284"/>
                </a:lnTo>
                <a:lnTo>
                  <a:pt x="1003442" y="2516573"/>
                </a:lnTo>
                <a:lnTo>
                  <a:pt x="994251" y="2510227"/>
                </a:lnTo>
                <a:lnTo>
                  <a:pt x="985376" y="2503565"/>
                </a:lnTo>
                <a:lnTo>
                  <a:pt x="977135" y="2496902"/>
                </a:lnTo>
                <a:lnTo>
                  <a:pt x="968894" y="2489605"/>
                </a:lnTo>
                <a:lnTo>
                  <a:pt x="961288" y="2482625"/>
                </a:lnTo>
                <a:lnTo>
                  <a:pt x="953998" y="2475011"/>
                </a:lnTo>
                <a:lnTo>
                  <a:pt x="947342" y="2467079"/>
                </a:lnTo>
                <a:lnTo>
                  <a:pt x="941002" y="2458830"/>
                </a:lnTo>
                <a:lnTo>
                  <a:pt x="934663" y="2450581"/>
                </a:lnTo>
                <a:lnTo>
                  <a:pt x="929592" y="2442015"/>
                </a:lnTo>
                <a:lnTo>
                  <a:pt x="924204" y="2433131"/>
                </a:lnTo>
                <a:lnTo>
                  <a:pt x="919450" y="2424248"/>
                </a:lnTo>
                <a:lnTo>
                  <a:pt x="915646" y="2415047"/>
                </a:lnTo>
                <a:lnTo>
                  <a:pt x="911843" y="2405212"/>
                </a:lnTo>
                <a:lnTo>
                  <a:pt x="908990" y="2396011"/>
                </a:lnTo>
                <a:lnTo>
                  <a:pt x="906455" y="2386176"/>
                </a:lnTo>
                <a:lnTo>
                  <a:pt x="904553" y="2376341"/>
                </a:lnTo>
                <a:lnTo>
                  <a:pt x="902651" y="2366505"/>
                </a:lnTo>
                <a:lnTo>
                  <a:pt x="902017" y="2356353"/>
                </a:lnTo>
                <a:lnTo>
                  <a:pt x="901700" y="2345883"/>
                </a:lnTo>
                <a:lnTo>
                  <a:pt x="1011683" y="2345883"/>
                </a:lnTo>
                <a:lnTo>
                  <a:pt x="1011683" y="2351594"/>
                </a:lnTo>
                <a:lnTo>
                  <a:pt x="1012317" y="2357622"/>
                </a:lnTo>
                <a:lnTo>
                  <a:pt x="1012951" y="2363015"/>
                </a:lnTo>
                <a:lnTo>
                  <a:pt x="1014219" y="2368409"/>
                </a:lnTo>
                <a:lnTo>
                  <a:pt x="1015487" y="2374120"/>
                </a:lnTo>
                <a:lnTo>
                  <a:pt x="1017071" y="2379196"/>
                </a:lnTo>
                <a:lnTo>
                  <a:pt x="1018973" y="2384590"/>
                </a:lnTo>
                <a:lnTo>
                  <a:pt x="1020875" y="2389983"/>
                </a:lnTo>
                <a:lnTo>
                  <a:pt x="1023727" y="2395059"/>
                </a:lnTo>
                <a:lnTo>
                  <a:pt x="1026263" y="2400136"/>
                </a:lnTo>
                <a:lnTo>
                  <a:pt x="1028799" y="2404577"/>
                </a:lnTo>
                <a:lnTo>
                  <a:pt x="1032285" y="2409654"/>
                </a:lnTo>
                <a:lnTo>
                  <a:pt x="1035455" y="2414413"/>
                </a:lnTo>
                <a:lnTo>
                  <a:pt x="1039258" y="2418854"/>
                </a:lnTo>
                <a:lnTo>
                  <a:pt x="1043062" y="2423296"/>
                </a:lnTo>
                <a:lnTo>
                  <a:pt x="1046865" y="2427421"/>
                </a:lnTo>
                <a:lnTo>
                  <a:pt x="1051302" y="2431862"/>
                </a:lnTo>
                <a:lnTo>
                  <a:pt x="1055423" y="2435670"/>
                </a:lnTo>
                <a:lnTo>
                  <a:pt x="1060177" y="2439160"/>
                </a:lnTo>
                <a:lnTo>
                  <a:pt x="1065248" y="2443284"/>
                </a:lnTo>
                <a:lnTo>
                  <a:pt x="1070003" y="2446457"/>
                </a:lnTo>
                <a:lnTo>
                  <a:pt x="1075391" y="2450264"/>
                </a:lnTo>
                <a:lnTo>
                  <a:pt x="1080779" y="2453119"/>
                </a:lnTo>
                <a:lnTo>
                  <a:pt x="1086167" y="2456292"/>
                </a:lnTo>
                <a:lnTo>
                  <a:pt x="1092189" y="2459147"/>
                </a:lnTo>
                <a:lnTo>
                  <a:pt x="1097578" y="2461686"/>
                </a:lnTo>
                <a:lnTo>
                  <a:pt x="1103917" y="2464224"/>
                </a:lnTo>
                <a:lnTo>
                  <a:pt x="1109939" y="2466762"/>
                </a:lnTo>
                <a:lnTo>
                  <a:pt x="1116278" y="2468665"/>
                </a:lnTo>
                <a:lnTo>
                  <a:pt x="1122617" y="2470569"/>
                </a:lnTo>
                <a:lnTo>
                  <a:pt x="1128956" y="2472473"/>
                </a:lnTo>
                <a:lnTo>
                  <a:pt x="1135929" y="2474059"/>
                </a:lnTo>
                <a:lnTo>
                  <a:pt x="1135929" y="2211044"/>
                </a:lnTo>
                <a:lnTo>
                  <a:pt x="1123568" y="2209141"/>
                </a:lnTo>
                <a:lnTo>
                  <a:pt x="1111207" y="2206920"/>
                </a:lnTo>
                <a:lnTo>
                  <a:pt x="1099479" y="2204699"/>
                </a:lnTo>
                <a:lnTo>
                  <a:pt x="1087752" y="2201526"/>
                </a:lnTo>
                <a:lnTo>
                  <a:pt x="1076342" y="2198036"/>
                </a:lnTo>
                <a:lnTo>
                  <a:pt x="1065248" y="2194546"/>
                </a:lnTo>
                <a:lnTo>
                  <a:pt x="1054155" y="2190104"/>
                </a:lnTo>
                <a:lnTo>
                  <a:pt x="1043378" y="2185663"/>
                </a:lnTo>
                <a:lnTo>
                  <a:pt x="1033236" y="2180904"/>
                </a:lnTo>
                <a:lnTo>
                  <a:pt x="1023093" y="2175510"/>
                </a:lnTo>
                <a:lnTo>
                  <a:pt x="1012951" y="2170117"/>
                </a:lnTo>
                <a:lnTo>
                  <a:pt x="1003759" y="2164089"/>
                </a:lnTo>
                <a:lnTo>
                  <a:pt x="994568" y="2157743"/>
                </a:lnTo>
                <a:lnTo>
                  <a:pt x="985693" y="2151715"/>
                </a:lnTo>
                <a:lnTo>
                  <a:pt x="977452" y="2144735"/>
                </a:lnTo>
                <a:lnTo>
                  <a:pt x="969211" y="2137438"/>
                </a:lnTo>
                <a:lnTo>
                  <a:pt x="961604" y="2130141"/>
                </a:lnTo>
                <a:lnTo>
                  <a:pt x="954631" y="2122527"/>
                </a:lnTo>
                <a:lnTo>
                  <a:pt x="947659" y="2114595"/>
                </a:lnTo>
                <a:lnTo>
                  <a:pt x="941319" y="2106346"/>
                </a:lnTo>
                <a:lnTo>
                  <a:pt x="935297" y="2098097"/>
                </a:lnTo>
                <a:lnTo>
                  <a:pt x="929909" y="2089531"/>
                </a:lnTo>
                <a:lnTo>
                  <a:pt x="924838" y="2080647"/>
                </a:lnTo>
                <a:lnTo>
                  <a:pt x="920084" y="2071764"/>
                </a:lnTo>
                <a:lnTo>
                  <a:pt x="915963" y="2062563"/>
                </a:lnTo>
                <a:lnTo>
                  <a:pt x="912794" y="2053362"/>
                </a:lnTo>
                <a:lnTo>
                  <a:pt x="909307" y="2043844"/>
                </a:lnTo>
                <a:lnTo>
                  <a:pt x="907088" y="2034009"/>
                </a:lnTo>
                <a:lnTo>
                  <a:pt x="905187" y="2024491"/>
                </a:lnTo>
                <a:lnTo>
                  <a:pt x="903285" y="2014021"/>
                </a:lnTo>
                <a:lnTo>
                  <a:pt x="902651" y="2004186"/>
                </a:lnTo>
                <a:lnTo>
                  <a:pt x="902334" y="1994033"/>
                </a:lnTo>
                <a:lnTo>
                  <a:pt x="902651" y="1983563"/>
                </a:lnTo>
                <a:lnTo>
                  <a:pt x="903285" y="1973728"/>
                </a:lnTo>
                <a:lnTo>
                  <a:pt x="905187" y="1963258"/>
                </a:lnTo>
                <a:lnTo>
                  <a:pt x="907088" y="1953740"/>
                </a:lnTo>
                <a:lnTo>
                  <a:pt x="909307" y="1943905"/>
                </a:lnTo>
                <a:lnTo>
                  <a:pt x="912794" y="1934387"/>
                </a:lnTo>
                <a:lnTo>
                  <a:pt x="915963" y="1925186"/>
                </a:lnTo>
                <a:lnTo>
                  <a:pt x="920084" y="1915985"/>
                </a:lnTo>
                <a:lnTo>
                  <a:pt x="924838" y="1907102"/>
                </a:lnTo>
                <a:lnTo>
                  <a:pt x="929909" y="1898218"/>
                </a:lnTo>
                <a:lnTo>
                  <a:pt x="935297" y="1889652"/>
                </a:lnTo>
                <a:lnTo>
                  <a:pt x="941319" y="1881403"/>
                </a:lnTo>
                <a:lnTo>
                  <a:pt x="947659" y="1873154"/>
                </a:lnTo>
                <a:lnTo>
                  <a:pt x="954631" y="1865222"/>
                </a:lnTo>
                <a:lnTo>
                  <a:pt x="961604" y="1857608"/>
                </a:lnTo>
                <a:lnTo>
                  <a:pt x="969211" y="1850311"/>
                </a:lnTo>
                <a:lnTo>
                  <a:pt x="977452" y="1843014"/>
                </a:lnTo>
                <a:lnTo>
                  <a:pt x="985693" y="1836034"/>
                </a:lnTo>
                <a:lnTo>
                  <a:pt x="994568" y="1830006"/>
                </a:lnTo>
                <a:lnTo>
                  <a:pt x="1003759" y="1823660"/>
                </a:lnTo>
                <a:lnTo>
                  <a:pt x="1012951" y="1817632"/>
                </a:lnTo>
                <a:lnTo>
                  <a:pt x="1023093" y="1812239"/>
                </a:lnTo>
                <a:lnTo>
                  <a:pt x="1033236" y="1806845"/>
                </a:lnTo>
                <a:lnTo>
                  <a:pt x="1043378" y="1802086"/>
                </a:lnTo>
                <a:lnTo>
                  <a:pt x="1054155" y="1797644"/>
                </a:lnTo>
                <a:lnTo>
                  <a:pt x="1065248" y="1793203"/>
                </a:lnTo>
                <a:lnTo>
                  <a:pt x="1076342" y="1789713"/>
                </a:lnTo>
                <a:lnTo>
                  <a:pt x="1087752" y="1785906"/>
                </a:lnTo>
                <a:lnTo>
                  <a:pt x="1099479" y="1783050"/>
                </a:lnTo>
                <a:lnTo>
                  <a:pt x="1111207" y="1780829"/>
                </a:lnTo>
                <a:lnTo>
                  <a:pt x="1123568" y="1778608"/>
                </a:lnTo>
                <a:lnTo>
                  <a:pt x="1135929" y="1776705"/>
                </a:lnTo>
                <a:lnTo>
                  <a:pt x="1135929" y="1741488"/>
                </a:lnTo>
                <a:close/>
                <a:moveTo>
                  <a:pt x="1183323" y="1498000"/>
                </a:moveTo>
                <a:lnTo>
                  <a:pt x="1166813" y="1498635"/>
                </a:lnTo>
                <a:lnTo>
                  <a:pt x="1150621" y="1498953"/>
                </a:lnTo>
                <a:lnTo>
                  <a:pt x="1134111" y="1499588"/>
                </a:lnTo>
                <a:lnTo>
                  <a:pt x="1117918" y="1500858"/>
                </a:lnTo>
                <a:lnTo>
                  <a:pt x="1101726" y="1502446"/>
                </a:lnTo>
                <a:lnTo>
                  <a:pt x="1085533" y="1504351"/>
                </a:lnTo>
                <a:lnTo>
                  <a:pt x="1069341" y="1507209"/>
                </a:lnTo>
                <a:lnTo>
                  <a:pt x="1053466" y="1509749"/>
                </a:lnTo>
                <a:lnTo>
                  <a:pt x="1037273" y="1512925"/>
                </a:lnTo>
                <a:lnTo>
                  <a:pt x="1021716" y="1516418"/>
                </a:lnTo>
                <a:lnTo>
                  <a:pt x="1005841" y="1520229"/>
                </a:lnTo>
                <a:lnTo>
                  <a:pt x="990283" y="1524674"/>
                </a:lnTo>
                <a:lnTo>
                  <a:pt x="974726" y="1529120"/>
                </a:lnTo>
                <a:lnTo>
                  <a:pt x="959168" y="1534518"/>
                </a:lnTo>
                <a:lnTo>
                  <a:pt x="943611" y="1539599"/>
                </a:lnTo>
                <a:lnTo>
                  <a:pt x="928688" y="1545633"/>
                </a:lnTo>
                <a:lnTo>
                  <a:pt x="913448" y="1551666"/>
                </a:lnTo>
                <a:lnTo>
                  <a:pt x="898526" y="1558335"/>
                </a:lnTo>
                <a:lnTo>
                  <a:pt x="883603" y="1565003"/>
                </a:lnTo>
                <a:lnTo>
                  <a:pt x="869316" y="1572307"/>
                </a:lnTo>
                <a:lnTo>
                  <a:pt x="854711" y="1579928"/>
                </a:lnTo>
                <a:lnTo>
                  <a:pt x="840106" y="1587867"/>
                </a:lnTo>
                <a:lnTo>
                  <a:pt x="826453" y="1596123"/>
                </a:lnTo>
                <a:lnTo>
                  <a:pt x="812166" y="1604697"/>
                </a:lnTo>
                <a:lnTo>
                  <a:pt x="798513" y="1613906"/>
                </a:lnTo>
                <a:lnTo>
                  <a:pt x="785178" y="1623115"/>
                </a:lnTo>
                <a:lnTo>
                  <a:pt x="771526" y="1632642"/>
                </a:lnTo>
                <a:lnTo>
                  <a:pt x="758191" y="1643121"/>
                </a:lnTo>
                <a:lnTo>
                  <a:pt x="745491" y="1653600"/>
                </a:lnTo>
                <a:lnTo>
                  <a:pt x="732791" y="1664079"/>
                </a:lnTo>
                <a:lnTo>
                  <a:pt x="720408" y="1675193"/>
                </a:lnTo>
                <a:lnTo>
                  <a:pt x="708343" y="1686625"/>
                </a:lnTo>
                <a:lnTo>
                  <a:pt x="695961" y="1698375"/>
                </a:lnTo>
                <a:lnTo>
                  <a:pt x="684531" y="1710442"/>
                </a:lnTo>
                <a:lnTo>
                  <a:pt x="672783" y="1723144"/>
                </a:lnTo>
                <a:lnTo>
                  <a:pt x="661671" y="1735528"/>
                </a:lnTo>
                <a:lnTo>
                  <a:pt x="650876" y="1748865"/>
                </a:lnTo>
                <a:lnTo>
                  <a:pt x="640398" y="1762520"/>
                </a:lnTo>
                <a:lnTo>
                  <a:pt x="629921" y="1776175"/>
                </a:lnTo>
                <a:lnTo>
                  <a:pt x="620078" y="1790464"/>
                </a:lnTo>
                <a:lnTo>
                  <a:pt x="610236" y="1804754"/>
                </a:lnTo>
                <a:lnTo>
                  <a:pt x="601028" y="1819361"/>
                </a:lnTo>
                <a:lnTo>
                  <a:pt x="592138" y="1834286"/>
                </a:lnTo>
                <a:lnTo>
                  <a:pt x="583566" y="1849529"/>
                </a:lnTo>
                <a:lnTo>
                  <a:pt x="575311" y="1864771"/>
                </a:lnTo>
                <a:lnTo>
                  <a:pt x="567373" y="1880014"/>
                </a:lnTo>
                <a:lnTo>
                  <a:pt x="560071" y="1895574"/>
                </a:lnTo>
                <a:lnTo>
                  <a:pt x="553086" y="1911134"/>
                </a:lnTo>
                <a:lnTo>
                  <a:pt x="546736" y="1927011"/>
                </a:lnTo>
                <a:lnTo>
                  <a:pt x="541021" y="1942889"/>
                </a:lnTo>
                <a:lnTo>
                  <a:pt x="535306" y="1958766"/>
                </a:lnTo>
                <a:lnTo>
                  <a:pt x="529908" y="1974644"/>
                </a:lnTo>
                <a:lnTo>
                  <a:pt x="525146" y="1990521"/>
                </a:lnTo>
                <a:lnTo>
                  <a:pt x="520701" y="2006716"/>
                </a:lnTo>
                <a:lnTo>
                  <a:pt x="516891" y="2022912"/>
                </a:lnTo>
                <a:lnTo>
                  <a:pt x="513398" y="2039107"/>
                </a:lnTo>
                <a:lnTo>
                  <a:pt x="510223" y="2055302"/>
                </a:lnTo>
                <a:lnTo>
                  <a:pt x="507683" y="2071497"/>
                </a:lnTo>
                <a:lnTo>
                  <a:pt x="505461" y="2088009"/>
                </a:lnTo>
                <a:lnTo>
                  <a:pt x="503238" y="2104205"/>
                </a:lnTo>
                <a:lnTo>
                  <a:pt x="501651" y="2120717"/>
                </a:lnTo>
                <a:lnTo>
                  <a:pt x="500698" y="2136912"/>
                </a:lnTo>
                <a:lnTo>
                  <a:pt x="500063" y="2153425"/>
                </a:lnTo>
                <a:lnTo>
                  <a:pt x="499746" y="2169938"/>
                </a:lnTo>
                <a:lnTo>
                  <a:pt x="499746" y="2185815"/>
                </a:lnTo>
                <a:lnTo>
                  <a:pt x="500063" y="2202328"/>
                </a:lnTo>
                <a:lnTo>
                  <a:pt x="501016" y="2218523"/>
                </a:lnTo>
                <a:lnTo>
                  <a:pt x="502286" y="2234718"/>
                </a:lnTo>
                <a:lnTo>
                  <a:pt x="503556" y="2250913"/>
                </a:lnTo>
                <a:lnTo>
                  <a:pt x="506096" y="2267108"/>
                </a:lnTo>
                <a:lnTo>
                  <a:pt x="508318" y="2283303"/>
                </a:lnTo>
                <a:lnTo>
                  <a:pt x="510858" y="2299181"/>
                </a:lnTo>
                <a:lnTo>
                  <a:pt x="514351" y="2315376"/>
                </a:lnTo>
                <a:lnTo>
                  <a:pt x="517843" y="2331253"/>
                </a:lnTo>
                <a:lnTo>
                  <a:pt x="521336" y="2346813"/>
                </a:lnTo>
                <a:lnTo>
                  <a:pt x="525781" y="2362373"/>
                </a:lnTo>
                <a:lnTo>
                  <a:pt x="530861" y="2377933"/>
                </a:lnTo>
                <a:lnTo>
                  <a:pt x="535623" y="2393493"/>
                </a:lnTo>
                <a:lnTo>
                  <a:pt x="541021" y="2409053"/>
                </a:lnTo>
                <a:lnTo>
                  <a:pt x="546736" y="2424296"/>
                </a:lnTo>
                <a:lnTo>
                  <a:pt x="552768" y="2439221"/>
                </a:lnTo>
                <a:lnTo>
                  <a:pt x="559436" y="2454146"/>
                </a:lnTo>
                <a:lnTo>
                  <a:pt x="566421" y="2469071"/>
                </a:lnTo>
                <a:lnTo>
                  <a:pt x="573723" y="2483678"/>
                </a:lnTo>
                <a:lnTo>
                  <a:pt x="581343" y="2497968"/>
                </a:lnTo>
                <a:lnTo>
                  <a:pt x="588963" y="2512257"/>
                </a:lnTo>
                <a:lnTo>
                  <a:pt x="597218" y="2526547"/>
                </a:lnTo>
                <a:lnTo>
                  <a:pt x="605791" y="2540519"/>
                </a:lnTo>
                <a:lnTo>
                  <a:pt x="615316" y="2554174"/>
                </a:lnTo>
                <a:lnTo>
                  <a:pt x="624523" y="2567511"/>
                </a:lnTo>
                <a:lnTo>
                  <a:pt x="634366" y="2581166"/>
                </a:lnTo>
                <a:lnTo>
                  <a:pt x="644208" y="2594503"/>
                </a:lnTo>
                <a:lnTo>
                  <a:pt x="654686" y="2607205"/>
                </a:lnTo>
                <a:lnTo>
                  <a:pt x="665163" y="2619907"/>
                </a:lnTo>
                <a:lnTo>
                  <a:pt x="676593" y="2632292"/>
                </a:lnTo>
                <a:lnTo>
                  <a:pt x="688023" y="2644676"/>
                </a:lnTo>
                <a:lnTo>
                  <a:pt x="699771" y="2656426"/>
                </a:lnTo>
                <a:lnTo>
                  <a:pt x="711836" y="2668175"/>
                </a:lnTo>
                <a:lnTo>
                  <a:pt x="724218" y="2679924"/>
                </a:lnTo>
                <a:lnTo>
                  <a:pt x="737236" y="2691039"/>
                </a:lnTo>
                <a:lnTo>
                  <a:pt x="749936" y="2701835"/>
                </a:lnTo>
                <a:lnTo>
                  <a:pt x="763588" y="2712632"/>
                </a:lnTo>
                <a:lnTo>
                  <a:pt x="777558" y="2722794"/>
                </a:lnTo>
                <a:lnTo>
                  <a:pt x="791528" y="2732638"/>
                </a:lnTo>
                <a:lnTo>
                  <a:pt x="805816" y="2742482"/>
                </a:lnTo>
                <a:lnTo>
                  <a:pt x="820738" y="2751691"/>
                </a:lnTo>
                <a:lnTo>
                  <a:pt x="835661" y="2760582"/>
                </a:lnTo>
                <a:lnTo>
                  <a:pt x="850583" y="2769156"/>
                </a:lnTo>
                <a:lnTo>
                  <a:pt x="866141" y="2777412"/>
                </a:lnTo>
                <a:lnTo>
                  <a:pt x="881381" y="2785351"/>
                </a:lnTo>
                <a:lnTo>
                  <a:pt x="896938" y="2792655"/>
                </a:lnTo>
                <a:lnTo>
                  <a:pt x="912496" y="2799641"/>
                </a:lnTo>
                <a:lnTo>
                  <a:pt x="928371" y="2805992"/>
                </a:lnTo>
                <a:lnTo>
                  <a:pt x="943928" y="2811708"/>
                </a:lnTo>
                <a:lnTo>
                  <a:pt x="959803" y="2817424"/>
                </a:lnTo>
                <a:lnTo>
                  <a:pt x="975678" y="2822505"/>
                </a:lnTo>
                <a:lnTo>
                  <a:pt x="991871" y="2827585"/>
                </a:lnTo>
                <a:lnTo>
                  <a:pt x="1008063" y="2832031"/>
                </a:lnTo>
                <a:lnTo>
                  <a:pt x="1024256" y="2835842"/>
                </a:lnTo>
                <a:lnTo>
                  <a:pt x="1040448" y="2839335"/>
                </a:lnTo>
                <a:lnTo>
                  <a:pt x="1056641" y="2842510"/>
                </a:lnTo>
                <a:lnTo>
                  <a:pt x="1073151" y="2845051"/>
                </a:lnTo>
                <a:lnTo>
                  <a:pt x="1089343" y="2847591"/>
                </a:lnTo>
                <a:lnTo>
                  <a:pt x="1105853" y="2849496"/>
                </a:lnTo>
                <a:lnTo>
                  <a:pt x="1121728" y="2851084"/>
                </a:lnTo>
                <a:lnTo>
                  <a:pt x="1138238" y="2852037"/>
                </a:lnTo>
                <a:lnTo>
                  <a:pt x="1154431" y="2852989"/>
                </a:lnTo>
                <a:lnTo>
                  <a:pt x="1170941" y="2853307"/>
                </a:lnTo>
                <a:lnTo>
                  <a:pt x="1187133" y="2852989"/>
                </a:lnTo>
                <a:lnTo>
                  <a:pt x="1203643" y="2852672"/>
                </a:lnTo>
                <a:lnTo>
                  <a:pt x="1219836" y="2851719"/>
                </a:lnTo>
                <a:lnTo>
                  <a:pt x="1236346" y="2850767"/>
                </a:lnTo>
                <a:lnTo>
                  <a:pt x="1252538" y="2849179"/>
                </a:lnTo>
                <a:lnTo>
                  <a:pt x="1268731" y="2846956"/>
                </a:lnTo>
                <a:lnTo>
                  <a:pt x="1284606" y="2844416"/>
                </a:lnTo>
                <a:lnTo>
                  <a:pt x="1300799" y="2841875"/>
                </a:lnTo>
                <a:lnTo>
                  <a:pt x="1316356" y="2838382"/>
                </a:lnTo>
                <a:lnTo>
                  <a:pt x="1332231" y="2835207"/>
                </a:lnTo>
                <a:lnTo>
                  <a:pt x="1348106" y="2831396"/>
                </a:lnTo>
                <a:lnTo>
                  <a:pt x="1363981" y="2826950"/>
                </a:lnTo>
                <a:lnTo>
                  <a:pt x="1379539" y="2822187"/>
                </a:lnTo>
                <a:lnTo>
                  <a:pt x="1395096" y="2817106"/>
                </a:lnTo>
                <a:lnTo>
                  <a:pt x="1410336" y="2811708"/>
                </a:lnTo>
                <a:lnTo>
                  <a:pt x="1425259" y="2805992"/>
                </a:lnTo>
                <a:lnTo>
                  <a:pt x="1440499" y="2799958"/>
                </a:lnTo>
                <a:lnTo>
                  <a:pt x="1455421" y="2793290"/>
                </a:lnTo>
                <a:lnTo>
                  <a:pt x="1470344" y="2786304"/>
                </a:lnTo>
                <a:lnTo>
                  <a:pt x="1484949" y="2779000"/>
                </a:lnTo>
                <a:lnTo>
                  <a:pt x="1499554" y="2771379"/>
                </a:lnTo>
                <a:lnTo>
                  <a:pt x="1513841" y="2763758"/>
                </a:lnTo>
                <a:lnTo>
                  <a:pt x="1527811" y="2755501"/>
                </a:lnTo>
                <a:lnTo>
                  <a:pt x="1541781" y="2746927"/>
                </a:lnTo>
                <a:lnTo>
                  <a:pt x="1555751" y="2738036"/>
                </a:lnTo>
                <a:lnTo>
                  <a:pt x="1569086" y="2728192"/>
                </a:lnTo>
                <a:lnTo>
                  <a:pt x="1582421" y="2718665"/>
                </a:lnTo>
                <a:lnTo>
                  <a:pt x="1595439" y="2708504"/>
                </a:lnTo>
                <a:lnTo>
                  <a:pt x="1608456" y="2698342"/>
                </a:lnTo>
                <a:lnTo>
                  <a:pt x="1621156" y="2687545"/>
                </a:lnTo>
                <a:lnTo>
                  <a:pt x="1633856" y="2676431"/>
                </a:lnTo>
                <a:lnTo>
                  <a:pt x="1645921" y="2664999"/>
                </a:lnTo>
                <a:lnTo>
                  <a:pt x="1657986" y="2653250"/>
                </a:lnTo>
                <a:lnTo>
                  <a:pt x="1669416" y="2640866"/>
                </a:lnTo>
                <a:lnTo>
                  <a:pt x="1681164" y="2628799"/>
                </a:lnTo>
                <a:lnTo>
                  <a:pt x="1692276" y="2615779"/>
                </a:lnTo>
                <a:lnTo>
                  <a:pt x="1703071" y="2602759"/>
                </a:lnTo>
                <a:lnTo>
                  <a:pt x="1713549" y="2589422"/>
                </a:lnTo>
                <a:lnTo>
                  <a:pt x="1724026" y="2575450"/>
                </a:lnTo>
                <a:lnTo>
                  <a:pt x="1734186" y="2561478"/>
                </a:lnTo>
                <a:lnTo>
                  <a:pt x="1743711" y="2546870"/>
                </a:lnTo>
                <a:lnTo>
                  <a:pt x="1753236" y="2532263"/>
                </a:lnTo>
                <a:lnTo>
                  <a:pt x="1762126" y="2517338"/>
                </a:lnTo>
                <a:lnTo>
                  <a:pt x="1770699" y="2502096"/>
                </a:lnTo>
                <a:lnTo>
                  <a:pt x="1778954" y="2486853"/>
                </a:lnTo>
                <a:lnTo>
                  <a:pt x="1786574" y="2471611"/>
                </a:lnTo>
                <a:lnTo>
                  <a:pt x="1793876" y="2456051"/>
                </a:lnTo>
                <a:lnTo>
                  <a:pt x="1800861" y="2440173"/>
                </a:lnTo>
                <a:lnTo>
                  <a:pt x="1807211" y="2424931"/>
                </a:lnTo>
                <a:lnTo>
                  <a:pt x="1813244" y="2409053"/>
                </a:lnTo>
                <a:lnTo>
                  <a:pt x="1818959" y="2393176"/>
                </a:lnTo>
                <a:lnTo>
                  <a:pt x="1824039" y="2376981"/>
                </a:lnTo>
                <a:lnTo>
                  <a:pt x="1828801" y="2361103"/>
                </a:lnTo>
                <a:lnTo>
                  <a:pt x="1833246" y="2344908"/>
                </a:lnTo>
                <a:lnTo>
                  <a:pt x="1837056" y="2328713"/>
                </a:lnTo>
                <a:lnTo>
                  <a:pt x="1840549" y="2312518"/>
                </a:lnTo>
                <a:lnTo>
                  <a:pt x="1844041" y="2296005"/>
                </a:lnTo>
                <a:lnTo>
                  <a:pt x="1846581" y="2280128"/>
                </a:lnTo>
                <a:lnTo>
                  <a:pt x="1848804" y="2263615"/>
                </a:lnTo>
                <a:lnTo>
                  <a:pt x="1851026" y="2247420"/>
                </a:lnTo>
                <a:lnTo>
                  <a:pt x="1852614" y="2230907"/>
                </a:lnTo>
                <a:lnTo>
                  <a:pt x="1853566" y="2214712"/>
                </a:lnTo>
                <a:lnTo>
                  <a:pt x="1854201" y="2198200"/>
                </a:lnTo>
                <a:lnTo>
                  <a:pt x="1854519" y="2182005"/>
                </a:lnTo>
                <a:lnTo>
                  <a:pt x="1854519" y="2165492"/>
                </a:lnTo>
                <a:lnTo>
                  <a:pt x="1853884" y="2149297"/>
                </a:lnTo>
                <a:lnTo>
                  <a:pt x="1853249" y="2132784"/>
                </a:lnTo>
                <a:lnTo>
                  <a:pt x="1851979" y="2116589"/>
                </a:lnTo>
                <a:lnTo>
                  <a:pt x="1850391" y="2100394"/>
                </a:lnTo>
                <a:lnTo>
                  <a:pt x="1848169" y="2084516"/>
                </a:lnTo>
                <a:lnTo>
                  <a:pt x="1845946" y="2068321"/>
                </a:lnTo>
                <a:lnTo>
                  <a:pt x="1843089" y="2052444"/>
                </a:lnTo>
                <a:lnTo>
                  <a:pt x="1839914" y="2036249"/>
                </a:lnTo>
                <a:lnTo>
                  <a:pt x="1836421" y="2020371"/>
                </a:lnTo>
                <a:lnTo>
                  <a:pt x="1832294" y="2004494"/>
                </a:lnTo>
                <a:lnTo>
                  <a:pt x="1828166" y="1988934"/>
                </a:lnTo>
                <a:lnTo>
                  <a:pt x="1823404" y="1973374"/>
                </a:lnTo>
                <a:lnTo>
                  <a:pt x="1818641" y="1958131"/>
                </a:lnTo>
                <a:lnTo>
                  <a:pt x="1812926" y="1942571"/>
                </a:lnTo>
                <a:lnTo>
                  <a:pt x="1807211" y="1927329"/>
                </a:lnTo>
                <a:lnTo>
                  <a:pt x="1801179" y="1912086"/>
                </a:lnTo>
                <a:lnTo>
                  <a:pt x="1794829" y="1897161"/>
                </a:lnTo>
                <a:lnTo>
                  <a:pt x="1787844" y="1882554"/>
                </a:lnTo>
                <a:lnTo>
                  <a:pt x="1780541" y="1867947"/>
                </a:lnTo>
                <a:lnTo>
                  <a:pt x="1772921" y="1853339"/>
                </a:lnTo>
                <a:lnTo>
                  <a:pt x="1764984" y="1839050"/>
                </a:lnTo>
                <a:lnTo>
                  <a:pt x="1757046" y="1825077"/>
                </a:lnTo>
                <a:lnTo>
                  <a:pt x="1747839" y="1810788"/>
                </a:lnTo>
                <a:lnTo>
                  <a:pt x="1738949" y="1797450"/>
                </a:lnTo>
                <a:lnTo>
                  <a:pt x="1729741" y="1783478"/>
                </a:lnTo>
                <a:lnTo>
                  <a:pt x="1719899" y="1770459"/>
                </a:lnTo>
                <a:lnTo>
                  <a:pt x="1710056" y="1757121"/>
                </a:lnTo>
                <a:lnTo>
                  <a:pt x="1699579" y="1744102"/>
                </a:lnTo>
                <a:lnTo>
                  <a:pt x="1688466" y="1731400"/>
                </a:lnTo>
                <a:lnTo>
                  <a:pt x="1677671" y="1719333"/>
                </a:lnTo>
                <a:lnTo>
                  <a:pt x="1666241" y="1706948"/>
                </a:lnTo>
                <a:lnTo>
                  <a:pt x="1654176" y="1694882"/>
                </a:lnTo>
                <a:lnTo>
                  <a:pt x="1642429" y="1683132"/>
                </a:lnTo>
                <a:lnTo>
                  <a:pt x="1629729" y="1671700"/>
                </a:lnTo>
                <a:lnTo>
                  <a:pt x="1617029" y="1660586"/>
                </a:lnTo>
                <a:lnTo>
                  <a:pt x="1603694" y="1649472"/>
                </a:lnTo>
                <a:lnTo>
                  <a:pt x="1590676" y="1638993"/>
                </a:lnTo>
                <a:lnTo>
                  <a:pt x="1576706" y="1628831"/>
                </a:lnTo>
                <a:lnTo>
                  <a:pt x="1562736" y="1618987"/>
                </a:lnTo>
                <a:lnTo>
                  <a:pt x="1548131" y="1609143"/>
                </a:lnTo>
                <a:lnTo>
                  <a:pt x="1533526" y="1599616"/>
                </a:lnTo>
                <a:lnTo>
                  <a:pt x="1518286" y="1590407"/>
                </a:lnTo>
                <a:lnTo>
                  <a:pt x="1503364" y="1581833"/>
                </a:lnTo>
                <a:lnTo>
                  <a:pt x="1488124" y="1573895"/>
                </a:lnTo>
                <a:lnTo>
                  <a:pt x="1472884" y="1565956"/>
                </a:lnTo>
                <a:lnTo>
                  <a:pt x="1457326" y="1558970"/>
                </a:lnTo>
                <a:lnTo>
                  <a:pt x="1441451" y="1551984"/>
                </a:lnTo>
                <a:lnTo>
                  <a:pt x="1425894" y="1545633"/>
                </a:lnTo>
                <a:lnTo>
                  <a:pt x="1410336" y="1539282"/>
                </a:lnTo>
                <a:lnTo>
                  <a:pt x="1394461" y="1533883"/>
                </a:lnTo>
                <a:lnTo>
                  <a:pt x="1378269" y="1528802"/>
                </a:lnTo>
                <a:lnTo>
                  <a:pt x="1362393" y="1523722"/>
                </a:lnTo>
                <a:lnTo>
                  <a:pt x="1346201" y="1519593"/>
                </a:lnTo>
                <a:lnTo>
                  <a:pt x="1330008" y="1515783"/>
                </a:lnTo>
                <a:lnTo>
                  <a:pt x="1313816" y="1511972"/>
                </a:lnTo>
                <a:lnTo>
                  <a:pt x="1297306" y="1509114"/>
                </a:lnTo>
                <a:lnTo>
                  <a:pt x="1281114" y="1505939"/>
                </a:lnTo>
                <a:lnTo>
                  <a:pt x="1264604" y="1503716"/>
                </a:lnTo>
                <a:lnTo>
                  <a:pt x="1248411" y="1502128"/>
                </a:lnTo>
                <a:lnTo>
                  <a:pt x="1231901" y="1500540"/>
                </a:lnTo>
                <a:lnTo>
                  <a:pt x="1216026" y="1499588"/>
                </a:lnTo>
                <a:lnTo>
                  <a:pt x="1199516" y="1498635"/>
                </a:lnTo>
                <a:lnTo>
                  <a:pt x="1183323" y="1498000"/>
                </a:lnTo>
                <a:close/>
                <a:moveTo>
                  <a:pt x="3448610" y="1292740"/>
                </a:moveTo>
                <a:lnTo>
                  <a:pt x="3453374" y="1316233"/>
                </a:lnTo>
                <a:lnTo>
                  <a:pt x="3457184" y="1339726"/>
                </a:lnTo>
                <a:lnTo>
                  <a:pt x="3461313" y="1363536"/>
                </a:lnTo>
                <a:lnTo>
                  <a:pt x="3464806" y="1387029"/>
                </a:lnTo>
                <a:lnTo>
                  <a:pt x="3468617" y="1410521"/>
                </a:lnTo>
                <a:lnTo>
                  <a:pt x="3471475" y="1434332"/>
                </a:lnTo>
                <a:lnTo>
                  <a:pt x="3474333" y="1458142"/>
                </a:lnTo>
                <a:lnTo>
                  <a:pt x="3477191" y="1482270"/>
                </a:lnTo>
                <a:lnTo>
                  <a:pt x="3479414" y="1505763"/>
                </a:lnTo>
                <a:lnTo>
                  <a:pt x="3481637" y="1529573"/>
                </a:lnTo>
                <a:lnTo>
                  <a:pt x="3483542" y="1553383"/>
                </a:lnTo>
                <a:lnTo>
                  <a:pt x="3485130" y="1577511"/>
                </a:lnTo>
                <a:lnTo>
                  <a:pt x="3486400" y="1601321"/>
                </a:lnTo>
                <a:lnTo>
                  <a:pt x="3487353" y="1625449"/>
                </a:lnTo>
                <a:lnTo>
                  <a:pt x="3487988" y="1648942"/>
                </a:lnTo>
                <a:lnTo>
                  <a:pt x="3488623" y="1672752"/>
                </a:lnTo>
                <a:lnTo>
                  <a:pt x="3760136" y="1672752"/>
                </a:lnTo>
                <a:lnTo>
                  <a:pt x="3758549" y="1661641"/>
                </a:lnTo>
                <a:lnTo>
                  <a:pt x="3756643" y="1649894"/>
                </a:lnTo>
                <a:lnTo>
                  <a:pt x="3754420" y="1638465"/>
                </a:lnTo>
                <a:lnTo>
                  <a:pt x="3751245" y="1627354"/>
                </a:lnTo>
                <a:lnTo>
                  <a:pt x="3748069" y="1615925"/>
                </a:lnTo>
                <a:lnTo>
                  <a:pt x="3744258" y="1604813"/>
                </a:lnTo>
                <a:lnTo>
                  <a:pt x="3740448" y="1594019"/>
                </a:lnTo>
                <a:lnTo>
                  <a:pt x="3736002" y="1583225"/>
                </a:lnTo>
                <a:lnTo>
                  <a:pt x="3731238" y="1572114"/>
                </a:lnTo>
                <a:lnTo>
                  <a:pt x="3726158" y="1561320"/>
                </a:lnTo>
                <a:lnTo>
                  <a:pt x="3721076" y="1550843"/>
                </a:lnTo>
                <a:lnTo>
                  <a:pt x="3715043" y="1540049"/>
                </a:lnTo>
                <a:lnTo>
                  <a:pt x="3709009" y="1529890"/>
                </a:lnTo>
                <a:lnTo>
                  <a:pt x="3702658" y="1519731"/>
                </a:lnTo>
                <a:lnTo>
                  <a:pt x="3696307" y="1509890"/>
                </a:lnTo>
                <a:lnTo>
                  <a:pt x="3689321" y="1500048"/>
                </a:lnTo>
                <a:lnTo>
                  <a:pt x="3680746" y="1488302"/>
                </a:lnTo>
                <a:lnTo>
                  <a:pt x="3671855" y="1476873"/>
                </a:lnTo>
                <a:lnTo>
                  <a:pt x="3662646" y="1465761"/>
                </a:lnTo>
                <a:lnTo>
                  <a:pt x="3653119" y="1454650"/>
                </a:lnTo>
                <a:lnTo>
                  <a:pt x="3642957" y="1443856"/>
                </a:lnTo>
                <a:lnTo>
                  <a:pt x="3632795" y="1433379"/>
                </a:lnTo>
                <a:lnTo>
                  <a:pt x="3622633" y="1423220"/>
                </a:lnTo>
                <a:lnTo>
                  <a:pt x="3612154" y="1412744"/>
                </a:lnTo>
                <a:lnTo>
                  <a:pt x="3601039" y="1402902"/>
                </a:lnTo>
                <a:lnTo>
                  <a:pt x="3590242" y="1393061"/>
                </a:lnTo>
                <a:lnTo>
                  <a:pt x="3578810" y="1383536"/>
                </a:lnTo>
                <a:lnTo>
                  <a:pt x="3567378" y="1374330"/>
                </a:lnTo>
                <a:lnTo>
                  <a:pt x="3555946" y="1365123"/>
                </a:lnTo>
                <a:lnTo>
                  <a:pt x="3544196" y="1356234"/>
                </a:lnTo>
                <a:lnTo>
                  <a:pt x="3532128" y="1347345"/>
                </a:lnTo>
                <a:lnTo>
                  <a:pt x="3520061" y="1338456"/>
                </a:lnTo>
                <a:lnTo>
                  <a:pt x="3502596" y="1326392"/>
                </a:lnTo>
                <a:lnTo>
                  <a:pt x="3484812" y="1314963"/>
                </a:lnTo>
                <a:lnTo>
                  <a:pt x="3467029" y="1303851"/>
                </a:lnTo>
                <a:lnTo>
                  <a:pt x="3448610" y="1292740"/>
                </a:lnTo>
                <a:close/>
                <a:moveTo>
                  <a:pt x="1163321" y="1279525"/>
                </a:moveTo>
                <a:lnTo>
                  <a:pt x="1184911" y="1279525"/>
                </a:lnTo>
                <a:lnTo>
                  <a:pt x="1206501" y="1279843"/>
                </a:lnTo>
                <a:lnTo>
                  <a:pt x="1228408" y="1280795"/>
                </a:lnTo>
                <a:lnTo>
                  <a:pt x="1249998" y="1282383"/>
                </a:lnTo>
                <a:lnTo>
                  <a:pt x="1271589" y="1284288"/>
                </a:lnTo>
                <a:lnTo>
                  <a:pt x="1293179" y="1287146"/>
                </a:lnTo>
                <a:lnTo>
                  <a:pt x="1314769" y="1290004"/>
                </a:lnTo>
                <a:lnTo>
                  <a:pt x="1336358" y="1293497"/>
                </a:lnTo>
                <a:lnTo>
                  <a:pt x="1357631" y="1297625"/>
                </a:lnTo>
                <a:lnTo>
                  <a:pt x="1379221" y="1302389"/>
                </a:lnTo>
                <a:lnTo>
                  <a:pt x="1400494" y="1307787"/>
                </a:lnTo>
                <a:lnTo>
                  <a:pt x="1422084" y="1313503"/>
                </a:lnTo>
                <a:lnTo>
                  <a:pt x="1443039" y="1319536"/>
                </a:lnTo>
                <a:lnTo>
                  <a:pt x="1464311" y="1326523"/>
                </a:lnTo>
                <a:lnTo>
                  <a:pt x="1485266" y="1334144"/>
                </a:lnTo>
                <a:lnTo>
                  <a:pt x="1506221" y="1342083"/>
                </a:lnTo>
                <a:lnTo>
                  <a:pt x="1526859" y="1350656"/>
                </a:lnTo>
                <a:lnTo>
                  <a:pt x="1547814" y="1359548"/>
                </a:lnTo>
                <a:lnTo>
                  <a:pt x="1568134" y="1369392"/>
                </a:lnTo>
                <a:lnTo>
                  <a:pt x="1588454" y="1379871"/>
                </a:lnTo>
                <a:lnTo>
                  <a:pt x="1608456" y="1390350"/>
                </a:lnTo>
                <a:lnTo>
                  <a:pt x="1628459" y="1401782"/>
                </a:lnTo>
                <a:lnTo>
                  <a:pt x="1648461" y="1413849"/>
                </a:lnTo>
                <a:lnTo>
                  <a:pt x="1667829" y="1426234"/>
                </a:lnTo>
                <a:lnTo>
                  <a:pt x="1686879" y="1438618"/>
                </a:lnTo>
                <a:lnTo>
                  <a:pt x="1705611" y="1451955"/>
                </a:lnTo>
                <a:lnTo>
                  <a:pt x="1724026" y="1465927"/>
                </a:lnTo>
                <a:lnTo>
                  <a:pt x="1741806" y="1479582"/>
                </a:lnTo>
                <a:lnTo>
                  <a:pt x="1759269" y="1494189"/>
                </a:lnTo>
                <a:lnTo>
                  <a:pt x="1776096" y="1509114"/>
                </a:lnTo>
                <a:lnTo>
                  <a:pt x="1792606" y="1524357"/>
                </a:lnTo>
                <a:lnTo>
                  <a:pt x="1808481" y="1539599"/>
                </a:lnTo>
                <a:lnTo>
                  <a:pt x="1824039" y="1555159"/>
                </a:lnTo>
                <a:lnTo>
                  <a:pt x="1838961" y="1571354"/>
                </a:lnTo>
                <a:lnTo>
                  <a:pt x="1853884" y="1587867"/>
                </a:lnTo>
                <a:lnTo>
                  <a:pt x="1868171" y="1604697"/>
                </a:lnTo>
                <a:lnTo>
                  <a:pt x="1881824" y="1621845"/>
                </a:lnTo>
                <a:lnTo>
                  <a:pt x="1895159" y="1639310"/>
                </a:lnTo>
                <a:lnTo>
                  <a:pt x="1907859" y="1656775"/>
                </a:lnTo>
                <a:lnTo>
                  <a:pt x="1920559" y="1674876"/>
                </a:lnTo>
                <a:lnTo>
                  <a:pt x="1932306" y="1692976"/>
                </a:lnTo>
                <a:lnTo>
                  <a:pt x="1944054" y="1711712"/>
                </a:lnTo>
                <a:lnTo>
                  <a:pt x="1954849" y="1730130"/>
                </a:lnTo>
                <a:lnTo>
                  <a:pt x="1965326" y="1749183"/>
                </a:lnTo>
                <a:lnTo>
                  <a:pt x="1975169" y="1768236"/>
                </a:lnTo>
                <a:lnTo>
                  <a:pt x="1984694" y="1787924"/>
                </a:lnTo>
                <a:lnTo>
                  <a:pt x="1994219" y="1807295"/>
                </a:lnTo>
                <a:lnTo>
                  <a:pt x="2002791" y="1826983"/>
                </a:lnTo>
                <a:lnTo>
                  <a:pt x="2011046" y="1846988"/>
                </a:lnTo>
                <a:lnTo>
                  <a:pt x="2018349" y="1866994"/>
                </a:lnTo>
                <a:lnTo>
                  <a:pt x="2025334" y="1887317"/>
                </a:lnTo>
                <a:lnTo>
                  <a:pt x="2032319" y="1907958"/>
                </a:lnTo>
                <a:lnTo>
                  <a:pt x="2038351" y="1928281"/>
                </a:lnTo>
                <a:lnTo>
                  <a:pt x="2044066" y="1949240"/>
                </a:lnTo>
                <a:lnTo>
                  <a:pt x="2049146" y="1970198"/>
                </a:lnTo>
                <a:lnTo>
                  <a:pt x="2054226" y="1991156"/>
                </a:lnTo>
                <a:lnTo>
                  <a:pt x="2058036" y="2012115"/>
                </a:lnTo>
                <a:lnTo>
                  <a:pt x="2061846" y="2033391"/>
                </a:lnTo>
                <a:lnTo>
                  <a:pt x="2065021" y="2054667"/>
                </a:lnTo>
                <a:lnTo>
                  <a:pt x="2067561" y="2076260"/>
                </a:lnTo>
                <a:lnTo>
                  <a:pt x="2070101" y="2097536"/>
                </a:lnTo>
                <a:lnTo>
                  <a:pt x="2071689" y="2119130"/>
                </a:lnTo>
                <a:lnTo>
                  <a:pt x="2072641" y="2140405"/>
                </a:lnTo>
                <a:lnTo>
                  <a:pt x="2073276" y="2161999"/>
                </a:lnTo>
                <a:lnTo>
                  <a:pt x="2073276" y="2183592"/>
                </a:lnTo>
                <a:lnTo>
                  <a:pt x="2072959" y="2205503"/>
                </a:lnTo>
                <a:lnTo>
                  <a:pt x="2072006" y="2226779"/>
                </a:lnTo>
                <a:lnTo>
                  <a:pt x="2070419" y="2248690"/>
                </a:lnTo>
                <a:lnTo>
                  <a:pt x="2068196" y="2269966"/>
                </a:lnTo>
                <a:lnTo>
                  <a:pt x="2065974" y="2291877"/>
                </a:lnTo>
                <a:lnTo>
                  <a:pt x="2062799" y="2313153"/>
                </a:lnTo>
                <a:lnTo>
                  <a:pt x="2058989" y="2335064"/>
                </a:lnTo>
                <a:lnTo>
                  <a:pt x="2055179" y="2356658"/>
                </a:lnTo>
                <a:lnTo>
                  <a:pt x="2050099" y="2377933"/>
                </a:lnTo>
                <a:lnTo>
                  <a:pt x="2045336" y="2399527"/>
                </a:lnTo>
                <a:lnTo>
                  <a:pt x="2039304" y="2420485"/>
                </a:lnTo>
                <a:lnTo>
                  <a:pt x="2032954" y="2442079"/>
                </a:lnTo>
                <a:lnTo>
                  <a:pt x="2025969" y="2463037"/>
                </a:lnTo>
                <a:lnTo>
                  <a:pt x="2018666" y="2483995"/>
                </a:lnTo>
                <a:lnTo>
                  <a:pt x="2010411" y="2504954"/>
                </a:lnTo>
                <a:lnTo>
                  <a:pt x="2002474" y="2525912"/>
                </a:lnTo>
                <a:lnTo>
                  <a:pt x="1992949" y="2546235"/>
                </a:lnTo>
                <a:lnTo>
                  <a:pt x="1983424" y="2566876"/>
                </a:lnTo>
                <a:lnTo>
                  <a:pt x="1973264" y="2587199"/>
                </a:lnTo>
                <a:lnTo>
                  <a:pt x="1962469" y="2607205"/>
                </a:lnTo>
                <a:lnTo>
                  <a:pt x="1951039" y="2627211"/>
                </a:lnTo>
                <a:lnTo>
                  <a:pt x="1939291" y="2647217"/>
                </a:lnTo>
                <a:lnTo>
                  <a:pt x="1928179" y="2664682"/>
                </a:lnTo>
                <a:lnTo>
                  <a:pt x="1916431" y="2681830"/>
                </a:lnTo>
                <a:lnTo>
                  <a:pt x="1905001" y="2698660"/>
                </a:lnTo>
                <a:lnTo>
                  <a:pt x="1892936" y="2715172"/>
                </a:lnTo>
                <a:lnTo>
                  <a:pt x="1880236" y="2731367"/>
                </a:lnTo>
                <a:lnTo>
                  <a:pt x="1867854" y="2747245"/>
                </a:lnTo>
                <a:lnTo>
                  <a:pt x="1854519" y="2762170"/>
                </a:lnTo>
                <a:lnTo>
                  <a:pt x="1841184" y="2777412"/>
                </a:lnTo>
                <a:lnTo>
                  <a:pt x="1827849" y="2792337"/>
                </a:lnTo>
                <a:lnTo>
                  <a:pt x="1813879" y="2806627"/>
                </a:lnTo>
                <a:lnTo>
                  <a:pt x="1799909" y="2820282"/>
                </a:lnTo>
                <a:lnTo>
                  <a:pt x="1785304" y="2834254"/>
                </a:lnTo>
                <a:lnTo>
                  <a:pt x="1770699" y="2847274"/>
                </a:lnTo>
                <a:lnTo>
                  <a:pt x="1755776" y="2860293"/>
                </a:lnTo>
                <a:lnTo>
                  <a:pt x="1740854" y="2872678"/>
                </a:lnTo>
                <a:lnTo>
                  <a:pt x="1725296" y="2885062"/>
                </a:lnTo>
                <a:lnTo>
                  <a:pt x="1709739" y="2896811"/>
                </a:lnTo>
                <a:lnTo>
                  <a:pt x="1693864" y="2908243"/>
                </a:lnTo>
                <a:lnTo>
                  <a:pt x="1677671" y="2919358"/>
                </a:lnTo>
                <a:lnTo>
                  <a:pt x="1661161" y="2929837"/>
                </a:lnTo>
                <a:lnTo>
                  <a:pt x="1644969" y="2940316"/>
                </a:lnTo>
                <a:lnTo>
                  <a:pt x="1628141" y="2950478"/>
                </a:lnTo>
                <a:lnTo>
                  <a:pt x="1611314" y="2960004"/>
                </a:lnTo>
                <a:lnTo>
                  <a:pt x="1594169" y="2969213"/>
                </a:lnTo>
                <a:lnTo>
                  <a:pt x="1577024" y="2977787"/>
                </a:lnTo>
                <a:lnTo>
                  <a:pt x="1559561" y="2986361"/>
                </a:lnTo>
                <a:lnTo>
                  <a:pt x="1542099" y="2994300"/>
                </a:lnTo>
                <a:lnTo>
                  <a:pt x="1524319" y="3001921"/>
                </a:lnTo>
                <a:lnTo>
                  <a:pt x="1506539" y="3008907"/>
                </a:lnTo>
                <a:lnTo>
                  <a:pt x="1488441" y="3015893"/>
                </a:lnTo>
                <a:lnTo>
                  <a:pt x="1470344" y="3022562"/>
                </a:lnTo>
                <a:lnTo>
                  <a:pt x="1451929" y="3028595"/>
                </a:lnTo>
                <a:lnTo>
                  <a:pt x="1433514" y="3034311"/>
                </a:lnTo>
                <a:lnTo>
                  <a:pt x="1415099" y="3039709"/>
                </a:lnTo>
                <a:lnTo>
                  <a:pt x="1396684" y="3044473"/>
                </a:lnTo>
                <a:lnTo>
                  <a:pt x="1377951" y="3048918"/>
                </a:lnTo>
                <a:lnTo>
                  <a:pt x="1358901" y="3053364"/>
                </a:lnTo>
                <a:lnTo>
                  <a:pt x="1340168" y="3056857"/>
                </a:lnTo>
                <a:lnTo>
                  <a:pt x="1321119" y="3060033"/>
                </a:lnTo>
                <a:lnTo>
                  <a:pt x="1302069" y="3062891"/>
                </a:lnTo>
                <a:lnTo>
                  <a:pt x="1282701" y="3065431"/>
                </a:lnTo>
                <a:lnTo>
                  <a:pt x="1263651" y="3067336"/>
                </a:lnTo>
                <a:lnTo>
                  <a:pt x="1244601" y="3069242"/>
                </a:lnTo>
                <a:lnTo>
                  <a:pt x="1225551" y="3070512"/>
                </a:lnTo>
                <a:lnTo>
                  <a:pt x="1205866" y="3071464"/>
                </a:lnTo>
                <a:lnTo>
                  <a:pt x="1186816" y="3071782"/>
                </a:lnTo>
                <a:lnTo>
                  <a:pt x="1167448" y="3071782"/>
                </a:lnTo>
                <a:lnTo>
                  <a:pt x="1148081" y="3071464"/>
                </a:lnTo>
                <a:lnTo>
                  <a:pt x="1128396" y="3070512"/>
                </a:lnTo>
                <a:lnTo>
                  <a:pt x="1109346" y="3069242"/>
                </a:lnTo>
                <a:lnTo>
                  <a:pt x="1089978" y="3067336"/>
                </a:lnTo>
                <a:lnTo>
                  <a:pt x="1070293" y="3065431"/>
                </a:lnTo>
                <a:lnTo>
                  <a:pt x="1051243" y="3062891"/>
                </a:lnTo>
                <a:lnTo>
                  <a:pt x="1031876" y="3059715"/>
                </a:lnTo>
                <a:lnTo>
                  <a:pt x="1012826" y="3056540"/>
                </a:lnTo>
                <a:lnTo>
                  <a:pt x="993141" y="3053046"/>
                </a:lnTo>
                <a:lnTo>
                  <a:pt x="974091" y="3048601"/>
                </a:lnTo>
                <a:lnTo>
                  <a:pt x="955041" y="3043837"/>
                </a:lnTo>
                <a:lnTo>
                  <a:pt x="935673" y="3038757"/>
                </a:lnTo>
                <a:lnTo>
                  <a:pt x="916941" y="3033041"/>
                </a:lnTo>
                <a:lnTo>
                  <a:pt x="897891" y="3027325"/>
                </a:lnTo>
                <a:lnTo>
                  <a:pt x="879158" y="3020656"/>
                </a:lnTo>
                <a:lnTo>
                  <a:pt x="860426" y="3013988"/>
                </a:lnTo>
                <a:lnTo>
                  <a:pt x="841376" y="3006367"/>
                </a:lnTo>
                <a:lnTo>
                  <a:pt x="682626" y="3263900"/>
                </a:lnTo>
                <a:lnTo>
                  <a:pt x="424180" y="3104490"/>
                </a:lnTo>
                <a:lnTo>
                  <a:pt x="583566" y="2846956"/>
                </a:lnTo>
                <a:lnTo>
                  <a:pt x="568326" y="2833619"/>
                </a:lnTo>
                <a:lnTo>
                  <a:pt x="553721" y="2819647"/>
                </a:lnTo>
                <a:lnTo>
                  <a:pt x="539751" y="2805992"/>
                </a:lnTo>
                <a:lnTo>
                  <a:pt x="526098" y="2791702"/>
                </a:lnTo>
                <a:lnTo>
                  <a:pt x="512446" y="2777095"/>
                </a:lnTo>
                <a:lnTo>
                  <a:pt x="499428" y="2762170"/>
                </a:lnTo>
                <a:lnTo>
                  <a:pt x="486411" y="2747245"/>
                </a:lnTo>
                <a:lnTo>
                  <a:pt x="474346" y="2732003"/>
                </a:lnTo>
                <a:lnTo>
                  <a:pt x="462280" y="2716443"/>
                </a:lnTo>
                <a:lnTo>
                  <a:pt x="450533" y="2700565"/>
                </a:lnTo>
                <a:lnTo>
                  <a:pt x="439420" y="2684688"/>
                </a:lnTo>
                <a:lnTo>
                  <a:pt x="428308" y="2668492"/>
                </a:lnTo>
                <a:lnTo>
                  <a:pt x="417830" y="2651980"/>
                </a:lnTo>
                <a:lnTo>
                  <a:pt x="407988" y="2635467"/>
                </a:lnTo>
                <a:lnTo>
                  <a:pt x="398145" y="2618637"/>
                </a:lnTo>
                <a:lnTo>
                  <a:pt x="388620" y="2601489"/>
                </a:lnTo>
                <a:lnTo>
                  <a:pt x="379730" y="2584341"/>
                </a:lnTo>
                <a:lnTo>
                  <a:pt x="371158" y="2567194"/>
                </a:lnTo>
                <a:lnTo>
                  <a:pt x="362903" y="2549728"/>
                </a:lnTo>
                <a:lnTo>
                  <a:pt x="354965" y="2531946"/>
                </a:lnTo>
                <a:lnTo>
                  <a:pt x="347663" y="2514163"/>
                </a:lnTo>
                <a:lnTo>
                  <a:pt x="340360" y="2496380"/>
                </a:lnTo>
                <a:lnTo>
                  <a:pt x="333693" y="2478280"/>
                </a:lnTo>
                <a:lnTo>
                  <a:pt x="327660" y="2460179"/>
                </a:lnTo>
                <a:lnTo>
                  <a:pt x="321628" y="2441761"/>
                </a:lnTo>
                <a:lnTo>
                  <a:pt x="315913" y="2423343"/>
                </a:lnTo>
                <a:lnTo>
                  <a:pt x="310833" y="2404608"/>
                </a:lnTo>
                <a:lnTo>
                  <a:pt x="306070" y="2386190"/>
                </a:lnTo>
                <a:lnTo>
                  <a:pt x="301943" y="2367454"/>
                </a:lnTo>
                <a:lnTo>
                  <a:pt x="297815" y="2348719"/>
                </a:lnTo>
                <a:lnTo>
                  <a:pt x="294323" y="2329348"/>
                </a:lnTo>
                <a:lnTo>
                  <a:pt x="291148" y="2310613"/>
                </a:lnTo>
                <a:lnTo>
                  <a:pt x="288608" y="2291560"/>
                </a:lnTo>
                <a:lnTo>
                  <a:pt x="286385" y="2272507"/>
                </a:lnTo>
                <a:lnTo>
                  <a:pt x="284163" y="2253136"/>
                </a:lnTo>
                <a:lnTo>
                  <a:pt x="282893" y="2233765"/>
                </a:lnTo>
                <a:lnTo>
                  <a:pt x="281623" y="2214712"/>
                </a:lnTo>
                <a:lnTo>
                  <a:pt x="280988" y="2195342"/>
                </a:lnTo>
                <a:lnTo>
                  <a:pt x="280988" y="2175971"/>
                </a:lnTo>
                <a:lnTo>
                  <a:pt x="280988" y="2156600"/>
                </a:lnTo>
                <a:lnTo>
                  <a:pt x="281623" y="2137230"/>
                </a:lnTo>
                <a:lnTo>
                  <a:pt x="282575" y="2117859"/>
                </a:lnTo>
                <a:lnTo>
                  <a:pt x="284163" y="2098489"/>
                </a:lnTo>
                <a:lnTo>
                  <a:pt x="286068" y="2079118"/>
                </a:lnTo>
                <a:lnTo>
                  <a:pt x="288290" y="2060065"/>
                </a:lnTo>
                <a:lnTo>
                  <a:pt x="290830" y="2040377"/>
                </a:lnTo>
                <a:lnTo>
                  <a:pt x="294323" y="2021324"/>
                </a:lnTo>
                <a:lnTo>
                  <a:pt x="297815" y="2001953"/>
                </a:lnTo>
                <a:lnTo>
                  <a:pt x="301943" y="1982900"/>
                </a:lnTo>
                <a:lnTo>
                  <a:pt x="306070" y="1963530"/>
                </a:lnTo>
                <a:lnTo>
                  <a:pt x="311150" y="1944476"/>
                </a:lnTo>
                <a:lnTo>
                  <a:pt x="316230" y="1925423"/>
                </a:lnTo>
                <a:lnTo>
                  <a:pt x="322263" y="1906688"/>
                </a:lnTo>
                <a:lnTo>
                  <a:pt x="328613" y="1887317"/>
                </a:lnTo>
                <a:lnTo>
                  <a:pt x="334963" y="1868582"/>
                </a:lnTo>
                <a:lnTo>
                  <a:pt x="341948" y="1849846"/>
                </a:lnTo>
                <a:lnTo>
                  <a:pt x="349568" y="1831428"/>
                </a:lnTo>
                <a:lnTo>
                  <a:pt x="357505" y="1813010"/>
                </a:lnTo>
                <a:lnTo>
                  <a:pt x="366078" y="1794275"/>
                </a:lnTo>
                <a:lnTo>
                  <a:pt x="374968" y="1775857"/>
                </a:lnTo>
                <a:lnTo>
                  <a:pt x="384175" y="1757757"/>
                </a:lnTo>
                <a:lnTo>
                  <a:pt x="393700" y="1739974"/>
                </a:lnTo>
                <a:lnTo>
                  <a:pt x="404495" y="1721873"/>
                </a:lnTo>
                <a:lnTo>
                  <a:pt x="414973" y="1704408"/>
                </a:lnTo>
                <a:lnTo>
                  <a:pt x="427355" y="1684402"/>
                </a:lnTo>
                <a:lnTo>
                  <a:pt x="440055" y="1665667"/>
                </a:lnTo>
                <a:lnTo>
                  <a:pt x="453390" y="1646931"/>
                </a:lnTo>
                <a:lnTo>
                  <a:pt x="467043" y="1628831"/>
                </a:lnTo>
                <a:lnTo>
                  <a:pt x="481331" y="1611048"/>
                </a:lnTo>
                <a:lnTo>
                  <a:pt x="495301" y="1593583"/>
                </a:lnTo>
                <a:lnTo>
                  <a:pt x="510223" y="1576753"/>
                </a:lnTo>
                <a:lnTo>
                  <a:pt x="525463" y="1560240"/>
                </a:lnTo>
                <a:lnTo>
                  <a:pt x="541021" y="1544045"/>
                </a:lnTo>
                <a:lnTo>
                  <a:pt x="556896" y="1528485"/>
                </a:lnTo>
                <a:lnTo>
                  <a:pt x="573088" y="1513242"/>
                </a:lnTo>
                <a:lnTo>
                  <a:pt x="589598" y="1498953"/>
                </a:lnTo>
                <a:lnTo>
                  <a:pt x="606108" y="1484663"/>
                </a:lnTo>
                <a:lnTo>
                  <a:pt x="623571" y="1470691"/>
                </a:lnTo>
                <a:lnTo>
                  <a:pt x="640716" y="1457671"/>
                </a:lnTo>
                <a:lnTo>
                  <a:pt x="658496" y="1444651"/>
                </a:lnTo>
                <a:lnTo>
                  <a:pt x="676276" y="1432267"/>
                </a:lnTo>
                <a:lnTo>
                  <a:pt x="694373" y="1420200"/>
                </a:lnTo>
                <a:lnTo>
                  <a:pt x="712788" y="1408768"/>
                </a:lnTo>
                <a:lnTo>
                  <a:pt x="731521" y="1397972"/>
                </a:lnTo>
                <a:lnTo>
                  <a:pt x="750571" y="1387175"/>
                </a:lnTo>
                <a:lnTo>
                  <a:pt x="769621" y="1377331"/>
                </a:lnTo>
                <a:lnTo>
                  <a:pt x="788988" y="1367804"/>
                </a:lnTo>
                <a:lnTo>
                  <a:pt x="808673" y="1358595"/>
                </a:lnTo>
                <a:lnTo>
                  <a:pt x="828358" y="1350021"/>
                </a:lnTo>
                <a:lnTo>
                  <a:pt x="848361" y="1341765"/>
                </a:lnTo>
                <a:lnTo>
                  <a:pt x="868363" y="1334144"/>
                </a:lnTo>
                <a:lnTo>
                  <a:pt x="889001" y="1326840"/>
                </a:lnTo>
                <a:lnTo>
                  <a:pt x="909321" y="1320489"/>
                </a:lnTo>
                <a:lnTo>
                  <a:pt x="929958" y="1314456"/>
                </a:lnTo>
                <a:lnTo>
                  <a:pt x="950596" y="1308422"/>
                </a:lnTo>
                <a:lnTo>
                  <a:pt x="971551" y="1303659"/>
                </a:lnTo>
                <a:lnTo>
                  <a:pt x="992506" y="1298578"/>
                </a:lnTo>
                <a:lnTo>
                  <a:pt x="1013778" y="1294450"/>
                </a:lnTo>
                <a:lnTo>
                  <a:pt x="1034733" y="1290957"/>
                </a:lnTo>
                <a:lnTo>
                  <a:pt x="1056006" y="1287781"/>
                </a:lnTo>
                <a:lnTo>
                  <a:pt x="1077278" y="1284923"/>
                </a:lnTo>
                <a:lnTo>
                  <a:pt x="1098868" y="1282701"/>
                </a:lnTo>
                <a:lnTo>
                  <a:pt x="1120141" y="1281113"/>
                </a:lnTo>
                <a:lnTo>
                  <a:pt x="1142048" y="1280160"/>
                </a:lnTo>
                <a:lnTo>
                  <a:pt x="1163321" y="1279525"/>
                </a:lnTo>
                <a:close/>
                <a:moveTo>
                  <a:pt x="2870652" y="1075590"/>
                </a:moveTo>
                <a:lnTo>
                  <a:pt x="2877003" y="1112417"/>
                </a:lnTo>
                <a:lnTo>
                  <a:pt x="2883037" y="1149561"/>
                </a:lnTo>
                <a:lnTo>
                  <a:pt x="2888435" y="1186705"/>
                </a:lnTo>
                <a:lnTo>
                  <a:pt x="2893834" y="1223849"/>
                </a:lnTo>
                <a:lnTo>
                  <a:pt x="2898280" y="1261310"/>
                </a:lnTo>
                <a:lnTo>
                  <a:pt x="2902725" y="1298454"/>
                </a:lnTo>
                <a:lnTo>
                  <a:pt x="2906536" y="1335598"/>
                </a:lnTo>
                <a:lnTo>
                  <a:pt x="2910347" y="1373377"/>
                </a:lnTo>
                <a:lnTo>
                  <a:pt x="2913205" y="1410521"/>
                </a:lnTo>
                <a:lnTo>
                  <a:pt x="2916063" y="1448300"/>
                </a:lnTo>
                <a:lnTo>
                  <a:pt x="2918603" y="1485444"/>
                </a:lnTo>
                <a:lnTo>
                  <a:pt x="2920509" y="1522906"/>
                </a:lnTo>
                <a:lnTo>
                  <a:pt x="2922096" y="1560685"/>
                </a:lnTo>
                <a:lnTo>
                  <a:pt x="2923049" y="1597829"/>
                </a:lnTo>
                <a:lnTo>
                  <a:pt x="2924002" y="1635608"/>
                </a:lnTo>
                <a:lnTo>
                  <a:pt x="2924954" y="1672752"/>
                </a:lnTo>
                <a:lnTo>
                  <a:pt x="3418125" y="1672752"/>
                </a:lnTo>
                <a:lnTo>
                  <a:pt x="3417490" y="1646085"/>
                </a:lnTo>
                <a:lnTo>
                  <a:pt x="3416537" y="1619417"/>
                </a:lnTo>
                <a:lnTo>
                  <a:pt x="3414949" y="1592432"/>
                </a:lnTo>
                <a:lnTo>
                  <a:pt x="3413361" y="1565447"/>
                </a:lnTo>
                <a:lnTo>
                  <a:pt x="3411456" y="1538780"/>
                </a:lnTo>
                <a:lnTo>
                  <a:pt x="3409233" y="1512112"/>
                </a:lnTo>
                <a:lnTo>
                  <a:pt x="3406375" y="1485127"/>
                </a:lnTo>
                <a:lnTo>
                  <a:pt x="3403517" y="1458777"/>
                </a:lnTo>
                <a:lnTo>
                  <a:pt x="3400341" y="1432109"/>
                </a:lnTo>
                <a:lnTo>
                  <a:pt x="3396213" y="1405442"/>
                </a:lnTo>
                <a:lnTo>
                  <a:pt x="3392402" y="1378774"/>
                </a:lnTo>
                <a:lnTo>
                  <a:pt x="3387956" y="1352107"/>
                </a:lnTo>
                <a:lnTo>
                  <a:pt x="3383193" y="1325757"/>
                </a:lnTo>
                <a:lnTo>
                  <a:pt x="3378112" y="1299407"/>
                </a:lnTo>
                <a:lnTo>
                  <a:pt x="3372396" y="1273374"/>
                </a:lnTo>
                <a:lnTo>
                  <a:pt x="3366998" y="1247024"/>
                </a:lnTo>
                <a:lnTo>
                  <a:pt x="3350167" y="1238452"/>
                </a:lnTo>
                <a:lnTo>
                  <a:pt x="3333019" y="1230198"/>
                </a:lnTo>
                <a:lnTo>
                  <a:pt x="3315870" y="1222261"/>
                </a:lnTo>
                <a:lnTo>
                  <a:pt x="3298722" y="1214325"/>
                </a:lnTo>
                <a:lnTo>
                  <a:pt x="3281574" y="1206705"/>
                </a:lnTo>
                <a:lnTo>
                  <a:pt x="3264108" y="1199086"/>
                </a:lnTo>
                <a:lnTo>
                  <a:pt x="3246642" y="1191784"/>
                </a:lnTo>
                <a:lnTo>
                  <a:pt x="3228542" y="1184800"/>
                </a:lnTo>
                <a:lnTo>
                  <a:pt x="3193292" y="1170831"/>
                </a:lnTo>
                <a:lnTo>
                  <a:pt x="3157726" y="1157815"/>
                </a:lnTo>
                <a:lnTo>
                  <a:pt x="3121842" y="1145434"/>
                </a:lnTo>
                <a:lnTo>
                  <a:pt x="3085957" y="1133687"/>
                </a:lnTo>
                <a:lnTo>
                  <a:pt x="3058965" y="1125433"/>
                </a:lnTo>
                <a:lnTo>
                  <a:pt x="3032290" y="1117179"/>
                </a:lnTo>
                <a:lnTo>
                  <a:pt x="3005615" y="1109559"/>
                </a:lnTo>
                <a:lnTo>
                  <a:pt x="2978940" y="1102258"/>
                </a:lnTo>
                <a:lnTo>
                  <a:pt x="2951947" y="1094956"/>
                </a:lnTo>
                <a:lnTo>
                  <a:pt x="2924954" y="1088289"/>
                </a:lnTo>
                <a:lnTo>
                  <a:pt x="2897644" y="1081622"/>
                </a:lnTo>
                <a:lnTo>
                  <a:pt x="2870652" y="1075590"/>
                </a:lnTo>
                <a:close/>
                <a:moveTo>
                  <a:pt x="2177737" y="996540"/>
                </a:moveTo>
                <a:lnTo>
                  <a:pt x="2177737" y="1672752"/>
                </a:lnTo>
                <a:lnTo>
                  <a:pt x="2854139" y="1672752"/>
                </a:lnTo>
                <a:lnTo>
                  <a:pt x="2853821" y="1634656"/>
                </a:lnTo>
                <a:lnTo>
                  <a:pt x="2852868" y="1595924"/>
                </a:lnTo>
                <a:lnTo>
                  <a:pt x="2851281" y="1557510"/>
                </a:lnTo>
                <a:lnTo>
                  <a:pt x="2849693" y="1518779"/>
                </a:lnTo>
                <a:lnTo>
                  <a:pt x="2847470" y="1480047"/>
                </a:lnTo>
                <a:lnTo>
                  <a:pt x="2844930" y="1441634"/>
                </a:lnTo>
                <a:lnTo>
                  <a:pt x="2842072" y="1403220"/>
                </a:lnTo>
                <a:lnTo>
                  <a:pt x="2838578" y="1364806"/>
                </a:lnTo>
                <a:lnTo>
                  <a:pt x="2834768" y="1326392"/>
                </a:lnTo>
                <a:lnTo>
                  <a:pt x="2830322" y="1288295"/>
                </a:lnTo>
                <a:lnTo>
                  <a:pt x="2825876" y="1249881"/>
                </a:lnTo>
                <a:lnTo>
                  <a:pt x="2820478" y="1211785"/>
                </a:lnTo>
                <a:lnTo>
                  <a:pt x="2815396" y="1173688"/>
                </a:lnTo>
                <a:lnTo>
                  <a:pt x="2809045" y="1135592"/>
                </a:lnTo>
                <a:lnTo>
                  <a:pt x="2802694" y="1097496"/>
                </a:lnTo>
                <a:lnTo>
                  <a:pt x="2795390" y="1060034"/>
                </a:lnTo>
                <a:lnTo>
                  <a:pt x="2757600" y="1052732"/>
                </a:lnTo>
                <a:lnTo>
                  <a:pt x="2719176" y="1045748"/>
                </a:lnTo>
                <a:lnTo>
                  <a:pt x="2681069" y="1039081"/>
                </a:lnTo>
                <a:lnTo>
                  <a:pt x="2642644" y="1033684"/>
                </a:lnTo>
                <a:lnTo>
                  <a:pt x="2604219" y="1027969"/>
                </a:lnTo>
                <a:lnTo>
                  <a:pt x="2565477" y="1023207"/>
                </a:lnTo>
                <a:lnTo>
                  <a:pt x="2526735" y="1018445"/>
                </a:lnTo>
                <a:lnTo>
                  <a:pt x="2488310" y="1014636"/>
                </a:lnTo>
                <a:lnTo>
                  <a:pt x="2449568" y="1010826"/>
                </a:lnTo>
                <a:lnTo>
                  <a:pt x="2410826" y="1007651"/>
                </a:lnTo>
                <a:lnTo>
                  <a:pt x="2372083" y="1004477"/>
                </a:lnTo>
                <a:lnTo>
                  <a:pt x="2333341" y="1002254"/>
                </a:lnTo>
                <a:lnTo>
                  <a:pt x="2294281" y="1000350"/>
                </a:lnTo>
                <a:lnTo>
                  <a:pt x="2255221" y="998762"/>
                </a:lnTo>
                <a:lnTo>
                  <a:pt x="2216796" y="997810"/>
                </a:lnTo>
                <a:lnTo>
                  <a:pt x="2177737" y="996540"/>
                </a:lnTo>
                <a:close/>
                <a:moveTo>
                  <a:pt x="3288878" y="811772"/>
                </a:moveTo>
                <a:lnTo>
                  <a:pt x="3299992" y="834947"/>
                </a:lnTo>
                <a:lnTo>
                  <a:pt x="3310472" y="858440"/>
                </a:lnTo>
                <a:lnTo>
                  <a:pt x="3320952" y="882251"/>
                </a:lnTo>
                <a:lnTo>
                  <a:pt x="3331431" y="906061"/>
                </a:lnTo>
                <a:lnTo>
                  <a:pt x="3341275" y="929871"/>
                </a:lnTo>
                <a:lnTo>
                  <a:pt x="3350802" y="953681"/>
                </a:lnTo>
                <a:lnTo>
                  <a:pt x="3360011" y="977809"/>
                </a:lnTo>
                <a:lnTo>
                  <a:pt x="3368903" y="1002254"/>
                </a:lnTo>
                <a:lnTo>
                  <a:pt x="3377477" y="1026700"/>
                </a:lnTo>
                <a:lnTo>
                  <a:pt x="3385734" y="1051145"/>
                </a:lnTo>
                <a:lnTo>
                  <a:pt x="3393672" y="1075590"/>
                </a:lnTo>
                <a:lnTo>
                  <a:pt x="3401294" y="1100353"/>
                </a:lnTo>
                <a:lnTo>
                  <a:pt x="3408598" y="1125115"/>
                </a:lnTo>
                <a:lnTo>
                  <a:pt x="3415267" y="1150196"/>
                </a:lnTo>
                <a:lnTo>
                  <a:pt x="3421936" y="1174641"/>
                </a:lnTo>
                <a:lnTo>
                  <a:pt x="3428286" y="1199721"/>
                </a:lnTo>
                <a:lnTo>
                  <a:pt x="3445435" y="1208928"/>
                </a:lnTo>
                <a:lnTo>
                  <a:pt x="3462266" y="1218769"/>
                </a:lnTo>
                <a:lnTo>
                  <a:pt x="3479096" y="1228611"/>
                </a:lnTo>
                <a:lnTo>
                  <a:pt x="3495609" y="1238452"/>
                </a:lnTo>
                <a:lnTo>
                  <a:pt x="3512122" y="1248611"/>
                </a:lnTo>
                <a:lnTo>
                  <a:pt x="3528636" y="1259088"/>
                </a:lnTo>
                <a:lnTo>
                  <a:pt x="3544831" y="1269882"/>
                </a:lnTo>
                <a:lnTo>
                  <a:pt x="3561026" y="1280993"/>
                </a:lnTo>
                <a:lnTo>
                  <a:pt x="3582620" y="1297184"/>
                </a:lnTo>
                <a:lnTo>
                  <a:pt x="3593735" y="1305439"/>
                </a:lnTo>
                <a:lnTo>
                  <a:pt x="3604532" y="1314010"/>
                </a:lnTo>
                <a:lnTo>
                  <a:pt x="3615012" y="1322582"/>
                </a:lnTo>
                <a:lnTo>
                  <a:pt x="3625491" y="1331154"/>
                </a:lnTo>
                <a:lnTo>
                  <a:pt x="3636288" y="1340360"/>
                </a:lnTo>
                <a:lnTo>
                  <a:pt x="3646450" y="1349567"/>
                </a:lnTo>
                <a:lnTo>
                  <a:pt x="3656612" y="1358774"/>
                </a:lnTo>
                <a:lnTo>
                  <a:pt x="3666456" y="1368298"/>
                </a:lnTo>
                <a:lnTo>
                  <a:pt x="3676301" y="1377822"/>
                </a:lnTo>
                <a:lnTo>
                  <a:pt x="3685828" y="1387981"/>
                </a:lnTo>
                <a:lnTo>
                  <a:pt x="3695672" y="1398140"/>
                </a:lnTo>
                <a:lnTo>
                  <a:pt x="3704881" y="1408299"/>
                </a:lnTo>
                <a:lnTo>
                  <a:pt x="3714090" y="1418776"/>
                </a:lnTo>
                <a:lnTo>
                  <a:pt x="3722982" y="1429570"/>
                </a:lnTo>
                <a:lnTo>
                  <a:pt x="3717901" y="1412426"/>
                </a:lnTo>
                <a:lnTo>
                  <a:pt x="3712502" y="1395283"/>
                </a:lnTo>
                <a:lnTo>
                  <a:pt x="3706786" y="1378457"/>
                </a:lnTo>
                <a:lnTo>
                  <a:pt x="3700753" y="1361314"/>
                </a:lnTo>
                <a:lnTo>
                  <a:pt x="3695037" y="1344488"/>
                </a:lnTo>
                <a:lnTo>
                  <a:pt x="3688368" y="1327979"/>
                </a:lnTo>
                <a:lnTo>
                  <a:pt x="3681382" y="1311471"/>
                </a:lnTo>
                <a:lnTo>
                  <a:pt x="3674395" y="1294962"/>
                </a:lnTo>
                <a:lnTo>
                  <a:pt x="3667092" y="1278771"/>
                </a:lnTo>
                <a:lnTo>
                  <a:pt x="3659470" y="1262580"/>
                </a:lnTo>
                <a:lnTo>
                  <a:pt x="3651531" y="1246389"/>
                </a:lnTo>
                <a:lnTo>
                  <a:pt x="3643274" y="1230198"/>
                </a:lnTo>
                <a:lnTo>
                  <a:pt x="3635018" y="1214325"/>
                </a:lnTo>
                <a:lnTo>
                  <a:pt x="3626444" y="1198451"/>
                </a:lnTo>
                <a:lnTo>
                  <a:pt x="3617552" y="1182895"/>
                </a:lnTo>
                <a:lnTo>
                  <a:pt x="3608343" y="1167657"/>
                </a:lnTo>
                <a:lnTo>
                  <a:pt x="3592465" y="1142259"/>
                </a:lnTo>
                <a:lnTo>
                  <a:pt x="3575952" y="1117179"/>
                </a:lnTo>
                <a:lnTo>
                  <a:pt x="3558804" y="1092416"/>
                </a:lnTo>
                <a:lnTo>
                  <a:pt x="3541338" y="1068288"/>
                </a:lnTo>
                <a:lnTo>
                  <a:pt x="3522920" y="1044478"/>
                </a:lnTo>
                <a:lnTo>
                  <a:pt x="3504183" y="1020985"/>
                </a:lnTo>
                <a:lnTo>
                  <a:pt x="3485130" y="998445"/>
                </a:lnTo>
                <a:lnTo>
                  <a:pt x="3464806" y="975587"/>
                </a:lnTo>
                <a:lnTo>
                  <a:pt x="3444482" y="953364"/>
                </a:lnTo>
                <a:lnTo>
                  <a:pt x="3423523" y="932093"/>
                </a:lnTo>
                <a:lnTo>
                  <a:pt x="3402247" y="910823"/>
                </a:lnTo>
                <a:lnTo>
                  <a:pt x="3380335" y="890187"/>
                </a:lnTo>
                <a:lnTo>
                  <a:pt x="3358106" y="869552"/>
                </a:lnTo>
                <a:lnTo>
                  <a:pt x="3335242" y="849869"/>
                </a:lnTo>
                <a:lnTo>
                  <a:pt x="3312060" y="830820"/>
                </a:lnTo>
                <a:lnTo>
                  <a:pt x="3288878" y="811772"/>
                </a:lnTo>
                <a:close/>
                <a:moveTo>
                  <a:pt x="2705203" y="515572"/>
                </a:moveTo>
                <a:lnTo>
                  <a:pt x="2716318" y="541287"/>
                </a:lnTo>
                <a:lnTo>
                  <a:pt x="2727115" y="567320"/>
                </a:lnTo>
                <a:lnTo>
                  <a:pt x="2737594" y="593352"/>
                </a:lnTo>
                <a:lnTo>
                  <a:pt x="2747756" y="619385"/>
                </a:lnTo>
                <a:lnTo>
                  <a:pt x="2757600" y="645735"/>
                </a:lnTo>
                <a:lnTo>
                  <a:pt x="2766810" y="672403"/>
                </a:lnTo>
                <a:lnTo>
                  <a:pt x="2776019" y="698753"/>
                </a:lnTo>
                <a:lnTo>
                  <a:pt x="2784593" y="725420"/>
                </a:lnTo>
                <a:lnTo>
                  <a:pt x="2795073" y="759389"/>
                </a:lnTo>
                <a:lnTo>
                  <a:pt x="2804917" y="793359"/>
                </a:lnTo>
                <a:lnTo>
                  <a:pt x="2814444" y="827963"/>
                </a:lnTo>
                <a:lnTo>
                  <a:pt x="2823653" y="861932"/>
                </a:lnTo>
                <a:lnTo>
                  <a:pt x="2832227" y="896537"/>
                </a:lnTo>
                <a:lnTo>
                  <a:pt x="2840484" y="930824"/>
                </a:lnTo>
                <a:lnTo>
                  <a:pt x="2848105" y="965428"/>
                </a:lnTo>
                <a:lnTo>
                  <a:pt x="2855409" y="999715"/>
                </a:lnTo>
                <a:lnTo>
                  <a:pt x="2887165" y="1007016"/>
                </a:lnTo>
                <a:lnTo>
                  <a:pt x="2918921" y="1014001"/>
                </a:lnTo>
                <a:lnTo>
                  <a:pt x="2950677" y="1021938"/>
                </a:lnTo>
                <a:lnTo>
                  <a:pt x="2981798" y="1029874"/>
                </a:lnTo>
                <a:lnTo>
                  <a:pt x="3013554" y="1038446"/>
                </a:lnTo>
                <a:lnTo>
                  <a:pt x="3044992" y="1047335"/>
                </a:lnTo>
                <a:lnTo>
                  <a:pt x="3075796" y="1056224"/>
                </a:lnTo>
                <a:lnTo>
                  <a:pt x="3107234" y="1066383"/>
                </a:lnTo>
                <a:lnTo>
                  <a:pt x="3137402" y="1076225"/>
                </a:lnTo>
                <a:lnTo>
                  <a:pt x="3167252" y="1086384"/>
                </a:lnTo>
                <a:lnTo>
                  <a:pt x="3197421" y="1096861"/>
                </a:lnTo>
                <a:lnTo>
                  <a:pt x="3226954" y="1108290"/>
                </a:lnTo>
                <a:lnTo>
                  <a:pt x="3256487" y="1119718"/>
                </a:lnTo>
                <a:lnTo>
                  <a:pt x="3286020" y="1131782"/>
                </a:lnTo>
                <a:lnTo>
                  <a:pt x="3315235" y="1144481"/>
                </a:lnTo>
                <a:lnTo>
                  <a:pt x="3344133" y="1157497"/>
                </a:lnTo>
                <a:lnTo>
                  <a:pt x="3335877" y="1128925"/>
                </a:lnTo>
                <a:lnTo>
                  <a:pt x="3327303" y="1100353"/>
                </a:lnTo>
                <a:lnTo>
                  <a:pt x="3318094" y="1071780"/>
                </a:lnTo>
                <a:lnTo>
                  <a:pt x="3308566" y="1043843"/>
                </a:lnTo>
                <a:lnTo>
                  <a:pt x="3298722" y="1015588"/>
                </a:lnTo>
                <a:lnTo>
                  <a:pt x="3287925" y="987651"/>
                </a:lnTo>
                <a:lnTo>
                  <a:pt x="3277446" y="960031"/>
                </a:lnTo>
                <a:lnTo>
                  <a:pt x="3266014" y="932411"/>
                </a:lnTo>
                <a:lnTo>
                  <a:pt x="3253946" y="905108"/>
                </a:lnTo>
                <a:lnTo>
                  <a:pt x="3241879" y="877806"/>
                </a:lnTo>
                <a:lnTo>
                  <a:pt x="3229177" y="850821"/>
                </a:lnTo>
                <a:lnTo>
                  <a:pt x="3216157" y="824153"/>
                </a:lnTo>
                <a:lnTo>
                  <a:pt x="3202502" y="797803"/>
                </a:lnTo>
                <a:lnTo>
                  <a:pt x="3188846" y="771771"/>
                </a:lnTo>
                <a:lnTo>
                  <a:pt x="3174239" y="745738"/>
                </a:lnTo>
                <a:lnTo>
                  <a:pt x="3159314" y="720023"/>
                </a:lnTo>
                <a:lnTo>
                  <a:pt x="3132638" y="703515"/>
                </a:lnTo>
                <a:lnTo>
                  <a:pt x="3105964" y="687324"/>
                </a:lnTo>
                <a:lnTo>
                  <a:pt x="3078971" y="671768"/>
                </a:lnTo>
                <a:lnTo>
                  <a:pt x="3051343" y="656846"/>
                </a:lnTo>
                <a:lnTo>
                  <a:pt x="3023716" y="642560"/>
                </a:lnTo>
                <a:lnTo>
                  <a:pt x="2996088" y="628274"/>
                </a:lnTo>
                <a:lnTo>
                  <a:pt x="2967825" y="614623"/>
                </a:lnTo>
                <a:lnTo>
                  <a:pt x="2939245" y="601924"/>
                </a:lnTo>
                <a:lnTo>
                  <a:pt x="2910982" y="589225"/>
                </a:lnTo>
                <a:lnTo>
                  <a:pt x="2881766" y="577479"/>
                </a:lnTo>
                <a:lnTo>
                  <a:pt x="2853186" y="566050"/>
                </a:lnTo>
                <a:lnTo>
                  <a:pt x="2823970" y="554621"/>
                </a:lnTo>
                <a:lnTo>
                  <a:pt x="2794438" y="544144"/>
                </a:lnTo>
                <a:lnTo>
                  <a:pt x="2764904" y="533985"/>
                </a:lnTo>
                <a:lnTo>
                  <a:pt x="2735054" y="524461"/>
                </a:lnTo>
                <a:lnTo>
                  <a:pt x="2705203" y="515572"/>
                </a:lnTo>
                <a:close/>
                <a:moveTo>
                  <a:pt x="2177737" y="433347"/>
                </a:moveTo>
                <a:lnTo>
                  <a:pt x="2177737" y="926379"/>
                </a:lnTo>
                <a:lnTo>
                  <a:pt x="2215526" y="927014"/>
                </a:lnTo>
                <a:lnTo>
                  <a:pt x="2253316" y="927966"/>
                </a:lnTo>
                <a:lnTo>
                  <a:pt x="2291423" y="929871"/>
                </a:lnTo>
                <a:lnTo>
                  <a:pt x="2329213" y="931458"/>
                </a:lnTo>
                <a:lnTo>
                  <a:pt x="2367002" y="933681"/>
                </a:lnTo>
                <a:lnTo>
                  <a:pt x="2404792" y="936221"/>
                </a:lnTo>
                <a:lnTo>
                  <a:pt x="2442264" y="939395"/>
                </a:lnTo>
                <a:lnTo>
                  <a:pt x="2480371" y="942887"/>
                </a:lnTo>
                <a:lnTo>
                  <a:pt x="2517843" y="946697"/>
                </a:lnTo>
                <a:lnTo>
                  <a:pt x="2555633" y="950824"/>
                </a:lnTo>
                <a:lnTo>
                  <a:pt x="2593105" y="955586"/>
                </a:lnTo>
                <a:lnTo>
                  <a:pt x="2630894" y="960348"/>
                </a:lnTo>
                <a:lnTo>
                  <a:pt x="2668366" y="966063"/>
                </a:lnTo>
                <a:lnTo>
                  <a:pt x="2706156" y="972095"/>
                </a:lnTo>
                <a:lnTo>
                  <a:pt x="2743310" y="978127"/>
                </a:lnTo>
                <a:lnTo>
                  <a:pt x="2780465" y="985111"/>
                </a:lnTo>
                <a:lnTo>
                  <a:pt x="2774114" y="955269"/>
                </a:lnTo>
                <a:lnTo>
                  <a:pt x="2766810" y="925109"/>
                </a:lnTo>
                <a:lnTo>
                  <a:pt x="2759506" y="894949"/>
                </a:lnTo>
                <a:lnTo>
                  <a:pt x="2751567" y="865107"/>
                </a:lnTo>
                <a:lnTo>
                  <a:pt x="2743628" y="835265"/>
                </a:lnTo>
                <a:lnTo>
                  <a:pt x="2735372" y="805740"/>
                </a:lnTo>
                <a:lnTo>
                  <a:pt x="2726480" y="776215"/>
                </a:lnTo>
                <a:lnTo>
                  <a:pt x="2717270" y="747008"/>
                </a:lnTo>
                <a:lnTo>
                  <a:pt x="2706791" y="714309"/>
                </a:lnTo>
                <a:lnTo>
                  <a:pt x="2695359" y="681609"/>
                </a:lnTo>
                <a:lnTo>
                  <a:pt x="2683609" y="649545"/>
                </a:lnTo>
                <a:lnTo>
                  <a:pt x="2671224" y="617163"/>
                </a:lnTo>
                <a:lnTo>
                  <a:pt x="2658204" y="585098"/>
                </a:lnTo>
                <a:lnTo>
                  <a:pt x="2644549" y="553351"/>
                </a:lnTo>
                <a:lnTo>
                  <a:pt x="2630894" y="522239"/>
                </a:lnTo>
                <a:lnTo>
                  <a:pt x="2615969" y="491127"/>
                </a:lnTo>
                <a:lnTo>
                  <a:pt x="2589294" y="484777"/>
                </a:lnTo>
                <a:lnTo>
                  <a:pt x="2562301" y="478746"/>
                </a:lnTo>
                <a:lnTo>
                  <a:pt x="2534991" y="473348"/>
                </a:lnTo>
                <a:lnTo>
                  <a:pt x="2507681" y="467952"/>
                </a:lnTo>
                <a:lnTo>
                  <a:pt x="2480689" y="463189"/>
                </a:lnTo>
                <a:lnTo>
                  <a:pt x="2453378" y="458427"/>
                </a:lnTo>
                <a:lnTo>
                  <a:pt x="2426068" y="454618"/>
                </a:lnTo>
                <a:lnTo>
                  <a:pt x="2398441" y="450491"/>
                </a:lnTo>
                <a:lnTo>
                  <a:pt x="2370813" y="447316"/>
                </a:lnTo>
                <a:lnTo>
                  <a:pt x="2343503" y="444141"/>
                </a:lnTo>
                <a:lnTo>
                  <a:pt x="2315875" y="441284"/>
                </a:lnTo>
                <a:lnTo>
                  <a:pt x="2288247" y="439062"/>
                </a:lnTo>
                <a:lnTo>
                  <a:pt x="2260620" y="436839"/>
                </a:lnTo>
                <a:lnTo>
                  <a:pt x="2232992" y="435570"/>
                </a:lnTo>
                <a:lnTo>
                  <a:pt x="2205047" y="434300"/>
                </a:lnTo>
                <a:lnTo>
                  <a:pt x="2177737" y="433347"/>
                </a:lnTo>
                <a:close/>
                <a:moveTo>
                  <a:pt x="2107239" y="432712"/>
                </a:moveTo>
                <a:lnTo>
                  <a:pt x="2079928" y="433347"/>
                </a:lnTo>
                <a:lnTo>
                  <a:pt x="2052618" y="433982"/>
                </a:lnTo>
                <a:lnTo>
                  <a:pt x="2025308" y="434935"/>
                </a:lnTo>
                <a:lnTo>
                  <a:pt x="1997998" y="436205"/>
                </a:lnTo>
                <a:lnTo>
                  <a:pt x="1970688" y="438427"/>
                </a:lnTo>
                <a:lnTo>
                  <a:pt x="1943695" y="440332"/>
                </a:lnTo>
                <a:lnTo>
                  <a:pt x="1916068" y="442871"/>
                </a:lnTo>
                <a:lnTo>
                  <a:pt x="1889075" y="446046"/>
                </a:lnTo>
                <a:lnTo>
                  <a:pt x="1861765" y="448903"/>
                </a:lnTo>
                <a:lnTo>
                  <a:pt x="1834772" y="452395"/>
                </a:lnTo>
                <a:lnTo>
                  <a:pt x="1807462" y="456523"/>
                </a:lnTo>
                <a:lnTo>
                  <a:pt x="1780470" y="460650"/>
                </a:lnTo>
                <a:lnTo>
                  <a:pt x="1753795" y="465412"/>
                </a:lnTo>
                <a:lnTo>
                  <a:pt x="1726802" y="470491"/>
                </a:lnTo>
                <a:lnTo>
                  <a:pt x="1700127" y="475888"/>
                </a:lnTo>
                <a:lnTo>
                  <a:pt x="1673452" y="481920"/>
                </a:lnTo>
                <a:lnTo>
                  <a:pt x="1665513" y="497794"/>
                </a:lnTo>
                <a:lnTo>
                  <a:pt x="1657892" y="513985"/>
                </a:lnTo>
                <a:lnTo>
                  <a:pt x="1642966" y="546049"/>
                </a:lnTo>
                <a:lnTo>
                  <a:pt x="1628994" y="579066"/>
                </a:lnTo>
                <a:lnTo>
                  <a:pt x="1615656" y="612083"/>
                </a:lnTo>
                <a:lnTo>
                  <a:pt x="1602636" y="645418"/>
                </a:lnTo>
                <a:lnTo>
                  <a:pt x="1590251" y="679069"/>
                </a:lnTo>
                <a:lnTo>
                  <a:pt x="1578502" y="713039"/>
                </a:lnTo>
                <a:lnTo>
                  <a:pt x="1567387" y="747008"/>
                </a:lnTo>
                <a:lnTo>
                  <a:pt x="1558496" y="775263"/>
                </a:lnTo>
                <a:lnTo>
                  <a:pt x="1549921" y="804153"/>
                </a:lnTo>
                <a:lnTo>
                  <a:pt x="1541982" y="832725"/>
                </a:lnTo>
                <a:lnTo>
                  <a:pt x="1534043" y="861615"/>
                </a:lnTo>
                <a:lnTo>
                  <a:pt x="1526422" y="890505"/>
                </a:lnTo>
                <a:lnTo>
                  <a:pt x="1519118" y="919395"/>
                </a:lnTo>
                <a:lnTo>
                  <a:pt x="1512449" y="948602"/>
                </a:lnTo>
                <a:lnTo>
                  <a:pt x="1505781" y="977492"/>
                </a:lnTo>
                <a:lnTo>
                  <a:pt x="1542935" y="970825"/>
                </a:lnTo>
                <a:lnTo>
                  <a:pt x="1580407" y="965428"/>
                </a:lnTo>
                <a:lnTo>
                  <a:pt x="1617879" y="959713"/>
                </a:lnTo>
                <a:lnTo>
                  <a:pt x="1655034" y="954951"/>
                </a:lnTo>
                <a:lnTo>
                  <a:pt x="1692823" y="950189"/>
                </a:lnTo>
                <a:lnTo>
                  <a:pt x="1730295" y="946062"/>
                </a:lnTo>
                <a:lnTo>
                  <a:pt x="1768085" y="942252"/>
                </a:lnTo>
                <a:lnTo>
                  <a:pt x="1805557" y="939078"/>
                </a:lnTo>
                <a:lnTo>
                  <a:pt x="1843347" y="935903"/>
                </a:lnTo>
                <a:lnTo>
                  <a:pt x="1880819" y="933363"/>
                </a:lnTo>
                <a:lnTo>
                  <a:pt x="1918608" y="931458"/>
                </a:lnTo>
                <a:lnTo>
                  <a:pt x="1956398" y="929554"/>
                </a:lnTo>
                <a:lnTo>
                  <a:pt x="1994187" y="927966"/>
                </a:lnTo>
                <a:lnTo>
                  <a:pt x="2031659" y="926696"/>
                </a:lnTo>
                <a:lnTo>
                  <a:pt x="2069449" y="926061"/>
                </a:lnTo>
                <a:lnTo>
                  <a:pt x="2107239" y="925744"/>
                </a:lnTo>
                <a:lnTo>
                  <a:pt x="2107239" y="432712"/>
                </a:lnTo>
                <a:close/>
                <a:moveTo>
                  <a:pt x="2763317" y="192705"/>
                </a:moveTo>
                <a:lnTo>
                  <a:pt x="2777924" y="202229"/>
                </a:lnTo>
                <a:lnTo>
                  <a:pt x="2792214" y="212070"/>
                </a:lnTo>
                <a:lnTo>
                  <a:pt x="2806505" y="221912"/>
                </a:lnTo>
                <a:lnTo>
                  <a:pt x="2820160" y="232071"/>
                </a:lnTo>
                <a:lnTo>
                  <a:pt x="2834132" y="242547"/>
                </a:lnTo>
                <a:lnTo>
                  <a:pt x="2847470" y="253024"/>
                </a:lnTo>
                <a:lnTo>
                  <a:pt x="2861125" y="263501"/>
                </a:lnTo>
                <a:lnTo>
                  <a:pt x="2874780" y="274294"/>
                </a:lnTo>
                <a:lnTo>
                  <a:pt x="2887800" y="285723"/>
                </a:lnTo>
                <a:lnTo>
                  <a:pt x="2900820" y="296517"/>
                </a:lnTo>
                <a:lnTo>
                  <a:pt x="2913840" y="307946"/>
                </a:lnTo>
                <a:lnTo>
                  <a:pt x="2926542" y="319693"/>
                </a:lnTo>
                <a:lnTo>
                  <a:pt x="2939245" y="331122"/>
                </a:lnTo>
                <a:lnTo>
                  <a:pt x="2951947" y="342868"/>
                </a:lnTo>
                <a:lnTo>
                  <a:pt x="2964014" y="354932"/>
                </a:lnTo>
                <a:lnTo>
                  <a:pt x="2976399" y="366996"/>
                </a:lnTo>
                <a:lnTo>
                  <a:pt x="2988466" y="379377"/>
                </a:lnTo>
                <a:lnTo>
                  <a:pt x="3000216" y="391441"/>
                </a:lnTo>
                <a:lnTo>
                  <a:pt x="3012284" y="404140"/>
                </a:lnTo>
                <a:lnTo>
                  <a:pt x="3023716" y="416839"/>
                </a:lnTo>
                <a:lnTo>
                  <a:pt x="3046898" y="442236"/>
                </a:lnTo>
                <a:lnTo>
                  <a:pt x="3069127" y="468586"/>
                </a:lnTo>
                <a:lnTo>
                  <a:pt x="3090721" y="495254"/>
                </a:lnTo>
                <a:lnTo>
                  <a:pt x="3111997" y="522556"/>
                </a:lnTo>
                <a:lnTo>
                  <a:pt x="3132321" y="549859"/>
                </a:lnTo>
                <a:lnTo>
                  <a:pt x="3152010" y="577479"/>
                </a:lnTo>
                <a:lnTo>
                  <a:pt x="3167570" y="600337"/>
                </a:lnTo>
                <a:lnTo>
                  <a:pt x="3182496" y="623195"/>
                </a:lnTo>
                <a:lnTo>
                  <a:pt x="3197421" y="646370"/>
                </a:lnTo>
                <a:lnTo>
                  <a:pt x="3211393" y="669863"/>
                </a:lnTo>
                <a:lnTo>
                  <a:pt x="3233305" y="684149"/>
                </a:lnTo>
                <a:lnTo>
                  <a:pt x="3255216" y="698753"/>
                </a:lnTo>
                <a:lnTo>
                  <a:pt x="3270142" y="709547"/>
                </a:lnTo>
                <a:lnTo>
                  <a:pt x="3285385" y="720658"/>
                </a:lnTo>
                <a:lnTo>
                  <a:pt x="3300628" y="731770"/>
                </a:lnTo>
                <a:lnTo>
                  <a:pt x="3315870" y="743198"/>
                </a:lnTo>
                <a:lnTo>
                  <a:pt x="3330478" y="754627"/>
                </a:lnTo>
                <a:lnTo>
                  <a:pt x="3345086" y="766056"/>
                </a:lnTo>
                <a:lnTo>
                  <a:pt x="3359694" y="778120"/>
                </a:lnTo>
                <a:lnTo>
                  <a:pt x="3374302" y="790184"/>
                </a:lnTo>
                <a:lnTo>
                  <a:pt x="3388592" y="802565"/>
                </a:lnTo>
                <a:lnTo>
                  <a:pt x="3402564" y="814947"/>
                </a:lnTo>
                <a:lnTo>
                  <a:pt x="3416854" y="827646"/>
                </a:lnTo>
                <a:lnTo>
                  <a:pt x="3430510" y="840027"/>
                </a:lnTo>
                <a:lnTo>
                  <a:pt x="3444164" y="853361"/>
                </a:lnTo>
                <a:lnTo>
                  <a:pt x="3457502" y="866060"/>
                </a:lnTo>
                <a:lnTo>
                  <a:pt x="3471157" y="879711"/>
                </a:lnTo>
                <a:lnTo>
                  <a:pt x="3484495" y="892727"/>
                </a:lnTo>
                <a:lnTo>
                  <a:pt x="3497197" y="906696"/>
                </a:lnTo>
                <a:lnTo>
                  <a:pt x="3510217" y="920030"/>
                </a:lnTo>
                <a:lnTo>
                  <a:pt x="3522920" y="934316"/>
                </a:lnTo>
                <a:lnTo>
                  <a:pt x="3535304" y="948602"/>
                </a:lnTo>
                <a:lnTo>
                  <a:pt x="3547689" y="962571"/>
                </a:lnTo>
                <a:lnTo>
                  <a:pt x="3559756" y="977174"/>
                </a:lnTo>
                <a:lnTo>
                  <a:pt x="3571506" y="991778"/>
                </a:lnTo>
                <a:lnTo>
                  <a:pt x="3583256" y="1006699"/>
                </a:lnTo>
                <a:lnTo>
                  <a:pt x="3594688" y="1021620"/>
                </a:lnTo>
                <a:lnTo>
                  <a:pt x="3605802" y="1036859"/>
                </a:lnTo>
                <a:lnTo>
                  <a:pt x="3616917" y="1052097"/>
                </a:lnTo>
                <a:lnTo>
                  <a:pt x="3628032" y="1067653"/>
                </a:lnTo>
                <a:lnTo>
                  <a:pt x="3638511" y="1083527"/>
                </a:lnTo>
                <a:lnTo>
                  <a:pt x="3648673" y="1099400"/>
                </a:lnTo>
                <a:lnTo>
                  <a:pt x="3658835" y="1114956"/>
                </a:lnTo>
                <a:lnTo>
                  <a:pt x="3668679" y="1131147"/>
                </a:lnTo>
                <a:lnTo>
                  <a:pt x="3673760" y="1140037"/>
                </a:lnTo>
                <a:lnTo>
                  <a:pt x="3679159" y="1148926"/>
                </a:lnTo>
                <a:lnTo>
                  <a:pt x="3688686" y="1167339"/>
                </a:lnTo>
                <a:lnTo>
                  <a:pt x="3681064" y="1145434"/>
                </a:lnTo>
                <a:lnTo>
                  <a:pt x="3673125" y="1123846"/>
                </a:lnTo>
                <a:lnTo>
                  <a:pt x="3664868" y="1102575"/>
                </a:lnTo>
                <a:lnTo>
                  <a:pt x="3656294" y="1081305"/>
                </a:lnTo>
                <a:lnTo>
                  <a:pt x="3648356" y="1062891"/>
                </a:lnTo>
                <a:lnTo>
                  <a:pt x="3640416" y="1044478"/>
                </a:lnTo>
                <a:lnTo>
                  <a:pt x="3632160" y="1026065"/>
                </a:lnTo>
                <a:lnTo>
                  <a:pt x="3623586" y="1007969"/>
                </a:lnTo>
                <a:lnTo>
                  <a:pt x="3615012" y="989873"/>
                </a:lnTo>
                <a:lnTo>
                  <a:pt x="3606120" y="972095"/>
                </a:lnTo>
                <a:lnTo>
                  <a:pt x="3596911" y="953681"/>
                </a:lnTo>
                <a:lnTo>
                  <a:pt x="3587384" y="936221"/>
                </a:lnTo>
                <a:lnTo>
                  <a:pt x="3577857" y="918442"/>
                </a:lnTo>
                <a:lnTo>
                  <a:pt x="3568330" y="900981"/>
                </a:lnTo>
                <a:lnTo>
                  <a:pt x="3557851" y="883520"/>
                </a:lnTo>
                <a:lnTo>
                  <a:pt x="3547689" y="866377"/>
                </a:lnTo>
                <a:lnTo>
                  <a:pt x="3537210" y="849234"/>
                </a:lnTo>
                <a:lnTo>
                  <a:pt x="3526730" y="832090"/>
                </a:lnTo>
                <a:lnTo>
                  <a:pt x="3515616" y="815264"/>
                </a:lnTo>
                <a:lnTo>
                  <a:pt x="3504818" y="798438"/>
                </a:lnTo>
                <a:lnTo>
                  <a:pt x="3493386" y="781612"/>
                </a:lnTo>
                <a:lnTo>
                  <a:pt x="3481637" y="765104"/>
                </a:lnTo>
                <a:lnTo>
                  <a:pt x="3470204" y="748913"/>
                </a:lnTo>
                <a:lnTo>
                  <a:pt x="3458455" y="732722"/>
                </a:lnTo>
                <a:lnTo>
                  <a:pt x="3446070" y="716531"/>
                </a:lnTo>
                <a:lnTo>
                  <a:pt x="3434003" y="700975"/>
                </a:lnTo>
                <a:lnTo>
                  <a:pt x="3421300" y="685101"/>
                </a:lnTo>
                <a:lnTo>
                  <a:pt x="3408916" y="669545"/>
                </a:lnTo>
                <a:lnTo>
                  <a:pt x="3395896" y="653989"/>
                </a:lnTo>
                <a:lnTo>
                  <a:pt x="3382876" y="638433"/>
                </a:lnTo>
                <a:lnTo>
                  <a:pt x="3369538" y="623195"/>
                </a:lnTo>
                <a:lnTo>
                  <a:pt x="3356518" y="608591"/>
                </a:lnTo>
                <a:lnTo>
                  <a:pt x="3342863" y="593670"/>
                </a:lnTo>
                <a:lnTo>
                  <a:pt x="3328890" y="579066"/>
                </a:lnTo>
                <a:lnTo>
                  <a:pt x="3314918" y="564780"/>
                </a:lnTo>
                <a:lnTo>
                  <a:pt x="3300945" y="550176"/>
                </a:lnTo>
                <a:lnTo>
                  <a:pt x="3286338" y="536208"/>
                </a:lnTo>
                <a:lnTo>
                  <a:pt x="3272047" y="522239"/>
                </a:lnTo>
                <a:lnTo>
                  <a:pt x="3257440" y="508588"/>
                </a:lnTo>
                <a:lnTo>
                  <a:pt x="3242514" y="494619"/>
                </a:lnTo>
                <a:lnTo>
                  <a:pt x="3227589" y="481603"/>
                </a:lnTo>
                <a:lnTo>
                  <a:pt x="3212664" y="468269"/>
                </a:lnTo>
                <a:lnTo>
                  <a:pt x="3197103" y="455253"/>
                </a:lnTo>
                <a:lnTo>
                  <a:pt x="3181860" y="442236"/>
                </a:lnTo>
                <a:lnTo>
                  <a:pt x="3165982" y="429855"/>
                </a:lnTo>
                <a:lnTo>
                  <a:pt x="3150104" y="417156"/>
                </a:lnTo>
                <a:lnTo>
                  <a:pt x="3134226" y="405092"/>
                </a:lnTo>
                <a:lnTo>
                  <a:pt x="3118031" y="392711"/>
                </a:lnTo>
                <a:lnTo>
                  <a:pt x="3101835" y="380965"/>
                </a:lnTo>
                <a:lnTo>
                  <a:pt x="3085957" y="369536"/>
                </a:lnTo>
                <a:lnTo>
                  <a:pt x="3069444" y="357789"/>
                </a:lnTo>
                <a:lnTo>
                  <a:pt x="3052614" y="346360"/>
                </a:lnTo>
                <a:lnTo>
                  <a:pt x="3035783" y="335566"/>
                </a:lnTo>
                <a:lnTo>
                  <a:pt x="3018952" y="324455"/>
                </a:lnTo>
                <a:lnTo>
                  <a:pt x="3001804" y="313661"/>
                </a:lnTo>
                <a:lnTo>
                  <a:pt x="2984656" y="303502"/>
                </a:lnTo>
                <a:lnTo>
                  <a:pt x="2967508" y="293343"/>
                </a:lnTo>
                <a:lnTo>
                  <a:pt x="2949724" y="282866"/>
                </a:lnTo>
                <a:lnTo>
                  <a:pt x="2932258" y="273025"/>
                </a:lnTo>
                <a:lnTo>
                  <a:pt x="2914475" y="263501"/>
                </a:lnTo>
                <a:lnTo>
                  <a:pt x="2896692" y="254294"/>
                </a:lnTo>
                <a:lnTo>
                  <a:pt x="2878908" y="245087"/>
                </a:lnTo>
                <a:lnTo>
                  <a:pt x="2861125" y="236198"/>
                </a:lnTo>
                <a:lnTo>
                  <a:pt x="2843024" y="227309"/>
                </a:lnTo>
                <a:lnTo>
                  <a:pt x="2824606" y="219055"/>
                </a:lnTo>
                <a:lnTo>
                  <a:pt x="2806505" y="210483"/>
                </a:lnTo>
                <a:lnTo>
                  <a:pt x="2787769" y="202546"/>
                </a:lnTo>
                <a:lnTo>
                  <a:pt x="2769350" y="194609"/>
                </a:lnTo>
                <a:lnTo>
                  <a:pt x="2766492" y="193657"/>
                </a:lnTo>
                <a:lnTo>
                  <a:pt x="2763317" y="192705"/>
                </a:lnTo>
                <a:close/>
                <a:moveTo>
                  <a:pt x="1521341" y="192705"/>
                </a:moveTo>
                <a:lnTo>
                  <a:pt x="1518165" y="193657"/>
                </a:lnTo>
                <a:lnTo>
                  <a:pt x="1515307" y="194609"/>
                </a:lnTo>
                <a:lnTo>
                  <a:pt x="1496889" y="202546"/>
                </a:lnTo>
                <a:lnTo>
                  <a:pt x="1478471" y="210483"/>
                </a:lnTo>
                <a:lnTo>
                  <a:pt x="1459734" y="219055"/>
                </a:lnTo>
                <a:lnTo>
                  <a:pt x="1441634" y="227309"/>
                </a:lnTo>
                <a:lnTo>
                  <a:pt x="1423533" y="236198"/>
                </a:lnTo>
                <a:lnTo>
                  <a:pt x="1405749" y="245087"/>
                </a:lnTo>
                <a:lnTo>
                  <a:pt x="1387966" y="254294"/>
                </a:lnTo>
                <a:lnTo>
                  <a:pt x="1370183" y="263501"/>
                </a:lnTo>
                <a:lnTo>
                  <a:pt x="1352399" y="273025"/>
                </a:lnTo>
                <a:lnTo>
                  <a:pt x="1334934" y="282866"/>
                </a:lnTo>
                <a:lnTo>
                  <a:pt x="1317468" y="293343"/>
                </a:lnTo>
                <a:lnTo>
                  <a:pt x="1300320" y="303502"/>
                </a:lnTo>
                <a:lnTo>
                  <a:pt x="1282854" y="313661"/>
                </a:lnTo>
                <a:lnTo>
                  <a:pt x="1265706" y="324455"/>
                </a:lnTo>
                <a:lnTo>
                  <a:pt x="1248875" y="335566"/>
                </a:lnTo>
                <a:lnTo>
                  <a:pt x="1232044" y="346360"/>
                </a:lnTo>
                <a:lnTo>
                  <a:pt x="1215849" y="357789"/>
                </a:lnTo>
                <a:lnTo>
                  <a:pt x="1199336" y="369536"/>
                </a:lnTo>
                <a:lnTo>
                  <a:pt x="1182822" y="380965"/>
                </a:lnTo>
                <a:lnTo>
                  <a:pt x="1166627" y="392711"/>
                </a:lnTo>
                <a:lnTo>
                  <a:pt x="1150431" y="405092"/>
                </a:lnTo>
                <a:lnTo>
                  <a:pt x="1134553" y="417156"/>
                </a:lnTo>
                <a:lnTo>
                  <a:pt x="1118675" y="429855"/>
                </a:lnTo>
                <a:lnTo>
                  <a:pt x="1103115" y="442236"/>
                </a:lnTo>
                <a:lnTo>
                  <a:pt x="1087555" y="455253"/>
                </a:lnTo>
                <a:lnTo>
                  <a:pt x="1072312" y="468269"/>
                </a:lnTo>
                <a:lnTo>
                  <a:pt x="1057386" y="481603"/>
                </a:lnTo>
                <a:lnTo>
                  <a:pt x="1042144" y="494619"/>
                </a:lnTo>
                <a:lnTo>
                  <a:pt x="1027218" y="508588"/>
                </a:lnTo>
                <a:lnTo>
                  <a:pt x="1012928" y="522239"/>
                </a:lnTo>
                <a:lnTo>
                  <a:pt x="998320" y="536208"/>
                </a:lnTo>
                <a:lnTo>
                  <a:pt x="984030" y="550176"/>
                </a:lnTo>
                <a:lnTo>
                  <a:pt x="971328" y="562875"/>
                </a:lnTo>
                <a:lnTo>
                  <a:pt x="958625" y="575891"/>
                </a:lnTo>
                <a:lnTo>
                  <a:pt x="946558" y="588908"/>
                </a:lnTo>
                <a:lnTo>
                  <a:pt x="934173" y="602242"/>
                </a:lnTo>
                <a:lnTo>
                  <a:pt x="922106" y="615575"/>
                </a:lnTo>
                <a:lnTo>
                  <a:pt x="910039" y="628909"/>
                </a:lnTo>
                <a:lnTo>
                  <a:pt x="898289" y="642560"/>
                </a:lnTo>
                <a:lnTo>
                  <a:pt x="886857" y="656212"/>
                </a:lnTo>
                <a:lnTo>
                  <a:pt x="875107" y="670180"/>
                </a:lnTo>
                <a:lnTo>
                  <a:pt x="863993" y="684149"/>
                </a:lnTo>
                <a:lnTo>
                  <a:pt x="841763" y="712404"/>
                </a:lnTo>
                <a:lnTo>
                  <a:pt x="820487" y="740976"/>
                </a:lnTo>
                <a:lnTo>
                  <a:pt x="799210" y="770501"/>
                </a:lnTo>
                <a:lnTo>
                  <a:pt x="779204" y="800026"/>
                </a:lnTo>
                <a:lnTo>
                  <a:pt x="759515" y="830185"/>
                </a:lnTo>
                <a:lnTo>
                  <a:pt x="740462" y="860663"/>
                </a:lnTo>
                <a:lnTo>
                  <a:pt x="722361" y="891457"/>
                </a:lnTo>
                <a:lnTo>
                  <a:pt x="704578" y="922887"/>
                </a:lnTo>
                <a:lnTo>
                  <a:pt x="687747" y="954316"/>
                </a:lnTo>
                <a:lnTo>
                  <a:pt x="671551" y="986698"/>
                </a:lnTo>
                <a:lnTo>
                  <a:pt x="655991" y="1019080"/>
                </a:lnTo>
                <a:lnTo>
                  <a:pt x="673774" y="995905"/>
                </a:lnTo>
                <a:lnTo>
                  <a:pt x="692510" y="973365"/>
                </a:lnTo>
                <a:lnTo>
                  <a:pt x="711246" y="950824"/>
                </a:lnTo>
                <a:lnTo>
                  <a:pt x="730618" y="928919"/>
                </a:lnTo>
                <a:lnTo>
                  <a:pt x="750624" y="907648"/>
                </a:lnTo>
                <a:lnTo>
                  <a:pt x="770630" y="886378"/>
                </a:lnTo>
                <a:lnTo>
                  <a:pt x="791271" y="865742"/>
                </a:lnTo>
                <a:lnTo>
                  <a:pt x="812230" y="845741"/>
                </a:lnTo>
                <a:lnTo>
                  <a:pt x="833507" y="825741"/>
                </a:lnTo>
                <a:lnTo>
                  <a:pt x="855418" y="806375"/>
                </a:lnTo>
                <a:lnTo>
                  <a:pt x="877648" y="787327"/>
                </a:lnTo>
                <a:lnTo>
                  <a:pt x="900194" y="768914"/>
                </a:lnTo>
                <a:lnTo>
                  <a:pt x="923059" y="750500"/>
                </a:lnTo>
                <a:lnTo>
                  <a:pt x="946241" y="732722"/>
                </a:lnTo>
                <a:lnTo>
                  <a:pt x="969422" y="715579"/>
                </a:lnTo>
                <a:lnTo>
                  <a:pt x="993239" y="698753"/>
                </a:lnTo>
                <a:lnTo>
                  <a:pt x="1018327" y="681609"/>
                </a:lnTo>
                <a:lnTo>
                  <a:pt x="1043731" y="665101"/>
                </a:lnTo>
                <a:lnTo>
                  <a:pt x="1069454" y="648910"/>
                </a:lnTo>
                <a:lnTo>
                  <a:pt x="1095494" y="633354"/>
                </a:lnTo>
                <a:lnTo>
                  <a:pt x="1113594" y="605416"/>
                </a:lnTo>
                <a:lnTo>
                  <a:pt x="1132648" y="577479"/>
                </a:lnTo>
                <a:lnTo>
                  <a:pt x="1152337" y="549859"/>
                </a:lnTo>
                <a:lnTo>
                  <a:pt x="1172661" y="522556"/>
                </a:lnTo>
                <a:lnTo>
                  <a:pt x="1193937" y="495254"/>
                </a:lnTo>
                <a:lnTo>
                  <a:pt x="1215849" y="468586"/>
                </a:lnTo>
                <a:lnTo>
                  <a:pt x="1238078" y="442236"/>
                </a:lnTo>
                <a:lnTo>
                  <a:pt x="1260942" y="416839"/>
                </a:lnTo>
                <a:lnTo>
                  <a:pt x="1272374" y="404140"/>
                </a:lnTo>
                <a:lnTo>
                  <a:pt x="1284442" y="391441"/>
                </a:lnTo>
                <a:lnTo>
                  <a:pt x="1296191" y="379377"/>
                </a:lnTo>
                <a:lnTo>
                  <a:pt x="1308259" y="366996"/>
                </a:lnTo>
                <a:lnTo>
                  <a:pt x="1320643" y="354932"/>
                </a:lnTo>
                <a:lnTo>
                  <a:pt x="1332711" y="342868"/>
                </a:lnTo>
                <a:lnTo>
                  <a:pt x="1345413" y="331122"/>
                </a:lnTo>
                <a:lnTo>
                  <a:pt x="1358115" y="319693"/>
                </a:lnTo>
                <a:lnTo>
                  <a:pt x="1371135" y="307946"/>
                </a:lnTo>
                <a:lnTo>
                  <a:pt x="1383838" y="296517"/>
                </a:lnTo>
                <a:lnTo>
                  <a:pt x="1397175" y="285723"/>
                </a:lnTo>
                <a:lnTo>
                  <a:pt x="1410513" y="274294"/>
                </a:lnTo>
                <a:lnTo>
                  <a:pt x="1423533" y="263501"/>
                </a:lnTo>
                <a:lnTo>
                  <a:pt x="1437188" y="253024"/>
                </a:lnTo>
                <a:lnTo>
                  <a:pt x="1450843" y="242547"/>
                </a:lnTo>
                <a:lnTo>
                  <a:pt x="1464815" y="232071"/>
                </a:lnTo>
                <a:lnTo>
                  <a:pt x="1478788" y="221912"/>
                </a:lnTo>
                <a:lnTo>
                  <a:pt x="1492761" y="212070"/>
                </a:lnTo>
                <a:lnTo>
                  <a:pt x="1507051" y="202229"/>
                </a:lnTo>
                <a:lnTo>
                  <a:pt x="1521341" y="192705"/>
                </a:lnTo>
                <a:close/>
                <a:moveTo>
                  <a:pt x="2420987" y="110162"/>
                </a:moveTo>
                <a:lnTo>
                  <a:pt x="2431784" y="119051"/>
                </a:lnTo>
                <a:lnTo>
                  <a:pt x="2442264" y="127941"/>
                </a:lnTo>
                <a:lnTo>
                  <a:pt x="2452743" y="137147"/>
                </a:lnTo>
                <a:lnTo>
                  <a:pt x="2462588" y="146671"/>
                </a:lnTo>
                <a:lnTo>
                  <a:pt x="2472432" y="156196"/>
                </a:lnTo>
                <a:lnTo>
                  <a:pt x="2482276" y="166355"/>
                </a:lnTo>
                <a:lnTo>
                  <a:pt x="2491803" y="176514"/>
                </a:lnTo>
                <a:lnTo>
                  <a:pt x="2501012" y="186355"/>
                </a:lnTo>
                <a:lnTo>
                  <a:pt x="2510539" y="196514"/>
                </a:lnTo>
                <a:lnTo>
                  <a:pt x="2519431" y="206991"/>
                </a:lnTo>
                <a:lnTo>
                  <a:pt x="2528322" y="217785"/>
                </a:lnTo>
                <a:lnTo>
                  <a:pt x="2536897" y="228261"/>
                </a:lnTo>
                <a:lnTo>
                  <a:pt x="2545471" y="239055"/>
                </a:lnTo>
                <a:lnTo>
                  <a:pt x="2553727" y="249849"/>
                </a:lnTo>
                <a:lnTo>
                  <a:pt x="2569923" y="272072"/>
                </a:lnTo>
                <a:lnTo>
                  <a:pt x="2582943" y="291120"/>
                </a:lnTo>
                <a:lnTo>
                  <a:pt x="2595963" y="310804"/>
                </a:lnTo>
                <a:lnTo>
                  <a:pt x="2608030" y="330169"/>
                </a:lnTo>
                <a:lnTo>
                  <a:pt x="2620415" y="349852"/>
                </a:lnTo>
                <a:lnTo>
                  <a:pt x="2631847" y="370171"/>
                </a:lnTo>
                <a:lnTo>
                  <a:pt x="2643279" y="390171"/>
                </a:lnTo>
                <a:lnTo>
                  <a:pt x="2654394" y="410489"/>
                </a:lnTo>
                <a:lnTo>
                  <a:pt x="2665191" y="431442"/>
                </a:lnTo>
                <a:lnTo>
                  <a:pt x="2691548" y="438427"/>
                </a:lnTo>
                <a:lnTo>
                  <a:pt x="2717906" y="446046"/>
                </a:lnTo>
                <a:lnTo>
                  <a:pt x="2743946" y="453348"/>
                </a:lnTo>
                <a:lnTo>
                  <a:pt x="2769986" y="461602"/>
                </a:lnTo>
                <a:lnTo>
                  <a:pt x="2796025" y="470174"/>
                </a:lnTo>
                <a:lnTo>
                  <a:pt x="2822065" y="479063"/>
                </a:lnTo>
                <a:lnTo>
                  <a:pt x="2847788" y="488587"/>
                </a:lnTo>
                <a:lnTo>
                  <a:pt x="2873192" y="498111"/>
                </a:lnTo>
                <a:lnTo>
                  <a:pt x="2898597" y="508270"/>
                </a:lnTo>
                <a:lnTo>
                  <a:pt x="2924002" y="518429"/>
                </a:lnTo>
                <a:lnTo>
                  <a:pt x="2949089" y="529223"/>
                </a:lnTo>
                <a:lnTo>
                  <a:pt x="2974176" y="540652"/>
                </a:lnTo>
                <a:lnTo>
                  <a:pt x="2999264" y="551764"/>
                </a:lnTo>
                <a:lnTo>
                  <a:pt x="3023716" y="563510"/>
                </a:lnTo>
                <a:lnTo>
                  <a:pt x="3048485" y="575891"/>
                </a:lnTo>
                <a:lnTo>
                  <a:pt x="3072620" y="588590"/>
                </a:lnTo>
                <a:lnTo>
                  <a:pt x="3052614" y="561605"/>
                </a:lnTo>
                <a:lnTo>
                  <a:pt x="3031654" y="534938"/>
                </a:lnTo>
                <a:lnTo>
                  <a:pt x="3010696" y="508905"/>
                </a:lnTo>
                <a:lnTo>
                  <a:pt x="2988784" y="483508"/>
                </a:lnTo>
                <a:lnTo>
                  <a:pt x="2966237" y="458427"/>
                </a:lnTo>
                <a:lnTo>
                  <a:pt x="2954805" y="446364"/>
                </a:lnTo>
                <a:lnTo>
                  <a:pt x="2943373" y="433982"/>
                </a:lnTo>
                <a:lnTo>
                  <a:pt x="2931306" y="421918"/>
                </a:lnTo>
                <a:lnTo>
                  <a:pt x="2919556" y="409854"/>
                </a:lnTo>
                <a:lnTo>
                  <a:pt x="2907489" y="398426"/>
                </a:lnTo>
                <a:lnTo>
                  <a:pt x="2895422" y="386997"/>
                </a:lnTo>
                <a:lnTo>
                  <a:pt x="2883354" y="375250"/>
                </a:lnTo>
                <a:lnTo>
                  <a:pt x="2870970" y="364139"/>
                </a:lnTo>
                <a:lnTo>
                  <a:pt x="2858584" y="353027"/>
                </a:lnTo>
                <a:lnTo>
                  <a:pt x="2845565" y="341916"/>
                </a:lnTo>
                <a:lnTo>
                  <a:pt x="2832862" y="331122"/>
                </a:lnTo>
                <a:lnTo>
                  <a:pt x="2819842" y="320645"/>
                </a:lnTo>
                <a:lnTo>
                  <a:pt x="2806822" y="310169"/>
                </a:lnTo>
                <a:lnTo>
                  <a:pt x="2793485" y="299692"/>
                </a:lnTo>
                <a:lnTo>
                  <a:pt x="2780147" y="289851"/>
                </a:lnTo>
                <a:lnTo>
                  <a:pt x="2766810" y="280009"/>
                </a:lnTo>
                <a:lnTo>
                  <a:pt x="2753155" y="270167"/>
                </a:lnTo>
                <a:lnTo>
                  <a:pt x="2739500" y="260643"/>
                </a:lnTo>
                <a:lnTo>
                  <a:pt x="2725527" y="251437"/>
                </a:lnTo>
                <a:lnTo>
                  <a:pt x="2711237" y="242230"/>
                </a:lnTo>
                <a:lnTo>
                  <a:pt x="2697582" y="233023"/>
                </a:lnTo>
                <a:lnTo>
                  <a:pt x="2682974" y="224452"/>
                </a:lnTo>
                <a:lnTo>
                  <a:pt x="2667731" y="215245"/>
                </a:lnTo>
                <a:lnTo>
                  <a:pt x="2651853" y="206356"/>
                </a:lnTo>
                <a:lnTo>
                  <a:pt x="2636293" y="197784"/>
                </a:lnTo>
                <a:lnTo>
                  <a:pt x="2620732" y="189212"/>
                </a:lnTo>
                <a:lnTo>
                  <a:pt x="2604537" y="180958"/>
                </a:lnTo>
                <a:lnTo>
                  <a:pt x="2588341" y="173339"/>
                </a:lnTo>
                <a:lnTo>
                  <a:pt x="2572146" y="166037"/>
                </a:lnTo>
                <a:lnTo>
                  <a:pt x="2555633" y="158418"/>
                </a:lnTo>
                <a:lnTo>
                  <a:pt x="2539437" y="151433"/>
                </a:lnTo>
                <a:lnTo>
                  <a:pt x="2522606" y="144767"/>
                </a:lnTo>
                <a:lnTo>
                  <a:pt x="2506093" y="138100"/>
                </a:lnTo>
                <a:lnTo>
                  <a:pt x="2489263" y="132068"/>
                </a:lnTo>
                <a:lnTo>
                  <a:pt x="2472114" y="126036"/>
                </a:lnTo>
                <a:lnTo>
                  <a:pt x="2455284" y="120321"/>
                </a:lnTo>
                <a:lnTo>
                  <a:pt x="2438136" y="115242"/>
                </a:lnTo>
                <a:lnTo>
                  <a:pt x="2420987" y="110162"/>
                </a:lnTo>
                <a:close/>
                <a:moveTo>
                  <a:pt x="1863670" y="109845"/>
                </a:moveTo>
                <a:lnTo>
                  <a:pt x="1846522" y="114924"/>
                </a:lnTo>
                <a:lnTo>
                  <a:pt x="1829691" y="120321"/>
                </a:lnTo>
                <a:lnTo>
                  <a:pt x="1812543" y="126036"/>
                </a:lnTo>
                <a:lnTo>
                  <a:pt x="1795713" y="132068"/>
                </a:lnTo>
                <a:lnTo>
                  <a:pt x="1778882" y="138100"/>
                </a:lnTo>
                <a:lnTo>
                  <a:pt x="1762051" y="144449"/>
                </a:lnTo>
                <a:lnTo>
                  <a:pt x="1745538" y="151433"/>
                </a:lnTo>
                <a:lnTo>
                  <a:pt x="1729025" y="158418"/>
                </a:lnTo>
                <a:lnTo>
                  <a:pt x="1712512" y="166037"/>
                </a:lnTo>
                <a:lnTo>
                  <a:pt x="1696316" y="173339"/>
                </a:lnTo>
                <a:lnTo>
                  <a:pt x="1680121" y="180958"/>
                </a:lnTo>
                <a:lnTo>
                  <a:pt x="1664560" y="189212"/>
                </a:lnTo>
                <a:lnTo>
                  <a:pt x="1648682" y="197784"/>
                </a:lnTo>
                <a:lnTo>
                  <a:pt x="1632804" y="206356"/>
                </a:lnTo>
                <a:lnTo>
                  <a:pt x="1617244" y="215245"/>
                </a:lnTo>
                <a:lnTo>
                  <a:pt x="1601684" y="224452"/>
                </a:lnTo>
                <a:lnTo>
                  <a:pt x="1588346" y="232388"/>
                </a:lnTo>
                <a:lnTo>
                  <a:pt x="1575009" y="240960"/>
                </a:lnTo>
                <a:lnTo>
                  <a:pt x="1561989" y="249214"/>
                </a:lnTo>
                <a:lnTo>
                  <a:pt x="1548969" y="258104"/>
                </a:lnTo>
                <a:lnTo>
                  <a:pt x="1535949" y="266675"/>
                </a:lnTo>
                <a:lnTo>
                  <a:pt x="1523246" y="276199"/>
                </a:lnTo>
                <a:lnTo>
                  <a:pt x="1510544" y="285088"/>
                </a:lnTo>
                <a:lnTo>
                  <a:pt x="1498159" y="294295"/>
                </a:lnTo>
                <a:lnTo>
                  <a:pt x="1473390" y="313343"/>
                </a:lnTo>
                <a:lnTo>
                  <a:pt x="1449255" y="333027"/>
                </a:lnTo>
                <a:lnTo>
                  <a:pt x="1425438" y="353662"/>
                </a:lnTo>
                <a:lnTo>
                  <a:pt x="1402256" y="374298"/>
                </a:lnTo>
                <a:lnTo>
                  <a:pt x="1379392" y="395886"/>
                </a:lnTo>
                <a:lnTo>
                  <a:pt x="1356845" y="417791"/>
                </a:lnTo>
                <a:lnTo>
                  <a:pt x="1335251" y="440332"/>
                </a:lnTo>
                <a:lnTo>
                  <a:pt x="1313657" y="463189"/>
                </a:lnTo>
                <a:lnTo>
                  <a:pt x="1293016" y="486365"/>
                </a:lnTo>
                <a:lnTo>
                  <a:pt x="1272374" y="510493"/>
                </a:lnTo>
                <a:lnTo>
                  <a:pt x="1252686" y="534938"/>
                </a:lnTo>
                <a:lnTo>
                  <a:pt x="1233314" y="559701"/>
                </a:lnTo>
                <a:lnTo>
                  <a:pt x="1256814" y="548589"/>
                </a:lnTo>
                <a:lnTo>
                  <a:pt x="1280313" y="537478"/>
                </a:lnTo>
                <a:lnTo>
                  <a:pt x="1304448" y="527001"/>
                </a:lnTo>
                <a:lnTo>
                  <a:pt x="1328265" y="516842"/>
                </a:lnTo>
                <a:lnTo>
                  <a:pt x="1352717" y="507000"/>
                </a:lnTo>
                <a:lnTo>
                  <a:pt x="1376851" y="497476"/>
                </a:lnTo>
                <a:lnTo>
                  <a:pt x="1400986" y="488270"/>
                </a:lnTo>
                <a:lnTo>
                  <a:pt x="1425438" y="479698"/>
                </a:lnTo>
                <a:lnTo>
                  <a:pt x="1450208" y="470809"/>
                </a:lnTo>
                <a:lnTo>
                  <a:pt x="1474977" y="462872"/>
                </a:lnTo>
                <a:lnTo>
                  <a:pt x="1499747" y="454935"/>
                </a:lnTo>
                <a:lnTo>
                  <a:pt x="1524834" y="447316"/>
                </a:lnTo>
                <a:lnTo>
                  <a:pt x="1549921" y="440014"/>
                </a:lnTo>
                <a:lnTo>
                  <a:pt x="1575009" y="433347"/>
                </a:lnTo>
                <a:lnTo>
                  <a:pt x="1600096" y="426680"/>
                </a:lnTo>
                <a:lnTo>
                  <a:pt x="1625501" y="420649"/>
                </a:lnTo>
                <a:lnTo>
                  <a:pt x="1635663" y="401283"/>
                </a:lnTo>
                <a:lnTo>
                  <a:pt x="1645824" y="382235"/>
                </a:lnTo>
                <a:lnTo>
                  <a:pt x="1656939" y="363504"/>
                </a:lnTo>
                <a:lnTo>
                  <a:pt x="1667736" y="345091"/>
                </a:lnTo>
                <a:lnTo>
                  <a:pt x="1678851" y="326360"/>
                </a:lnTo>
                <a:lnTo>
                  <a:pt x="1690918" y="307946"/>
                </a:lnTo>
                <a:lnTo>
                  <a:pt x="1702668" y="289851"/>
                </a:lnTo>
                <a:lnTo>
                  <a:pt x="1715370" y="272072"/>
                </a:lnTo>
                <a:lnTo>
                  <a:pt x="1731248" y="249849"/>
                </a:lnTo>
                <a:lnTo>
                  <a:pt x="1747761" y="228261"/>
                </a:lnTo>
                <a:lnTo>
                  <a:pt x="1756653" y="217785"/>
                </a:lnTo>
                <a:lnTo>
                  <a:pt x="1765227" y="206991"/>
                </a:lnTo>
                <a:lnTo>
                  <a:pt x="1774436" y="196514"/>
                </a:lnTo>
                <a:lnTo>
                  <a:pt x="1783645" y="186355"/>
                </a:lnTo>
                <a:lnTo>
                  <a:pt x="1793172" y="176196"/>
                </a:lnTo>
                <a:lnTo>
                  <a:pt x="1802381" y="166355"/>
                </a:lnTo>
                <a:lnTo>
                  <a:pt x="1812226" y="156196"/>
                </a:lnTo>
                <a:lnTo>
                  <a:pt x="1822070" y="146671"/>
                </a:lnTo>
                <a:lnTo>
                  <a:pt x="1832232" y="137147"/>
                </a:lnTo>
                <a:lnTo>
                  <a:pt x="1842711" y="127941"/>
                </a:lnTo>
                <a:lnTo>
                  <a:pt x="1853191" y="118734"/>
                </a:lnTo>
                <a:lnTo>
                  <a:pt x="1863670" y="109845"/>
                </a:lnTo>
                <a:close/>
                <a:moveTo>
                  <a:pt x="2177737" y="72701"/>
                </a:moveTo>
                <a:lnTo>
                  <a:pt x="2177737" y="362869"/>
                </a:lnTo>
                <a:lnTo>
                  <a:pt x="2202506" y="363821"/>
                </a:lnTo>
                <a:lnTo>
                  <a:pt x="2227276" y="364774"/>
                </a:lnTo>
                <a:lnTo>
                  <a:pt x="2252363" y="366043"/>
                </a:lnTo>
                <a:lnTo>
                  <a:pt x="2277133" y="367313"/>
                </a:lnTo>
                <a:lnTo>
                  <a:pt x="2301902" y="369536"/>
                </a:lnTo>
                <a:lnTo>
                  <a:pt x="2326672" y="371758"/>
                </a:lnTo>
                <a:lnTo>
                  <a:pt x="2351442" y="373980"/>
                </a:lnTo>
                <a:lnTo>
                  <a:pt x="2376212" y="376520"/>
                </a:lnTo>
                <a:lnTo>
                  <a:pt x="2400981" y="379695"/>
                </a:lnTo>
                <a:lnTo>
                  <a:pt x="2425751" y="382869"/>
                </a:lnTo>
                <a:lnTo>
                  <a:pt x="2450203" y="386679"/>
                </a:lnTo>
                <a:lnTo>
                  <a:pt x="2474972" y="390489"/>
                </a:lnTo>
                <a:lnTo>
                  <a:pt x="2499425" y="394933"/>
                </a:lnTo>
                <a:lnTo>
                  <a:pt x="2523877" y="399060"/>
                </a:lnTo>
                <a:lnTo>
                  <a:pt x="2548329" y="404140"/>
                </a:lnTo>
                <a:lnTo>
                  <a:pt x="2572781" y="408902"/>
                </a:lnTo>
                <a:lnTo>
                  <a:pt x="2558491" y="384139"/>
                </a:lnTo>
                <a:lnTo>
                  <a:pt x="2543565" y="360012"/>
                </a:lnTo>
                <a:lnTo>
                  <a:pt x="2528322" y="336201"/>
                </a:lnTo>
                <a:lnTo>
                  <a:pt x="2512127" y="312708"/>
                </a:lnTo>
                <a:lnTo>
                  <a:pt x="2503553" y="300645"/>
                </a:lnTo>
                <a:lnTo>
                  <a:pt x="2494661" y="288898"/>
                </a:lnTo>
                <a:lnTo>
                  <a:pt x="2485770" y="277152"/>
                </a:lnTo>
                <a:lnTo>
                  <a:pt x="2476560" y="265405"/>
                </a:lnTo>
                <a:lnTo>
                  <a:pt x="2466716" y="253976"/>
                </a:lnTo>
                <a:lnTo>
                  <a:pt x="2457189" y="242865"/>
                </a:lnTo>
                <a:lnTo>
                  <a:pt x="2447662" y="231753"/>
                </a:lnTo>
                <a:lnTo>
                  <a:pt x="2437818" y="220959"/>
                </a:lnTo>
                <a:lnTo>
                  <a:pt x="2427656" y="210483"/>
                </a:lnTo>
                <a:lnTo>
                  <a:pt x="2416859" y="200006"/>
                </a:lnTo>
                <a:lnTo>
                  <a:pt x="2406380" y="189847"/>
                </a:lnTo>
                <a:lnTo>
                  <a:pt x="2395900" y="180006"/>
                </a:lnTo>
                <a:lnTo>
                  <a:pt x="2385103" y="170482"/>
                </a:lnTo>
                <a:lnTo>
                  <a:pt x="2373671" y="161275"/>
                </a:lnTo>
                <a:lnTo>
                  <a:pt x="2362239" y="152386"/>
                </a:lnTo>
                <a:lnTo>
                  <a:pt x="2350807" y="143814"/>
                </a:lnTo>
                <a:lnTo>
                  <a:pt x="2340645" y="136830"/>
                </a:lnTo>
                <a:lnTo>
                  <a:pt x="2330800" y="130163"/>
                </a:lnTo>
                <a:lnTo>
                  <a:pt x="2320638" y="123814"/>
                </a:lnTo>
                <a:lnTo>
                  <a:pt x="2310477" y="117782"/>
                </a:lnTo>
                <a:lnTo>
                  <a:pt x="2299997" y="112067"/>
                </a:lnTo>
                <a:lnTo>
                  <a:pt x="2289200" y="106670"/>
                </a:lnTo>
                <a:lnTo>
                  <a:pt x="2278403" y="101591"/>
                </a:lnTo>
                <a:lnTo>
                  <a:pt x="2267924" y="96829"/>
                </a:lnTo>
                <a:lnTo>
                  <a:pt x="2256809" y="92384"/>
                </a:lnTo>
                <a:lnTo>
                  <a:pt x="2245694" y="88257"/>
                </a:lnTo>
                <a:lnTo>
                  <a:pt x="2234580" y="84765"/>
                </a:lnTo>
                <a:lnTo>
                  <a:pt x="2223465" y="81590"/>
                </a:lnTo>
                <a:lnTo>
                  <a:pt x="2212033" y="78733"/>
                </a:lnTo>
                <a:lnTo>
                  <a:pt x="2200601" y="76193"/>
                </a:lnTo>
                <a:lnTo>
                  <a:pt x="2189487" y="74288"/>
                </a:lnTo>
                <a:lnTo>
                  <a:pt x="2177737" y="72701"/>
                </a:lnTo>
                <a:close/>
                <a:moveTo>
                  <a:pt x="2107239" y="72701"/>
                </a:moveTo>
                <a:lnTo>
                  <a:pt x="2095806" y="74288"/>
                </a:lnTo>
                <a:lnTo>
                  <a:pt x="2084057" y="76193"/>
                </a:lnTo>
                <a:lnTo>
                  <a:pt x="2072942" y="78733"/>
                </a:lnTo>
                <a:lnTo>
                  <a:pt x="2061192" y="81590"/>
                </a:lnTo>
                <a:lnTo>
                  <a:pt x="2050078" y="84765"/>
                </a:lnTo>
                <a:lnTo>
                  <a:pt x="2039281" y="88257"/>
                </a:lnTo>
                <a:lnTo>
                  <a:pt x="2028166" y="92384"/>
                </a:lnTo>
                <a:lnTo>
                  <a:pt x="2017052" y="96829"/>
                </a:lnTo>
                <a:lnTo>
                  <a:pt x="2006255" y="101591"/>
                </a:lnTo>
                <a:lnTo>
                  <a:pt x="1995775" y="106670"/>
                </a:lnTo>
                <a:lnTo>
                  <a:pt x="1984661" y="112067"/>
                </a:lnTo>
                <a:lnTo>
                  <a:pt x="1974499" y="117782"/>
                </a:lnTo>
                <a:lnTo>
                  <a:pt x="1964019" y="123814"/>
                </a:lnTo>
                <a:lnTo>
                  <a:pt x="1954175" y="130163"/>
                </a:lnTo>
                <a:lnTo>
                  <a:pt x="1944013" y="136830"/>
                </a:lnTo>
                <a:lnTo>
                  <a:pt x="1933851" y="143814"/>
                </a:lnTo>
                <a:lnTo>
                  <a:pt x="1922419" y="152386"/>
                </a:lnTo>
                <a:lnTo>
                  <a:pt x="1911304" y="161275"/>
                </a:lnTo>
                <a:lnTo>
                  <a:pt x="1899872" y="170482"/>
                </a:lnTo>
                <a:lnTo>
                  <a:pt x="1889075" y="180006"/>
                </a:lnTo>
                <a:lnTo>
                  <a:pt x="1878278" y="189847"/>
                </a:lnTo>
                <a:lnTo>
                  <a:pt x="1867799" y="200006"/>
                </a:lnTo>
                <a:lnTo>
                  <a:pt x="1857319" y="210483"/>
                </a:lnTo>
                <a:lnTo>
                  <a:pt x="1847157" y="220959"/>
                </a:lnTo>
                <a:lnTo>
                  <a:pt x="1837313" y="231753"/>
                </a:lnTo>
                <a:lnTo>
                  <a:pt x="1827469" y="242865"/>
                </a:lnTo>
                <a:lnTo>
                  <a:pt x="1817942" y="253976"/>
                </a:lnTo>
                <a:lnTo>
                  <a:pt x="1808733" y="265405"/>
                </a:lnTo>
                <a:lnTo>
                  <a:pt x="1799206" y="277152"/>
                </a:lnTo>
                <a:lnTo>
                  <a:pt x="1789997" y="288898"/>
                </a:lnTo>
                <a:lnTo>
                  <a:pt x="1781105" y="300645"/>
                </a:lnTo>
                <a:lnTo>
                  <a:pt x="1772531" y="312708"/>
                </a:lnTo>
                <a:lnTo>
                  <a:pt x="1758241" y="333979"/>
                </a:lnTo>
                <a:lnTo>
                  <a:pt x="1743950" y="356202"/>
                </a:lnTo>
                <a:lnTo>
                  <a:pt x="1729978" y="378425"/>
                </a:lnTo>
                <a:lnTo>
                  <a:pt x="1716958" y="400648"/>
                </a:lnTo>
                <a:lnTo>
                  <a:pt x="1741092" y="396521"/>
                </a:lnTo>
                <a:lnTo>
                  <a:pt x="1764909" y="392076"/>
                </a:lnTo>
                <a:lnTo>
                  <a:pt x="1789361" y="388266"/>
                </a:lnTo>
                <a:lnTo>
                  <a:pt x="1813496" y="384457"/>
                </a:lnTo>
                <a:lnTo>
                  <a:pt x="1837948" y="380965"/>
                </a:lnTo>
                <a:lnTo>
                  <a:pt x="1862400" y="378107"/>
                </a:lnTo>
                <a:lnTo>
                  <a:pt x="1886852" y="374933"/>
                </a:lnTo>
                <a:lnTo>
                  <a:pt x="1911304" y="372393"/>
                </a:lnTo>
                <a:lnTo>
                  <a:pt x="1935756" y="370488"/>
                </a:lnTo>
                <a:lnTo>
                  <a:pt x="1959891" y="368266"/>
                </a:lnTo>
                <a:lnTo>
                  <a:pt x="1984661" y="366361"/>
                </a:lnTo>
                <a:lnTo>
                  <a:pt x="2009113" y="365091"/>
                </a:lnTo>
                <a:lnTo>
                  <a:pt x="2033565" y="364139"/>
                </a:lnTo>
                <a:lnTo>
                  <a:pt x="2058017" y="363186"/>
                </a:lnTo>
                <a:lnTo>
                  <a:pt x="2082787" y="362551"/>
                </a:lnTo>
                <a:lnTo>
                  <a:pt x="2107239" y="362234"/>
                </a:lnTo>
                <a:lnTo>
                  <a:pt x="2107239" y="72701"/>
                </a:lnTo>
                <a:close/>
                <a:moveTo>
                  <a:pt x="2121529" y="0"/>
                </a:moveTo>
                <a:lnTo>
                  <a:pt x="2142170" y="0"/>
                </a:lnTo>
                <a:lnTo>
                  <a:pt x="2142488" y="0"/>
                </a:lnTo>
                <a:lnTo>
                  <a:pt x="2163447" y="0"/>
                </a:lnTo>
                <a:lnTo>
                  <a:pt x="2184406" y="317"/>
                </a:lnTo>
                <a:lnTo>
                  <a:pt x="2205047" y="952"/>
                </a:lnTo>
                <a:lnTo>
                  <a:pt x="2226323" y="1905"/>
                </a:lnTo>
                <a:lnTo>
                  <a:pt x="2246965" y="2857"/>
                </a:lnTo>
                <a:lnTo>
                  <a:pt x="2268241" y="4762"/>
                </a:lnTo>
                <a:lnTo>
                  <a:pt x="2288882" y="6349"/>
                </a:lnTo>
                <a:lnTo>
                  <a:pt x="2309842" y="8254"/>
                </a:lnTo>
                <a:lnTo>
                  <a:pt x="2330800" y="10159"/>
                </a:lnTo>
                <a:lnTo>
                  <a:pt x="2351759" y="12381"/>
                </a:lnTo>
                <a:lnTo>
                  <a:pt x="2372401" y="15556"/>
                </a:lnTo>
                <a:lnTo>
                  <a:pt x="2393360" y="18096"/>
                </a:lnTo>
                <a:lnTo>
                  <a:pt x="2413684" y="21588"/>
                </a:lnTo>
                <a:lnTo>
                  <a:pt x="2434642" y="25080"/>
                </a:lnTo>
                <a:lnTo>
                  <a:pt x="2455284" y="28572"/>
                </a:lnTo>
                <a:lnTo>
                  <a:pt x="2475608" y="32699"/>
                </a:lnTo>
                <a:lnTo>
                  <a:pt x="2496249" y="36509"/>
                </a:lnTo>
                <a:lnTo>
                  <a:pt x="2516890" y="41271"/>
                </a:lnTo>
                <a:lnTo>
                  <a:pt x="2537532" y="45716"/>
                </a:lnTo>
                <a:lnTo>
                  <a:pt x="2557538" y="50795"/>
                </a:lnTo>
                <a:lnTo>
                  <a:pt x="2578180" y="56192"/>
                </a:lnTo>
                <a:lnTo>
                  <a:pt x="2598186" y="61272"/>
                </a:lnTo>
                <a:lnTo>
                  <a:pt x="2618192" y="67304"/>
                </a:lnTo>
                <a:lnTo>
                  <a:pt x="2638516" y="73336"/>
                </a:lnTo>
                <a:lnTo>
                  <a:pt x="2658522" y="79368"/>
                </a:lnTo>
                <a:lnTo>
                  <a:pt x="2678528" y="85717"/>
                </a:lnTo>
                <a:lnTo>
                  <a:pt x="2698534" y="92384"/>
                </a:lnTo>
                <a:lnTo>
                  <a:pt x="2718223" y="99368"/>
                </a:lnTo>
                <a:lnTo>
                  <a:pt x="2737912" y="106670"/>
                </a:lnTo>
                <a:lnTo>
                  <a:pt x="2757600" y="113972"/>
                </a:lnTo>
                <a:lnTo>
                  <a:pt x="2776972" y="121591"/>
                </a:lnTo>
                <a:lnTo>
                  <a:pt x="2796343" y="129528"/>
                </a:lnTo>
                <a:lnTo>
                  <a:pt x="2816032" y="137782"/>
                </a:lnTo>
                <a:lnTo>
                  <a:pt x="2835085" y="146037"/>
                </a:lnTo>
                <a:lnTo>
                  <a:pt x="2854139" y="154608"/>
                </a:lnTo>
                <a:lnTo>
                  <a:pt x="2872875" y="163497"/>
                </a:lnTo>
                <a:lnTo>
                  <a:pt x="2892246" y="172704"/>
                </a:lnTo>
                <a:lnTo>
                  <a:pt x="2910982" y="181911"/>
                </a:lnTo>
                <a:lnTo>
                  <a:pt x="2929400" y="191752"/>
                </a:lnTo>
                <a:lnTo>
                  <a:pt x="2947819" y="201594"/>
                </a:lnTo>
                <a:lnTo>
                  <a:pt x="2966237" y="211435"/>
                </a:lnTo>
                <a:lnTo>
                  <a:pt x="2984973" y="221594"/>
                </a:lnTo>
                <a:lnTo>
                  <a:pt x="3003074" y="232071"/>
                </a:lnTo>
                <a:lnTo>
                  <a:pt x="3020858" y="242865"/>
                </a:lnTo>
                <a:lnTo>
                  <a:pt x="3038958" y="253976"/>
                </a:lnTo>
                <a:lnTo>
                  <a:pt x="3056742" y="264770"/>
                </a:lnTo>
                <a:lnTo>
                  <a:pt x="3074208" y="276517"/>
                </a:lnTo>
                <a:lnTo>
                  <a:pt x="3091673" y="287946"/>
                </a:lnTo>
                <a:lnTo>
                  <a:pt x="3109139" y="299375"/>
                </a:lnTo>
                <a:lnTo>
                  <a:pt x="3126287" y="311756"/>
                </a:lnTo>
                <a:lnTo>
                  <a:pt x="3143436" y="323820"/>
                </a:lnTo>
                <a:lnTo>
                  <a:pt x="3160266" y="336201"/>
                </a:lnTo>
                <a:lnTo>
                  <a:pt x="3177097" y="348900"/>
                </a:lnTo>
                <a:lnTo>
                  <a:pt x="3193610" y="361599"/>
                </a:lnTo>
                <a:lnTo>
                  <a:pt x="3210123" y="374615"/>
                </a:lnTo>
                <a:lnTo>
                  <a:pt x="3226319" y="387949"/>
                </a:lnTo>
                <a:lnTo>
                  <a:pt x="3242514" y="400965"/>
                </a:lnTo>
                <a:lnTo>
                  <a:pt x="3258710" y="414934"/>
                </a:lnTo>
                <a:lnTo>
                  <a:pt x="3274270" y="428903"/>
                </a:lnTo>
                <a:lnTo>
                  <a:pt x="3290148" y="442554"/>
                </a:lnTo>
                <a:lnTo>
                  <a:pt x="3305708" y="456840"/>
                </a:lnTo>
                <a:lnTo>
                  <a:pt x="3320634" y="470809"/>
                </a:lnTo>
                <a:lnTo>
                  <a:pt x="3335877" y="485730"/>
                </a:lnTo>
                <a:lnTo>
                  <a:pt x="3350802" y="500333"/>
                </a:lnTo>
                <a:lnTo>
                  <a:pt x="3365727" y="515255"/>
                </a:lnTo>
                <a:lnTo>
                  <a:pt x="3380018" y="530176"/>
                </a:lnTo>
                <a:lnTo>
                  <a:pt x="3394308" y="545414"/>
                </a:lnTo>
                <a:lnTo>
                  <a:pt x="3408598" y="560970"/>
                </a:lnTo>
                <a:lnTo>
                  <a:pt x="3422570" y="576526"/>
                </a:lnTo>
                <a:lnTo>
                  <a:pt x="3436226" y="592400"/>
                </a:lnTo>
                <a:lnTo>
                  <a:pt x="3450198" y="608591"/>
                </a:lnTo>
                <a:lnTo>
                  <a:pt x="3463218" y="624464"/>
                </a:lnTo>
                <a:lnTo>
                  <a:pt x="3476556" y="640973"/>
                </a:lnTo>
                <a:lnTo>
                  <a:pt x="3489576" y="657164"/>
                </a:lnTo>
                <a:lnTo>
                  <a:pt x="3502278" y="673672"/>
                </a:lnTo>
                <a:lnTo>
                  <a:pt x="3514980" y="690498"/>
                </a:lnTo>
                <a:lnTo>
                  <a:pt x="3527365" y="707324"/>
                </a:lnTo>
                <a:lnTo>
                  <a:pt x="3539432" y="724468"/>
                </a:lnTo>
                <a:lnTo>
                  <a:pt x="3551500" y="741611"/>
                </a:lnTo>
                <a:lnTo>
                  <a:pt x="3563250" y="758755"/>
                </a:lnTo>
                <a:lnTo>
                  <a:pt x="3574682" y="776215"/>
                </a:lnTo>
                <a:lnTo>
                  <a:pt x="3586431" y="794311"/>
                </a:lnTo>
                <a:lnTo>
                  <a:pt x="3597228" y="812090"/>
                </a:lnTo>
                <a:lnTo>
                  <a:pt x="3608026" y="829868"/>
                </a:lnTo>
                <a:lnTo>
                  <a:pt x="3619140" y="847964"/>
                </a:lnTo>
                <a:lnTo>
                  <a:pt x="3629302" y="866060"/>
                </a:lnTo>
                <a:lnTo>
                  <a:pt x="3639781" y="884155"/>
                </a:lnTo>
                <a:lnTo>
                  <a:pt x="3649626" y="902569"/>
                </a:lnTo>
                <a:lnTo>
                  <a:pt x="3659470" y="921299"/>
                </a:lnTo>
                <a:lnTo>
                  <a:pt x="3668997" y="940030"/>
                </a:lnTo>
                <a:lnTo>
                  <a:pt x="3678524" y="958761"/>
                </a:lnTo>
                <a:lnTo>
                  <a:pt x="3687415" y="977492"/>
                </a:lnTo>
                <a:lnTo>
                  <a:pt x="3696307" y="996540"/>
                </a:lnTo>
                <a:lnTo>
                  <a:pt x="3705199" y="1015906"/>
                </a:lnTo>
                <a:lnTo>
                  <a:pt x="3713455" y="1034954"/>
                </a:lnTo>
                <a:lnTo>
                  <a:pt x="3721712" y="1054320"/>
                </a:lnTo>
                <a:lnTo>
                  <a:pt x="3729651" y="1074003"/>
                </a:lnTo>
                <a:lnTo>
                  <a:pt x="3737272" y="1093368"/>
                </a:lnTo>
                <a:lnTo>
                  <a:pt x="3744576" y="1112734"/>
                </a:lnTo>
                <a:lnTo>
                  <a:pt x="3751562" y="1132417"/>
                </a:lnTo>
                <a:lnTo>
                  <a:pt x="3758549" y="1152418"/>
                </a:lnTo>
                <a:lnTo>
                  <a:pt x="3765535" y="1172101"/>
                </a:lnTo>
                <a:lnTo>
                  <a:pt x="3771886" y="1192102"/>
                </a:lnTo>
                <a:lnTo>
                  <a:pt x="3777920" y="1212102"/>
                </a:lnTo>
                <a:lnTo>
                  <a:pt x="3783954" y="1232103"/>
                </a:lnTo>
                <a:lnTo>
                  <a:pt x="3789670" y="1252739"/>
                </a:lnTo>
                <a:lnTo>
                  <a:pt x="3795068" y="1272739"/>
                </a:lnTo>
                <a:lnTo>
                  <a:pt x="3800149" y="1293057"/>
                </a:lnTo>
                <a:lnTo>
                  <a:pt x="3805230" y="1313375"/>
                </a:lnTo>
                <a:lnTo>
                  <a:pt x="3809993" y="1333694"/>
                </a:lnTo>
                <a:lnTo>
                  <a:pt x="3814439" y="1354329"/>
                </a:lnTo>
                <a:lnTo>
                  <a:pt x="3818568" y="1374965"/>
                </a:lnTo>
                <a:lnTo>
                  <a:pt x="3822696" y="1395283"/>
                </a:lnTo>
                <a:lnTo>
                  <a:pt x="3826189" y="1416236"/>
                </a:lnTo>
                <a:lnTo>
                  <a:pt x="3829682" y="1436554"/>
                </a:lnTo>
                <a:lnTo>
                  <a:pt x="3832858" y="1457507"/>
                </a:lnTo>
                <a:lnTo>
                  <a:pt x="3835716" y="1478143"/>
                </a:lnTo>
                <a:lnTo>
                  <a:pt x="3838256" y="1499096"/>
                </a:lnTo>
                <a:lnTo>
                  <a:pt x="3841114" y="1519731"/>
                </a:lnTo>
                <a:lnTo>
                  <a:pt x="3843020" y="1540684"/>
                </a:lnTo>
                <a:lnTo>
                  <a:pt x="3844925" y="1561637"/>
                </a:lnTo>
                <a:lnTo>
                  <a:pt x="3846513" y="1582273"/>
                </a:lnTo>
                <a:lnTo>
                  <a:pt x="3848100" y="1603226"/>
                </a:lnTo>
                <a:lnTo>
                  <a:pt x="3849371" y="1624179"/>
                </a:lnTo>
                <a:lnTo>
                  <a:pt x="3850324" y="1645132"/>
                </a:lnTo>
                <a:lnTo>
                  <a:pt x="3850641" y="1666085"/>
                </a:lnTo>
                <a:lnTo>
                  <a:pt x="3851276" y="1687038"/>
                </a:lnTo>
                <a:lnTo>
                  <a:pt x="3851276" y="1707991"/>
                </a:lnTo>
                <a:lnTo>
                  <a:pt x="3851276" y="1728944"/>
                </a:lnTo>
                <a:lnTo>
                  <a:pt x="3850641" y="1749897"/>
                </a:lnTo>
                <a:lnTo>
                  <a:pt x="3850324" y="1770850"/>
                </a:lnTo>
                <a:lnTo>
                  <a:pt x="3849371" y="1791804"/>
                </a:lnTo>
                <a:lnTo>
                  <a:pt x="3848100" y="1812757"/>
                </a:lnTo>
                <a:lnTo>
                  <a:pt x="3846513" y="1833710"/>
                </a:lnTo>
                <a:lnTo>
                  <a:pt x="3844925" y="1854663"/>
                </a:lnTo>
                <a:lnTo>
                  <a:pt x="3843020" y="1875616"/>
                </a:lnTo>
                <a:lnTo>
                  <a:pt x="3841114" y="1896251"/>
                </a:lnTo>
                <a:lnTo>
                  <a:pt x="3838256" y="1917204"/>
                </a:lnTo>
                <a:lnTo>
                  <a:pt x="3835716" y="1937840"/>
                </a:lnTo>
                <a:lnTo>
                  <a:pt x="3832858" y="1958793"/>
                </a:lnTo>
                <a:lnTo>
                  <a:pt x="3829682" y="1979429"/>
                </a:lnTo>
                <a:lnTo>
                  <a:pt x="3826189" y="2000382"/>
                </a:lnTo>
                <a:lnTo>
                  <a:pt x="3822696" y="2020700"/>
                </a:lnTo>
                <a:lnTo>
                  <a:pt x="3818568" y="2041653"/>
                </a:lnTo>
                <a:lnTo>
                  <a:pt x="3814439" y="2061971"/>
                </a:lnTo>
                <a:lnTo>
                  <a:pt x="3809993" y="2082289"/>
                </a:lnTo>
                <a:lnTo>
                  <a:pt x="3805230" y="2102925"/>
                </a:lnTo>
                <a:lnTo>
                  <a:pt x="3800149" y="2123243"/>
                </a:lnTo>
                <a:lnTo>
                  <a:pt x="3795068" y="2143561"/>
                </a:lnTo>
                <a:lnTo>
                  <a:pt x="3789670" y="2163879"/>
                </a:lnTo>
                <a:lnTo>
                  <a:pt x="3783954" y="2183880"/>
                </a:lnTo>
                <a:lnTo>
                  <a:pt x="3777920" y="2204198"/>
                </a:lnTo>
                <a:lnTo>
                  <a:pt x="3771886" y="2224198"/>
                </a:lnTo>
                <a:lnTo>
                  <a:pt x="3765535" y="2243882"/>
                </a:lnTo>
                <a:lnTo>
                  <a:pt x="3758549" y="2263882"/>
                </a:lnTo>
                <a:lnTo>
                  <a:pt x="3751562" y="2283565"/>
                </a:lnTo>
                <a:lnTo>
                  <a:pt x="3744576" y="2303249"/>
                </a:lnTo>
                <a:lnTo>
                  <a:pt x="3737272" y="2323249"/>
                </a:lnTo>
                <a:lnTo>
                  <a:pt x="3729651" y="2342615"/>
                </a:lnTo>
                <a:lnTo>
                  <a:pt x="3721712" y="2361663"/>
                </a:lnTo>
                <a:lnTo>
                  <a:pt x="3713455" y="2381346"/>
                </a:lnTo>
                <a:lnTo>
                  <a:pt x="3705199" y="2400394"/>
                </a:lnTo>
                <a:lnTo>
                  <a:pt x="3696307" y="2419443"/>
                </a:lnTo>
                <a:lnTo>
                  <a:pt x="3687415" y="2438491"/>
                </a:lnTo>
                <a:lnTo>
                  <a:pt x="3678524" y="2457539"/>
                </a:lnTo>
                <a:lnTo>
                  <a:pt x="3668997" y="2476270"/>
                </a:lnTo>
                <a:lnTo>
                  <a:pt x="3659470" y="2495001"/>
                </a:lnTo>
                <a:lnTo>
                  <a:pt x="3649626" y="2513414"/>
                </a:lnTo>
                <a:lnTo>
                  <a:pt x="3639781" y="2531827"/>
                </a:lnTo>
                <a:lnTo>
                  <a:pt x="3629302" y="2549923"/>
                </a:lnTo>
                <a:lnTo>
                  <a:pt x="3619140" y="2568336"/>
                </a:lnTo>
                <a:lnTo>
                  <a:pt x="3608026" y="2586432"/>
                </a:lnTo>
                <a:lnTo>
                  <a:pt x="3597228" y="2604211"/>
                </a:lnTo>
                <a:lnTo>
                  <a:pt x="3586431" y="2621989"/>
                </a:lnTo>
                <a:lnTo>
                  <a:pt x="3574682" y="2639767"/>
                </a:lnTo>
                <a:lnTo>
                  <a:pt x="3563250" y="2657228"/>
                </a:lnTo>
                <a:lnTo>
                  <a:pt x="3551500" y="2674372"/>
                </a:lnTo>
                <a:lnTo>
                  <a:pt x="3539432" y="2691832"/>
                </a:lnTo>
                <a:lnTo>
                  <a:pt x="3527365" y="2708658"/>
                </a:lnTo>
                <a:lnTo>
                  <a:pt x="3514980" y="2725802"/>
                </a:lnTo>
                <a:lnTo>
                  <a:pt x="3502278" y="2742310"/>
                </a:lnTo>
                <a:lnTo>
                  <a:pt x="3489576" y="2759136"/>
                </a:lnTo>
                <a:lnTo>
                  <a:pt x="3476556" y="2775645"/>
                </a:lnTo>
                <a:lnTo>
                  <a:pt x="3463218" y="2791836"/>
                </a:lnTo>
                <a:lnTo>
                  <a:pt x="3450198" y="2808027"/>
                </a:lnTo>
                <a:lnTo>
                  <a:pt x="3436226" y="2823900"/>
                </a:lnTo>
                <a:lnTo>
                  <a:pt x="3422570" y="2839774"/>
                </a:lnTo>
                <a:lnTo>
                  <a:pt x="3408598" y="2855330"/>
                </a:lnTo>
                <a:lnTo>
                  <a:pt x="3394308" y="2870568"/>
                </a:lnTo>
                <a:lnTo>
                  <a:pt x="3380018" y="2886124"/>
                </a:lnTo>
                <a:lnTo>
                  <a:pt x="3365727" y="2901045"/>
                </a:lnTo>
                <a:lnTo>
                  <a:pt x="3350802" y="2916284"/>
                </a:lnTo>
                <a:lnTo>
                  <a:pt x="3335877" y="2930570"/>
                </a:lnTo>
                <a:lnTo>
                  <a:pt x="3320634" y="2945491"/>
                </a:lnTo>
                <a:lnTo>
                  <a:pt x="3305708" y="2959777"/>
                </a:lnTo>
                <a:lnTo>
                  <a:pt x="3290148" y="2973746"/>
                </a:lnTo>
                <a:lnTo>
                  <a:pt x="3274270" y="2987715"/>
                </a:lnTo>
                <a:lnTo>
                  <a:pt x="3258710" y="3001684"/>
                </a:lnTo>
                <a:lnTo>
                  <a:pt x="3242514" y="3015017"/>
                </a:lnTo>
                <a:lnTo>
                  <a:pt x="3226319" y="3028669"/>
                </a:lnTo>
                <a:lnTo>
                  <a:pt x="3210123" y="3041685"/>
                </a:lnTo>
                <a:lnTo>
                  <a:pt x="3193610" y="3054701"/>
                </a:lnTo>
                <a:lnTo>
                  <a:pt x="3177097" y="3067400"/>
                </a:lnTo>
                <a:lnTo>
                  <a:pt x="3160266" y="3080099"/>
                </a:lnTo>
                <a:lnTo>
                  <a:pt x="3143436" y="3092480"/>
                </a:lnTo>
                <a:lnTo>
                  <a:pt x="3126287" y="3104862"/>
                </a:lnTo>
                <a:lnTo>
                  <a:pt x="3109139" y="3116608"/>
                </a:lnTo>
                <a:lnTo>
                  <a:pt x="3091673" y="3128672"/>
                </a:lnTo>
                <a:lnTo>
                  <a:pt x="3074208" y="3140101"/>
                </a:lnTo>
                <a:lnTo>
                  <a:pt x="3056742" y="3151212"/>
                </a:lnTo>
                <a:lnTo>
                  <a:pt x="3038958" y="3162641"/>
                </a:lnTo>
                <a:lnTo>
                  <a:pt x="3020858" y="3173435"/>
                </a:lnTo>
                <a:lnTo>
                  <a:pt x="3003074" y="3183912"/>
                </a:lnTo>
                <a:lnTo>
                  <a:pt x="2984973" y="3194388"/>
                </a:lnTo>
                <a:lnTo>
                  <a:pt x="2966237" y="3204865"/>
                </a:lnTo>
                <a:lnTo>
                  <a:pt x="2947819" y="3214706"/>
                </a:lnTo>
                <a:lnTo>
                  <a:pt x="2929400" y="3224548"/>
                </a:lnTo>
                <a:lnTo>
                  <a:pt x="2910982" y="3234072"/>
                </a:lnTo>
                <a:lnTo>
                  <a:pt x="2892246" y="3243279"/>
                </a:lnTo>
                <a:lnTo>
                  <a:pt x="2872875" y="3252485"/>
                </a:lnTo>
                <a:lnTo>
                  <a:pt x="2854139" y="3261374"/>
                </a:lnTo>
                <a:lnTo>
                  <a:pt x="2835085" y="3269946"/>
                </a:lnTo>
                <a:lnTo>
                  <a:pt x="2816032" y="3278200"/>
                </a:lnTo>
                <a:lnTo>
                  <a:pt x="2796343" y="3286455"/>
                </a:lnTo>
                <a:lnTo>
                  <a:pt x="2776972" y="3294391"/>
                </a:lnTo>
                <a:lnTo>
                  <a:pt x="2757600" y="3302011"/>
                </a:lnTo>
                <a:lnTo>
                  <a:pt x="2737912" y="3309630"/>
                </a:lnTo>
                <a:lnTo>
                  <a:pt x="2718223" y="3316932"/>
                </a:lnTo>
                <a:lnTo>
                  <a:pt x="2698534" y="3323916"/>
                </a:lnTo>
                <a:lnTo>
                  <a:pt x="2678528" y="3330266"/>
                </a:lnTo>
                <a:lnTo>
                  <a:pt x="2658522" y="3336932"/>
                </a:lnTo>
                <a:lnTo>
                  <a:pt x="2638833" y="3342964"/>
                </a:lnTo>
                <a:lnTo>
                  <a:pt x="2618510" y="3348996"/>
                </a:lnTo>
                <a:lnTo>
                  <a:pt x="2598186" y="3354711"/>
                </a:lnTo>
                <a:lnTo>
                  <a:pt x="2578180" y="3360108"/>
                </a:lnTo>
                <a:lnTo>
                  <a:pt x="2557538" y="3365505"/>
                </a:lnTo>
                <a:lnTo>
                  <a:pt x="2537532" y="3370267"/>
                </a:lnTo>
                <a:lnTo>
                  <a:pt x="2516890" y="3375029"/>
                </a:lnTo>
                <a:lnTo>
                  <a:pt x="2496566" y="3379473"/>
                </a:lnTo>
                <a:lnTo>
                  <a:pt x="2475608" y="3383918"/>
                </a:lnTo>
                <a:lnTo>
                  <a:pt x="2455284" y="3387728"/>
                </a:lnTo>
                <a:lnTo>
                  <a:pt x="2434642" y="3391537"/>
                </a:lnTo>
                <a:lnTo>
                  <a:pt x="2413684" y="3394712"/>
                </a:lnTo>
                <a:lnTo>
                  <a:pt x="2393360" y="3397887"/>
                </a:lnTo>
                <a:lnTo>
                  <a:pt x="2372401" y="3401061"/>
                </a:lnTo>
                <a:lnTo>
                  <a:pt x="2351759" y="3403601"/>
                </a:lnTo>
                <a:lnTo>
                  <a:pt x="2330800" y="3405824"/>
                </a:lnTo>
                <a:lnTo>
                  <a:pt x="2309842" y="3408363"/>
                </a:lnTo>
                <a:lnTo>
                  <a:pt x="2288882" y="3409951"/>
                </a:lnTo>
                <a:lnTo>
                  <a:pt x="2268241" y="3411538"/>
                </a:lnTo>
                <a:lnTo>
                  <a:pt x="2246965" y="3413125"/>
                </a:lnTo>
                <a:lnTo>
                  <a:pt x="2226323" y="3414078"/>
                </a:lnTo>
                <a:lnTo>
                  <a:pt x="2205047" y="3415030"/>
                </a:lnTo>
                <a:lnTo>
                  <a:pt x="2184406" y="3415665"/>
                </a:lnTo>
                <a:lnTo>
                  <a:pt x="2163447" y="3416300"/>
                </a:lnTo>
                <a:lnTo>
                  <a:pt x="2142488" y="3416300"/>
                </a:lnTo>
                <a:lnTo>
                  <a:pt x="2142170" y="3416300"/>
                </a:lnTo>
                <a:lnTo>
                  <a:pt x="2121529" y="3416300"/>
                </a:lnTo>
                <a:lnTo>
                  <a:pt x="2100252" y="3415665"/>
                </a:lnTo>
                <a:lnTo>
                  <a:pt x="2079611" y="3415030"/>
                </a:lnTo>
                <a:lnTo>
                  <a:pt x="2058334" y="3414078"/>
                </a:lnTo>
                <a:lnTo>
                  <a:pt x="2037693" y="3413125"/>
                </a:lnTo>
                <a:lnTo>
                  <a:pt x="2016417" y="3411538"/>
                </a:lnTo>
                <a:lnTo>
                  <a:pt x="1995775" y="3409951"/>
                </a:lnTo>
                <a:lnTo>
                  <a:pt x="1974816" y="3408363"/>
                </a:lnTo>
                <a:lnTo>
                  <a:pt x="1954175" y="3405824"/>
                </a:lnTo>
                <a:lnTo>
                  <a:pt x="1933216" y="3403601"/>
                </a:lnTo>
                <a:lnTo>
                  <a:pt x="1912257" y="3400744"/>
                </a:lnTo>
                <a:lnTo>
                  <a:pt x="1891616" y="3397887"/>
                </a:lnTo>
                <a:lnTo>
                  <a:pt x="1870974" y="3394712"/>
                </a:lnTo>
                <a:lnTo>
                  <a:pt x="1850333" y="3391220"/>
                </a:lnTo>
                <a:lnTo>
                  <a:pt x="1829374" y="3387410"/>
                </a:lnTo>
                <a:lnTo>
                  <a:pt x="1809050" y="3383601"/>
                </a:lnTo>
                <a:lnTo>
                  <a:pt x="1788409" y="3379473"/>
                </a:lnTo>
                <a:lnTo>
                  <a:pt x="1768085" y="3375029"/>
                </a:lnTo>
                <a:lnTo>
                  <a:pt x="1747444" y="3370267"/>
                </a:lnTo>
                <a:lnTo>
                  <a:pt x="1727120" y="3365505"/>
                </a:lnTo>
                <a:lnTo>
                  <a:pt x="1706796" y="3360108"/>
                </a:lnTo>
                <a:lnTo>
                  <a:pt x="1686472" y="3354711"/>
                </a:lnTo>
                <a:lnTo>
                  <a:pt x="1666466" y="3348996"/>
                </a:lnTo>
                <a:lnTo>
                  <a:pt x="1646142" y="3342964"/>
                </a:lnTo>
                <a:lnTo>
                  <a:pt x="1626136" y="3336932"/>
                </a:lnTo>
                <a:lnTo>
                  <a:pt x="1606447" y="3330266"/>
                </a:lnTo>
                <a:lnTo>
                  <a:pt x="1586123" y="3323916"/>
                </a:lnTo>
                <a:lnTo>
                  <a:pt x="1566434" y="3316932"/>
                </a:lnTo>
                <a:lnTo>
                  <a:pt x="1547063" y="3309630"/>
                </a:lnTo>
                <a:lnTo>
                  <a:pt x="1527057" y="3302011"/>
                </a:lnTo>
                <a:lnTo>
                  <a:pt x="1507686" y="3294391"/>
                </a:lnTo>
                <a:lnTo>
                  <a:pt x="1488315" y="3286455"/>
                </a:lnTo>
                <a:lnTo>
                  <a:pt x="1458464" y="3274073"/>
                </a:lnTo>
                <a:lnTo>
                  <a:pt x="1429249" y="3260740"/>
                </a:lnTo>
                <a:lnTo>
                  <a:pt x="1400033" y="3247406"/>
                </a:lnTo>
                <a:lnTo>
                  <a:pt x="1371453" y="3232802"/>
                </a:lnTo>
                <a:lnTo>
                  <a:pt x="1399081" y="3227405"/>
                </a:lnTo>
                <a:lnTo>
                  <a:pt x="1426708" y="3221373"/>
                </a:lnTo>
                <a:lnTo>
                  <a:pt x="1454336" y="3214389"/>
                </a:lnTo>
                <a:lnTo>
                  <a:pt x="1481329" y="3206770"/>
                </a:lnTo>
                <a:lnTo>
                  <a:pt x="1515307" y="3221691"/>
                </a:lnTo>
                <a:lnTo>
                  <a:pt x="1518165" y="3222643"/>
                </a:lnTo>
                <a:lnTo>
                  <a:pt x="1521341" y="3223913"/>
                </a:lnTo>
                <a:lnTo>
                  <a:pt x="1506733" y="3214071"/>
                </a:lnTo>
                <a:lnTo>
                  <a:pt x="1492126" y="3203595"/>
                </a:lnTo>
                <a:lnTo>
                  <a:pt x="1513402" y="3196928"/>
                </a:lnTo>
                <a:lnTo>
                  <a:pt x="1533726" y="3189944"/>
                </a:lnTo>
                <a:lnTo>
                  <a:pt x="1554685" y="3182642"/>
                </a:lnTo>
                <a:lnTo>
                  <a:pt x="1574691" y="3174705"/>
                </a:lnTo>
                <a:lnTo>
                  <a:pt x="1588346" y="3183277"/>
                </a:lnTo>
                <a:lnTo>
                  <a:pt x="1601684" y="3191531"/>
                </a:lnTo>
                <a:lnTo>
                  <a:pt x="1617244" y="3200738"/>
                </a:lnTo>
                <a:lnTo>
                  <a:pt x="1632804" y="3209627"/>
                </a:lnTo>
                <a:lnTo>
                  <a:pt x="1648682" y="3218198"/>
                </a:lnTo>
                <a:lnTo>
                  <a:pt x="1664560" y="3226770"/>
                </a:lnTo>
                <a:lnTo>
                  <a:pt x="1680121" y="3235024"/>
                </a:lnTo>
                <a:lnTo>
                  <a:pt x="1696316" y="3242961"/>
                </a:lnTo>
                <a:lnTo>
                  <a:pt x="1712512" y="3250580"/>
                </a:lnTo>
                <a:lnTo>
                  <a:pt x="1729025" y="3257882"/>
                </a:lnTo>
                <a:lnTo>
                  <a:pt x="1745538" y="3264867"/>
                </a:lnTo>
                <a:lnTo>
                  <a:pt x="1762051" y="3271851"/>
                </a:lnTo>
                <a:lnTo>
                  <a:pt x="1778882" y="3278200"/>
                </a:lnTo>
                <a:lnTo>
                  <a:pt x="1795713" y="3284550"/>
                </a:lnTo>
                <a:lnTo>
                  <a:pt x="1812543" y="3290582"/>
                </a:lnTo>
                <a:lnTo>
                  <a:pt x="1829691" y="3295979"/>
                </a:lnTo>
                <a:lnTo>
                  <a:pt x="1846522" y="3301376"/>
                </a:lnTo>
                <a:lnTo>
                  <a:pt x="1863670" y="3306455"/>
                </a:lnTo>
                <a:lnTo>
                  <a:pt x="1853191" y="3297566"/>
                </a:lnTo>
                <a:lnTo>
                  <a:pt x="1842711" y="3288042"/>
                </a:lnTo>
                <a:lnTo>
                  <a:pt x="1832232" y="3278835"/>
                </a:lnTo>
                <a:lnTo>
                  <a:pt x="1822070" y="3269311"/>
                </a:lnTo>
                <a:lnTo>
                  <a:pt x="1812226" y="3259787"/>
                </a:lnTo>
                <a:lnTo>
                  <a:pt x="1802381" y="3249946"/>
                </a:lnTo>
                <a:lnTo>
                  <a:pt x="1793172" y="3240104"/>
                </a:lnTo>
                <a:lnTo>
                  <a:pt x="1783645" y="3229945"/>
                </a:lnTo>
                <a:lnTo>
                  <a:pt x="1774436" y="3219468"/>
                </a:lnTo>
                <a:lnTo>
                  <a:pt x="1765227" y="3208992"/>
                </a:lnTo>
                <a:lnTo>
                  <a:pt x="1756653" y="3198515"/>
                </a:lnTo>
                <a:lnTo>
                  <a:pt x="1747761" y="3188039"/>
                </a:lnTo>
                <a:lnTo>
                  <a:pt x="1731248" y="3166133"/>
                </a:lnTo>
                <a:lnTo>
                  <a:pt x="1715370" y="3144545"/>
                </a:lnTo>
                <a:lnTo>
                  <a:pt x="1705843" y="3130577"/>
                </a:lnTo>
                <a:lnTo>
                  <a:pt x="1696634" y="3116925"/>
                </a:lnTo>
                <a:lnTo>
                  <a:pt x="1712194" y="3108354"/>
                </a:lnTo>
                <a:lnTo>
                  <a:pt x="1727437" y="3099465"/>
                </a:lnTo>
                <a:lnTo>
                  <a:pt x="1742680" y="3090258"/>
                </a:lnTo>
                <a:lnTo>
                  <a:pt x="1757605" y="3080734"/>
                </a:lnTo>
                <a:lnTo>
                  <a:pt x="1764909" y="3092163"/>
                </a:lnTo>
                <a:lnTo>
                  <a:pt x="1772531" y="3103592"/>
                </a:lnTo>
                <a:lnTo>
                  <a:pt x="1781105" y="3115656"/>
                </a:lnTo>
                <a:lnTo>
                  <a:pt x="1789997" y="3127719"/>
                </a:lnTo>
                <a:lnTo>
                  <a:pt x="1799206" y="3139148"/>
                </a:lnTo>
                <a:lnTo>
                  <a:pt x="1808733" y="3150895"/>
                </a:lnTo>
                <a:lnTo>
                  <a:pt x="1817942" y="3162324"/>
                </a:lnTo>
                <a:lnTo>
                  <a:pt x="1827469" y="3173435"/>
                </a:lnTo>
                <a:lnTo>
                  <a:pt x="1837313" y="3184547"/>
                </a:lnTo>
                <a:lnTo>
                  <a:pt x="1847157" y="3195658"/>
                </a:lnTo>
                <a:lnTo>
                  <a:pt x="1857319" y="3206135"/>
                </a:lnTo>
                <a:lnTo>
                  <a:pt x="1867799" y="3216294"/>
                </a:lnTo>
                <a:lnTo>
                  <a:pt x="1878278" y="3226453"/>
                </a:lnTo>
                <a:lnTo>
                  <a:pt x="1889075" y="3236294"/>
                </a:lnTo>
                <a:lnTo>
                  <a:pt x="1899872" y="3245818"/>
                </a:lnTo>
                <a:lnTo>
                  <a:pt x="1911304" y="3255025"/>
                </a:lnTo>
                <a:lnTo>
                  <a:pt x="1922419" y="3263914"/>
                </a:lnTo>
                <a:lnTo>
                  <a:pt x="1933851" y="3272486"/>
                </a:lnTo>
                <a:lnTo>
                  <a:pt x="1944013" y="3279153"/>
                </a:lnTo>
                <a:lnTo>
                  <a:pt x="1954175" y="3286137"/>
                </a:lnTo>
                <a:lnTo>
                  <a:pt x="1964019" y="3292487"/>
                </a:lnTo>
                <a:lnTo>
                  <a:pt x="1974499" y="3298519"/>
                </a:lnTo>
                <a:lnTo>
                  <a:pt x="1984661" y="3304233"/>
                </a:lnTo>
                <a:lnTo>
                  <a:pt x="1995775" y="3309630"/>
                </a:lnTo>
                <a:lnTo>
                  <a:pt x="2006255" y="3314710"/>
                </a:lnTo>
                <a:lnTo>
                  <a:pt x="2017052" y="3319472"/>
                </a:lnTo>
                <a:lnTo>
                  <a:pt x="2028166" y="3323916"/>
                </a:lnTo>
                <a:lnTo>
                  <a:pt x="2039281" y="3327726"/>
                </a:lnTo>
                <a:lnTo>
                  <a:pt x="2050078" y="3331535"/>
                </a:lnTo>
                <a:lnTo>
                  <a:pt x="2061192" y="3334710"/>
                </a:lnTo>
                <a:lnTo>
                  <a:pt x="2072942" y="3337567"/>
                </a:lnTo>
                <a:lnTo>
                  <a:pt x="2084057" y="3340107"/>
                </a:lnTo>
                <a:lnTo>
                  <a:pt x="2095806" y="3342012"/>
                </a:lnTo>
                <a:lnTo>
                  <a:pt x="2107239" y="3343599"/>
                </a:lnTo>
                <a:lnTo>
                  <a:pt x="2107239" y="3054384"/>
                </a:lnTo>
                <a:lnTo>
                  <a:pt x="2071989" y="3053749"/>
                </a:lnTo>
                <a:lnTo>
                  <a:pt x="2036740" y="3052479"/>
                </a:lnTo>
                <a:lnTo>
                  <a:pt x="2001174" y="3050574"/>
                </a:lnTo>
                <a:lnTo>
                  <a:pt x="1965925" y="3048352"/>
                </a:lnTo>
                <a:lnTo>
                  <a:pt x="1930993" y="3045495"/>
                </a:lnTo>
                <a:lnTo>
                  <a:pt x="1895744" y="3042002"/>
                </a:lnTo>
                <a:lnTo>
                  <a:pt x="1860812" y="3038193"/>
                </a:lnTo>
                <a:lnTo>
                  <a:pt x="1825563" y="3033431"/>
                </a:lnTo>
                <a:lnTo>
                  <a:pt x="1844934" y="3018827"/>
                </a:lnTo>
                <a:lnTo>
                  <a:pt x="1863670" y="3003588"/>
                </a:lnTo>
                <a:lnTo>
                  <a:pt x="1882089" y="2987715"/>
                </a:lnTo>
                <a:lnTo>
                  <a:pt x="1900190" y="2971841"/>
                </a:lnTo>
                <a:lnTo>
                  <a:pt x="1925912" y="2974064"/>
                </a:lnTo>
                <a:lnTo>
                  <a:pt x="1952269" y="2976603"/>
                </a:lnTo>
                <a:lnTo>
                  <a:pt x="1977992" y="2978508"/>
                </a:lnTo>
                <a:lnTo>
                  <a:pt x="2003714" y="2980096"/>
                </a:lnTo>
                <a:lnTo>
                  <a:pt x="2029754" y="2981365"/>
                </a:lnTo>
                <a:lnTo>
                  <a:pt x="2055476" y="2982318"/>
                </a:lnTo>
                <a:lnTo>
                  <a:pt x="2081516" y="2982953"/>
                </a:lnTo>
                <a:lnTo>
                  <a:pt x="2107239" y="2983905"/>
                </a:lnTo>
                <a:lnTo>
                  <a:pt x="2107239" y="2716595"/>
                </a:lnTo>
                <a:lnTo>
                  <a:pt x="2117083" y="2698817"/>
                </a:lnTo>
                <a:lnTo>
                  <a:pt x="2126610" y="2681356"/>
                </a:lnTo>
                <a:lnTo>
                  <a:pt x="2136137" y="2663578"/>
                </a:lnTo>
                <a:lnTo>
                  <a:pt x="2145028" y="2645482"/>
                </a:lnTo>
                <a:lnTo>
                  <a:pt x="2153602" y="2627386"/>
                </a:lnTo>
                <a:lnTo>
                  <a:pt x="2161859" y="2608655"/>
                </a:lnTo>
                <a:lnTo>
                  <a:pt x="2169798" y="2590242"/>
                </a:lnTo>
                <a:lnTo>
                  <a:pt x="2177737" y="2571511"/>
                </a:lnTo>
                <a:lnTo>
                  <a:pt x="2177737" y="2982635"/>
                </a:lnTo>
                <a:lnTo>
                  <a:pt x="2205047" y="2982000"/>
                </a:lnTo>
                <a:lnTo>
                  <a:pt x="2232992" y="2980731"/>
                </a:lnTo>
                <a:lnTo>
                  <a:pt x="2260620" y="2979143"/>
                </a:lnTo>
                <a:lnTo>
                  <a:pt x="2288247" y="2977238"/>
                </a:lnTo>
                <a:lnTo>
                  <a:pt x="2315875" y="2975016"/>
                </a:lnTo>
                <a:lnTo>
                  <a:pt x="2343503" y="2972159"/>
                </a:lnTo>
                <a:lnTo>
                  <a:pt x="2370813" y="2969302"/>
                </a:lnTo>
                <a:lnTo>
                  <a:pt x="2398441" y="2965809"/>
                </a:lnTo>
                <a:lnTo>
                  <a:pt x="2426068" y="2962000"/>
                </a:lnTo>
                <a:lnTo>
                  <a:pt x="2453378" y="2957873"/>
                </a:lnTo>
                <a:lnTo>
                  <a:pt x="2480689" y="2953428"/>
                </a:lnTo>
                <a:lnTo>
                  <a:pt x="2507681" y="2948349"/>
                </a:lnTo>
                <a:lnTo>
                  <a:pt x="2534991" y="2943269"/>
                </a:lnTo>
                <a:lnTo>
                  <a:pt x="2562301" y="2937555"/>
                </a:lnTo>
                <a:lnTo>
                  <a:pt x="2589294" y="2931205"/>
                </a:lnTo>
                <a:lnTo>
                  <a:pt x="2615969" y="2925173"/>
                </a:lnTo>
                <a:lnTo>
                  <a:pt x="2630894" y="2894061"/>
                </a:lnTo>
                <a:lnTo>
                  <a:pt x="2644549" y="2862632"/>
                </a:lnTo>
                <a:lnTo>
                  <a:pt x="2658204" y="2831202"/>
                </a:lnTo>
                <a:lnTo>
                  <a:pt x="2671224" y="2799137"/>
                </a:lnTo>
                <a:lnTo>
                  <a:pt x="2683609" y="2767073"/>
                </a:lnTo>
                <a:lnTo>
                  <a:pt x="2695359" y="2734691"/>
                </a:lnTo>
                <a:lnTo>
                  <a:pt x="2706791" y="2701991"/>
                </a:lnTo>
                <a:lnTo>
                  <a:pt x="2717270" y="2669609"/>
                </a:lnTo>
                <a:lnTo>
                  <a:pt x="2726480" y="2640085"/>
                </a:lnTo>
                <a:lnTo>
                  <a:pt x="2735372" y="2610560"/>
                </a:lnTo>
                <a:lnTo>
                  <a:pt x="2743628" y="2581035"/>
                </a:lnTo>
                <a:lnTo>
                  <a:pt x="2751567" y="2551193"/>
                </a:lnTo>
                <a:lnTo>
                  <a:pt x="2759506" y="2521351"/>
                </a:lnTo>
                <a:lnTo>
                  <a:pt x="2766810" y="2491509"/>
                </a:lnTo>
                <a:lnTo>
                  <a:pt x="2774114" y="2461349"/>
                </a:lnTo>
                <a:lnTo>
                  <a:pt x="2780465" y="2431189"/>
                </a:lnTo>
                <a:lnTo>
                  <a:pt x="2744898" y="2437856"/>
                </a:lnTo>
                <a:lnTo>
                  <a:pt x="2709332" y="2443888"/>
                </a:lnTo>
                <a:lnTo>
                  <a:pt x="2673765" y="2449602"/>
                </a:lnTo>
                <a:lnTo>
                  <a:pt x="2638198" y="2454682"/>
                </a:lnTo>
                <a:lnTo>
                  <a:pt x="2602314" y="2459761"/>
                </a:lnTo>
                <a:lnTo>
                  <a:pt x="2566430" y="2464206"/>
                </a:lnTo>
                <a:lnTo>
                  <a:pt x="2530546" y="2468333"/>
                </a:lnTo>
                <a:lnTo>
                  <a:pt x="2494979" y="2471825"/>
                </a:lnTo>
                <a:lnTo>
                  <a:pt x="2458777" y="2475635"/>
                </a:lnTo>
                <a:lnTo>
                  <a:pt x="2422893" y="2478492"/>
                </a:lnTo>
                <a:lnTo>
                  <a:pt x="2387008" y="2481032"/>
                </a:lnTo>
                <a:lnTo>
                  <a:pt x="2350807" y="2483572"/>
                </a:lnTo>
                <a:lnTo>
                  <a:pt x="2314605" y="2485477"/>
                </a:lnTo>
                <a:lnTo>
                  <a:pt x="2278721" y="2486746"/>
                </a:lnTo>
                <a:lnTo>
                  <a:pt x="2242836" y="2488016"/>
                </a:lnTo>
                <a:lnTo>
                  <a:pt x="2206635" y="2488969"/>
                </a:lnTo>
                <a:lnTo>
                  <a:pt x="2211716" y="2471508"/>
                </a:lnTo>
                <a:lnTo>
                  <a:pt x="2216796" y="2453730"/>
                </a:lnTo>
                <a:lnTo>
                  <a:pt x="2221242" y="2435951"/>
                </a:lnTo>
                <a:lnTo>
                  <a:pt x="2225688" y="2418173"/>
                </a:lnTo>
                <a:lnTo>
                  <a:pt x="2261255" y="2417220"/>
                </a:lnTo>
                <a:lnTo>
                  <a:pt x="2297139" y="2415633"/>
                </a:lnTo>
                <a:lnTo>
                  <a:pt x="2333341" y="2413728"/>
                </a:lnTo>
                <a:lnTo>
                  <a:pt x="2369225" y="2411506"/>
                </a:lnTo>
                <a:lnTo>
                  <a:pt x="2404792" y="2409284"/>
                </a:lnTo>
                <a:lnTo>
                  <a:pt x="2440676" y="2406426"/>
                </a:lnTo>
                <a:lnTo>
                  <a:pt x="2476560" y="2402934"/>
                </a:lnTo>
                <a:lnTo>
                  <a:pt x="2512127" y="2399442"/>
                </a:lnTo>
                <a:lnTo>
                  <a:pt x="2547694" y="2395315"/>
                </a:lnTo>
                <a:lnTo>
                  <a:pt x="2583260" y="2391188"/>
                </a:lnTo>
                <a:lnTo>
                  <a:pt x="2618827" y="2386426"/>
                </a:lnTo>
                <a:lnTo>
                  <a:pt x="2654394" y="2381346"/>
                </a:lnTo>
                <a:lnTo>
                  <a:pt x="2689960" y="2375632"/>
                </a:lnTo>
                <a:lnTo>
                  <a:pt x="2725210" y="2369600"/>
                </a:lnTo>
                <a:lnTo>
                  <a:pt x="2760459" y="2363250"/>
                </a:lnTo>
                <a:lnTo>
                  <a:pt x="2795390" y="2356584"/>
                </a:lnTo>
                <a:lnTo>
                  <a:pt x="2802694" y="2318805"/>
                </a:lnTo>
                <a:lnTo>
                  <a:pt x="2809045" y="2281026"/>
                </a:lnTo>
                <a:lnTo>
                  <a:pt x="2815396" y="2242612"/>
                </a:lnTo>
                <a:lnTo>
                  <a:pt x="2820478" y="2204833"/>
                </a:lnTo>
                <a:lnTo>
                  <a:pt x="2825876" y="2166419"/>
                </a:lnTo>
                <a:lnTo>
                  <a:pt x="2830322" y="2128322"/>
                </a:lnTo>
                <a:lnTo>
                  <a:pt x="2834768" y="2089908"/>
                </a:lnTo>
                <a:lnTo>
                  <a:pt x="2838578" y="2051494"/>
                </a:lnTo>
                <a:lnTo>
                  <a:pt x="2842072" y="2013080"/>
                </a:lnTo>
                <a:lnTo>
                  <a:pt x="2844930" y="1974667"/>
                </a:lnTo>
                <a:lnTo>
                  <a:pt x="2847470" y="1936253"/>
                </a:lnTo>
                <a:lnTo>
                  <a:pt x="2849693" y="1897839"/>
                </a:lnTo>
                <a:lnTo>
                  <a:pt x="2851281" y="1859107"/>
                </a:lnTo>
                <a:lnTo>
                  <a:pt x="2852868" y="1820693"/>
                </a:lnTo>
                <a:lnTo>
                  <a:pt x="2853821" y="1781962"/>
                </a:lnTo>
                <a:lnTo>
                  <a:pt x="2854139" y="1743231"/>
                </a:lnTo>
                <a:lnTo>
                  <a:pt x="2177737" y="1743231"/>
                </a:lnTo>
                <a:lnTo>
                  <a:pt x="2177737" y="1778787"/>
                </a:lnTo>
                <a:lnTo>
                  <a:pt x="2169798" y="1759739"/>
                </a:lnTo>
                <a:lnTo>
                  <a:pt x="2161859" y="1741326"/>
                </a:lnTo>
                <a:lnTo>
                  <a:pt x="2153602" y="1722912"/>
                </a:lnTo>
                <a:lnTo>
                  <a:pt x="2145028" y="1704817"/>
                </a:lnTo>
                <a:lnTo>
                  <a:pt x="2136137" y="1686721"/>
                </a:lnTo>
                <a:lnTo>
                  <a:pt x="2126610" y="1668942"/>
                </a:lnTo>
                <a:lnTo>
                  <a:pt x="2117083" y="1651164"/>
                </a:lnTo>
                <a:lnTo>
                  <a:pt x="2107239" y="1633386"/>
                </a:lnTo>
                <a:lnTo>
                  <a:pt x="2107239" y="995905"/>
                </a:lnTo>
                <a:lnTo>
                  <a:pt x="2068496" y="996540"/>
                </a:lnTo>
                <a:lnTo>
                  <a:pt x="2029754" y="997492"/>
                </a:lnTo>
                <a:lnTo>
                  <a:pt x="1991012" y="998762"/>
                </a:lnTo>
                <a:lnTo>
                  <a:pt x="1952269" y="1000350"/>
                </a:lnTo>
                <a:lnTo>
                  <a:pt x="1913527" y="1002254"/>
                </a:lnTo>
                <a:lnTo>
                  <a:pt x="1874785" y="1004477"/>
                </a:lnTo>
                <a:lnTo>
                  <a:pt x="1836360" y="1007651"/>
                </a:lnTo>
                <a:lnTo>
                  <a:pt x="1797618" y="1010509"/>
                </a:lnTo>
                <a:lnTo>
                  <a:pt x="1759193" y="1014636"/>
                </a:lnTo>
                <a:lnTo>
                  <a:pt x="1720451" y="1018445"/>
                </a:lnTo>
                <a:lnTo>
                  <a:pt x="1682026" y="1023207"/>
                </a:lnTo>
                <a:lnTo>
                  <a:pt x="1643601" y="1027969"/>
                </a:lnTo>
                <a:lnTo>
                  <a:pt x="1605494" y="1033366"/>
                </a:lnTo>
                <a:lnTo>
                  <a:pt x="1567070" y="1039081"/>
                </a:lnTo>
                <a:lnTo>
                  <a:pt x="1528962" y="1045430"/>
                </a:lnTo>
                <a:lnTo>
                  <a:pt x="1490855" y="1052415"/>
                </a:lnTo>
                <a:lnTo>
                  <a:pt x="1482599" y="1096861"/>
                </a:lnTo>
                <a:lnTo>
                  <a:pt x="1474977" y="1141306"/>
                </a:lnTo>
                <a:lnTo>
                  <a:pt x="1457829" y="1136862"/>
                </a:lnTo>
                <a:lnTo>
                  <a:pt x="1440681" y="1132100"/>
                </a:lnTo>
                <a:lnTo>
                  <a:pt x="1423533" y="1127973"/>
                </a:lnTo>
                <a:lnTo>
                  <a:pt x="1406067" y="1124163"/>
                </a:lnTo>
                <a:lnTo>
                  <a:pt x="1411148" y="1095591"/>
                </a:lnTo>
                <a:lnTo>
                  <a:pt x="1415911" y="1067018"/>
                </a:lnTo>
                <a:lnTo>
                  <a:pt x="1378122" y="1075590"/>
                </a:lnTo>
                <a:lnTo>
                  <a:pt x="1340332" y="1084479"/>
                </a:lnTo>
                <a:lnTo>
                  <a:pt x="1302860" y="1093686"/>
                </a:lnTo>
                <a:lnTo>
                  <a:pt x="1265388" y="1103527"/>
                </a:lnTo>
                <a:lnTo>
                  <a:pt x="1243794" y="1101940"/>
                </a:lnTo>
                <a:lnTo>
                  <a:pt x="1221565" y="1100670"/>
                </a:lnTo>
                <a:lnTo>
                  <a:pt x="1199971" y="1100035"/>
                </a:lnTo>
                <a:lnTo>
                  <a:pt x="1177424" y="1099718"/>
                </a:lnTo>
                <a:lnTo>
                  <a:pt x="1156465" y="1099718"/>
                </a:lnTo>
                <a:lnTo>
                  <a:pt x="1135189" y="1100353"/>
                </a:lnTo>
                <a:lnTo>
                  <a:pt x="1114547" y="1101623"/>
                </a:lnTo>
                <a:lnTo>
                  <a:pt x="1093588" y="1102893"/>
                </a:lnTo>
                <a:lnTo>
                  <a:pt x="1072947" y="1104797"/>
                </a:lnTo>
                <a:lnTo>
                  <a:pt x="1051988" y="1106702"/>
                </a:lnTo>
                <a:lnTo>
                  <a:pt x="1031664" y="1109559"/>
                </a:lnTo>
                <a:lnTo>
                  <a:pt x="1011023" y="1112417"/>
                </a:lnTo>
                <a:lnTo>
                  <a:pt x="1043414" y="1100353"/>
                </a:lnTo>
                <a:lnTo>
                  <a:pt x="1075805" y="1088289"/>
                </a:lnTo>
                <a:lnTo>
                  <a:pt x="1108196" y="1077177"/>
                </a:lnTo>
                <a:lnTo>
                  <a:pt x="1141222" y="1066383"/>
                </a:lnTo>
                <a:lnTo>
                  <a:pt x="1176789" y="1054954"/>
                </a:lnTo>
                <a:lnTo>
                  <a:pt x="1212673" y="1044795"/>
                </a:lnTo>
                <a:lnTo>
                  <a:pt x="1248875" y="1034954"/>
                </a:lnTo>
                <a:lnTo>
                  <a:pt x="1285077" y="1025430"/>
                </a:lnTo>
                <a:lnTo>
                  <a:pt x="1321278" y="1016541"/>
                </a:lnTo>
                <a:lnTo>
                  <a:pt x="1357798" y="1007969"/>
                </a:lnTo>
                <a:lnTo>
                  <a:pt x="1394317" y="1000032"/>
                </a:lnTo>
                <a:lnTo>
                  <a:pt x="1430837" y="992413"/>
                </a:lnTo>
                <a:lnTo>
                  <a:pt x="1438140" y="958761"/>
                </a:lnTo>
                <a:lnTo>
                  <a:pt x="1445762" y="925109"/>
                </a:lnTo>
                <a:lnTo>
                  <a:pt x="1453701" y="891457"/>
                </a:lnTo>
                <a:lnTo>
                  <a:pt x="1462275" y="858123"/>
                </a:lnTo>
                <a:lnTo>
                  <a:pt x="1471167" y="824788"/>
                </a:lnTo>
                <a:lnTo>
                  <a:pt x="1480376" y="791454"/>
                </a:lnTo>
                <a:lnTo>
                  <a:pt x="1489903" y="758437"/>
                </a:lnTo>
                <a:lnTo>
                  <a:pt x="1500065" y="725420"/>
                </a:lnTo>
                <a:lnTo>
                  <a:pt x="1509274" y="697483"/>
                </a:lnTo>
                <a:lnTo>
                  <a:pt x="1518801" y="669545"/>
                </a:lnTo>
                <a:lnTo>
                  <a:pt x="1528962" y="641608"/>
                </a:lnTo>
                <a:lnTo>
                  <a:pt x="1539442" y="613353"/>
                </a:lnTo>
                <a:lnTo>
                  <a:pt x="1549921" y="585733"/>
                </a:lnTo>
                <a:lnTo>
                  <a:pt x="1561036" y="558431"/>
                </a:lnTo>
                <a:lnTo>
                  <a:pt x="1572786" y="531128"/>
                </a:lnTo>
                <a:lnTo>
                  <a:pt x="1584853" y="503508"/>
                </a:lnTo>
                <a:lnTo>
                  <a:pt x="1556273" y="511445"/>
                </a:lnTo>
                <a:lnTo>
                  <a:pt x="1527375" y="520017"/>
                </a:lnTo>
                <a:lnTo>
                  <a:pt x="1499112" y="528906"/>
                </a:lnTo>
                <a:lnTo>
                  <a:pt x="1471167" y="538113"/>
                </a:lnTo>
                <a:lnTo>
                  <a:pt x="1442586" y="548272"/>
                </a:lnTo>
                <a:lnTo>
                  <a:pt x="1414959" y="558431"/>
                </a:lnTo>
                <a:lnTo>
                  <a:pt x="1387331" y="569225"/>
                </a:lnTo>
                <a:lnTo>
                  <a:pt x="1359703" y="580019"/>
                </a:lnTo>
                <a:lnTo>
                  <a:pt x="1332075" y="591765"/>
                </a:lnTo>
                <a:lnTo>
                  <a:pt x="1304765" y="603829"/>
                </a:lnTo>
                <a:lnTo>
                  <a:pt x="1278090" y="616210"/>
                </a:lnTo>
                <a:lnTo>
                  <a:pt x="1251098" y="628909"/>
                </a:lnTo>
                <a:lnTo>
                  <a:pt x="1224740" y="642560"/>
                </a:lnTo>
                <a:lnTo>
                  <a:pt x="1198065" y="656212"/>
                </a:lnTo>
                <a:lnTo>
                  <a:pt x="1172025" y="670498"/>
                </a:lnTo>
                <a:lnTo>
                  <a:pt x="1146303" y="685101"/>
                </a:lnTo>
                <a:lnTo>
                  <a:pt x="1130425" y="710816"/>
                </a:lnTo>
                <a:lnTo>
                  <a:pt x="1115500" y="736849"/>
                </a:lnTo>
                <a:lnTo>
                  <a:pt x="1100575" y="762882"/>
                </a:lnTo>
                <a:lnTo>
                  <a:pt x="1086284" y="789549"/>
                </a:lnTo>
                <a:lnTo>
                  <a:pt x="1072629" y="816217"/>
                </a:lnTo>
                <a:lnTo>
                  <a:pt x="1058974" y="843202"/>
                </a:lnTo>
                <a:lnTo>
                  <a:pt x="1045954" y="870504"/>
                </a:lnTo>
                <a:lnTo>
                  <a:pt x="1033569" y="897807"/>
                </a:lnTo>
                <a:lnTo>
                  <a:pt x="1021820" y="925427"/>
                </a:lnTo>
                <a:lnTo>
                  <a:pt x="1010070" y="953046"/>
                </a:lnTo>
                <a:lnTo>
                  <a:pt x="998955" y="981301"/>
                </a:lnTo>
                <a:lnTo>
                  <a:pt x="988476" y="1009556"/>
                </a:lnTo>
                <a:lnTo>
                  <a:pt x="977996" y="1037811"/>
                </a:lnTo>
                <a:lnTo>
                  <a:pt x="968152" y="1066383"/>
                </a:lnTo>
                <a:lnTo>
                  <a:pt x="958943" y="1094956"/>
                </a:lnTo>
                <a:lnTo>
                  <a:pt x="950051" y="1123846"/>
                </a:lnTo>
                <a:lnTo>
                  <a:pt x="930363" y="1128608"/>
                </a:lnTo>
                <a:lnTo>
                  <a:pt x="910356" y="1133370"/>
                </a:lnTo>
                <a:lnTo>
                  <a:pt x="890668" y="1138449"/>
                </a:lnTo>
                <a:lnTo>
                  <a:pt x="871296" y="1144164"/>
                </a:lnTo>
                <a:lnTo>
                  <a:pt x="877965" y="1119718"/>
                </a:lnTo>
                <a:lnTo>
                  <a:pt x="884952" y="1095591"/>
                </a:lnTo>
                <a:lnTo>
                  <a:pt x="892573" y="1071145"/>
                </a:lnTo>
                <a:lnTo>
                  <a:pt x="900194" y="1047018"/>
                </a:lnTo>
                <a:lnTo>
                  <a:pt x="908451" y="1023525"/>
                </a:lnTo>
                <a:lnTo>
                  <a:pt x="916707" y="999715"/>
                </a:lnTo>
                <a:lnTo>
                  <a:pt x="925282" y="975904"/>
                </a:lnTo>
                <a:lnTo>
                  <a:pt x="934491" y="952094"/>
                </a:lnTo>
                <a:lnTo>
                  <a:pt x="943700" y="928601"/>
                </a:lnTo>
                <a:lnTo>
                  <a:pt x="953544" y="905426"/>
                </a:lnTo>
                <a:lnTo>
                  <a:pt x="963389" y="882251"/>
                </a:lnTo>
                <a:lnTo>
                  <a:pt x="973551" y="859075"/>
                </a:lnTo>
                <a:lnTo>
                  <a:pt x="984030" y="836217"/>
                </a:lnTo>
                <a:lnTo>
                  <a:pt x="994827" y="813359"/>
                </a:lnTo>
                <a:lnTo>
                  <a:pt x="1006259" y="790502"/>
                </a:lnTo>
                <a:lnTo>
                  <a:pt x="1017691" y="768279"/>
                </a:lnTo>
                <a:lnTo>
                  <a:pt x="989746" y="788597"/>
                </a:lnTo>
                <a:lnTo>
                  <a:pt x="962119" y="809550"/>
                </a:lnTo>
                <a:lnTo>
                  <a:pt x="948463" y="820661"/>
                </a:lnTo>
                <a:lnTo>
                  <a:pt x="934808" y="831455"/>
                </a:lnTo>
                <a:lnTo>
                  <a:pt x="921788" y="842567"/>
                </a:lnTo>
                <a:lnTo>
                  <a:pt x="908451" y="853996"/>
                </a:lnTo>
                <a:lnTo>
                  <a:pt x="895431" y="865107"/>
                </a:lnTo>
                <a:lnTo>
                  <a:pt x="882411" y="876536"/>
                </a:lnTo>
                <a:lnTo>
                  <a:pt x="869709" y="888600"/>
                </a:lnTo>
                <a:lnTo>
                  <a:pt x="857006" y="900346"/>
                </a:lnTo>
                <a:lnTo>
                  <a:pt x="844621" y="912093"/>
                </a:lnTo>
                <a:lnTo>
                  <a:pt x="831919" y="924474"/>
                </a:lnTo>
                <a:lnTo>
                  <a:pt x="819852" y="936538"/>
                </a:lnTo>
                <a:lnTo>
                  <a:pt x="807785" y="949237"/>
                </a:lnTo>
                <a:lnTo>
                  <a:pt x="796035" y="961618"/>
                </a:lnTo>
                <a:lnTo>
                  <a:pt x="784603" y="974634"/>
                </a:lnTo>
                <a:lnTo>
                  <a:pt x="772853" y="987333"/>
                </a:lnTo>
                <a:lnTo>
                  <a:pt x="761421" y="1000350"/>
                </a:lnTo>
                <a:lnTo>
                  <a:pt x="749989" y="1013366"/>
                </a:lnTo>
                <a:lnTo>
                  <a:pt x="739192" y="1026700"/>
                </a:lnTo>
                <a:lnTo>
                  <a:pt x="728395" y="1040351"/>
                </a:lnTo>
                <a:lnTo>
                  <a:pt x="717915" y="1053685"/>
                </a:lnTo>
                <a:lnTo>
                  <a:pt x="707118" y="1067653"/>
                </a:lnTo>
                <a:lnTo>
                  <a:pt x="696956" y="1081305"/>
                </a:lnTo>
                <a:lnTo>
                  <a:pt x="687112" y="1095591"/>
                </a:lnTo>
                <a:lnTo>
                  <a:pt x="677267" y="1109559"/>
                </a:lnTo>
                <a:lnTo>
                  <a:pt x="667741" y="1123846"/>
                </a:lnTo>
                <a:lnTo>
                  <a:pt x="658214" y="1138449"/>
                </a:lnTo>
                <a:lnTo>
                  <a:pt x="649005" y="1153053"/>
                </a:lnTo>
                <a:lnTo>
                  <a:pt x="639795" y="1167657"/>
                </a:lnTo>
                <a:lnTo>
                  <a:pt x="631856" y="1181308"/>
                </a:lnTo>
                <a:lnTo>
                  <a:pt x="623917" y="1195276"/>
                </a:lnTo>
                <a:lnTo>
                  <a:pt x="616296" y="1208928"/>
                </a:lnTo>
                <a:lnTo>
                  <a:pt x="608675" y="1223214"/>
                </a:lnTo>
                <a:lnTo>
                  <a:pt x="601371" y="1237183"/>
                </a:lnTo>
                <a:lnTo>
                  <a:pt x="594384" y="1251469"/>
                </a:lnTo>
                <a:lnTo>
                  <a:pt x="587398" y="1265755"/>
                </a:lnTo>
                <a:lnTo>
                  <a:pt x="580729" y="1280359"/>
                </a:lnTo>
                <a:lnTo>
                  <a:pt x="566122" y="1290200"/>
                </a:lnTo>
                <a:lnTo>
                  <a:pt x="551514" y="1300359"/>
                </a:lnTo>
                <a:lnTo>
                  <a:pt x="537224" y="1310836"/>
                </a:lnTo>
                <a:lnTo>
                  <a:pt x="523251" y="1321630"/>
                </a:lnTo>
                <a:lnTo>
                  <a:pt x="508961" y="1332424"/>
                </a:lnTo>
                <a:lnTo>
                  <a:pt x="495306" y="1343535"/>
                </a:lnTo>
                <a:lnTo>
                  <a:pt x="481651" y="1355282"/>
                </a:lnTo>
                <a:lnTo>
                  <a:pt x="468313" y="1366711"/>
                </a:lnTo>
                <a:lnTo>
                  <a:pt x="472442" y="1346710"/>
                </a:lnTo>
                <a:lnTo>
                  <a:pt x="476887" y="1326709"/>
                </a:lnTo>
                <a:lnTo>
                  <a:pt x="481651" y="1307026"/>
                </a:lnTo>
                <a:lnTo>
                  <a:pt x="486097" y="1287025"/>
                </a:lnTo>
                <a:lnTo>
                  <a:pt x="491495" y="1267025"/>
                </a:lnTo>
                <a:lnTo>
                  <a:pt x="496894" y="1247659"/>
                </a:lnTo>
                <a:lnTo>
                  <a:pt x="502292" y="1227976"/>
                </a:lnTo>
                <a:lnTo>
                  <a:pt x="508326" y="1208293"/>
                </a:lnTo>
                <a:lnTo>
                  <a:pt x="514359" y="1188610"/>
                </a:lnTo>
                <a:lnTo>
                  <a:pt x="520393" y="1169244"/>
                </a:lnTo>
                <a:lnTo>
                  <a:pt x="527062" y="1150196"/>
                </a:lnTo>
                <a:lnTo>
                  <a:pt x="533731" y="1130512"/>
                </a:lnTo>
                <a:lnTo>
                  <a:pt x="540717" y="1111464"/>
                </a:lnTo>
                <a:lnTo>
                  <a:pt x="548021" y="1092416"/>
                </a:lnTo>
                <a:lnTo>
                  <a:pt x="555325" y="1073050"/>
                </a:lnTo>
                <a:lnTo>
                  <a:pt x="563264" y="1054320"/>
                </a:lnTo>
                <a:lnTo>
                  <a:pt x="571203" y="1034954"/>
                </a:lnTo>
                <a:lnTo>
                  <a:pt x="579777" y="1015906"/>
                </a:lnTo>
                <a:lnTo>
                  <a:pt x="588351" y="996540"/>
                </a:lnTo>
                <a:lnTo>
                  <a:pt x="597242" y="977492"/>
                </a:lnTo>
                <a:lnTo>
                  <a:pt x="606134" y="958761"/>
                </a:lnTo>
                <a:lnTo>
                  <a:pt x="615978" y="940030"/>
                </a:lnTo>
                <a:lnTo>
                  <a:pt x="625505" y="921299"/>
                </a:lnTo>
                <a:lnTo>
                  <a:pt x="635032" y="902569"/>
                </a:lnTo>
                <a:lnTo>
                  <a:pt x="645194" y="884155"/>
                </a:lnTo>
                <a:lnTo>
                  <a:pt x="655356" y="866060"/>
                </a:lnTo>
                <a:lnTo>
                  <a:pt x="665835" y="847964"/>
                </a:lnTo>
                <a:lnTo>
                  <a:pt x="676632" y="829868"/>
                </a:lnTo>
                <a:lnTo>
                  <a:pt x="687429" y="812090"/>
                </a:lnTo>
                <a:lnTo>
                  <a:pt x="698544" y="794311"/>
                </a:lnTo>
                <a:lnTo>
                  <a:pt x="709976" y="776215"/>
                </a:lnTo>
                <a:lnTo>
                  <a:pt x="721408" y="758755"/>
                </a:lnTo>
                <a:lnTo>
                  <a:pt x="733476" y="741611"/>
                </a:lnTo>
                <a:lnTo>
                  <a:pt x="745225" y="724468"/>
                </a:lnTo>
                <a:lnTo>
                  <a:pt x="757293" y="707324"/>
                </a:lnTo>
                <a:lnTo>
                  <a:pt x="769995" y="690498"/>
                </a:lnTo>
                <a:lnTo>
                  <a:pt x="782380" y="673672"/>
                </a:lnTo>
                <a:lnTo>
                  <a:pt x="795400" y="657164"/>
                </a:lnTo>
                <a:lnTo>
                  <a:pt x="808102" y="640973"/>
                </a:lnTo>
                <a:lnTo>
                  <a:pt x="821440" y="624464"/>
                </a:lnTo>
                <a:lnTo>
                  <a:pt x="835095" y="608591"/>
                </a:lnTo>
                <a:lnTo>
                  <a:pt x="848432" y="592400"/>
                </a:lnTo>
                <a:lnTo>
                  <a:pt x="862405" y="576526"/>
                </a:lnTo>
                <a:lnTo>
                  <a:pt x="876060" y="560970"/>
                </a:lnTo>
                <a:lnTo>
                  <a:pt x="890350" y="545414"/>
                </a:lnTo>
                <a:lnTo>
                  <a:pt x="904958" y="530176"/>
                </a:lnTo>
                <a:lnTo>
                  <a:pt x="919566" y="515255"/>
                </a:lnTo>
                <a:lnTo>
                  <a:pt x="933856" y="500333"/>
                </a:lnTo>
                <a:lnTo>
                  <a:pt x="948781" y="485730"/>
                </a:lnTo>
                <a:lnTo>
                  <a:pt x="964024" y="470809"/>
                </a:lnTo>
                <a:lnTo>
                  <a:pt x="979584" y="456840"/>
                </a:lnTo>
                <a:lnTo>
                  <a:pt x="994510" y="442554"/>
                </a:lnTo>
                <a:lnTo>
                  <a:pt x="1010388" y="428903"/>
                </a:lnTo>
                <a:lnTo>
                  <a:pt x="1026266" y="414934"/>
                </a:lnTo>
                <a:lnTo>
                  <a:pt x="1042144" y="400965"/>
                </a:lnTo>
                <a:lnTo>
                  <a:pt x="1058339" y="387949"/>
                </a:lnTo>
                <a:lnTo>
                  <a:pt x="1074535" y="374615"/>
                </a:lnTo>
                <a:lnTo>
                  <a:pt x="1091048" y="361599"/>
                </a:lnTo>
                <a:lnTo>
                  <a:pt x="1107561" y="348900"/>
                </a:lnTo>
                <a:lnTo>
                  <a:pt x="1124391" y="336201"/>
                </a:lnTo>
                <a:lnTo>
                  <a:pt x="1141222" y="323820"/>
                </a:lnTo>
                <a:lnTo>
                  <a:pt x="1158370" y="311756"/>
                </a:lnTo>
                <a:lnTo>
                  <a:pt x="1175519" y="299375"/>
                </a:lnTo>
                <a:lnTo>
                  <a:pt x="1192984" y="287946"/>
                </a:lnTo>
                <a:lnTo>
                  <a:pt x="1210450" y="276517"/>
                </a:lnTo>
                <a:lnTo>
                  <a:pt x="1227916" y="264770"/>
                </a:lnTo>
                <a:lnTo>
                  <a:pt x="1245699" y="253976"/>
                </a:lnTo>
                <a:lnTo>
                  <a:pt x="1263800" y="242865"/>
                </a:lnTo>
                <a:lnTo>
                  <a:pt x="1281584" y="232071"/>
                </a:lnTo>
                <a:lnTo>
                  <a:pt x="1299684" y="221594"/>
                </a:lnTo>
                <a:lnTo>
                  <a:pt x="1318420" y="211435"/>
                </a:lnTo>
                <a:lnTo>
                  <a:pt x="1336839" y="201594"/>
                </a:lnTo>
                <a:lnTo>
                  <a:pt x="1355257" y="191752"/>
                </a:lnTo>
                <a:lnTo>
                  <a:pt x="1373676" y="181911"/>
                </a:lnTo>
                <a:lnTo>
                  <a:pt x="1392412" y="172704"/>
                </a:lnTo>
                <a:lnTo>
                  <a:pt x="1411783" y="163497"/>
                </a:lnTo>
                <a:lnTo>
                  <a:pt x="1430519" y="154608"/>
                </a:lnTo>
                <a:lnTo>
                  <a:pt x="1449573" y="146037"/>
                </a:lnTo>
                <a:lnTo>
                  <a:pt x="1468944" y="137782"/>
                </a:lnTo>
                <a:lnTo>
                  <a:pt x="1488315" y="129528"/>
                </a:lnTo>
                <a:lnTo>
                  <a:pt x="1507686" y="121591"/>
                </a:lnTo>
                <a:lnTo>
                  <a:pt x="1527057" y="113972"/>
                </a:lnTo>
                <a:lnTo>
                  <a:pt x="1547063" y="106670"/>
                </a:lnTo>
                <a:lnTo>
                  <a:pt x="1566434" y="99368"/>
                </a:lnTo>
                <a:lnTo>
                  <a:pt x="1586123" y="92384"/>
                </a:lnTo>
                <a:lnTo>
                  <a:pt x="1606447" y="85717"/>
                </a:lnTo>
                <a:lnTo>
                  <a:pt x="1626136" y="79368"/>
                </a:lnTo>
                <a:lnTo>
                  <a:pt x="1646142" y="73336"/>
                </a:lnTo>
                <a:lnTo>
                  <a:pt x="1666466" y="67304"/>
                </a:lnTo>
                <a:lnTo>
                  <a:pt x="1686472" y="61272"/>
                </a:lnTo>
                <a:lnTo>
                  <a:pt x="1706796" y="56192"/>
                </a:lnTo>
                <a:lnTo>
                  <a:pt x="1727120" y="50795"/>
                </a:lnTo>
                <a:lnTo>
                  <a:pt x="1747444" y="45716"/>
                </a:lnTo>
                <a:lnTo>
                  <a:pt x="1768085" y="41271"/>
                </a:lnTo>
                <a:lnTo>
                  <a:pt x="1788409" y="36509"/>
                </a:lnTo>
                <a:lnTo>
                  <a:pt x="1809050" y="32699"/>
                </a:lnTo>
                <a:lnTo>
                  <a:pt x="1829374" y="28572"/>
                </a:lnTo>
                <a:lnTo>
                  <a:pt x="1850333" y="25080"/>
                </a:lnTo>
                <a:lnTo>
                  <a:pt x="1870974" y="21588"/>
                </a:lnTo>
                <a:lnTo>
                  <a:pt x="1891616" y="18096"/>
                </a:lnTo>
                <a:lnTo>
                  <a:pt x="1912257" y="15556"/>
                </a:lnTo>
                <a:lnTo>
                  <a:pt x="1933216" y="12381"/>
                </a:lnTo>
                <a:lnTo>
                  <a:pt x="1954175" y="10159"/>
                </a:lnTo>
                <a:lnTo>
                  <a:pt x="1974816" y="8254"/>
                </a:lnTo>
                <a:lnTo>
                  <a:pt x="1995775" y="6349"/>
                </a:lnTo>
                <a:lnTo>
                  <a:pt x="2016417" y="4762"/>
                </a:lnTo>
                <a:lnTo>
                  <a:pt x="2037693" y="2857"/>
                </a:lnTo>
                <a:lnTo>
                  <a:pt x="2058334" y="1905"/>
                </a:lnTo>
                <a:lnTo>
                  <a:pt x="2079611" y="952"/>
                </a:lnTo>
                <a:lnTo>
                  <a:pt x="2100252" y="317"/>
                </a:lnTo>
                <a:lnTo>
                  <a:pt x="21215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4675" y="1394867"/>
            <a:ext cx="543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blipFill>
                  <a:blip r:embed="rId1"/>
                  <a:stretch>
                    <a:fillRect/>
                  </a:stretch>
                </a:blipFill>
              </a:rPr>
              <a:t>您</a:t>
            </a:r>
            <a:r>
              <a:rPr lang="zh-CN" altLang="en-US" sz="2000" b="1" dirty="0" smtClean="0">
                <a:blipFill>
                  <a:blip r:embed="rId1"/>
                  <a:stretch>
                    <a:fillRect/>
                  </a:stretch>
                </a:blipFill>
              </a:rPr>
              <a:t>的标题</a:t>
            </a:r>
            <a:endParaRPr lang="zh-CN" altLang="en-US" sz="2000" b="1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4674" y="1855983"/>
            <a:ext cx="5439733" cy="7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alpha val="72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solidFill>
                  <a:schemeClr val="tx1">
                    <a:alpha val="72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>
              <a:solidFill>
                <a:schemeClr val="tx1">
                  <a:alpha val="72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04675" y="3220044"/>
            <a:ext cx="543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blipFill>
                  <a:blip r:embed="rId1"/>
                  <a:stretch>
                    <a:fillRect/>
                  </a:stretch>
                </a:blipFill>
              </a:rPr>
              <a:t>您</a:t>
            </a:r>
            <a:r>
              <a:rPr lang="zh-CN" altLang="en-US" sz="2000" b="1" dirty="0" smtClean="0">
                <a:blipFill>
                  <a:blip r:embed="rId1"/>
                  <a:stretch>
                    <a:fillRect/>
                  </a:stretch>
                </a:blipFill>
              </a:rPr>
              <a:t>的标题</a:t>
            </a:r>
            <a:endParaRPr lang="zh-CN" altLang="en-US" sz="2000" b="1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04674" y="3681160"/>
            <a:ext cx="5439733" cy="7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alpha val="72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solidFill>
                  <a:schemeClr val="tx1">
                    <a:alpha val="72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>
              <a:solidFill>
                <a:schemeClr val="tx1">
                  <a:alpha val="72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187567" y="1598185"/>
            <a:ext cx="725121" cy="725121"/>
          </a:xfrm>
          <a:prstGeom prst="roundRect">
            <a:avLst>
              <a:gd name="adj" fmla="val 5460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5708" y="1552173"/>
            <a:ext cx="33109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dirty="0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350" dirty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87567" y="2623963"/>
            <a:ext cx="725121" cy="725121"/>
          </a:xfrm>
          <a:prstGeom prst="roundRect">
            <a:avLst>
              <a:gd name="adj" fmla="val 5460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5708" y="2577951"/>
            <a:ext cx="33109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dirty="0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350" dirty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187567" y="3649740"/>
            <a:ext cx="725121" cy="725121"/>
          </a:xfrm>
          <a:prstGeom prst="roundRect">
            <a:avLst>
              <a:gd name="adj" fmla="val 5460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05708" y="3603728"/>
            <a:ext cx="33109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dirty="0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350" dirty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blipFill>
                  <a:blip r:embed="rId1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2" y="1794176"/>
            <a:ext cx="3007100" cy="33343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blipFill>
                  <a:blip r:embed="rId2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MH_Text_1"/>
          <p:cNvSpPr/>
          <p:nvPr>
            <p:custDataLst>
              <p:tags r:id="rId3"/>
            </p:custDataLst>
          </p:nvPr>
        </p:nvSpPr>
        <p:spPr>
          <a:xfrm>
            <a:off x="1071231" y="3082529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3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</a:t>
            </a:r>
            <a:r>
              <a:rPr lang="zh-CN" altLang="en-US" sz="1600" dirty="0" smtClean="0">
                <a:solidFill>
                  <a:schemeClr val="tx1">
                    <a:alpha val="73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黑体</a:t>
            </a:r>
            <a:endParaRPr lang="zh-CN" altLang="en-US" sz="1200" dirty="0">
              <a:solidFill>
                <a:schemeClr val="tx1">
                  <a:alpha val="73000"/>
                </a:schemeClr>
              </a:solidFill>
            </a:endParaRPr>
          </a:p>
        </p:txBody>
      </p:sp>
      <p:sp>
        <p:nvSpPr>
          <p:cNvPr id="4" name="MH_Text_2"/>
          <p:cNvSpPr/>
          <p:nvPr>
            <p:custDataLst>
              <p:tags r:id="rId4"/>
            </p:custDataLst>
          </p:nvPr>
        </p:nvSpPr>
        <p:spPr>
          <a:xfrm>
            <a:off x="2899949" y="3082528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3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3000"/>
                </a:schemeClr>
              </a:solidFill>
            </a:endParaRPr>
          </a:p>
        </p:txBody>
      </p:sp>
      <p:sp>
        <p:nvSpPr>
          <p:cNvPr id="5" name="MH_Text_3"/>
          <p:cNvSpPr/>
          <p:nvPr>
            <p:custDataLst>
              <p:tags r:id="rId5"/>
            </p:custDataLst>
          </p:nvPr>
        </p:nvSpPr>
        <p:spPr>
          <a:xfrm>
            <a:off x="4727312" y="3082528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3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3000"/>
                </a:schemeClr>
              </a:solidFill>
            </a:endParaRPr>
          </a:p>
        </p:txBody>
      </p:sp>
      <p:sp>
        <p:nvSpPr>
          <p:cNvPr id="6" name="MH_Text_4"/>
          <p:cNvSpPr/>
          <p:nvPr>
            <p:custDataLst>
              <p:tags r:id="rId6"/>
            </p:custDataLst>
          </p:nvPr>
        </p:nvSpPr>
        <p:spPr>
          <a:xfrm>
            <a:off x="6560768" y="3082528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3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3000"/>
                </a:schemeClr>
              </a:solidFill>
            </a:endParaRPr>
          </a:p>
        </p:txBody>
      </p:sp>
      <p:cxnSp>
        <p:nvCxnSpPr>
          <p:cNvPr id="7" name="MH_Other_1"/>
          <p:cNvCxnSpPr/>
          <p:nvPr>
            <p:custDataLst>
              <p:tags r:id="rId7"/>
            </p:custDataLst>
          </p:nvPr>
        </p:nvCxnSpPr>
        <p:spPr>
          <a:xfrm>
            <a:off x="731762" y="2312938"/>
            <a:ext cx="490185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0377" y="1866083"/>
            <a:ext cx="893709" cy="89370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 smtClean="0">
                <a:solidFill>
                  <a:schemeClr val="bg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2015</a:t>
            </a:r>
            <a:endParaRPr lang="en-US" altLang="zh-CN" b="1" dirty="0" smtClean="0">
              <a:solidFill>
                <a:schemeClr val="bg1">
                  <a:alpha val="64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57" name="MH_Other_2"/>
          <p:cNvSpPr/>
          <p:nvPr>
            <p:custDataLst>
              <p:tags r:id="rId9"/>
            </p:custDataLst>
          </p:nvPr>
        </p:nvSpPr>
        <p:spPr bwMode="auto">
          <a:xfrm flipH="1">
            <a:off x="1827232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58" name="MH_Other_3"/>
          <p:cNvSpPr/>
          <p:nvPr>
            <p:custDataLst>
              <p:tags r:id="rId10"/>
            </p:custDataLst>
          </p:nvPr>
        </p:nvSpPr>
        <p:spPr bwMode="auto">
          <a:xfrm flipV="1">
            <a:off x="1212469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40971" name="MH_SubTitl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9772" y="1866083"/>
            <a:ext cx="892354" cy="89370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 smtClean="0">
                <a:solidFill>
                  <a:schemeClr val="bg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2016</a:t>
            </a:r>
            <a:endParaRPr lang="en-US" altLang="zh-CN" b="1" dirty="0" smtClean="0">
              <a:solidFill>
                <a:schemeClr val="bg1">
                  <a:alpha val="64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60" name="MH_Other_4"/>
          <p:cNvSpPr/>
          <p:nvPr>
            <p:custDataLst>
              <p:tags r:id="rId12"/>
            </p:custDataLst>
          </p:nvPr>
        </p:nvSpPr>
        <p:spPr bwMode="auto">
          <a:xfrm flipH="1">
            <a:off x="3656626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61" name="MH_Other_5"/>
          <p:cNvSpPr/>
          <p:nvPr>
            <p:custDataLst>
              <p:tags r:id="rId13"/>
            </p:custDataLst>
          </p:nvPr>
        </p:nvSpPr>
        <p:spPr bwMode="auto">
          <a:xfrm flipV="1">
            <a:off x="3041863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40974" name="MH_SubTitle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37812" y="1866083"/>
            <a:ext cx="892354" cy="89370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 smtClean="0">
                <a:solidFill>
                  <a:schemeClr val="bg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2017</a:t>
            </a:r>
            <a:endParaRPr lang="en-US" altLang="zh-CN" b="1" dirty="0" smtClean="0">
              <a:solidFill>
                <a:schemeClr val="bg1">
                  <a:alpha val="64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63" name="MH_Other_6"/>
          <p:cNvSpPr/>
          <p:nvPr>
            <p:custDataLst>
              <p:tags r:id="rId15"/>
            </p:custDataLst>
          </p:nvPr>
        </p:nvSpPr>
        <p:spPr bwMode="auto">
          <a:xfrm flipH="1">
            <a:off x="5483312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64" name="MH_Other_7"/>
          <p:cNvSpPr/>
          <p:nvPr>
            <p:custDataLst>
              <p:tags r:id="rId16"/>
            </p:custDataLst>
          </p:nvPr>
        </p:nvSpPr>
        <p:spPr bwMode="auto">
          <a:xfrm flipV="1">
            <a:off x="4868549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cxnSp>
        <p:nvCxnSpPr>
          <p:cNvPr id="21" name="MH_Other_8"/>
          <p:cNvCxnSpPr/>
          <p:nvPr>
            <p:custDataLst>
              <p:tags r:id="rId17"/>
            </p:custDataLst>
          </p:nvPr>
        </p:nvCxnSpPr>
        <p:spPr>
          <a:xfrm>
            <a:off x="6088597" y="2312938"/>
            <a:ext cx="62017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8" name="MH_SubTitle_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71268" y="1866083"/>
            <a:ext cx="892354" cy="89370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 smtClean="0">
                <a:solidFill>
                  <a:schemeClr val="bg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2018</a:t>
            </a:r>
            <a:endParaRPr lang="en-US" altLang="zh-CN" b="1" dirty="0" smtClean="0">
              <a:solidFill>
                <a:schemeClr val="bg1">
                  <a:alpha val="64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67" name="MH_Other_9"/>
          <p:cNvSpPr/>
          <p:nvPr>
            <p:custDataLst>
              <p:tags r:id="rId19"/>
            </p:custDataLst>
          </p:nvPr>
        </p:nvSpPr>
        <p:spPr bwMode="auto">
          <a:xfrm flipH="1">
            <a:off x="7316769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68" name="MH_Other_10"/>
          <p:cNvSpPr/>
          <p:nvPr>
            <p:custDataLst>
              <p:tags r:id="rId20"/>
            </p:custDataLst>
          </p:nvPr>
        </p:nvSpPr>
        <p:spPr bwMode="auto">
          <a:xfrm flipV="1">
            <a:off x="6702005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cxnSp>
        <p:nvCxnSpPr>
          <p:cNvPr id="26" name="MH_Other_11"/>
          <p:cNvCxnSpPr/>
          <p:nvPr>
            <p:custDataLst>
              <p:tags r:id="rId21"/>
            </p:custDataLst>
          </p:nvPr>
        </p:nvCxnSpPr>
        <p:spPr>
          <a:xfrm>
            <a:off x="7922053" y="2312938"/>
            <a:ext cx="490185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12"/>
          <p:cNvCxnSpPr/>
          <p:nvPr>
            <p:custDataLst>
              <p:tags r:id="rId22"/>
            </p:custDataLst>
          </p:nvPr>
        </p:nvCxnSpPr>
        <p:spPr>
          <a:xfrm>
            <a:off x="2431162" y="2312938"/>
            <a:ext cx="621534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13"/>
          <p:cNvCxnSpPr/>
          <p:nvPr>
            <p:custDataLst>
              <p:tags r:id="rId23"/>
            </p:custDataLst>
          </p:nvPr>
        </p:nvCxnSpPr>
        <p:spPr>
          <a:xfrm>
            <a:off x="4260556" y="2312938"/>
            <a:ext cx="62017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>
            <p:custDataLst>
              <p:tags r:id="rId1"/>
            </p:custDataLst>
          </p:nvPr>
        </p:nvSpPr>
        <p:spPr>
          <a:xfrm>
            <a:off x="2798031" y="418768"/>
            <a:ext cx="133882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kern="0" dirty="0"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目录</a:t>
            </a:r>
            <a:endParaRPr lang="zh-CN" altLang="en-US" sz="4500" b="1" kern="0" dirty="0">
              <a:blipFill>
                <a:blip r:embed="rId2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26" name="MH_Others_4"/>
          <p:cNvSpPr/>
          <p:nvPr>
            <p:custDataLst>
              <p:tags r:id="rId3"/>
            </p:custDataLst>
          </p:nvPr>
        </p:nvSpPr>
        <p:spPr>
          <a:xfrm>
            <a:off x="3910465" y="644644"/>
            <a:ext cx="2435504" cy="54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  <a:ea typeface="+mj-ea"/>
              </a:rPr>
              <a:t>CONTENTS</a:t>
            </a:r>
            <a:endParaRPr lang="en-US" altLang="zh-CN" sz="2700" b="1" dirty="0" smtClean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  <a:ea typeface="+mj-ea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1275606"/>
            <a:ext cx="4736842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707904" y="1419622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553255" y="1563638"/>
            <a:ext cx="65907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Entry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5736" y="2427325"/>
            <a:ext cx="2685385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solidFill>
                  <a:schemeClr val="tx1">
                    <a:alpha val="76000"/>
                  </a:schemeClr>
                </a:solidFill>
                <a:latin typeface="+mn-ea"/>
                <a:ea typeface="+mn-ea"/>
              </a:rPr>
              <a:t>月度工作概况</a:t>
            </a:r>
            <a:endParaRPr lang="zh-CN" altLang="en-US" sz="2100" dirty="0">
              <a:solidFill>
                <a:schemeClr val="tx1">
                  <a:alpha val="76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MH_Entry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5736" y="3378717"/>
            <a:ext cx="2685385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solidFill>
                  <a:schemeClr val="tx1">
                    <a:alpha val="76000"/>
                  </a:schemeClr>
                </a:solidFill>
                <a:latin typeface="+mn-ea"/>
                <a:ea typeface="+mn-ea"/>
              </a:rPr>
              <a:t>工作完成情况</a:t>
            </a:r>
            <a:endParaRPr lang="zh-CN" altLang="en-US" sz="2100" dirty="0">
              <a:solidFill>
                <a:schemeClr val="tx1">
                  <a:alpha val="76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7" name="MH_Entry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91071" y="2427325"/>
            <a:ext cx="2685385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solidFill>
                  <a:schemeClr val="tx1">
                    <a:alpha val="76000"/>
                  </a:schemeClr>
                </a:solidFill>
                <a:latin typeface="+mn-ea"/>
                <a:ea typeface="+mn-ea"/>
              </a:rPr>
              <a:t>工作不足之处</a:t>
            </a:r>
            <a:endParaRPr lang="zh-CN" altLang="en-US" sz="2100" dirty="0">
              <a:solidFill>
                <a:schemeClr val="tx1">
                  <a:alpha val="76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0" name="MH_Entry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1071" y="3378717"/>
            <a:ext cx="2685385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solidFill>
                  <a:schemeClr val="tx1">
                    <a:alpha val="76000"/>
                  </a:schemeClr>
                </a:solidFill>
                <a:latin typeface="+mn-ea"/>
                <a:ea typeface="+mn-ea"/>
              </a:rPr>
              <a:t>下月工作计划</a:t>
            </a:r>
            <a:endParaRPr lang="zh-CN" altLang="en-US" sz="2100" dirty="0">
              <a:solidFill>
                <a:schemeClr val="tx1">
                  <a:alpha val="76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50796" y="2412446"/>
            <a:ext cx="536082" cy="5360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50796" y="3363838"/>
            <a:ext cx="536082" cy="5360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46131" y="2412446"/>
            <a:ext cx="536082" cy="5360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146131" y="3363838"/>
            <a:ext cx="536082" cy="5360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15507" y="2436789"/>
            <a:ext cx="7712986" cy="2443163"/>
          </a:xfrm>
          <a:prstGeom prst="rect">
            <a:avLst/>
          </a:prstGeom>
          <a:noFill/>
          <a:ln>
            <a:solidFill>
              <a:srgbClr val="B77C11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1043608" y="1275606"/>
            <a:ext cx="1656184" cy="208823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662" r="-91662"/>
            </a:stretch>
          </a:blipFill>
          <a:ln w="28575">
            <a:solidFill>
              <a:srgbClr val="B77C11">
                <a:alpha val="50980"/>
              </a:srgbClr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43808" y="1275606"/>
            <a:ext cx="1656184" cy="20882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4565" r="-44565"/>
            </a:stretch>
          </a:blipFill>
          <a:ln w="28575">
            <a:solidFill>
              <a:srgbClr val="B77C11">
                <a:alpha val="50980"/>
              </a:srgbClr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44008" y="1275606"/>
            <a:ext cx="1656184" cy="20882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338" r="-4652"/>
            </a:stretch>
          </a:blipFill>
          <a:ln w="28575">
            <a:solidFill>
              <a:srgbClr val="B77C11">
                <a:alpha val="50980"/>
              </a:srgbClr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44208" y="1275606"/>
            <a:ext cx="1656184" cy="20882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803" r="-56803"/>
            </a:stretch>
          </a:blipFill>
          <a:ln w="28575">
            <a:solidFill>
              <a:srgbClr val="B77C11">
                <a:alpha val="50980"/>
              </a:srgbClr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1213905" y="3581028"/>
            <a:ext cx="7030503" cy="93227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 smtClean="0">
                <a:solidFill>
                  <a:schemeClr val="tx1">
                    <a:lumMod val="75000"/>
                    <a:alpha val="84000"/>
                  </a:schemeClr>
                </a:solidFill>
                <a:sym typeface="Arial" panose="020B0604020202020204" pitchFamily="34" charset="0"/>
              </a:rPr>
              <a:t>点击此处输入您的内容，建议微软雅黑或者黑体，本模版所有图形线条及其相应素材均可编辑。点击此处输入您的内容，建议微软雅黑或者黑体，本模版所有图形线条及其相应素材均可编辑。</a:t>
            </a:r>
            <a:endParaRPr lang="zh-CN" altLang="en-US" sz="1600" b="0" dirty="0">
              <a:solidFill>
                <a:schemeClr val="tx1">
                  <a:lumMod val="75000"/>
                  <a:alpha val="84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635896" y="4659982"/>
            <a:ext cx="1471613" cy="0"/>
          </a:xfrm>
          <a:prstGeom prst="line">
            <a:avLst/>
          </a:prstGeom>
          <a:ln>
            <a:solidFill>
              <a:srgbClr val="B77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29062" y="4731990"/>
            <a:ext cx="2243138" cy="0"/>
          </a:xfrm>
          <a:prstGeom prst="line">
            <a:avLst/>
          </a:prstGeom>
          <a:ln>
            <a:solidFill>
              <a:srgbClr val="B77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Page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40997" y="505941"/>
            <a:ext cx="5614988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700" b="1" dirty="0">
                <a:blipFill>
                  <a:blip r:embed="rId6"/>
                  <a:stretch>
                    <a:fillRect/>
                  </a:stretch>
                </a:blipFill>
                <a:latin typeface="+mj-lt"/>
                <a:ea typeface="+mj-ea"/>
              </a:rPr>
              <a:t>请在此处输入您的标题</a:t>
            </a:r>
            <a:endParaRPr lang="zh-CN" altLang="en-US" sz="2700" b="1" dirty="0">
              <a:blipFill>
                <a:blip r:embed="rId6"/>
                <a:stretch>
                  <a:fillRect/>
                </a:stretch>
              </a:blip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blipFill>
                  <a:blip r:embed="rId2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8" name="MH_Other_1"/>
          <p:cNvSpPr/>
          <p:nvPr>
            <p:custDataLst>
              <p:tags r:id="rId3"/>
            </p:custDataLst>
          </p:nvPr>
        </p:nvSpPr>
        <p:spPr>
          <a:xfrm>
            <a:off x="3398130" y="1614364"/>
            <a:ext cx="1156472" cy="1156472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dirty="0">
                <a:solidFill>
                  <a:schemeClr val="bg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en-US" altLang="zh-CN" sz="2700" dirty="0">
              <a:solidFill>
                <a:schemeClr val="bg1">
                  <a:alpha val="84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4" name="MH_Other_2"/>
          <p:cNvSpPr/>
          <p:nvPr>
            <p:custDataLst>
              <p:tags r:id="rId4"/>
            </p:custDataLst>
          </p:nvPr>
        </p:nvSpPr>
        <p:spPr>
          <a:xfrm>
            <a:off x="4642757" y="1614364"/>
            <a:ext cx="1157632" cy="1156472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dirty="0">
                <a:solidFill>
                  <a:schemeClr val="bg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endParaRPr lang="en-US" altLang="zh-CN" sz="2700" dirty="0">
              <a:solidFill>
                <a:schemeClr val="bg1">
                  <a:alpha val="84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5" name="MH_Other_3"/>
          <p:cNvSpPr/>
          <p:nvPr>
            <p:custDataLst>
              <p:tags r:id="rId5"/>
            </p:custDataLst>
          </p:nvPr>
        </p:nvSpPr>
        <p:spPr>
          <a:xfrm>
            <a:off x="4642757" y="2855512"/>
            <a:ext cx="1157632" cy="1156472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2700">
                <a:solidFill>
                  <a:schemeClr val="bg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endParaRPr lang="en-US" altLang="zh-HK" sz="2700">
              <a:solidFill>
                <a:schemeClr val="bg1">
                  <a:alpha val="84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flipH="1">
            <a:off x="3398130" y="2855512"/>
            <a:ext cx="1156472" cy="1156472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2700">
                <a:solidFill>
                  <a:schemeClr val="bg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endParaRPr lang="en-US" altLang="zh-HK" sz="2700">
              <a:solidFill>
                <a:schemeClr val="bg1">
                  <a:alpha val="84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8" name="MH_Title_1"/>
          <p:cNvSpPr/>
          <p:nvPr>
            <p:custDataLst>
              <p:tags r:id="rId7"/>
            </p:custDataLst>
          </p:nvPr>
        </p:nvSpPr>
        <p:spPr>
          <a:xfrm>
            <a:off x="3968639" y="2202959"/>
            <a:ext cx="1206350" cy="120518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tx1">
                    <a:alpha val="75000"/>
                  </a:schemeClr>
                </a:solidFill>
              </a:rPr>
              <a:t>分析</a:t>
            </a:r>
            <a:endParaRPr lang="zh-HK" altLang="en-US" sz="2400" b="1" dirty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3080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2597" y="1361494"/>
            <a:ext cx="1586814" cy="4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blipFill>
                  <a:blip r:embed="rId2"/>
                  <a:stretch>
                    <a:fillRect/>
                  </a:stretch>
                </a:blipFill>
                <a:latin typeface="+mn-lt"/>
                <a:ea typeface="+mn-ea"/>
              </a:rPr>
              <a:t>优势</a:t>
            </a:r>
            <a:endParaRPr lang="zh-CN" altLang="en-US" sz="2000" b="1" dirty="0" smtClean="0">
              <a:blipFill>
                <a:blip r:embed="rId2"/>
                <a:stretch>
                  <a:fillRect/>
                </a:stretch>
              </a:blipFill>
              <a:latin typeface="+mn-lt"/>
              <a:ea typeface="+mn-ea"/>
            </a:endParaRPr>
          </a:p>
        </p:txBody>
      </p:sp>
      <p:sp>
        <p:nvSpPr>
          <p:cNvPr id="20" name="MH_Other_5"/>
          <p:cNvSpPr/>
          <p:nvPr>
            <p:custDataLst>
              <p:tags r:id="rId9"/>
            </p:custDataLst>
          </p:nvPr>
        </p:nvSpPr>
        <p:spPr>
          <a:xfrm>
            <a:off x="1833354" y="1788356"/>
            <a:ext cx="1552015" cy="33638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58" name="MH_Text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62596" y="3596721"/>
            <a:ext cx="1641396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62597" y="3124620"/>
            <a:ext cx="1586814" cy="4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劣势</a:t>
            </a:r>
            <a:endParaRPr lang="zh-CN" altLang="en-US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23" name="MH_Other_6"/>
          <p:cNvSpPr/>
          <p:nvPr>
            <p:custDataLst>
              <p:tags r:id="rId12"/>
            </p:custDataLst>
          </p:nvPr>
        </p:nvSpPr>
        <p:spPr>
          <a:xfrm>
            <a:off x="1833354" y="3558443"/>
            <a:ext cx="1552015" cy="33638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1" name="MH_Text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40072" y="3596721"/>
            <a:ext cx="1641332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40072" y="3124620"/>
            <a:ext cx="1586814" cy="4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威胁</a:t>
            </a:r>
            <a:endParaRPr lang="zh-CN" altLang="en-US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26" name="MH_Other_7"/>
          <p:cNvSpPr/>
          <p:nvPr>
            <p:custDataLst>
              <p:tags r:id="rId15"/>
            </p:custDataLst>
          </p:nvPr>
        </p:nvSpPr>
        <p:spPr>
          <a:xfrm>
            <a:off x="5806189" y="3558443"/>
            <a:ext cx="1552015" cy="33638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4" name="MH_Text_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40072" y="1831274"/>
            <a:ext cx="1641332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MH_SubTitle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40072" y="1361494"/>
            <a:ext cx="1586814" cy="4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blipFill>
                  <a:blip r:embed="rId2"/>
                  <a:stretch>
                    <a:fillRect/>
                  </a:stretch>
                </a:blipFill>
              </a:rPr>
              <a:t>机会</a:t>
            </a:r>
            <a:endParaRPr lang="zh-CN" altLang="en-US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29" name="MH_Other_8"/>
          <p:cNvSpPr/>
          <p:nvPr>
            <p:custDataLst>
              <p:tags r:id="rId18"/>
            </p:custDataLst>
          </p:nvPr>
        </p:nvSpPr>
        <p:spPr>
          <a:xfrm>
            <a:off x="5811989" y="1788356"/>
            <a:ext cx="1552015" cy="33638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2067" name="MH_Text_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62597" y="1831274"/>
            <a:ext cx="1628573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69135" y="817880"/>
            <a:ext cx="5206365" cy="2744470"/>
            <a:chOff x="3101" y="1288"/>
            <a:chExt cx="8199" cy="4322"/>
          </a:xfrm>
        </p:grpSpPr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01" y="1592"/>
              <a:ext cx="8199" cy="401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405" y="1288"/>
              <a:ext cx="7591" cy="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0" b="1" spc="-600">
                  <a:blipFill>
                    <a:blip r:embed="rId2"/>
                    <a:stretch>
                      <a:fillRect/>
                    </a:stretch>
                  </a:blipFill>
                  <a:latin typeface="+mj-lt"/>
                  <a:ea typeface="微软雅黑" panose="020B0503020204020204" pitchFamily="34" charset="-122"/>
                </a:rPr>
                <a:t>201X</a:t>
              </a:r>
              <a:endParaRPr lang="en-US" altLang="zh-CN" sz="13000" b="1" spc="-600">
                <a:blipFill>
                  <a:blip r:embed="rId2"/>
                  <a:stretch>
                    <a:fillRect/>
                  </a:stretch>
                </a:blip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70125" y="2969895"/>
            <a:ext cx="46043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黑体" panose="02010609060101010101" pitchFamily="49" charset="-122"/>
                <a:ea typeface="黑体" panose="02010609060101010101" pitchFamily="49" charset="-122"/>
              </a:rPr>
              <a:t>再</a:t>
            </a:r>
            <a:r>
              <a:rPr lang="zh-CN" altLang="en-US" sz="6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黑体" panose="02010609060101010101" pitchFamily="49" charset="-122"/>
                <a:ea typeface="黑体" panose="02010609060101010101" pitchFamily="49" charset="-122"/>
              </a:rPr>
              <a:t>创辉煌！</a:t>
            </a:r>
            <a:endParaRPr lang="zh-CN" altLang="en-US" sz="6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blipFill>
                <a:blip r:embed="rId3"/>
                <a:stretch>
                  <a:fillRect/>
                </a:stretch>
              </a:blip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662142" y="356857"/>
            <a:ext cx="331351" cy="307190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196102" y="348492"/>
            <a:ext cx="331351" cy="33135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1730061" y="340127"/>
            <a:ext cx="352060" cy="355511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2291100" y="343712"/>
            <a:ext cx="346883" cy="345157"/>
            <a:chOff x="13529" y="6556"/>
            <a:chExt cx="402" cy="40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2845370" y="340127"/>
            <a:ext cx="352060" cy="355511"/>
            <a:chOff x="13907" y="6554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3406409" y="340127"/>
            <a:ext cx="308915" cy="355511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3911032" y="386133"/>
            <a:ext cx="352060" cy="222626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4472071" y="364326"/>
            <a:ext cx="352060" cy="285617"/>
            <a:chOff x="15023" y="6551"/>
            <a:chExt cx="408" cy="331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5033110" y="379561"/>
            <a:ext cx="352060" cy="241610"/>
            <a:chOff x="15413" y="6554"/>
            <a:chExt cx="408" cy="28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5594149" y="349090"/>
            <a:ext cx="352061" cy="329625"/>
            <a:chOff x="15803" y="6556"/>
            <a:chExt cx="408" cy="38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6155188" y="340127"/>
            <a:ext cx="222626" cy="355511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6546982" y="340127"/>
            <a:ext cx="264908" cy="355511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6994061" y="340127"/>
            <a:ext cx="352060" cy="355511"/>
            <a:chOff x="16715" y="6554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7555100" y="340127"/>
            <a:ext cx="352060" cy="355511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8116139" y="340127"/>
            <a:ext cx="352060" cy="355511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662143" y="1036365"/>
            <a:ext cx="352061" cy="338254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232450" y="1036365"/>
            <a:ext cx="352061" cy="338254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72"/>
          <p:cNvSpPr/>
          <p:nvPr/>
        </p:nvSpPr>
        <p:spPr bwMode="auto">
          <a:xfrm>
            <a:off x="1802757" y="1036365"/>
            <a:ext cx="352061" cy="338254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377"/>
          <p:cNvSpPr/>
          <p:nvPr/>
        </p:nvSpPr>
        <p:spPr bwMode="auto">
          <a:xfrm>
            <a:off x="2373064" y="1040847"/>
            <a:ext cx="352060" cy="325310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5" name="Freeform 382"/>
          <p:cNvSpPr/>
          <p:nvPr/>
        </p:nvSpPr>
        <p:spPr bwMode="auto">
          <a:xfrm>
            <a:off x="2943371" y="1040847"/>
            <a:ext cx="352060" cy="325310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3765802" y="1030391"/>
            <a:ext cx="200191" cy="355511"/>
            <a:chOff x="19937" y="6554"/>
            <a:chExt cx="232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3513678" y="1030391"/>
            <a:ext cx="108725" cy="355511"/>
            <a:chOff x="19835" y="6554"/>
            <a:chExt cx="126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4137527" y="1030391"/>
            <a:ext cx="352060" cy="355511"/>
            <a:chOff x="20147" y="6554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4707834" y="1030391"/>
            <a:ext cx="352060" cy="355511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5278141" y="1030391"/>
            <a:ext cx="352060" cy="355511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5848448" y="1030391"/>
            <a:ext cx="352060" cy="355511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6418755" y="1030391"/>
            <a:ext cx="352060" cy="355511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6989062" y="1030391"/>
            <a:ext cx="352060" cy="355511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7559370" y="1030391"/>
            <a:ext cx="352060" cy="355511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8129679" y="1030391"/>
            <a:ext cx="352060" cy="355511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662142" y="1734759"/>
            <a:ext cx="352060" cy="355511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195538" y="1734759"/>
            <a:ext cx="352060" cy="355511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1728933" y="1734759"/>
            <a:ext cx="352060" cy="355511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2262328" y="1734759"/>
            <a:ext cx="352060" cy="355511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2795724" y="1734759"/>
            <a:ext cx="352060" cy="355511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3329118" y="1734759"/>
            <a:ext cx="352060" cy="355511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3862514" y="1734759"/>
            <a:ext cx="352060" cy="355511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4395909" y="1734759"/>
            <a:ext cx="352060" cy="355511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4929305" y="1734759"/>
            <a:ext cx="352060" cy="355511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5462700" y="1727291"/>
            <a:ext cx="352061" cy="377084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5996095" y="1727291"/>
            <a:ext cx="352061" cy="377084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6529491" y="1734759"/>
            <a:ext cx="352060" cy="355511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7062885" y="1734759"/>
            <a:ext cx="352060" cy="355511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7596281" y="1734759"/>
            <a:ext cx="352060" cy="355511"/>
            <a:chOff x="483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8129679" y="1734759"/>
            <a:ext cx="352060" cy="355511"/>
            <a:chOff x="952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662142" y="2439127"/>
            <a:ext cx="352060" cy="355511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197517" y="2439127"/>
            <a:ext cx="352060" cy="355511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1732892" y="2439127"/>
            <a:ext cx="352060" cy="355511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2268267" y="2439127"/>
            <a:ext cx="352060" cy="355511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2803641" y="2439127"/>
            <a:ext cx="352060" cy="355511"/>
            <a:chOff x="3300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3339016" y="2439127"/>
            <a:ext cx="352060" cy="355511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3874391" y="2439127"/>
            <a:ext cx="352060" cy="355511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4409766" y="2439127"/>
            <a:ext cx="352060" cy="355511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4945140" y="2439127"/>
            <a:ext cx="352060" cy="355511"/>
            <a:chOff x="5179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5480515" y="2439127"/>
            <a:ext cx="352060" cy="355511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6015890" y="2439127"/>
            <a:ext cx="352060" cy="355511"/>
            <a:chOff x="6118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6551265" y="2439127"/>
            <a:ext cx="352060" cy="355511"/>
            <a:chOff x="6588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7086639" y="2439127"/>
            <a:ext cx="352060" cy="355511"/>
            <a:chOff x="7057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7622013" y="2439127"/>
            <a:ext cx="352060" cy="355511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8157394" y="2439127"/>
            <a:ext cx="308915" cy="355511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662143" y="3146122"/>
            <a:ext cx="352061" cy="307190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200592" y="3129392"/>
            <a:ext cx="308915" cy="355511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1682626" y="3146122"/>
            <a:ext cx="352061" cy="307190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2221075" y="3129392"/>
            <a:ext cx="352060" cy="355511"/>
            <a:chOff x="9767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2759524" y="3129392"/>
            <a:ext cx="352060" cy="355511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3297974" y="3129392"/>
            <a:ext cx="352060" cy="355511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648"/>
          <p:cNvSpPr/>
          <p:nvPr/>
        </p:nvSpPr>
        <p:spPr bwMode="auto">
          <a:xfrm>
            <a:off x="3836424" y="3129392"/>
            <a:ext cx="352060" cy="355511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653"/>
          <p:cNvSpPr/>
          <p:nvPr/>
        </p:nvSpPr>
        <p:spPr bwMode="auto">
          <a:xfrm>
            <a:off x="4374873" y="3221404"/>
            <a:ext cx="352059" cy="89741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4913322" y="3129392"/>
            <a:ext cx="352060" cy="355511"/>
            <a:chOff x="12115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5451771" y="3129392"/>
            <a:ext cx="352060" cy="355511"/>
            <a:chOff x="12585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5990221" y="3129392"/>
            <a:ext cx="352060" cy="355511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4" name="Freeform 676"/>
          <p:cNvSpPr/>
          <p:nvPr/>
        </p:nvSpPr>
        <p:spPr bwMode="auto">
          <a:xfrm>
            <a:off x="6528670" y="3129392"/>
            <a:ext cx="352060" cy="355511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5" name="Freeform 681"/>
          <p:cNvSpPr/>
          <p:nvPr/>
        </p:nvSpPr>
        <p:spPr bwMode="auto">
          <a:xfrm>
            <a:off x="7067120" y="3157474"/>
            <a:ext cx="352061" cy="274400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7605569" y="3155383"/>
            <a:ext cx="352060" cy="28044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8144016" y="3129392"/>
            <a:ext cx="308915" cy="355511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662142" y="3819656"/>
            <a:ext cx="331351" cy="355511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228188" y="3819656"/>
            <a:ext cx="331351" cy="355511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1794235" y="3819656"/>
            <a:ext cx="352060" cy="355511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2387361" y="3819656"/>
            <a:ext cx="352060" cy="355511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2980486" y="3819656"/>
            <a:ext cx="352060" cy="355511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3573612" y="3819656"/>
            <a:ext cx="352060" cy="355511"/>
            <a:chOff x="17637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4166738" y="3819656"/>
            <a:ext cx="352060" cy="355511"/>
            <a:chOff x="18107" y="734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4759863" y="3819656"/>
            <a:ext cx="352060" cy="355511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5352989" y="3819656"/>
            <a:ext cx="352060" cy="355511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3" name="Freeform 745"/>
          <p:cNvSpPr/>
          <p:nvPr/>
        </p:nvSpPr>
        <p:spPr bwMode="auto">
          <a:xfrm>
            <a:off x="5946115" y="3851621"/>
            <a:ext cx="222626" cy="263182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6369994" y="3851621"/>
            <a:ext cx="264908" cy="263182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6849160" y="3851621"/>
            <a:ext cx="264908" cy="26318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6" name="Freeform 760"/>
          <p:cNvSpPr/>
          <p:nvPr/>
        </p:nvSpPr>
        <p:spPr bwMode="auto">
          <a:xfrm>
            <a:off x="7328327" y="3859090"/>
            <a:ext cx="230393" cy="241610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7" name="Freeform 765"/>
          <p:cNvSpPr/>
          <p:nvPr/>
        </p:nvSpPr>
        <p:spPr bwMode="auto">
          <a:xfrm>
            <a:off x="7762362" y="3859090"/>
            <a:ext cx="230393" cy="241610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8" name="Freeform 770"/>
          <p:cNvSpPr/>
          <p:nvPr/>
        </p:nvSpPr>
        <p:spPr bwMode="auto">
          <a:xfrm>
            <a:off x="8196392" y="3851621"/>
            <a:ext cx="264908" cy="263182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9" name="Freeform 775"/>
          <p:cNvSpPr/>
          <p:nvPr/>
        </p:nvSpPr>
        <p:spPr bwMode="auto">
          <a:xfrm>
            <a:off x="662143" y="4510857"/>
            <a:ext cx="264908" cy="263183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0" name="Freeform 780"/>
          <p:cNvSpPr/>
          <p:nvPr/>
        </p:nvSpPr>
        <p:spPr bwMode="auto">
          <a:xfrm>
            <a:off x="1237638" y="4510857"/>
            <a:ext cx="156184" cy="263183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1" name="Freeform 785"/>
          <p:cNvSpPr/>
          <p:nvPr/>
        </p:nvSpPr>
        <p:spPr bwMode="auto">
          <a:xfrm>
            <a:off x="1670967" y="4510857"/>
            <a:ext cx="156184" cy="263183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104295" y="4510857"/>
            <a:ext cx="352060" cy="263183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2793750" y="4495621"/>
            <a:ext cx="373632" cy="307190"/>
            <a:chOff x="22904" y="7344"/>
            <a:chExt cx="433" cy="356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3511413" y="4495322"/>
            <a:ext cx="305464" cy="308053"/>
            <a:chOff x="23397" y="7343"/>
            <a:chExt cx="354" cy="357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4139938" y="4495322"/>
            <a:ext cx="230393" cy="308053"/>
            <a:chOff x="23807" y="7343"/>
            <a:chExt cx="267" cy="357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4670301" y="4495322"/>
            <a:ext cx="156184" cy="308053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5103630" y="4495621"/>
            <a:ext cx="331351" cy="307190"/>
            <a:chOff x="24374" y="7344"/>
            <a:chExt cx="384" cy="356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5766006" y="4495621"/>
            <a:ext cx="352061" cy="307190"/>
            <a:chOff x="24814" y="7344"/>
            <a:chExt cx="408" cy="356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6443797" y="4466389"/>
            <a:ext cx="349600" cy="318752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0" name="Freeform 11"/>
          <p:cNvSpPr/>
          <p:nvPr/>
        </p:nvSpPr>
        <p:spPr bwMode="auto">
          <a:xfrm>
            <a:off x="7067852" y="4477528"/>
            <a:ext cx="349599" cy="296474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7618425" y="4466817"/>
            <a:ext cx="349600" cy="317896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8132259" y="4449251"/>
            <a:ext cx="349600" cy="353027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028796" y="442050"/>
            <a:ext cx="352448" cy="263471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226"/>
          <p:cNvSpPr/>
          <p:nvPr/>
        </p:nvSpPr>
        <p:spPr bwMode="auto">
          <a:xfrm>
            <a:off x="460657" y="420022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231"/>
          <p:cNvSpPr/>
          <p:nvPr/>
        </p:nvSpPr>
        <p:spPr bwMode="auto">
          <a:xfrm>
            <a:off x="2108106" y="420022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" name="Freeform 236"/>
          <p:cNvSpPr/>
          <p:nvPr/>
        </p:nvSpPr>
        <p:spPr bwMode="auto">
          <a:xfrm>
            <a:off x="1594798" y="395834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" name="Freeform 241"/>
          <p:cNvSpPr/>
          <p:nvPr/>
        </p:nvSpPr>
        <p:spPr bwMode="auto">
          <a:xfrm>
            <a:off x="2674108" y="395834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246"/>
          <p:cNvSpPr/>
          <p:nvPr/>
        </p:nvSpPr>
        <p:spPr bwMode="auto">
          <a:xfrm>
            <a:off x="3185281" y="395834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251"/>
          <p:cNvSpPr/>
          <p:nvPr/>
        </p:nvSpPr>
        <p:spPr bwMode="auto">
          <a:xfrm>
            <a:off x="3696453" y="395834"/>
            <a:ext cx="299753" cy="355902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4211547" y="395834"/>
            <a:ext cx="396504" cy="355902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261"/>
          <p:cNvSpPr/>
          <p:nvPr/>
        </p:nvSpPr>
        <p:spPr bwMode="auto">
          <a:xfrm>
            <a:off x="4825528" y="408792"/>
            <a:ext cx="352448" cy="329987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6009432" y="408792"/>
            <a:ext cx="352448" cy="329987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5395451" y="395834"/>
            <a:ext cx="396504" cy="355902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6579356" y="395834"/>
            <a:ext cx="396504" cy="355902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7716566" y="395834"/>
            <a:ext cx="396504" cy="355902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8330546" y="395834"/>
            <a:ext cx="352448" cy="355902"/>
            <a:chOff x="11314" y="9398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7191585" y="430819"/>
            <a:ext cx="309255" cy="28593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037996" y="1061390"/>
            <a:ext cx="396504" cy="355902"/>
            <a:chOff x="11542" y="9369"/>
            <a:chExt cx="459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460165" y="1061390"/>
            <a:ext cx="352448" cy="355902"/>
            <a:chOff x="11400" y="9906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1659883" y="1061390"/>
            <a:ext cx="352448" cy="355902"/>
            <a:chOff x="11910" y="9194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232392" y="1073484"/>
            <a:ext cx="265200" cy="331715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3293697" y="1118404"/>
            <a:ext cx="352448" cy="241875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2717652" y="1118404"/>
            <a:ext cx="352448" cy="241875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4425358" y="1061389"/>
            <a:ext cx="309257" cy="355904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4954780" y="1073485"/>
            <a:ext cx="310983" cy="331713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6063410" y="1072620"/>
            <a:ext cx="344673" cy="333443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3869041" y="1067868"/>
            <a:ext cx="335171" cy="342945"/>
            <a:chOff x="12707" y="10525"/>
            <a:chExt cx="388" cy="397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7754506" y="1063982"/>
            <a:ext cx="352448" cy="350718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6631366" y="1061390"/>
            <a:ext cx="352448" cy="355902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5487679" y="1082554"/>
            <a:ext cx="352448" cy="313574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7206326" y="1069598"/>
            <a:ext cx="325668" cy="339489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8330546" y="1061390"/>
            <a:ext cx="352448" cy="355902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386"/>
          <p:cNvSpPr/>
          <p:nvPr/>
        </p:nvSpPr>
        <p:spPr bwMode="auto">
          <a:xfrm>
            <a:off x="461932" y="1736450"/>
            <a:ext cx="352448" cy="336897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035583" y="1726947"/>
            <a:ext cx="352448" cy="355902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396"/>
          <p:cNvSpPr/>
          <p:nvPr/>
        </p:nvSpPr>
        <p:spPr bwMode="auto">
          <a:xfrm>
            <a:off x="1609234" y="1726947"/>
            <a:ext cx="352448" cy="355902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182885" y="1726947"/>
            <a:ext cx="352448" cy="355902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2756536" y="1726947"/>
            <a:ext cx="352448" cy="355902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3330187" y="1726947"/>
            <a:ext cx="352448" cy="355902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3903837" y="1726947"/>
            <a:ext cx="352448" cy="355902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4477488" y="1726947"/>
            <a:ext cx="352448" cy="355902"/>
            <a:chOff x="3853" y="5819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5051139" y="1726947"/>
            <a:ext cx="352448" cy="355902"/>
            <a:chOff x="4322" y="5819"/>
            <a:chExt cx="40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5624789" y="1726947"/>
            <a:ext cx="352448" cy="355902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6198440" y="1726947"/>
            <a:ext cx="352448" cy="355902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6772091" y="1726947"/>
            <a:ext cx="352448" cy="355902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7345742" y="1726947"/>
            <a:ext cx="352448" cy="355902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7914139" y="1739041"/>
            <a:ext cx="222872" cy="331715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4" name="Freeform 462"/>
          <p:cNvSpPr/>
          <p:nvPr/>
        </p:nvSpPr>
        <p:spPr bwMode="auto">
          <a:xfrm>
            <a:off x="8352119" y="1739041"/>
            <a:ext cx="331716" cy="331715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5" name="Freeform 467"/>
          <p:cNvSpPr/>
          <p:nvPr/>
        </p:nvSpPr>
        <p:spPr bwMode="auto">
          <a:xfrm>
            <a:off x="465999" y="2392504"/>
            <a:ext cx="352448" cy="355902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040626" y="2416692"/>
            <a:ext cx="352448" cy="307527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1613502" y="2392503"/>
            <a:ext cx="309257" cy="355904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142802" y="2392503"/>
            <a:ext cx="342945" cy="355904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2707542" y="2392504"/>
            <a:ext cx="352448" cy="355902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21"/>
          <p:cNvSpPr/>
          <p:nvPr/>
        </p:nvSpPr>
        <p:spPr bwMode="auto">
          <a:xfrm>
            <a:off x="3282169" y="2405462"/>
            <a:ext cx="352448" cy="329987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3856796" y="2392504"/>
            <a:ext cx="352448" cy="355902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4431424" y="2404597"/>
            <a:ext cx="352448" cy="331715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3" name="Freeform 36"/>
          <p:cNvSpPr/>
          <p:nvPr/>
        </p:nvSpPr>
        <p:spPr bwMode="auto">
          <a:xfrm>
            <a:off x="5006050" y="2397686"/>
            <a:ext cx="352448" cy="345537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5579102" y="2392504"/>
            <a:ext cx="313574" cy="355902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6113281" y="2392504"/>
            <a:ext cx="352448" cy="355902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6687907" y="2427490"/>
            <a:ext cx="352448" cy="28593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7260784" y="2416258"/>
            <a:ext cx="309257" cy="308393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7790469" y="2416692"/>
            <a:ext cx="352448" cy="307527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8363347" y="2396390"/>
            <a:ext cx="309257" cy="348129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550404" y="3058059"/>
            <a:ext cx="222872" cy="355904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005143" y="3081815"/>
            <a:ext cx="265200" cy="308391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1507464" y="3070153"/>
            <a:ext cx="352448" cy="331715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098468" y="3058060"/>
            <a:ext cx="300617" cy="355902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4" name="Freeform 91"/>
          <p:cNvSpPr/>
          <p:nvPr/>
        </p:nvSpPr>
        <p:spPr bwMode="auto">
          <a:xfrm>
            <a:off x="2637605" y="3058492"/>
            <a:ext cx="351584" cy="355038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5" name="Freeform 96"/>
          <p:cNvSpPr/>
          <p:nvPr/>
        </p:nvSpPr>
        <p:spPr bwMode="auto">
          <a:xfrm>
            <a:off x="3229812" y="3058060"/>
            <a:ext cx="352448" cy="355902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3822916" y="3070153"/>
            <a:ext cx="352448" cy="331715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4416021" y="3058060"/>
            <a:ext cx="352448" cy="355902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Freeform 111"/>
          <p:cNvSpPr/>
          <p:nvPr/>
        </p:nvSpPr>
        <p:spPr bwMode="auto">
          <a:xfrm>
            <a:off x="5007305" y="3058060"/>
            <a:ext cx="307527" cy="355902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9" name="Freeform 116"/>
          <p:cNvSpPr/>
          <p:nvPr/>
        </p:nvSpPr>
        <p:spPr bwMode="auto">
          <a:xfrm>
            <a:off x="5553668" y="3058060"/>
            <a:ext cx="352448" cy="355902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6145827" y="3058059"/>
            <a:ext cx="329124" cy="355904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6712912" y="3058059"/>
            <a:ext cx="309257" cy="355904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7258447" y="3058060"/>
            <a:ext cx="287660" cy="355902"/>
            <a:chOff x="1571" y="6554"/>
            <a:chExt cx="333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7782387" y="3058059"/>
            <a:ext cx="309257" cy="355904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8330545" y="3093046"/>
            <a:ext cx="352448" cy="28593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7" name="Freeform 147"/>
          <p:cNvSpPr/>
          <p:nvPr/>
        </p:nvSpPr>
        <p:spPr bwMode="auto">
          <a:xfrm>
            <a:off x="485615" y="3723617"/>
            <a:ext cx="352448" cy="355902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064445" y="3758603"/>
            <a:ext cx="352448" cy="28593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1643275" y="3723617"/>
            <a:ext cx="352448" cy="355902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220563" y="3724049"/>
            <a:ext cx="314438" cy="355037"/>
            <a:chOff x="3779" y="6555"/>
            <a:chExt cx="364" cy="411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2759843" y="3723617"/>
            <a:ext cx="352448" cy="355902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3336992" y="3723617"/>
            <a:ext cx="310983" cy="355902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5" name="Freeform 178"/>
          <p:cNvSpPr/>
          <p:nvPr/>
        </p:nvSpPr>
        <p:spPr bwMode="auto">
          <a:xfrm>
            <a:off x="3872677" y="3723617"/>
            <a:ext cx="352448" cy="355902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4449755" y="3723616"/>
            <a:ext cx="309257" cy="355904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4982802" y="3736575"/>
            <a:ext cx="331716" cy="329987"/>
            <a:chOff x="5573" y="6548"/>
            <a:chExt cx="384" cy="38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5538308" y="3723616"/>
            <a:ext cx="309257" cy="355904"/>
            <a:chOff x="5933" y="6554"/>
            <a:chExt cx="358" cy="412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6071355" y="3723616"/>
            <a:ext cx="331716" cy="355904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6628612" y="3723617"/>
            <a:ext cx="352448" cy="355902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7207441" y="3723617"/>
            <a:ext cx="352448" cy="355902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7786271" y="3735710"/>
            <a:ext cx="352448" cy="331715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8363348" y="3780630"/>
            <a:ext cx="309255" cy="241875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508647" y="4427042"/>
            <a:ext cx="475112" cy="241875"/>
            <a:chOff x="8135" y="6554"/>
            <a:chExt cx="550" cy="28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156652" y="4427042"/>
            <a:ext cx="475112" cy="241875"/>
            <a:chOff x="8663" y="6554"/>
            <a:chExt cx="550" cy="28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1804657" y="4427042"/>
            <a:ext cx="475112" cy="241875"/>
            <a:chOff x="9191" y="6554"/>
            <a:chExt cx="550" cy="28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2447689" y="4448638"/>
            <a:ext cx="352448" cy="198683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2963086" y="4408037"/>
            <a:ext cx="352448" cy="279884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3478480" y="4405015"/>
            <a:ext cx="352448" cy="28593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3993875" y="4436544"/>
            <a:ext cx="352448" cy="22287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4509270" y="4394216"/>
            <a:ext cx="352448" cy="307527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5024665" y="4387736"/>
            <a:ext cx="352448" cy="320486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5539219" y="4394216"/>
            <a:ext cx="331716" cy="307527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6" name="Freeform 226"/>
          <p:cNvSpPr/>
          <p:nvPr/>
        </p:nvSpPr>
        <p:spPr bwMode="auto">
          <a:xfrm>
            <a:off x="6071969" y="4415953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7" name="Freeform 231"/>
          <p:cNvSpPr/>
          <p:nvPr/>
        </p:nvSpPr>
        <p:spPr bwMode="auto">
          <a:xfrm>
            <a:off x="7216630" y="4415953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8" name="Freeform 236"/>
          <p:cNvSpPr/>
          <p:nvPr/>
        </p:nvSpPr>
        <p:spPr bwMode="auto">
          <a:xfrm>
            <a:off x="6678829" y="4391765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9" name="Freeform 241"/>
          <p:cNvSpPr/>
          <p:nvPr/>
        </p:nvSpPr>
        <p:spPr bwMode="auto">
          <a:xfrm>
            <a:off x="7819373" y="4391765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0" name="Freeform 246"/>
          <p:cNvSpPr/>
          <p:nvPr/>
        </p:nvSpPr>
        <p:spPr bwMode="auto">
          <a:xfrm>
            <a:off x="8330545" y="4391765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285591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63341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19872" y="2216460"/>
            <a:ext cx="5472608" cy="74302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blipFill>
                  <a:blip r:embed="rId1"/>
                  <a:stretch>
                    <a:fillRect/>
                  </a:stretch>
                </a:blipFill>
              </a:rPr>
              <a:t>月度工作</a:t>
            </a:r>
            <a:r>
              <a:rPr lang="zh-CN" altLang="en-US" sz="3200" dirty="0">
                <a:blipFill>
                  <a:blip r:embed="rId1"/>
                  <a:stretch>
                    <a:fillRect/>
                  </a:stretch>
                </a:blipFill>
              </a:rPr>
              <a:t>概况</a:t>
            </a:r>
            <a:endParaRPr lang="zh-CN" altLang="en-US" sz="32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419872" y="2931790"/>
            <a:ext cx="5472608" cy="36004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tint val="75000"/>
                    <a:alpha val="78000"/>
                  </a:schemeClr>
                </a:solidFill>
              </a:rPr>
              <a:t>请在</a:t>
            </a:r>
            <a:r>
              <a:rPr lang="zh-CN" altLang="en-US" dirty="0" smtClean="0">
                <a:solidFill>
                  <a:schemeClr val="tx1">
                    <a:tint val="75000"/>
                    <a:alpha val="78000"/>
                  </a:schemeClr>
                </a:solidFill>
              </a:rPr>
              <a:t>此处输入您的副标题，建议用微软雅黑</a:t>
            </a:r>
            <a:endParaRPr lang="zh-CN" altLang="en-US" dirty="0" smtClean="0">
              <a:solidFill>
                <a:schemeClr val="tx1">
                  <a:tint val="75000"/>
                  <a:alpha val="78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47664" y="1923678"/>
            <a:ext cx="1296144" cy="12961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  <a:endParaRPr lang="en-US" altLang="zh-CN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18792" y="1707654"/>
            <a:ext cx="576064" cy="57606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23840" y="2407788"/>
            <a:ext cx="180000" cy="1800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blipFill>
                  <a:blip r:embed="rId1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 bwMode="auto">
          <a:xfrm>
            <a:off x="2387292" y="1426908"/>
            <a:ext cx="1629027" cy="1389072"/>
          </a:xfrm>
          <a:custGeom>
            <a:avLst/>
            <a:gdLst>
              <a:gd name="T0" fmla="*/ 1322 w 1428"/>
              <a:gd name="T1" fmla="*/ 106 h 1218"/>
              <a:gd name="T2" fmla="*/ 1262 w 1428"/>
              <a:gd name="T3" fmla="*/ 116 h 1218"/>
              <a:gd name="T4" fmla="*/ 1216 w 1428"/>
              <a:gd name="T5" fmla="*/ 60 h 1218"/>
              <a:gd name="T6" fmla="*/ 1168 w 1428"/>
              <a:gd name="T7" fmla="*/ 58 h 1218"/>
              <a:gd name="T8" fmla="*/ 1136 w 1428"/>
              <a:gd name="T9" fmla="*/ 8 h 1218"/>
              <a:gd name="T10" fmla="*/ 1142 w 1428"/>
              <a:gd name="T11" fmla="*/ 44 h 1218"/>
              <a:gd name="T12" fmla="*/ 1118 w 1428"/>
              <a:gd name="T13" fmla="*/ 154 h 1218"/>
              <a:gd name="T14" fmla="*/ 1106 w 1428"/>
              <a:gd name="T15" fmla="*/ 244 h 1218"/>
              <a:gd name="T16" fmla="*/ 1014 w 1428"/>
              <a:gd name="T17" fmla="*/ 280 h 1218"/>
              <a:gd name="T18" fmla="*/ 974 w 1428"/>
              <a:gd name="T19" fmla="*/ 430 h 1218"/>
              <a:gd name="T20" fmla="*/ 1106 w 1428"/>
              <a:gd name="T21" fmla="*/ 400 h 1218"/>
              <a:gd name="T22" fmla="*/ 1192 w 1428"/>
              <a:gd name="T23" fmla="*/ 480 h 1218"/>
              <a:gd name="T24" fmla="*/ 1084 w 1428"/>
              <a:gd name="T25" fmla="*/ 512 h 1218"/>
              <a:gd name="T26" fmla="*/ 996 w 1428"/>
              <a:gd name="T27" fmla="*/ 606 h 1218"/>
              <a:gd name="T28" fmla="*/ 910 w 1428"/>
              <a:gd name="T29" fmla="*/ 664 h 1218"/>
              <a:gd name="T30" fmla="*/ 790 w 1428"/>
              <a:gd name="T31" fmla="*/ 662 h 1218"/>
              <a:gd name="T32" fmla="*/ 794 w 1428"/>
              <a:gd name="T33" fmla="*/ 748 h 1218"/>
              <a:gd name="T34" fmla="*/ 750 w 1428"/>
              <a:gd name="T35" fmla="*/ 786 h 1218"/>
              <a:gd name="T36" fmla="*/ 688 w 1428"/>
              <a:gd name="T37" fmla="*/ 864 h 1218"/>
              <a:gd name="T38" fmla="*/ 450 w 1428"/>
              <a:gd name="T39" fmla="*/ 914 h 1218"/>
              <a:gd name="T40" fmla="*/ 350 w 1428"/>
              <a:gd name="T41" fmla="*/ 922 h 1218"/>
              <a:gd name="T42" fmla="*/ 214 w 1428"/>
              <a:gd name="T43" fmla="*/ 856 h 1218"/>
              <a:gd name="T44" fmla="*/ 0 w 1428"/>
              <a:gd name="T45" fmla="*/ 844 h 1218"/>
              <a:gd name="T46" fmla="*/ 24 w 1428"/>
              <a:gd name="T47" fmla="*/ 908 h 1218"/>
              <a:gd name="T48" fmla="*/ 54 w 1428"/>
              <a:gd name="T49" fmla="*/ 994 h 1218"/>
              <a:gd name="T50" fmla="*/ 150 w 1428"/>
              <a:gd name="T51" fmla="*/ 984 h 1218"/>
              <a:gd name="T52" fmla="*/ 148 w 1428"/>
              <a:gd name="T53" fmla="*/ 1052 h 1218"/>
              <a:gd name="T54" fmla="*/ 192 w 1428"/>
              <a:gd name="T55" fmla="*/ 1092 h 1218"/>
              <a:gd name="T56" fmla="*/ 250 w 1428"/>
              <a:gd name="T57" fmla="*/ 1124 h 1218"/>
              <a:gd name="T58" fmla="*/ 334 w 1428"/>
              <a:gd name="T59" fmla="*/ 1080 h 1218"/>
              <a:gd name="T60" fmla="*/ 378 w 1428"/>
              <a:gd name="T61" fmla="*/ 1084 h 1218"/>
              <a:gd name="T62" fmla="*/ 366 w 1428"/>
              <a:gd name="T63" fmla="*/ 1142 h 1218"/>
              <a:gd name="T64" fmla="*/ 418 w 1428"/>
              <a:gd name="T65" fmla="*/ 1210 h 1218"/>
              <a:gd name="T66" fmla="*/ 458 w 1428"/>
              <a:gd name="T67" fmla="*/ 1148 h 1218"/>
              <a:gd name="T68" fmla="*/ 536 w 1428"/>
              <a:gd name="T69" fmla="*/ 1102 h 1218"/>
              <a:gd name="T70" fmla="*/ 552 w 1428"/>
              <a:gd name="T71" fmla="*/ 1180 h 1218"/>
              <a:gd name="T72" fmla="*/ 638 w 1428"/>
              <a:gd name="T73" fmla="*/ 1204 h 1218"/>
              <a:gd name="T74" fmla="*/ 712 w 1428"/>
              <a:gd name="T75" fmla="*/ 1098 h 1218"/>
              <a:gd name="T76" fmla="*/ 754 w 1428"/>
              <a:gd name="T77" fmla="*/ 1066 h 1218"/>
              <a:gd name="T78" fmla="*/ 826 w 1428"/>
              <a:gd name="T79" fmla="*/ 1016 h 1218"/>
              <a:gd name="T80" fmla="*/ 876 w 1428"/>
              <a:gd name="T81" fmla="*/ 986 h 1218"/>
              <a:gd name="T82" fmla="*/ 914 w 1428"/>
              <a:gd name="T83" fmla="*/ 940 h 1218"/>
              <a:gd name="T84" fmla="*/ 958 w 1428"/>
              <a:gd name="T85" fmla="*/ 840 h 1218"/>
              <a:gd name="T86" fmla="*/ 990 w 1428"/>
              <a:gd name="T87" fmla="*/ 896 h 1218"/>
              <a:gd name="T88" fmla="*/ 1068 w 1428"/>
              <a:gd name="T89" fmla="*/ 848 h 1218"/>
              <a:gd name="T90" fmla="*/ 1124 w 1428"/>
              <a:gd name="T91" fmla="*/ 796 h 1218"/>
              <a:gd name="T92" fmla="*/ 1162 w 1428"/>
              <a:gd name="T93" fmla="*/ 834 h 1218"/>
              <a:gd name="T94" fmla="*/ 1208 w 1428"/>
              <a:gd name="T95" fmla="*/ 892 h 1218"/>
              <a:gd name="T96" fmla="*/ 1266 w 1428"/>
              <a:gd name="T97" fmla="*/ 832 h 1218"/>
              <a:gd name="T98" fmla="*/ 1356 w 1428"/>
              <a:gd name="T99" fmla="*/ 756 h 1218"/>
              <a:gd name="T100" fmla="*/ 1396 w 1428"/>
              <a:gd name="T101" fmla="*/ 700 h 1218"/>
              <a:gd name="T102" fmla="*/ 1362 w 1428"/>
              <a:gd name="T103" fmla="*/ 636 h 1218"/>
              <a:gd name="T104" fmla="*/ 1314 w 1428"/>
              <a:gd name="T105" fmla="*/ 588 h 1218"/>
              <a:gd name="T106" fmla="*/ 1290 w 1428"/>
              <a:gd name="T107" fmla="*/ 508 h 1218"/>
              <a:gd name="T108" fmla="*/ 1344 w 1428"/>
              <a:gd name="T109" fmla="*/ 464 h 1218"/>
              <a:gd name="T110" fmla="*/ 1314 w 1428"/>
              <a:gd name="T111" fmla="*/ 378 h 1218"/>
              <a:gd name="T112" fmla="*/ 1358 w 1428"/>
              <a:gd name="T113" fmla="*/ 320 h 1218"/>
              <a:gd name="T114" fmla="*/ 1388 w 1428"/>
              <a:gd name="T115" fmla="*/ 260 h 1218"/>
              <a:gd name="T116" fmla="*/ 1402 w 1428"/>
              <a:gd name="T117" fmla="*/ 16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28" h="1218">
                <a:moveTo>
                  <a:pt x="1398" y="128"/>
                </a:moveTo>
                <a:lnTo>
                  <a:pt x="1394" y="112"/>
                </a:lnTo>
                <a:lnTo>
                  <a:pt x="1378" y="86"/>
                </a:lnTo>
                <a:lnTo>
                  <a:pt x="1366" y="80"/>
                </a:lnTo>
                <a:lnTo>
                  <a:pt x="1354" y="86"/>
                </a:lnTo>
                <a:lnTo>
                  <a:pt x="1348" y="100"/>
                </a:lnTo>
                <a:lnTo>
                  <a:pt x="1346" y="102"/>
                </a:lnTo>
                <a:lnTo>
                  <a:pt x="1346" y="102"/>
                </a:lnTo>
                <a:lnTo>
                  <a:pt x="1344" y="102"/>
                </a:lnTo>
                <a:lnTo>
                  <a:pt x="1322" y="106"/>
                </a:lnTo>
                <a:lnTo>
                  <a:pt x="1322" y="106"/>
                </a:lnTo>
                <a:lnTo>
                  <a:pt x="1318" y="108"/>
                </a:lnTo>
                <a:lnTo>
                  <a:pt x="1316" y="112"/>
                </a:lnTo>
                <a:lnTo>
                  <a:pt x="1310" y="116"/>
                </a:lnTo>
                <a:lnTo>
                  <a:pt x="1298" y="126"/>
                </a:lnTo>
                <a:lnTo>
                  <a:pt x="1296" y="128"/>
                </a:lnTo>
                <a:lnTo>
                  <a:pt x="1286" y="130"/>
                </a:lnTo>
                <a:lnTo>
                  <a:pt x="1286" y="130"/>
                </a:lnTo>
                <a:lnTo>
                  <a:pt x="1276" y="126"/>
                </a:lnTo>
                <a:lnTo>
                  <a:pt x="1264" y="118"/>
                </a:lnTo>
                <a:lnTo>
                  <a:pt x="1262" y="116"/>
                </a:lnTo>
                <a:lnTo>
                  <a:pt x="1262" y="116"/>
                </a:lnTo>
                <a:lnTo>
                  <a:pt x="1244" y="96"/>
                </a:lnTo>
                <a:lnTo>
                  <a:pt x="1240" y="90"/>
                </a:lnTo>
                <a:lnTo>
                  <a:pt x="1238" y="84"/>
                </a:lnTo>
                <a:lnTo>
                  <a:pt x="1238" y="62"/>
                </a:lnTo>
                <a:lnTo>
                  <a:pt x="1238" y="62"/>
                </a:lnTo>
                <a:lnTo>
                  <a:pt x="1238" y="60"/>
                </a:lnTo>
                <a:lnTo>
                  <a:pt x="1242" y="56"/>
                </a:lnTo>
                <a:lnTo>
                  <a:pt x="1218" y="48"/>
                </a:lnTo>
                <a:lnTo>
                  <a:pt x="1218" y="56"/>
                </a:lnTo>
                <a:lnTo>
                  <a:pt x="1218" y="56"/>
                </a:lnTo>
                <a:lnTo>
                  <a:pt x="1216" y="60"/>
                </a:lnTo>
                <a:lnTo>
                  <a:pt x="1210" y="64"/>
                </a:lnTo>
                <a:lnTo>
                  <a:pt x="1202" y="68"/>
                </a:lnTo>
                <a:lnTo>
                  <a:pt x="1200" y="68"/>
                </a:lnTo>
                <a:lnTo>
                  <a:pt x="1200" y="66"/>
                </a:lnTo>
                <a:lnTo>
                  <a:pt x="1188" y="64"/>
                </a:lnTo>
                <a:lnTo>
                  <a:pt x="1190" y="72"/>
                </a:lnTo>
                <a:lnTo>
                  <a:pt x="1170" y="60"/>
                </a:lnTo>
                <a:lnTo>
                  <a:pt x="1168" y="60"/>
                </a:lnTo>
                <a:lnTo>
                  <a:pt x="1168" y="58"/>
                </a:lnTo>
                <a:lnTo>
                  <a:pt x="1168" y="58"/>
                </a:lnTo>
                <a:lnTo>
                  <a:pt x="1168" y="58"/>
                </a:lnTo>
                <a:lnTo>
                  <a:pt x="1164" y="46"/>
                </a:lnTo>
                <a:lnTo>
                  <a:pt x="1162" y="32"/>
                </a:lnTo>
                <a:lnTo>
                  <a:pt x="1162" y="32"/>
                </a:lnTo>
                <a:lnTo>
                  <a:pt x="1164" y="22"/>
                </a:lnTo>
                <a:lnTo>
                  <a:pt x="1166" y="16"/>
                </a:lnTo>
                <a:lnTo>
                  <a:pt x="1172" y="6"/>
                </a:lnTo>
                <a:lnTo>
                  <a:pt x="1170" y="0"/>
                </a:lnTo>
                <a:lnTo>
                  <a:pt x="1150" y="2"/>
                </a:lnTo>
                <a:lnTo>
                  <a:pt x="1150" y="2"/>
                </a:lnTo>
                <a:lnTo>
                  <a:pt x="1142" y="4"/>
                </a:lnTo>
                <a:lnTo>
                  <a:pt x="1136" y="8"/>
                </a:lnTo>
                <a:lnTo>
                  <a:pt x="1132" y="14"/>
                </a:lnTo>
                <a:lnTo>
                  <a:pt x="1128" y="22"/>
                </a:lnTo>
                <a:lnTo>
                  <a:pt x="1128" y="22"/>
                </a:lnTo>
                <a:lnTo>
                  <a:pt x="1128" y="22"/>
                </a:lnTo>
                <a:lnTo>
                  <a:pt x="1116" y="40"/>
                </a:lnTo>
                <a:lnTo>
                  <a:pt x="1128" y="40"/>
                </a:lnTo>
                <a:lnTo>
                  <a:pt x="1128" y="40"/>
                </a:lnTo>
                <a:lnTo>
                  <a:pt x="1130" y="40"/>
                </a:lnTo>
                <a:lnTo>
                  <a:pt x="1130" y="40"/>
                </a:lnTo>
                <a:lnTo>
                  <a:pt x="1140" y="44"/>
                </a:lnTo>
                <a:lnTo>
                  <a:pt x="1142" y="44"/>
                </a:lnTo>
                <a:lnTo>
                  <a:pt x="1142" y="46"/>
                </a:lnTo>
                <a:lnTo>
                  <a:pt x="1142" y="48"/>
                </a:lnTo>
                <a:lnTo>
                  <a:pt x="1144" y="64"/>
                </a:lnTo>
                <a:lnTo>
                  <a:pt x="1150" y="80"/>
                </a:lnTo>
                <a:lnTo>
                  <a:pt x="1150" y="82"/>
                </a:lnTo>
                <a:lnTo>
                  <a:pt x="1150" y="82"/>
                </a:lnTo>
                <a:lnTo>
                  <a:pt x="1150" y="84"/>
                </a:lnTo>
                <a:lnTo>
                  <a:pt x="1122" y="136"/>
                </a:lnTo>
                <a:lnTo>
                  <a:pt x="1122" y="136"/>
                </a:lnTo>
                <a:lnTo>
                  <a:pt x="1120" y="142"/>
                </a:lnTo>
                <a:lnTo>
                  <a:pt x="1118" y="154"/>
                </a:lnTo>
                <a:lnTo>
                  <a:pt x="1114" y="190"/>
                </a:lnTo>
                <a:lnTo>
                  <a:pt x="1114" y="192"/>
                </a:lnTo>
                <a:lnTo>
                  <a:pt x="1104" y="212"/>
                </a:lnTo>
                <a:lnTo>
                  <a:pt x="1110" y="220"/>
                </a:lnTo>
                <a:lnTo>
                  <a:pt x="1110" y="222"/>
                </a:lnTo>
                <a:lnTo>
                  <a:pt x="1110" y="222"/>
                </a:lnTo>
                <a:lnTo>
                  <a:pt x="1110" y="236"/>
                </a:lnTo>
                <a:lnTo>
                  <a:pt x="1110" y="242"/>
                </a:lnTo>
                <a:lnTo>
                  <a:pt x="1108" y="244"/>
                </a:lnTo>
                <a:lnTo>
                  <a:pt x="1106" y="244"/>
                </a:lnTo>
                <a:lnTo>
                  <a:pt x="1106" y="244"/>
                </a:lnTo>
                <a:lnTo>
                  <a:pt x="1098" y="250"/>
                </a:lnTo>
                <a:lnTo>
                  <a:pt x="1088" y="262"/>
                </a:lnTo>
                <a:lnTo>
                  <a:pt x="1052" y="302"/>
                </a:lnTo>
                <a:lnTo>
                  <a:pt x="1050" y="304"/>
                </a:lnTo>
                <a:lnTo>
                  <a:pt x="1048" y="304"/>
                </a:lnTo>
                <a:lnTo>
                  <a:pt x="1046" y="302"/>
                </a:lnTo>
                <a:lnTo>
                  <a:pt x="1046" y="302"/>
                </a:lnTo>
                <a:lnTo>
                  <a:pt x="1030" y="292"/>
                </a:lnTo>
                <a:lnTo>
                  <a:pt x="1020" y="282"/>
                </a:lnTo>
                <a:lnTo>
                  <a:pt x="1020" y="282"/>
                </a:lnTo>
                <a:lnTo>
                  <a:pt x="1014" y="280"/>
                </a:lnTo>
                <a:lnTo>
                  <a:pt x="1008" y="278"/>
                </a:lnTo>
                <a:lnTo>
                  <a:pt x="982" y="276"/>
                </a:lnTo>
                <a:lnTo>
                  <a:pt x="982" y="314"/>
                </a:lnTo>
                <a:lnTo>
                  <a:pt x="982" y="314"/>
                </a:lnTo>
                <a:lnTo>
                  <a:pt x="966" y="384"/>
                </a:lnTo>
                <a:lnTo>
                  <a:pt x="966" y="384"/>
                </a:lnTo>
                <a:lnTo>
                  <a:pt x="964" y="392"/>
                </a:lnTo>
                <a:lnTo>
                  <a:pt x="964" y="402"/>
                </a:lnTo>
                <a:lnTo>
                  <a:pt x="962" y="432"/>
                </a:lnTo>
                <a:lnTo>
                  <a:pt x="968" y="440"/>
                </a:lnTo>
                <a:lnTo>
                  <a:pt x="974" y="430"/>
                </a:lnTo>
                <a:lnTo>
                  <a:pt x="974" y="430"/>
                </a:lnTo>
                <a:lnTo>
                  <a:pt x="974" y="428"/>
                </a:lnTo>
                <a:lnTo>
                  <a:pt x="994" y="420"/>
                </a:lnTo>
                <a:lnTo>
                  <a:pt x="1044" y="428"/>
                </a:lnTo>
                <a:lnTo>
                  <a:pt x="1050" y="420"/>
                </a:lnTo>
                <a:lnTo>
                  <a:pt x="1058" y="408"/>
                </a:lnTo>
                <a:lnTo>
                  <a:pt x="1058" y="408"/>
                </a:lnTo>
                <a:lnTo>
                  <a:pt x="1058" y="408"/>
                </a:lnTo>
                <a:lnTo>
                  <a:pt x="1060" y="406"/>
                </a:lnTo>
                <a:lnTo>
                  <a:pt x="1080" y="402"/>
                </a:lnTo>
                <a:lnTo>
                  <a:pt x="1106" y="400"/>
                </a:lnTo>
                <a:lnTo>
                  <a:pt x="1106" y="400"/>
                </a:lnTo>
                <a:lnTo>
                  <a:pt x="1112" y="404"/>
                </a:lnTo>
                <a:lnTo>
                  <a:pt x="1120" y="410"/>
                </a:lnTo>
                <a:lnTo>
                  <a:pt x="1136" y="428"/>
                </a:lnTo>
                <a:lnTo>
                  <a:pt x="1136" y="428"/>
                </a:lnTo>
                <a:lnTo>
                  <a:pt x="1158" y="440"/>
                </a:lnTo>
                <a:lnTo>
                  <a:pt x="1174" y="452"/>
                </a:lnTo>
                <a:lnTo>
                  <a:pt x="1184" y="462"/>
                </a:lnTo>
                <a:lnTo>
                  <a:pt x="1190" y="472"/>
                </a:lnTo>
                <a:lnTo>
                  <a:pt x="1190" y="472"/>
                </a:lnTo>
                <a:lnTo>
                  <a:pt x="1192" y="480"/>
                </a:lnTo>
                <a:lnTo>
                  <a:pt x="1190" y="488"/>
                </a:lnTo>
                <a:lnTo>
                  <a:pt x="1190" y="488"/>
                </a:lnTo>
                <a:lnTo>
                  <a:pt x="1186" y="492"/>
                </a:lnTo>
                <a:lnTo>
                  <a:pt x="1184" y="496"/>
                </a:lnTo>
                <a:lnTo>
                  <a:pt x="1174" y="498"/>
                </a:lnTo>
                <a:lnTo>
                  <a:pt x="1172" y="498"/>
                </a:lnTo>
                <a:lnTo>
                  <a:pt x="1172" y="498"/>
                </a:lnTo>
                <a:lnTo>
                  <a:pt x="1126" y="498"/>
                </a:lnTo>
                <a:lnTo>
                  <a:pt x="1112" y="498"/>
                </a:lnTo>
                <a:lnTo>
                  <a:pt x="1102" y="500"/>
                </a:lnTo>
                <a:lnTo>
                  <a:pt x="1084" y="512"/>
                </a:lnTo>
                <a:lnTo>
                  <a:pt x="1084" y="512"/>
                </a:lnTo>
                <a:lnTo>
                  <a:pt x="1054" y="532"/>
                </a:lnTo>
                <a:lnTo>
                  <a:pt x="1042" y="536"/>
                </a:lnTo>
                <a:lnTo>
                  <a:pt x="1034" y="538"/>
                </a:lnTo>
                <a:lnTo>
                  <a:pt x="1018" y="540"/>
                </a:lnTo>
                <a:lnTo>
                  <a:pt x="1010" y="580"/>
                </a:lnTo>
                <a:lnTo>
                  <a:pt x="1010" y="580"/>
                </a:lnTo>
                <a:lnTo>
                  <a:pt x="1004" y="596"/>
                </a:lnTo>
                <a:lnTo>
                  <a:pt x="1000" y="602"/>
                </a:lnTo>
                <a:lnTo>
                  <a:pt x="996" y="606"/>
                </a:lnTo>
                <a:lnTo>
                  <a:pt x="996" y="606"/>
                </a:lnTo>
                <a:lnTo>
                  <a:pt x="990" y="610"/>
                </a:lnTo>
                <a:lnTo>
                  <a:pt x="984" y="614"/>
                </a:lnTo>
                <a:lnTo>
                  <a:pt x="966" y="620"/>
                </a:lnTo>
                <a:lnTo>
                  <a:pt x="966" y="620"/>
                </a:lnTo>
                <a:lnTo>
                  <a:pt x="956" y="622"/>
                </a:lnTo>
                <a:lnTo>
                  <a:pt x="946" y="626"/>
                </a:lnTo>
                <a:lnTo>
                  <a:pt x="926" y="634"/>
                </a:lnTo>
                <a:lnTo>
                  <a:pt x="914" y="664"/>
                </a:lnTo>
                <a:lnTo>
                  <a:pt x="912" y="664"/>
                </a:lnTo>
                <a:lnTo>
                  <a:pt x="912" y="664"/>
                </a:lnTo>
                <a:lnTo>
                  <a:pt x="910" y="664"/>
                </a:lnTo>
                <a:lnTo>
                  <a:pt x="874" y="680"/>
                </a:lnTo>
                <a:lnTo>
                  <a:pt x="872" y="680"/>
                </a:lnTo>
                <a:lnTo>
                  <a:pt x="854" y="676"/>
                </a:lnTo>
                <a:lnTo>
                  <a:pt x="854" y="676"/>
                </a:lnTo>
                <a:lnTo>
                  <a:pt x="834" y="670"/>
                </a:lnTo>
                <a:lnTo>
                  <a:pt x="820" y="664"/>
                </a:lnTo>
                <a:lnTo>
                  <a:pt x="820" y="664"/>
                </a:lnTo>
                <a:lnTo>
                  <a:pt x="814" y="662"/>
                </a:lnTo>
                <a:lnTo>
                  <a:pt x="806" y="660"/>
                </a:lnTo>
                <a:lnTo>
                  <a:pt x="798" y="660"/>
                </a:lnTo>
                <a:lnTo>
                  <a:pt x="790" y="662"/>
                </a:lnTo>
                <a:lnTo>
                  <a:pt x="790" y="662"/>
                </a:lnTo>
                <a:lnTo>
                  <a:pt x="784" y="672"/>
                </a:lnTo>
                <a:lnTo>
                  <a:pt x="778" y="684"/>
                </a:lnTo>
                <a:lnTo>
                  <a:pt x="776" y="698"/>
                </a:lnTo>
                <a:lnTo>
                  <a:pt x="776" y="710"/>
                </a:lnTo>
                <a:lnTo>
                  <a:pt x="776" y="710"/>
                </a:lnTo>
                <a:lnTo>
                  <a:pt x="778" y="722"/>
                </a:lnTo>
                <a:lnTo>
                  <a:pt x="782" y="728"/>
                </a:lnTo>
                <a:lnTo>
                  <a:pt x="786" y="728"/>
                </a:lnTo>
                <a:lnTo>
                  <a:pt x="794" y="724"/>
                </a:lnTo>
                <a:lnTo>
                  <a:pt x="794" y="748"/>
                </a:lnTo>
                <a:lnTo>
                  <a:pt x="794" y="748"/>
                </a:lnTo>
                <a:lnTo>
                  <a:pt x="794" y="756"/>
                </a:lnTo>
                <a:lnTo>
                  <a:pt x="792" y="760"/>
                </a:lnTo>
                <a:lnTo>
                  <a:pt x="790" y="764"/>
                </a:lnTo>
                <a:lnTo>
                  <a:pt x="786" y="768"/>
                </a:lnTo>
                <a:lnTo>
                  <a:pt x="786" y="768"/>
                </a:lnTo>
                <a:lnTo>
                  <a:pt x="776" y="774"/>
                </a:lnTo>
                <a:lnTo>
                  <a:pt x="764" y="778"/>
                </a:lnTo>
                <a:lnTo>
                  <a:pt x="758" y="780"/>
                </a:lnTo>
                <a:lnTo>
                  <a:pt x="758" y="780"/>
                </a:lnTo>
                <a:lnTo>
                  <a:pt x="750" y="786"/>
                </a:lnTo>
                <a:lnTo>
                  <a:pt x="738" y="798"/>
                </a:lnTo>
                <a:lnTo>
                  <a:pt x="724" y="818"/>
                </a:lnTo>
                <a:lnTo>
                  <a:pt x="708" y="844"/>
                </a:lnTo>
                <a:lnTo>
                  <a:pt x="708" y="844"/>
                </a:lnTo>
                <a:lnTo>
                  <a:pt x="706" y="844"/>
                </a:lnTo>
                <a:lnTo>
                  <a:pt x="682" y="860"/>
                </a:lnTo>
                <a:lnTo>
                  <a:pt x="682" y="860"/>
                </a:lnTo>
                <a:lnTo>
                  <a:pt x="688" y="860"/>
                </a:lnTo>
                <a:lnTo>
                  <a:pt x="688" y="862"/>
                </a:lnTo>
                <a:lnTo>
                  <a:pt x="688" y="864"/>
                </a:lnTo>
                <a:lnTo>
                  <a:pt x="688" y="864"/>
                </a:lnTo>
                <a:lnTo>
                  <a:pt x="686" y="868"/>
                </a:lnTo>
                <a:lnTo>
                  <a:pt x="678" y="868"/>
                </a:lnTo>
                <a:lnTo>
                  <a:pt x="610" y="868"/>
                </a:lnTo>
                <a:lnTo>
                  <a:pt x="610" y="868"/>
                </a:lnTo>
                <a:lnTo>
                  <a:pt x="584" y="868"/>
                </a:lnTo>
                <a:lnTo>
                  <a:pt x="558" y="870"/>
                </a:lnTo>
                <a:lnTo>
                  <a:pt x="532" y="874"/>
                </a:lnTo>
                <a:lnTo>
                  <a:pt x="510" y="882"/>
                </a:lnTo>
                <a:lnTo>
                  <a:pt x="488" y="890"/>
                </a:lnTo>
                <a:lnTo>
                  <a:pt x="468" y="900"/>
                </a:lnTo>
                <a:lnTo>
                  <a:pt x="450" y="914"/>
                </a:lnTo>
                <a:lnTo>
                  <a:pt x="434" y="928"/>
                </a:lnTo>
                <a:lnTo>
                  <a:pt x="432" y="930"/>
                </a:lnTo>
                <a:lnTo>
                  <a:pt x="430" y="930"/>
                </a:lnTo>
                <a:lnTo>
                  <a:pt x="430" y="930"/>
                </a:lnTo>
                <a:lnTo>
                  <a:pt x="402" y="934"/>
                </a:lnTo>
                <a:lnTo>
                  <a:pt x="400" y="934"/>
                </a:lnTo>
                <a:lnTo>
                  <a:pt x="398" y="934"/>
                </a:lnTo>
                <a:lnTo>
                  <a:pt x="390" y="916"/>
                </a:lnTo>
                <a:lnTo>
                  <a:pt x="362" y="922"/>
                </a:lnTo>
                <a:lnTo>
                  <a:pt x="362" y="922"/>
                </a:lnTo>
                <a:lnTo>
                  <a:pt x="350" y="922"/>
                </a:lnTo>
                <a:lnTo>
                  <a:pt x="336" y="920"/>
                </a:lnTo>
                <a:lnTo>
                  <a:pt x="320" y="916"/>
                </a:lnTo>
                <a:lnTo>
                  <a:pt x="304" y="908"/>
                </a:lnTo>
                <a:lnTo>
                  <a:pt x="304" y="908"/>
                </a:lnTo>
                <a:lnTo>
                  <a:pt x="290" y="900"/>
                </a:lnTo>
                <a:lnTo>
                  <a:pt x="274" y="892"/>
                </a:lnTo>
                <a:lnTo>
                  <a:pt x="246" y="872"/>
                </a:lnTo>
                <a:lnTo>
                  <a:pt x="246" y="872"/>
                </a:lnTo>
                <a:lnTo>
                  <a:pt x="238" y="866"/>
                </a:lnTo>
                <a:lnTo>
                  <a:pt x="226" y="860"/>
                </a:lnTo>
                <a:lnTo>
                  <a:pt x="214" y="856"/>
                </a:lnTo>
                <a:lnTo>
                  <a:pt x="202" y="854"/>
                </a:lnTo>
                <a:lnTo>
                  <a:pt x="176" y="852"/>
                </a:lnTo>
                <a:lnTo>
                  <a:pt x="148" y="856"/>
                </a:lnTo>
                <a:lnTo>
                  <a:pt x="148" y="856"/>
                </a:lnTo>
                <a:lnTo>
                  <a:pt x="116" y="858"/>
                </a:lnTo>
                <a:lnTo>
                  <a:pt x="86" y="856"/>
                </a:lnTo>
                <a:lnTo>
                  <a:pt x="86" y="856"/>
                </a:lnTo>
                <a:lnTo>
                  <a:pt x="68" y="854"/>
                </a:lnTo>
                <a:lnTo>
                  <a:pt x="48" y="852"/>
                </a:lnTo>
                <a:lnTo>
                  <a:pt x="2" y="838"/>
                </a:lnTo>
                <a:lnTo>
                  <a:pt x="0" y="844"/>
                </a:lnTo>
                <a:lnTo>
                  <a:pt x="0" y="844"/>
                </a:lnTo>
                <a:lnTo>
                  <a:pt x="2" y="844"/>
                </a:lnTo>
                <a:lnTo>
                  <a:pt x="2" y="844"/>
                </a:lnTo>
                <a:lnTo>
                  <a:pt x="2" y="844"/>
                </a:lnTo>
                <a:lnTo>
                  <a:pt x="2" y="852"/>
                </a:lnTo>
                <a:lnTo>
                  <a:pt x="10" y="868"/>
                </a:lnTo>
                <a:lnTo>
                  <a:pt x="26" y="888"/>
                </a:lnTo>
                <a:lnTo>
                  <a:pt x="28" y="892"/>
                </a:lnTo>
                <a:lnTo>
                  <a:pt x="24" y="906"/>
                </a:lnTo>
                <a:lnTo>
                  <a:pt x="24" y="908"/>
                </a:lnTo>
                <a:lnTo>
                  <a:pt x="24" y="908"/>
                </a:lnTo>
                <a:lnTo>
                  <a:pt x="14" y="920"/>
                </a:lnTo>
                <a:lnTo>
                  <a:pt x="24" y="930"/>
                </a:lnTo>
                <a:lnTo>
                  <a:pt x="24" y="930"/>
                </a:lnTo>
                <a:lnTo>
                  <a:pt x="30" y="936"/>
                </a:lnTo>
                <a:lnTo>
                  <a:pt x="30" y="940"/>
                </a:lnTo>
                <a:lnTo>
                  <a:pt x="34" y="956"/>
                </a:lnTo>
                <a:lnTo>
                  <a:pt x="46" y="968"/>
                </a:lnTo>
                <a:lnTo>
                  <a:pt x="46" y="970"/>
                </a:lnTo>
                <a:lnTo>
                  <a:pt x="46" y="980"/>
                </a:lnTo>
                <a:lnTo>
                  <a:pt x="46" y="988"/>
                </a:lnTo>
                <a:lnTo>
                  <a:pt x="54" y="994"/>
                </a:lnTo>
                <a:lnTo>
                  <a:pt x="58" y="992"/>
                </a:lnTo>
                <a:lnTo>
                  <a:pt x="60" y="990"/>
                </a:lnTo>
                <a:lnTo>
                  <a:pt x="60" y="990"/>
                </a:lnTo>
                <a:lnTo>
                  <a:pt x="64" y="982"/>
                </a:lnTo>
                <a:lnTo>
                  <a:pt x="72" y="980"/>
                </a:lnTo>
                <a:lnTo>
                  <a:pt x="78" y="976"/>
                </a:lnTo>
                <a:lnTo>
                  <a:pt x="120" y="972"/>
                </a:lnTo>
                <a:lnTo>
                  <a:pt x="138" y="966"/>
                </a:lnTo>
                <a:lnTo>
                  <a:pt x="138" y="966"/>
                </a:lnTo>
                <a:lnTo>
                  <a:pt x="142" y="964"/>
                </a:lnTo>
                <a:lnTo>
                  <a:pt x="150" y="984"/>
                </a:lnTo>
                <a:lnTo>
                  <a:pt x="150" y="984"/>
                </a:lnTo>
                <a:lnTo>
                  <a:pt x="150" y="984"/>
                </a:lnTo>
                <a:lnTo>
                  <a:pt x="150" y="984"/>
                </a:lnTo>
                <a:lnTo>
                  <a:pt x="150" y="990"/>
                </a:lnTo>
                <a:lnTo>
                  <a:pt x="148" y="996"/>
                </a:lnTo>
                <a:lnTo>
                  <a:pt x="126" y="1028"/>
                </a:lnTo>
                <a:lnTo>
                  <a:pt x="126" y="1034"/>
                </a:lnTo>
                <a:lnTo>
                  <a:pt x="138" y="1044"/>
                </a:lnTo>
                <a:lnTo>
                  <a:pt x="148" y="1052"/>
                </a:lnTo>
                <a:lnTo>
                  <a:pt x="148" y="1052"/>
                </a:lnTo>
                <a:lnTo>
                  <a:pt x="148" y="1052"/>
                </a:lnTo>
                <a:lnTo>
                  <a:pt x="156" y="1060"/>
                </a:lnTo>
                <a:lnTo>
                  <a:pt x="162" y="1064"/>
                </a:lnTo>
                <a:lnTo>
                  <a:pt x="162" y="1064"/>
                </a:lnTo>
                <a:lnTo>
                  <a:pt x="170" y="1068"/>
                </a:lnTo>
                <a:lnTo>
                  <a:pt x="178" y="1076"/>
                </a:lnTo>
                <a:lnTo>
                  <a:pt x="178" y="1078"/>
                </a:lnTo>
                <a:lnTo>
                  <a:pt x="186" y="1082"/>
                </a:lnTo>
                <a:lnTo>
                  <a:pt x="190" y="1082"/>
                </a:lnTo>
                <a:lnTo>
                  <a:pt x="190" y="1082"/>
                </a:lnTo>
                <a:lnTo>
                  <a:pt x="192" y="1092"/>
                </a:lnTo>
                <a:lnTo>
                  <a:pt x="192" y="1092"/>
                </a:lnTo>
                <a:lnTo>
                  <a:pt x="194" y="1100"/>
                </a:lnTo>
                <a:lnTo>
                  <a:pt x="196" y="1112"/>
                </a:lnTo>
                <a:lnTo>
                  <a:pt x="216" y="1116"/>
                </a:lnTo>
                <a:lnTo>
                  <a:pt x="218" y="1116"/>
                </a:lnTo>
                <a:lnTo>
                  <a:pt x="218" y="1116"/>
                </a:lnTo>
                <a:lnTo>
                  <a:pt x="218" y="1118"/>
                </a:lnTo>
                <a:lnTo>
                  <a:pt x="220" y="1120"/>
                </a:lnTo>
                <a:lnTo>
                  <a:pt x="226" y="1130"/>
                </a:lnTo>
                <a:lnTo>
                  <a:pt x="242" y="1136"/>
                </a:lnTo>
                <a:lnTo>
                  <a:pt x="252" y="1130"/>
                </a:lnTo>
                <a:lnTo>
                  <a:pt x="250" y="1124"/>
                </a:lnTo>
                <a:lnTo>
                  <a:pt x="240" y="1114"/>
                </a:lnTo>
                <a:lnTo>
                  <a:pt x="242" y="1112"/>
                </a:lnTo>
                <a:lnTo>
                  <a:pt x="242" y="1112"/>
                </a:lnTo>
                <a:lnTo>
                  <a:pt x="250" y="1094"/>
                </a:lnTo>
                <a:lnTo>
                  <a:pt x="270" y="1094"/>
                </a:lnTo>
                <a:lnTo>
                  <a:pt x="270" y="1096"/>
                </a:lnTo>
                <a:lnTo>
                  <a:pt x="298" y="1104"/>
                </a:lnTo>
                <a:lnTo>
                  <a:pt x="314" y="1102"/>
                </a:lnTo>
                <a:lnTo>
                  <a:pt x="326" y="1092"/>
                </a:lnTo>
                <a:lnTo>
                  <a:pt x="326" y="1092"/>
                </a:lnTo>
                <a:lnTo>
                  <a:pt x="334" y="1080"/>
                </a:lnTo>
                <a:lnTo>
                  <a:pt x="342" y="1074"/>
                </a:lnTo>
                <a:lnTo>
                  <a:pt x="348" y="1070"/>
                </a:lnTo>
                <a:lnTo>
                  <a:pt x="354" y="1072"/>
                </a:lnTo>
                <a:lnTo>
                  <a:pt x="360" y="1070"/>
                </a:lnTo>
                <a:lnTo>
                  <a:pt x="360" y="1070"/>
                </a:lnTo>
                <a:lnTo>
                  <a:pt x="368" y="1072"/>
                </a:lnTo>
                <a:lnTo>
                  <a:pt x="374" y="1072"/>
                </a:lnTo>
                <a:lnTo>
                  <a:pt x="374" y="1072"/>
                </a:lnTo>
                <a:lnTo>
                  <a:pt x="374" y="1076"/>
                </a:lnTo>
                <a:lnTo>
                  <a:pt x="374" y="1076"/>
                </a:lnTo>
                <a:lnTo>
                  <a:pt x="378" y="1084"/>
                </a:lnTo>
                <a:lnTo>
                  <a:pt x="382" y="1096"/>
                </a:lnTo>
                <a:lnTo>
                  <a:pt x="382" y="1096"/>
                </a:lnTo>
                <a:lnTo>
                  <a:pt x="382" y="1096"/>
                </a:lnTo>
                <a:lnTo>
                  <a:pt x="386" y="1108"/>
                </a:lnTo>
                <a:lnTo>
                  <a:pt x="386" y="1110"/>
                </a:lnTo>
                <a:lnTo>
                  <a:pt x="382" y="1124"/>
                </a:lnTo>
                <a:lnTo>
                  <a:pt x="382" y="1124"/>
                </a:lnTo>
                <a:lnTo>
                  <a:pt x="382" y="1124"/>
                </a:lnTo>
                <a:lnTo>
                  <a:pt x="382" y="1124"/>
                </a:lnTo>
                <a:lnTo>
                  <a:pt x="368" y="1140"/>
                </a:lnTo>
                <a:lnTo>
                  <a:pt x="366" y="1142"/>
                </a:lnTo>
                <a:lnTo>
                  <a:pt x="366" y="1142"/>
                </a:lnTo>
                <a:lnTo>
                  <a:pt x="338" y="1154"/>
                </a:lnTo>
                <a:lnTo>
                  <a:pt x="334" y="1162"/>
                </a:lnTo>
                <a:lnTo>
                  <a:pt x="330" y="1186"/>
                </a:lnTo>
                <a:lnTo>
                  <a:pt x="332" y="1196"/>
                </a:lnTo>
                <a:lnTo>
                  <a:pt x="340" y="1208"/>
                </a:lnTo>
                <a:lnTo>
                  <a:pt x="342" y="1212"/>
                </a:lnTo>
                <a:lnTo>
                  <a:pt x="352" y="1218"/>
                </a:lnTo>
                <a:lnTo>
                  <a:pt x="386" y="1218"/>
                </a:lnTo>
                <a:lnTo>
                  <a:pt x="414" y="1214"/>
                </a:lnTo>
                <a:lnTo>
                  <a:pt x="418" y="1210"/>
                </a:lnTo>
                <a:lnTo>
                  <a:pt x="418" y="1210"/>
                </a:lnTo>
                <a:lnTo>
                  <a:pt x="424" y="1204"/>
                </a:lnTo>
                <a:lnTo>
                  <a:pt x="428" y="1204"/>
                </a:lnTo>
                <a:lnTo>
                  <a:pt x="448" y="1206"/>
                </a:lnTo>
                <a:lnTo>
                  <a:pt x="450" y="1204"/>
                </a:lnTo>
                <a:lnTo>
                  <a:pt x="450" y="1204"/>
                </a:lnTo>
                <a:lnTo>
                  <a:pt x="448" y="1196"/>
                </a:lnTo>
                <a:lnTo>
                  <a:pt x="450" y="1188"/>
                </a:lnTo>
                <a:lnTo>
                  <a:pt x="458" y="1174"/>
                </a:lnTo>
                <a:lnTo>
                  <a:pt x="458" y="1148"/>
                </a:lnTo>
                <a:lnTo>
                  <a:pt x="458" y="1148"/>
                </a:lnTo>
                <a:lnTo>
                  <a:pt x="474" y="1106"/>
                </a:lnTo>
                <a:lnTo>
                  <a:pt x="474" y="1106"/>
                </a:lnTo>
                <a:lnTo>
                  <a:pt x="474" y="1104"/>
                </a:lnTo>
                <a:lnTo>
                  <a:pt x="474" y="1104"/>
                </a:lnTo>
                <a:lnTo>
                  <a:pt x="474" y="1104"/>
                </a:lnTo>
                <a:lnTo>
                  <a:pt x="500" y="1084"/>
                </a:lnTo>
                <a:lnTo>
                  <a:pt x="502" y="1082"/>
                </a:lnTo>
                <a:lnTo>
                  <a:pt x="522" y="1092"/>
                </a:lnTo>
                <a:lnTo>
                  <a:pt x="522" y="1092"/>
                </a:lnTo>
                <a:lnTo>
                  <a:pt x="522" y="1092"/>
                </a:lnTo>
                <a:lnTo>
                  <a:pt x="536" y="1102"/>
                </a:lnTo>
                <a:lnTo>
                  <a:pt x="538" y="1108"/>
                </a:lnTo>
                <a:lnTo>
                  <a:pt x="540" y="1110"/>
                </a:lnTo>
                <a:lnTo>
                  <a:pt x="538" y="1128"/>
                </a:lnTo>
                <a:lnTo>
                  <a:pt x="530" y="1140"/>
                </a:lnTo>
                <a:lnTo>
                  <a:pt x="526" y="1156"/>
                </a:lnTo>
                <a:lnTo>
                  <a:pt x="526" y="1172"/>
                </a:lnTo>
                <a:lnTo>
                  <a:pt x="530" y="1180"/>
                </a:lnTo>
                <a:lnTo>
                  <a:pt x="538" y="1180"/>
                </a:lnTo>
                <a:lnTo>
                  <a:pt x="540" y="1180"/>
                </a:lnTo>
                <a:lnTo>
                  <a:pt x="552" y="1180"/>
                </a:lnTo>
                <a:lnTo>
                  <a:pt x="552" y="1180"/>
                </a:lnTo>
                <a:lnTo>
                  <a:pt x="556" y="1182"/>
                </a:lnTo>
                <a:lnTo>
                  <a:pt x="560" y="1186"/>
                </a:lnTo>
                <a:lnTo>
                  <a:pt x="566" y="1196"/>
                </a:lnTo>
                <a:lnTo>
                  <a:pt x="572" y="1200"/>
                </a:lnTo>
                <a:lnTo>
                  <a:pt x="574" y="1200"/>
                </a:lnTo>
                <a:lnTo>
                  <a:pt x="574" y="1200"/>
                </a:lnTo>
                <a:lnTo>
                  <a:pt x="574" y="1200"/>
                </a:lnTo>
                <a:lnTo>
                  <a:pt x="602" y="1212"/>
                </a:lnTo>
                <a:lnTo>
                  <a:pt x="614" y="1216"/>
                </a:lnTo>
                <a:lnTo>
                  <a:pt x="630" y="1214"/>
                </a:lnTo>
                <a:lnTo>
                  <a:pt x="638" y="1204"/>
                </a:lnTo>
                <a:lnTo>
                  <a:pt x="646" y="1164"/>
                </a:lnTo>
                <a:lnTo>
                  <a:pt x="648" y="1144"/>
                </a:lnTo>
                <a:lnTo>
                  <a:pt x="648" y="1142"/>
                </a:lnTo>
                <a:lnTo>
                  <a:pt x="650" y="1140"/>
                </a:lnTo>
                <a:lnTo>
                  <a:pt x="650" y="1140"/>
                </a:lnTo>
                <a:lnTo>
                  <a:pt x="666" y="1128"/>
                </a:lnTo>
                <a:lnTo>
                  <a:pt x="674" y="1116"/>
                </a:lnTo>
                <a:lnTo>
                  <a:pt x="674" y="1116"/>
                </a:lnTo>
                <a:lnTo>
                  <a:pt x="690" y="1108"/>
                </a:lnTo>
                <a:lnTo>
                  <a:pt x="700" y="1102"/>
                </a:lnTo>
                <a:lnTo>
                  <a:pt x="712" y="1098"/>
                </a:lnTo>
                <a:lnTo>
                  <a:pt x="706" y="1074"/>
                </a:lnTo>
                <a:lnTo>
                  <a:pt x="734" y="1076"/>
                </a:lnTo>
                <a:lnTo>
                  <a:pt x="734" y="1076"/>
                </a:lnTo>
                <a:lnTo>
                  <a:pt x="734" y="1078"/>
                </a:lnTo>
                <a:lnTo>
                  <a:pt x="734" y="1078"/>
                </a:lnTo>
                <a:lnTo>
                  <a:pt x="748" y="1084"/>
                </a:lnTo>
                <a:lnTo>
                  <a:pt x="748" y="1084"/>
                </a:lnTo>
                <a:lnTo>
                  <a:pt x="748" y="1082"/>
                </a:lnTo>
                <a:lnTo>
                  <a:pt x="752" y="1068"/>
                </a:lnTo>
                <a:lnTo>
                  <a:pt x="752" y="1064"/>
                </a:lnTo>
                <a:lnTo>
                  <a:pt x="754" y="1066"/>
                </a:lnTo>
                <a:lnTo>
                  <a:pt x="756" y="1066"/>
                </a:lnTo>
                <a:lnTo>
                  <a:pt x="768" y="1068"/>
                </a:lnTo>
                <a:lnTo>
                  <a:pt x="774" y="1068"/>
                </a:lnTo>
                <a:lnTo>
                  <a:pt x="786" y="1056"/>
                </a:lnTo>
                <a:lnTo>
                  <a:pt x="788" y="1056"/>
                </a:lnTo>
                <a:lnTo>
                  <a:pt x="788" y="1054"/>
                </a:lnTo>
                <a:lnTo>
                  <a:pt x="790" y="1054"/>
                </a:lnTo>
                <a:lnTo>
                  <a:pt x="806" y="1052"/>
                </a:lnTo>
                <a:lnTo>
                  <a:pt x="818" y="1038"/>
                </a:lnTo>
                <a:lnTo>
                  <a:pt x="826" y="1028"/>
                </a:lnTo>
                <a:lnTo>
                  <a:pt x="826" y="1016"/>
                </a:lnTo>
                <a:lnTo>
                  <a:pt x="826" y="1016"/>
                </a:lnTo>
                <a:lnTo>
                  <a:pt x="828" y="1010"/>
                </a:lnTo>
                <a:lnTo>
                  <a:pt x="834" y="1004"/>
                </a:lnTo>
                <a:lnTo>
                  <a:pt x="834" y="1004"/>
                </a:lnTo>
                <a:lnTo>
                  <a:pt x="834" y="1004"/>
                </a:lnTo>
                <a:lnTo>
                  <a:pt x="836" y="1004"/>
                </a:lnTo>
                <a:lnTo>
                  <a:pt x="850" y="1006"/>
                </a:lnTo>
                <a:lnTo>
                  <a:pt x="858" y="1002"/>
                </a:lnTo>
                <a:lnTo>
                  <a:pt x="860" y="992"/>
                </a:lnTo>
                <a:lnTo>
                  <a:pt x="876" y="986"/>
                </a:lnTo>
                <a:lnTo>
                  <a:pt x="876" y="986"/>
                </a:lnTo>
                <a:lnTo>
                  <a:pt x="878" y="986"/>
                </a:lnTo>
                <a:lnTo>
                  <a:pt x="878" y="986"/>
                </a:lnTo>
                <a:lnTo>
                  <a:pt x="898" y="988"/>
                </a:lnTo>
                <a:lnTo>
                  <a:pt x="914" y="984"/>
                </a:lnTo>
                <a:lnTo>
                  <a:pt x="922" y="976"/>
                </a:lnTo>
                <a:lnTo>
                  <a:pt x="930" y="962"/>
                </a:lnTo>
                <a:lnTo>
                  <a:pt x="918" y="950"/>
                </a:lnTo>
                <a:lnTo>
                  <a:pt x="918" y="948"/>
                </a:lnTo>
                <a:lnTo>
                  <a:pt x="918" y="948"/>
                </a:lnTo>
                <a:lnTo>
                  <a:pt x="914" y="940"/>
                </a:lnTo>
                <a:lnTo>
                  <a:pt x="914" y="940"/>
                </a:lnTo>
                <a:lnTo>
                  <a:pt x="912" y="924"/>
                </a:lnTo>
                <a:lnTo>
                  <a:pt x="912" y="924"/>
                </a:lnTo>
                <a:lnTo>
                  <a:pt x="918" y="912"/>
                </a:lnTo>
                <a:lnTo>
                  <a:pt x="918" y="912"/>
                </a:lnTo>
                <a:lnTo>
                  <a:pt x="920" y="904"/>
                </a:lnTo>
                <a:lnTo>
                  <a:pt x="928" y="896"/>
                </a:lnTo>
                <a:lnTo>
                  <a:pt x="936" y="878"/>
                </a:lnTo>
                <a:lnTo>
                  <a:pt x="936" y="876"/>
                </a:lnTo>
                <a:lnTo>
                  <a:pt x="938" y="876"/>
                </a:lnTo>
                <a:lnTo>
                  <a:pt x="946" y="864"/>
                </a:lnTo>
                <a:lnTo>
                  <a:pt x="958" y="840"/>
                </a:lnTo>
                <a:lnTo>
                  <a:pt x="968" y="856"/>
                </a:lnTo>
                <a:lnTo>
                  <a:pt x="970" y="856"/>
                </a:lnTo>
                <a:lnTo>
                  <a:pt x="970" y="858"/>
                </a:lnTo>
                <a:lnTo>
                  <a:pt x="974" y="874"/>
                </a:lnTo>
                <a:lnTo>
                  <a:pt x="974" y="874"/>
                </a:lnTo>
                <a:lnTo>
                  <a:pt x="976" y="890"/>
                </a:lnTo>
                <a:lnTo>
                  <a:pt x="986" y="896"/>
                </a:lnTo>
                <a:lnTo>
                  <a:pt x="988" y="896"/>
                </a:lnTo>
                <a:lnTo>
                  <a:pt x="988" y="896"/>
                </a:lnTo>
                <a:lnTo>
                  <a:pt x="988" y="896"/>
                </a:lnTo>
                <a:lnTo>
                  <a:pt x="990" y="896"/>
                </a:lnTo>
                <a:lnTo>
                  <a:pt x="992" y="896"/>
                </a:lnTo>
                <a:lnTo>
                  <a:pt x="1002" y="880"/>
                </a:lnTo>
                <a:lnTo>
                  <a:pt x="1006" y="864"/>
                </a:lnTo>
                <a:lnTo>
                  <a:pt x="1010" y="864"/>
                </a:lnTo>
                <a:lnTo>
                  <a:pt x="1012" y="864"/>
                </a:lnTo>
                <a:lnTo>
                  <a:pt x="1034" y="872"/>
                </a:lnTo>
                <a:lnTo>
                  <a:pt x="1046" y="864"/>
                </a:lnTo>
                <a:lnTo>
                  <a:pt x="1046" y="864"/>
                </a:lnTo>
                <a:lnTo>
                  <a:pt x="1048" y="864"/>
                </a:lnTo>
                <a:lnTo>
                  <a:pt x="1060" y="862"/>
                </a:lnTo>
                <a:lnTo>
                  <a:pt x="1068" y="848"/>
                </a:lnTo>
                <a:lnTo>
                  <a:pt x="1068" y="832"/>
                </a:lnTo>
                <a:lnTo>
                  <a:pt x="1074" y="806"/>
                </a:lnTo>
                <a:lnTo>
                  <a:pt x="1074" y="808"/>
                </a:lnTo>
                <a:lnTo>
                  <a:pt x="1078" y="808"/>
                </a:lnTo>
                <a:lnTo>
                  <a:pt x="1094" y="812"/>
                </a:lnTo>
                <a:lnTo>
                  <a:pt x="1102" y="796"/>
                </a:lnTo>
                <a:lnTo>
                  <a:pt x="1104" y="796"/>
                </a:lnTo>
                <a:lnTo>
                  <a:pt x="1106" y="796"/>
                </a:lnTo>
                <a:lnTo>
                  <a:pt x="1122" y="796"/>
                </a:lnTo>
                <a:lnTo>
                  <a:pt x="1124" y="796"/>
                </a:lnTo>
                <a:lnTo>
                  <a:pt x="1124" y="796"/>
                </a:lnTo>
                <a:lnTo>
                  <a:pt x="1126" y="796"/>
                </a:lnTo>
                <a:lnTo>
                  <a:pt x="1134" y="808"/>
                </a:lnTo>
                <a:lnTo>
                  <a:pt x="1134" y="808"/>
                </a:lnTo>
                <a:lnTo>
                  <a:pt x="1134" y="810"/>
                </a:lnTo>
                <a:lnTo>
                  <a:pt x="1134" y="812"/>
                </a:lnTo>
                <a:lnTo>
                  <a:pt x="1136" y="828"/>
                </a:lnTo>
                <a:lnTo>
                  <a:pt x="1144" y="834"/>
                </a:lnTo>
                <a:lnTo>
                  <a:pt x="1154" y="824"/>
                </a:lnTo>
                <a:lnTo>
                  <a:pt x="1158" y="828"/>
                </a:lnTo>
                <a:lnTo>
                  <a:pt x="1158" y="828"/>
                </a:lnTo>
                <a:lnTo>
                  <a:pt x="1162" y="834"/>
                </a:lnTo>
                <a:lnTo>
                  <a:pt x="1162" y="840"/>
                </a:lnTo>
                <a:lnTo>
                  <a:pt x="1162" y="854"/>
                </a:lnTo>
                <a:lnTo>
                  <a:pt x="1158" y="868"/>
                </a:lnTo>
                <a:lnTo>
                  <a:pt x="1162" y="876"/>
                </a:lnTo>
                <a:lnTo>
                  <a:pt x="1170" y="884"/>
                </a:lnTo>
                <a:lnTo>
                  <a:pt x="1202" y="888"/>
                </a:lnTo>
                <a:lnTo>
                  <a:pt x="1204" y="890"/>
                </a:lnTo>
                <a:lnTo>
                  <a:pt x="1204" y="890"/>
                </a:lnTo>
                <a:lnTo>
                  <a:pt x="1206" y="890"/>
                </a:lnTo>
                <a:lnTo>
                  <a:pt x="1206" y="890"/>
                </a:lnTo>
                <a:lnTo>
                  <a:pt x="1208" y="892"/>
                </a:lnTo>
                <a:lnTo>
                  <a:pt x="1218" y="880"/>
                </a:lnTo>
                <a:lnTo>
                  <a:pt x="1218" y="880"/>
                </a:lnTo>
                <a:lnTo>
                  <a:pt x="1226" y="872"/>
                </a:lnTo>
                <a:lnTo>
                  <a:pt x="1222" y="860"/>
                </a:lnTo>
                <a:lnTo>
                  <a:pt x="1214" y="808"/>
                </a:lnTo>
                <a:lnTo>
                  <a:pt x="1238" y="820"/>
                </a:lnTo>
                <a:lnTo>
                  <a:pt x="1238" y="820"/>
                </a:lnTo>
                <a:lnTo>
                  <a:pt x="1238" y="820"/>
                </a:lnTo>
                <a:lnTo>
                  <a:pt x="1250" y="832"/>
                </a:lnTo>
                <a:lnTo>
                  <a:pt x="1256" y="838"/>
                </a:lnTo>
                <a:lnTo>
                  <a:pt x="1266" y="832"/>
                </a:lnTo>
                <a:lnTo>
                  <a:pt x="1298" y="796"/>
                </a:lnTo>
                <a:lnTo>
                  <a:pt x="1298" y="796"/>
                </a:lnTo>
                <a:lnTo>
                  <a:pt x="1300" y="796"/>
                </a:lnTo>
                <a:lnTo>
                  <a:pt x="1312" y="786"/>
                </a:lnTo>
                <a:lnTo>
                  <a:pt x="1326" y="768"/>
                </a:lnTo>
                <a:lnTo>
                  <a:pt x="1326" y="766"/>
                </a:lnTo>
                <a:lnTo>
                  <a:pt x="1344" y="770"/>
                </a:lnTo>
                <a:lnTo>
                  <a:pt x="1354" y="770"/>
                </a:lnTo>
                <a:lnTo>
                  <a:pt x="1354" y="770"/>
                </a:lnTo>
                <a:lnTo>
                  <a:pt x="1354" y="762"/>
                </a:lnTo>
                <a:lnTo>
                  <a:pt x="1356" y="756"/>
                </a:lnTo>
                <a:lnTo>
                  <a:pt x="1370" y="740"/>
                </a:lnTo>
                <a:lnTo>
                  <a:pt x="1374" y="736"/>
                </a:lnTo>
                <a:lnTo>
                  <a:pt x="1390" y="742"/>
                </a:lnTo>
                <a:lnTo>
                  <a:pt x="1408" y="740"/>
                </a:lnTo>
                <a:lnTo>
                  <a:pt x="1422" y="726"/>
                </a:lnTo>
                <a:lnTo>
                  <a:pt x="1428" y="714"/>
                </a:lnTo>
                <a:lnTo>
                  <a:pt x="1424" y="708"/>
                </a:lnTo>
                <a:lnTo>
                  <a:pt x="1412" y="714"/>
                </a:lnTo>
                <a:lnTo>
                  <a:pt x="1412" y="712"/>
                </a:lnTo>
                <a:lnTo>
                  <a:pt x="1410" y="712"/>
                </a:lnTo>
                <a:lnTo>
                  <a:pt x="1396" y="700"/>
                </a:lnTo>
                <a:lnTo>
                  <a:pt x="1396" y="698"/>
                </a:lnTo>
                <a:lnTo>
                  <a:pt x="1402" y="676"/>
                </a:lnTo>
                <a:lnTo>
                  <a:pt x="1402" y="660"/>
                </a:lnTo>
                <a:lnTo>
                  <a:pt x="1398" y="648"/>
                </a:lnTo>
                <a:lnTo>
                  <a:pt x="1388" y="644"/>
                </a:lnTo>
                <a:lnTo>
                  <a:pt x="1388" y="642"/>
                </a:lnTo>
                <a:lnTo>
                  <a:pt x="1386" y="642"/>
                </a:lnTo>
                <a:lnTo>
                  <a:pt x="1386" y="640"/>
                </a:lnTo>
                <a:lnTo>
                  <a:pt x="1376" y="622"/>
                </a:lnTo>
                <a:lnTo>
                  <a:pt x="1374" y="620"/>
                </a:lnTo>
                <a:lnTo>
                  <a:pt x="1362" y="636"/>
                </a:lnTo>
                <a:lnTo>
                  <a:pt x="1348" y="644"/>
                </a:lnTo>
                <a:lnTo>
                  <a:pt x="1344" y="646"/>
                </a:lnTo>
                <a:lnTo>
                  <a:pt x="1344" y="644"/>
                </a:lnTo>
                <a:lnTo>
                  <a:pt x="1342" y="644"/>
                </a:lnTo>
                <a:lnTo>
                  <a:pt x="1328" y="630"/>
                </a:lnTo>
                <a:lnTo>
                  <a:pt x="1328" y="628"/>
                </a:lnTo>
                <a:lnTo>
                  <a:pt x="1318" y="606"/>
                </a:lnTo>
                <a:lnTo>
                  <a:pt x="1318" y="606"/>
                </a:lnTo>
                <a:lnTo>
                  <a:pt x="1314" y="590"/>
                </a:lnTo>
                <a:lnTo>
                  <a:pt x="1314" y="588"/>
                </a:lnTo>
                <a:lnTo>
                  <a:pt x="1314" y="588"/>
                </a:lnTo>
                <a:lnTo>
                  <a:pt x="1314" y="564"/>
                </a:lnTo>
                <a:lnTo>
                  <a:pt x="1312" y="550"/>
                </a:lnTo>
                <a:lnTo>
                  <a:pt x="1300" y="546"/>
                </a:lnTo>
                <a:lnTo>
                  <a:pt x="1300" y="546"/>
                </a:lnTo>
                <a:lnTo>
                  <a:pt x="1300" y="546"/>
                </a:lnTo>
                <a:lnTo>
                  <a:pt x="1274" y="526"/>
                </a:lnTo>
                <a:lnTo>
                  <a:pt x="1276" y="524"/>
                </a:lnTo>
                <a:lnTo>
                  <a:pt x="1288" y="510"/>
                </a:lnTo>
                <a:lnTo>
                  <a:pt x="1288" y="510"/>
                </a:lnTo>
                <a:lnTo>
                  <a:pt x="1288" y="508"/>
                </a:lnTo>
                <a:lnTo>
                  <a:pt x="1290" y="508"/>
                </a:lnTo>
                <a:lnTo>
                  <a:pt x="1290" y="508"/>
                </a:lnTo>
                <a:lnTo>
                  <a:pt x="1302" y="508"/>
                </a:lnTo>
                <a:lnTo>
                  <a:pt x="1304" y="508"/>
                </a:lnTo>
                <a:lnTo>
                  <a:pt x="1304" y="508"/>
                </a:lnTo>
                <a:lnTo>
                  <a:pt x="1310" y="510"/>
                </a:lnTo>
                <a:lnTo>
                  <a:pt x="1314" y="514"/>
                </a:lnTo>
                <a:lnTo>
                  <a:pt x="1326" y="522"/>
                </a:lnTo>
                <a:lnTo>
                  <a:pt x="1338" y="512"/>
                </a:lnTo>
                <a:lnTo>
                  <a:pt x="1346" y="500"/>
                </a:lnTo>
                <a:lnTo>
                  <a:pt x="1346" y="490"/>
                </a:lnTo>
                <a:lnTo>
                  <a:pt x="1344" y="464"/>
                </a:lnTo>
                <a:lnTo>
                  <a:pt x="1342" y="454"/>
                </a:lnTo>
                <a:lnTo>
                  <a:pt x="1324" y="452"/>
                </a:lnTo>
                <a:lnTo>
                  <a:pt x="1324" y="440"/>
                </a:lnTo>
                <a:lnTo>
                  <a:pt x="1308" y="420"/>
                </a:lnTo>
                <a:lnTo>
                  <a:pt x="1306" y="420"/>
                </a:lnTo>
                <a:lnTo>
                  <a:pt x="1298" y="406"/>
                </a:lnTo>
                <a:lnTo>
                  <a:pt x="1298" y="404"/>
                </a:lnTo>
                <a:lnTo>
                  <a:pt x="1298" y="402"/>
                </a:lnTo>
                <a:lnTo>
                  <a:pt x="1298" y="402"/>
                </a:lnTo>
                <a:lnTo>
                  <a:pt x="1314" y="380"/>
                </a:lnTo>
                <a:lnTo>
                  <a:pt x="1314" y="378"/>
                </a:lnTo>
                <a:lnTo>
                  <a:pt x="1316" y="378"/>
                </a:lnTo>
                <a:lnTo>
                  <a:pt x="1316" y="376"/>
                </a:lnTo>
                <a:lnTo>
                  <a:pt x="1318" y="376"/>
                </a:lnTo>
                <a:lnTo>
                  <a:pt x="1324" y="376"/>
                </a:lnTo>
                <a:lnTo>
                  <a:pt x="1334" y="368"/>
                </a:lnTo>
                <a:lnTo>
                  <a:pt x="1344" y="336"/>
                </a:lnTo>
                <a:lnTo>
                  <a:pt x="1344" y="336"/>
                </a:lnTo>
                <a:lnTo>
                  <a:pt x="1344" y="336"/>
                </a:lnTo>
                <a:lnTo>
                  <a:pt x="1358" y="322"/>
                </a:lnTo>
                <a:lnTo>
                  <a:pt x="1358" y="320"/>
                </a:lnTo>
                <a:lnTo>
                  <a:pt x="1358" y="320"/>
                </a:lnTo>
                <a:lnTo>
                  <a:pt x="1358" y="320"/>
                </a:lnTo>
                <a:lnTo>
                  <a:pt x="1374" y="316"/>
                </a:lnTo>
                <a:lnTo>
                  <a:pt x="1374" y="318"/>
                </a:lnTo>
                <a:lnTo>
                  <a:pt x="1382" y="326"/>
                </a:lnTo>
                <a:lnTo>
                  <a:pt x="1386" y="328"/>
                </a:lnTo>
                <a:lnTo>
                  <a:pt x="1392" y="302"/>
                </a:lnTo>
                <a:lnTo>
                  <a:pt x="1386" y="284"/>
                </a:lnTo>
                <a:lnTo>
                  <a:pt x="1386" y="284"/>
                </a:lnTo>
                <a:lnTo>
                  <a:pt x="1386" y="282"/>
                </a:lnTo>
                <a:lnTo>
                  <a:pt x="1388" y="262"/>
                </a:lnTo>
                <a:lnTo>
                  <a:pt x="1388" y="260"/>
                </a:lnTo>
                <a:lnTo>
                  <a:pt x="1398" y="250"/>
                </a:lnTo>
                <a:lnTo>
                  <a:pt x="1404" y="240"/>
                </a:lnTo>
                <a:lnTo>
                  <a:pt x="1404" y="230"/>
                </a:lnTo>
                <a:lnTo>
                  <a:pt x="1404" y="230"/>
                </a:lnTo>
                <a:lnTo>
                  <a:pt x="1402" y="220"/>
                </a:lnTo>
                <a:lnTo>
                  <a:pt x="1398" y="204"/>
                </a:lnTo>
                <a:lnTo>
                  <a:pt x="1398" y="204"/>
                </a:lnTo>
                <a:lnTo>
                  <a:pt x="1398" y="204"/>
                </a:lnTo>
                <a:lnTo>
                  <a:pt x="1398" y="186"/>
                </a:lnTo>
                <a:lnTo>
                  <a:pt x="1398" y="184"/>
                </a:lnTo>
                <a:lnTo>
                  <a:pt x="1402" y="168"/>
                </a:lnTo>
                <a:lnTo>
                  <a:pt x="1402" y="168"/>
                </a:lnTo>
                <a:lnTo>
                  <a:pt x="1398" y="158"/>
                </a:lnTo>
                <a:lnTo>
                  <a:pt x="1396" y="152"/>
                </a:lnTo>
                <a:lnTo>
                  <a:pt x="1398" y="12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 bwMode="auto">
          <a:xfrm>
            <a:off x="2075350" y="2366731"/>
            <a:ext cx="1039805" cy="879835"/>
          </a:xfrm>
          <a:custGeom>
            <a:avLst/>
            <a:gdLst>
              <a:gd name="T0" fmla="*/ 536 w 912"/>
              <a:gd name="T1" fmla="*/ 308 h 772"/>
              <a:gd name="T2" fmla="*/ 516 w 912"/>
              <a:gd name="T3" fmla="*/ 320 h 772"/>
              <a:gd name="T4" fmla="*/ 456 w 912"/>
              <a:gd name="T5" fmla="*/ 264 h 772"/>
              <a:gd name="T6" fmla="*/ 424 w 912"/>
              <a:gd name="T7" fmla="*/ 242 h 772"/>
              <a:gd name="T8" fmla="*/ 390 w 912"/>
              <a:gd name="T9" fmla="*/ 204 h 772"/>
              <a:gd name="T10" fmla="*/ 396 w 912"/>
              <a:gd name="T11" fmla="*/ 156 h 772"/>
              <a:gd name="T12" fmla="*/ 334 w 912"/>
              <a:gd name="T13" fmla="*/ 178 h 772"/>
              <a:gd name="T14" fmla="*/ 304 w 912"/>
              <a:gd name="T15" fmla="*/ 142 h 772"/>
              <a:gd name="T16" fmla="*/ 276 w 912"/>
              <a:gd name="T17" fmla="*/ 48 h 772"/>
              <a:gd name="T18" fmla="*/ 256 w 912"/>
              <a:gd name="T19" fmla="*/ 14 h 772"/>
              <a:gd name="T20" fmla="*/ 210 w 912"/>
              <a:gd name="T21" fmla="*/ 56 h 772"/>
              <a:gd name="T22" fmla="*/ 168 w 912"/>
              <a:gd name="T23" fmla="*/ 70 h 772"/>
              <a:gd name="T24" fmla="*/ 108 w 912"/>
              <a:gd name="T25" fmla="*/ 86 h 772"/>
              <a:gd name="T26" fmla="*/ 60 w 912"/>
              <a:gd name="T27" fmla="*/ 132 h 772"/>
              <a:gd name="T28" fmla="*/ 8 w 912"/>
              <a:gd name="T29" fmla="*/ 158 h 772"/>
              <a:gd name="T30" fmla="*/ 40 w 912"/>
              <a:gd name="T31" fmla="*/ 236 h 772"/>
              <a:gd name="T32" fmla="*/ 112 w 912"/>
              <a:gd name="T33" fmla="*/ 254 h 772"/>
              <a:gd name="T34" fmla="*/ 220 w 912"/>
              <a:gd name="T35" fmla="*/ 278 h 772"/>
              <a:gd name="T36" fmla="*/ 302 w 912"/>
              <a:gd name="T37" fmla="*/ 284 h 772"/>
              <a:gd name="T38" fmla="*/ 372 w 912"/>
              <a:gd name="T39" fmla="*/ 312 h 772"/>
              <a:gd name="T40" fmla="*/ 430 w 912"/>
              <a:gd name="T41" fmla="*/ 336 h 772"/>
              <a:gd name="T42" fmla="*/ 524 w 912"/>
              <a:gd name="T43" fmla="*/ 406 h 772"/>
              <a:gd name="T44" fmla="*/ 560 w 912"/>
              <a:gd name="T45" fmla="*/ 494 h 772"/>
              <a:gd name="T46" fmla="*/ 528 w 912"/>
              <a:gd name="T47" fmla="*/ 598 h 772"/>
              <a:gd name="T48" fmla="*/ 508 w 912"/>
              <a:gd name="T49" fmla="*/ 630 h 772"/>
              <a:gd name="T50" fmla="*/ 488 w 912"/>
              <a:gd name="T51" fmla="*/ 658 h 772"/>
              <a:gd name="T52" fmla="*/ 498 w 912"/>
              <a:gd name="T53" fmla="*/ 706 h 772"/>
              <a:gd name="T54" fmla="*/ 524 w 912"/>
              <a:gd name="T55" fmla="*/ 696 h 772"/>
              <a:gd name="T56" fmla="*/ 528 w 912"/>
              <a:gd name="T57" fmla="*/ 668 h 772"/>
              <a:gd name="T58" fmla="*/ 554 w 912"/>
              <a:gd name="T59" fmla="*/ 642 h 772"/>
              <a:gd name="T60" fmla="*/ 596 w 912"/>
              <a:gd name="T61" fmla="*/ 684 h 772"/>
              <a:gd name="T62" fmla="*/ 666 w 912"/>
              <a:gd name="T63" fmla="*/ 724 h 772"/>
              <a:gd name="T64" fmla="*/ 670 w 912"/>
              <a:gd name="T65" fmla="*/ 760 h 772"/>
              <a:gd name="T66" fmla="*/ 730 w 912"/>
              <a:gd name="T67" fmla="*/ 744 h 772"/>
              <a:gd name="T68" fmla="*/ 728 w 912"/>
              <a:gd name="T69" fmla="*/ 712 h 772"/>
              <a:gd name="T70" fmla="*/ 780 w 912"/>
              <a:gd name="T71" fmla="*/ 688 h 772"/>
              <a:gd name="T72" fmla="*/ 766 w 912"/>
              <a:gd name="T73" fmla="*/ 626 h 772"/>
              <a:gd name="T74" fmla="*/ 796 w 912"/>
              <a:gd name="T75" fmla="*/ 580 h 772"/>
              <a:gd name="T76" fmla="*/ 838 w 912"/>
              <a:gd name="T77" fmla="*/ 586 h 772"/>
              <a:gd name="T78" fmla="*/ 876 w 912"/>
              <a:gd name="T79" fmla="*/ 556 h 772"/>
              <a:gd name="T80" fmla="*/ 906 w 912"/>
              <a:gd name="T81" fmla="*/ 512 h 772"/>
              <a:gd name="T82" fmla="*/ 868 w 912"/>
              <a:gd name="T83" fmla="*/ 472 h 772"/>
              <a:gd name="T84" fmla="*/ 810 w 912"/>
              <a:gd name="T85" fmla="*/ 436 h 772"/>
              <a:gd name="T86" fmla="*/ 808 w 912"/>
              <a:gd name="T87" fmla="*/ 496 h 772"/>
              <a:gd name="T88" fmla="*/ 812 w 912"/>
              <a:gd name="T89" fmla="*/ 538 h 772"/>
              <a:gd name="T90" fmla="*/ 792 w 912"/>
              <a:gd name="T91" fmla="*/ 544 h 772"/>
              <a:gd name="T92" fmla="*/ 776 w 912"/>
              <a:gd name="T93" fmla="*/ 580 h 772"/>
              <a:gd name="T94" fmla="*/ 746 w 912"/>
              <a:gd name="T95" fmla="*/ 566 h 772"/>
              <a:gd name="T96" fmla="*/ 712 w 912"/>
              <a:gd name="T97" fmla="*/ 538 h 772"/>
              <a:gd name="T98" fmla="*/ 716 w 912"/>
              <a:gd name="T99" fmla="*/ 506 h 772"/>
              <a:gd name="T100" fmla="*/ 688 w 912"/>
              <a:gd name="T101" fmla="*/ 434 h 772"/>
              <a:gd name="T102" fmla="*/ 624 w 912"/>
              <a:gd name="T103" fmla="*/ 402 h 772"/>
              <a:gd name="T104" fmla="*/ 598 w 912"/>
              <a:gd name="T105" fmla="*/ 376 h 772"/>
              <a:gd name="T106" fmla="*/ 604 w 912"/>
              <a:gd name="T107" fmla="*/ 324 h 772"/>
              <a:gd name="T108" fmla="*/ 648 w 912"/>
              <a:gd name="T109" fmla="*/ 276 h 772"/>
              <a:gd name="T110" fmla="*/ 592 w 912"/>
              <a:gd name="T111" fmla="*/ 286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2" h="772">
                <a:moveTo>
                  <a:pt x="542" y="280"/>
                </a:moveTo>
                <a:lnTo>
                  <a:pt x="530" y="280"/>
                </a:lnTo>
                <a:lnTo>
                  <a:pt x="526" y="288"/>
                </a:lnTo>
                <a:lnTo>
                  <a:pt x="532" y="296"/>
                </a:lnTo>
                <a:lnTo>
                  <a:pt x="532" y="296"/>
                </a:lnTo>
                <a:lnTo>
                  <a:pt x="532" y="296"/>
                </a:lnTo>
                <a:lnTo>
                  <a:pt x="536" y="308"/>
                </a:lnTo>
                <a:lnTo>
                  <a:pt x="536" y="308"/>
                </a:lnTo>
                <a:lnTo>
                  <a:pt x="536" y="310"/>
                </a:lnTo>
                <a:lnTo>
                  <a:pt x="536" y="312"/>
                </a:lnTo>
                <a:lnTo>
                  <a:pt x="518" y="320"/>
                </a:lnTo>
                <a:lnTo>
                  <a:pt x="516" y="320"/>
                </a:lnTo>
                <a:lnTo>
                  <a:pt x="516" y="320"/>
                </a:lnTo>
                <a:lnTo>
                  <a:pt x="516" y="320"/>
                </a:lnTo>
                <a:lnTo>
                  <a:pt x="516" y="320"/>
                </a:lnTo>
                <a:lnTo>
                  <a:pt x="516" y="320"/>
                </a:lnTo>
                <a:lnTo>
                  <a:pt x="506" y="320"/>
                </a:lnTo>
                <a:lnTo>
                  <a:pt x="500" y="316"/>
                </a:lnTo>
                <a:lnTo>
                  <a:pt x="494" y="314"/>
                </a:lnTo>
                <a:lnTo>
                  <a:pt x="492" y="310"/>
                </a:lnTo>
                <a:lnTo>
                  <a:pt x="488" y="300"/>
                </a:lnTo>
                <a:lnTo>
                  <a:pt x="464" y="296"/>
                </a:lnTo>
                <a:lnTo>
                  <a:pt x="456" y="264"/>
                </a:lnTo>
                <a:lnTo>
                  <a:pt x="456" y="264"/>
                </a:lnTo>
                <a:lnTo>
                  <a:pt x="450" y="262"/>
                </a:lnTo>
                <a:lnTo>
                  <a:pt x="446" y="258"/>
                </a:lnTo>
                <a:lnTo>
                  <a:pt x="444" y="256"/>
                </a:lnTo>
                <a:lnTo>
                  <a:pt x="444" y="256"/>
                </a:lnTo>
                <a:lnTo>
                  <a:pt x="440" y="250"/>
                </a:lnTo>
                <a:lnTo>
                  <a:pt x="432" y="248"/>
                </a:lnTo>
                <a:lnTo>
                  <a:pt x="432" y="248"/>
                </a:lnTo>
                <a:lnTo>
                  <a:pt x="424" y="242"/>
                </a:lnTo>
                <a:lnTo>
                  <a:pt x="416" y="232"/>
                </a:lnTo>
                <a:lnTo>
                  <a:pt x="406" y="228"/>
                </a:lnTo>
                <a:lnTo>
                  <a:pt x="406" y="228"/>
                </a:lnTo>
                <a:lnTo>
                  <a:pt x="406" y="228"/>
                </a:lnTo>
                <a:lnTo>
                  <a:pt x="406" y="228"/>
                </a:lnTo>
                <a:lnTo>
                  <a:pt x="392" y="214"/>
                </a:lnTo>
                <a:lnTo>
                  <a:pt x="392" y="214"/>
                </a:lnTo>
                <a:lnTo>
                  <a:pt x="390" y="204"/>
                </a:lnTo>
                <a:lnTo>
                  <a:pt x="390" y="202"/>
                </a:lnTo>
                <a:lnTo>
                  <a:pt x="416" y="168"/>
                </a:lnTo>
                <a:lnTo>
                  <a:pt x="416" y="168"/>
                </a:lnTo>
                <a:lnTo>
                  <a:pt x="416" y="164"/>
                </a:lnTo>
                <a:lnTo>
                  <a:pt x="416" y="162"/>
                </a:lnTo>
                <a:lnTo>
                  <a:pt x="412" y="152"/>
                </a:lnTo>
                <a:lnTo>
                  <a:pt x="398" y="156"/>
                </a:lnTo>
                <a:lnTo>
                  <a:pt x="396" y="156"/>
                </a:lnTo>
                <a:lnTo>
                  <a:pt x="396" y="158"/>
                </a:lnTo>
                <a:lnTo>
                  <a:pt x="396" y="158"/>
                </a:lnTo>
                <a:lnTo>
                  <a:pt x="360" y="160"/>
                </a:lnTo>
                <a:lnTo>
                  <a:pt x="348" y="164"/>
                </a:lnTo>
                <a:lnTo>
                  <a:pt x="342" y="168"/>
                </a:lnTo>
                <a:lnTo>
                  <a:pt x="340" y="172"/>
                </a:lnTo>
                <a:lnTo>
                  <a:pt x="340" y="172"/>
                </a:lnTo>
                <a:lnTo>
                  <a:pt x="334" y="178"/>
                </a:lnTo>
                <a:lnTo>
                  <a:pt x="330" y="178"/>
                </a:lnTo>
                <a:lnTo>
                  <a:pt x="324" y="178"/>
                </a:lnTo>
                <a:lnTo>
                  <a:pt x="324" y="178"/>
                </a:lnTo>
                <a:lnTo>
                  <a:pt x="324" y="176"/>
                </a:lnTo>
                <a:lnTo>
                  <a:pt x="312" y="168"/>
                </a:lnTo>
                <a:lnTo>
                  <a:pt x="312" y="148"/>
                </a:lnTo>
                <a:lnTo>
                  <a:pt x="312" y="148"/>
                </a:lnTo>
                <a:lnTo>
                  <a:pt x="304" y="142"/>
                </a:lnTo>
                <a:lnTo>
                  <a:pt x="300" y="134"/>
                </a:lnTo>
                <a:lnTo>
                  <a:pt x="296" y="116"/>
                </a:lnTo>
                <a:lnTo>
                  <a:pt x="288" y="108"/>
                </a:lnTo>
                <a:lnTo>
                  <a:pt x="280" y="100"/>
                </a:lnTo>
                <a:lnTo>
                  <a:pt x="276" y="98"/>
                </a:lnTo>
                <a:lnTo>
                  <a:pt x="290" y="80"/>
                </a:lnTo>
                <a:lnTo>
                  <a:pt x="292" y="68"/>
                </a:lnTo>
                <a:lnTo>
                  <a:pt x="276" y="48"/>
                </a:lnTo>
                <a:lnTo>
                  <a:pt x="276" y="48"/>
                </a:lnTo>
                <a:lnTo>
                  <a:pt x="276" y="48"/>
                </a:lnTo>
                <a:lnTo>
                  <a:pt x="268" y="32"/>
                </a:lnTo>
                <a:lnTo>
                  <a:pt x="268" y="32"/>
                </a:lnTo>
                <a:lnTo>
                  <a:pt x="268" y="32"/>
                </a:lnTo>
                <a:lnTo>
                  <a:pt x="268" y="24"/>
                </a:lnTo>
                <a:lnTo>
                  <a:pt x="256" y="16"/>
                </a:lnTo>
                <a:lnTo>
                  <a:pt x="256" y="14"/>
                </a:lnTo>
                <a:lnTo>
                  <a:pt x="256" y="14"/>
                </a:lnTo>
                <a:lnTo>
                  <a:pt x="256" y="14"/>
                </a:lnTo>
                <a:lnTo>
                  <a:pt x="246" y="2"/>
                </a:lnTo>
                <a:lnTo>
                  <a:pt x="232" y="0"/>
                </a:lnTo>
                <a:lnTo>
                  <a:pt x="216" y="4"/>
                </a:lnTo>
                <a:lnTo>
                  <a:pt x="212" y="8"/>
                </a:lnTo>
                <a:lnTo>
                  <a:pt x="210" y="30"/>
                </a:lnTo>
                <a:lnTo>
                  <a:pt x="210" y="56"/>
                </a:lnTo>
                <a:lnTo>
                  <a:pt x="208" y="56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78" y="64"/>
                </a:lnTo>
                <a:lnTo>
                  <a:pt x="178" y="64"/>
                </a:lnTo>
                <a:lnTo>
                  <a:pt x="168" y="70"/>
                </a:lnTo>
                <a:lnTo>
                  <a:pt x="154" y="74"/>
                </a:lnTo>
                <a:lnTo>
                  <a:pt x="152" y="76"/>
                </a:lnTo>
                <a:lnTo>
                  <a:pt x="152" y="76"/>
                </a:lnTo>
                <a:lnTo>
                  <a:pt x="152" y="76"/>
                </a:lnTo>
                <a:lnTo>
                  <a:pt x="124" y="68"/>
                </a:lnTo>
                <a:lnTo>
                  <a:pt x="114" y="80"/>
                </a:lnTo>
                <a:lnTo>
                  <a:pt x="114" y="80"/>
                </a:lnTo>
                <a:lnTo>
                  <a:pt x="108" y="86"/>
                </a:lnTo>
                <a:lnTo>
                  <a:pt x="98" y="88"/>
                </a:lnTo>
                <a:lnTo>
                  <a:pt x="82" y="102"/>
                </a:lnTo>
                <a:lnTo>
                  <a:pt x="72" y="116"/>
                </a:lnTo>
                <a:lnTo>
                  <a:pt x="72" y="116"/>
                </a:lnTo>
                <a:lnTo>
                  <a:pt x="72" y="118"/>
                </a:lnTo>
                <a:lnTo>
                  <a:pt x="72" y="118"/>
                </a:lnTo>
                <a:lnTo>
                  <a:pt x="66" y="128"/>
                </a:lnTo>
                <a:lnTo>
                  <a:pt x="60" y="132"/>
                </a:lnTo>
                <a:lnTo>
                  <a:pt x="50" y="144"/>
                </a:lnTo>
                <a:lnTo>
                  <a:pt x="50" y="146"/>
                </a:lnTo>
                <a:lnTo>
                  <a:pt x="50" y="146"/>
                </a:lnTo>
                <a:lnTo>
                  <a:pt x="44" y="150"/>
                </a:lnTo>
                <a:lnTo>
                  <a:pt x="44" y="150"/>
                </a:lnTo>
                <a:lnTo>
                  <a:pt x="32" y="152"/>
                </a:lnTo>
                <a:lnTo>
                  <a:pt x="12" y="152"/>
                </a:lnTo>
                <a:lnTo>
                  <a:pt x="8" y="158"/>
                </a:lnTo>
                <a:lnTo>
                  <a:pt x="0" y="172"/>
                </a:lnTo>
                <a:lnTo>
                  <a:pt x="4" y="184"/>
                </a:lnTo>
                <a:lnTo>
                  <a:pt x="2" y="216"/>
                </a:lnTo>
                <a:lnTo>
                  <a:pt x="8" y="224"/>
                </a:lnTo>
                <a:lnTo>
                  <a:pt x="8" y="226"/>
                </a:lnTo>
                <a:lnTo>
                  <a:pt x="10" y="232"/>
                </a:lnTo>
                <a:lnTo>
                  <a:pt x="22" y="232"/>
                </a:lnTo>
                <a:lnTo>
                  <a:pt x="40" y="236"/>
                </a:lnTo>
                <a:lnTo>
                  <a:pt x="66" y="238"/>
                </a:lnTo>
                <a:lnTo>
                  <a:pt x="76" y="236"/>
                </a:lnTo>
                <a:lnTo>
                  <a:pt x="78" y="236"/>
                </a:lnTo>
                <a:lnTo>
                  <a:pt x="80" y="236"/>
                </a:lnTo>
                <a:lnTo>
                  <a:pt x="100" y="244"/>
                </a:lnTo>
                <a:lnTo>
                  <a:pt x="100" y="244"/>
                </a:lnTo>
                <a:lnTo>
                  <a:pt x="102" y="244"/>
                </a:lnTo>
                <a:lnTo>
                  <a:pt x="112" y="254"/>
                </a:lnTo>
                <a:lnTo>
                  <a:pt x="136" y="262"/>
                </a:lnTo>
                <a:lnTo>
                  <a:pt x="138" y="262"/>
                </a:lnTo>
                <a:lnTo>
                  <a:pt x="154" y="272"/>
                </a:lnTo>
                <a:lnTo>
                  <a:pt x="192" y="308"/>
                </a:lnTo>
                <a:lnTo>
                  <a:pt x="210" y="316"/>
                </a:lnTo>
                <a:lnTo>
                  <a:pt x="218" y="312"/>
                </a:lnTo>
                <a:lnTo>
                  <a:pt x="224" y="300"/>
                </a:lnTo>
                <a:lnTo>
                  <a:pt x="220" y="278"/>
                </a:lnTo>
                <a:lnTo>
                  <a:pt x="220" y="278"/>
                </a:lnTo>
                <a:lnTo>
                  <a:pt x="222" y="274"/>
                </a:lnTo>
                <a:lnTo>
                  <a:pt x="224" y="270"/>
                </a:lnTo>
                <a:lnTo>
                  <a:pt x="236" y="264"/>
                </a:lnTo>
                <a:lnTo>
                  <a:pt x="236" y="262"/>
                </a:lnTo>
                <a:lnTo>
                  <a:pt x="286" y="292"/>
                </a:lnTo>
                <a:lnTo>
                  <a:pt x="292" y="290"/>
                </a:lnTo>
                <a:lnTo>
                  <a:pt x="302" y="284"/>
                </a:lnTo>
                <a:lnTo>
                  <a:pt x="304" y="284"/>
                </a:lnTo>
                <a:lnTo>
                  <a:pt x="310" y="284"/>
                </a:lnTo>
                <a:lnTo>
                  <a:pt x="320" y="276"/>
                </a:lnTo>
                <a:lnTo>
                  <a:pt x="322" y="276"/>
                </a:lnTo>
                <a:lnTo>
                  <a:pt x="324" y="276"/>
                </a:lnTo>
                <a:lnTo>
                  <a:pt x="352" y="296"/>
                </a:lnTo>
                <a:lnTo>
                  <a:pt x="354" y="298"/>
                </a:lnTo>
                <a:lnTo>
                  <a:pt x="372" y="312"/>
                </a:lnTo>
                <a:lnTo>
                  <a:pt x="372" y="312"/>
                </a:lnTo>
                <a:lnTo>
                  <a:pt x="380" y="320"/>
                </a:lnTo>
                <a:lnTo>
                  <a:pt x="388" y="330"/>
                </a:lnTo>
                <a:lnTo>
                  <a:pt x="398" y="340"/>
                </a:lnTo>
                <a:lnTo>
                  <a:pt x="404" y="338"/>
                </a:lnTo>
                <a:lnTo>
                  <a:pt x="412" y="324"/>
                </a:lnTo>
                <a:lnTo>
                  <a:pt x="430" y="336"/>
                </a:lnTo>
                <a:lnTo>
                  <a:pt x="430" y="336"/>
                </a:lnTo>
                <a:lnTo>
                  <a:pt x="432" y="336"/>
                </a:lnTo>
                <a:lnTo>
                  <a:pt x="432" y="336"/>
                </a:lnTo>
                <a:lnTo>
                  <a:pt x="444" y="352"/>
                </a:lnTo>
                <a:lnTo>
                  <a:pt x="480" y="380"/>
                </a:lnTo>
                <a:lnTo>
                  <a:pt x="480" y="380"/>
                </a:lnTo>
                <a:lnTo>
                  <a:pt x="492" y="392"/>
                </a:lnTo>
                <a:lnTo>
                  <a:pt x="522" y="382"/>
                </a:lnTo>
                <a:lnTo>
                  <a:pt x="524" y="406"/>
                </a:lnTo>
                <a:lnTo>
                  <a:pt x="538" y="420"/>
                </a:lnTo>
                <a:lnTo>
                  <a:pt x="538" y="420"/>
                </a:lnTo>
                <a:lnTo>
                  <a:pt x="538" y="420"/>
                </a:lnTo>
                <a:lnTo>
                  <a:pt x="548" y="436"/>
                </a:lnTo>
                <a:lnTo>
                  <a:pt x="548" y="438"/>
                </a:lnTo>
                <a:lnTo>
                  <a:pt x="548" y="438"/>
                </a:lnTo>
                <a:lnTo>
                  <a:pt x="548" y="440"/>
                </a:lnTo>
                <a:lnTo>
                  <a:pt x="560" y="494"/>
                </a:lnTo>
                <a:lnTo>
                  <a:pt x="572" y="516"/>
                </a:lnTo>
                <a:lnTo>
                  <a:pt x="556" y="558"/>
                </a:lnTo>
                <a:lnTo>
                  <a:pt x="556" y="560"/>
                </a:lnTo>
                <a:lnTo>
                  <a:pt x="544" y="564"/>
                </a:lnTo>
                <a:lnTo>
                  <a:pt x="544" y="576"/>
                </a:lnTo>
                <a:lnTo>
                  <a:pt x="542" y="576"/>
                </a:lnTo>
                <a:lnTo>
                  <a:pt x="528" y="598"/>
                </a:lnTo>
                <a:lnTo>
                  <a:pt x="528" y="598"/>
                </a:lnTo>
                <a:lnTo>
                  <a:pt x="508" y="600"/>
                </a:lnTo>
                <a:lnTo>
                  <a:pt x="488" y="616"/>
                </a:lnTo>
                <a:lnTo>
                  <a:pt x="488" y="616"/>
                </a:lnTo>
                <a:lnTo>
                  <a:pt x="494" y="620"/>
                </a:lnTo>
                <a:lnTo>
                  <a:pt x="500" y="622"/>
                </a:lnTo>
                <a:lnTo>
                  <a:pt x="500" y="622"/>
                </a:lnTo>
                <a:lnTo>
                  <a:pt x="504" y="626"/>
                </a:lnTo>
                <a:lnTo>
                  <a:pt x="508" y="630"/>
                </a:lnTo>
                <a:lnTo>
                  <a:pt x="508" y="634"/>
                </a:lnTo>
                <a:lnTo>
                  <a:pt x="504" y="642"/>
                </a:lnTo>
                <a:lnTo>
                  <a:pt x="504" y="644"/>
                </a:lnTo>
                <a:lnTo>
                  <a:pt x="492" y="656"/>
                </a:lnTo>
                <a:lnTo>
                  <a:pt x="490" y="656"/>
                </a:lnTo>
                <a:lnTo>
                  <a:pt x="490" y="658"/>
                </a:lnTo>
                <a:lnTo>
                  <a:pt x="488" y="658"/>
                </a:lnTo>
                <a:lnTo>
                  <a:pt x="488" y="658"/>
                </a:lnTo>
                <a:lnTo>
                  <a:pt x="450" y="652"/>
                </a:lnTo>
                <a:lnTo>
                  <a:pt x="448" y="666"/>
                </a:lnTo>
                <a:lnTo>
                  <a:pt x="452" y="696"/>
                </a:lnTo>
                <a:lnTo>
                  <a:pt x="484" y="708"/>
                </a:lnTo>
                <a:lnTo>
                  <a:pt x="484" y="710"/>
                </a:lnTo>
                <a:lnTo>
                  <a:pt x="484" y="710"/>
                </a:lnTo>
                <a:lnTo>
                  <a:pt x="496" y="706"/>
                </a:lnTo>
                <a:lnTo>
                  <a:pt x="498" y="706"/>
                </a:lnTo>
                <a:lnTo>
                  <a:pt x="500" y="704"/>
                </a:lnTo>
                <a:lnTo>
                  <a:pt x="500" y="706"/>
                </a:lnTo>
                <a:lnTo>
                  <a:pt x="500" y="706"/>
                </a:lnTo>
                <a:lnTo>
                  <a:pt x="510" y="712"/>
                </a:lnTo>
                <a:lnTo>
                  <a:pt x="524" y="712"/>
                </a:lnTo>
                <a:lnTo>
                  <a:pt x="528" y="710"/>
                </a:lnTo>
                <a:lnTo>
                  <a:pt x="524" y="696"/>
                </a:lnTo>
                <a:lnTo>
                  <a:pt x="524" y="696"/>
                </a:lnTo>
                <a:lnTo>
                  <a:pt x="524" y="696"/>
                </a:lnTo>
                <a:lnTo>
                  <a:pt x="520" y="680"/>
                </a:lnTo>
                <a:lnTo>
                  <a:pt x="520" y="678"/>
                </a:lnTo>
                <a:lnTo>
                  <a:pt x="520" y="676"/>
                </a:lnTo>
                <a:lnTo>
                  <a:pt x="520" y="676"/>
                </a:lnTo>
                <a:lnTo>
                  <a:pt x="520" y="676"/>
                </a:lnTo>
                <a:lnTo>
                  <a:pt x="526" y="670"/>
                </a:lnTo>
                <a:lnTo>
                  <a:pt x="528" y="668"/>
                </a:lnTo>
                <a:lnTo>
                  <a:pt x="528" y="668"/>
                </a:lnTo>
                <a:lnTo>
                  <a:pt x="528" y="668"/>
                </a:lnTo>
                <a:lnTo>
                  <a:pt x="536" y="656"/>
                </a:lnTo>
                <a:lnTo>
                  <a:pt x="538" y="654"/>
                </a:lnTo>
                <a:lnTo>
                  <a:pt x="552" y="644"/>
                </a:lnTo>
                <a:lnTo>
                  <a:pt x="552" y="644"/>
                </a:lnTo>
                <a:lnTo>
                  <a:pt x="552" y="642"/>
                </a:lnTo>
                <a:lnTo>
                  <a:pt x="554" y="642"/>
                </a:lnTo>
                <a:lnTo>
                  <a:pt x="554" y="642"/>
                </a:lnTo>
                <a:lnTo>
                  <a:pt x="572" y="640"/>
                </a:lnTo>
                <a:lnTo>
                  <a:pt x="572" y="644"/>
                </a:lnTo>
                <a:lnTo>
                  <a:pt x="572" y="644"/>
                </a:lnTo>
                <a:lnTo>
                  <a:pt x="572" y="656"/>
                </a:lnTo>
                <a:lnTo>
                  <a:pt x="576" y="664"/>
                </a:lnTo>
                <a:lnTo>
                  <a:pt x="580" y="674"/>
                </a:lnTo>
                <a:lnTo>
                  <a:pt x="596" y="684"/>
                </a:lnTo>
                <a:lnTo>
                  <a:pt x="640" y="688"/>
                </a:lnTo>
                <a:lnTo>
                  <a:pt x="642" y="688"/>
                </a:lnTo>
                <a:lnTo>
                  <a:pt x="644" y="688"/>
                </a:lnTo>
                <a:lnTo>
                  <a:pt x="644" y="690"/>
                </a:lnTo>
                <a:lnTo>
                  <a:pt x="644" y="692"/>
                </a:lnTo>
                <a:lnTo>
                  <a:pt x="644" y="706"/>
                </a:lnTo>
                <a:lnTo>
                  <a:pt x="656" y="720"/>
                </a:lnTo>
                <a:lnTo>
                  <a:pt x="666" y="724"/>
                </a:lnTo>
                <a:lnTo>
                  <a:pt x="668" y="724"/>
                </a:lnTo>
                <a:lnTo>
                  <a:pt x="668" y="724"/>
                </a:lnTo>
                <a:lnTo>
                  <a:pt x="668" y="726"/>
                </a:lnTo>
                <a:lnTo>
                  <a:pt x="668" y="732"/>
                </a:lnTo>
                <a:lnTo>
                  <a:pt x="668" y="740"/>
                </a:lnTo>
                <a:lnTo>
                  <a:pt x="664" y="756"/>
                </a:lnTo>
                <a:lnTo>
                  <a:pt x="670" y="760"/>
                </a:lnTo>
                <a:lnTo>
                  <a:pt x="670" y="760"/>
                </a:lnTo>
                <a:lnTo>
                  <a:pt x="678" y="760"/>
                </a:lnTo>
                <a:lnTo>
                  <a:pt x="684" y="762"/>
                </a:lnTo>
                <a:lnTo>
                  <a:pt x="688" y="764"/>
                </a:lnTo>
                <a:lnTo>
                  <a:pt x="706" y="772"/>
                </a:lnTo>
                <a:lnTo>
                  <a:pt x="716" y="764"/>
                </a:lnTo>
                <a:lnTo>
                  <a:pt x="728" y="750"/>
                </a:lnTo>
                <a:lnTo>
                  <a:pt x="730" y="744"/>
                </a:lnTo>
                <a:lnTo>
                  <a:pt x="730" y="744"/>
                </a:lnTo>
                <a:lnTo>
                  <a:pt x="732" y="742"/>
                </a:lnTo>
                <a:lnTo>
                  <a:pt x="734" y="740"/>
                </a:lnTo>
                <a:lnTo>
                  <a:pt x="734" y="740"/>
                </a:lnTo>
                <a:lnTo>
                  <a:pt x="730" y="722"/>
                </a:lnTo>
                <a:lnTo>
                  <a:pt x="728" y="714"/>
                </a:lnTo>
                <a:lnTo>
                  <a:pt x="728" y="712"/>
                </a:lnTo>
                <a:lnTo>
                  <a:pt x="728" y="712"/>
                </a:lnTo>
                <a:lnTo>
                  <a:pt x="728" y="712"/>
                </a:lnTo>
                <a:lnTo>
                  <a:pt x="728" y="710"/>
                </a:lnTo>
                <a:lnTo>
                  <a:pt x="736" y="700"/>
                </a:lnTo>
                <a:lnTo>
                  <a:pt x="736" y="700"/>
                </a:lnTo>
                <a:lnTo>
                  <a:pt x="736" y="700"/>
                </a:lnTo>
                <a:lnTo>
                  <a:pt x="748" y="690"/>
                </a:lnTo>
                <a:lnTo>
                  <a:pt x="750" y="690"/>
                </a:lnTo>
                <a:lnTo>
                  <a:pt x="776" y="690"/>
                </a:lnTo>
                <a:lnTo>
                  <a:pt x="780" y="688"/>
                </a:lnTo>
                <a:lnTo>
                  <a:pt x="780" y="676"/>
                </a:lnTo>
                <a:lnTo>
                  <a:pt x="776" y="664"/>
                </a:lnTo>
                <a:lnTo>
                  <a:pt x="766" y="648"/>
                </a:lnTo>
                <a:lnTo>
                  <a:pt x="766" y="648"/>
                </a:lnTo>
                <a:lnTo>
                  <a:pt x="766" y="648"/>
                </a:lnTo>
                <a:lnTo>
                  <a:pt x="766" y="628"/>
                </a:lnTo>
                <a:lnTo>
                  <a:pt x="766" y="626"/>
                </a:lnTo>
                <a:lnTo>
                  <a:pt x="766" y="626"/>
                </a:lnTo>
                <a:lnTo>
                  <a:pt x="770" y="614"/>
                </a:lnTo>
                <a:lnTo>
                  <a:pt x="770" y="614"/>
                </a:lnTo>
                <a:lnTo>
                  <a:pt x="772" y="614"/>
                </a:lnTo>
                <a:lnTo>
                  <a:pt x="772" y="614"/>
                </a:lnTo>
                <a:lnTo>
                  <a:pt x="792" y="582"/>
                </a:lnTo>
                <a:lnTo>
                  <a:pt x="794" y="582"/>
                </a:lnTo>
                <a:lnTo>
                  <a:pt x="794" y="582"/>
                </a:lnTo>
                <a:lnTo>
                  <a:pt x="796" y="580"/>
                </a:lnTo>
                <a:lnTo>
                  <a:pt x="800" y="580"/>
                </a:lnTo>
                <a:lnTo>
                  <a:pt x="808" y="582"/>
                </a:lnTo>
                <a:lnTo>
                  <a:pt x="828" y="592"/>
                </a:lnTo>
                <a:lnTo>
                  <a:pt x="840" y="596"/>
                </a:lnTo>
                <a:lnTo>
                  <a:pt x="840" y="590"/>
                </a:lnTo>
                <a:lnTo>
                  <a:pt x="838" y="588"/>
                </a:lnTo>
                <a:lnTo>
                  <a:pt x="838" y="586"/>
                </a:lnTo>
                <a:lnTo>
                  <a:pt x="838" y="586"/>
                </a:lnTo>
                <a:lnTo>
                  <a:pt x="840" y="580"/>
                </a:lnTo>
                <a:lnTo>
                  <a:pt x="846" y="572"/>
                </a:lnTo>
                <a:lnTo>
                  <a:pt x="860" y="562"/>
                </a:lnTo>
                <a:lnTo>
                  <a:pt x="860" y="562"/>
                </a:lnTo>
                <a:lnTo>
                  <a:pt x="860" y="562"/>
                </a:lnTo>
                <a:lnTo>
                  <a:pt x="860" y="560"/>
                </a:lnTo>
                <a:lnTo>
                  <a:pt x="860" y="560"/>
                </a:lnTo>
                <a:lnTo>
                  <a:pt x="876" y="556"/>
                </a:lnTo>
                <a:lnTo>
                  <a:pt x="890" y="556"/>
                </a:lnTo>
                <a:lnTo>
                  <a:pt x="892" y="556"/>
                </a:lnTo>
                <a:lnTo>
                  <a:pt x="892" y="556"/>
                </a:lnTo>
                <a:lnTo>
                  <a:pt x="900" y="556"/>
                </a:lnTo>
                <a:lnTo>
                  <a:pt x="904" y="536"/>
                </a:lnTo>
                <a:lnTo>
                  <a:pt x="904" y="524"/>
                </a:lnTo>
                <a:lnTo>
                  <a:pt x="904" y="524"/>
                </a:lnTo>
                <a:lnTo>
                  <a:pt x="906" y="512"/>
                </a:lnTo>
                <a:lnTo>
                  <a:pt x="906" y="510"/>
                </a:lnTo>
                <a:lnTo>
                  <a:pt x="908" y="508"/>
                </a:lnTo>
                <a:lnTo>
                  <a:pt x="912" y="496"/>
                </a:lnTo>
                <a:lnTo>
                  <a:pt x="906" y="488"/>
                </a:lnTo>
                <a:lnTo>
                  <a:pt x="896" y="480"/>
                </a:lnTo>
                <a:lnTo>
                  <a:pt x="876" y="476"/>
                </a:lnTo>
                <a:lnTo>
                  <a:pt x="876" y="476"/>
                </a:lnTo>
                <a:lnTo>
                  <a:pt x="868" y="472"/>
                </a:lnTo>
                <a:lnTo>
                  <a:pt x="852" y="460"/>
                </a:lnTo>
                <a:lnTo>
                  <a:pt x="840" y="456"/>
                </a:lnTo>
                <a:lnTo>
                  <a:pt x="840" y="456"/>
                </a:lnTo>
                <a:lnTo>
                  <a:pt x="840" y="454"/>
                </a:lnTo>
                <a:lnTo>
                  <a:pt x="824" y="436"/>
                </a:lnTo>
                <a:lnTo>
                  <a:pt x="812" y="436"/>
                </a:lnTo>
                <a:lnTo>
                  <a:pt x="810" y="436"/>
                </a:lnTo>
                <a:lnTo>
                  <a:pt x="810" y="436"/>
                </a:lnTo>
                <a:lnTo>
                  <a:pt x="798" y="430"/>
                </a:lnTo>
                <a:lnTo>
                  <a:pt x="790" y="440"/>
                </a:lnTo>
                <a:lnTo>
                  <a:pt x="788" y="476"/>
                </a:lnTo>
                <a:lnTo>
                  <a:pt x="792" y="492"/>
                </a:lnTo>
                <a:lnTo>
                  <a:pt x="796" y="492"/>
                </a:lnTo>
                <a:lnTo>
                  <a:pt x="798" y="492"/>
                </a:lnTo>
                <a:lnTo>
                  <a:pt x="808" y="496"/>
                </a:lnTo>
                <a:lnTo>
                  <a:pt x="808" y="496"/>
                </a:lnTo>
                <a:lnTo>
                  <a:pt x="808" y="496"/>
                </a:lnTo>
                <a:lnTo>
                  <a:pt x="814" y="510"/>
                </a:lnTo>
                <a:lnTo>
                  <a:pt x="816" y="510"/>
                </a:lnTo>
                <a:lnTo>
                  <a:pt x="816" y="512"/>
                </a:lnTo>
                <a:lnTo>
                  <a:pt x="816" y="512"/>
                </a:lnTo>
                <a:lnTo>
                  <a:pt x="816" y="512"/>
                </a:lnTo>
                <a:lnTo>
                  <a:pt x="812" y="536"/>
                </a:lnTo>
                <a:lnTo>
                  <a:pt x="812" y="538"/>
                </a:lnTo>
                <a:lnTo>
                  <a:pt x="812" y="540"/>
                </a:lnTo>
                <a:lnTo>
                  <a:pt x="812" y="540"/>
                </a:lnTo>
                <a:lnTo>
                  <a:pt x="812" y="540"/>
                </a:lnTo>
                <a:lnTo>
                  <a:pt x="800" y="546"/>
                </a:lnTo>
                <a:lnTo>
                  <a:pt x="798" y="548"/>
                </a:lnTo>
                <a:lnTo>
                  <a:pt x="798" y="546"/>
                </a:lnTo>
                <a:lnTo>
                  <a:pt x="796" y="546"/>
                </a:lnTo>
                <a:lnTo>
                  <a:pt x="792" y="544"/>
                </a:lnTo>
                <a:lnTo>
                  <a:pt x="778" y="550"/>
                </a:lnTo>
                <a:lnTo>
                  <a:pt x="778" y="550"/>
                </a:lnTo>
                <a:lnTo>
                  <a:pt x="778" y="552"/>
                </a:lnTo>
                <a:lnTo>
                  <a:pt x="780" y="552"/>
                </a:lnTo>
                <a:lnTo>
                  <a:pt x="782" y="574"/>
                </a:lnTo>
                <a:lnTo>
                  <a:pt x="782" y="574"/>
                </a:lnTo>
                <a:lnTo>
                  <a:pt x="780" y="578"/>
                </a:lnTo>
                <a:lnTo>
                  <a:pt x="776" y="580"/>
                </a:lnTo>
                <a:lnTo>
                  <a:pt x="768" y="580"/>
                </a:lnTo>
                <a:lnTo>
                  <a:pt x="768" y="580"/>
                </a:lnTo>
                <a:lnTo>
                  <a:pt x="762" y="578"/>
                </a:lnTo>
                <a:lnTo>
                  <a:pt x="758" y="576"/>
                </a:lnTo>
                <a:lnTo>
                  <a:pt x="748" y="568"/>
                </a:lnTo>
                <a:lnTo>
                  <a:pt x="748" y="568"/>
                </a:lnTo>
                <a:lnTo>
                  <a:pt x="746" y="568"/>
                </a:lnTo>
                <a:lnTo>
                  <a:pt x="746" y="566"/>
                </a:lnTo>
                <a:lnTo>
                  <a:pt x="740" y="552"/>
                </a:lnTo>
                <a:lnTo>
                  <a:pt x="740" y="552"/>
                </a:lnTo>
                <a:lnTo>
                  <a:pt x="736" y="550"/>
                </a:lnTo>
                <a:lnTo>
                  <a:pt x="728" y="546"/>
                </a:lnTo>
                <a:lnTo>
                  <a:pt x="726" y="546"/>
                </a:lnTo>
                <a:lnTo>
                  <a:pt x="726" y="546"/>
                </a:lnTo>
                <a:lnTo>
                  <a:pt x="714" y="538"/>
                </a:lnTo>
                <a:lnTo>
                  <a:pt x="712" y="538"/>
                </a:lnTo>
                <a:lnTo>
                  <a:pt x="712" y="536"/>
                </a:lnTo>
                <a:lnTo>
                  <a:pt x="712" y="536"/>
                </a:lnTo>
                <a:lnTo>
                  <a:pt x="710" y="524"/>
                </a:lnTo>
                <a:lnTo>
                  <a:pt x="712" y="512"/>
                </a:lnTo>
                <a:lnTo>
                  <a:pt x="712" y="512"/>
                </a:lnTo>
                <a:lnTo>
                  <a:pt x="712" y="512"/>
                </a:lnTo>
                <a:lnTo>
                  <a:pt x="712" y="512"/>
                </a:lnTo>
                <a:lnTo>
                  <a:pt x="716" y="506"/>
                </a:lnTo>
                <a:lnTo>
                  <a:pt x="716" y="502"/>
                </a:lnTo>
                <a:lnTo>
                  <a:pt x="712" y="488"/>
                </a:lnTo>
                <a:lnTo>
                  <a:pt x="700" y="478"/>
                </a:lnTo>
                <a:lnTo>
                  <a:pt x="700" y="476"/>
                </a:lnTo>
                <a:lnTo>
                  <a:pt x="698" y="444"/>
                </a:lnTo>
                <a:lnTo>
                  <a:pt x="690" y="436"/>
                </a:lnTo>
                <a:lnTo>
                  <a:pt x="688" y="436"/>
                </a:lnTo>
                <a:lnTo>
                  <a:pt x="688" y="434"/>
                </a:lnTo>
                <a:lnTo>
                  <a:pt x="688" y="434"/>
                </a:lnTo>
                <a:lnTo>
                  <a:pt x="682" y="420"/>
                </a:lnTo>
                <a:lnTo>
                  <a:pt x="652" y="416"/>
                </a:lnTo>
                <a:lnTo>
                  <a:pt x="652" y="416"/>
                </a:lnTo>
                <a:lnTo>
                  <a:pt x="644" y="410"/>
                </a:lnTo>
                <a:lnTo>
                  <a:pt x="638" y="402"/>
                </a:lnTo>
                <a:lnTo>
                  <a:pt x="624" y="402"/>
                </a:lnTo>
                <a:lnTo>
                  <a:pt x="624" y="402"/>
                </a:lnTo>
                <a:lnTo>
                  <a:pt x="618" y="398"/>
                </a:lnTo>
                <a:lnTo>
                  <a:pt x="610" y="392"/>
                </a:lnTo>
                <a:lnTo>
                  <a:pt x="608" y="390"/>
                </a:lnTo>
                <a:lnTo>
                  <a:pt x="608" y="390"/>
                </a:lnTo>
                <a:lnTo>
                  <a:pt x="604" y="384"/>
                </a:lnTo>
                <a:lnTo>
                  <a:pt x="598" y="376"/>
                </a:lnTo>
                <a:lnTo>
                  <a:pt x="598" y="376"/>
                </a:lnTo>
                <a:lnTo>
                  <a:pt x="598" y="376"/>
                </a:lnTo>
                <a:lnTo>
                  <a:pt x="596" y="362"/>
                </a:lnTo>
                <a:lnTo>
                  <a:pt x="596" y="362"/>
                </a:lnTo>
                <a:lnTo>
                  <a:pt x="596" y="362"/>
                </a:lnTo>
                <a:lnTo>
                  <a:pt x="596" y="360"/>
                </a:lnTo>
                <a:lnTo>
                  <a:pt x="596" y="360"/>
                </a:lnTo>
                <a:lnTo>
                  <a:pt x="600" y="336"/>
                </a:lnTo>
                <a:lnTo>
                  <a:pt x="600" y="336"/>
                </a:lnTo>
                <a:lnTo>
                  <a:pt x="604" y="324"/>
                </a:lnTo>
                <a:lnTo>
                  <a:pt x="604" y="324"/>
                </a:lnTo>
                <a:lnTo>
                  <a:pt x="604" y="324"/>
                </a:lnTo>
                <a:lnTo>
                  <a:pt x="606" y="324"/>
                </a:lnTo>
                <a:lnTo>
                  <a:pt x="636" y="310"/>
                </a:lnTo>
                <a:lnTo>
                  <a:pt x="648" y="296"/>
                </a:lnTo>
                <a:lnTo>
                  <a:pt x="650" y="284"/>
                </a:lnTo>
                <a:lnTo>
                  <a:pt x="648" y="276"/>
                </a:lnTo>
                <a:lnTo>
                  <a:pt x="648" y="276"/>
                </a:lnTo>
                <a:lnTo>
                  <a:pt x="644" y="262"/>
                </a:lnTo>
                <a:lnTo>
                  <a:pt x="640" y="254"/>
                </a:lnTo>
                <a:lnTo>
                  <a:pt x="634" y="256"/>
                </a:lnTo>
                <a:lnTo>
                  <a:pt x="624" y="254"/>
                </a:lnTo>
                <a:lnTo>
                  <a:pt x="624" y="254"/>
                </a:lnTo>
                <a:lnTo>
                  <a:pt x="616" y="260"/>
                </a:lnTo>
                <a:lnTo>
                  <a:pt x="606" y="272"/>
                </a:lnTo>
                <a:lnTo>
                  <a:pt x="592" y="286"/>
                </a:lnTo>
                <a:lnTo>
                  <a:pt x="592" y="286"/>
                </a:lnTo>
                <a:lnTo>
                  <a:pt x="590" y="286"/>
                </a:lnTo>
                <a:lnTo>
                  <a:pt x="590" y="286"/>
                </a:lnTo>
                <a:lnTo>
                  <a:pt x="578" y="290"/>
                </a:lnTo>
                <a:lnTo>
                  <a:pt x="568" y="288"/>
                </a:lnTo>
                <a:lnTo>
                  <a:pt x="542" y="280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 bwMode="auto">
          <a:xfrm>
            <a:off x="2813878" y="2672008"/>
            <a:ext cx="210627" cy="346602"/>
          </a:xfrm>
          <a:custGeom>
            <a:avLst/>
            <a:gdLst>
              <a:gd name="T0" fmla="*/ 92 w 184"/>
              <a:gd name="T1" fmla="*/ 58 h 304"/>
              <a:gd name="T2" fmla="*/ 92 w 184"/>
              <a:gd name="T3" fmla="*/ 86 h 304"/>
              <a:gd name="T4" fmla="*/ 84 w 184"/>
              <a:gd name="T5" fmla="*/ 108 h 304"/>
              <a:gd name="T6" fmla="*/ 84 w 184"/>
              <a:gd name="T7" fmla="*/ 112 h 304"/>
              <a:gd name="T8" fmla="*/ 80 w 184"/>
              <a:gd name="T9" fmla="*/ 120 h 304"/>
              <a:gd name="T10" fmla="*/ 76 w 184"/>
              <a:gd name="T11" fmla="*/ 124 h 304"/>
              <a:gd name="T12" fmla="*/ 74 w 184"/>
              <a:gd name="T13" fmla="*/ 122 h 304"/>
              <a:gd name="T14" fmla="*/ 44 w 184"/>
              <a:gd name="T15" fmla="*/ 130 h 304"/>
              <a:gd name="T16" fmla="*/ 12 w 184"/>
              <a:gd name="T17" fmla="*/ 134 h 304"/>
              <a:gd name="T18" fmla="*/ 8 w 184"/>
              <a:gd name="T19" fmla="*/ 140 h 304"/>
              <a:gd name="T20" fmla="*/ 38 w 184"/>
              <a:gd name="T21" fmla="*/ 144 h 304"/>
              <a:gd name="T22" fmla="*/ 40 w 184"/>
              <a:gd name="T23" fmla="*/ 144 h 304"/>
              <a:gd name="T24" fmla="*/ 48 w 184"/>
              <a:gd name="T25" fmla="*/ 162 h 304"/>
              <a:gd name="T26" fmla="*/ 56 w 184"/>
              <a:gd name="T27" fmla="*/ 168 h 304"/>
              <a:gd name="T28" fmla="*/ 60 w 184"/>
              <a:gd name="T29" fmla="*/ 184 h 304"/>
              <a:gd name="T30" fmla="*/ 70 w 184"/>
              <a:gd name="T31" fmla="*/ 216 h 304"/>
              <a:gd name="T32" fmla="*/ 72 w 184"/>
              <a:gd name="T33" fmla="*/ 216 h 304"/>
              <a:gd name="T34" fmla="*/ 76 w 184"/>
              <a:gd name="T35" fmla="*/ 232 h 304"/>
              <a:gd name="T36" fmla="*/ 72 w 184"/>
              <a:gd name="T37" fmla="*/ 248 h 304"/>
              <a:gd name="T38" fmla="*/ 72 w 184"/>
              <a:gd name="T39" fmla="*/ 264 h 304"/>
              <a:gd name="T40" fmla="*/ 82 w 184"/>
              <a:gd name="T41" fmla="*/ 270 h 304"/>
              <a:gd name="T42" fmla="*/ 100 w 184"/>
              <a:gd name="T43" fmla="*/ 280 h 304"/>
              <a:gd name="T44" fmla="*/ 106 w 184"/>
              <a:gd name="T45" fmla="*/ 292 h 304"/>
              <a:gd name="T46" fmla="*/ 116 w 184"/>
              <a:gd name="T47" fmla="*/ 302 h 304"/>
              <a:gd name="T48" fmla="*/ 124 w 184"/>
              <a:gd name="T49" fmla="*/ 304 h 304"/>
              <a:gd name="T50" fmla="*/ 122 w 184"/>
              <a:gd name="T51" fmla="*/ 288 h 304"/>
              <a:gd name="T52" fmla="*/ 122 w 184"/>
              <a:gd name="T53" fmla="*/ 278 h 304"/>
              <a:gd name="T54" fmla="*/ 126 w 184"/>
              <a:gd name="T55" fmla="*/ 274 h 304"/>
              <a:gd name="T56" fmla="*/ 140 w 184"/>
              <a:gd name="T57" fmla="*/ 268 h 304"/>
              <a:gd name="T58" fmla="*/ 142 w 184"/>
              <a:gd name="T59" fmla="*/ 268 h 304"/>
              <a:gd name="T60" fmla="*/ 144 w 184"/>
              <a:gd name="T61" fmla="*/ 268 h 304"/>
              <a:gd name="T62" fmla="*/ 156 w 184"/>
              <a:gd name="T63" fmla="*/ 266 h 304"/>
              <a:gd name="T64" fmla="*/ 158 w 184"/>
              <a:gd name="T65" fmla="*/ 244 h 304"/>
              <a:gd name="T66" fmla="*/ 148 w 184"/>
              <a:gd name="T67" fmla="*/ 232 h 304"/>
              <a:gd name="T68" fmla="*/ 138 w 184"/>
              <a:gd name="T69" fmla="*/ 232 h 304"/>
              <a:gd name="T70" fmla="*/ 132 w 184"/>
              <a:gd name="T71" fmla="*/ 210 h 304"/>
              <a:gd name="T72" fmla="*/ 136 w 184"/>
              <a:gd name="T73" fmla="*/ 168 h 304"/>
              <a:gd name="T74" fmla="*/ 164 w 184"/>
              <a:gd name="T75" fmla="*/ 160 h 304"/>
              <a:gd name="T76" fmla="*/ 184 w 184"/>
              <a:gd name="T77" fmla="*/ 108 h 304"/>
              <a:gd name="T78" fmla="*/ 180 w 184"/>
              <a:gd name="T79" fmla="*/ 100 h 304"/>
              <a:gd name="T80" fmla="*/ 168 w 184"/>
              <a:gd name="T81" fmla="*/ 96 h 304"/>
              <a:gd name="T82" fmla="*/ 166 w 184"/>
              <a:gd name="T83" fmla="*/ 96 h 304"/>
              <a:gd name="T84" fmla="*/ 152 w 184"/>
              <a:gd name="T85" fmla="*/ 96 h 304"/>
              <a:gd name="T86" fmla="*/ 144 w 184"/>
              <a:gd name="T87" fmla="*/ 84 h 304"/>
              <a:gd name="T88" fmla="*/ 142 w 184"/>
              <a:gd name="T89" fmla="*/ 84 h 304"/>
              <a:gd name="T90" fmla="*/ 146 w 184"/>
              <a:gd name="T91" fmla="*/ 52 h 304"/>
              <a:gd name="T92" fmla="*/ 148 w 184"/>
              <a:gd name="T93" fmla="*/ 48 h 304"/>
              <a:gd name="T94" fmla="*/ 152 w 184"/>
              <a:gd name="T95" fmla="*/ 36 h 304"/>
              <a:gd name="T96" fmla="*/ 156 w 184"/>
              <a:gd name="T97" fmla="*/ 20 h 304"/>
              <a:gd name="T98" fmla="*/ 128 w 184"/>
              <a:gd name="T9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4" h="304">
                <a:moveTo>
                  <a:pt x="108" y="18"/>
                </a:moveTo>
                <a:lnTo>
                  <a:pt x="92" y="58"/>
                </a:lnTo>
                <a:lnTo>
                  <a:pt x="92" y="84"/>
                </a:lnTo>
                <a:lnTo>
                  <a:pt x="92" y="86"/>
                </a:lnTo>
                <a:lnTo>
                  <a:pt x="84" y="100"/>
                </a:lnTo>
                <a:lnTo>
                  <a:pt x="84" y="108"/>
                </a:lnTo>
                <a:lnTo>
                  <a:pt x="84" y="108"/>
                </a:lnTo>
                <a:lnTo>
                  <a:pt x="84" y="112"/>
                </a:lnTo>
                <a:lnTo>
                  <a:pt x="82" y="116"/>
                </a:lnTo>
                <a:lnTo>
                  <a:pt x="80" y="120"/>
                </a:lnTo>
                <a:lnTo>
                  <a:pt x="76" y="122"/>
                </a:lnTo>
                <a:lnTo>
                  <a:pt x="76" y="124"/>
                </a:lnTo>
                <a:lnTo>
                  <a:pt x="74" y="124"/>
                </a:lnTo>
                <a:lnTo>
                  <a:pt x="74" y="122"/>
                </a:lnTo>
                <a:lnTo>
                  <a:pt x="54" y="120"/>
                </a:lnTo>
                <a:lnTo>
                  <a:pt x="44" y="130"/>
                </a:lnTo>
                <a:lnTo>
                  <a:pt x="12" y="134"/>
                </a:lnTo>
                <a:lnTo>
                  <a:pt x="12" y="134"/>
                </a:lnTo>
                <a:lnTo>
                  <a:pt x="0" y="134"/>
                </a:lnTo>
                <a:lnTo>
                  <a:pt x="8" y="140"/>
                </a:lnTo>
                <a:lnTo>
                  <a:pt x="36" y="144"/>
                </a:lnTo>
                <a:lnTo>
                  <a:pt x="38" y="144"/>
                </a:lnTo>
                <a:lnTo>
                  <a:pt x="40" y="144"/>
                </a:lnTo>
                <a:lnTo>
                  <a:pt x="40" y="144"/>
                </a:lnTo>
                <a:lnTo>
                  <a:pt x="40" y="144"/>
                </a:lnTo>
                <a:lnTo>
                  <a:pt x="48" y="162"/>
                </a:lnTo>
                <a:lnTo>
                  <a:pt x="56" y="168"/>
                </a:lnTo>
                <a:lnTo>
                  <a:pt x="56" y="168"/>
                </a:lnTo>
                <a:lnTo>
                  <a:pt x="60" y="174"/>
                </a:lnTo>
                <a:lnTo>
                  <a:pt x="60" y="184"/>
                </a:lnTo>
                <a:lnTo>
                  <a:pt x="60" y="206"/>
                </a:lnTo>
                <a:lnTo>
                  <a:pt x="70" y="216"/>
                </a:lnTo>
                <a:lnTo>
                  <a:pt x="72" y="216"/>
                </a:lnTo>
                <a:lnTo>
                  <a:pt x="72" y="216"/>
                </a:lnTo>
                <a:lnTo>
                  <a:pt x="72" y="216"/>
                </a:lnTo>
                <a:lnTo>
                  <a:pt x="76" y="232"/>
                </a:lnTo>
                <a:lnTo>
                  <a:pt x="76" y="240"/>
                </a:lnTo>
                <a:lnTo>
                  <a:pt x="72" y="248"/>
                </a:lnTo>
                <a:lnTo>
                  <a:pt x="70" y="256"/>
                </a:lnTo>
                <a:lnTo>
                  <a:pt x="72" y="264"/>
                </a:lnTo>
                <a:lnTo>
                  <a:pt x="82" y="270"/>
                </a:lnTo>
                <a:lnTo>
                  <a:pt x="82" y="270"/>
                </a:lnTo>
                <a:lnTo>
                  <a:pt x="94" y="276"/>
                </a:lnTo>
                <a:lnTo>
                  <a:pt x="100" y="280"/>
                </a:lnTo>
                <a:lnTo>
                  <a:pt x="106" y="292"/>
                </a:lnTo>
                <a:lnTo>
                  <a:pt x="106" y="292"/>
                </a:lnTo>
                <a:lnTo>
                  <a:pt x="114" y="298"/>
                </a:lnTo>
                <a:lnTo>
                  <a:pt x="116" y="302"/>
                </a:lnTo>
                <a:lnTo>
                  <a:pt x="124" y="304"/>
                </a:lnTo>
                <a:lnTo>
                  <a:pt x="124" y="304"/>
                </a:lnTo>
                <a:lnTo>
                  <a:pt x="122" y="288"/>
                </a:lnTo>
                <a:lnTo>
                  <a:pt x="122" y="288"/>
                </a:lnTo>
                <a:lnTo>
                  <a:pt x="122" y="282"/>
                </a:lnTo>
                <a:lnTo>
                  <a:pt x="122" y="278"/>
                </a:lnTo>
                <a:lnTo>
                  <a:pt x="122" y="278"/>
                </a:lnTo>
                <a:lnTo>
                  <a:pt x="126" y="274"/>
                </a:lnTo>
                <a:lnTo>
                  <a:pt x="128" y="272"/>
                </a:lnTo>
                <a:lnTo>
                  <a:pt x="140" y="268"/>
                </a:lnTo>
                <a:lnTo>
                  <a:pt x="140" y="268"/>
                </a:lnTo>
                <a:lnTo>
                  <a:pt x="142" y="268"/>
                </a:lnTo>
                <a:lnTo>
                  <a:pt x="142" y="268"/>
                </a:lnTo>
                <a:lnTo>
                  <a:pt x="144" y="268"/>
                </a:lnTo>
                <a:lnTo>
                  <a:pt x="148" y="270"/>
                </a:lnTo>
                <a:lnTo>
                  <a:pt x="156" y="266"/>
                </a:lnTo>
                <a:lnTo>
                  <a:pt x="156" y="264"/>
                </a:lnTo>
                <a:lnTo>
                  <a:pt x="158" y="244"/>
                </a:lnTo>
                <a:lnTo>
                  <a:pt x="154" y="236"/>
                </a:lnTo>
                <a:lnTo>
                  <a:pt x="148" y="232"/>
                </a:lnTo>
                <a:lnTo>
                  <a:pt x="140" y="232"/>
                </a:lnTo>
                <a:lnTo>
                  <a:pt x="138" y="232"/>
                </a:lnTo>
                <a:lnTo>
                  <a:pt x="136" y="230"/>
                </a:lnTo>
                <a:lnTo>
                  <a:pt x="132" y="210"/>
                </a:lnTo>
                <a:lnTo>
                  <a:pt x="134" y="168"/>
                </a:lnTo>
                <a:lnTo>
                  <a:pt x="136" y="168"/>
                </a:lnTo>
                <a:lnTo>
                  <a:pt x="148" y="150"/>
                </a:lnTo>
                <a:lnTo>
                  <a:pt x="164" y="160"/>
                </a:lnTo>
                <a:lnTo>
                  <a:pt x="176" y="160"/>
                </a:lnTo>
                <a:lnTo>
                  <a:pt x="184" y="108"/>
                </a:lnTo>
                <a:lnTo>
                  <a:pt x="184" y="108"/>
                </a:lnTo>
                <a:lnTo>
                  <a:pt x="180" y="100"/>
                </a:lnTo>
                <a:lnTo>
                  <a:pt x="174" y="96"/>
                </a:lnTo>
                <a:lnTo>
                  <a:pt x="168" y="96"/>
                </a:lnTo>
                <a:lnTo>
                  <a:pt x="168" y="96"/>
                </a:lnTo>
                <a:lnTo>
                  <a:pt x="166" y="96"/>
                </a:lnTo>
                <a:lnTo>
                  <a:pt x="154" y="98"/>
                </a:lnTo>
                <a:lnTo>
                  <a:pt x="152" y="96"/>
                </a:lnTo>
                <a:lnTo>
                  <a:pt x="152" y="96"/>
                </a:lnTo>
                <a:lnTo>
                  <a:pt x="144" y="84"/>
                </a:lnTo>
                <a:lnTo>
                  <a:pt x="144" y="84"/>
                </a:lnTo>
                <a:lnTo>
                  <a:pt x="142" y="84"/>
                </a:lnTo>
                <a:lnTo>
                  <a:pt x="142" y="64"/>
                </a:lnTo>
                <a:lnTo>
                  <a:pt x="146" y="52"/>
                </a:lnTo>
                <a:lnTo>
                  <a:pt x="148" y="48"/>
                </a:lnTo>
                <a:lnTo>
                  <a:pt x="148" y="48"/>
                </a:lnTo>
                <a:lnTo>
                  <a:pt x="150" y="42"/>
                </a:lnTo>
                <a:lnTo>
                  <a:pt x="152" y="36"/>
                </a:lnTo>
                <a:lnTo>
                  <a:pt x="156" y="32"/>
                </a:lnTo>
                <a:lnTo>
                  <a:pt x="156" y="20"/>
                </a:lnTo>
                <a:lnTo>
                  <a:pt x="144" y="8"/>
                </a:lnTo>
                <a:lnTo>
                  <a:pt x="128" y="0"/>
                </a:lnTo>
                <a:lnTo>
                  <a:pt x="108" y="1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 bwMode="auto">
          <a:xfrm>
            <a:off x="827584" y="1760179"/>
            <a:ext cx="1487721" cy="1123789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2147483646 h 986"/>
              <a:gd name="T20" fmla="*/ 2147483646 w 1304"/>
              <a:gd name="T21" fmla="*/ 2147483646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2147483646 w 1304"/>
              <a:gd name="T57" fmla="*/ 2147483646 h 986"/>
              <a:gd name="T58" fmla="*/ 2147483646 w 1304"/>
              <a:gd name="T59" fmla="*/ 2147483646 h 986"/>
              <a:gd name="T60" fmla="*/ 2147483646 w 1304"/>
              <a:gd name="T61" fmla="*/ 2147483646 h 986"/>
              <a:gd name="T62" fmla="*/ 2147483646 w 1304"/>
              <a:gd name="T63" fmla="*/ 2147483646 h 986"/>
              <a:gd name="T64" fmla="*/ 2147483646 w 1304"/>
              <a:gd name="T65" fmla="*/ 2147483646 h 986"/>
              <a:gd name="T66" fmla="*/ 2147483646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 bwMode="auto">
          <a:xfrm>
            <a:off x="1792737" y="2642680"/>
            <a:ext cx="925160" cy="662542"/>
          </a:xfrm>
          <a:custGeom>
            <a:avLst/>
            <a:gdLst>
              <a:gd name="T0" fmla="*/ 482 w 812"/>
              <a:gd name="T1" fmla="*/ 58 h 582"/>
              <a:gd name="T2" fmla="*/ 436 w 812"/>
              <a:gd name="T3" fmla="*/ 74 h 582"/>
              <a:gd name="T4" fmla="*/ 356 w 812"/>
              <a:gd name="T5" fmla="*/ 18 h 582"/>
              <a:gd name="T6" fmla="*/ 314 w 812"/>
              <a:gd name="T7" fmla="*/ 6 h 582"/>
              <a:gd name="T8" fmla="*/ 248 w 812"/>
              <a:gd name="T9" fmla="*/ 6 h 582"/>
              <a:gd name="T10" fmla="*/ 196 w 812"/>
              <a:gd name="T11" fmla="*/ 20 h 582"/>
              <a:gd name="T12" fmla="*/ 158 w 812"/>
              <a:gd name="T13" fmla="*/ 28 h 582"/>
              <a:gd name="T14" fmla="*/ 82 w 812"/>
              <a:gd name="T15" fmla="*/ 40 h 582"/>
              <a:gd name="T16" fmla="*/ 98 w 812"/>
              <a:gd name="T17" fmla="*/ 90 h 582"/>
              <a:gd name="T18" fmla="*/ 120 w 812"/>
              <a:gd name="T19" fmla="*/ 118 h 582"/>
              <a:gd name="T20" fmla="*/ 102 w 812"/>
              <a:gd name="T21" fmla="*/ 166 h 582"/>
              <a:gd name="T22" fmla="*/ 112 w 812"/>
              <a:gd name="T23" fmla="*/ 204 h 582"/>
              <a:gd name="T24" fmla="*/ 96 w 812"/>
              <a:gd name="T25" fmla="*/ 216 h 582"/>
              <a:gd name="T26" fmla="*/ 44 w 812"/>
              <a:gd name="T27" fmla="*/ 202 h 582"/>
              <a:gd name="T28" fmla="*/ 16 w 812"/>
              <a:gd name="T29" fmla="*/ 248 h 582"/>
              <a:gd name="T30" fmla="*/ 4 w 812"/>
              <a:gd name="T31" fmla="*/ 262 h 582"/>
              <a:gd name="T32" fmla="*/ 18 w 812"/>
              <a:gd name="T33" fmla="*/ 310 h 582"/>
              <a:gd name="T34" fmla="*/ 0 w 812"/>
              <a:gd name="T35" fmla="*/ 370 h 582"/>
              <a:gd name="T36" fmla="*/ 40 w 812"/>
              <a:gd name="T37" fmla="*/ 422 h 582"/>
              <a:gd name="T38" fmla="*/ 76 w 812"/>
              <a:gd name="T39" fmla="*/ 418 h 582"/>
              <a:gd name="T40" fmla="*/ 92 w 812"/>
              <a:gd name="T41" fmla="*/ 426 h 582"/>
              <a:gd name="T42" fmla="*/ 126 w 812"/>
              <a:gd name="T43" fmla="*/ 458 h 582"/>
              <a:gd name="T44" fmla="*/ 160 w 812"/>
              <a:gd name="T45" fmla="*/ 474 h 582"/>
              <a:gd name="T46" fmla="*/ 232 w 812"/>
              <a:gd name="T47" fmla="*/ 498 h 582"/>
              <a:gd name="T48" fmla="*/ 304 w 812"/>
              <a:gd name="T49" fmla="*/ 496 h 582"/>
              <a:gd name="T50" fmla="*/ 340 w 812"/>
              <a:gd name="T51" fmla="*/ 536 h 582"/>
              <a:gd name="T52" fmla="*/ 350 w 812"/>
              <a:gd name="T53" fmla="*/ 554 h 582"/>
              <a:gd name="T54" fmla="*/ 366 w 812"/>
              <a:gd name="T55" fmla="*/ 578 h 582"/>
              <a:gd name="T56" fmla="*/ 404 w 812"/>
              <a:gd name="T57" fmla="*/ 554 h 582"/>
              <a:gd name="T58" fmla="*/ 444 w 812"/>
              <a:gd name="T59" fmla="*/ 554 h 582"/>
              <a:gd name="T60" fmla="*/ 452 w 812"/>
              <a:gd name="T61" fmla="*/ 522 h 582"/>
              <a:gd name="T62" fmla="*/ 484 w 812"/>
              <a:gd name="T63" fmla="*/ 458 h 582"/>
              <a:gd name="T64" fmla="*/ 480 w 812"/>
              <a:gd name="T65" fmla="*/ 418 h 582"/>
              <a:gd name="T66" fmla="*/ 532 w 812"/>
              <a:gd name="T67" fmla="*/ 414 h 582"/>
              <a:gd name="T68" fmla="*/ 560 w 812"/>
              <a:gd name="T69" fmla="*/ 452 h 582"/>
              <a:gd name="T70" fmla="*/ 580 w 812"/>
              <a:gd name="T71" fmla="*/ 468 h 582"/>
              <a:gd name="T72" fmla="*/ 598 w 812"/>
              <a:gd name="T73" fmla="*/ 498 h 582"/>
              <a:gd name="T74" fmla="*/ 650 w 812"/>
              <a:gd name="T75" fmla="*/ 518 h 582"/>
              <a:gd name="T76" fmla="*/ 664 w 812"/>
              <a:gd name="T77" fmla="*/ 522 h 582"/>
              <a:gd name="T78" fmla="*/ 700 w 812"/>
              <a:gd name="T79" fmla="*/ 508 h 582"/>
              <a:gd name="T80" fmla="*/ 698 w 812"/>
              <a:gd name="T81" fmla="*/ 480 h 582"/>
              <a:gd name="T82" fmla="*/ 696 w 812"/>
              <a:gd name="T83" fmla="*/ 460 h 582"/>
              <a:gd name="T84" fmla="*/ 690 w 812"/>
              <a:gd name="T85" fmla="*/ 406 h 582"/>
              <a:gd name="T86" fmla="*/ 746 w 812"/>
              <a:gd name="T87" fmla="*/ 392 h 582"/>
              <a:gd name="T88" fmla="*/ 728 w 812"/>
              <a:gd name="T89" fmla="*/ 374 h 582"/>
              <a:gd name="T90" fmla="*/ 782 w 812"/>
              <a:gd name="T91" fmla="*/ 314 h 582"/>
              <a:gd name="T92" fmla="*/ 800 w 812"/>
              <a:gd name="T93" fmla="*/ 256 h 582"/>
              <a:gd name="T94" fmla="*/ 778 w 812"/>
              <a:gd name="T95" fmla="*/ 182 h 582"/>
              <a:gd name="T96" fmla="*/ 736 w 812"/>
              <a:gd name="T97" fmla="*/ 158 h 582"/>
              <a:gd name="T98" fmla="*/ 664 w 812"/>
              <a:gd name="T99" fmla="*/ 94 h 582"/>
              <a:gd name="T100" fmla="*/ 644 w 812"/>
              <a:gd name="T101" fmla="*/ 106 h 582"/>
              <a:gd name="T102" fmla="*/ 596 w 812"/>
              <a:gd name="T103" fmla="*/ 62 h 582"/>
              <a:gd name="T104" fmla="*/ 560 w 812"/>
              <a:gd name="T105" fmla="*/ 52 h 582"/>
              <a:gd name="T106" fmla="*/ 542 w 812"/>
              <a:gd name="T107" fmla="*/ 56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436" y="7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56" y="18"/>
                </a:lnTo>
                <a:lnTo>
                  <a:pt x="356" y="18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96" y="20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110" y="102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198"/>
                </a:lnTo>
                <a:lnTo>
                  <a:pt x="112" y="198"/>
                </a:lnTo>
                <a:lnTo>
                  <a:pt x="112" y="204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60" y="210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4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16" y="512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66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4"/>
                </a:lnTo>
                <a:lnTo>
                  <a:pt x="444" y="552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52" y="522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68" y="462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598" y="498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92" y="458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8"/>
                </a:lnTo>
                <a:lnTo>
                  <a:pt x="764" y="166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42" y="106"/>
                </a:lnTo>
                <a:lnTo>
                  <a:pt x="616" y="78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60" y="52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4" y="54"/>
                </a:lnTo>
                <a:lnTo>
                  <a:pt x="542" y="56"/>
                </a:lnTo>
                <a:lnTo>
                  <a:pt x="542" y="56"/>
                </a:lnTo>
                <a:lnTo>
                  <a:pt x="530" y="58"/>
                </a:lnTo>
                <a:lnTo>
                  <a:pt x="530" y="58"/>
                </a:lnTo>
                <a:lnTo>
                  <a:pt x="484" y="30"/>
                </a:lnTo>
                <a:lnTo>
                  <a:pt x="484" y="30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 bwMode="auto">
          <a:xfrm>
            <a:off x="2323304" y="3107925"/>
            <a:ext cx="801183" cy="702535"/>
          </a:xfrm>
          <a:custGeom>
            <a:avLst/>
            <a:gdLst>
              <a:gd name="T0" fmla="*/ 20 w 702"/>
              <a:gd name="T1" fmla="*/ 28 h 616"/>
              <a:gd name="T2" fmla="*/ 6 w 702"/>
              <a:gd name="T3" fmla="*/ 94 h 616"/>
              <a:gd name="T4" fmla="*/ 38 w 702"/>
              <a:gd name="T5" fmla="*/ 138 h 616"/>
              <a:gd name="T6" fmla="*/ 56 w 702"/>
              <a:gd name="T7" fmla="*/ 178 h 616"/>
              <a:gd name="T8" fmla="*/ 70 w 702"/>
              <a:gd name="T9" fmla="*/ 196 h 616"/>
              <a:gd name="T10" fmla="*/ 82 w 702"/>
              <a:gd name="T11" fmla="*/ 258 h 616"/>
              <a:gd name="T12" fmla="*/ 90 w 702"/>
              <a:gd name="T13" fmla="*/ 286 h 616"/>
              <a:gd name="T14" fmla="*/ 88 w 702"/>
              <a:gd name="T15" fmla="*/ 320 h 616"/>
              <a:gd name="T16" fmla="*/ 100 w 702"/>
              <a:gd name="T17" fmla="*/ 350 h 616"/>
              <a:gd name="T18" fmla="*/ 86 w 702"/>
              <a:gd name="T19" fmla="*/ 418 h 616"/>
              <a:gd name="T20" fmla="*/ 102 w 702"/>
              <a:gd name="T21" fmla="*/ 442 h 616"/>
              <a:gd name="T22" fmla="*/ 110 w 702"/>
              <a:gd name="T23" fmla="*/ 462 h 616"/>
              <a:gd name="T24" fmla="*/ 122 w 702"/>
              <a:gd name="T25" fmla="*/ 444 h 616"/>
              <a:gd name="T26" fmla="*/ 126 w 702"/>
              <a:gd name="T27" fmla="*/ 420 h 616"/>
              <a:gd name="T28" fmla="*/ 156 w 702"/>
              <a:gd name="T29" fmla="*/ 440 h 616"/>
              <a:gd name="T30" fmla="*/ 170 w 702"/>
              <a:gd name="T31" fmla="*/ 474 h 616"/>
              <a:gd name="T32" fmla="*/ 200 w 702"/>
              <a:gd name="T33" fmla="*/ 470 h 616"/>
              <a:gd name="T34" fmla="*/ 238 w 702"/>
              <a:gd name="T35" fmla="*/ 558 h 616"/>
              <a:gd name="T36" fmla="*/ 246 w 702"/>
              <a:gd name="T37" fmla="*/ 598 h 616"/>
              <a:gd name="T38" fmla="*/ 262 w 702"/>
              <a:gd name="T39" fmla="*/ 592 h 616"/>
              <a:gd name="T40" fmla="*/ 270 w 702"/>
              <a:gd name="T41" fmla="*/ 614 h 616"/>
              <a:gd name="T42" fmla="*/ 306 w 702"/>
              <a:gd name="T43" fmla="*/ 586 h 616"/>
              <a:gd name="T44" fmla="*/ 330 w 702"/>
              <a:gd name="T45" fmla="*/ 546 h 616"/>
              <a:gd name="T46" fmla="*/ 332 w 702"/>
              <a:gd name="T47" fmla="*/ 518 h 616"/>
              <a:gd name="T48" fmla="*/ 374 w 702"/>
              <a:gd name="T49" fmla="*/ 470 h 616"/>
              <a:gd name="T50" fmla="*/ 402 w 702"/>
              <a:gd name="T51" fmla="*/ 426 h 616"/>
              <a:gd name="T52" fmla="*/ 442 w 702"/>
              <a:gd name="T53" fmla="*/ 472 h 616"/>
              <a:gd name="T54" fmla="*/ 458 w 702"/>
              <a:gd name="T55" fmla="*/ 474 h 616"/>
              <a:gd name="T56" fmla="*/ 480 w 702"/>
              <a:gd name="T57" fmla="*/ 466 h 616"/>
              <a:gd name="T58" fmla="*/ 498 w 702"/>
              <a:gd name="T59" fmla="*/ 494 h 616"/>
              <a:gd name="T60" fmla="*/ 556 w 702"/>
              <a:gd name="T61" fmla="*/ 472 h 616"/>
              <a:gd name="T62" fmla="*/ 528 w 702"/>
              <a:gd name="T63" fmla="*/ 458 h 616"/>
              <a:gd name="T64" fmla="*/ 530 w 702"/>
              <a:gd name="T65" fmla="*/ 416 h 616"/>
              <a:gd name="T66" fmla="*/ 550 w 702"/>
              <a:gd name="T67" fmla="*/ 414 h 616"/>
              <a:gd name="T68" fmla="*/ 516 w 702"/>
              <a:gd name="T69" fmla="*/ 372 h 616"/>
              <a:gd name="T70" fmla="*/ 606 w 702"/>
              <a:gd name="T71" fmla="*/ 288 h 616"/>
              <a:gd name="T72" fmla="*/ 654 w 702"/>
              <a:gd name="T73" fmla="*/ 242 h 616"/>
              <a:gd name="T74" fmla="*/ 674 w 702"/>
              <a:gd name="T75" fmla="*/ 214 h 616"/>
              <a:gd name="T76" fmla="*/ 702 w 702"/>
              <a:gd name="T77" fmla="*/ 158 h 616"/>
              <a:gd name="T78" fmla="*/ 638 w 702"/>
              <a:gd name="T79" fmla="*/ 146 h 616"/>
              <a:gd name="T80" fmla="*/ 624 w 702"/>
              <a:gd name="T81" fmla="*/ 142 h 616"/>
              <a:gd name="T82" fmla="*/ 608 w 702"/>
              <a:gd name="T83" fmla="*/ 146 h 616"/>
              <a:gd name="T84" fmla="*/ 596 w 702"/>
              <a:gd name="T85" fmla="*/ 126 h 616"/>
              <a:gd name="T86" fmla="*/ 576 w 702"/>
              <a:gd name="T87" fmla="*/ 124 h 616"/>
              <a:gd name="T88" fmla="*/ 526 w 702"/>
              <a:gd name="T89" fmla="*/ 116 h 616"/>
              <a:gd name="T90" fmla="*/ 506 w 702"/>
              <a:gd name="T91" fmla="*/ 118 h 616"/>
              <a:gd name="T92" fmla="*/ 452 w 702"/>
              <a:gd name="T93" fmla="*/ 118 h 616"/>
              <a:gd name="T94" fmla="*/ 442 w 702"/>
              <a:gd name="T95" fmla="*/ 80 h 616"/>
              <a:gd name="T96" fmla="*/ 360 w 702"/>
              <a:gd name="T97" fmla="*/ 32 h 616"/>
              <a:gd name="T98" fmla="*/ 338 w 702"/>
              <a:gd name="T99" fmla="*/ 0 h 616"/>
              <a:gd name="T100" fmla="*/ 320 w 702"/>
              <a:gd name="T101" fmla="*/ 62 h 616"/>
              <a:gd name="T102" fmla="*/ 306 w 702"/>
              <a:gd name="T103" fmla="*/ 70 h 616"/>
              <a:gd name="T104" fmla="*/ 262 w 702"/>
              <a:gd name="T105" fmla="*/ 82 h 616"/>
              <a:gd name="T106" fmla="*/ 240 w 702"/>
              <a:gd name="T107" fmla="*/ 88 h 616"/>
              <a:gd name="T108" fmla="*/ 242 w 702"/>
              <a:gd name="T109" fmla="*/ 116 h 616"/>
              <a:gd name="T110" fmla="*/ 188 w 702"/>
              <a:gd name="T111" fmla="*/ 134 h 616"/>
              <a:gd name="T112" fmla="*/ 146 w 702"/>
              <a:gd name="T113" fmla="*/ 106 h 616"/>
              <a:gd name="T114" fmla="*/ 118 w 702"/>
              <a:gd name="T115" fmla="*/ 84 h 616"/>
              <a:gd name="T116" fmla="*/ 98 w 702"/>
              <a:gd name="T117" fmla="*/ 62 h 616"/>
              <a:gd name="T118" fmla="*/ 78 w 702"/>
              <a:gd name="T119" fmla="*/ 12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38" y="138"/>
                </a:lnTo>
                <a:lnTo>
                  <a:pt x="38" y="138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0" y="194"/>
                </a:lnTo>
                <a:lnTo>
                  <a:pt x="72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0" y="286"/>
                </a:lnTo>
                <a:lnTo>
                  <a:pt x="90" y="286"/>
                </a:lnTo>
                <a:lnTo>
                  <a:pt x="90" y="286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0" y="474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38" y="558"/>
                </a:lnTo>
                <a:lnTo>
                  <a:pt x="242" y="57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78" y="466"/>
                </a:lnTo>
                <a:lnTo>
                  <a:pt x="480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30" y="458"/>
                </a:lnTo>
                <a:lnTo>
                  <a:pt x="528" y="458"/>
                </a:lnTo>
                <a:lnTo>
                  <a:pt x="528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18" y="420"/>
                </a:lnTo>
                <a:lnTo>
                  <a:pt x="530" y="416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8" y="374"/>
                </a:lnTo>
                <a:lnTo>
                  <a:pt x="516" y="372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8" y="146"/>
                </a:lnTo>
                <a:lnTo>
                  <a:pt x="638" y="14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6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6" y="116"/>
                </a:lnTo>
                <a:lnTo>
                  <a:pt x="524" y="114"/>
                </a:lnTo>
                <a:lnTo>
                  <a:pt x="524" y="114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 bwMode="auto">
          <a:xfrm>
            <a:off x="994220" y="2822646"/>
            <a:ext cx="1431731" cy="870504"/>
          </a:xfrm>
          <a:custGeom>
            <a:avLst/>
            <a:gdLst>
              <a:gd name="T0" fmla="*/ 138 w 1256"/>
              <a:gd name="T1" fmla="*/ 22 h 764"/>
              <a:gd name="T2" fmla="*/ 122 w 1256"/>
              <a:gd name="T3" fmla="*/ 56 h 764"/>
              <a:gd name="T4" fmla="*/ 66 w 1256"/>
              <a:gd name="T5" fmla="*/ 58 h 764"/>
              <a:gd name="T6" fmla="*/ 48 w 1256"/>
              <a:gd name="T7" fmla="*/ 92 h 764"/>
              <a:gd name="T8" fmla="*/ 56 w 1256"/>
              <a:gd name="T9" fmla="*/ 150 h 764"/>
              <a:gd name="T10" fmla="*/ 56 w 1256"/>
              <a:gd name="T11" fmla="*/ 196 h 764"/>
              <a:gd name="T12" fmla="*/ 16 w 1256"/>
              <a:gd name="T13" fmla="*/ 232 h 764"/>
              <a:gd name="T14" fmla="*/ 2 w 1256"/>
              <a:gd name="T15" fmla="*/ 262 h 764"/>
              <a:gd name="T16" fmla="*/ 28 w 1256"/>
              <a:gd name="T17" fmla="*/ 300 h 764"/>
              <a:gd name="T18" fmla="*/ 60 w 1256"/>
              <a:gd name="T19" fmla="*/ 332 h 764"/>
              <a:gd name="T20" fmla="*/ 138 w 1256"/>
              <a:gd name="T21" fmla="*/ 408 h 764"/>
              <a:gd name="T22" fmla="*/ 182 w 1256"/>
              <a:gd name="T23" fmla="*/ 394 h 764"/>
              <a:gd name="T24" fmla="*/ 240 w 1256"/>
              <a:gd name="T25" fmla="*/ 464 h 764"/>
              <a:gd name="T26" fmla="*/ 294 w 1256"/>
              <a:gd name="T27" fmla="*/ 504 h 764"/>
              <a:gd name="T28" fmla="*/ 376 w 1256"/>
              <a:gd name="T29" fmla="*/ 586 h 764"/>
              <a:gd name="T30" fmla="*/ 426 w 1256"/>
              <a:gd name="T31" fmla="*/ 628 h 764"/>
              <a:gd name="T32" fmla="*/ 524 w 1256"/>
              <a:gd name="T33" fmla="*/ 648 h 764"/>
              <a:gd name="T34" fmla="*/ 590 w 1256"/>
              <a:gd name="T35" fmla="*/ 644 h 764"/>
              <a:gd name="T36" fmla="*/ 588 w 1256"/>
              <a:gd name="T37" fmla="*/ 670 h 764"/>
              <a:gd name="T38" fmla="*/ 592 w 1256"/>
              <a:gd name="T39" fmla="*/ 698 h 764"/>
              <a:gd name="T40" fmla="*/ 616 w 1256"/>
              <a:gd name="T41" fmla="*/ 676 h 764"/>
              <a:gd name="T42" fmla="*/ 660 w 1256"/>
              <a:gd name="T43" fmla="*/ 638 h 764"/>
              <a:gd name="T44" fmla="*/ 772 w 1256"/>
              <a:gd name="T45" fmla="*/ 682 h 764"/>
              <a:gd name="T46" fmla="*/ 808 w 1256"/>
              <a:gd name="T47" fmla="*/ 762 h 764"/>
              <a:gd name="T48" fmla="*/ 928 w 1256"/>
              <a:gd name="T49" fmla="*/ 716 h 764"/>
              <a:gd name="T50" fmla="*/ 1024 w 1256"/>
              <a:gd name="T51" fmla="*/ 680 h 764"/>
              <a:gd name="T52" fmla="*/ 1122 w 1256"/>
              <a:gd name="T53" fmla="*/ 712 h 764"/>
              <a:gd name="T54" fmla="*/ 1138 w 1256"/>
              <a:gd name="T55" fmla="*/ 716 h 764"/>
              <a:gd name="T56" fmla="*/ 1144 w 1256"/>
              <a:gd name="T57" fmla="*/ 674 h 764"/>
              <a:gd name="T58" fmla="*/ 1182 w 1256"/>
              <a:gd name="T59" fmla="*/ 682 h 764"/>
              <a:gd name="T60" fmla="*/ 1214 w 1256"/>
              <a:gd name="T61" fmla="*/ 686 h 764"/>
              <a:gd name="T62" fmla="*/ 1214 w 1256"/>
              <a:gd name="T63" fmla="*/ 660 h 764"/>
              <a:gd name="T64" fmla="*/ 1256 w 1256"/>
              <a:gd name="T65" fmla="*/ 598 h 764"/>
              <a:gd name="T66" fmla="*/ 1248 w 1256"/>
              <a:gd name="T67" fmla="*/ 540 h 764"/>
              <a:gd name="T68" fmla="*/ 1232 w 1256"/>
              <a:gd name="T69" fmla="*/ 498 h 764"/>
              <a:gd name="T70" fmla="*/ 1228 w 1256"/>
              <a:gd name="T71" fmla="*/ 448 h 764"/>
              <a:gd name="T72" fmla="*/ 1200 w 1256"/>
              <a:gd name="T73" fmla="*/ 412 h 764"/>
              <a:gd name="T74" fmla="*/ 1162 w 1256"/>
              <a:gd name="T75" fmla="*/ 366 h 764"/>
              <a:gd name="T76" fmla="*/ 1152 w 1256"/>
              <a:gd name="T77" fmla="*/ 418 h 764"/>
              <a:gd name="T78" fmla="*/ 1074 w 1256"/>
              <a:gd name="T79" fmla="*/ 436 h 764"/>
              <a:gd name="T80" fmla="*/ 1024 w 1256"/>
              <a:gd name="T81" fmla="*/ 380 h 764"/>
              <a:gd name="T82" fmla="*/ 974 w 1256"/>
              <a:gd name="T83" fmla="*/ 350 h 764"/>
              <a:gd name="T84" fmla="*/ 860 w 1256"/>
              <a:gd name="T85" fmla="*/ 324 h 764"/>
              <a:gd name="T86" fmla="*/ 820 w 1256"/>
              <a:gd name="T87" fmla="*/ 308 h 764"/>
              <a:gd name="T88" fmla="*/ 788 w 1256"/>
              <a:gd name="T89" fmla="*/ 272 h 764"/>
              <a:gd name="T90" fmla="*/ 760 w 1256"/>
              <a:gd name="T91" fmla="*/ 280 h 764"/>
              <a:gd name="T92" fmla="*/ 736 w 1256"/>
              <a:gd name="T93" fmla="*/ 272 h 764"/>
              <a:gd name="T94" fmla="*/ 704 w 1256"/>
              <a:gd name="T95" fmla="*/ 232 h 764"/>
              <a:gd name="T96" fmla="*/ 692 w 1256"/>
              <a:gd name="T97" fmla="*/ 196 h 764"/>
              <a:gd name="T98" fmla="*/ 694 w 1256"/>
              <a:gd name="T99" fmla="*/ 118 h 764"/>
              <a:gd name="T100" fmla="*/ 708 w 1256"/>
              <a:gd name="T101" fmla="*/ 84 h 764"/>
              <a:gd name="T102" fmla="*/ 712 w 1256"/>
              <a:gd name="T103" fmla="*/ 62 h 764"/>
              <a:gd name="T104" fmla="*/ 710 w 1256"/>
              <a:gd name="T105" fmla="*/ 42 h 764"/>
              <a:gd name="T106" fmla="*/ 692 w 1256"/>
              <a:gd name="T107" fmla="*/ 30 h 764"/>
              <a:gd name="T108" fmla="*/ 608 w 1256"/>
              <a:gd name="T109" fmla="*/ 4 h 764"/>
              <a:gd name="T110" fmla="*/ 532 w 1256"/>
              <a:gd name="T111" fmla="*/ 16 h 764"/>
              <a:gd name="T112" fmla="*/ 472 w 1256"/>
              <a:gd name="T113" fmla="*/ 40 h 764"/>
              <a:gd name="T114" fmla="*/ 438 w 1256"/>
              <a:gd name="T115" fmla="*/ 36 h 764"/>
              <a:gd name="T116" fmla="*/ 356 w 1256"/>
              <a:gd name="T117" fmla="*/ 36 h 764"/>
              <a:gd name="T118" fmla="*/ 318 w 1256"/>
              <a:gd name="T119" fmla="*/ 20 h 764"/>
              <a:gd name="T120" fmla="*/ 296 w 1256"/>
              <a:gd name="T121" fmla="*/ 8 h 764"/>
              <a:gd name="T122" fmla="*/ 226 w 1256"/>
              <a:gd name="T123" fmla="*/ 20 h 764"/>
              <a:gd name="T124" fmla="*/ 152 w 1256"/>
              <a:gd name="T125" fmla="*/ 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6" h="764">
                <a:moveTo>
                  <a:pt x="152" y="4"/>
                </a:moveTo>
                <a:lnTo>
                  <a:pt x="152" y="4"/>
                </a:lnTo>
                <a:lnTo>
                  <a:pt x="152" y="4"/>
                </a:lnTo>
                <a:lnTo>
                  <a:pt x="146" y="14"/>
                </a:lnTo>
                <a:lnTo>
                  <a:pt x="138" y="22"/>
                </a:lnTo>
                <a:lnTo>
                  <a:pt x="138" y="22"/>
                </a:lnTo>
                <a:lnTo>
                  <a:pt x="132" y="26"/>
                </a:lnTo>
                <a:lnTo>
                  <a:pt x="132" y="32"/>
                </a:lnTo>
                <a:lnTo>
                  <a:pt x="132" y="36"/>
                </a:lnTo>
                <a:lnTo>
                  <a:pt x="132" y="36"/>
                </a:lnTo>
                <a:lnTo>
                  <a:pt x="130" y="44"/>
                </a:lnTo>
                <a:lnTo>
                  <a:pt x="122" y="56"/>
                </a:lnTo>
                <a:lnTo>
                  <a:pt x="122" y="60"/>
                </a:lnTo>
                <a:lnTo>
                  <a:pt x="122" y="60"/>
                </a:lnTo>
                <a:lnTo>
                  <a:pt x="118" y="62"/>
                </a:lnTo>
                <a:lnTo>
                  <a:pt x="112" y="64"/>
                </a:lnTo>
                <a:lnTo>
                  <a:pt x="66" y="58"/>
                </a:lnTo>
                <a:lnTo>
                  <a:pt x="66" y="58"/>
                </a:lnTo>
                <a:lnTo>
                  <a:pt x="62" y="68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48" y="92"/>
                </a:lnTo>
                <a:lnTo>
                  <a:pt x="42" y="100"/>
                </a:lnTo>
                <a:lnTo>
                  <a:pt x="40" y="108"/>
                </a:lnTo>
                <a:lnTo>
                  <a:pt x="40" y="108"/>
                </a:lnTo>
                <a:lnTo>
                  <a:pt x="42" y="112"/>
                </a:lnTo>
                <a:lnTo>
                  <a:pt x="44" y="122"/>
                </a:lnTo>
                <a:lnTo>
                  <a:pt x="56" y="150"/>
                </a:lnTo>
                <a:lnTo>
                  <a:pt x="62" y="168"/>
                </a:lnTo>
                <a:lnTo>
                  <a:pt x="62" y="168"/>
                </a:lnTo>
                <a:lnTo>
                  <a:pt x="64" y="174"/>
                </a:lnTo>
                <a:lnTo>
                  <a:pt x="64" y="180"/>
                </a:lnTo>
                <a:lnTo>
                  <a:pt x="60" y="188"/>
                </a:lnTo>
                <a:lnTo>
                  <a:pt x="56" y="196"/>
                </a:lnTo>
                <a:lnTo>
                  <a:pt x="42" y="210"/>
                </a:lnTo>
                <a:lnTo>
                  <a:pt x="18" y="210"/>
                </a:lnTo>
                <a:lnTo>
                  <a:pt x="12" y="184"/>
                </a:lnTo>
                <a:lnTo>
                  <a:pt x="6" y="216"/>
                </a:lnTo>
                <a:lnTo>
                  <a:pt x="16" y="232"/>
                </a:lnTo>
                <a:lnTo>
                  <a:pt x="16" y="232"/>
                </a:lnTo>
                <a:lnTo>
                  <a:pt x="16" y="236"/>
                </a:lnTo>
                <a:lnTo>
                  <a:pt x="16" y="238"/>
                </a:lnTo>
                <a:lnTo>
                  <a:pt x="16" y="238"/>
                </a:lnTo>
                <a:lnTo>
                  <a:pt x="10" y="246"/>
                </a:lnTo>
                <a:lnTo>
                  <a:pt x="2" y="262"/>
                </a:lnTo>
                <a:lnTo>
                  <a:pt x="2" y="262"/>
                </a:lnTo>
                <a:lnTo>
                  <a:pt x="0" y="272"/>
                </a:lnTo>
                <a:lnTo>
                  <a:pt x="0" y="280"/>
                </a:lnTo>
                <a:lnTo>
                  <a:pt x="4" y="290"/>
                </a:lnTo>
                <a:lnTo>
                  <a:pt x="10" y="300"/>
                </a:lnTo>
                <a:lnTo>
                  <a:pt x="28" y="300"/>
                </a:lnTo>
                <a:lnTo>
                  <a:pt x="28" y="300"/>
                </a:lnTo>
                <a:lnTo>
                  <a:pt x="34" y="302"/>
                </a:lnTo>
                <a:lnTo>
                  <a:pt x="42" y="308"/>
                </a:lnTo>
                <a:lnTo>
                  <a:pt x="58" y="330"/>
                </a:lnTo>
                <a:lnTo>
                  <a:pt x="60" y="332"/>
                </a:lnTo>
                <a:lnTo>
                  <a:pt x="60" y="332"/>
                </a:lnTo>
                <a:lnTo>
                  <a:pt x="60" y="332"/>
                </a:lnTo>
                <a:lnTo>
                  <a:pt x="62" y="338"/>
                </a:lnTo>
                <a:lnTo>
                  <a:pt x="66" y="344"/>
                </a:lnTo>
                <a:lnTo>
                  <a:pt x="108" y="384"/>
                </a:lnTo>
                <a:lnTo>
                  <a:pt x="108" y="384"/>
                </a:lnTo>
                <a:lnTo>
                  <a:pt x="128" y="408"/>
                </a:lnTo>
                <a:lnTo>
                  <a:pt x="138" y="408"/>
                </a:lnTo>
                <a:lnTo>
                  <a:pt x="150" y="386"/>
                </a:lnTo>
                <a:lnTo>
                  <a:pt x="152" y="384"/>
                </a:lnTo>
                <a:lnTo>
                  <a:pt x="152" y="384"/>
                </a:lnTo>
                <a:lnTo>
                  <a:pt x="182" y="392"/>
                </a:lnTo>
                <a:lnTo>
                  <a:pt x="182" y="392"/>
                </a:lnTo>
                <a:lnTo>
                  <a:pt x="182" y="394"/>
                </a:lnTo>
                <a:lnTo>
                  <a:pt x="186" y="414"/>
                </a:lnTo>
                <a:lnTo>
                  <a:pt x="222" y="454"/>
                </a:lnTo>
                <a:lnTo>
                  <a:pt x="234" y="460"/>
                </a:lnTo>
                <a:lnTo>
                  <a:pt x="234" y="460"/>
                </a:lnTo>
                <a:lnTo>
                  <a:pt x="240" y="464"/>
                </a:lnTo>
                <a:lnTo>
                  <a:pt x="240" y="464"/>
                </a:lnTo>
                <a:lnTo>
                  <a:pt x="268" y="504"/>
                </a:lnTo>
                <a:lnTo>
                  <a:pt x="288" y="500"/>
                </a:lnTo>
                <a:lnTo>
                  <a:pt x="290" y="500"/>
                </a:lnTo>
                <a:lnTo>
                  <a:pt x="292" y="500"/>
                </a:lnTo>
                <a:lnTo>
                  <a:pt x="292" y="502"/>
                </a:lnTo>
                <a:lnTo>
                  <a:pt x="294" y="504"/>
                </a:lnTo>
                <a:lnTo>
                  <a:pt x="312" y="542"/>
                </a:lnTo>
                <a:lnTo>
                  <a:pt x="334" y="556"/>
                </a:lnTo>
                <a:lnTo>
                  <a:pt x="352" y="560"/>
                </a:lnTo>
                <a:lnTo>
                  <a:pt x="362" y="584"/>
                </a:lnTo>
                <a:lnTo>
                  <a:pt x="376" y="584"/>
                </a:lnTo>
                <a:lnTo>
                  <a:pt x="376" y="586"/>
                </a:lnTo>
                <a:lnTo>
                  <a:pt x="376" y="586"/>
                </a:lnTo>
                <a:lnTo>
                  <a:pt x="404" y="602"/>
                </a:lnTo>
                <a:lnTo>
                  <a:pt x="404" y="602"/>
                </a:lnTo>
                <a:lnTo>
                  <a:pt x="404" y="602"/>
                </a:lnTo>
                <a:lnTo>
                  <a:pt x="406" y="604"/>
                </a:lnTo>
                <a:lnTo>
                  <a:pt x="426" y="628"/>
                </a:lnTo>
                <a:lnTo>
                  <a:pt x="456" y="624"/>
                </a:lnTo>
                <a:lnTo>
                  <a:pt x="458" y="624"/>
                </a:lnTo>
                <a:lnTo>
                  <a:pt x="470" y="628"/>
                </a:lnTo>
                <a:lnTo>
                  <a:pt x="470" y="628"/>
                </a:lnTo>
                <a:lnTo>
                  <a:pt x="490" y="644"/>
                </a:lnTo>
                <a:lnTo>
                  <a:pt x="524" y="648"/>
                </a:lnTo>
                <a:lnTo>
                  <a:pt x="544" y="644"/>
                </a:lnTo>
                <a:lnTo>
                  <a:pt x="544" y="644"/>
                </a:lnTo>
                <a:lnTo>
                  <a:pt x="544" y="644"/>
                </a:lnTo>
                <a:lnTo>
                  <a:pt x="564" y="642"/>
                </a:lnTo>
                <a:lnTo>
                  <a:pt x="580" y="642"/>
                </a:lnTo>
                <a:lnTo>
                  <a:pt x="590" y="644"/>
                </a:lnTo>
                <a:lnTo>
                  <a:pt x="596" y="648"/>
                </a:lnTo>
                <a:lnTo>
                  <a:pt x="596" y="648"/>
                </a:lnTo>
                <a:lnTo>
                  <a:pt x="598" y="654"/>
                </a:lnTo>
                <a:lnTo>
                  <a:pt x="598" y="658"/>
                </a:lnTo>
                <a:lnTo>
                  <a:pt x="594" y="664"/>
                </a:lnTo>
                <a:lnTo>
                  <a:pt x="588" y="670"/>
                </a:lnTo>
                <a:lnTo>
                  <a:pt x="580" y="678"/>
                </a:lnTo>
                <a:lnTo>
                  <a:pt x="580" y="678"/>
                </a:lnTo>
                <a:lnTo>
                  <a:pt x="580" y="682"/>
                </a:lnTo>
                <a:lnTo>
                  <a:pt x="582" y="686"/>
                </a:lnTo>
                <a:lnTo>
                  <a:pt x="586" y="692"/>
                </a:lnTo>
                <a:lnTo>
                  <a:pt x="592" y="698"/>
                </a:lnTo>
                <a:lnTo>
                  <a:pt x="592" y="700"/>
                </a:lnTo>
                <a:lnTo>
                  <a:pt x="592" y="700"/>
                </a:lnTo>
                <a:lnTo>
                  <a:pt x="598" y="704"/>
                </a:lnTo>
                <a:lnTo>
                  <a:pt x="600" y="702"/>
                </a:lnTo>
                <a:lnTo>
                  <a:pt x="600" y="702"/>
                </a:lnTo>
                <a:lnTo>
                  <a:pt x="616" y="676"/>
                </a:lnTo>
                <a:lnTo>
                  <a:pt x="628" y="658"/>
                </a:lnTo>
                <a:lnTo>
                  <a:pt x="638" y="646"/>
                </a:lnTo>
                <a:lnTo>
                  <a:pt x="648" y="640"/>
                </a:lnTo>
                <a:lnTo>
                  <a:pt x="648" y="640"/>
                </a:lnTo>
                <a:lnTo>
                  <a:pt x="654" y="638"/>
                </a:lnTo>
                <a:lnTo>
                  <a:pt x="660" y="638"/>
                </a:lnTo>
                <a:lnTo>
                  <a:pt x="676" y="644"/>
                </a:lnTo>
                <a:lnTo>
                  <a:pt x="698" y="654"/>
                </a:lnTo>
                <a:lnTo>
                  <a:pt x="724" y="670"/>
                </a:lnTo>
                <a:lnTo>
                  <a:pt x="772" y="678"/>
                </a:lnTo>
                <a:lnTo>
                  <a:pt x="772" y="680"/>
                </a:lnTo>
                <a:lnTo>
                  <a:pt x="772" y="682"/>
                </a:lnTo>
                <a:lnTo>
                  <a:pt x="768" y="704"/>
                </a:lnTo>
                <a:lnTo>
                  <a:pt x="792" y="708"/>
                </a:lnTo>
                <a:lnTo>
                  <a:pt x="792" y="738"/>
                </a:lnTo>
                <a:lnTo>
                  <a:pt x="792" y="738"/>
                </a:lnTo>
                <a:lnTo>
                  <a:pt x="802" y="754"/>
                </a:lnTo>
                <a:lnTo>
                  <a:pt x="808" y="762"/>
                </a:lnTo>
                <a:lnTo>
                  <a:pt x="808" y="762"/>
                </a:lnTo>
                <a:lnTo>
                  <a:pt x="816" y="764"/>
                </a:lnTo>
                <a:lnTo>
                  <a:pt x="830" y="764"/>
                </a:lnTo>
                <a:lnTo>
                  <a:pt x="880" y="762"/>
                </a:lnTo>
                <a:lnTo>
                  <a:pt x="904" y="748"/>
                </a:lnTo>
                <a:lnTo>
                  <a:pt x="928" y="716"/>
                </a:lnTo>
                <a:lnTo>
                  <a:pt x="956" y="714"/>
                </a:lnTo>
                <a:lnTo>
                  <a:pt x="970" y="710"/>
                </a:lnTo>
                <a:lnTo>
                  <a:pt x="1022" y="680"/>
                </a:lnTo>
                <a:lnTo>
                  <a:pt x="1024" y="680"/>
                </a:lnTo>
                <a:lnTo>
                  <a:pt x="1024" y="680"/>
                </a:lnTo>
                <a:lnTo>
                  <a:pt x="1024" y="680"/>
                </a:lnTo>
                <a:lnTo>
                  <a:pt x="1024" y="680"/>
                </a:lnTo>
                <a:lnTo>
                  <a:pt x="1060" y="676"/>
                </a:lnTo>
                <a:lnTo>
                  <a:pt x="1070" y="678"/>
                </a:lnTo>
                <a:lnTo>
                  <a:pt x="1076" y="680"/>
                </a:lnTo>
                <a:lnTo>
                  <a:pt x="1112" y="708"/>
                </a:lnTo>
                <a:lnTo>
                  <a:pt x="1122" y="712"/>
                </a:lnTo>
                <a:lnTo>
                  <a:pt x="1124" y="714"/>
                </a:lnTo>
                <a:lnTo>
                  <a:pt x="1136" y="720"/>
                </a:lnTo>
                <a:lnTo>
                  <a:pt x="1138" y="720"/>
                </a:lnTo>
                <a:lnTo>
                  <a:pt x="1138" y="718"/>
                </a:lnTo>
                <a:lnTo>
                  <a:pt x="1138" y="716"/>
                </a:lnTo>
                <a:lnTo>
                  <a:pt x="1138" y="716"/>
                </a:lnTo>
                <a:lnTo>
                  <a:pt x="1138" y="716"/>
                </a:lnTo>
                <a:lnTo>
                  <a:pt x="1144" y="692"/>
                </a:lnTo>
                <a:lnTo>
                  <a:pt x="1144" y="692"/>
                </a:lnTo>
                <a:lnTo>
                  <a:pt x="1142" y="682"/>
                </a:lnTo>
                <a:lnTo>
                  <a:pt x="1144" y="674"/>
                </a:lnTo>
                <a:lnTo>
                  <a:pt x="1144" y="674"/>
                </a:lnTo>
                <a:lnTo>
                  <a:pt x="1148" y="668"/>
                </a:lnTo>
                <a:lnTo>
                  <a:pt x="1156" y="666"/>
                </a:lnTo>
                <a:lnTo>
                  <a:pt x="1156" y="666"/>
                </a:lnTo>
                <a:lnTo>
                  <a:pt x="1164" y="666"/>
                </a:lnTo>
                <a:lnTo>
                  <a:pt x="1172" y="672"/>
                </a:lnTo>
                <a:lnTo>
                  <a:pt x="1182" y="682"/>
                </a:lnTo>
                <a:lnTo>
                  <a:pt x="1190" y="696"/>
                </a:lnTo>
                <a:lnTo>
                  <a:pt x="1192" y="696"/>
                </a:lnTo>
                <a:lnTo>
                  <a:pt x="1192" y="696"/>
                </a:lnTo>
                <a:lnTo>
                  <a:pt x="1212" y="688"/>
                </a:lnTo>
                <a:lnTo>
                  <a:pt x="1212" y="688"/>
                </a:lnTo>
                <a:lnTo>
                  <a:pt x="1214" y="686"/>
                </a:lnTo>
                <a:lnTo>
                  <a:pt x="1216" y="684"/>
                </a:lnTo>
                <a:lnTo>
                  <a:pt x="1218" y="680"/>
                </a:lnTo>
                <a:lnTo>
                  <a:pt x="1214" y="664"/>
                </a:lnTo>
                <a:lnTo>
                  <a:pt x="1214" y="664"/>
                </a:lnTo>
                <a:lnTo>
                  <a:pt x="1214" y="664"/>
                </a:lnTo>
                <a:lnTo>
                  <a:pt x="1214" y="660"/>
                </a:lnTo>
                <a:lnTo>
                  <a:pt x="1214" y="656"/>
                </a:lnTo>
                <a:lnTo>
                  <a:pt x="1216" y="652"/>
                </a:lnTo>
                <a:lnTo>
                  <a:pt x="1220" y="650"/>
                </a:lnTo>
                <a:lnTo>
                  <a:pt x="1228" y="644"/>
                </a:lnTo>
                <a:lnTo>
                  <a:pt x="1244" y="624"/>
                </a:lnTo>
                <a:lnTo>
                  <a:pt x="1256" y="598"/>
                </a:lnTo>
                <a:lnTo>
                  <a:pt x="1256" y="598"/>
                </a:lnTo>
                <a:lnTo>
                  <a:pt x="1250" y="586"/>
                </a:lnTo>
                <a:lnTo>
                  <a:pt x="1246" y="576"/>
                </a:lnTo>
                <a:lnTo>
                  <a:pt x="1246" y="568"/>
                </a:lnTo>
                <a:lnTo>
                  <a:pt x="1246" y="562"/>
                </a:lnTo>
                <a:lnTo>
                  <a:pt x="1248" y="540"/>
                </a:lnTo>
                <a:lnTo>
                  <a:pt x="1248" y="540"/>
                </a:lnTo>
                <a:lnTo>
                  <a:pt x="1244" y="528"/>
                </a:lnTo>
                <a:lnTo>
                  <a:pt x="1242" y="518"/>
                </a:lnTo>
                <a:lnTo>
                  <a:pt x="1242" y="518"/>
                </a:lnTo>
                <a:lnTo>
                  <a:pt x="1240" y="510"/>
                </a:lnTo>
                <a:lnTo>
                  <a:pt x="1232" y="498"/>
                </a:lnTo>
                <a:lnTo>
                  <a:pt x="1232" y="498"/>
                </a:lnTo>
                <a:lnTo>
                  <a:pt x="1232" y="496"/>
                </a:lnTo>
                <a:lnTo>
                  <a:pt x="1228" y="468"/>
                </a:lnTo>
                <a:lnTo>
                  <a:pt x="1228" y="468"/>
                </a:lnTo>
                <a:lnTo>
                  <a:pt x="1228" y="458"/>
                </a:lnTo>
                <a:lnTo>
                  <a:pt x="1228" y="448"/>
                </a:lnTo>
                <a:lnTo>
                  <a:pt x="1228" y="448"/>
                </a:lnTo>
                <a:lnTo>
                  <a:pt x="1220" y="440"/>
                </a:lnTo>
                <a:lnTo>
                  <a:pt x="1214" y="432"/>
                </a:lnTo>
                <a:lnTo>
                  <a:pt x="1202" y="416"/>
                </a:lnTo>
                <a:lnTo>
                  <a:pt x="1200" y="414"/>
                </a:lnTo>
                <a:lnTo>
                  <a:pt x="1200" y="412"/>
                </a:lnTo>
                <a:lnTo>
                  <a:pt x="1200" y="412"/>
                </a:lnTo>
                <a:lnTo>
                  <a:pt x="1196" y="392"/>
                </a:lnTo>
                <a:lnTo>
                  <a:pt x="1184" y="382"/>
                </a:lnTo>
                <a:lnTo>
                  <a:pt x="1184" y="384"/>
                </a:lnTo>
                <a:lnTo>
                  <a:pt x="1162" y="364"/>
                </a:lnTo>
                <a:lnTo>
                  <a:pt x="1162" y="366"/>
                </a:lnTo>
                <a:lnTo>
                  <a:pt x="1164" y="392"/>
                </a:lnTo>
                <a:lnTo>
                  <a:pt x="1164" y="392"/>
                </a:lnTo>
                <a:lnTo>
                  <a:pt x="1164" y="394"/>
                </a:lnTo>
                <a:lnTo>
                  <a:pt x="1152" y="400"/>
                </a:lnTo>
                <a:lnTo>
                  <a:pt x="1152" y="416"/>
                </a:lnTo>
                <a:lnTo>
                  <a:pt x="1152" y="418"/>
                </a:lnTo>
                <a:lnTo>
                  <a:pt x="1124" y="428"/>
                </a:lnTo>
                <a:lnTo>
                  <a:pt x="1114" y="406"/>
                </a:lnTo>
                <a:lnTo>
                  <a:pt x="1108" y="404"/>
                </a:lnTo>
                <a:lnTo>
                  <a:pt x="1100" y="414"/>
                </a:lnTo>
                <a:lnTo>
                  <a:pt x="1094" y="430"/>
                </a:lnTo>
                <a:lnTo>
                  <a:pt x="1074" y="436"/>
                </a:lnTo>
                <a:lnTo>
                  <a:pt x="1062" y="428"/>
                </a:lnTo>
                <a:lnTo>
                  <a:pt x="1046" y="422"/>
                </a:lnTo>
                <a:lnTo>
                  <a:pt x="1042" y="400"/>
                </a:lnTo>
                <a:lnTo>
                  <a:pt x="1036" y="386"/>
                </a:lnTo>
                <a:lnTo>
                  <a:pt x="1026" y="382"/>
                </a:lnTo>
                <a:lnTo>
                  <a:pt x="1024" y="380"/>
                </a:lnTo>
                <a:lnTo>
                  <a:pt x="1018" y="372"/>
                </a:lnTo>
                <a:lnTo>
                  <a:pt x="1018" y="372"/>
                </a:lnTo>
                <a:lnTo>
                  <a:pt x="1010" y="360"/>
                </a:lnTo>
                <a:lnTo>
                  <a:pt x="1000" y="344"/>
                </a:lnTo>
                <a:lnTo>
                  <a:pt x="990" y="344"/>
                </a:lnTo>
                <a:lnTo>
                  <a:pt x="974" y="350"/>
                </a:lnTo>
                <a:lnTo>
                  <a:pt x="972" y="352"/>
                </a:lnTo>
                <a:lnTo>
                  <a:pt x="932" y="348"/>
                </a:lnTo>
                <a:lnTo>
                  <a:pt x="900" y="342"/>
                </a:lnTo>
                <a:lnTo>
                  <a:pt x="900" y="342"/>
                </a:lnTo>
                <a:lnTo>
                  <a:pt x="884" y="332"/>
                </a:lnTo>
                <a:lnTo>
                  <a:pt x="860" y="324"/>
                </a:lnTo>
                <a:lnTo>
                  <a:pt x="860" y="324"/>
                </a:lnTo>
                <a:lnTo>
                  <a:pt x="838" y="318"/>
                </a:lnTo>
                <a:lnTo>
                  <a:pt x="832" y="314"/>
                </a:lnTo>
                <a:lnTo>
                  <a:pt x="828" y="312"/>
                </a:lnTo>
                <a:lnTo>
                  <a:pt x="824" y="308"/>
                </a:lnTo>
                <a:lnTo>
                  <a:pt x="820" y="308"/>
                </a:lnTo>
                <a:lnTo>
                  <a:pt x="804" y="300"/>
                </a:lnTo>
                <a:lnTo>
                  <a:pt x="804" y="298"/>
                </a:lnTo>
                <a:lnTo>
                  <a:pt x="804" y="298"/>
                </a:lnTo>
                <a:lnTo>
                  <a:pt x="796" y="290"/>
                </a:lnTo>
                <a:lnTo>
                  <a:pt x="794" y="282"/>
                </a:lnTo>
                <a:lnTo>
                  <a:pt x="788" y="272"/>
                </a:lnTo>
                <a:lnTo>
                  <a:pt x="776" y="268"/>
                </a:lnTo>
                <a:lnTo>
                  <a:pt x="772" y="270"/>
                </a:lnTo>
                <a:lnTo>
                  <a:pt x="768" y="274"/>
                </a:lnTo>
                <a:lnTo>
                  <a:pt x="766" y="276"/>
                </a:lnTo>
                <a:lnTo>
                  <a:pt x="766" y="276"/>
                </a:lnTo>
                <a:lnTo>
                  <a:pt x="760" y="280"/>
                </a:lnTo>
                <a:lnTo>
                  <a:pt x="756" y="280"/>
                </a:lnTo>
                <a:lnTo>
                  <a:pt x="756" y="280"/>
                </a:lnTo>
                <a:lnTo>
                  <a:pt x="750" y="282"/>
                </a:lnTo>
                <a:lnTo>
                  <a:pt x="746" y="280"/>
                </a:lnTo>
                <a:lnTo>
                  <a:pt x="740" y="276"/>
                </a:lnTo>
                <a:lnTo>
                  <a:pt x="736" y="272"/>
                </a:lnTo>
                <a:lnTo>
                  <a:pt x="720" y="256"/>
                </a:lnTo>
                <a:lnTo>
                  <a:pt x="720" y="256"/>
                </a:lnTo>
                <a:lnTo>
                  <a:pt x="714" y="246"/>
                </a:lnTo>
                <a:lnTo>
                  <a:pt x="708" y="238"/>
                </a:lnTo>
                <a:lnTo>
                  <a:pt x="704" y="232"/>
                </a:lnTo>
                <a:lnTo>
                  <a:pt x="704" y="232"/>
                </a:lnTo>
                <a:lnTo>
                  <a:pt x="698" y="224"/>
                </a:lnTo>
                <a:lnTo>
                  <a:pt x="692" y="216"/>
                </a:lnTo>
                <a:lnTo>
                  <a:pt x="692" y="216"/>
                </a:lnTo>
                <a:lnTo>
                  <a:pt x="690" y="206"/>
                </a:lnTo>
                <a:lnTo>
                  <a:pt x="692" y="196"/>
                </a:lnTo>
                <a:lnTo>
                  <a:pt x="692" y="196"/>
                </a:lnTo>
                <a:lnTo>
                  <a:pt x="692" y="196"/>
                </a:lnTo>
                <a:lnTo>
                  <a:pt x="702" y="178"/>
                </a:lnTo>
                <a:lnTo>
                  <a:pt x="708" y="160"/>
                </a:lnTo>
                <a:lnTo>
                  <a:pt x="710" y="148"/>
                </a:lnTo>
                <a:lnTo>
                  <a:pt x="706" y="128"/>
                </a:lnTo>
                <a:lnTo>
                  <a:pt x="694" y="118"/>
                </a:lnTo>
                <a:lnTo>
                  <a:pt x="696" y="104"/>
                </a:lnTo>
                <a:lnTo>
                  <a:pt x="696" y="104"/>
                </a:lnTo>
                <a:lnTo>
                  <a:pt x="698" y="96"/>
                </a:lnTo>
                <a:lnTo>
                  <a:pt x="700" y="90"/>
                </a:lnTo>
                <a:lnTo>
                  <a:pt x="704" y="86"/>
                </a:lnTo>
                <a:lnTo>
                  <a:pt x="708" y="84"/>
                </a:lnTo>
                <a:lnTo>
                  <a:pt x="708" y="84"/>
                </a:lnTo>
                <a:lnTo>
                  <a:pt x="712" y="84"/>
                </a:lnTo>
                <a:lnTo>
                  <a:pt x="712" y="80"/>
                </a:lnTo>
                <a:lnTo>
                  <a:pt x="712" y="78"/>
                </a:lnTo>
                <a:lnTo>
                  <a:pt x="712" y="62"/>
                </a:lnTo>
                <a:lnTo>
                  <a:pt x="712" y="62"/>
                </a:lnTo>
                <a:lnTo>
                  <a:pt x="712" y="62"/>
                </a:lnTo>
                <a:lnTo>
                  <a:pt x="712" y="44"/>
                </a:lnTo>
                <a:lnTo>
                  <a:pt x="712" y="44"/>
                </a:lnTo>
                <a:lnTo>
                  <a:pt x="710" y="42"/>
                </a:lnTo>
                <a:lnTo>
                  <a:pt x="710" y="42"/>
                </a:lnTo>
                <a:lnTo>
                  <a:pt x="710" y="42"/>
                </a:lnTo>
                <a:lnTo>
                  <a:pt x="708" y="40"/>
                </a:lnTo>
                <a:lnTo>
                  <a:pt x="708" y="40"/>
                </a:lnTo>
                <a:lnTo>
                  <a:pt x="706" y="40"/>
                </a:lnTo>
                <a:lnTo>
                  <a:pt x="692" y="30"/>
                </a:lnTo>
                <a:lnTo>
                  <a:pt x="692" y="30"/>
                </a:lnTo>
                <a:lnTo>
                  <a:pt x="692" y="30"/>
                </a:lnTo>
                <a:lnTo>
                  <a:pt x="680" y="20"/>
                </a:lnTo>
                <a:lnTo>
                  <a:pt x="642" y="14"/>
                </a:lnTo>
                <a:lnTo>
                  <a:pt x="642" y="14"/>
                </a:lnTo>
                <a:lnTo>
                  <a:pt x="630" y="4"/>
                </a:lnTo>
                <a:lnTo>
                  <a:pt x="608" y="4"/>
                </a:lnTo>
                <a:lnTo>
                  <a:pt x="608" y="4"/>
                </a:lnTo>
                <a:lnTo>
                  <a:pt x="602" y="6"/>
                </a:lnTo>
                <a:lnTo>
                  <a:pt x="596" y="10"/>
                </a:lnTo>
                <a:lnTo>
                  <a:pt x="594" y="10"/>
                </a:lnTo>
                <a:lnTo>
                  <a:pt x="576" y="16"/>
                </a:lnTo>
                <a:lnTo>
                  <a:pt x="532" y="16"/>
                </a:lnTo>
                <a:lnTo>
                  <a:pt x="532" y="16"/>
                </a:lnTo>
                <a:lnTo>
                  <a:pt x="524" y="20"/>
                </a:lnTo>
                <a:lnTo>
                  <a:pt x="518" y="24"/>
                </a:lnTo>
                <a:lnTo>
                  <a:pt x="518" y="24"/>
                </a:lnTo>
                <a:lnTo>
                  <a:pt x="508" y="28"/>
                </a:lnTo>
                <a:lnTo>
                  <a:pt x="492" y="34"/>
                </a:lnTo>
                <a:lnTo>
                  <a:pt x="472" y="40"/>
                </a:lnTo>
                <a:lnTo>
                  <a:pt x="472" y="40"/>
                </a:lnTo>
                <a:lnTo>
                  <a:pt x="470" y="40"/>
                </a:lnTo>
                <a:lnTo>
                  <a:pt x="440" y="36"/>
                </a:lnTo>
                <a:lnTo>
                  <a:pt x="438" y="36"/>
                </a:lnTo>
                <a:lnTo>
                  <a:pt x="438" y="36"/>
                </a:lnTo>
                <a:lnTo>
                  <a:pt x="438" y="36"/>
                </a:lnTo>
                <a:lnTo>
                  <a:pt x="428" y="36"/>
                </a:lnTo>
                <a:lnTo>
                  <a:pt x="410" y="40"/>
                </a:lnTo>
                <a:lnTo>
                  <a:pt x="374" y="44"/>
                </a:lnTo>
                <a:lnTo>
                  <a:pt x="374" y="44"/>
                </a:lnTo>
                <a:lnTo>
                  <a:pt x="372" y="44"/>
                </a:lnTo>
                <a:lnTo>
                  <a:pt x="356" y="36"/>
                </a:lnTo>
                <a:lnTo>
                  <a:pt x="340" y="36"/>
                </a:lnTo>
                <a:lnTo>
                  <a:pt x="340" y="36"/>
                </a:lnTo>
                <a:lnTo>
                  <a:pt x="330" y="32"/>
                </a:lnTo>
                <a:lnTo>
                  <a:pt x="320" y="20"/>
                </a:lnTo>
                <a:lnTo>
                  <a:pt x="318" y="20"/>
                </a:lnTo>
                <a:lnTo>
                  <a:pt x="318" y="20"/>
                </a:lnTo>
                <a:lnTo>
                  <a:pt x="316" y="12"/>
                </a:lnTo>
                <a:lnTo>
                  <a:pt x="314" y="8"/>
                </a:lnTo>
                <a:lnTo>
                  <a:pt x="310" y="4"/>
                </a:lnTo>
                <a:lnTo>
                  <a:pt x="302" y="0"/>
                </a:lnTo>
                <a:lnTo>
                  <a:pt x="296" y="8"/>
                </a:lnTo>
                <a:lnTo>
                  <a:pt x="296" y="8"/>
                </a:lnTo>
                <a:lnTo>
                  <a:pt x="270" y="20"/>
                </a:lnTo>
                <a:lnTo>
                  <a:pt x="268" y="20"/>
                </a:lnTo>
                <a:lnTo>
                  <a:pt x="268" y="20"/>
                </a:lnTo>
                <a:lnTo>
                  <a:pt x="236" y="22"/>
                </a:lnTo>
                <a:lnTo>
                  <a:pt x="236" y="22"/>
                </a:lnTo>
                <a:lnTo>
                  <a:pt x="226" y="20"/>
                </a:lnTo>
                <a:lnTo>
                  <a:pt x="210" y="16"/>
                </a:lnTo>
                <a:lnTo>
                  <a:pt x="184" y="12"/>
                </a:lnTo>
                <a:lnTo>
                  <a:pt x="182" y="12"/>
                </a:lnTo>
                <a:lnTo>
                  <a:pt x="182" y="12"/>
                </a:lnTo>
                <a:lnTo>
                  <a:pt x="166" y="4"/>
                </a:lnTo>
                <a:lnTo>
                  <a:pt x="152" y="4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MH_Other_9"/>
          <p:cNvSpPr/>
          <p:nvPr>
            <p:custDataLst>
              <p:tags r:id="rId9"/>
            </p:custDataLst>
          </p:nvPr>
        </p:nvSpPr>
        <p:spPr bwMode="auto">
          <a:xfrm>
            <a:off x="2299308" y="3547843"/>
            <a:ext cx="647878" cy="674540"/>
          </a:xfrm>
          <a:custGeom>
            <a:avLst/>
            <a:gdLst>
              <a:gd name="T0" fmla="*/ 20 w 568"/>
              <a:gd name="T1" fmla="*/ 364 h 592"/>
              <a:gd name="T2" fmla="*/ 74 w 568"/>
              <a:gd name="T3" fmla="*/ 378 h 592"/>
              <a:gd name="T4" fmla="*/ 136 w 568"/>
              <a:gd name="T5" fmla="*/ 442 h 592"/>
              <a:gd name="T6" fmla="*/ 110 w 568"/>
              <a:gd name="T7" fmla="*/ 506 h 592"/>
              <a:gd name="T8" fmla="*/ 144 w 568"/>
              <a:gd name="T9" fmla="*/ 520 h 592"/>
              <a:gd name="T10" fmla="*/ 236 w 568"/>
              <a:gd name="T11" fmla="*/ 562 h 592"/>
              <a:gd name="T12" fmla="*/ 252 w 568"/>
              <a:gd name="T13" fmla="*/ 586 h 592"/>
              <a:gd name="T14" fmla="*/ 262 w 568"/>
              <a:gd name="T15" fmla="*/ 522 h 592"/>
              <a:gd name="T16" fmla="*/ 320 w 568"/>
              <a:gd name="T17" fmla="*/ 470 h 592"/>
              <a:gd name="T18" fmla="*/ 362 w 568"/>
              <a:gd name="T19" fmla="*/ 490 h 592"/>
              <a:gd name="T20" fmla="*/ 438 w 568"/>
              <a:gd name="T21" fmla="*/ 466 h 592"/>
              <a:gd name="T22" fmla="*/ 528 w 568"/>
              <a:gd name="T23" fmla="*/ 426 h 592"/>
              <a:gd name="T24" fmla="*/ 540 w 568"/>
              <a:gd name="T25" fmla="*/ 432 h 592"/>
              <a:gd name="T26" fmla="*/ 566 w 568"/>
              <a:gd name="T27" fmla="*/ 386 h 592"/>
              <a:gd name="T28" fmla="*/ 534 w 568"/>
              <a:gd name="T29" fmla="*/ 392 h 592"/>
              <a:gd name="T30" fmla="*/ 504 w 568"/>
              <a:gd name="T31" fmla="*/ 360 h 592"/>
              <a:gd name="T32" fmla="*/ 468 w 568"/>
              <a:gd name="T33" fmla="*/ 364 h 592"/>
              <a:gd name="T34" fmla="*/ 468 w 568"/>
              <a:gd name="T35" fmla="*/ 310 h 592"/>
              <a:gd name="T36" fmla="*/ 452 w 568"/>
              <a:gd name="T37" fmla="*/ 272 h 592"/>
              <a:gd name="T38" fmla="*/ 440 w 568"/>
              <a:gd name="T39" fmla="*/ 190 h 592"/>
              <a:gd name="T40" fmla="*/ 400 w 568"/>
              <a:gd name="T41" fmla="*/ 168 h 592"/>
              <a:gd name="T42" fmla="*/ 412 w 568"/>
              <a:gd name="T43" fmla="*/ 132 h 592"/>
              <a:gd name="T44" fmla="*/ 472 w 568"/>
              <a:gd name="T45" fmla="*/ 126 h 592"/>
              <a:gd name="T46" fmla="*/ 512 w 568"/>
              <a:gd name="T47" fmla="*/ 112 h 592"/>
              <a:gd name="T48" fmla="*/ 478 w 568"/>
              <a:gd name="T49" fmla="*/ 100 h 592"/>
              <a:gd name="T50" fmla="*/ 454 w 568"/>
              <a:gd name="T51" fmla="*/ 90 h 592"/>
              <a:gd name="T52" fmla="*/ 454 w 568"/>
              <a:gd name="T53" fmla="*/ 66 h 592"/>
              <a:gd name="T54" fmla="*/ 404 w 568"/>
              <a:gd name="T55" fmla="*/ 82 h 592"/>
              <a:gd name="T56" fmla="*/ 386 w 568"/>
              <a:gd name="T57" fmla="*/ 124 h 592"/>
              <a:gd name="T58" fmla="*/ 364 w 568"/>
              <a:gd name="T59" fmla="*/ 170 h 592"/>
              <a:gd name="T60" fmla="*/ 356 w 568"/>
              <a:gd name="T61" fmla="*/ 208 h 592"/>
              <a:gd name="T62" fmla="*/ 346 w 568"/>
              <a:gd name="T63" fmla="*/ 214 h 592"/>
              <a:gd name="T64" fmla="*/ 316 w 568"/>
              <a:gd name="T65" fmla="*/ 214 h 592"/>
              <a:gd name="T66" fmla="*/ 288 w 568"/>
              <a:gd name="T67" fmla="*/ 240 h 592"/>
              <a:gd name="T68" fmla="*/ 276 w 568"/>
              <a:gd name="T69" fmla="*/ 224 h 592"/>
              <a:gd name="T70" fmla="*/ 264 w 568"/>
              <a:gd name="T71" fmla="*/ 222 h 592"/>
              <a:gd name="T72" fmla="*/ 252 w 568"/>
              <a:gd name="T73" fmla="*/ 176 h 592"/>
              <a:gd name="T74" fmla="*/ 220 w 568"/>
              <a:gd name="T75" fmla="*/ 116 h 592"/>
              <a:gd name="T76" fmla="*/ 212 w 568"/>
              <a:gd name="T77" fmla="*/ 92 h 592"/>
              <a:gd name="T78" fmla="*/ 188 w 568"/>
              <a:gd name="T79" fmla="*/ 96 h 592"/>
              <a:gd name="T80" fmla="*/ 172 w 568"/>
              <a:gd name="T81" fmla="*/ 70 h 592"/>
              <a:gd name="T82" fmla="*/ 156 w 568"/>
              <a:gd name="T83" fmla="*/ 50 h 592"/>
              <a:gd name="T84" fmla="*/ 142 w 568"/>
              <a:gd name="T85" fmla="*/ 78 h 592"/>
              <a:gd name="T86" fmla="*/ 124 w 568"/>
              <a:gd name="T87" fmla="*/ 84 h 592"/>
              <a:gd name="T88" fmla="*/ 116 w 568"/>
              <a:gd name="T89" fmla="*/ 62 h 592"/>
              <a:gd name="T90" fmla="*/ 104 w 568"/>
              <a:gd name="T91" fmla="*/ 6 h 592"/>
              <a:gd name="T92" fmla="*/ 82 w 568"/>
              <a:gd name="T93" fmla="*/ 36 h 592"/>
              <a:gd name="T94" fmla="*/ 72 w 568"/>
              <a:gd name="T95" fmla="*/ 60 h 592"/>
              <a:gd name="T96" fmla="*/ 54 w 568"/>
              <a:gd name="T97" fmla="*/ 104 h 592"/>
              <a:gd name="T98" fmla="*/ 72 w 568"/>
              <a:gd name="T99" fmla="*/ 106 h 592"/>
              <a:gd name="T100" fmla="*/ 92 w 568"/>
              <a:gd name="T101" fmla="*/ 140 h 592"/>
              <a:gd name="T102" fmla="*/ 68 w 568"/>
              <a:gd name="T103" fmla="*/ 254 h 592"/>
              <a:gd name="T104" fmla="*/ 22 w 568"/>
              <a:gd name="T105" fmla="*/ 298 h 592"/>
              <a:gd name="T106" fmla="*/ 4 w 568"/>
              <a:gd name="T107" fmla="*/ 32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8" h="592">
                <a:moveTo>
                  <a:pt x="4" y="364"/>
                </a:moveTo>
                <a:lnTo>
                  <a:pt x="0" y="374"/>
                </a:lnTo>
                <a:lnTo>
                  <a:pt x="0" y="374"/>
                </a:lnTo>
                <a:lnTo>
                  <a:pt x="10" y="372"/>
                </a:lnTo>
                <a:lnTo>
                  <a:pt x="18" y="366"/>
                </a:lnTo>
                <a:lnTo>
                  <a:pt x="20" y="364"/>
                </a:lnTo>
                <a:lnTo>
                  <a:pt x="20" y="364"/>
                </a:lnTo>
                <a:lnTo>
                  <a:pt x="52" y="360"/>
                </a:lnTo>
                <a:lnTo>
                  <a:pt x="74" y="350"/>
                </a:lnTo>
                <a:lnTo>
                  <a:pt x="82" y="362"/>
                </a:lnTo>
                <a:lnTo>
                  <a:pt x="84" y="362"/>
                </a:lnTo>
                <a:lnTo>
                  <a:pt x="74" y="378"/>
                </a:lnTo>
                <a:lnTo>
                  <a:pt x="84" y="388"/>
                </a:lnTo>
                <a:lnTo>
                  <a:pt x="84" y="390"/>
                </a:lnTo>
                <a:lnTo>
                  <a:pt x="84" y="392"/>
                </a:lnTo>
                <a:lnTo>
                  <a:pt x="76" y="426"/>
                </a:lnTo>
                <a:lnTo>
                  <a:pt x="98" y="440"/>
                </a:lnTo>
                <a:lnTo>
                  <a:pt x="136" y="442"/>
                </a:lnTo>
                <a:lnTo>
                  <a:pt x="130" y="450"/>
                </a:lnTo>
                <a:lnTo>
                  <a:pt x="130" y="450"/>
                </a:lnTo>
                <a:lnTo>
                  <a:pt x="104" y="486"/>
                </a:lnTo>
                <a:lnTo>
                  <a:pt x="98" y="496"/>
                </a:lnTo>
                <a:lnTo>
                  <a:pt x="96" y="502"/>
                </a:lnTo>
                <a:lnTo>
                  <a:pt x="110" y="506"/>
                </a:lnTo>
                <a:lnTo>
                  <a:pt x="110" y="506"/>
                </a:lnTo>
                <a:lnTo>
                  <a:pt x="122" y="508"/>
                </a:lnTo>
                <a:lnTo>
                  <a:pt x="132" y="510"/>
                </a:lnTo>
                <a:lnTo>
                  <a:pt x="140" y="516"/>
                </a:lnTo>
                <a:lnTo>
                  <a:pt x="144" y="520"/>
                </a:lnTo>
                <a:lnTo>
                  <a:pt x="144" y="520"/>
                </a:lnTo>
                <a:lnTo>
                  <a:pt x="152" y="534"/>
                </a:lnTo>
                <a:lnTo>
                  <a:pt x="158" y="550"/>
                </a:lnTo>
                <a:lnTo>
                  <a:pt x="180" y="562"/>
                </a:lnTo>
                <a:lnTo>
                  <a:pt x="192" y="564"/>
                </a:lnTo>
                <a:lnTo>
                  <a:pt x="220" y="540"/>
                </a:lnTo>
                <a:lnTo>
                  <a:pt x="236" y="562"/>
                </a:lnTo>
                <a:lnTo>
                  <a:pt x="236" y="564"/>
                </a:lnTo>
                <a:lnTo>
                  <a:pt x="236" y="564"/>
                </a:lnTo>
                <a:lnTo>
                  <a:pt x="236" y="564"/>
                </a:lnTo>
                <a:lnTo>
                  <a:pt x="240" y="584"/>
                </a:lnTo>
                <a:lnTo>
                  <a:pt x="252" y="586"/>
                </a:lnTo>
                <a:lnTo>
                  <a:pt x="252" y="586"/>
                </a:lnTo>
                <a:lnTo>
                  <a:pt x="272" y="592"/>
                </a:lnTo>
                <a:lnTo>
                  <a:pt x="276" y="592"/>
                </a:lnTo>
                <a:lnTo>
                  <a:pt x="276" y="590"/>
                </a:lnTo>
                <a:lnTo>
                  <a:pt x="272" y="570"/>
                </a:lnTo>
                <a:lnTo>
                  <a:pt x="272" y="568"/>
                </a:lnTo>
                <a:lnTo>
                  <a:pt x="262" y="522"/>
                </a:lnTo>
                <a:lnTo>
                  <a:pt x="262" y="520"/>
                </a:lnTo>
                <a:lnTo>
                  <a:pt x="268" y="488"/>
                </a:lnTo>
                <a:lnTo>
                  <a:pt x="270" y="488"/>
                </a:lnTo>
                <a:lnTo>
                  <a:pt x="272" y="488"/>
                </a:lnTo>
                <a:lnTo>
                  <a:pt x="294" y="490"/>
                </a:lnTo>
                <a:lnTo>
                  <a:pt x="320" y="470"/>
                </a:lnTo>
                <a:lnTo>
                  <a:pt x="324" y="472"/>
                </a:lnTo>
                <a:lnTo>
                  <a:pt x="324" y="472"/>
                </a:lnTo>
                <a:lnTo>
                  <a:pt x="342" y="486"/>
                </a:lnTo>
                <a:lnTo>
                  <a:pt x="352" y="498"/>
                </a:lnTo>
                <a:lnTo>
                  <a:pt x="352" y="498"/>
                </a:lnTo>
                <a:lnTo>
                  <a:pt x="362" y="490"/>
                </a:lnTo>
                <a:lnTo>
                  <a:pt x="378" y="474"/>
                </a:lnTo>
                <a:lnTo>
                  <a:pt x="378" y="472"/>
                </a:lnTo>
                <a:lnTo>
                  <a:pt x="380" y="472"/>
                </a:lnTo>
                <a:lnTo>
                  <a:pt x="420" y="482"/>
                </a:lnTo>
                <a:lnTo>
                  <a:pt x="438" y="468"/>
                </a:lnTo>
                <a:lnTo>
                  <a:pt x="438" y="466"/>
                </a:lnTo>
                <a:lnTo>
                  <a:pt x="440" y="466"/>
                </a:lnTo>
                <a:lnTo>
                  <a:pt x="440" y="466"/>
                </a:lnTo>
                <a:lnTo>
                  <a:pt x="440" y="466"/>
                </a:lnTo>
                <a:lnTo>
                  <a:pt x="458" y="470"/>
                </a:lnTo>
                <a:lnTo>
                  <a:pt x="512" y="422"/>
                </a:lnTo>
                <a:lnTo>
                  <a:pt x="528" y="426"/>
                </a:lnTo>
                <a:lnTo>
                  <a:pt x="528" y="426"/>
                </a:lnTo>
                <a:lnTo>
                  <a:pt x="530" y="428"/>
                </a:lnTo>
                <a:lnTo>
                  <a:pt x="530" y="428"/>
                </a:lnTo>
                <a:lnTo>
                  <a:pt x="532" y="428"/>
                </a:lnTo>
                <a:lnTo>
                  <a:pt x="536" y="436"/>
                </a:lnTo>
                <a:lnTo>
                  <a:pt x="540" y="432"/>
                </a:lnTo>
                <a:lnTo>
                  <a:pt x="540" y="432"/>
                </a:lnTo>
                <a:lnTo>
                  <a:pt x="540" y="430"/>
                </a:lnTo>
                <a:lnTo>
                  <a:pt x="540" y="430"/>
                </a:lnTo>
                <a:lnTo>
                  <a:pt x="556" y="422"/>
                </a:lnTo>
                <a:lnTo>
                  <a:pt x="568" y="410"/>
                </a:lnTo>
                <a:lnTo>
                  <a:pt x="566" y="386"/>
                </a:lnTo>
                <a:lnTo>
                  <a:pt x="564" y="382"/>
                </a:lnTo>
                <a:lnTo>
                  <a:pt x="548" y="388"/>
                </a:lnTo>
                <a:lnTo>
                  <a:pt x="548" y="388"/>
                </a:lnTo>
                <a:lnTo>
                  <a:pt x="548" y="388"/>
                </a:lnTo>
                <a:lnTo>
                  <a:pt x="542" y="392"/>
                </a:lnTo>
                <a:lnTo>
                  <a:pt x="534" y="392"/>
                </a:lnTo>
                <a:lnTo>
                  <a:pt x="516" y="392"/>
                </a:lnTo>
                <a:lnTo>
                  <a:pt x="516" y="392"/>
                </a:lnTo>
                <a:lnTo>
                  <a:pt x="510" y="390"/>
                </a:lnTo>
                <a:lnTo>
                  <a:pt x="504" y="386"/>
                </a:lnTo>
                <a:lnTo>
                  <a:pt x="504" y="360"/>
                </a:lnTo>
                <a:lnTo>
                  <a:pt x="504" y="360"/>
                </a:lnTo>
                <a:lnTo>
                  <a:pt x="496" y="358"/>
                </a:lnTo>
                <a:lnTo>
                  <a:pt x="492" y="356"/>
                </a:lnTo>
                <a:lnTo>
                  <a:pt x="488" y="358"/>
                </a:lnTo>
                <a:lnTo>
                  <a:pt x="484" y="360"/>
                </a:lnTo>
                <a:lnTo>
                  <a:pt x="472" y="364"/>
                </a:lnTo>
                <a:lnTo>
                  <a:pt x="468" y="364"/>
                </a:lnTo>
                <a:lnTo>
                  <a:pt x="468" y="362"/>
                </a:lnTo>
                <a:lnTo>
                  <a:pt x="462" y="350"/>
                </a:lnTo>
                <a:lnTo>
                  <a:pt x="460" y="340"/>
                </a:lnTo>
                <a:lnTo>
                  <a:pt x="460" y="340"/>
                </a:lnTo>
                <a:lnTo>
                  <a:pt x="468" y="310"/>
                </a:lnTo>
                <a:lnTo>
                  <a:pt x="468" y="310"/>
                </a:lnTo>
                <a:lnTo>
                  <a:pt x="468" y="310"/>
                </a:lnTo>
                <a:lnTo>
                  <a:pt x="468" y="308"/>
                </a:lnTo>
                <a:lnTo>
                  <a:pt x="476" y="294"/>
                </a:lnTo>
                <a:lnTo>
                  <a:pt x="452" y="274"/>
                </a:lnTo>
                <a:lnTo>
                  <a:pt x="452" y="272"/>
                </a:lnTo>
                <a:lnTo>
                  <a:pt x="452" y="272"/>
                </a:lnTo>
                <a:lnTo>
                  <a:pt x="452" y="248"/>
                </a:lnTo>
                <a:lnTo>
                  <a:pt x="452" y="248"/>
                </a:lnTo>
                <a:lnTo>
                  <a:pt x="464" y="212"/>
                </a:lnTo>
                <a:lnTo>
                  <a:pt x="456" y="192"/>
                </a:lnTo>
                <a:lnTo>
                  <a:pt x="450" y="190"/>
                </a:lnTo>
                <a:lnTo>
                  <a:pt x="440" y="190"/>
                </a:lnTo>
                <a:lnTo>
                  <a:pt x="432" y="204"/>
                </a:lnTo>
                <a:lnTo>
                  <a:pt x="420" y="196"/>
                </a:lnTo>
                <a:lnTo>
                  <a:pt x="410" y="190"/>
                </a:lnTo>
                <a:lnTo>
                  <a:pt x="400" y="168"/>
                </a:lnTo>
                <a:lnTo>
                  <a:pt x="400" y="168"/>
                </a:lnTo>
                <a:lnTo>
                  <a:pt x="400" y="168"/>
                </a:lnTo>
                <a:lnTo>
                  <a:pt x="398" y="152"/>
                </a:lnTo>
                <a:lnTo>
                  <a:pt x="398" y="150"/>
                </a:lnTo>
                <a:lnTo>
                  <a:pt x="396" y="148"/>
                </a:lnTo>
                <a:lnTo>
                  <a:pt x="400" y="148"/>
                </a:lnTo>
                <a:lnTo>
                  <a:pt x="410" y="132"/>
                </a:lnTo>
                <a:lnTo>
                  <a:pt x="412" y="132"/>
                </a:lnTo>
                <a:lnTo>
                  <a:pt x="412" y="132"/>
                </a:lnTo>
                <a:lnTo>
                  <a:pt x="412" y="132"/>
                </a:lnTo>
                <a:lnTo>
                  <a:pt x="420" y="130"/>
                </a:lnTo>
                <a:lnTo>
                  <a:pt x="430" y="128"/>
                </a:lnTo>
                <a:lnTo>
                  <a:pt x="472" y="126"/>
                </a:lnTo>
                <a:lnTo>
                  <a:pt x="472" y="126"/>
                </a:lnTo>
                <a:lnTo>
                  <a:pt x="478" y="128"/>
                </a:lnTo>
                <a:lnTo>
                  <a:pt x="480" y="128"/>
                </a:lnTo>
                <a:lnTo>
                  <a:pt x="486" y="132"/>
                </a:lnTo>
                <a:lnTo>
                  <a:pt x="496" y="126"/>
                </a:lnTo>
                <a:lnTo>
                  <a:pt x="506" y="120"/>
                </a:lnTo>
                <a:lnTo>
                  <a:pt x="512" y="112"/>
                </a:lnTo>
                <a:lnTo>
                  <a:pt x="512" y="108"/>
                </a:lnTo>
                <a:lnTo>
                  <a:pt x="512" y="90"/>
                </a:lnTo>
                <a:lnTo>
                  <a:pt x="502" y="88"/>
                </a:lnTo>
                <a:lnTo>
                  <a:pt x="486" y="94"/>
                </a:lnTo>
                <a:lnTo>
                  <a:pt x="486" y="94"/>
                </a:lnTo>
                <a:lnTo>
                  <a:pt x="478" y="100"/>
                </a:lnTo>
                <a:lnTo>
                  <a:pt x="474" y="102"/>
                </a:lnTo>
                <a:lnTo>
                  <a:pt x="470" y="104"/>
                </a:lnTo>
                <a:lnTo>
                  <a:pt x="470" y="104"/>
                </a:lnTo>
                <a:lnTo>
                  <a:pt x="466" y="102"/>
                </a:lnTo>
                <a:lnTo>
                  <a:pt x="462" y="100"/>
                </a:lnTo>
                <a:lnTo>
                  <a:pt x="454" y="90"/>
                </a:lnTo>
                <a:lnTo>
                  <a:pt x="454" y="90"/>
                </a:lnTo>
                <a:lnTo>
                  <a:pt x="454" y="90"/>
                </a:lnTo>
                <a:lnTo>
                  <a:pt x="454" y="88"/>
                </a:lnTo>
                <a:lnTo>
                  <a:pt x="452" y="78"/>
                </a:lnTo>
                <a:lnTo>
                  <a:pt x="452" y="76"/>
                </a:lnTo>
                <a:lnTo>
                  <a:pt x="454" y="66"/>
                </a:lnTo>
                <a:lnTo>
                  <a:pt x="444" y="44"/>
                </a:lnTo>
                <a:lnTo>
                  <a:pt x="428" y="48"/>
                </a:lnTo>
                <a:lnTo>
                  <a:pt x="420" y="56"/>
                </a:lnTo>
                <a:lnTo>
                  <a:pt x="424" y="80"/>
                </a:lnTo>
                <a:lnTo>
                  <a:pt x="396" y="68"/>
                </a:lnTo>
                <a:lnTo>
                  <a:pt x="404" y="82"/>
                </a:lnTo>
                <a:lnTo>
                  <a:pt x="404" y="82"/>
                </a:lnTo>
                <a:lnTo>
                  <a:pt x="404" y="84"/>
                </a:lnTo>
                <a:lnTo>
                  <a:pt x="402" y="100"/>
                </a:lnTo>
                <a:lnTo>
                  <a:pt x="402" y="102"/>
                </a:lnTo>
                <a:lnTo>
                  <a:pt x="400" y="102"/>
                </a:lnTo>
                <a:lnTo>
                  <a:pt x="386" y="124"/>
                </a:lnTo>
                <a:lnTo>
                  <a:pt x="386" y="124"/>
                </a:lnTo>
                <a:lnTo>
                  <a:pt x="360" y="138"/>
                </a:lnTo>
                <a:lnTo>
                  <a:pt x="358" y="152"/>
                </a:lnTo>
                <a:lnTo>
                  <a:pt x="358" y="152"/>
                </a:lnTo>
                <a:lnTo>
                  <a:pt x="360" y="160"/>
                </a:lnTo>
                <a:lnTo>
                  <a:pt x="364" y="170"/>
                </a:lnTo>
                <a:lnTo>
                  <a:pt x="366" y="170"/>
                </a:lnTo>
                <a:lnTo>
                  <a:pt x="366" y="172"/>
                </a:lnTo>
                <a:lnTo>
                  <a:pt x="368" y="192"/>
                </a:lnTo>
                <a:lnTo>
                  <a:pt x="368" y="194"/>
                </a:lnTo>
                <a:lnTo>
                  <a:pt x="366" y="196"/>
                </a:lnTo>
                <a:lnTo>
                  <a:pt x="356" y="208"/>
                </a:lnTo>
                <a:lnTo>
                  <a:pt x="356" y="208"/>
                </a:lnTo>
                <a:lnTo>
                  <a:pt x="356" y="208"/>
                </a:lnTo>
                <a:lnTo>
                  <a:pt x="356" y="208"/>
                </a:lnTo>
                <a:lnTo>
                  <a:pt x="348" y="214"/>
                </a:lnTo>
                <a:lnTo>
                  <a:pt x="348" y="214"/>
                </a:lnTo>
                <a:lnTo>
                  <a:pt x="346" y="214"/>
                </a:lnTo>
                <a:lnTo>
                  <a:pt x="346" y="214"/>
                </a:lnTo>
                <a:lnTo>
                  <a:pt x="344" y="214"/>
                </a:lnTo>
                <a:lnTo>
                  <a:pt x="326" y="210"/>
                </a:lnTo>
                <a:lnTo>
                  <a:pt x="326" y="210"/>
                </a:lnTo>
                <a:lnTo>
                  <a:pt x="322" y="210"/>
                </a:lnTo>
                <a:lnTo>
                  <a:pt x="316" y="214"/>
                </a:lnTo>
                <a:lnTo>
                  <a:pt x="308" y="224"/>
                </a:lnTo>
                <a:lnTo>
                  <a:pt x="300" y="232"/>
                </a:lnTo>
                <a:lnTo>
                  <a:pt x="300" y="232"/>
                </a:lnTo>
                <a:lnTo>
                  <a:pt x="298" y="236"/>
                </a:lnTo>
                <a:lnTo>
                  <a:pt x="294" y="238"/>
                </a:lnTo>
                <a:lnTo>
                  <a:pt x="288" y="240"/>
                </a:lnTo>
                <a:lnTo>
                  <a:pt x="282" y="238"/>
                </a:lnTo>
                <a:lnTo>
                  <a:pt x="282" y="238"/>
                </a:lnTo>
                <a:lnTo>
                  <a:pt x="280" y="238"/>
                </a:lnTo>
                <a:lnTo>
                  <a:pt x="278" y="234"/>
                </a:lnTo>
                <a:lnTo>
                  <a:pt x="276" y="230"/>
                </a:lnTo>
                <a:lnTo>
                  <a:pt x="276" y="224"/>
                </a:lnTo>
                <a:lnTo>
                  <a:pt x="276" y="220"/>
                </a:lnTo>
                <a:lnTo>
                  <a:pt x="276" y="214"/>
                </a:lnTo>
                <a:lnTo>
                  <a:pt x="272" y="218"/>
                </a:lnTo>
                <a:lnTo>
                  <a:pt x="272" y="218"/>
                </a:lnTo>
                <a:lnTo>
                  <a:pt x="270" y="220"/>
                </a:lnTo>
                <a:lnTo>
                  <a:pt x="264" y="222"/>
                </a:lnTo>
                <a:lnTo>
                  <a:pt x="264" y="222"/>
                </a:lnTo>
                <a:lnTo>
                  <a:pt x="260" y="218"/>
                </a:lnTo>
                <a:lnTo>
                  <a:pt x="258" y="212"/>
                </a:lnTo>
                <a:lnTo>
                  <a:pt x="258" y="212"/>
                </a:lnTo>
                <a:lnTo>
                  <a:pt x="256" y="192"/>
                </a:lnTo>
                <a:lnTo>
                  <a:pt x="252" y="176"/>
                </a:lnTo>
                <a:lnTo>
                  <a:pt x="244" y="168"/>
                </a:lnTo>
                <a:lnTo>
                  <a:pt x="244" y="168"/>
                </a:lnTo>
                <a:lnTo>
                  <a:pt x="244" y="166"/>
                </a:lnTo>
                <a:lnTo>
                  <a:pt x="226" y="128"/>
                </a:lnTo>
                <a:lnTo>
                  <a:pt x="226" y="128"/>
                </a:lnTo>
                <a:lnTo>
                  <a:pt x="220" y="116"/>
                </a:lnTo>
                <a:lnTo>
                  <a:pt x="220" y="116"/>
                </a:lnTo>
                <a:lnTo>
                  <a:pt x="220" y="116"/>
                </a:lnTo>
                <a:lnTo>
                  <a:pt x="220" y="114"/>
                </a:lnTo>
                <a:lnTo>
                  <a:pt x="216" y="94"/>
                </a:lnTo>
                <a:lnTo>
                  <a:pt x="214" y="90"/>
                </a:lnTo>
                <a:lnTo>
                  <a:pt x="212" y="92"/>
                </a:lnTo>
                <a:lnTo>
                  <a:pt x="212" y="92"/>
                </a:lnTo>
                <a:lnTo>
                  <a:pt x="204" y="100"/>
                </a:lnTo>
                <a:lnTo>
                  <a:pt x="200" y="104"/>
                </a:lnTo>
                <a:lnTo>
                  <a:pt x="200" y="104"/>
                </a:lnTo>
                <a:lnTo>
                  <a:pt x="196" y="102"/>
                </a:lnTo>
                <a:lnTo>
                  <a:pt x="188" y="96"/>
                </a:lnTo>
                <a:lnTo>
                  <a:pt x="176" y="90"/>
                </a:lnTo>
                <a:lnTo>
                  <a:pt x="174" y="88"/>
                </a:lnTo>
                <a:lnTo>
                  <a:pt x="172" y="88"/>
                </a:lnTo>
                <a:lnTo>
                  <a:pt x="172" y="88"/>
                </a:lnTo>
                <a:lnTo>
                  <a:pt x="172" y="86"/>
                </a:lnTo>
                <a:lnTo>
                  <a:pt x="172" y="70"/>
                </a:lnTo>
                <a:lnTo>
                  <a:pt x="172" y="70"/>
                </a:lnTo>
                <a:lnTo>
                  <a:pt x="168" y="58"/>
                </a:lnTo>
                <a:lnTo>
                  <a:pt x="162" y="42"/>
                </a:lnTo>
                <a:lnTo>
                  <a:pt x="156" y="42"/>
                </a:lnTo>
                <a:lnTo>
                  <a:pt x="156" y="42"/>
                </a:lnTo>
                <a:lnTo>
                  <a:pt x="156" y="50"/>
                </a:lnTo>
                <a:lnTo>
                  <a:pt x="154" y="58"/>
                </a:lnTo>
                <a:lnTo>
                  <a:pt x="154" y="58"/>
                </a:lnTo>
                <a:lnTo>
                  <a:pt x="150" y="64"/>
                </a:lnTo>
                <a:lnTo>
                  <a:pt x="144" y="70"/>
                </a:lnTo>
                <a:lnTo>
                  <a:pt x="144" y="70"/>
                </a:lnTo>
                <a:lnTo>
                  <a:pt x="142" y="78"/>
                </a:lnTo>
                <a:lnTo>
                  <a:pt x="138" y="82"/>
                </a:lnTo>
                <a:lnTo>
                  <a:pt x="138" y="82"/>
                </a:lnTo>
                <a:lnTo>
                  <a:pt x="134" y="86"/>
                </a:lnTo>
                <a:lnTo>
                  <a:pt x="130" y="86"/>
                </a:lnTo>
                <a:lnTo>
                  <a:pt x="128" y="86"/>
                </a:lnTo>
                <a:lnTo>
                  <a:pt x="124" y="84"/>
                </a:lnTo>
                <a:lnTo>
                  <a:pt x="122" y="84"/>
                </a:lnTo>
                <a:lnTo>
                  <a:pt x="122" y="84"/>
                </a:lnTo>
                <a:lnTo>
                  <a:pt x="118" y="82"/>
                </a:lnTo>
                <a:lnTo>
                  <a:pt x="118" y="78"/>
                </a:lnTo>
                <a:lnTo>
                  <a:pt x="116" y="66"/>
                </a:lnTo>
                <a:lnTo>
                  <a:pt x="116" y="62"/>
                </a:lnTo>
                <a:lnTo>
                  <a:pt x="106" y="56"/>
                </a:lnTo>
                <a:lnTo>
                  <a:pt x="106" y="56"/>
                </a:lnTo>
                <a:lnTo>
                  <a:pt x="104" y="54"/>
                </a:lnTo>
                <a:lnTo>
                  <a:pt x="102" y="50"/>
                </a:lnTo>
                <a:lnTo>
                  <a:pt x="100" y="42"/>
                </a:lnTo>
                <a:lnTo>
                  <a:pt x="104" y="6"/>
                </a:lnTo>
                <a:lnTo>
                  <a:pt x="102" y="0"/>
                </a:lnTo>
                <a:lnTo>
                  <a:pt x="88" y="14"/>
                </a:lnTo>
                <a:lnTo>
                  <a:pt x="80" y="20"/>
                </a:lnTo>
                <a:lnTo>
                  <a:pt x="78" y="26"/>
                </a:lnTo>
                <a:lnTo>
                  <a:pt x="78" y="26"/>
                </a:lnTo>
                <a:lnTo>
                  <a:pt x="82" y="36"/>
                </a:lnTo>
                <a:lnTo>
                  <a:pt x="82" y="44"/>
                </a:lnTo>
                <a:lnTo>
                  <a:pt x="82" y="44"/>
                </a:lnTo>
                <a:lnTo>
                  <a:pt x="82" y="48"/>
                </a:lnTo>
                <a:lnTo>
                  <a:pt x="80" y="54"/>
                </a:lnTo>
                <a:lnTo>
                  <a:pt x="76" y="58"/>
                </a:lnTo>
                <a:lnTo>
                  <a:pt x="72" y="60"/>
                </a:lnTo>
                <a:lnTo>
                  <a:pt x="56" y="66"/>
                </a:lnTo>
                <a:lnTo>
                  <a:pt x="52" y="68"/>
                </a:lnTo>
                <a:lnTo>
                  <a:pt x="52" y="74"/>
                </a:lnTo>
                <a:lnTo>
                  <a:pt x="52" y="96"/>
                </a:lnTo>
                <a:lnTo>
                  <a:pt x="52" y="96"/>
                </a:lnTo>
                <a:lnTo>
                  <a:pt x="54" y="104"/>
                </a:ln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06"/>
                </a:lnTo>
                <a:lnTo>
                  <a:pt x="76" y="104"/>
                </a:lnTo>
                <a:lnTo>
                  <a:pt x="92" y="138"/>
                </a:lnTo>
                <a:lnTo>
                  <a:pt x="92" y="140"/>
                </a:lnTo>
                <a:lnTo>
                  <a:pt x="92" y="140"/>
                </a:lnTo>
                <a:lnTo>
                  <a:pt x="92" y="140"/>
                </a:lnTo>
                <a:lnTo>
                  <a:pt x="92" y="140"/>
                </a:lnTo>
                <a:lnTo>
                  <a:pt x="88" y="184"/>
                </a:lnTo>
                <a:lnTo>
                  <a:pt x="82" y="216"/>
                </a:lnTo>
                <a:lnTo>
                  <a:pt x="78" y="238"/>
                </a:lnTo>
                <a:lnTo>
                  <a:pt x="72" y="250"/>
                </a:lnTo>
                <a:lnTo>
                  <a:pt x="72" y="250"/>
                </a:lnTo>
                <a:lnTo>
                  <a:pt x="68" y="254"/>
                </a:lnTo>
                <a:lnTo>
                  <a:pt x="62" y="256"/>
                </a:lnTo>
                <a:lnTo>
                  <a:pt x="62" y="256"/>
                </a:lnTo>
                <a:lnTo>
                  <a:pt x="54" y="254"/>
                </a:lnTo>
                <a:lnTo>
                  <a:pt x="48" y="252"/>
                </a:lnTo>
                <a:lnTo>
                  <a:pt x="48" y="252"/>
                </a:lnTo>
                <a:lnTo>
                  <a:pt x="22" y="298"/>
                </a:lnTo>
                <a:lnTo>
                  <a:pt x="12" y="312"/>
                </a:lnTo>
                <a:lnTo>
                  <a:pt x="6" y="318"/>
                </a:lnTo>
                <a:lnTo>
                  <a:pt x="8" y="318"/>
                </a:lnTo>
                <a:lnTo>
                  <a:pt x="8" y="318"/>
                </a:lnTo>
                <a:lnTo>
                  <a:pt x="6" y="320"/>
                </a:lnTo>
                <a:lnTo>
                  <a:pt x="4" y="326"/>
                </a:lnTo>
                <a:lnTo>
                  <a:pt x="4" y="348"/>
                </a:lnTo>
                <a:lnTo>
                  <a:pt x="8" y="352"/>
                </a:lnTo>
                <a:lnTo>
                  <a:pt x="10" y="352"/>
                </a:lnTo>
                <a:lnTo>
                  <a:pt x="12" y="354"/>
                </a:lnTo>
                <a:lnTo>
                  <a:pt x="4" y="364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2" name="MH_Other_10"/>
          <p:cNvSpPr/>
          <p:nvPr>
            <p:custDataLst>
              <p:tags r:id="rId10"/>
            </p:custDataLst>
          </p:nvPr>
        </p:nvSpPr>
        <p:spPr bwMode="auto">
          <a:xfrm>
            <a:off x="2764554" y="3538512"/>
            <a:ext cx="437251" cy="378596"/>
          </a:xfrm>
          <a:custGeom>
            <a:avLst/>
            <a:gdLst>
              <a:gd name="T0" fmla="*/ 284 w 384"/>
              <a:gd name="T1" fmla="*/ 14 h 332"/>
              <a:gd name="T2" fmla="*/ 272 w 384"/>
              <a:gd name="T3" fmla="*/ 26 h 332"/>
              <a:gd name="T4" fmla="*/ 262 w 384"/>
              <a:gd name="T5" fmla="*/ 20 h 332"/>
              <a:gd name="T6" fmla="*/ 260 w 384"/>
              <a:gd name="T7" fmla="*/ 10 h 332"/>
              <a:gd name="T8" fmla="*/ 250 w 384"/>
              <a:gd name="T9" fmla="*/ 8 h 332"/>
              <a:gd name="T10" fmla="*/ 240 w 384"/>
              <a:gd name="T11" fmla="*/ 34 h 332"/>
              <a:gd name="T12" fmla="*/ 216 w 384"/>
              <a:gd name="T13" fmla="*/ 34 h 332"/>
              <a:gd name="T14" fmla="*/ 208 w 384"/>
              <a:gd name="T15" fmla="*/ 44 h 332"/>
              <a:gd name="T16" fmla="*/ 188 w 384"/>
              <a:gd name="T17" fmla="*/ 58 h 332"/>
              <a:gd name="T18" fmla="*/ 182 w 384"/>
              <a:gd name="T19" fmla="*/ 58 h 332"/>
              <a:gd name="T20" fmla="*/ 160 w 384"/>
              <a:gd name="T21" fmla="*/ 54 h 332"/>
              <a:gd name="T22" fmla="*/ 160 w 384"/>
              <a:gd name="T23" fmla="*/ 50 h 332"/>
              <a:gd name="T24" fmla="*/ 148 w 384"/>
              <a:gd name="T25" fmla="*/ 74 h 332"/>
              <a:gd name="T26" fmla="*/ 170 w 384"/>
              <a:gd name="T27" fmla="*/ 82 h 332"/>
              <a:gd name="T28" fmla="*/ 176 w 384"/>
              <a:gd name="T29" fmla="*/ 110 h 332"/>
              <a:gd name="T30" fmla="*/ 160 w 384"/>
              <a:gd name="T31" fmla="*/ 122 h 332"/>
              <a:gd name="T32" fmla="*/ 124 w 384"/>
              <a:gd name="T33" fmla="*/ 130 h 332"/>
              <a:gd name="T34" fmla="*/ 114 w 384"/>
              <a:gd name="T35" fmla="*/ 126 h 332"/>
              <a:gd name="T36" fmla="*/ 104 w 384"/>
              <a:gd name="T37" fmla="*/ 134 h 332"/>
              <a:gd name="T38" fmla="*/ 78 w 384"/>
              <a:gd name="T39" fmla="*/ 148 h 332"/>
              <a:gd name="T40" fmla="*/ 16 w 384"/>
              <a:gd name="T41" fmla="*/ 146 h 332"/>
              <a:gd name="T42" fmla="*/ 0 w 384"/>
              <a:gd name="T43" fmla="*/ 172 h 332"/>
              <a:gd name="T44" fmla="*/ 18 w 384"/>
              <a:gd name="T45" fmla="*/ 196 h 332"/>
              <a:gd name="T46" fmla="*/ 28 w 384"/>
              <a:gd name="T47" fmla="*/ 190 h 332"/>
              <a:gd name="T48" fmla="*/ 44 w 384"/>
              <a:gd name="T49" fmla="*/ 188 h 332"/>
              <a:gd name="T50" fmla="*/ 66 w 384"/>
              <a:gd name="T51" fmla="*/ 220 h 332"/>
              <a:gd name="T52" fmla="*/ 58 w 384"/>
              <a:gd name="T53" fmla="*/ 246 h 332"/>
              <a:gd name="T54" fmla="*/ 62 w 384"/>
              <a:gd name="T55" fmla="*/ 286 h 332"/>
              <a:gd name="T56" fmla="*/ 68 w 384"/>
              <a:gd name="T57" fmla="*/ 320 h 332"/>
              <a:gd name="T58" fmla="*/ 78 w 384"/>
              <a:gd name="T59" fmla="*/ 326 h 332"/>
              <a:gd name="T60" fmla="*/ 110 w 384"/>
              <a:gd name="T61" fmla="*/ 320 h 332"/>
              <a:gd name="T62" fmla="*/ 168 w 384"/>
              <a:gd name="T63" fmla="*/ 320 h 332"/>
              <a:gd name="T64" fmla="*/ 196 w 384"/>
              <a:gd name="T65" fmla="*/ 302 h 332"/>
              <a:gd name="T66" fmla="*/ 216 w 384"/>
              <a:gd name="T67" fmla="*/ 290 h 332"/>
              <a:gd name="T68" fmla="*/ 248 w 384"/>
              <a:gd name="T69" fmla="*/ 282 h 332"/>
              <a:gd name="T70" fmla="*/ 256 w 384"/>
              <a:gd name="T71" fmla="*/ 292 h 332"/>
              <a:gd name="T72" fmla="*/ 276 w 384"/>
              <a:gd name="T73" fmla="*/ 292 h 332"/>
              <a:gd name="T74" fmla="*/ 294 w 384"/>
              <a:gd name="T75" fmla="*/ 296 h 332"/>
              <a:gd name="T76" fmla="*/ 296 w 384"/>
              <a:gd name="T77" fmla="*/ 288 h 332"/>
              <a:gd name="T78" fmla="*/ 312 w 384"/>
              <a:gd name="T79" fmla="*/ 276 h 332"/>
              <a:gd name="T80" fmla="*/ 322 w 384"/>
              <a:gd name="T81" fmla="*/ 276 h 332"/>
              <a:gd name="T82" fmla="*/ 330 w 384"/>
              <a:gd name="T83" fmla="*/ 262 h 332"/>
              <a:gd name="T84" fmla="*/ 348 w 384"/>
              <a:gd name="T85" fmla="*/ 252 h 332"/>
              <a:gd name="T86" fmla="*/ 352 w 384"/>
              <a:gd name="T87" fmla="*/ 248 h 332"/>
              <a:gd name="T88" fmla="*/ 374 w 384"/>
              <a:gd name="T89" fmla="*/ 244 h 332"/>
              <a:gd name="T90" fmla="*/ 384 w 384"/>
              <a:gd name="T91" fmla="*/ 228 h 332"/>
              <a:gd name="T92" fmla="*/ 372 w 384"/>
              <a:gd name="T93" fmla="*/ 206 h 332"/>
              <a:gd name="T94" fmla="*/ 372 w 384"/>
              <a:gd name="T95" fmla="*/ 204 h 332"/>
              <a:gd name="T96" fmla="*/ 380 w 384"/>
              <a:gd name="T97" fmla="*/ 174 h 332"/>
              <a:gd name="T98" fmla="*/ 372 w 384"/>
              <a:gd name="T99" fmla="*/ 156 h 332"/>
              <a:gd name="T100" fmla="*/ 350 w 384"/>
              <a:gd name="T101" fmla="*/ 136 h 332"/>
              <a:gd name="T102" fmla="*/ 366 w 384"/>
              <a:gd name="T103" fmla="*/ 92 h 332"/>
              <a:gd name="T104" fmla="*/ 372 w 384"/>
              <a:gd name="T105" fmla="*/ 68 h 332"/>
              <a:gd name="T106" fmla="*/ 356 w 384"/>
              <a:gd name="T107" fmla="*/ 76 h 332"/>
              <a:gd name="T108" fmla="*/ 346 w 384"/>
              <a:gd name="T109" fmla="*/ 82 h 332"/>
              <a:gd name="T110" fmla="*/ 336 w 384"/>
              <a:gd name="T111" fmla="*/ 76 h 332"/>
              <a:gd name="T112" fmla="*/ 332 w 384"/>
              <a:gd name="T113" fmla="*/ 60 h 332"/>
              <a:gd name="T114" fmla="*/ 316 w 384"/>
              <a:gd name="T115" fmla="*/ 60 h 332"/>
              <a:gd name="T116" fmla="*/ 304 w 384"/>
              <a:gd name="T117" fmla="*/ 1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332">
                <a:moveTo>
                  <a:pt x="300" y="6"/>
                </a:moveTo>
                <a:lnTo>
                  <a:pt x="296" y="4"/>
                </a:lnTo>
                <a:lnTo>
                  <a:pt x="288" y="8"/>
                </a:lnTo>
                <a:lnTo>
                  <a:pt x="284" y="14"/>
                </a:lnTo>
                <a:lnTo>
                  <a:pt x="284" y="14"/>
                </a:lnTo>
                <a:lnTo>
                  <a:pt x="280" y="22"/>
                </a:lnTo>
                <a:lnTo>
                  <a:pt x="276" y="24"/>
                </a:lnTo>
                <a:lnTo>
                  <a:pt x="272" y="26"/>
                </a:lnTo>
                <a:lnTo>
                  <a:pt x="272" y="26"/>
                </a:lnTo>
                <a:lnTo>
                  <a:pt x="268" y="24"/>
                </a:lnTo>
                <a:lnTo>
                  <a:pt x="264" y="20"/>
                </a:lnTo>
                <a:lnTo>
                  <a:pt x="262" y="20"/>
                </a:lnTo>
                <a:lnTo>
                  <a:pt x="262" y="20"/>
                </a:lnTo>
                <a:lnTo>
                  <a:pt x="262" y="20"/>
                </a:lnTo>
                <a:lnTo>
                  <a:pt x="260" y="12"/>
                </a:lnTo>
                <a:lnTo>
                  <a:pt x="260" y="10"/>
                </a:lnTo>
                <a:lnTo>
                  <a:pt x="258" y="0"/>
                </a:lnTo>
                <a:lnTo>
                  <a:pt x="254" y="0"/>
                </a:lnTo>
                <a:lnTo>
                  <a:pt x="252" y="0"/>
                </a:lnTo>
                <a:lnTo>
                  <a:pt x="250" y="8"/>
                </a:lnTo>
                <a:lnTo>
                  <a:pt x="250" y="20"/>
                </a:lnTo>
                <a:lnTo>
                  <a:pt x="250" y="20"/>
                </a:lnTo>
                <a:lnTo>
                  <a:pt x="248" y="20"/>
                </a:lnTo>
                <a:lnTo>
                  <a:pt x="240" y="34"/>
                </a:lnTo>
                <a:lnTo>
                  <a:pt x="238" y="36"/>
                </a:lnTo>
                <a:lnTo>
                  <a:pt x="236" y="36"/>
                </a:lnTo>
                <a:lnTo>
                  <a:pt x="216" y="34"/>
                </a:lnTo>
                <a:lnTo>
                  <a:pt x="216" y="34"/>
                </a:lnTo>
                <a:lnTo>
                  <a:pt x="216" y="34"/>
                </a:lnTo>
                <a:lnTo>
                  <a:pt x="216" y="34"/>
                </a:lnTo>
                <a:lnTo>
                  <a:pt x="216" y="36"/>
                </a:lnTo>
                <a:lnTo>
                  <a:pt x="208" y="44"/>
                </a:lnTo>
                <a:lnTo>
                  <a:pt x="212" y="50"/>
                </a:lnTo>
                <a:lnTo>
                  <a:pt x="212" y="50"/>
                </a:lnTo>
                <a:lnTo>
                  <a:pt x="206" y="58"/>
                </a:lnTo>
                <a:lnTo>
                  <a:pt x="188" y="58"/>
                </a:lnTo>
                <a:lnTo>
                  <a:pt x="188" y="56"/>
                </a:lnTo>
                <a:lnTo>
                  <a:pt x="188" y="54"/>
                </a:lnTo>
                <a:lnTo>
                  <a:pt x="184" y="52"/>
                </a:lnTo>
                <a:lnTo>
                  <a:pt x="182" y="58"/>
                </a:lnTo>
                <a:lnTo>
                  <a:pt x="180" y="60"/>
                </a:lnTo>
                <a:lnTo>
                  <a:pt x="168" y="60"/>
                </a:lnTo>
                <a:lnTo>
                  <a:pt x="168" y="60"/>
                </a:lnTo>
                <a:lnTo>
                  <a:pt x="160" y="54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0"/>
                </a:lnTo>
                <a:lnTo>
                  <a:pt x="146" y="48"/>
                </a:lnTo>
                <a:lnTo>
                  <a:pt x="136" y="52"/>
                </a:lnTo>
                <a:lnTo>
                  <a:pt x="132" y="56"/>
                </a:lnTo>
                <a:lnTo>
                  <a:pt x="148" y="74"/>
                </a:lnTo>
                <a:lnTo>
                  <a:pt x="168" y="80"/>
                </a:lnTo>
                <a:lnTo>
                  <a:pt x="168" y="80"/>
                </a:lnTo>
                <a:lnTo>
                  <a:pt x="168" y="80"/>
                </a:lnTo>
                <a:lnTo>
                  <a:pt x="170" y="82"/>
                </a:lnTo>
                <a:lnTo>
                  <a:pt x="180" y="92"/>
                </a:lnTo>
                <a:lnTo>
                  <a:pt x="176" y="108"/>
                </a:lnTo>
                <a:lnTo>
                  <a:pt x="176" y="108"/>
                </a:lnTo>
                <a:lnTo>
                  <a:pt x="176" y="110"/>
                </a:lnTo>
                <a:lnTo>
                  <a:pt x="176" y="110"/>
                </a:lnTo>
                <a:lnTo>
                  <a:pt x="162" y="120"/>
                </a:lnTo>
                <a:lnTo>
                  <a:pt x="162" y="122"/>
                </a:lnTo>
                <a:lnTo>
                  <a:pt x="160" y="122"/>
                </a:lnTo>
                <a:lnTo>
                  <a:pt x="138" y="128"/>
                </a:lnTo>
                <a:lnTo>
                  <a:pt x="138" y="128"/>
                </a:lnTo>
                <a:lnTo>
                  <a:pt x="124" y="130"/>
                </a:lnTo>
                <a:lnTo>
                  <a:pt x="124" y="130"/>
                </a:lnTo>
                <a:lnTo>
                  <a:pt x="124" y="130"/>
                </a:lnTo>
                <a:lnTo>
                  <a:pt x="124" y="130"/>
                </a:lnTo>
                <a:lnTo>
                  <a:pt x="124" y="130"/>
                </a:lnTo>
                <a:lnTo>
                  <a:pt x="114" y="126"/>
                </a:lnTo>
                <a:lnTo>
                  <a:pt x="110" y="126"/>
                </a:lnTo>
                <a:lnTo>
                  <a:pt x="104" y="134"/>
                </a:lnTo>
                <a:lnTo>
                  <a:pt x="104" y="134"/>
                </a:lnTo>
                <a:lnTo>
                  <a:pt x="104" y="134"/>
                </a:lnTo>
                <a:lnTo>
                  <a:pt x="94" y="142"/>
                </a:lnTo>
                <a:lnTo>
                  <a:pt x="92" y="142"/>
                </a:lnTo>
                <a:lnTo>
                  <a:pt x="92" y="142"/>
                </a:lnTo>
                <a:lnTo>
                  <a:pt x="78" y="148"/>
                </a:lnTo>
                <a:lnTo>
                  <a:pt x="78" y="148"/>
                </a:lnTo>
                <a:lnTo>
                  <a:pt x="60" y="142"/>
                </a:lnTo>
                <a:lnTo>
                  <a:pt x="24" y="144"/>
                </a:lnTo>
                <a:lnTo>
                  <a:pt x="16" y="146"/>
                </a:lnTo>
                <a:lnTo>
                  <a:pt x="16" y="148"/>
                </a:lnTo>
                <a:lnTo>
                  <a:pt x="8" y="148"/>
                </a:lnTo>
                <a:lnTo>
                  <a:pt x="0" y="160"/>
                </a:lnTo>
                <a:lnTo>
                  <a:pt x="0" y="172"/>
                </a:lnTo>
                <a:lnTo>
                  <a:pt x="8" y="192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2" y="200"/>
                </a:lnTo>
                <a:lnTo>
                  <a:pt x="28" y="192"/>
                </a:lnTo>
                <a:lnTo>
                  <a:pt x="28" y="190"/>
                </a:lnTo>
                <a:lnTo>
                  <a:pt x="28" y="190"/>
                </a:lnTo>
                <a:lnTo>
                  <a:pt x="30" y="190"/>
                </a:lnTo>
                <a:lnTo>
                  <a:pt x="42" y="188"/>
                </a:lnTo>
                <a:lnTo>
                  <a:pt x="44" y="188"/>
                </a:lnTo>
                <a:lnTo>
                  <a:pt x="44" y="188"/>
                </a:lnTo>
                <a:lnTo>
                  <a:pt x="56" y="192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2" y="236"/>
                </a:lnTo>
                <a:lnTo>
                  <a:pt x="62" y="236"/>
                </a:lnTo>
                <a:lnTo>
                  <a:pt x="58" y="244"/>
                </a:lnTo>
                <a:lnTo>
                  <a:pt x="58" y="246"/>
                </a:lnTo>
                <a:lnTo>
                  <a:pt x="52" y="260"/>
                </a:lnTo>
                <a:lnTo>
                  <a:pt x="52" y="276"/>
                </a:lnTo>
                <a:lnTo>
                  <a:pt x="62" y="286"/>
                </a:lnTo>
                <a:lnTo>
                  <a:pt x="62" y="286"/>
                </a:lnTo>
                <a:lnTo>
                  <a:pt x="76" y="296"/>
                </a:lnTo>
                <a:lnTo>
                  <a:pt x="76" y="298"/>
                </a:lnTo>
                <a:lnTo>
                  <a:pt x="78" y="298"/>
                </a:lnTo>
                <a:lnTo>
                  <a:pt x="68" y="320"/>
                </a:lnTo>
                <a:lnTo>
                  <a:pt x="66" y="332"/>
                </a:lnTo>
                <a:lnTo>
                  <a:pt x="68" y="330"/>
                </a:lnTo>
                <a:lnTo>
                  <a:pt x="70" y="330"/>
                </a:lnTo>
                <a:lnTo>
                  <a:pt x="78" y="326"/>
                </a:lnTo>
                <a:lnTo>
                  <a:pt x="92" y="318"/>
                </a:lnTo>
                <a:lnTo>
                  <a:pt x="92" y="318"/>
                </a:lnTo>
                <a:lnTo>
                  <a:pt x="108" y="320"/>
                </a:lnTo>
                <a:lnTo>
                  <a:pt x="110" y="320"/>
                </a:lnTo>
                <a:lnTo>
                  <a:pt x="110" y="320"/>
                </a:lnTo>
                <a:lnTo>
                  <a:pt x="134" y="330"/>
                </a:lnTo>
                <a:lnTo>
                  <a:pt x="160" y="330"/>
                </a:lnTo>
                <a:lnTo>
                  <a:pt x="168" y="320"/>
                </a:lnTo>
                <a:lnTo>
                  <a:pt x="168" y="320"/>
                </a:lnTo>
                <a:lnTo>
                  <a:pt x="168" y="320"/>
                </a:lnTo>
                <a:lnTo>
                  <a:pt x="182" y="312"/>
                </a:lnTo>
                <a:lnTo>
                  <a:pt x="196" y="302"/>
                </a:lnTo>
                <a:lnTo>
                  <a:pt x="196" y="300"/>
                </a:lnTo>
                <a:lnTo>
                  <a:pt x="196" y="300"/>
                </a:lnTo>
                <a:lnTo>
                  <a:pt x="206" y="298"/>
                </a:lnTo>
                <a:lnTo>
                  <a:pt x="216" y="290"/>
                </a:lnTo>
                <a:lnTo>
                  <a:pt x="228" y="274"/>
                </a:lnTo>
                <a:lnTo>
                  <a:pt x="246" y="280"/>
                </a:lnTo>
                <a:lnTo>
                  <a:pt x="248" y="280"/>
                </a:lnTo>
                <a:lnTo>
                  <a:pt x="248" y="282"/>
                </a:lnTo>
                <a:lnTo>
                  <a:pt x="248" y="282"/>
                </a:lnTo>
                <a:lnTo>
                  <a:pt x="248" y="282"/>
                </a:lnTo>
                <a:lnTo>
                  <a:pt x="252" y="290"/>
                </a:lnTo>
                <a:lnTo>
                  <a:pt x="256" y="292"/>
                </a:lnTo>
                <a:lnTo>
                  <a:pt x="266" y="292"/>
                </a:lnTo>
                <a:lnTo>
                  <a:pt x="268" y="292"/>
                </a:lnTo>
                <a:lnTo>
                  <a:pt x="274" y="292"/>
                </a:lnTo>
                <a:lnTo>
                  <a:pt x="276" y="292"/>
                </a:lnTo>
                <a:lnTo>
                  <a:pt x="276" y="294"/>
                </a:lnTo>
                <a:lnTo>
                  <a:pt x="288" y="298"/>
                </a:lnTo>
                <a:lnTo>
                  <a:pt x="292" y="298"/>
                </a:lnTo>
                <a:lnTo>
                  <a:pt x="294" y="296"/>
                </a:lnTo>
                <a:lnTo>
                  <a:pt x="296" y="290"/>
                </a:lnTo>
                <a:lnTo>
                  <a:pt x="296" y="290"/>
                </a:lnTo>
                <a:lnTo>
                  <a:pt x="296" y="288"/>
                </a:lnTo>
                <a:lnTo>
                  <a:pt x="296" y="288"/>
                </a:lnTo>
                <a:lnTo>
                  <a:pt x="296" y="288"/>
                </a:lnTo>
                <a:lnTo>
                  <a:pt x="302" y="284"/>
                </a:lnTo>
                <a:lnTo>
                  <a:pt x="302" y="284"/>
                </a:lnTo>
                <a:lnTo>
                  <a:pt x="312" y="276"/>
                </a:lnTo>
                <a:lnTo>
                  <a:pt x="312" y="276"/>
                </a:lnTo>
                <a:lnTo>
                  <a:pt x="312" y="276"/>
                </a:lnTo>
                <a:lnTo>
                  <a:pt x="314" y="276"/>
                </a:lnTo>
                <a:lnTo>
                  <a:pt x="322" y="276"/>
                </a:lnTo>
                <a:lnTo>
                  <a:pt x="322" y="276"/>
                </a:lnTo>
                <a:lnTo>
                  <a:pt x="324" y="268"/>
                </a:lnTo>
                <a:lnTo>
                  <a:pt x="330" y="262"/>
                </a:lnTo>
                <a:lnTo>
                  <a:pt x="330" y="262"/>
                </a:lnTo>
                <a:lnTo>
                  <a:pt x="336" y="258"/>
                </a:lnTo>
                <a:lnTo>
                  <a:pt x="342" y="256"/>
                </a:lnTo>
                <a:lnTo>
                  <a:pt x="346" y="252"/>
                </a:lnTo>
                <a:lnTo>
                  <a:pt x="348" y="252"/>
                </a:lnTo>
                <a:lnTo>
                  <a:pt x="348" y="252"/>
                </a:lnTo>
                <a:lnTo>
                  <a:pt x="352" y="248"/>
                </a:lnTo>
                <a:lnTo>
                  <a:pt x="352" y="248"/>
                </a:lnTo>
                <a:lnTo>
                  <a:pt x="352" y="248"/>
                </a:lnTo>
                <a:lnTo>
                  <a:pt x="352" y="246"/>
                </a:lnTo>
                <a:lnTo>
                  <a:pt x="354" y="246"/>
                </a:lnTo>
                <a:lnTo>
                  <a:pt x="366" y="244"/>
                </a:lnTo>
                <a:lnTo>
                  <a:pt x="374" y="244"/>
                </a:lnTo>
                <a:lnTo>
                  <a:pt x="376" y="240"/>
                </a:lnTo>
                <a:lnTo>
                  <a:pt x="380" y="236"/>
                </a:lnTo>
                <a:lnTo>
                  <a:pt x="380" y="236"/>
                </a:lnTo>
                <a:lnTo>
                  <a:pt x="384" y="228"/>
                </a:lnTo>
                <a:lnTo>
                  <a:pt x="382" y="228"/>
                </a:lnTo>
                <a:lnTo>
                  <a:pt x="382" y="228"/>
                </a:lnTo>
                <a:lnTo>
                  <a:pt x="376" y="218"/>
                </a:lnTo>
                <a:lnTo>
                  <a:pt x="372" y="206"/>
                </a:lnTo>
                <a:lnTo>
                  <a:pt x="372" y="206"/>
                </a:lnTo>
                <a:lnTo>
                  <a:pt x="372" y="206"/>
                </a:lnTo>
                <a:lnTo>
                  <a:pt x="372" y="206"/>
                </a:lnTo>
                <a:lnTo>
                  <a:pt x="372" y="204"/>
                </a:lnTo>
                <a:lnTo>
                  <a:pt x="376" y="188"/>
                </a:lnTo>
                <a:lnTo>
                  <a:pt x="376" y="188"/>
                </a:lnTo>
                <a:lnTo>
                  <a:pt x="376" y="180"/>
                </a:lnTo>
                <a:lnTo>
                  <a:pt x="380" y="174"/>
                </a:lnTo>
                <a:lnTo>
                  <a:pt x="380" y="160"/>
                </a:lnTo>
                <a:lnTo>
                  <a:pt x="380" y="160"/>
                </a:lnTo>
                <a:lnTo>
                  <a:pt x="378" y="158"/>
                </a:lnTo>
                <a:lnTo>
                  <a:pt x="372" y="156"/>
                </a:lnTo>
                <a:lnTo>
                  <a:pt x="348" y="166"/>
                </a:lnTo>
                <a:lnTo>
                  <a:pt x="348" y="140"/>
                </a:lnTo>
                <a:lnTo>
                  <a:pt x="348" y="140"/>
                </a:lnTo>
                <a:lnTo>
                  <a:pt x="350" y="136"/>
                </a:lnTo>
                <a:lnTo>
                  <a:pt x="356" y="132"/>
                </a:lnTo>
                <a:lnTo>
                  <a:pt x="372" y="120"/>
                </a:lnTo>
                <a:lnTo>
                  <a:pt x="366" y="92"/>
                </a:lnTo>
                <a:lnTo>
                  <a:pt x="366" y="92"/>
                </a:lnTo>
                <a:lnTo>
                  <a:pt x="366" y="84"/>
                </a:lnTo>
                <a:lnTo>
                  <a:pt x="366" y="78"/>
                </a:lnTo>
                <a:lnTo>
                  <a:pt x="368" y="74"/>
                </a:lnTo>
                <a:lnTo>
                  <a:pt x="372" y="68"/>
                </a:lnTo>
                <a:lnTo>
                  <a:pt x="372" y="64"/>
                </a:lnTo>
                <a:lnTo>
                  <a:pt x="364" y="64"/>
                </a:lnTo>
                <a:lnTo>
                  <a:pt x="360" y="64"/>
                </a:lnTo>
                <a:lnTo>
                  <a:pt x="356" y="76"/>
                </a:lnTo>
                <a:lnTo>
                  <a:pt x="356" y="76"/>
                </a:lnTo>
                <a:lnTo>
                  <a:pt x="352" y="80"/>
                </a:lnTo>
                <a:lnTo>
                  <a:pt x="348" y="82"/>
                </a:lnTo>
                <a:lnTo>
                  <a:pt x="346" y="82"/>
                </a:lnTo>
                <a:lnTo>
                  <a:pt x="338" y="76"/>
                </a:lnTo>
                <a:lnTo>
                  <a:pt x="336" y="76"/>
                </a:lnTo>
                <a:lnTo>
                  <a:pt x="336" y="76"/>
                </a:lnTo>
                <a:lnTo>
                  <a:pt x="336" y="76"/>
                </a:lnTo>
                <a:lnTo>
                  <a:pt x="336" y="74"/>
                </a:lnTo>
                <a:lnTo>
                  <a:pt x="334" y="68"/>
                </a:lnTo>
                <a:lnTo>
                  <a:pt x="332" y="60"/>
                </a:lnTo>
                <a:lnTo>
                  <a:pt x="332" y="60"/>
                </a:lnTo>
                <a:lnTo>
                  <a:pt x="332" y="60"/>
                </a:lnTo>
                <a:lnTo>
                  <a:pt x="332" y="64"/>
                </a:lnTo>
                <a:lnTo>
                  <a:pt x="316" y="64"/>
                </a:lnTo>
                <a:lnTo>
                  <a:pt x="316" y="60"/>
                </a:lnTo>
                <a:lnTo>
                  <a:pt x="312" y="52"/>
                </a:lnTo>
                <a:lnTo>
                  <a:pt x="312" y="40"/>
                </a:lnTo>
                <a:lnTo>
                  <a:pt x="304" y="24"/>
                </a:lnTo>
                <a:lnTo>
                  <a:pt x="304" y="12"/>
                </a:lnTo>
                <a:lnTo>
                  <a:pt x="300" y="6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MH_Other_11"/>
          <p:cNvSpPr/>
          <p:nvPr>
            <p:custDataLst>
              <p:tags r:id="rId11"/>
            </p:custDataLst>
          </p:nvPr>
        </p:nvSpPr>
        <p:spPr bwMode="auto">
          <a:xfrm>
            <a:off x="2835207" y="3770468"/>
            <a:ext cx="571893" cy="435918"/>
          </a:xfrm>
          <a:custGeom>
            <a:avLst/>
            <a:gdLst>
              <a:gd name="T0" fmla="*/ 394 w 502"/>
              <a:gd name="T1" fmla="*/ 28 h 382"/>
              <a:gd name="T2" fmla="*/ 376 w 502"/>
              <a:gd name="T3" fmla="*/ 36 h 382"/>
              <a:gd name="T4" fmla="*/ 344 w 502"/>
              <a:gd name="T5" fmla="*/ 44 h 382"/>
              <a:gd name="T6" fmla="*/ 322 w 502"/>
              <a:gd name="T7" fmla="*/ 42 h 382"/>
              <a:gd name="T8" fmla="*/ 322 w 502"/>
              <a:gd name="T9" fmla="*/ 42 h 382"/>
              <a:gd name="T10" fmla="*/ 282 w 502"/>
              <a:gd name="T11" fmla="*/ 60 h 382"/>
              <a:gd name="T12" fmla="*/ 270 w 502"/>
              <a:gd name="T13" fmla="*/ 70 h 382"/>
              <a:gd name="T14" fmla="*/ 254 w 502"/>
              <a:gd name="T15" fmla="*/ 80 h 382"/>
              <a:gd name="T16" fmla="*/ 238 w 502"/>
              <a:gd name="T17" fmla="*/ 100 h 382"/>
              <a:gd name="T18" fmla="*/ 210 w 502"/>
              <a:gd name="T19" fmla="*/ 96 h 382"/>
              <a:gd name="T20" fmla="*/ 190 w 502"/>
              <a:gd name="T21" fmla="*/ 96 h 382"/>
              <a:gd name="T22" fmla="*/ 162 w 502"/>
              <a:gd name="T23" fmla="*/ 92 h 382"/>
              <a:gd name="T24" fmla="*/ 148 w 502"/>
              <a:gd name="T25" fmla="*/ 100 h 382"/>
              <a:gd name="T26" fmla="*/ 126 w 502"/>
              <a:gd name="T27" fmla="*/ 116 h 382"/>
              <a:gd name="T28" fmla="*/ 70 w 502"/>
              <a:gd name="T29" fmla="*/ 134 h 382"/>
              <a:gd name="T30" fmla="*/ 20 w 502"/>
              <a:gd name="T31" fmla="*/ 130 h 382"/>
              <a:gd name="T32" fmla="*/ 10 w 502"/>
              <a:gd name="T33" fmla="*/ 132 h 382"/>
              <a:gd name="T34" fmla="*/ 4 w 502"/>
              <a:gd name="T35" fmla="*/ 158 h 382"/>
              <a:gd name="T36" fmla="*/ 40 w 502"/>
              <a:gd name="T37" fmla="*/ 158 h 382"/>
              <a:gd name="T38" fmla="*/ 46 w 502"/>
              <a:gd name="T39" fmla="*/ 188 h 382"/>
              <a:gd name="T40" fmla="*/ 76 w 502"/>
              <a:gd name="T41" fmla="*/ 184 h 382"/>
              <a:gd name="T42" fmla="*/ 100 w 502"/>
              <a:gd name="T43" fmla="*/ 178 h 382"/>
              <a:gd name="T44" fmla="*/ 106 w 502"/>
              <a:gd name="T45" fmla="*/ 218 h 382"/>
              <a:gd name="T46" fmla="*/ 74 w 502"/>
              <a:gd name="T47" fmla="*/ 242 h 382"/>
              <a:gd name="T48" fmla="*/ 106 w 502"/>
              <a:gd name="T49" fmla="*/ 256 h 382"/>
              <a:gd name="T50" fmla="*/ 152 w 502"/>
              <a:gd name="T51" fmla="*/ 264 h 382"/>
              <a:gd name="T52" fmla="*/ 154 w 502"/>
              <a:gd name="T53" fmla="*/ 286 h 382"/>
              <a:gd name="T54" fmla="*/ 142 w 502"/>
              <a:gd name="T55" fmla="*/ 320 h 382"/>
              <a:gd name="T56" fmla="*/ 194 w 502"/>
              <a:gd name="T57" fmla="*/ 356 h 382"/>
              <a:gd name="T58" fmla="*/ 216 w 502"/>
              <a:gd name="T59" fmla="*/ 348 h 382"/>
              <a:gd name="T60" fmla="*/ 254 w 502"/>
              <a:gd name="T61" fmla="*/ 360 h 382"/>
              <a:gd name="T62" fmla="*/ 270 w 502"/>
              <a:gd name="T63" fmla="*/ 360 h 382"/>
              <a:gd name="T64" fmla="*/ 312 w 502"/>
              <a:gd name="T65" fmla="*/ 370 h 382"/>
              <a:gd name="T66" fmla="*/ 320 w 502"/>
              <a:gd name="T67" fmla="*/ 380 h 382"/>
              <a:gd name="T68" fmla="*/ 358 w 502"/>
              <a:gd name="T69" fmla="*/ 356 h 382"/>
              <a:gd name="T70" fmla="*/ 372 w 502"/>
              <a:gd name="T71" fmla="*/ 328 h 382"/>
              <a:gd name="T72" fmla="*/ 400 w 502"/>
              <a:gd name="T73" fmla="*/ 306 h 382"/>
              <a:gd name="T74" fmla="*/ 410 w 502"/>
              <a:gd name="T75" fmla="*/ 286 h 382"/>
              <a:gd name="T76" fmla="*/ 416 w 502"/>
              <a:gd name="T77" fmla="*/ 274 h 382"/>
              <a:gd name="T78" fmla="*/ 456 w 502"/>
              <a:gd name="T79" fmla="*/ 230 h 382"/>
              <a:gd name="T80" fmla="*/ 466 w 502"/>
              <a:gd name="T81" fmla="*/ 210 h 382"/>
              <a:gd name="T82" fmla="*/ 490 w 502"/>
              <a:gd name="T83" fmla="*/ 168 h 382"/>
              <a:gd name="T84" fmla="*/ 502 w 502"/>
              <a:gd name="T85" fmla="*/ 146 h 382"/>
              <a:gd name="T86" fmla="*/ 496 w 502"/>
              <a:gd name="T87" fmla="*/ 120 h 382"/>
              <a:gd name="T88" fmla="*/ 472 w 502"/>
              <a:gd name="T89" fmla="*/ 128 h 382"/>
              <a:gd name="T90" fmla="*/ 454 w 502"/>
              <a:gd name="T91" fmla="*/ 122 h 382"/>
              <a:gd name="T92" fmla="*/ 446 w 502"/>
              <a:gd name="T93" fmla="*/ 98 h 382"/>
              <a:gd name="T94" fmla="*/ 428 w 502"/>
              <a:gd name="T95" fmla="*/ 114 h 382"/>
              <a:gd name="T96" fmla="*/ 422 w 502"/>
              <a:gd name="T97" fmla="*/ 108 h 382"/>
              <a:gd name="T98" fmla="*/ 424 w 502"/>
              <a:gd name="T99" fmla="*/ 88 h 382"/>
              <a:gd name="T100" fmla="*/ 444 w 502"/>
              <a:gd name="T101" fmla="*/ 58 h 382"/>
              <a:gd name="T102" fmla="*/ 442 w 502"/>
              <a:gd name="T103" fmla="*/ 28 h 382"/>
              <a:gd name="T104" fmla="*/ 440 w 502"/>
              <a:gd name="T105" fmla="*/ 8 h 382"/>
              <a:gd name="T106" fmla="*/ 432 w 502"/>
              <a:gd name="T107" fmla="*/ 2 h 382"/>
              <a:gd name="T108" fmla="*/ 422 w 502"/>
              <a:gd name="T109" fmla="*/ 10 h 382"/>
              <a:gd name="T110" fmla="*/ 402 w 502"/>
              <a:gd name="T111" fmla="*/ 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2" h="382">
                <a:moveTo>
                  <a:pt x="402" y="8"/>
                </a:moveTo>
                <a:lnTo>
                  <a:pt x="402" y="10"/>
                </a:lnTo>
                <a:lnTo>
                  <a:pt x="404" y="12"/>
                </a:lnTo>
                <a:lnTo>
                  <a:pt x="394" y="28"/>
                </a:lnTo>
                <a:lnTo>
                  <a:pt x="394" y="28"/>
                </a:lnTo>
                <a:lnTo>
                  <a:pt x="386" y="34"/>
                </a:lnTo>
                <a:lnTo>
                  <a:pt x="378" y="36"/>
                </a:lnTo>
                <a:lnTo>
                  <a:pt x="376" y="36"/>
                </a:lnTo>
                <a:lnTo>
                  <a:pt x="368" y="30"/>
                </a:lnTo>
                <a:lnTo>
                  <a:pt x="360" y="32"/>
                </a:lnTo>
                <a:lnTo>
                  <a:pt x="344" y="44"/>
                </a:lnTo>
                <a:lnTo>
                  <a:pt x="344" y="44"/>
                </a:lnTo>
                <a:lnTo>
                  <a:pt x="340" y="44"/>
                </a:lnTo>
                <a:lnTo>
                  <a:pt x="336" y="42"/>
                </a:lnTo>
                <a:lnTo>
                  <a:pt x="328" y="32"/>
                </a:lnTo>
                <a:lnTo>
                  <a:pt x="322" y="42"/>
                </a:lnTo>
                <a:lnTo>
                  <a:pt x="322" y="42"/>
                </a:lnTo>
                <a:lnTo>
                  <a:pt x="322" y="42"/>
                </a:lnTo>
                <a:lnTo>
                  <a:pt x="322" y="42"/>
                </a:lnTo>
                <a:lnTo>
                  <a:pt x="322" y="42"/>
                </a:lnTo>
                <a:lnTo>
                  <a:pt x="316" y="48"/>
                </a:lnTo>
                <a:lnTo>
                  <a:pt x="306" y="48"/>
                </a:lnTo>
                <a:lnTo>
                  <a:pt x="294" y="52"/>
                </a:lnTo>
                <a:lnTo>
                  <a:pt x="282" y="60"/>
                </a:lnTo>
                <a:lnTo>
                  <a:pt x="278" y="60"/>
                </a:lnTo>
                <a:lnTo>
                  <a:pt x="274" y="64"/>
                </a:lnTo>
                <a:lnTo>
                  <a:pt x="274" y="64"/>
                </a:lnTo>
                <a:lnTo>
                  <a:pt x="270" y="70"/>
                </a:lnTo>
                <a:lnTo>
                  <a:pt x="270" y="72"/>
                </a:lnTo>
                <a:lnTo>
                  <a:pt x="270" y="74"/>
                </a:lnTo>
                <a:lnTo>
                  <a:pt x="276" y="82"/>
                </a:lnTo>
                <a:lnTo>
                  <a:pt x="254" y="80"/>
                </a:lnTo>
                <a:lnTo>
                  <a:pt x="242" y="90"/>
                </a:lnTo>
                <a:lnTo>
                  <a:pt x="240" y="94"/>
                </a:lnTo>
                <a:lnTo>
                  <a:pt x="240" y="94"/>
                </a:lnTo>
                <a:lnTo>
                  <a:pt x="238" y="100"/>
                </a:lnTo>
                <a:lnTo>
                  <a:pt x="236" y="102"/>
                </a:lnTo>
                <a:lnTo>
                  <a:pt x="236" y="102"/>
                </a:lnTo>
                <a:lnTo>
                  <a:pt x="224" y="102"/>
                </a:lnTo>
                <a:lnTo>
                  <a:pt x="210" y="96"/>
                </a:lnTo>
                <a:lnTo>
                  <a:pt x="206" y="96"/>
                </a:lnTo>
                <a:lnTo>
                  <a:pt x="194" y="98"/>
                </a:lnTo>
                <a:lnTo>
                  <a:pt x="194" y="98"/>
                </a:lnTo>
                <a:lnTo>
                  <a:pt x="190" y="96"/>
                </a:lnTo>
                <a:lnTo>
                  <a:pt x="186" y="94"/>
                </a:lnTo>
                <a:lnTo>
                  <a:pt x="178" y="84"/>
                </a:lnTo>
                <a:lnTo>
                  <a:pt x="170" y="80"/>
                </a:lnTo>
                <a:lnTo>
                  <a:pt x="162" y="92"/>
                </a:lnTo>
                <a:lnTo>
                  <a:pt x="162" y="92"/>
                </a:lnTo>
                <a:lnTo>
                  <a:pt x="160" y="92"/>
                </a:lnTo>
                <a:lnTo>
                  <a:pt x="150" y="100"/>
                </a:lnTo>
                <a:lnTo>
                  <a:pt x="148" y="100"/>
                </a:lnTo>
                <a:lnTo>
                  <a:pt x="148" y="102"/>
                </a:lnTo>
                <a:lnTo>
                  <a:pt x="146" y="102"/>
                </a:lnTo>
                <a:lnTo>
                  <a:pt x="138" y="104"/>
                </a:lnTo>
                <a:lnTo>
                  <a:pt x="126" y="116"/>
                </a:lnTo>
                <a:lnTo>
                  <a:pt x="126" y="116"/>
                </a:lnTo>
                <a:lnTo>
                  <a:pt x="112" y="122"/>
                </a:lnTo>
                <a:lnTo>
                  <a:pt x="102" y="134"/>
                </a:lnTo>
                <a:lnTo>
                  <a:pt x="70" y="134"/>
                </a:lnTo>
                <a:lnTo>
                  <a:pt x="70" y="134"/>
                </a:lnTo>
                <a:lnTo>
                  <a:pt x="46" y="124"/>
                </a:lnTo>
                <a:lnTo>
                  <a:pt x="32" y="124"/>
                </a:lnTo>
                <a:lnTo>
                  <a:pt x="20" y="130"/>
                </a:lnTo>
                <a:lnTo>
                  <a:pt x="18" y="130"/>
                </a:lnTo>
                <a:lnTo>
                  <a:pt x="18" y="130"/>
                </a:lnTo>
                <a:lnTo>
                  <a:pt x="10" y="132"/>
                </a:lnTo>
                <a:lnTo>
                  <a:pt x="10" y="132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4" y="158"/>
                </a:lnTo>
                <a:lnTo>
                  <a:pt x="22" y="152"/>
                </a:lnTo>
                <a:lnTo>
                  <a:pt x="22" y="152"/>
                </a:lnTo>
                <a:lnTo>
                  <a:pt x="30" y="154"/>
                </a:lnTo>
                <a:lnTo>
                  <a:pt x="40" y="158"/>
                </a:lnTo>
                <a:lnTo>
                  <a:pt x="42" y="158"/>
                </a:lnTo>
                <a:lnTo>
                  <a:pt x="42" y="160"/>
                </a:lnTo>
                <a:lnTo>
                  <a:pt x="42" y="186"/>
                </a:lnTo>
                <a:lnTo>
                  <a:pt x="46" y="188"/>
                </a:lnTo>
                <a:lnTo>
                  <a:pt x="64" y="188"/>
                </a:lnTo>
                <a:lnTo>
                  <a:pt x="74" y="184"/>
                </a:lnTo>
                <a:lnTo>
                  <a:pt x="76" y="184"/>
                </a:lnTo>
                <a:lnTo>
                  <a:pt x="76" y="184"/>
                </a:lnTo>
                <a:lnTo>
                  <a:pt x="86" y="180"/>
                </a:lnTo>
                <a:lnTo>
                  <a:pt x="94" y="176"/>
                </a:lnTo>
                <a:lnTo>
                  <a:pt x="98" y="176"/>
                </a:lnTo>
                <a:lnTo>
                  <a:pt x="100" y="178"/>
                </a:lnTo>
                <a:lnTo>
                  <a:pt x="104" y="188"/>
                </a:lnTo>
                <a:lnTo>
                  <a:pt x="104" y="188"/>
                </a:lnTo>
                <a:lnTo>
                  <a:pt x="106" y="216"/>
                </a:lnTo>
                <a:lnTo>
                  <a:pt x="106" y="218"/>
                </a:lnTo>
                <a:lnTo>
                  <a:pt x="92" y="232"/>
                </a:lnTo>
                <a:lnTo>
                  <a:pt x="92" y="232"/>
                </a:lnTo>
                <a:lnTo>
                  <a:pt x="92" y="234"/>
                </a:lnTo>
                <a:lnTo>
                  <a:pt x="74" y="242"/>
                </a:lnTo>
                <a:lnTo>
                  <a:pt x="70" y="248"/>
                </a:lnTo>
                <a:lnTo>
                  <a:pt x="72" y="252"/>
                </a:lnTo>
                <a:lnTo>
                  <a:pt x="106" y="256"/>
                </a:lnTo>
                <a:lnTo>
                  <a:pt x="106" y="256"/>
                </a:lnTo>
                <a:lnTo>
                  <a:pt x="106" y="256"/>
                </a:lnTo>
                <a:lnTo>
                  <a:pt x="108" y="258"/>
                </a:lnTo>
                <a:lnTo>
                  <a:pt x="122" y="266"/>
                </a:lnTo>
                <a:lnTo>
                  <a:pt x="152" y="264"/>
                </a:lnTo>
                <a:lnTo>
                  <a:pt x="152" y="268"/>
                </a:lnTo>
                <a:lnTo>
                  <a:pt x="154" y="284"/>
                </a:lnTo>
                <a:lnTo>
                  <a:pt x="154" y="286"/>
                </a:lnTo>
                <a:lnTo>
                  <a:pt x="154" y="286"/>
                </a:lnTo>
                <a:lnTo>
                  <a:pt x="140" y="300"/>
                </a:lnTo>
                <a:lnTo>
                  <a:pt x="140" y="300"/>
                </a:lnTo>
                <a:lnTo>
                  <a:pt x="140" y="312"/>
                </a:lnTo>
                <a:lnTo>
                  <a:pt x="142" y="320"/>
                </a:lnTo>
                <a:lnTo>
                  <a:pt x="144" y="326"/>
                </a:lnTo>
                <a:lnTo>
                  <a:pt x="150" y="330"/>
                </a:lnTo>
                <a:lnTo>
                  <a:pt x="174" y="344"/>
                </a:lnTo>
                <a:lnTo>
                  <a:pt x="194" y="356"/>
                </a:lnTo>
                <a:lnTo>
                  <a:pt x="212" y="348"/>
                </a:lnTo>
                <a:lnTo>
                  <a:pt x="214" y="348"/>
                </a:lnTo>
                <a:lnTo>
                  <a:pt x="214" y="348"/>
                </a:lnTo>
                <a:lnTo>
                  <a:pt x="216" y="348"/>
                </a:lnTo>
                <a:lnTo>
                  <a:pt x="242" y="368"/>
                </a:lnTo>
                <a:lnTo>
                  <a:pt x="246" y="368"/>
                </a:lnTo>
                <a:lnTo>
                  <a:pt x="252" y="360"/>
                </a:lnTo>
                <a:lnTo>
                  <a:pt x="254" y="360"/>
                </a:lnTo>
                <a:lnTo>
                  <a:pt x="254" y="358"/>
                </a:lnTo>
                <a:lnTo>
                  <a:pt x="254" y="358"/>
                </a:lnTo>
                <a:lnTo>
                  <a:pt x="256" y="358"/>
                </a:lnTo>
                <a:lnTo>
                  <a:pt x="270" y="360"/>
                </a:lnTo>
                <a:lnTo>
                  <a:pt x="274" y="334"/>
                </a:lnTo>
                <a:lnTo>
                  <a:pt x="294" y="368"/>
                </a:lnTo>
                <a:lnTo>
                  <a:pt x="310" y="370"/>
                </a:lnTo>
                <a:lnTo>
                  <a:pt x="312" y="370"/>
                </a:lnTo>
                <a:lnTo>
                  <a:pt x="314" y="370"/>
                </a:lnTo>
                <a:lnTo>
                  <a:pt x="314" y="372"/>
                </a:lnTo>
                <a:lnTo>
                  <a:pt x="314" y="382"/>
                </a:lnTo>
                <a:lnTo>
                  <a:pt x="320" y="380"/>
                </a:lnTo>
                <a:lnTo>
                  <a:pt x="346" y="346"/>
                </a:lnTo>
                <a:lnTo>
                  <a:pt x="358" y="362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66" y="340"/>
                </a:lnTo>
                <a:lnTo>
                  <a:pt x="372" y="328"/>
                </a:lnTo>
                <a:lnTo>
                  <a:pt x="392" y="328"/>
                </a:lnTo>
                <a:lnTo>
                  <a:pt x="396" y="304"/>
                </a:lnTo>
                <a:lnTo>
                  <a:pt x="398" y="304"/>
                </a:lnTo>
                <a:lnTo>
                  <a:pt x="400" y="306"/>
                </a:lnTo>
                <a:lnTo>
                  <a:pt x="414" y="308"/>
                </a:lnTo>
                <a:lnTo>
                  <a:pt x="416" y="300"/>
                </a:lnTo>
                <a:lnTo>
                  <a:pt x="410" y="288"/>
                </a:lnTo>
                <a:lnTo>
                  <a:pt x="410" y="286"/>
                </a:lnTo>
                <a:lnTo>
                  <a:pt x="414" y="276"/>
                </a:lnTo>
                <a:lnTo>
                  <a:pt x="414" y="276"/>
                </a:lnTo>
                <a:lnTo>
                  <a:pt x="414" y="274"/>
                </a:lnTo>
                <a:lnTo>
                  <a:pt x="416" y="274"/>
                </a:lnTo>
                <a:lnTo>
                  <a:pt x="416" y="274"/>
                </a:lnTo>
                <a:lnTo>
                  <a:pt x="458" y="252"/>
                </a:lnTo>
                <a:lnTo>
                  <a:pt x="456" y="230"/>
                </a:lnTo>
                <a:lnTo>
                  <a:pt x="456" y="230"/>
                </a:lnTo>
                <a:lnTo>
                  <a:pt x="456" y="228"/>
                </a:lnTo>
                <a:lnTo>
                  <a:pt x="464" y="212"/>
                </a:lnTo>
                <a:lnTo>
                  <a:pt x="466" y="210"/>
                </a:lnTo>
                <a:lnTo>
                  <a:pt x="466" y="210"/>
                </a:lnTo>
                <a:lnTo>
                  <a:pt x="478" y="180"/>
                </a:lnTo>
                <a:lnTo>
                  <a:pt x="478" y="180"/>
                </a:lnTo>
                <a:lnTo>
                  <a:pt x="478" y="180"/>
                </a:lnTo>
                <a:lnTo>
                  <a:pt x="490" y="168"/>
                </a:lnTo>
                <a:lnTo>
                  <a:pt x="496" y="156"/>
                </a:lnTo>
                <a:lnTo>
                  <a:pt x="496" y="156"/>
                </a:lnTo>
                <a:lnTo>
                  <a:pt x="496" y="156"/>
                </a:lnTo>
                <a:lnTo>
                  <a:pt x="502" y="146"/>
                </a:lnTo>
                <a:lnTo>
                  <a:pt x="496" y="134"/>
                </a:lnTo>
                <a:lnTo>
                  <a:pt x="496" y="132"/>
                </a:lnTo>
                <a:lnTo>
                  <a:pt x="496" y="132"/>
                </a:lnTo>
                <a:lnTo>
                  <a:pt x="496" y="120"/>
                </a:lnTo>
                <a:lnTo>
                  <a:pt x="490" y="120"/>
                </a:lnTo>
                <a:lnTo>
                  <a:pt x="478" y="126"/>
                </a:lnTo>
                <a:lnTo>
                  <a:pt x="478" y="126"/>
                </a:lnTo>
                <a:lnTo>
                  <a:pt x="472" y="128"/>
                </a:lnTo>
                <a:lnTo>
                  <a:pt x="468" y="128"/>
                </a:lnTo>
                <a:lnTo>
                  <a:pt x="460" y="126"/>
                </a:lnTo>
                <a:lnTo>
                  <a:pt x="454" y="122"/>
                </a:lnTo>
                <a:lnTo>
                  <a:pt x="454" y="122"/>
                </a:lnTo>
                <a:lnTo>
                  <a:pt x="452" y="118"/>
                </a:lnTo>
                <a:lnTo>
                  <a:pt x="450" y="114"/>
                </a:lnTo>
                <a:lnTo>
                  <a:pt x="452" y="98"/>
                </a:lnTo>
                <a:lnTo>
                  <a:pt x="446" y="98"/>
                </a:lnTo>
                <a:lnTo>
                  <a:pt x="442" y="102"/>
                </a:lnTo>
                <a:lnTo>
                  <a:pt x="442" y="102"/>
                </a:lnTo>
                <a:lnTo>
                  <a:pt x="432" y="112"/>
                </a:lnTo>
                <a:lnTo>
                  <a:pt x="428" y="114"/>
                </a:lnTo>
                <a:lnTo>
                  <a:pt x="428" y="114"/>
                </a:lnTo>
                <a:lnTo>
                  <a:pt x="424" y="114"/>
                </a:lnTo>
                <a:lnTo>
                  <a:pt x="424" y="114"/>
                </a:lnTo>
                <a:lnTo>
                  <a:pt x="422" y="108"/>
                </a:lnTo>
                <a:lnTo>
                  <a:pt x="422" y="100"/>
                </a:lnTo>
                <a:lnTo>
                  <a:pt x="422" y="100"/>
                </a:lnTo>
                <a:lnTo>
                  <a:pt x="422" y="92"/>
                </a:lnTo>
                <a:lnTo>
                  <a:pt x="424" y="88"/>
                </a:lnTo>
                <a:lnTo>
                  <a:pt x="424" y="88"/>
                </a:lnTo>
                <a:lnTo>
                  <a:pt x="426" y="86"/>
                </a:lnTo>
                <a:lnTo>
                  <a:pt x="428" y="86"/>
                </a:lnTo>
                <a:lnTo>
                  <a:pt x="444" y="58"/>
                </a:lnTo>
                <a:lnTo>
                  <a:pt x="448" y="48"/>
                </a:lnTo>
                <a:lnTo>
                  <a:pt x="450" y="36"/>
                </a:lnTo>
                <a:lnTo>
                  <a:pt x="442" y="28"/>
                </a:lnTo>
                <a:lnTo>
                  <a:pt x="442" y="28"/>
                </a:lnTo>
                <a:lnTo>
                  <a:pt x="440" y="22"/>
                </a:lnTo>
                <a:lnTo>
                  <a:pt x="440" y="12"/>
                </a:lnTo>
                <a:lnTo>
                  <a:pt x="440" y="8"/>
                </a:lnTo>
                <a:lnTo>
                  <a:pt x="440" y="8"/>
                </a:lnTo>
                <a:lnTo>
                  <a:pt x="438" y="4"/>
                </a:lnTo>
                <a:lnTo>
                  <a:pt x="434" y="0"/>
                </a:lnTo>
                <a:lnTo>
                  <a:pt x="434" y="0"/>
                </a:lnTo>
                <a:lnTo>
                  <a:pt x="432" y="2"/>
                </a:lnTo>
                <a:lnTo>
                  <a:pt x="432" y="2"/>
                </a:lnTo>
                <a:lnTo>
                  <a:pt x="430" y="6"/>
                </a:lnTo>
                <a:lnTo>
                  <a:pt x="426" y="8"/>
                </a:lnTo>
                <a:lnTo>
                  <a:pt x="422" y="10"/>
                </a:lnTo>
                <a:lnTo>
                  <a:pt x="416" y="8"/>
                </a:lnTo>
                <a:lnTo>
                  <a:pt x="416" y="8"/>
                </a:lnTo>
                <a:lnTo>
                  <a:pt x="410" y="8"/>
                </a:lnTo>
                <a:lnTo>
                  <a:pt x="402" y="8"/>
                </a:lnTo>
                <a:lnTo>
                  <a:pt x="402" y="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MH_Other_12"/>
          <p:cNvSpPr/>
          <p:nvPr>
            <p:custDataLst>
              <p:tags r:id="rId12"/>
            </p:custDataLst>
          </p:nvPr>
        </p:nvSpPr>
        <p:spPr bwMode="auto">
          <a:xfrm>
            <a:off x="2915192" y="3291891"/>
            <a:ext cx="323940" cy="329272"/>
          </a:xfrm>
          <a:custGeom>
            <a:avLst/>
            <a:gdLst>
              <a:gd name="T0" fmla="*/ 268 w 284"/>
              <a:gd name="T1" fmla="*/ 32 h 288"/>
              <a:gd name="T2" fmla="*/ 258 w 284"/>
              <a:gd name="T3" fmla="*/ 28 h 288"/>
              <a:gd name="T4" fmla="*/ 250 w 284"/>
              <a:gd name="T5" fmla="*/ 24 h 288"/>
              <a:gd name="T6" fmla="*/ 234 w 284"/>
              <a:gd name="T7" fmla="*/ 28 h 288"/>
              <a:gd name="T8" fmla="*/ 222 w 284"/>
              <a:gd name="T9" fmla="*/ 22 h 288"/>
              <a:gd name="T10" fmla="*/ 220 w 284"/>
              <a:gd name="T11" fmla="*/ 20 h 288"/>
              <a:gd name="T12" fmla="*/ 204 w 284"/>
              <a:gd name="T13" fmla="*/ 4 h 288"/>
              <a:gd name="T14" fmla="*/ 176 w 284"/>
              <a:gd name="T15" fmla="*/ 16 h 288"/>
              <a:gd name="T16" fmla="*/ 172 w 284"/>
              <a:gd name="T17" fmla="*/ 40 h 288"/>
              <a:gd name="T18" fmla="*/ 162 w 284"/>
              <a:gd name="T19" fmla="*/ 60 h 288"/>
              <a:gd name="T20" fmla="*/ 144 w 284"/>
              <a:gd name="T21" fmla="*/ 86 h 288"/>
              <a:gd name="T22" fmla="*/ 124 w 284"/>
              <a:gd name="T23" fmla="*/ 104 h 288"/>
              <a:gd name="T24" fmla="*/ 114 w 284"/>
              <a:gd name="T25" fmla="*/ 120 h 288"/>
              <a:gd name="T26" fmla="*/ 88 w 284"/>
              <a:gd name="T27" fmla="*/ 144 h 288"/>
              <a:gd name="T28" fmla="*/ 72 w 284"/>
              <a:gd name="T29" fmla="*/ 164 h 288"/>
              <a:gd name="T30" fmla="*/ 8 w 284"/>
              <a:gd name="T31" fmla="*/ 160 h 288"/>
              <a:gd name="T32" fmla="*/ 6 w 284"/>
              <a:gd name="T33" fmla="*/ 208 h 288"/>
              <a:gd name="T34" fmla="*/ 32 w 284"/>
              <a:gd name="T35" fmla="*/ 234 h 288"/>
              <a:gd name="T36" fmla="*/ 32 w 284"/>
              <a:gd name="T37" fmla="*/ 234 h 288"/>
              <a:gd name="T38" fmla="*/ 42 w 284"/>
              <a:gd name="T39" fmla="*/ 262 h 288"/>
              <a:gd name="T40" fmla="*/ 44 w 284"/>
              <a:gd name="T41" fmla="*/ 268 h 288"/>
              <a:gd name="T42" fmla="*/ 62 w 284"/>
              <a:gd name="T43" fmla="*/ 262 h 288"/>
              <a:gd name="T44" fmla="*/ 70 w 284"/>
              <a:gd name="T45" fmla="*/ 266 h 288"/>
              <a:gd name="T46" fmla="*/ 76 w 284"/>
              <a:gd name="T47" fmla="*/ 246 h 288"/>
              <a:gd name="T48" fmla="*/ 80 w 284"/>
              <a:gd name="T49" fmla="*/ 242 h 288"/>
              <a:gd name="T50" fmla="*/ 110 w 284"/>
              <a:gd name="T51" fmla="*/ 232 h 288"/>
              <a:gd name="T52" fmla="*/ 112 w 284"/>
              <a:gd name="T53" fmla="*/ 212 h 288"/>
              <a:gd name="T54" fmla="*/ 120 w 284"/>
              <a:gd name="T55" fmla="*/ 206 h 288"/>
              <a:gd name="T56" fmla="*/ 122 w 284"/>
              <a:gd name="T57" fmla="*/ 206 h 288"/>
              <a:gd name="T58" fmla="*/ 136 w 284"/>
              <a:gd name="T59" fmla="*/ 220 h 288"/>
              <a:gd name="T60" fmla="*/ 140 w 284"/>
              <a:gd name="T61" fmla="*/ 232 h 288"/>
              <a:gd name="T62" fmla="*/ 152 w 284"/>
              <a:gd name="T63" fmla="*/ 216 h 288"/>
              <a:gd name="T64" fmla="*/ 162 w 284"/>
              <a:gd name="T65" fmla="*/ 212 h 288"/>
              <a:gd name="T66" fmla="*/ 174 w 284"/>
              <a:gd name="T67" fmla="*/ 214 h 288"/>
              <a:gd name="T68" fmla="*/ 180 w 284"/>
              <a:gd name="T69" fmla="*/ 236 h 288"/>
              <a:gd name="T70" fmla="*/ 188 w 284"/>
              <a:gd name="T71" fmla="*/ 254 h 288"/>
              <a:gd name="T72" fmla="*/ 194 w 284"/>
              <a:gd name="T73" fmla="*/ 270 h 288"/>
              <a:gd name="T74" fmla="*/ 208 w 284"/>
              <a:gd name="T75" fmla="*/ 270 h 288"/>
              <a:gd name="T76" fmla="*/ 208 w 284"/>
              <a:gd name="T77" fmla="*/ 272 h 288"/>
              <a:gd name="T78" fmla="*/ 216 w 284"/>
              <a:gd name="T79" fmla="*/ 288 h 288"/>
              <a:gd name="T80" fmla="*/ 220 w 284"/>
              <a:gd name="T81" fmla="*/ 276 h 288"/>
              <a:gd name="T82" fmla="*/ 224 w 284"/>
              <a:gd name="T83" fmla="*/ 274 h 288"/>
              <a:gd name="T84" fmla="*/ 230 w 284"/>
              <a:gd name="T85" fmla="*/ 270 h 288"/>
              <a:gd name="T86" fmla="*/ 236 w 284"/>
              <a:gd name="T87" fmla="*/ 264 h 288"/>
              <a:gd name="T88" fmla="*/ 188 w 284"/>
              <a:gd name="T89" fmla="*/ 168 h 288"/>
              <a:gd name="T90" fmla="*/ 176 w 284"/>
              <a:gd name="T91" fmla="*/ 128 h 288"/>
              <a:gd name="T92" fmla="*/ 174 w 284"/>
              <a:gd name="T93" fmla="*/ 128 h 288"/>
              <a:gd name="T94" fmla="*/ 182 w 284"/>
              <a:gd name="T95" fmla="*/ 104 h 288"/>
              <a:gd name="T96" fmla="*/ 260 w 284"/>
              <a:gd name="T97" fmla="*/ 88 h 288"/>
              <a:gd name="T98" fmla="*/ 262 w 284"/>
              <a:gd name="T99" fmla="*/ 86 h 288"/>
              <a:gd name="T100" fmla="*/ 280 w 284"/>
              <a:gd name="T101" fmla="*/ 76 h 288"/>
              <a:gd name="T102" fmla="*/ 284 w 284"/>
              <a:gd name="T103" fmla="*/ 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8" y="28"/>
                </a:lnTo>
                <a:lnTo>
                  <a:pt x="250" y="24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72" y="40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32" y="234"/>
                </a:lnTo>
                <a:lnTo>
                  <a:pt x="32" y="234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70" y="266"/>
                </a:lnTo>
                <a:lnTo>
                  <a:pt x="68" y="260"/>
                </a:lnTo>
                <a:lnTo>
                  <a:pt x="68" y="260"/>
                </a:lnTo>
                <a:lnTo>
                  <a:pt x="76" y="246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2" y="212"/>
                </a:lnTo>
                <a:lnTo>
                  <a:pt x="114" y="210"/>
                </a:lnTo>
                <a:lnTo>
                  <a:pt x="114" y="210"/>
                </a:lnTo>
                <a:lnTo>
                  <a:pt x="120" y="206"/>
                </a:lnTo>
                <a:lnTo>
                  <a:pt x="120" y="206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44" y="226"/>
                </a:lnTo>
                <a:lnTo>
                  <a:pt x="152" y="21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0"/>
                </a:lnTo>
                <a:lnTo>
                  <a:pt x="208" y="270"/>
                </a:lnTo>
                <a:lnTo>
                  <a:pt x="208" y="272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0" y="276"/>
                </a:lnTo>
                <a:lnTo>
                  <a:pt x="222" y="274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6" y="128"/>
                </a:lnTo>
                <a:lnTo>
                  <a:pt x="174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0" y="88"/>
                </a:lnTo>
                <a:lnTo>
                  <a:pt x="262" y="86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lnTo>
                  <a:pt x="284" y="5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MH_Other_13"/>
          <p:cNvSpPr/>
          <p:nvPr>
            <p:custDataLst>
              <p:tags r:id="rId13"/>
            </p:custDataLst>
          </p:nvPr>
        </p:nvSpPr>
        <p:spPr bwMode="auto">
          <a:xfrm>
            <a:off x="2915192" y="2653344"/>
            <a:ext cx="369264" cy="659876"/>
          </a:xfrm>
          <a:custGeom>
            <a:avLst/>
            <a:gdLst>
              <a:gd name="T0" fmla="*/ 108 w 324"/>
              <a:gd name="T1" fmla="*/ 196 h 578"/>
              <a:gd name="T2" fmla="*/ 124 w 324"/>
              <a:gd name="T3" fmla="*/ 202 h 578"/>
              <a:gd name="T4" fmla="*/ 176 w 324"/>
              <a:gd name="T5" fmla="*/ 228 h 578"/>
              <a:gd name="T6" fmla="*/ 186 w 324"/>
              <a:gd name="T7" fmla="*/ 244 h 578"/>
              <a:gd name="T8" fmla="*/ 178 w 324"/>
              <a:gd name="T9" fmla="*/ 260 h 578"/>
              <a:gd name="T10" fmla="*/ 178 w 324"/>
              <a:gd name="T11" fmla="*/ 286 h 578"/>
              <a:gd name="T12" fmla="*/ 168 w 324"/>
              <a:gd name="T13" fmla="*/ 316 h 578"/>
              <a:gd name="T14" fmla="*/ 140 w 324"/>
              <a:gd name="T15" fmla="*/ 312 h 578"/>
              <a:gd name="T16" fmla="*/ 130 w 324"/>
              <a:gd name="T17" fmla="*/ 340 h 578"/>
              <a:gd name="T18" fmla="*/ 116 w 324"/>
              <a:gd name="T19" fmla="*/ 354 h 578"/>
              <a:gd name="T20" fmla="*/ 88 w 324"/>
              <a:gd name="T21" fmla="*/ 348 h 578"/>
              <a:gd name="T22" fmla="*/ 40 w 324"/>
              <a:gd name="T23" fmla="*/ 376 h 578"/>
              <a:gd name="T24" fmla="*/ 48 w 324"/>
              <a:gd name="T25" fmla="*/ 408 h 578"/>
              <a:gd name="T26" fmla="*/ 52 w 324"/>
              <a:gd name="T27" fmla="*/ 440 h 578"/>
              <a:gd name="T28" fmla="*/ 16 w 324"/>
              <a:gd name="T29" fmla="*/ 446 h 578"/>
              <a:gd name="T30" fmla="*/ 6 w 324"/>
              <a:gd name="T31" fmla="*/ 486 h 578"/>
              <a:gd name="T32" fmla="*/ 30 w 324"/>
              <a:gd name="T33" fmla="*/ 518 h 578"/>
              <a:gd name="T34" fmla="*/ 80 w 324"/>
              <a:gd name="T35" fmla="*/ 504 h 578"/>
              <a:gd name="T36" fmla="*/ 94 w 324"/>
              <a:gd name="T37" fmla="*/ 532 h 578"/>
              <a:gd name="T38" fmla="*/ 104 w 324"/>
              <a:gd name="T39" fmla="*/ 530 h 578"/>
              <a:gd name="T40" fmla="*/ 152 w 324"/>
              <a:gd name="T41" fmla="*/ 546 h 578"/>
              <a:gd name="T42" fmla="*/ 196 w 324"/>
              <a:gd name="T43" fmla="*/ 548 h 578"/>
              <a:gd name="T44" fmla="*/ 208 w 324"/>
              <a:gd name="T45" fmla="*/ 556 h 578"/>
              <a:gd name="T46" fmla="*/ 226 w 324"/>
              <a:gd name="T47" fmla="*/ 574 h 578"/>
              <a:gd name="T48" fmla="*/ 240 w 324"/>
              <a:gd name="T49" fmla="*/ 548 h 578"/>
              <a:gd name="T50" fmla="*/ 246 w 324"/>
              <a:gd name="T51" fmla="*/ 516 h 578"/>
              <a:gd name="T52" fmla="*/ 268 w 324"/>
              <a:gd name="T53" fmla="*/ 512 h 578"/>
              <a:gd name="T54" fmla="*/ 236 w 324"/>
              <a:gd name="T55" fmla="*/ 476 h 578"/>
              <a:gd name="T56" fmla="*/ 242 w 324"/>
              <a:gd name="T57" fmla="*/ 460 h 578"/>
              <a:gd name="T58" fmla="*/ 302 w 324"/>
              <a:gd name="T59" fmla="*/ 466 h 578"/>
              <a:gd name="T60" fmla="*/ 320 w 324"/>
              <a:gd name="T61" fmla="*/ 438 h 578"/>
              <a:gd name="T62" fmla="*/ 296 w 324"/>
              <a:gd name="T63" fmla="*/ 420 h 578"/>
              <a:gd name="T64" fmla="*/ 276 w 324"/>
              <a:gd name="T65" fmla="*/ 368 h 578"/>
              <a:gd name="T66" fmla="*/ 274 w 324"/>
              <a:gd name="T67" fmla="*/ 364 h 578"/>
              <a:gd name="T68" fmla="*/ 280 w 324"/>
              <a:gd name="T69" fmla="*/ 232 h 578"/>
              <a:gd name="T70" fmla="*/ 278 w 324"/>
              <a:gd name="T71" fmla="*/ 162 h 578"/>
              <a:gd name="T72" fmla="*/ 296 w 324"/>
              <a:gd name="T73" fmla="*/ 136 h 578"/>
              <a:gd name="T74" fmla="*/ 280 w 324"/>
              <a:gd name="T75" fmla="*/ 110 h 578"/>
              <a:gd name="T76" fmla="*/ 276 w 324"/>
              <a:gd name="T77" fmla="*/ 88 h 578"/>
              <a:gd name="T78" fmla="*/ 298 w 324"/>
              <a:gd name="T79" fmla="*/ 60 h 578"/>
              <a:gd name="T80" fmla="*/ 290 w 324"/>
              <a:gd name="T81" fmla="*/ 34 h 578"/>
              <a:gd name="T82" fmla="*/ 312 w 324"/>
              <a:gd name="T83" fmla="*/ 12 h 578"/>
              <a:gd name="T84" fmla="*/ 292 w 324"/>
              <a:gd name="T85" fmla="*/ 18 h 578"/>
              <a:gd name="T86" fmla="*/ 260 w 324"/>
              <a:gd name="T87" fmla="*/ 28 h 578"/>
              <a:gd name="T88" fmla="*/ 210 w 324"/>
              <a:gd name="T89" fmla="*/ 56 h 578"/>
              <a:gd name="T90" fmla="*/ 192 w 324"/>
              <a:gd name="T91" fmla="*/ 88 h 578"/>
              <a:gd name="T92" fmla="*/ 184 w 324"/>
              <a:gd name="T93" fmla="*/ 130 h 578"/>
              <a:gd name="T94" fmla="*/ 174 w 324"/>
              <a:gd name="T95" fmla="*/ 144 h 578"/>
              <a:gd name="T96" fmla="*/ 172 w 324"/>
              <a:gd name="T97" fmla="*/ 146 h 578"/>
              <a:gd name="T98" fmla="*/ 152 w 324"/>
              <a:gd name="T99" fmla="*/ 148 h 578"/>
              <a:gd name="T100" fmla="*/ 108 w 324"/>
              <a:gd name="T101" fmla="*/ 132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4" h="578">
                <a:moveTo>
                  <a:pt x="108" y="132"/>
                </a:moveTo>
                <a:lnTo>
                  <a:pt x="104" y="130"/>
                </a:lnTo>
                <a:lnTo>
                  <a:pt x="96" y="180"/>
                </a:lnTo>
                <a:lnTo>
                  <a:pt x="108" y="196"/>
                </a:lnTo>
                <a:lnTo>
                  <a:pt x="122" y="200"/>
                </a:lnTo>
                <a:lnTo>
                  <a:pt x="122" y="200"/>
                </a:lnTo>
                <a:lnTo>
                  <a:pt x="122" y="200"/>
                </a:lnTo>
                <a:lnTo>
                  <a:pt x="124" y="202"/>
                </a:lnTo>
                <a:lnTo>
                  <a:pt x="140" y="216"/>
                </a:lnTo>
                <a:lnTo>
                  <a:pt x="164" y="220"/>
                </a:lnTo>
                <a:lnTo>
                  <a:pt x="164" y="220"/>
                </a:lnTo>
                <a:lnTo>
                  <a:pt x="176" y="228"/>
                </a:lnTo>
                <a:lnTo>
                  <a:pt x="176" y="228"/>
                </a:lnTo>
                <a:lnTo>
                  <a:pt x="176" y="228"/>
                </a:lnTo>
                <a:lnTo>
                  <a:pt x="176" y="230"/>
                </a:lnTo>
                <a:lnTo>
                  <a:pt x="186" y="244"/>
                </a:lnTo>
                <a:lnTo>
                  <a:pt x="188" y="244"/>
                </a:lnTo>
                <a:lnTo>
                  <a:pt x="186" y="246"/>
                </a:lnTo>
                <a:lnTo>
                  <a:pt x="178" y="260"/>
                </a:lnTo>
                <a:lnTo>
                  <a:pt x="178" y="260"/>
                </a:lnTo>
                <a:lnTo>
                  <a:pt x="178" y="264"/>
                </a:lnTo>
                <a:lnTo>
                  <a:pt x="176" y="272"/>
                </a:lnTo>
                <a:lnTo>
                  <a:pt x="178" y="272"/>
                </a:lnTo>
                <a:lnTo>
                  <a:pt x="178" y="286"/>
                </a:lnTo>
                <a:lnTo>
                  <a:pt x="176" y="288"/>
                </a:lnTo>
                <a:lnTo>
                  <a:pt x="176" y="288"/>
                </a:lnTo>
                <a:lnTo>
                  <a:pt x="170" y="312"/>
                </a:lnTo>
                <a:lnTo>
                  <a:pt x="168" y="316"/>
                </a:lnTo>
                <a:lnTo>
                  <a:pt x="168" y="316"/>
                </a:lnTo>
                <a:lnTo>
                  <a:pt x="164" y="314"/>
                </a:lnTo>
                <a:lnTo>
                  <a:pt x="154" y="312"/>
                </a:lnTo>
                <a:lnTo>
                  <a:pt x="140" y="312"/>
                </a:lnTo>
                <a:lnTo>
                  <a:pt x="128" y="316"/>
                </a:lnTo>
                <a:lnTo>
                  <a:pt x="116" y="328"/>
                </a:lnTo>
                <a:lnTo>
                  <a:pt x="112" y="332"/>
                </a:lnTo>
                <a:lnTo>
                  <a:pt x="130" y="340"/>
                </a:lnTo>
                <a:lnTo>
                  <a:pt x="128" y="344"/>
                </a:lnTo>
                <a:lnTo>
                  <a:pt x="128" y="344"/>
                </a:lnTo>
                <a:lnTo>
                  <a:pt x="124" y="350"/>
                </a:lnTo>
                <a:lnTo>
                  <a:pt x="116" y="354"/>
                </a:lnTo>
                <a:lnTo>
                  <a:pt x="106" y="354"/>
                </a:lnTo>
                <a:lnTo>
                  <a:pt x="88" y="348"/>
                </a:lnTo>
                <a:lnTo>
                  <a:pt x="88" y="348"/>
                </a:lnTo>
                <a:lnTo>
                  <a:pt x="88" y="348"/>
                </a:lnTo>
                <a:lnTo>
                  <a:pt x="70" y="338"/>
                </a:lnTo>
                <a:lnTo>
                  <a:pt x="64" y="338"/>
                </a:lnTo>
                <a:lnTo>
                  <a:pt x="44" y="366"/>
                </a:lnTo>
                <a:lnTo>
                  <a:pt x="40" y="376"/>
                </a:lnTo>
                <a:lnTo>
                  <a:pt x="40" y="392"/>
                </a:lnTo>
                <a:lnTo>
                  <a:pt x="48" y="406"/>
                </a:lnTo>
                <a:lnTo>
                  <a:pt x="48" y="408"/>
                </a:lnTo>
                <a:lnTo>
                  <a:pt x="48" y="408"/>
                </a:lnTo>
                <a:lnTo>
                  <a:pt x="48" y="408"/>
                </a:lnTo>
                <a:lnTo>
                  <a:pt x="52" y="420"/>
                </a:lnTo>
                <a:lnTo>
                  <a:pt x="52" y="422"/>
                </a:lnTo>
                <a:lnTo>
                  <a:pt x="52" y="440"/>
                </a:lnTo>
                <a:lnTo>
                  <a:pt x="52" y="442"/>
                </a:lnTo>
                <a:lnTo>
                  <a:pt x="54" y="444"/>
                </a:lnTo>
                <a:lnTo>
                  <a:pt x="40" y="446"/>
                </a:lnTo>
                <a:lnTo>
                  <a:pt x="16" y="446"/>
                </a:lnTo>
                <a:lnTo>
                  <a:pt x="6" y="454"/>
                </a:lnTo>
                <a:lnTo>
                  <a:pt x="0" y="462"/>
                </a:lnTo>
                <a:lnTo>
                  <a:pt x="2" y="462"/>
                </a:lnTo>
                <a:lnTo>
                  <a:pt x="6" y="486"/>
                </a:lnTo>
                <a:lnTo>
                  <a:pt x="8" y="486"/>
                </a:lnTo>
                <a:lnTo>
                  <a:pt x="8" y="496"/>
                </a:lnTo>
                <a:lnTo>
                  <a:pt x="12" y="508"/>
                </a:lnTo>
                <a:lnTo>
                  <a:pt x="30" y="518"/>
                </a:lnTo>
                <a:lnTo>
                  <a:pt x="54" y="512"/>
                </a:lnTo>
                <a:lnTo>
                  <a:pt x="66" y="504"/>
                </a:lnTo>
                <a:lnTo>
                  <a:pt x="68" y="504"/>
                </a:lnTo>
                <a:lnTo>
                  <a:pt x="80" y="504"/>
                </a:lnTo>
                <a:lnTo>
                  <a:pt x="86" y="520"/>
                </a:lnTo>
                <a:lnTo>
                  <a:pt x="86" y="520"/>
                </a:lnTo>
                <a:lnTo>
                  <a:pt x="92" y="526"/>
                </a:lnTo>
                <a:lnTo>
                  <a:pt x="94" y="532"/>
                </a:lnTo>
                <a:lnTo>
                  <a:pt x="100" y="532"/>
                </a:lnTo>
                <a:lnTo>
                  <a:pt x="102" y="532"/>
                </a:lnTo>
                <a:lnTo>
                  <a:pt x="104" y="532"/>
                </a:lnTo>
                <a:lnTo>
                  <a:pt x="104" y="530"/>
                </a:lnTo>
                <a:lnTo>
                  <a:pt x="116" y="520"/>
                </a:lnTo>
                <a:lnTo>
                  <a:pt x="126" y="540"/>
                </a:lnTo>
                <a:lnTo>
                  <a:pt x="136" y="546"/>
                </a:lnTo>
                <a:lnTo>
                  <a:pt x="152" y="546"/>
                </a:lnTo>
                <a:lnTo>
                  <a:pt x="164" y="544"/>
                </a:lnTo>
                <a:lnTo>
                  <a:pt x="168" y="544"/>
                </a:lnTo>
                <a:lnTo>
                  <a:pt x="196" y="548"/>
                </a:lnTo>
                <a:lnTo>
                  <a:pt x="196" y="548"/>
                </a:lnTo>
                <a:lnTo>
                  <a:pt x="196" y="550"/>
                </a:lnTo>
                <a:lnTo>
                  <a:pt x="208" y="556"/>
                </a:lnTo>
                <a:lnTo>
                  <a:pt x="208" y="556"/>
                </a:lnTo>
                <a:lnTo>
                  <a:pt x="208" y="556"/>
                </a:lnTo>
                <a:lnTo>
                  <a:pt x="208" y="558"/>
                </a:lnTo>
                <a:lnTo>
                  <a:pt x="220" y="566"/>
                </a:lnTo>
                <a:lnTo>
                  <a:pt x="220" y="566"/>
                </a:lnTo>
                <a:lnTo>
                  <a:pt x="226" y="574"/>
                </a:lnTo>
                <a:lnTo>
                  <a:pt x="234" y="578"/>
                </a:lnTo>
                <a:lnTo>
                  <a:pt x="248" y="576"/>
                </a:lnTo>
                <a:lnTo>
                  <a:pt x="248" y="560"/>
                </a:lnTo>
                <a:lnTo>
                  <a:pt x="240" y="548"/>
                </a:lnTo>
                <a:lnTo>
                  <a:pt x="240" y="548"/>
                </a:lnTo>
                <a:lnTo>
                  <a:pt x="240" y="548"/>
                </a:lnTo>
                <a:lnTo>
                  <a:pt x="236" y="526"/>
                </a:lnTo>
                <a:lnTo>
                  <a:pt x="246" y="516"/>
                </a:lnTo>
                <a:lnTo>
                  <a:pt x="248" y="514"/>
                </a:lnTo>
                <a:lnTo>
                  <a:pt x="248" y="514"/>
                </a:lnTo>
                <a:lnTo>
                  <a:pt x="258" y="512"/>
                </a:lnTo>
                <a:lnTo>
                  <a:pt x="268" y="512"/>
                </a:lnTo>
                <a:lnTo>
                  <a:pt x="272" y="508"/>
                </a:lnTo>
                <a:lnTo>
                  <a:pt x="264" y="500"/>
                </a:lnTo>
                <a:lnTo>
                  <a:pt x="242" y="484"/>
                </a:lnTo>
                <a:lnTo>
                  <a:pt x="236" y="476"/>
                </a:lnTo>
                <a:lnTo>
                  <a:pt x="236" y="476"/>
                </a:lnTo>
                <a:lnTo>
                  <a:pt x="234" y="474"/>
                </a:lnTo>
                <a:lnTo>
                  <a:pt x="236" y="472"/>
                </a:lnTo>
                <a:lnTo>
                  <a:pt x="242" y="460"/>
                </a:lnTo>
                <a:lnTo>
                  <a:pt x="244" y="462"/>
                </a:lnTo>
                <a:lnTo>
                  <a:pt x="260" y="466"/>
                </a:lnTo>
                <a:lnTo>
                  <a:pt x="302" y="464"/>
                </a:lnTo>
                <a:lnTo>
                  <a:pt x="302" y="466"/>
                </a:lnTo>
                <a:lnTo>
                  <a:pt x="304" y="466"/>
                </a:lnTo>
                <a:lnTo>
                  <a:pt x="316" y="470"/>
                </a:lnTo>
                <a:lnTo>
                  <a:pt x="324" y="462"/>
                </a:lnTo>
                <a:lnTo>
                  <a:pt x="320" y="438"/>
                </a:lnTo>
                <a:lnTo>
                  <a:pt x="304" y="428"/>
                </a:lnTo>
                <a:lnTo>
                  <a:pt x="304" y="428"/>
                </a:lnTo>
                <a:lnTo>
                  <a:pt x="300" y="424"/>
                </a:lnTo>
                <a:lnTo>
                  <a:pt x="296" y="420"/>
                </a:lnTo>
                <a:lnTo>
                  <a:pt x="292" y="410"/>
                </a:lnTo>
                <a:lnTo>
                  <a:pt x="290" y="394"/>
                </a:lnTo>
                <a:lnTo>
                  <a:pt x="290" y="374"/>
                </a:lnTo>
                <a:lnTo>
                  <a:pt x="276" y="368"/>
                </a:lnTo>
                <a:lnTo>
                  <a:pt x="276" y="368"/>
                </a:lnTo>
                <a:lnTo>
                  <a:pt x="274" y="368"/>
                </a:lnTo>
                <a:lnTo>
                  <a:pt x="274" y="366"/>
                </a:lnTo>
                <a:lnTo>
                  <a:pt x="274" y="364"/>
                </a:lnTo>
                <a:lnTo>
                  <a:pt x="272" y="344"/>
                </a:lnTo>
                <a:lnTo>
                  <a:pt x="288" y="262"/>
                </a:lnTo>
                <a:lnTo>
                  <a:pt x="288" y="262"/>
                </a:lnTo>
                <a:lnTo>
                  <a:pt x="280" y="232"/>
                </a:lnTo>
                <a:lnTo>
                  <a:pt x="278" y="214"/>
                </a:lnTo>
                <a:lnTo>
                  <a:pt x="276" y="190"/>
                </a:lnTo>
                <a:lnTo>
                  <a:pt x="278" y="164"/>
                </a:lnTo>
                <a:lnTo>
                  <a:pt x="278" y="162"/>
                </a:lnTo>
                <a:lnTo>
                  <a:pt x="280" y="160"/>
                </a:lnTo>
                <a:lnTo>
                  <a:pt x="280" y="160"/>
                </a:lnTo>
                <a:lnTo>
                  <a:pt x="296" y="148"/>
                </a:lnTo>
                <a:lnTo>
                  <a:pt x="296" y="136"/>
                </a:lnTo>
                <a:lnTo>
                  <a:pt x="296" y="136"/>
                </a:lnTo>
                <a:lnTo>
                  <a:pt x="294" y="130"/>
                </a:lnTo>
                <a:lnTo>
                  <a:pt x="290" y="122"/>
                </a:lnTo>
                <a:lnTo>
                  <a:pt x="280" y="110"/>
                </a:lnTo>
                <a:lnTo>
                  <a:pt x="278" y="110"/>
                </a:lnTo>
                <a:lnTo>
                  <a:pt x="278" y="108"/>
                </a:lnTo>
                <a:lnTo>
                  <a:pt x="276" y="88"/>
                </a:lnTo>
                <a:lnTo>
                  <a:pt x="276" y="88"/>
                </a:lnTo>
                <a:lnTo>
                  <a:pt x="276" y="88"/>
                </a:lnTo>
                <a:lnTo>
                  <a:pt x="276" y="86"/>
                </a:lnTo>
                <a:lnTo>
                  <a:pt x="276" y="86"/>
                </a:lnTo>
                <a:lnTo>
                  <a:pt x="298" y="60"/>
                </a:lnTo>
                <a:lnTo>
                  <a:pt x="298" y="48"/>
                </a:lnTo>
                <a:lnTo>
                  <a:pt x="292" y="36"/>
                </a:lnTo>
                <a:lnTo>
                  <a:pt x="292" y="36"/>
                </a:lnTo>
                <a:lnTo>
                  <a:pt x="290" y="34"/>
                </a:lnTo>
                <a:lnTo>
                  <a:pt x="300" y="20"/>
                </a:lnTo>
                <a:lnTo>
                  <a:pt x="300" y="20"/>
                </a:lnTo>
                <a:lnTo>
                  <a:pt x="302" y="20"/>
                </a:lnTo>
                <a:lnTo>
                  <a:pt x="312" y="12"/>
                </a:lnTo>
                <a:lnTo>
                  <a:pt x="312" y="0"/>
                </a:lnTo>
                <a:lnTo>
                  <a:pt x="306" y="0"/>
                </a:lnTo>
                <a:lnTo>
                  <a:pt x="296" y="0"/>
                </a:lnTo>
                <a:lnTo>
                  <a:pt x="292" y="18"/>
                </a:lnTo>
                <a:lnTo>
                  <a:pt x="290" y="18"/>
                </a:lnTo>
                <a:lnTo>
                  <a:pt x="268" y="10"/>
                </a:lnTo>
                <a:lnTo>
                  <a:pt x="256" y="8"/>
                </a:lnTo>
                <a:lnTo>
                  <a:pt x="260" y="28"/>
                </a:lnTo>
                <a:lnTo>
                  <a:pt x="244" y="32"/>
                </a:lnTo>
                <a:lnTo>
                  <a:pt x="218" y="46"/>
                </a:lnTo>
                <a:lnTo>
                  <a:pt x="210" y="56"/>
                </a:lnTo>
                <a:lnTo>
                  <a:pt x="210" y="56"/>
                </a:lnTo>
                <a:lnTo>
                  <a:pt x="210" y="58"/>
                </a:lnTo>
                <a:lnTo>
                  <a:pt x="208" y="58"/>
                </a:lnTo>
                <a:lnTo>
                  <a:pt x="196" y="70"/>
                </a:lnTo>
                <a:lnTo>
                  <a:pt x="192" y="88"/>
                </a:lnTo>
                <a:lnTo>
                  <a:pt x="192" y="90"/>
                </a:lnTo>
                <a:lnTo>
                  <a:pt x="186" y="118"/>
                </a:lnTo>
                <a:lnTo>
                  <a:pt x="186" y="118"/>
                </a:lnTo>
                <a:lnTo>
                  <a:pt x="184" y="130"/>
                </a:lnTo>
                <a:lnTo>
                  <a:pt x="184" y="132"/>
                </a:lnTo>
                <a:lnTo>
                  <a:pt x="184" y="132"/>
                </a:lnTo>
                <a:lnTo>
                  <a:pt x="182" y="132"/>
                </a:lnTo>
                <a:lnTo>
                  <a:pt x="174" y="144"/>
                </a:lnTo>
                <a:lnTo>
                  <a:pt x="172" y="144"/>
                </a:lnTo>
                <a:lnTo>
                  <a:pt x="172" y="144"/>
                </a:lnTo>
                <a:lnTo>
                  <a:pt x="172" y="146"/>
                </a:lnTo>
                <a:lnTo>
                  <a:pt x="172" y="146"/>
                </a:lnTo>
                <a:lnTo>
                  <a:pt x="152" y="148"/>
                </a:lnTo>
                <a:lnTo>
                  <a:pt x="152" y="148"/>
                </a:lnTo>
                <a:lnTo>
                  <a:pt x="152" y="148"/>
                </a:lnTo>
                <a:lnTo>
                  <a:pt x="152" y="148"/>
                </a:lnTo>
                <a:lnTo>
                  <a:pt x="152" y="148"/>
                </a:lnTo>
                <a:lnTo>
                  <a:pt x="122" y="138"/>
                </a:lnTo>
                <a:lnTo>
                  <a:pt x="122" y="138"/>
                </a:lnTo>
                <a:lnTo>
                  <a:pt x="108" y="132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MH_Other_14"/>
          <p:cNvSpPr/>
          <p:nvPr>
            <p:custDataLst>
              <p:tags r:id="rId14"/>
            </p:custDataLst>
          </p:nvPr>
        </p:nvSpPr>
        <p:spPr bwMode="auto">
          <a:xfrm>
            <a:off x="3233800" y="2530701"/>
            <a:ext cx="246620" cy="539898"/>
          </a:xfrm>
          <a:custGeom>
            <a:avLst/>
            <a:gdLst>
              <a:gd name="T0" fmla="*/ 200 w 216"/>
              <a:gd name="T1" fmla="*/ 8 h 474"/>
              <a:gd name="T2" fmla="*/ 188 w 216"/>
              <a:gd name="T3" fmla="*/ 12 h 474"/>
              <a:gd name="T4" fmla="*/ 176 w 216"/>
              <a:gd name="T5" fmla="*/ 24 h 474"/>
              <a:gd name="T6" fmla="*/ 174 w 216"/>
              <a:gd name="T7" fmla="*/ 24 h 474"/>
              <a:gd name="T8" fmla="*/ 136 w 216"/>
              <a:gd name="T9" fmla="*/ 28 h 474"/>
              <a:gd name="T10" fmla="*/ 122 w 216"/>
              <a:gd name="T11" fmla="*/ 40 h 474"/>
              <a:gd name="T12" fmla="*/ 112 w 216"/>
              <a:gd name="T13" fmla="*/ 48 h 474"/>
              <a:gd name="T14" fmla="*/ 92 w 216"/>
              <a:gd name="T15" fmla="*/ 48 h 474"/>
              <a:gd name="T16" fmla="*/ 84 w 216"/>
              <a:gd name="T17" fmla="*/ 76 h 474"/>
              <a:gd name="T18" fmla="*/ 82 w 216"/>
              <a:gd name="T19" fmla="*/ 76 h 474"/>
              <a:gd name="T20" fmla="*/ 66 w 216"/>
              <a:gd name="T21" fmla="*/ 92 h 474"/>
              <a:gd name="T22" fmla="*/ 42 w 216"/>
              <a:gd name="T23" fmla="*/ 120 h 474"/>
              <a:gd name="T24" fmla="*/ 28 w 216"/>
              <a:gd name="T25" fmla="*/ 136 h 474"/>
              <a:gd name="T26" fmla="*/ 26 w 216"/>
              <a:gd name="T27" fmla="*/ 154 h 474"/>
              <a:gd name="T28" fmla="*/ 26 w 216"/>
              <a:gd name="T29" fmla="*/ 170 h 474"/>
              <a:gd name="T30" fmla="*/ 16 w 216"/>
              <a:gd name="T31" fmla="*/ 184 h 474"/>
              <a:gd name="T32" fmla="*/ 16 w 216"/>
              <a:gd name="T33" fmla="*/ 224 h 474"/>
              <a:gd name="T34" fmla="*/ 16 w 216"/>
              <a:gd name="T35" fmla="*/ 224 h 474"/>
              <a:gd name="T36" fmla="*/ 24 w 216"/>
              <a:gd name="T37" fmla="*/ 262 h 474"/>
              <a:gd name="T38" fmla="*/ 6 w 216"/>
              <a:gd name="T39" fmla="*/ 276 h 474"/>
              <a:gd name="T40" fmla="*/ 6 w 216"/>
              <a:gd name="T41" fmla="*/ 324 h 474"/>
              <a:gd name="T42" fmla="*/ 18 w 216"/>
              <a:gd name="T43" fmla="*/ 370 h 474"/>
              <a:gd name="T44" fmla="*/ 2 w 216"/>
              <a:gd name="T45" fmla="*/ 468 h 474"/>
              <a:gd name="T46" fmla="*/ 32 w 216"/>
              <a:gd name="T47" fmla="*/ 456 h 474"/>
              <a:gd name="T48" fmla="*/ 112 w 216"/>
              <a:gd name="T49" fmla="*/ 416 h 474"/>
              <a:gd name="T50" fmla="*/ 116 w 216"/>
              <a:gd name="T51" fmla="*/ 416 h 474"/>
              <a:gd name="T52" fmla="*/ 162 w 216"/>
              <a:gd name="T53" fmla="*/ 416 h 474"/>
              <a:gd name="T54" fmla="*/ 182 w 216"/>
              <a:gd name="T55" fmla="*/ 392 h 474"/>
              <a:gd name="T56" fmla="*/ 190 w 216"/>
              <a:gd name="T57" fmla="*/ 372 h 474"/>
              <a:gd name="T58" fmla="*/ 190 w 216"/>
              <a:gd name="T59" fmla="*/ 368 h 474"/>
              <a:gd name="T60" fmla="*/ 194 w 216"/>
              <a:gd name="T61" fmla="*/ 364 h 474"/>
              <a:gd name="T62" fmla="*/ 190 w 216"/>
              <a:gd name="T63" fmla="*/ 356 h 474"/>
              <a:gd name="T64" fmla="*/ 198 w 216"/>
              <a:gd name="T65" fmla="*/ 336 h 474"/>
              <a:gd name="T66" fmla="*/ 184 w 216"/>
              <a:gd name="T67" fmla="*/ 310 h 474"/>
              <a:gd name="T68" fmla="*/ 180 w 216"/>
              <a:gd name="T69" fmla="*/ 302 h 474"/>
              <a:gd name="T70" fmla="*/ 182 w 216"/>
              <a:gd name="T71" fmla="*/ 294 h 474"/>
              <a:gd name="T72" fmla="*/ 192 w 216"/>
              <a:gd name="T73" fmla="*/ 268 h 474"/>
              <a:gd name="T74" fmla="*/ 202 w 216"/>
              <a:gd name="T75" fmla="*/ 248 h 474"/>
              <a:gd name="T76" fmla="*/ 208 w 216"/>
              <a:gd name="T77" fmla="*/ 200 h 474"/>
              <a:gd name="T78" fmla="*/ 182 w 216"/>
              <a:gd name="T79" fmla="*/ 184 h 474"/>
              <a:gd name="T80" fmla="*/ 176 w 216"/>
              <a:gd name="T81" fmla="*/ 170 h 474"/>
              <a:gd name="T82" fmla="*/ 180 w 216"/>
              <a:gd name="T83" fmla="*/ 146 h 474"/>
              <a:gd name="T84" fmla="*/ 184 w 216"/>
              <a:gd name="T85" fmla="*/ 130 h 474"/>
              <a:gd name="T86" fmla="*/ 188 w 216"/>
              <a:gd name="T87" fmla="*/ 116 h 474"/>
              <a:gd name="T88" fmla="*/ 208 w 216"/>
              <a:gd name="T89" fmla="*/ 112 h 474"/>
              <a:gd name="T90" fmla="*/ 214 w 216"/>
              <a:gd name="T91" fmla="*/ 66 h 474"/>
              <a:gd name="T92" fmla="*/ 200 w 216"/>
              <a:gd name="T93" fmla="*/ 64 h 474"/>
              <a:gd name="T94" fmla="*/ 182 w 216"/>
              <a:gd name="T95" fmla="*/ 52 h 474"/>
              <a:gd name="T96" fmla="*/ 180 w 216"/>
              <a:gd name="T97" fmla="*/ 32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6" h="474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88" y="12"/>
                </a:lnTo>
                <a:lnTo>
                  <a:pt x="188" y="12"/>
                </a:lnTo>
                <a:lnTo>
                  <a:pt x="188" y="12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92" y="64"/>
                </a:lnTo>
                <a:lnTo>
                  <a:pt x="84" y="76"/>
                </a:lnTo>
                <a:lnTo>
                  <a:pt x="84" y="76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16" y="224"/>
                </a:lnTo>
                <a:lnTo>
                  <a:pt x="16" y="22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0" y="368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192" y="268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82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0" y="146"/>
                </a:lnTo>
                <a:lnTo>
                  <a:pt x="180" y="146"/>
                </a:lnTo>
                <a:lnTo>
                  <a:pt x="184" y="130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200" y="64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2" y="52"/>
                </a:lnTo>
                <a:lnTo>
                  <a:pt x="180" y="3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MH_Other_15"/>
          <p:cNvSpPr/>
          <p:nvPr>
            <p:custDataLst>
              <p:tags r:id="rId15"/>
            </p:custDataLst>
          </p:nvPr>
        </p:nvSpPr>
        <p:spPr bwMode="auto">
          <a:xfrm>
            <a:off x="3169812" y="3451861"/>
            <a:ext cx="391926" cy="455914"/>
          </a:xfrm>
          <a:custGeom>
            <a:avLst/>
            <a:gdLst>
              <a:gd name="T0" fmla="*/ 300 w 344"/>
              <a:gd name="T1" fmla="*/ 66 h 400"/>
              <a:gd name="T2" fmla="*/ 294 w 344"/>
              <a:gd name="T3" fmla="*/ 32 h 400"/>
              <a:gd name="T4" fmla="*/ 282 w 344"/>
              <a:gd name="T5" fmla="*/ 24 h 400"/>
              <a:gd name="T6" fmla="*/ 252 w 344"/>
              <a:gd name="T7" fmla="*/ 44 h 400"/>
              <a:gd name="T8" fmla="*/ 250 w 344"/>
              <a:gd name="T9" fmla="*/ 14 h 400"/>
              <a:gd name="T10" fmla="*/ 244 w 344"/>
              <a:gd name="T11" fmla="*/ 20 h 400"/>
              <a:gd name="T12" fmla="*/ 216 w 344"/>
              <a:gd name="T13" fmla="*/ 44 h 400"/>
              <a:gd name="T14" fmla="*/ 198 w 344"/>
              <a:gd name="T15" fmla="*/ 32 h 400"/>
              <a:gd name="T16" fmla="*/ 176 w 344"/>
              <a:gd name="T17" fmla="*/ 20 h 400"/>
              <a:gd name="T18" fmla="*/ 132 w 344"/>
              <a:gd name="T19" fmla="*/ 6 h 400"/>
              <a:gd name="T20" fmla="*/ 94 w 344"/>
              <a:gd name="T21" fmla="*/ 0 h 400"/>
              <a:gd name="T22" fmla="*/ 70 w 344"/>
              <a:gd name="T23" fmla="*/ 32 h 400"/>
              <a:gd name="T24" fmla="*/ 44 w 344"/>
              <a:gd name="T25" fmla="*/ 32 h 400"/>
              <a:gd name="T26" fmla="*/ 26 w 344"/>
              <a:gd name="T27" fmla="*/ 144 h 400"/>
              <a:gd name="T28" fmla="*/ 24 w 344"/>
              <a:gd name="T29" fmla="*/ 150 h 400"/>
              <a:gd name="T30" fmla="*/ 26 w 344"/>
              <a:gd name="T31" fmla="*/ 198 h 400"/>
              <a:gd name="T32" fmla="*/ 4 w 344"/>
              <a:gd name="T33" fmla="*/ 214 h 400"/>
              <a:gd name="T34" fmla="*/ 14 w 344"/>
              <a:gd name="T35" fmla="*/ 222 h 400"/>
              <a:gd name="T36" fmla="*/ 26 w 344"/>
              <a:gd name="T37" fmla="*/ 226 h 400"/>
              <a:gd name="T38" fmla="*/ 32 w 344"/>
              <a:gd name="T39" fmla="*/ 254 h 400"/>
              <a:gd name="T40" fmla="*/ 28 w 344"/>
              <a:gd name="T41" fmla="*/ 264 h 400"/>
              <a:gd name="T42" fmla="*/ 32 w 344"/>
              <a:gd name="T43" fmla="*/ 296 h 400"/>
              <a:gd name="T44" fmla="*/ 76 w 344"/>
              <a:gd name="T45" fmla="*/ 302 h 400"/>
              <a:gd name="T46" fmla="*/ 88 w 344"/>
              <a:gd name="T47" fmla="*/ 306 h 400"/>
              <a:gd name="T48" fmla="*/ 98 w 344"/>
              <a:gd name="T49" fmla="*/ 286 h 400"/>
              <a:gd name="T50" fmla="*/ 124 w 344"/>
              <a:gd name="T51" fmla="*/ 280 h 400"/>
              <a:gd name="T52" fmla="*/ 134 w 344"/>
              <a:gd name="T53" fmla="*/ 274 h 400"/>
              <a:gd name="T54" fmla="*/ 146 w 344"/>
              <a:gd name="T55" fmla="*/ 272 h 400"/>
              <a:gd name="T56" fmla="*/ 156 w 344"/>
              <a:gd name="T57" fmla="*/ 288 h 400"/>
              <a:gd name="T58" fmla="*/ 162 w 344"/>
              <a:gd name="T59" fmla="*/ 310 h 400"/>
              <a:gd name="T60" fmla="*/ 158 w 344"/>
              <a:gd name="T61" fmla="*/ 340 h 400"/>
              <a:gd name="T62" fmla="*/ 146 w 344"/>
              <a:gd name="T63" fmla="*/ 372 h 400"/>
              <a:gd name="T64" fmla="*/ 168 w 344"/>
              <a:gd name="T65" fmla="*/ 376 h 400"/>
              <a:gd name="T66" fmla="*/ 172 w 344"/>
              <a:gd name="T67" fmla="*/ 398 h 400"/>
              <a:gd name="T68" fmla="*/ 194 w 344"/>
              <a:gd name="T69" fmla="*/ 392 h 400"/>
              <a:gd name="T70" fmla="*/ 216 w 344"/>
              <a:gd name="T71" fmla="*/ 366 h 400"/>
              <a:gd name="T72" fmla="*/ 220 w 344"/>
              <a:gd name="T73" fmla="*/ 354 h 400"/>
              <a:gd name="T74" fmla="*/ 256 w 344"/>
              <a:gd name="T75" fmla="*/ 372 h 400"/>
              <a:gd name="T76" fmla="*/ 270 w 344"/>
              <a:gd name="T77" fmla="*/ 376 h 400"/>
              <a:gd name="T78" fmla="*/ 256 w 344"/>
              <a:gd name="T79" fmla="*/ 344 h 400"/>
              <a:gd name="T80" fmla="*/ 256 w 344"/>
              <a:gd name="T81" fmla="*/ 340 h 400"/>
              <a:gd name="T82" fmla="*/ 292 w 344"/>
              <a:gd name="T83" fmla="*/ 326 h 400"/>
              <a:gd name="T84" fmla="*/ 334 w 344"/>
              <a:gd name="T85" fmla="*/ 330 h 400"/>
              <a:gd name="T86" fmla="*/ 334 w 344"/>
              <a:gd name="T87" fmla="*/ 326 h 400"/>
              <a:gd name="T88" fmla="*/ 344 w 344"/>
              <a:gd name="T89" fmla="*/ 298 h 400"/>
              <a:gd name="T90" fmla="*/ 334 w 344"/>
              <a:gd name="T91" fmla="*/ 284 h 400"/>
              <a:gd name="T92" fmla="*/ 332 w 344"/>
              <a:gd name="T93" fmla="*/ 276 h 400"/>
              <a:gd name="T94" fmla="*/ 326 w 344"/>
              <a:gd name="T95" fmla="*/ 252 h 400"/>
              <a:gd name="T96" fmla="*/ 320 w 344"/>
              <a:gd name="T97" fmla="*/ 232 h 400"/>
              <a:gd name="T98" fmla="*/ 308 w 344"/>
              <a:gd name="T99" fmla="*/ 196 h 400"/>
              <a:gd name="T100" fmla="*/ 300 w 344"/>
              <a:gd name="T101" fmla="*/ 168 h 400"/>
              <a:gd name="T102" fmla="*/ 334 w 344"/>
              <a:gd name="T103" fmla="*/ 124 h 400"/>
              <a:gd name="T104" fmla="*/ 308 w 344"/>
              <a:gd name="T105" fmla="*/ 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2" y="52"/>
                </a:lnTo>
                <a:lnTo>
                  <a:pt x="294" y="3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44" y="20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2"/>
                </a:lnTo>
                <a:lnTo>
                  <a:pt x="256" y="340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4" y="330"/>
                </a:lnTo>
                <a:lnTo>
                  <a:pt x="332" y="328"/>
                </a:lnTo>
                <a:lnTo>
                  <a:pt x="332" y="328"/>
                </a:lnTo>
                <a:lnTo>
                  <a:pt x="334" y="326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70"/>
                </a:lnTo>
                <a:lnTo>
                  <a:pt x="300" y="168"/>
                </a:lnTo>
                <a:lnTo>
                  <a:pt x="300" y="168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MH_Other_16"/>
          <p:cNvSpPr/>
          <p:nvPr>
            <p:custDataLst>
              <p:tags r:id="rId16"/>
            </p:custDataLst>
          </p:nvPr>
        </p:nvSpPr>
        <p:spPr bwMode="auto">
          <a:xfrm>
            <a:off x="3124487" y="3189244"/>
            <a:ext cx="555895" cy="349268"/>
          </a:xfrm>
          <a:custGeom>
            <a:avLst/>
            <a:gdLst>
              <a:gd name="T0" fmla="*/ 64 w 488"/>
              <a:gd name="T1" fmla="*/ 10 h 306"/>
              <a:gd name="T2" fmla="*/ 86 w 488"/>
              <a:gd name="T3" fmla="*/ 24 h 306"/>
              <a:gd name="T4" fmla="*/ 98 w 488"/>
              <a:gd name="T5" fmla="*/ 40 h 306"/>
              <a:gd name="T6" fmla="*/ 88 w 488"/>
              <a:gd name="T7" fmla="*/ 52 h 306"/>
              <a:gd name="T8" fmla="*/ 60 w 488"/>
              <a:gd name="T9" fmla="*/ 58 h 306"/>
              <a:gd name="T10" fmla="*/ 64 w 488"/>
              <a:gd name="T11" fmla="*/ 74 h 306"/>
              <a:gd name="T12" fmla="*/ 72 w 488"/>
              <a:gd name="T13" fmla="*/ 108 h 306"/>
              <a:gd name="T14" fmla="*/ 90 w 488"/>
              <a:gd name="T15" fmla="*/ 114 h 306"/>
              <a:gd name="T16" fmla="*/ 92 w 488"/>
              <a:gd name="T17" fmla="*/ 116 h 306"/>
              <a:gd name="T18" fmla="*/ 102 w 488"/>
              <a:gd name="T19" fmla="*/ 130 h 306"/>
              <a:gd name="T20" fmla="*/ 108 w 488"/>
              <a:gd name="T21" fmla="*/ 146 h 306"/>
              <a:gd name="T22" fmla="*/ 106 w 488"/>
              <a:gd name="T23" fmla="*/ 164 h 306"/>
              <a:gd name="T24" fmla="*/ 94 w 488"/>
              <a:gd name="T25" fmla="*/ 178 h 306"/>
              <a:gd name="T26" fmla="*/ 52 w 488"/>
              <a:gd name="T27" fmla="*/ 200 h 306"/>
              <a:gd name="T28" fmla="*/ 8 w 488"/>
              <a:gd name="T29" fmla="*/ 232 h 306"/>
              <a:gd name="T30" fmla="*/ 12 w 488"/>
              <a:gd name="T31" fmla="*/ 254 h 306"/>
              <a:gd name="T32" fmla="*/ 40 w 488"/>
              <a:gd name="T33" fmla="*/ 286 h 306"/>
              <a:gd name="T34" fmla="*/ 52 w 488"/>
              <a:gd name="T35" fmla="*/ 302 h 306"/>
              <a:gd name="T36" fmla="*/ 60 w 488"/>
              <a:gd name="T37" fmla="*/ 278 h 306"/>
              <a:gd name="T38" fmla="*/ 76 w 488"/>
              <a:gd name="T39" fmla="*/ 256 h 306"/>
              <a:gd name="T40" fmla="*/ 100 w 488"/>
              <a:gd name="T41" fmla="*/ 246 h 306"/>
              <a:gd name="T42" fmla="*/ 124 w 488"/>
              <a:gd name="T43" fmla="*/ 224 h 306"/>
              <a:gd name="T44" fmla="*/ 158 w 488"/>
              <a:gd name="T45" fmla="*/ 222 h 306"/>
              <a:gd name="T46" fmla="*/ 192 w 488"/>
              <a:gd name="T47" fmla="*/ 238 h 306"/>
              <a:gd name="T48" fmla="*/ 220 w 488"/>
              <a:gd name="T49" fmla="*/ 242 h 306"/>
              <a:gd name="T50" fmla="*/ 242 w 488"/>
              <a:gd name="T51" fmla="*/ 254 h 306"/>
              <a:gd name="T52" fmla="*/ 242 w 488"/>
              <a:gd name="T53" fmla="*/ 254 h 306"/>
              <a:gd name="T54" fmla="*/ 254 w 488"/>
              <a:gd name="T55" fmla="*/ 264 h 306"/>
              <a:gd name="T56" fmla="*/ 276 w 488"/>
              <a:gd name="T57" fmla="*/ 244 h 306"/>
              <a:gd name="T58" fmla="*/ 296 w 488"/>
              <a:gd name="T59" fmla="*/ 238 h 306"/>
              <a:gd name="T60" fmla="*/ 300 w 488"/>
              <a:gd name="T61" fmla="*/ 252 h 306"/>
              <a:gd name="T62" fmla="*/ 308 w 488"/>
              <a:gd name="T63" fmla="*/ 256 h 306"/>
              <a:gd name="T64" fmla="*/ 328 w 488"/>
              <a:gd name="T65" fmla="*/ 246 h 306"/>
              <a:gd name="T66" fmla="*/ 336 w 488"/>
              <a:gd name="T67" fmla="*/ 250 h 306"/>
              <a:gd name="T68" fmla="*/ 342 w 488"/>
              <a:gd name="T69" fmla="*/ 264 h 306"/>
              <a:gd name="T70" fmla="*/ 348 w 488"/>
              <a:gd name="T71" fmla="*/ 290 h 306"/>
              <a:gd name="T72" fmla="*/ 372 w 488"/>
              <a:gd name="T73" fmla="*/ 268 h 306"/>
              <a:gd name="T74" fmla="*/ 408 w 488"/>
              <a:gd name="T75" fmla="*/ 260 h 306"/>
              <a:gd name="T76" fmla="*/ 432 w 488"/>
              <a:gd name="T77" fmla="*/ 242 h 306"/>
              <a:gd name="T78" fmla="*/ 474 w 488"/>
              <a:gd name="T79" fmla="*/ 228 h 306"/>
              <a:gd name="T80" fmla="*/ 486 w 488"/>
              <a:gd name="T81" fmla="*/ 220 h 306"/>
              <a:gd name="T82" fmla="*/ 460 w 488"/>
              <a:gd name="T83" fmla="*/ 152 h 306"/>
              <a:gd name="T84" fmla="*/ 468 w 488"/>
              <a:gd name="T85" fmla="*/ 130 h 306"/>
              <a:gd name="T86" fmla="*/ 444 w 488"/>
              <a:gd name="T87" fmla="*/ 126 h 306"/>
              <a:gd name="T88" fmla="*/ 430 w 488"/>
              <a:gd name="T89" fmla="*/ 106 h 306"/>
              <a:gd name="T90" fmla="*/ 416 w 488"/>
              <a:gd name="T91" fmla="*/ 100 h 306"/>
              <a:gd name="T92" fmla="*/ 400 w 488"/>
              <a:gd name="T93" fmla="*/ 114 h 306"/>
              <a:gd name="T94" fmla="*/ 388 w 488"/>
              <a:gd name="T95" fmla="*/ 110 h 306"/>
              <a:gd name="T96" fmla="*/ 366 w 488"/>
              <a:gd name="T97" fmla="*/ 86 h 306"/>
              <a:gd name="T98" fmla="*/ 352 w 488"/>
              <a:gd name="T99" fmla="*/ 90 h 306"/>
              <a:gd name="T100" fmla="*/ 328 w 488"/>
              <a:gd name="T101" fmla="*/ 94 h 306"/>
              <a:gd name="T102" fmla="*/ 322 w 488"/>
              <a:gd name="T103" fmla="*/ 90 h 306"/>
              <a:gd name="T104" fmla="*/ 320 w 488"/>
              <a:gd name="T105" fmla="*/ 70 h 306"/>
              <a:gd name="T106" fmla="*/ 216 w 488"/>
              <a:gd name="T107" fmla="*/ 50 h 306"/>
              <a:gd name="T108" fmla="*/ 194 w 488"/>
              <a:gd name="T109" fmla="*/ 38 h 306"/>
              <a:gd name="T110" fmla="*/ 172 w 488"/>
              <a:gd name="T111" fmla="*/ 30 h 306"/>
              <a:gd name="T112" fmla="*/ 132 w 488"/>
              <a:gd name="T113" fmla="*/ 10 h 306"/>
              <a:gd name="T114" fmla="*/ 74 w 488"/>
              <a:gd name="T115" fmla="*/ 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8" h="306">
                <a:moveTo>
                  <a:pt x="62" y="2"/>
                </a:moveTo>
                <a:lnTo>
                  <a:pt x="60" y="4"/>
                </a:lnTo>
                <a:lnTo>
                  <a:pt x="64" y="10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100" y="38"/>
                </a:lnTo>
                <a:lnTo>
                  <a:pt x="98" y="40"/>
                </a:lnTo>
                <a:lnTo>
                  <a:pt x="90" y="50"/>
                </a:lnTo>
                <a:lnTo>
                  <a:pt x="88" y="50"/>
                </a:lnTo>
                <a:lnTo>
                  <a:pt x="88" y="52"/>
                </a:lnTo>
                <a:lnTo>
                  <a:pt x="74" y="52"/>
                </a:lnTo>
                <a:lnTo>
                  <a:pt x="66" y="54"/>
                </a:lnTo>
                <a:lnTo>
                  <a:pt x="60" y="58"/>
                </a:lnTo>
                <a:lnTo>
                  <a:pt x="64" y="66"/>
                </a:lnTo>
                <a:lnTo>
                  <a:pt x="64" y="66"/>
                </a:lnTo>
                <a:lnTo>
                  <a:pt x="64" y="74"/>
                </a:lnTo>
                <a:lnTo>
                  <a:pt x="72" y="86"/>
                </a:lnTo>
                <a:lnTo>
                  <a:pt x="72" y="86"/>
                </a:lnTo>
                <a:lnTo>
                  <a:pt x="72" y="108"/>
                </a:lnTo>
                <a:lnTo>
                  <a:pt x="78" y="110"/>
                </a:lnTo>
                <a:lnTo>
                  <a:pt x="88" y="114"/>
                </a:lnTo>
                <a:lnTo>
                  <a:pt x="90" y="114"/>
                </a:lnTo>
                <a:lnTo>
                  <a:pt x="90" y="114"/>
                </a:lnTo>
                <a:lnTo>
                  <a:pt x="90" y="114"/>
                </a:lnTo>
                <a:lnTo>
                  <a:pt x="92" y="116"/>
                </a:lnTo>
                <a:lnTo>
                  <a:pt x="102" y="130"/>
                </a:lnTo>
                <a:lnTo>
                  <a:pt x="102" y="130"/>
                </a:lnTo>
                <a:lnTo>
                  <a:pt x="102" y="130"/>
                </a:lnTo>
                <a:lnTo>
                  <a:pt x="108" y="146"/>
                </a:lnTo>
                <a:lnTo>
                  <a:pt x="108" y="146"/>
                </a:lnTo>
                <a:lnTo>
                  <a:pt x="108" y="146"/>
                </a:lnTo>
                <a:lnTo>
                  <a:pt x="108" y="156"/>
                </a:lnTo>
                <a:lnTo>
                  <a:pt x="108" y="156"/>
                </a:lnTo>
                <a:lnTo>
                  <a:pt x="106" y="164"/>
                </a:lnTo>
                <a:lnTo>
                  <a:pt x="104" y="170"/>
                </a:lnTo>
                <a:lnTo>
                  <a:pt x="104" y="170"/>
                </a:lnTo>
                <a:lnTo>
                  <a:pt x="94" y="178"/>
                </a:lnTo>
                <a:lnTo>
                  <a:pt x="80" y="184"/>
                </a:lnTo>
                <a:lnTo>
                  <a:pt x="54" y="200"/>
                </a:lnTo>
                <a:lnTo>
                  <a:pt x="52" y="200"/>
                </a:lnTo>
                <a:lnTo>
                  <a:pt x="4" y="204"/>
                </a:lnTo>
                <a:lnTo>
                  <a:pt x="0" y="216"/>
                </a:lnTo>
                <a:lnTo>
                  <a:pt x="8" y="232"/>
                </a:lnTo>
                <a:lnTo>
                  <a:pt x="8" y="232"/>
                </a:lnTo>
                <a:lnTo>
                  <a:pt x="8" y="234"/>
                </a:lnTo>
                <a:lnTo>
                  <a:pt x="12" y="254"/>
                </a:lnTo>
                <a:lnTo>
                  <a:pt x="38" y="286"/>
                </a:lnTo>
                <a:lnTo>
                  <a:pt x="40" y="286"/>
                </a:lnTo>
                <a:lnTo>
                  <a:pt x="40" y="286"/>
                </a:lnTo>
                <a:lnTo>
                  <a:pt x="40" y="286"/>
                </a:lnTo>
                <a:lnTo>
                  <a:pt x="50" y="306"/>
                </a:lnTo>
                <a:lnTo>
                  <a:pt x="52" y="302"/>
                </a:lnTo>
                <a:lnTo>
                  <a:pt x="52" y="302"/>
                </a:lnTo>
                <a:lnTo>
                  <a:pt x="60" y="278"/>
                </a:lnTo>
                <a:lnTo>
                  <a:pt x="60" y="278"/>
                </a:lnTo>
                <a:lnTo>
                  <a:pt x="60" y="276"/>
                </a:lnTo>
                <a:lnTo>
                  <a:pt x="60" y="276"/>
                </a:lnTo>
                <a:lnTo>
                  <a:pt x="76" y="256"/>
                </a:lnTo>
                <a:lnTo>
                  <a:pt x="78" y="254"/>
                </a:lnTo>
                <a:lnTo>
                  <a:pt x="98" y="246"/>
                </a:lnTo>
                <a:lnTo>
                  <a:pt x="100" y="246"/>
                </a:lnTo>
                <a:lnTo>
                  <a:pt x="112" y="254"/>
                </a:lnTo>
                <a:lnTo>
                  <a:pt x="128" y="252"/>
                </a:lnTo>
                <a:lnTo>
                  <a:pt x="124" y="224"/>
                </a:lnTo>
                <a:lnTo>
                  <a:pt x="126" y="222"/>
                </a:lnTo>
                <a:lnTo>
                  <a:pt x="142" y="222"/>
                </a:lnTo>
                <a:lnTo>
                  <a:pt x="158" y="222"/>
                </a:lnTo>
                <a:lnTo>
                  <a:pt x="160" y="222"/>
                </a:lnTo>
                <a:lnTo>
                  <a:pt x="160" y="222"/>
                </a:lnTo>
                <a:lnTo>
                  <a:pt x="192" y="238"/>
                </a:lnTo>
                <a:lnTo>
                  <a:pt x="218" y="242"/>
                </a:lnTo>
                <a:lnTo>
                  <a:pt x="220" y="242"/>
                </a:lnTo>
                <a:lnTo>
                  <a:pt x="220" y="242"/>
                </a:lnTo>
                <a:lnTo>
                  <a:pt x="220" y="242"/>
                </a:lnTo>
                <a:lnTo>
                  <a:pt x="228" y="250"/>
                </a:lnTo>
                <a:lnTo>
                  <a:pt x="242" y="254"/>
                </a:lnTo>
                <a:lnTo>
                  <a:pt x="242" y="254"/>
                </a:lnTo>
                <a:lnTo>
                  <a:pt x="242" y="254"/>
                </a:lnTo>
                <a:lnTo>
                  <a:pt x="242" y="254"/>
                </a:lnTo>
                <a:lnTo>
                  <a:pt x="242" y="254"/>
                </a:lnTo>
                <a:lnTo>
                  <a:pt x="250" y="262"/>
                </a:lnTo>
                <a:lnTo>
                  <a:pt x="254" y="264"/>
                </a:lnTo>
                <a:lnTo>
                  <a:pt x="264" y="256"/>
                </a:lnTo>
                <a:lnTo>
                  <a:pt x="264" y="254"/>
                </a:lnTo>
                <a:lnTo>
                  <a:pt x="276" y="244"/>
                </a:lnTo>
                <a:lnTo>
                  <a:pt x="284" y="230"/>
                </a:lnTo>
                <a:lnTo>
                  <a:pt x="296" y="238"/>
                </a:lnTo>
                <a:lnTo>
                  <a:pt x="296" y="238"/>
                </a:lnTo>
                <a:lnTo>
                  <a:pt x="296" y="240"/>
                </a:lnTo>
                <a:lnTo>
                  <a:pt x="300" y="250"/>
                </a:lnTo>
                <a:lnTo>
                  <a:pt x="300" y="252"/>
                </a:lnTo>
                <a:lnTo>
                  <a:pt x="298" y="258"/>
                </a:lnTo>
                <a:lnTo>
                  <a:pt x="300" y="260"/>
                </a:lnTo>
                <a:lnTo>
                  <a:pt x="308" y="256"/>
                </a:lnTo>
                <a:lnTo>
                  <a:pt x="318" y="246"/>
                </a:lnTo>
                <a:lnTo>
                  <a:pt x="328" y="246"/>
                </a:lnTo>
                <a:lnTo>
                  <a:pt x="328" y="246"/>
                </a:lnTo>
                <a:lnTo>
                  <a:pt x="330" y="246"/>
                </a:lnTo>
                <a:lnTo>
                  <a:pt x="336" y="250"/>
                </a:lnTo>
                <a:lnTo>
                  <a:pt x="336" y="250"/>
                </a:lnTo>
                <a:lnTo>
                  <a:pt x="342" y="258"/>
                </a:lnTo>
                <a:lnTo>
                  <a:pt x="342" y="260"/>
                </a:lnTo>
                <a:lnTo>
                  <a:pt x="342" y="264"/>
                </a:lnTo>
                <a:lnTo>
                  <a:pt x="340" y="282"/>
                </a:lnTo>
                <a:lnTo>
                  <a:pt x="346" y="290"/>
                </a:lnTo>
                <a:lnTo>
                  <a:pt x="348" y="290"/>
                </a:lnTo>
                <a:lnTo>
                  <a:pt x="348" y="290"/>
                </a:lnTo>
                <a:lnTo>
                  <a:pt x="360" y="278"/>
                </a:lnTo>
                <a:lnTo>
                  <a:pt x="372" y="268"/>
                </a:lnTo>
                <a:lnTo>
                  <a:pt x="380" y="262"/>
                </a:lnTo>
                <a:lnTo>
                  <a:pt x="388" y="260"/>
                </a:lnTo>
                <a:lnTo>
                  <a:pt x="408" y="260"/>
                </a:lnTo>
                <a:lnTo>
                  <a:pt x="414" y="250"/>
                </a:lnTo>
                <a:lnTo>
                  <a:pt x="430" y="242"/>
                </a:lnTo>
                <a:lnTo>
                  <a:pt x="432" y="242"/>
                </a:lnTo>
                <a:lnTo>
                  <a:pt x="452" y="240"/>
                </a:lnTo>
                <a:lnTo>
                  <a:pt x="474" y="228"/>
                </a:lnTo>
                <a:lnTo>
                  <a:pt x="474" y="228"/>
                </a:lnTo>
                <a:lnTo>
                  <a:pt x="488" y="228"/>
                </a:lnTo>
                <a:lnTo>
                  <a:pt x="484" y="222"/>
                </a:lnTo>
                <a:lnTo>
                  <a:pt x="486" y="220"/>
                </a:lnTo>
                <a:lnTo>
                  <a:pt x="488" y="216"/>
                </a:lnTo>
                <a:lnTo>
                  <a:pt x="460" y="154"/>
                </a:lnTo>
                <a:lnTo>
                  <a:pt x="460" y="152"/>
                </a:lnTo>
                <a:lnTo>
                  <a:pt x="458" y="150"/>
                </a:lnTo>
                <a:lnTo>
                  <a:pt x="472" y="134"/>
                </a:lnTo>
                <a:lnTo>
                  <a:pt x="468" y="130"/>
                </a:lnTo>
                <a:lnTo>
                  <a:pt x="446" y="126"/>
                </a:lnTo>
                <a:lnTo>
                  <a:pt x="444" y="126"/>
                </a:lnTo>
                <a:lnTo>
                  <a:pt x="444" y="126"/>
                </a:lnTo>
                <a:lnTo>
                  <a:pt x="444" y="124"/>
                </a:lnTo>
                <a:lnTo>
                  <a:pt x="430" y="110"/>
                </a:lnTo>
                <a:lnTo>
                  <a:pt x="430" y="106"/>
                </a:lnTo>
                <a:lnTo>
                  <a:pt x="430" y="106"/>
                </a:lnTo>
                <a:lnTo>
                  <a:pt x="428" y="108"/>
                </a:lnTo>
                <a:lnTo>
                  <a:pt x="416" y="100"/>
                </a:lnTo>
                <a:lnTo>
                  <a:pt x="416" y="100"/>
                </a:lnTo>
                <a:lnTo>
                  <a:pt x="408" y="108"/>
                </a:lnTo>
                <a:lnTo>
                  <a:pt x="400" y="114"/>
                </a:lnTo>
                <a:lnTo>
                  <a:pt x="400" y="114"/>
                </a:lnTo>
                <a:lnTo>
                  <a:pt x="394" y="114"/>
                </a:lnTo>
                <a:lnTo>
                  <a:pt x="388" y="110"/>
                </a:lnTo>
                <a:lnTo>
                  <a:pt x="382" y="104"/>
                </a:lnTo>
                <a:lnTo>
                  <a:pt x="372" y="94"/>
                </a:lnTo>
                <a:lnTo>
                  <a:pt x="366" y="86"/>
                </a:lnTo>
                <a:lnTo>
                  <a:pt x="366" y="86"/>
                </a:lnTo>
                <a:lnTo>
                  <a:pt x="362" y="86"/>
                </a:lnTo>
                <a:lnTo>
                  <a:pt x="352" y="90"/>
                </a:lnTo>
                <a:lnTo>
                  <a:pt x="352" y="90"/>
                </a:lnTo>
                <a:lnTo>
                  <a:pt x="334" y="94"/>
                </a:lnTo>
                <a:lnTo>
                  <a:pt x="328" y="94"/>
                </a:lnTo>
                <a:lnTo>
                  <a:pt x="324" y="94"/>
                </a:lnTo>
                <a:lnTo>
                  <a:pt x="324" y="94"/>
                </a:lnTo>
                <a:lnTo>
                  <a:pt x="322" y="90"/>
                </a:lnTo>
                <a:lnTo>
                  <a:pt x="320" y="84"/>
                </a:lnTo>
                <a:lnTo>
                  <a:pt x="320" y="70"/>
                </a:lnTo>
                <a:lnTo>
                  <a:pt x="320" y="70"/>
                </a:lnTo>
                <a:lnTo>
                  <a:pt x="322" y="60"/>
                </a:lnTo>
                <a:lnTo>
                  <a:pt x="320" y="54"/>
                </a:lnTo>
                <a:lnTo>
                  <a:pt x="216" y="50"/>
                </a:lnTo>
                <a:lnTo>
                  <a:pt x="216" y="50"/>
                </a:lnTo>
                <a:lnTo>
                  <a:pt x="202" y="44"/>
                </a:lnTo>
                <a:lnTo>
                  <a:pt x="194" y="38"/>
                </a:lnTo>
                <a:lnTo>
                  <a:pt x="178" y="34"/>
                </a:lnTo>
                <a:lnTo>
                  <a:pt x="178" y="34"/>
                </a:lnTo>
                <a:lnTo>
                  <a:pt x="172" y="30"/>
                </a:lnTo>
                <a:lnTo>
                  <a:pt x="164" y="24"/>
                </a:lnTo>
                <a:lnTo>
                  <a:pt x="144" y="0"/>
                </a:lnTo>
                <a:lnTo>
                  <a:pt x="132" y="10"/>
                </a:lnTo>
                <a:lnTo>
                  <a:pt x="116" y="4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62" y="2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MH_Other_17"/>
          <p:cNvSpPr/>
          <p:nvPr>
            <p:custDataLst>
              <p:tags r:id="rId17"/>
            </p:custDataLst>
          </p:nvPr>
        </p:nvSpPr>
        <p:spPr bwMode="auto">
          <a:xfrm>
            <a:off x="3247131" y="3830456"/>
            <a:ext cx="579891" cy="458581"/>
          </a:xfrm>
          <a:custGeom>
            <a:avLst/>
            <a:gdLst>
              <a:gd name="T0" fmla="*/ 488 w 508"/>
              <a:gd name="T1" fmla="*/ 130 h 402"/>
              <a:gd name="T2" fmla="*/ 508 w 508"/>
              <a:gd name="T3" fmla="*/ 126 h 402"/>
              <a:gd name="T4" fmla="*/ 496 w 508"/>
              <a:gd name="T5" fmla="*/ 110 h 402"/>
              <a:gd name="T6" fmla="*/ 446 w 508"/>
              <a:gd name="T7" fmla="*/ 44 h 402"/>
              <a:gd name="T8" fmla="*/ 402 w 508"/>
              <a:gd name="T9" fmla="*/ 44 h 402"/>
              <a:gd name="T10" fmla="*/ 400 w 508"/>
              <a:gd name="T11" fmla="*/ 58 h 402"/>
              <a:gd name="T12" fmla="*/ 372 w 508"/>
              <a:gd name="T13" fmla="*/ 50 h 402"/>
              <a:gd name="T14" fmla="*/ 332 w 508"/>
              <a:gd name="T15" fmla="*/ 64 h 402"/>
              <a:gd name="T16" fmla="*/ 310 w 508"/>
              <a:gd name="T17" fmla="*/ 70 h 402"/>
              <a:gd name="T18" fmla="*/ 298 w 508"/>
              <a:gd name="T19" fmla="*/ 76 h 402"/>
              <a:gd name="T20" fmla="*/ 286 w 508"/>
              <a:gd name="T21" fmla="*/ 58 h 402"/>
              <a:gd name="T22" fmla="*/ 314 w 508"/>
              <a:gd name="T23" fmla="*/ 22 h 402"/>
              <a:gd name="T24" fmla="*/ 312 w 508"/>
              <a:gd name="T25" fmla="*/ 12 h 402"/>
              <a:gd name="T26" fmla="*/ 288 w 508"/>
              <a:gd name="T27" fmla="*/ 26 h 402"/>
              <a:gd name="T28" fmla="*/ 278 w 508"/>
              <a:gd name="T29" fmla="*/ 20 h 402"/>
              <a:gd name="T30" fmla="*/ 252 w 508"/>
              <a:gd name="T31" fmla="*/ 18 h 402"/>
              <a:gd name="T32" fmla="*/ 236 w 508"/>
              <a:gd name="T33" fmla="*/ 8 h 402"/>
              <a:gd name="T34" fmla="*/ 208 w 508"/>
              <a:gd name="T35" fmla="*/ 2 h 402"/>
              <a:gd name="T36" fmla="*/ 204 w 508"/>
              <a:gd name="T37" fmla="*/ 24 h 402"/>
              <a:gd name="T38" fmla="*/ 210 w 508"/>
              <a:gd name="T39" fmla="*/ 48 h 402"/>
              <a:gd name="T40" fmla="*/ 200 w 508"/>
              <a:gd name="T41" fmla="*/ 54 h 402"/>
              <a:gd name="T42" fmla="*/ 182 w 508"/>
              <a:gd name="T43" fmla="*/ 46 h 402"/>
              <a:gd name="T44" fmla="*/ 156 w 508"/>
              <a:gd name="T45" fmla="*/ 32 h 402"/>
              <a:gd name="T46" fmla="*/ 144 w 508"/>
              <a:gd name="T47" fmla="*/ 80 h 402"/>
              <a:gd name="T48" fmla="*/ 136 w 508"/>
              <a:gd name="T49" fmla="*/ 120 h 402"/>
              <a:gd name="T50" fmla="*/ 104 w 508"/>
              <a:gd name="T51" fmla="*/ 204 h 402"/>
              <a:gd name="T52" fmla="*/ 64 w 508"/>
              <a:gd name="T53" fmla="*/ 248 h 402"/>
              <a:gd name="T54" fmla="*/ 42 w 508"/>
              <a:gd name="T55" fmla="*/ 264 h 402"/>
              <a:gd name="T56" fmla="*/ 10 w 508"/>
              <a:gd name="T57" fmla="*/ 292 h 402"/>
              <a:gd name="T58" fmla="*/ 6 w 508"/>
              <a:gd name="T59" fmla="*/ 368 h 402"/>
              <a:gd name="T60" fmla="*/ 16 w 508"/>
              <a:gd name="T61" fmla="*/ 402 h 402"/>
              <a:gd name="T62" fmla="*/ 44 w 508"/>
              <a:gd name="T63" fmla="*/ 398 h 402"/>
              <a:gd name="T64" fmla="*/ 34 w 508"/>
              <a:gd name="T65" fmla="*/ 372 h 402"/>
              <a:gd name="T66" fmla="*/ 24 w 508"/>
              <a:gd name="T67" fmla="*/ 346 h 402"/>
              <a:gd name="T68" fmla="*/ 64 w 508"/>
              <a:gd name="T69" fmla="*/ 324 h 402"/>
              <a:gd name="T70" fmla="*/ 140 w 508"/>
              <a:gd name="T71" fmla="*/ 288 h 402"/>
              <a:gd name="T72" fmla="*/ 152 w 508"/>
              <a:gd name="T73" fmla="*/ 294 h 402"/>
              <a:gd name="T74" fmla="*/ 192 w 508"/>
              <a:gd name="T75" fmla="*/ 274 h 402"/>
              <a:gd name="T76" fmla="*/ 214 w 508"/>
              <a:gd name="T77" fmla="*/ 266 h 402"/>
              <a:gd name="T78" fmla="*/ 250 w 508"/>
              <a:gd name="T79" fmla="*/ 252 h 402"/>
              <a:gd name="T80" fmla="*/ 260 w 508"/>
              <a:gd name="T81" fmla="*/ 188 h 402"/>
              <a:gd name="T82" fmla="*/ 286 w 508"/>
              <a:gd name="T83" fmla="*/ 230 h 402"/>
              <a:gd name="T84" fmla="*/ 314 w 508"/>
              <a:gd name="T85" fmla="*/ 208 h 402"/>
              <a:gd name="T86" fmla="*/ 332 w 508"/>
              <a:gd name="T87" fmla="*/ 198 h 402"/>
              <a:gd name="T88" fmla="*/ 350 w 508"/>
              <a:gd name="T89" fmla="*/ 190 h 402"/>
              <a:gd name="T90" fmla="*/ 376 w 508"/>
              <a:gd name="T91" fmla="*/ 194 h 402"/>
              <a:gd name="T92" fmla="*/ 392 w 508"/>
              <a:gd name="T93" fmla="*/ 186 h 402"/>
              <a:gd name="T94" fmla="*/ 406 w 508"/>
              <a:gd name="T95" fmla="*/ 182 h 402"/>
              <a:gd name="T96" fmla="*/ 414 w 508"/>
              <a:gd name="T97" fmla="*/ 188 h 402"/>
              <a:gd name="T98" fmla="*/ 432 w 508"/>
              <a:gd name="T99" fmla="*/ 180 h 402"/>
              <a:gd name="T100" fmla="*/ 464 w 508"/>
              <a:gd name="T101" fmla="*/ 14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52" y="16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2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4" y="248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8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6"/>
                </a:lnTo>
                <a:lnTo>
                  <a:pt x="414" y="188"/>
                </a:lnTo>
                <a:lnTo>
                  <a:pt x="414" y="188"/>
                </a:lnTo>
                <a:lnTo>
                  <a:pt x="418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lnTo>
                  <a:pt x="476" y="13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MH_Other_18"/>
          <p:cNvSpPr/>
          <p:nvPr>
            <p:custDataLst>
              <p:tags r:id="rId18"/>
            </p:custDataLst>
          </p:nvPr>
        </p:nvSpPr>
        <p:spPr bwMode="auto">
          <a:xfrm>
            <a:off x="3521746" y="3433198"/>
            <a:ext cx="346602" cy="471911"/>
          </a:xfrm>
          <a:custGeom>
            <a:avLst/>
            <a:gdLst>
              <a:gd name="T0" fmla="*/ 220 w 304"/>
              <a:gd name="T1" fmla="*/ 0 h 414"/>
              <a:gd name="T2" fmla="*/ 206 w 304"/>
              <a:gd name="T3" fmla="*/ 16 h 414"/>
              <a:gd name="T4" fmla="*/ 184 w 304"/>
              <a:gd name="T5" fmla="*/ 32 h 414"/>
              <a:gd name="T6" fmla="*/ 176 w 304"/>
              <a:gd name="T7" fmla="*/ 32 h 414"/>
              <a:gd name="T8" fmla="*/ 174 w 304"/>
              <a:gd name="T9" fmla="*/ 22 h 414"/>
              <a:gd name="T10" fmla="*/ 152 w 304"/>
              <a:gd name="T11" fmla="*/ 24 h 414"/>
              <a:gd name="T12" fmla="*/ 108 w 304"/>
              <a:gd name="T13" fmla="*/ 34 h 414"/>
              <a:gd name="T14" fmla="*/ 72 w 304"/>
              <a:gd name="T15" fmla="*/ 42 h 414"/>
              <a:gd name="T16" fmla="*/ 40 w 304"/>
              <a:gd name="T17" fmla="*/ 56 h 414"/>
              <a:gd name="T18" fmla="*/ 28 w 304"/>
              <a:gd name="T19" fmla="*/ 62 h 414"/>
              <a:gd name="T20" fmla="*/ 16 w 304"/>
              <a:gd name="T21" fmla="*/ 84 h 414"/>
              <a:gd name="T22" fmla="*/ 22 w 304"/>
              <a:gd name="T23" fmla="*/ 92 h 414"/>
              <a:gd name="T24" fmla="*/ 34 w 304"/>
              <a:gd name="T25" fmla="*/ 140 h 414"/>
              <a:gd name="T26" fmla="*/ 32 w 304"/>
              <a:gd name="T27" fmla="*/ 144 h 414"/>
              <a:gd name="T28" fmla="*/ 0 w 304"/>
              <a:gd name="T29" fmla="*/ 200 h 414"/>
              <a:gd name="T30" fmla="*/ 12 w 304"/>
              <a:gd name="T31" fmla="*/ 196 h 414"/>
              <a:gd name="T32" fmla="*/ 18 w 304"/>
              <a:gd name="T33" fmla="*/ 202 h 414"/>
              <a:gd name="T34" fmla="*/ 16 w 304"/>
              <a:gd name="T35" fmla="*/ 226 h 414"/>
              <a:gd name="T36" fmla="*/ 24 w 304"/>
              <a:gd name="T37" fmla="*/ 262 h 414"/>
              <a:gd name="T38" fmla="*/ 40 w 304"/>
              <a:gd name="T39" fmla="*/ 280 h 414"/>
              <a:gd name="T40" fmla="*/ 42 w 304"/>
              <a:gd name="T41" fmla="*/ 304 h 414"/>
              <a:gd name="T42" fmla="*/ 44 w 304"/>
              <a:gd name="T43" fmla="*/ 320 h 414"/>
              <a:gd name="T44" fmla="*/ 44 w 304"/>
              <a:gd name="T45" fmla="*/ 362 h 414"/>
              <a:gd name="T46" fmla="*/ 52 w 304"/>
              <a:gd name="T47" fmla="*/ 362 h 414"/>
              <a:gd name="T48" fmla="*/ 72 w 304"/>
              <a:gd name="T49" fmla="*/ 352 h 414"/>
              <a:gd name="T50" fmla="*/ 84 w 304"/>
              <a:gd name="T51" fmla="*/ 356 h 414"/>
              <a:gd name="T52" fmla="*/ 86 w 304"/>
              <a:gd name="T53" fmla="*/ 366 h 414"/>
              <a:gd name="T54" fmla="*/ 56 w 304"/>
              <a:gd name="T55" fmla="*/ 406 h 414"/>
              <a:gd name="T56" fmla="*/ 72 w 304"/>
              <a:gd name="T57" fmla="*/ 408 h 414"/>
              <a:gd name="T58" fmla="*/ 80 w 304"/>
              <a:gd name="T59" fmla="*/ 406 h 414"/>
              <a:gd name="T60" fmla="*/ 120 w 304"/>
              <a:gd name="T61" fmla="*/ 390 h 414"/>
              <a:gd name="T62" fmla="*/ 142 w 304"/>
              <a:gd name="T63" fmla="*/ 394 h 414"/>
              <a:gd name="T64" fmla="*/ 154 w 304"/>
              <a:gd name="T65" fmla="*/ 390 h 414"/>
              <a:gd name="T66" fmla="*/ 152 w 304"/>
              <a:gd name="T67" fmla="*/ 384 h 414"/>
              <a:gd name="T68" fmla="*/ 150 w 304"/>
              <a:gd name="T69" fmla="*/ 366 h 414"/>
              <a:gd name="T70" fmla="*/ 150 w 304"/>
              <a:gd name="T71" fmla="*/ 358 h 414"/>
              <a:gd name="T72" fmla="*/ 162 w 304"/>
              <a:gd name="T73" fmla="*/ 336 h 414"/>
              <a:gd name="T74" fmla="*/ 162 w 304"/>
              <a:gd name="T75" fmla="*/ 334 h 414"/>
              <a:gd name="T76" fmla="*/ 164 w 304"/>
              <a:gd name="T77" fmla="*/ 324 h 414"/>
              <a:gd name="T78" fmla="*/ 164 w 304"/>
              <a:gd name="T79" fmla="*/ 316 h 414"/>
              <a:gd name="T80" fmla="*/ 178 w 304"/>
              <a:gd name="T81" fmla="*/ 298 h 414"/>
              <a:gd name="T82" fmla="*/ 186 w 304"/>
              <a:gd name="T83" fmla="*/ 278 h 414"/>
              <a:gd name="T84" fmla="*/ 190 w 304"/>
              <a:gd name="T85" fmla="*/ 270 h 414"/>
              <a:gd name="T86" fmla="*/ 206 w 304"/>
              <a:gd name="T87" fmla="*/ 256 h 414"/>
              <a:gd name="T88" fmla="*/ 194 w 304"/>
              <a:gd name="T89" fmla="*/ 242 h 414"/>
              <a:gd name="T90" fmla="*/ 194 w 304"/>
              <a:gd name="T91" fmla="*/ 228 h 414"/>
              <a:gd name="T92" fmla="*/ 224 w 304"/>
              <a:gd name="T93" fmla="*/ 200 h 414"/>
              <a:gd name="T94" fmla="*/ 222 w 304"/>
              <a:gd name="T95" fmla="*/ 192 h 414"/>
              <a:gd name="T96" fmla="*/ 220 w 304"/>
              <a:gd name="T97" fmla="*/ 170 h 414"/>
              <a:gd name="T98" fmla="*/ 230 w 304"/>
              <a:gd name="T99" fmla="*/ 146 h 414"/>
              <a:gd name="T100" fmla="*/ 250 w 304"/>
              <a:gd name="T101" fmla="*/ 136 h 414"/>
              <a:gd name="T102" fmla="*/ 272 w 304"/>
              <a:gd name="T103" fmla="*/ 140 h 414"/>
              <a:gd name="T104" fmla="*/ 284 w 304"/>
              <a:gd name="T105" fmla="*/ 128 h 414"/>
              <a:gd name="T106" fmla="*/ 296 w 304"/>
              <a:gd name="T107" fmla="*/ 108 h 414"/>
              <a:gd name="T108" fmla="*/ 300 w 304"/>
              <a:gd name="T109" fmla="*/ 102 h 414"/>
              <a:gd name="T110" fmla="*/ 296 w 304"/>
              <a:gd name="T111" fmla="*/ 84 h 414"/>
              <a:gd name="T112" fmla="*/ 276 w 304"/>
              <a:gd name="T113" fmla="*/ 52 h 414"/>
              <a:gd name="T114" fmla="*/ 274 w 304"/>
              <a:gd name="T115" fmla="*/ 40 h 414"/>
              <a:gd name="T116" fmla="*/ 264 w 304"/>
              <a:gd name="T117" fmla="*/ 2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4" h="414">
                <a:moveTo>
                  <a:pt x="240" y="16"/>
                </a:moveTo>
                <a:lnTo>
                  <a:pt x="238" y="16"/>
                </a:lnTo>
                <a:lnTo>
                  <a:pt x="220" y="0"/>
                </a:lnTo>
                <a:lnTo>
                  <a:pt x="212" y="6"/>
                </a:lnTo>
                <a:lnTo>
                  <a:pt x="212" y="6"/>
                </a:lnTo>
                <a:lnTo>
                  <a:pt x="206" y="16"/>
                </a:lnTo>
                <a:lnTo>
                  <a:pt x="200" y="24"/>
                </a:lnTo>
                <a:lnTo>
                  <a:pt x="192" y="28"/>
                </a:lnTo>
                <a:lnTo>
                  <a:pt x="184" y="32"/>
                </a:lnTo>
                <a:lnTo>
                  <a:pt x="184" y="32"/>
                </a:lnTo>
                <a:lnTo>
                  <a:pt x="180" y="34"/>
                </a:lnTo>
                <a:lnTo>
                  <a:pt x="176" y="32"/>
                </a:lnTo>
                <a:lnTo>
                  <a:pt x="176" y="32"/>
                </a:lnTo>
                <a:lnTo>
                  <a:pt x="174" y="28"/>
                </a:lnTo>
                <a:lnTo>
                  <a:pt x="174" y="22"/>
                </a:lnTo>
                <a:lnTo>
                  <a:pt x="180" y="4"/>
                </a:lnTo>
                <a:lnTo>
                  <a:pt x="152" y="22"/>
                </a:lnTo>
                <a:lnTo>
                  <a:pt x="152" y="24"/>
                </a:lnTo>
                <a:lnTo>
                  <a:pt x="152" y="24"/>
                </a:lnTo>
                <a:lnTo>
                  <a:pt x="128" y="24"/>
                </a:lnTo>
                <a:lnTo>
                  <a:pt x="108" y="34"/>
                </a:lnTo>
                <a:lnTo>
                  <a:pt x="108" y="36"/>
                </a:lnTo>
                <a:lnTo>
                  <a:pt x="84" y="36"/>
                </a:lnTo>
                <a:lnTo>
                  <a:pt x="72" y="42"/>
                </a:lnTo>
                <a:lnTo>
                  <a:pt x="68" y="54"/>
                </a:lnTo>
                <a:lnTo>
                  <a:pt x="66" y="56"/>
                </a:lnTo>
                <a:lnTo>
                  <a:pt x="40" y="56"/>
                </a:lnTo>
                <a:lnTo>
                  <a:pt x="40" y="56"/>
                </a:lnTo>
                <a:lnTo>
                  <a:pt x="34" y="56"/>
                </a:lnTo>
                <a:lnTo>
                  <a:pt x="28" y="62"/>
                </a:lnTo>
                <a:lnTo>
                  <a:pt x="8" y="80"/>
                </a:lnTo>
                <a:lnTo>
                  <a:pt x="8" y="80"/>
                </a:lnTo>
                <a:lnTo>
                  <a:pt x="16" y="84"/>
                </a:lnTo>
                <a:lnTo>
                  <a:pt x="20" y="88"/>
                </a:lnTo>
                <a:lnTo>
                  <a:pt x="22" y="94"/>
                </a:lnTo>
                <a:lnTo>
                  <a:pt x="22" y="92"/>
                </a:lnTo>
                <a:lnTo>
                  <a:pt x="34" y="138"/>
                </a:lnTo>
                <a:lnTo>
                  <a:pt x="34" y="138"/>
                </a:lnTo>
                <a:lnTo>
                  <a:pt x="34" y="140"/>
                </a:lnTo>
                <a:lnTo>
                  <a:pt x="34" y="144"/>
                </a:lnTo>
                <a:lnTo>
                  <a:pt x="34" y="144"/>
                </a:lnTo>
                <a:lnTo>
                  <a:pt x="32" y="144"/>
                </a:lnTo>
                <a:lnTo>
                  <a:pt x="32" y="144"/>
                </a:lnTo>
                <a:lnTo>
                  <a:pt x="0" y="188"/>
                </a:lnTo>
                <a:lnTo>
                  <a:pt x="0" y="200"/>
                </a:lnTo>
                <a:lnTo>
                  <a:pt x="0" y="200"/>
                </a:lnTo>
                <a:lnTo>
                  <a:pt x="8" y="196"/>
                </a:lnTo>
                <a:lnTo>
                  <a:pt x="12" y="196"/>
                </a:lnTo>
                <a:lnTo>
                  <a:pt x="12" y="196"/>
                </a:lnTo>
                <a:lnTo>
                  <a:pt x="16" y="198"/>
                </a:lnTo>
                <a:lnTo>
                  <a:pt x="18" y="202"/>
                </a:lnTo>
                <a:lnTo>
                  <a:pt x="16" y="214"/>
                </a:lnTo>
                <a:lnTo>
                  <a:pt x="16" y="214"/>
                </a:lnTo>
                <a:lnTo>
                  <a:pt x="16" y="226"/>
                </a:lnTo>
                <a:lnTo>
                  <a:pt x="18" y="238"/>
                </a:lnTo>
                <a:lnTo>
                  <a:pt x="20" y="250"/>
                </a:lnTo>
                <a:lnTo>
                  <a:pt x="24" y="262"/>
                </a:lnTo>
                <a:lnTo>
                  <a:pt x="36" y="274"/>
                </a:lnTo>
                <a:lnTo>
                  <a:pt x="36" y="274"/>
                </a:lnTo>
                <a:lnTo>
                  <a:pt x="40" y="280"/>
                </a:lnTo>
                <a:lnTo>
                  <a:pt x="40" y="286"/>
                </a:lnTo>
                <a:lnTo>
                  <a:pt x="36" y="294"/>
                </a:lnTo>
                <a:lnTo>
                  <a:pt x="42" y="304"/>
                </a:lnTo>
                <a:lnTo>
                  <a:pt x="42" y="304"/>
                </a:lnTo>
                <a:lnTo>
                  <a:pt x="44" y="310"/>
                </a:lnTo>
                <a:lnTo>
                  <a:pt x="44" y="320"/>
                </a:lnTo>
                <a:lnTo>
                  <a:pt x="40" y="330"/>
                </a:lnTo>
                <a:lnTo>
                  <a:pt x="34" y="344"/>
                </a:lnTo>
                <a:lnTo>
                  <a:pt x="44" y="362"/>
                </a:lnTo>
                <a:lnTo>
                  <a:pt x="46" y="366"/>
                </a:lnTo>
                <a:lnTo>
                  <a:pt x="52" y="362"/>
                </a:lnTo>
                <a:lnTo>
                  <a:pt x="52" y="362"/>
                </a:lnTo>
                <a:lnTo>
                  <a:pt x="60" y="356"/>
                </a:lnTo>
                <a:lnTo>
                  <a:pt x="66" y="352"/>
                </a:lnTo>
                <a:lnTo>
                  <a:pt x="72" y="352"/>
                </a:lnTo>
                <a:lnTo>
                  <a:pt x="78" y="352"/>
                </a:lnTo>
                <a:lnTo>
                  <a:pt x="78" y="352"/>
                </a:lnTo>
                <a:lnTo>
                  <a:pt x="84" y="356"/>
                </a:lnTo>
                <a:lnTo>
                  <a:pt x="86" y="362"/>
                </a:lnTo>
                <a:lnTo>
                  <a:pt x="86" y="362"/>
                </a:lnTo>
                <a:lnTo>
                  <a:pt x="86" y="366"/>
                </a:lnTo>
                <a:lnTo>
                  <a:pt x="82" y="374"/>
                </a:lnTo>
                <a:lnTo>
                  <a:pt x="66" y="392"/>
                </a:lnTo>
                <a:lnTo>
                  <a:pt x="56" y="406"/>
                </a:lnTo>
                <a:lnTo>
                  <a:pt x="60" y="414"/>
                </a:lnTo>
                <a:lnTo>
                  <a:pt x="60" y="414"/>
                </a:lnTo>
                <a:lnTo>
                  <a:pt x="72" y="408"/>
                </a:lnTo>
                <a:lnTo>
                  <a:pt x="76" y="406"/>
                </a:lnTo>
                <a:lnTo>
                  <a:pt x="80" y="406"/>
                </a:lnTo>
                <a:lnTo>
                  <a:pt x="80" y="406"/>
                </a:lnTo>
                <a:lnTo>
                  <a:pt x="94" y="402"/>
                </a:lnTo>
                <a:lnTo>
                  <a:pt x="120" y="390"/>
                </a:lnTo>
                <a:lnTo>
                  <a:pt x="120" y="390"/>
                </a:lnTo>
                <a:lnTo>
                  <a:pt x="126" y="388"/>
                </a:lnTo>
                <a:lnTo>
                  <a:pt x="134" y="390"/>
                </a:lnTo>
                <a:lnTo>
                  <a:pt x="142" y="394"/>
                </a:lnTo>
                <a:lnTo>
                  <a:pt x="150" y="402"/>
                </a:lnTo>
                <a:lnTo>
                  <a:pt x="154" y="400"/>
                </a:lnTo>
                <a:lnTo>
                  <a:pt x="154" y="390"/>
                </a:lnTo>
                <a:lnTo>
                  <a:pt x="152" y="388"/>
                </a:lnTo>
                <a:lnTo>
                  <a:pt x="152" y="388"/>
                </a:lnTo>
                <a:lnTo>
                  <a:pt x="152" y="384"/>
                </a:lnTo>
                <a:lnTo>
                  <a:pt x="154" y="380"/>
                </a:lnTo>
                <a:lnTo>
                  <a:pt x="150" y="366"/>
                </a:lnTo>
                <a:lnTo>
                  <a:pt x="150" y="366"/>
                </a:lnTo>
                <a:lnTo>
                  <a:pt x="150" y="362"/>
                </a:lnTo>
                <a:lnTo>
                  <a:pt x="150" y="358"/>
                </a:lnTo>
                <a:lnTo>
                  <a:pt x="150" y="358"/>
                </a:lnTo>
                <a:lnTo>
                  <a:pt x="158" y="352"/>
                </a:lnTo>
                <a:lnTo>
                  <a:pt x="166" y="346"/>
                </a:lnTo>
                <a:lnTo>
                  <a:pt x="162" y="336"/>
                </a:lnTo>
                <a:lnTo>
                  <a:pt x="162" y="336"/>
                </a:lnTo>
                <a:lnTo>
                  <a:pt x="162" y="336"/>
                </a:lnTo>
                <a:lnTo>
                  <a:pt x="162" y="334"/>
                </a:lnTo>
                <a:lnTo>
                  <a:pt x="162" y="334"/>
                </a:lnTo>
                <a:lnTo>
                  <a:pt x="166" y="328"/>
                </a:lnTo>
                <a:lnTo>
                  <a:pt x="164" y="324"/>
                </a:lnTo>
                <a:lnTo>
                  <a:pt x="164" y="324"/>
                </a:lnTo>
                <a:lnTo>
                  <a:pt x="164" y="320"/>
                </a:lnTo>
                <a:lnTo>
                  <a:pt x="164" y="316"/>
                </a:lnTo>
                <a:lnTo>
                  <a:pt x="170" y="308"/>
                </a:lnTo>
                <a:lnTo>
                  <a:pt x="180" y="300"/>
                </a:lnTo>
                <a:lnTo>
                  <a:pt x="178" y="298"/>
                </a:lnTo>
                <a:lnTo>
                  <a:pt x="176" y="296"/>
                </a:lnTo>
                <a:lnTo>
                  <a:pt x="186" y="292"/>
                </a:lnTo>
                <a:lnTo>
                  <a:pt x="186" y="278"/>
                </a:lnTo>
                <a:lnTo>
                  <a:pt x="186" y="278"/>
                </a:lnTo>
                <a:lnTo>
                  <a:pt x="186" y="274"/>
                </a:lnTo>
                <a:lnTo>
                  <a:pt x="190" y="270"/>
                </a:lnTo>
                <a:lnTo>
                  <a:pt x="194" y="266"/>
                </a:lnTo>
                <a:lnTo>
                  <a:pt x="200" y="260"/>
                </a:lnTo>
                <a:lnTo>
                  <a:pt x="206" y="256"/>
                </a:lnTo>
                <a:lnTo>
                  <a:pt x="206" y="256"/>
                </a:lnTo>
                <a:lnTo>
                  <a:pt x="194" y="242"/>
                </a:lnTo>
                <a:lnTo>
                  <a:pt x="194" y="242"/>
                </a:lnTo>
                <a:lnTo>
                  <a:pt x="192" y="238"/>
                </a:lnTo>
                <a:lnTo>
                  <a:pt x="192" y="232"/>
                </a:lnTo>
                <a:lnTo>
                  <a:pt x="194" y="228"/>
                </a:lnTo>
                <a:lnTo>
                  <a:pt x="198" y="222"/>
                </a:lnTo>
                <a:lnTo>
                  <a:pt x="198" y="220"/>
                </a:lnTo>
                <a:lnTo>
                  <a:pt x="224" y="200"/>
                </a:lnTo>
                <a:lnTo>
                  <a:pt x="224" y="194"/>
                </a:lnTo>
                <a:lnTo>
                  <a:pt x="224" y="194"/>
                </a:lnTo>
                <a:lnTo>
                  <a:pt x="222" y="192"/>
                </a:lnTo>
                <a:lnTo>
                  <a:pt x="220" y="186"/>
                </a:lnTo>
                <a:lnTo>
                  <a:pt x="220" y="178"/>
                </a:lnTo>
                <a:lnTo>
                  <a:pt x="220" y="170"/>
                </a:lnTo>
                <a:lnTo>
                  <a:pt x="220" y="170"/>
                </a:lnTo>
                <a:lnTo>
                  <a:pt x="224" y="156"/>
                </a:lnTo>
                <a:lnTo>
                  <a:pt x="230" y="146"/>
                </a:lnTo>
                <a:lnTo>
                  <a:pt x="238" y="138"/>
                </a:lnTo>
                <a:lnTo>
                  <a:pt x="250" y="136"/>
                </a:lnTo>
                <a:lnTo>
                  <a:pt x="250" y="136"/>
                </a:lnTo>
                <a:lnTo>
                  <a:pt x="252" y="136"/>
                </a:lnTo>
                <a:lnTo>
                  <a:pt x="262" y="140"/>
                </a:lnTo>
                <a:lnTo>
                  <a:pt x="272" y="140"/>
                </a:lnTo>
                <a:lnTo>
                  <a:pt x="284" y="128"/>
                </a:lnTo>
                <a:lnTo>
                  <a:pt x="284" y="128"/>
                </a:lnTo>
                <a:lnTo>
                  <a:pt x="284" y="128"/>
                </a:lnTo>
                <a:lnTo>
                  <a:pt x="284" y="128"/>
                </a:lnTo>
                <a:lnTo>
                  <a:pt x="296" y="120"/>
                </a:lnTo>
                <a:lnTo>
                  <a:pt x="296" y="108"/>
                </a:lnTo>
                <a:lnTo>
                  <a:pt x="296" y="106"/>
                </a:lnTo>
                <a:lnTo>
                  <a:pt x="296" y="104"/>
                </a:lnTo>
                <a:lnTo>
                  <a:pt x="300" y="102"/>
                </a:lnTo>
                <a:lnTo>
                  <a:pt x="304" y="98"/>
                </a:lnTo>
                <a:lnTo>
                  <a:pt x="304" y="96"/>
                </a:lnTo>
                <a:lnTo>
                  <a:pt x="296" y="84"/>
                </a:lnTo>
                <a:lnTo>
                  <a:pt x="296" y="84"/>
                </a:lnTo>
                <a:lnTo>
                  <a:pt x="286" y="68"/>
                </a:lnTo>
                <a:lnTo>
                  <a:pt x="276" y="52"/>
                </a:lnTo>
                <a:lnTo>
                  <a:pt x="276" y="52"/>
                </a:lnTo>
                <a:lnTo>
                  <a:pt x="274" y="46"/>
                </a:lnTo>
                <a:lnTo>
                  <a:pt x="274" y="40"/>
                </a:lnTo>
                <a:lnTo>
                  <a:pt x="276" y="34"/>
                </a:lnTo>
                <a:lnTo>
                  <a:pt x="280" y="28"/>
                </a:lnTo>
                <a:lnTo>
                  <a:pt x="264" y="20"/>
                </a:lnTo>
                <a:lnTo>
                  <a:pt x="240" y="16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" name="MH_Other_19"/>
          <p:cNvSpPr/>
          <p:nvPr>
            <p:custDataLst>
              <p:tags r:id="rId19"/>
            </p:custDataLst>
          </p:nvPr>
        </p:nvSpPr>
        <p:spPr bwMode="auto">
          <a:xfrm>
            <a:off x="3701711" y="3558507"/>
            <a:ext cx="321273" cy="393260"/>
          </a:xfrm>
          <a:custGeom>
            <a:avLst/>
            <a:gdLst>
              <a:gd name="T0" fmla="*/ 132 w 282"/>
              <a:gd name="T1" fmla="*/ 24 h 344"/>
              <a:gd name="T2" fmla="*/ 118 w 282"/>
              <a:gd name="T3" fmla="*/ 40 h 344"/>
              <a:gd name="T4" fmla="*/ 92 w 282"/>
              <a:gd name="T5" fmla="*/ 34 h 344"/>
              <a:gd name="T6" fmla="*/ 78 w 282"/>
              <a:gd name="T7" fmla="*/ 42 h 344"/>
              <a:gd name="T8" fmla="*/ 70 w 282"/>
              <a:gd name="T9" fmla="*/ 74 h 344"/>
              <a:gd name="T10" fmla="*/ 74 w 282"/>
              <a:gd name="T11" fmla="*/ 92 h 344"/>
              <a:gd name="T12" fmla="*/ 46 w 282"/>
              <a:gd name="T13" fmla="*/ 116 h 344"/>
              <a:gd name="T14" fmla="*/ 48 w 282"/>
              <a:gd name="T15" fmla="*/ 134 h 344"/>
              <a:gd name="T16" fmla="*/ 56 w 282"/>
              <a:gd name="T17" fmla="*/ 142 h 344"/>
              <a:gd name="T18" fmla="*/ 56 w 282"/>
              <a:gd name="T19" fmla="*/ 148 h 344"/>
              <a:gd name="T20" fmla="*/ 36 w 282"/>
              <a:gd name="T21" fmla="*/ 166 h 344"/>
              <a:gd name="T22" fmla="*/ 36 w 282"/>
              <a:gd name="T23" fmla="*/ 186 h 344"/>
              <a:gd name="T24" fmla="*/ 30 w 282"/>
              <a:gd name="T25" fmla="*/ 190 h 344"/>
              <a:gd name="T26" fmla="*/ 14 w 282"/>
              <a:gd name="T27" fmla="*/ 208 h 344"/>
              <a:gd name="T28" fmla="*/ 16 w 282"/>
              <a:gd name="T29" fmla="*/ 216 h 344"/>
              <a:gd name="T30" fmla="*/ 16 w 282"/>
              <a:gd name="T31" fmla="*/ 236 h 344"/>
              <a:gd name="T32" fmla="*/ 6 w 282"/>
              <a:gd name="T33" fmla="*/ 250 h 344"/>
              <a:gd name="T34" fmla="*/ 0 w 282"/>
              <a:gd name="T35" fmla="*/ 254 h 344"/>
              <a:gd name="T36" fmla="*/ 6 w 282"/>
              <a:gd name="T37" fmla="*/ 272 h 344"/>
              <a:gd name="T38" fmla="*/ 52 w 282"/>
              <a:gd name="T39" fmla="*/ 272 h 344"/>
              <a:gd name="T40" fmla="*/ 70 w 282"/>
              <a:gd name="T41" fmla="*/ 292 h 344"/>
              <a:gd name="T42" fmla="*/ 102 w 282"/>
              <a:gd name="T43" fmla="*/ 342 h 344"/>
              <a:gd name="T44" fmla="*/ 132 w 282"/>
              <a:gd name="T45" fmla="*/ 340 h 344"/>
              <a:gd name="T46" fmla="*/ 152 w 282"/>
              <a:gd name="T47" fmla="*/ 290 h 344"/>
              <a:gd name="T48" fmla="*/ 172 w 282"/>
              <a:gd name="T49" fmla="*/ 292 h 344"/>
              <a:gd name="T50" fmla="*/ 170 w 282"/>
              <a:gd name="T51" fmla="*/ 276 h 344"/>
              <a:gd name="T52" fmla="*/ 194 w 282"/>
              <a:gd name="T53" fmla="*/ 276 h 344"/>
              <a:gd name="T54" fmla="*/ 208 w 282"/>
              <a:gd name="T55" fmla="*/ 256 h 344"/>
              <a:gd name="T56" fmla="*/ 222 w 282"/>
              <a:gd name="T57" fmla="*/ 226 h 344"/>
              <a:gd name="T58" fmla="*/ 218 w 282"/>
              <a:gd name="T59" fmla="*/ 208 h 344"/>
              <a:gd name="T60" fmla="*/ 236 w 282"/>
              <a:gd name="T61" fmla="*/ 194 h 344"/>
              <a:gd name="T62" fmla="*/ 238 w 282"/>
              <a:gd name="T63" fmla="*/ 182 h 344"/>
              <a:gd name="T64" fmla="*/ 244 w 282"/>
              <a:gd name="T65" fmla="*/ 172 h 344"/>
              <a:gd name="T66" fmla="*/ 238 w 282"/>
              <a:gd name="T67" fmla="*/ 154 h 344"/>
              <a:gd name="T68" fmla="*/ 262 w 282"/>
              <a:gd name="T69" fmla="*/ 134 h 344"/>
              <a:gd name="T70" fmla="*/ 234 w 282"/>
              <a:gd name="T71" fmla="*/ 112 h 344"/>
              <a:gd name="T72" fmla="*/ 242 w 282"/>
              <a:gd name="T73" fmla="*/ 108 h 344"/>
              <a:gd name="T74" fmla="*/ 266 w 282"/>
              <a:gd name="T75" fmla="*/ 96 h 344"/>
              <a:gd name="T76" fmla="*/ 282 w 282"/>
              <a:gd name="T77" fmla="*/ 74 h 344"/>
              <a:gd name="T78" fmla="*/ 270 w 282"/>
              <a:gd name="T79" fmla="*/ 66 h 344"/>
              <a:gd name="T80" fmla="*/ 270 w 282"/>
              <a:gd name="T81" fmla="*/ 58 h 344"/>
              <a:gd name="T82" fmla="*/ 266 w 282"/>
              <a:gd name="T83" fmla="*/ 58 h 344"/>
              <a:gd name="T84" fmla="*/ 256 w 282"/>
              <a:gd name="T85" fmla="*/ 64 h 344"/>
              <a:gd name="T86" fmla="*/ 234 w 282"/>
              <a:gd name="T87" fmla="*/ 54 h 344"/>
              <a:gd name="T88" fmla="*/ 226 w 282"/>
              <a:gd name="T89" fmla="*/ 42 h 344"/>
              <a:gd name="T90" fmla="*/ 222 w 282"/>
              <a:gd name="T91" fmla="*/ 50 h 344"/>
              <a:gd name="T92" fmla="*/ 208 w 282"/>
              <a:gd name="T93" fmla="*/ 60 h 344"/>
              <a:gd name="T94" fmla="*/ 186 w 282"/>
              <a:gd name="T95" fmla="*/ 60 h 344"/>
              <a:gd name="T96" fmla="*/ 178 w 282"/>
              <a:gd name="T97" fmla="*/ 54 h 344"/>
              <a:gd name="T98" fmla="*/ 170 w 282"/>
              <a:gd name="T99" fmla="*/ 30 h 344"/>
              <a:gd name="T100" fmla="*/ 160 w 282"/>
              <a:gd name="T101" fmla="*/ 2 h 344"/>
              <a:gd name="T102" fmla="*/ 146 w 282"/>
              <a:gd name="T103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2" h="344">
                <a:moveTo>
                  <a:pt x="146" y="14"/>
                </a:moveTo>
                <a:lnTo>
                  <a:pt x="146" y="14"/>
                </a:lnTo>
                <a:lnTo>
                  <a:pt x="132" y="24"/>
                </a:lnTo>
                <a:lnTo>
                  <a:pt x="120" y="38"/>
                </a:lnTo>
                <a:lnTo>
                  <a:pt x="118" y="38"/>
                </a:lnTo>
                <a:lnTo>
                  <a:pt x="118" y="40"/>
                </a:lnTo>
                <a:lnTo>
                  <a:pt x="102" y="40"/>
                </a:lnTo>
                <a:lnTo>
                  <a:pt x="102" y="40"/>
                </a:lnTo>
                <a:lnTo>
                  <a:pt x="92" y="34"/>
                </a:lnTo>
                <a:lnTo>
                  <a:pt x="92" y="34"/>
                </a:lnTo>
                <a:lnTo>
                  <a:pt x="84" y="38"/>
                </a:lnTo>
                <a:lnTo>
                  <a:pt x="78" y="42"/>
                </a:lnTo>
                <a:lnTo>
                  <a:pt x="74" y="50"/>
                </a:lnTo>
                <a:lnTo>
                  <a:pt x="70" y="60"/>
                </a:lnTo>
                <a:lnTo>
                  <a:pt x="70" y="74"/>
                </a:lnTo>
                <a:lnTo>
                  <a:pt x="80" y="66"/>
                </a:lnTo>
                <a:lnTo>
                  <a:pt x="74" y="92"/>
                </a:lnTo>
                <a:lnTo>
                  <a:pt x="74" y="92"/>
                </a:lnTo>
                <a:lnTo>
                  <a:pt x="74" y="94"/>
                </a:lnTo>
                <a:lnTo>
                  <a:pt x="46" y="116"/>
                </a:lnTo>
                <a:lnTo>
                  <a:pt x="46" y="116"/>
                </a:lnTo>
                <a:lnTo>
                  <a:pt x="42" y="124"/>
                </a:lnTo>
                <a:lnTo>
                  <a:pt x="42" y="128"/>
                </a:lnTo>
                <a:lnTo>
                  <a:pt x="48" y="134"/>
                </a:lnTo>
                <a:lnTo>
                  <a:pt x="48" y="134"/>
                </a:lnTo>
                <a:lnTo>
                  <a:pt x="54" y="140"/>
                </a:lnTo>
                <a:lnTo>
                  <a:pt x="56" y="142"/>
                </a:lnTo>
                <a:lnTo>
                  <a:pt x="56" y="146"/>
                </a:lnTo>
                <a:lnTo>
                  <a:pt x="56" y="146"/>
                </a:lnTo>
                <a:lnTo>
                  <a:pt x="56" y="148"/>
                </a:lnTo>
                <a:lnTo>
                  <a:pt x="54" y="152"/>
                </a:lnTo>
                <a:lnTo>
                  <a:pt x="36" y="166"/>
                </a:lnTo>
                <a:lnTo>
                  <a:pt x="36" y="166"/>
                </a:lnTo>
                <a:lnTo>
                  <a:pt x="38" y="174"/>
                </a:lnTo>
                <a:lnTo>
                  <a:pt x="36" y="184"/>
                </a:lnTo>
                <a:lnTo>
                  <a:pt x="36" y="186"/>
                </a:lnTo>
                <a:lnTo>
                  <a:pt x="36" y="186"/>
                </a:lnTo>
                <a:lnTo>
                  <a:pt x="30" y="190"/>
                </a:lnTo>
                <a:lnTo>
                  <a:pt x="30" y="190"/>
                </a:lnTo>
                <a:lnTo>
                  <a:pt x="28" y="194"/>
                </a:lnTo>
                <a:lnTo>
                  <a:pt x="24" y="200"/>
                </a:lnTo>
                <a:lnTo>
                  <a:pt x="14" y="208"/>
                </a:lnTo>
                <a:lnTo>
                  <a:pt x="14" y="210"/>
                </a:lnTo>
                <a:lnTo>
                  <a:pt x="14" y="210"/>
                </a:lnTo>
                <a:lnTo>
                  <a:pt x="16" y="216"/>
                </a:lnTo>
                <a:lnTo>
                  <a:pt x="14" y="226"/>
                </a:lnTo>
                <a:lnTo>
                  <a:pt x="14" y="226"/>
                </a:lnTo>
                <a:lnTo>
                  <a:pt x="16" y="236"/>
                </a:lnTo>
                <a:lnTo>
                  <a:pt x="16" y="238"/>
                </a:lnTo>
                <a:lnTo>
                  <a:pt x="14" y="242"/>
                </a:lnTo>
                <a:lnTo>
                  <a:pt x="6" y="250"/>
                </a:lnTo>
                <a:lnTo>
                  <a:pt x="4" y="250"/>
                </a:lnTo>
                <a:lnTo>
                  <a:pt x="0" y="252"/>
                </a:lnTo>
                <a:lnTo>
                  <a:pt x="0" y="254"/>
                </a:lnTo>
                <a:lnTo>
                  <a:pt x="6" y="272"/>
                </a:lnTo>
                <a:lnTo>
                  <a:pt x="6" y="272"/>
                </a:lnTo>
                <a:lnTo>
                  <a:pt x="6" y="272"/>
                </a:lnTo>
                <a:lnTo>
                  <a:pt x="28" y="272"/>
                </a:lnTo>
                <a:lnTo>
                  <a:pt x="50" y="272"/>
                </a:lnTo>
                <a:lnTo>
                  <a:pt x="52" y="272"/>
                </a:lnTo>
                <a:lnTo>
                  <a:pt x="52" y="274"/>
                </a:lnTo>
                <a:lnTo>
                  <a:pt x="70" y="290"/>
                </a:lnTo>
                <a:lnTo>
                  <a:pt x="70" y="292"/>
                </a:lnTo>
                <a:lnTo>
                  <a:pt x="70" y="292"/>
                </a:lnTo>
                <a:lnTo>
                  <a:pt x="82" y="322"/>
                </a:lnTo>
                <a:lnTo>
                  <a:pt x="102" y="342"/>
                </a:lnTo>
                <a:lnTo>
                  <a:pt x="112" y="344"/>
                </a:lnTo>
                <a:lnTo>
                  <a:pt x="112" y="320"/>
                </a:lnTo>
                <a:lnTo>
                  <a:pt x="132" y="340"/>
                </a:lnTo>
                <a:lnTo>
                  <a:pt x="136" y="336"/>
                </a:lnTo>
                <a:lnTo>
                  <a:pt x="150" y="306"/>
                </a:lnTo>
                <a:lnTo>
                  <a:pt x="152" y="290"/>
                </a:lnTo>
                <a:lnTo>
                  <a:pt x="154" y="290"/>
                </a:lnTo>
                <a:lnTo>
                  <a:pt x="156" y="290"/>
                </a:lnTo>
                <a:lnTo>
                  <a:pt x="172" y="292"/>
                </a:lnTo>
                <a:lnTo>
                  <a:pt x="170" y="280"/>
                </a:lnTo>
                <a:lnTo>
                  <a:pt x="170" y="278"/>
                </a:lnTo>
                <a:lnTo>
                  <a:pt x="170" y="276"/>
                </a:lnTo>
                <a:lnTo>
                  <a:pt x="174" y="276"/>
                </a:lnTo>
                <a:lnTo>
                  <a:pt x="194" y="276"/>
                </a:lnTo>
                <a:lnTo>
                  <a:pt x="194" y="276"/>
                </a:lnTo>
                <a:lnTo>
                  <a:pt x="200" y="270"/>
                </a:lnTo>
                <a:lnTo>
                  <a:pt x="204" y="262"/>
                </a:lnTo>
                <a:lnTo>
                  <a:pt x="208" y="256"/>
                </a:lnTo>
                <a:lnTo>
                  <a:pt x="208" y="250"/>
                </a:lnTo>
                <a:lnTo>
                  <a:pt x="206" y="222"/>
                </a:lnTo>
                <a:lnTo>
                  <a:pt x="222" y="226"/>
                </a:lnTo>
                <a:lnTo>
                  <a:pt x="228" y="218"/>
                </a:lnTo>
                <a:lnTo>
                  <a:pt x="220" y="210"/>
                </a:lnTo>
                <a:lnTo>
                  <a:pt x="218" y="208"/>
                </a:lnTo>
                <a:lnTo>
                  <a:pt x="234" y="192"/>
                </a:lnTo>
                <a:lnTo>
                  <a:pt x="234" y="194"/>
                </a:lnTo>
                <a:lnTo>
                  <a:pt x="236" y="194"/>
                </a:lnTo>
                <a:lnTo>
                  <a:pt x="246" y="198"/>
                </a:lnTo>
                <a:lnTo>
                  <a:pt x="246" y="196"/>
                </a:lnTo>
                <a:lnTo>
                  <a:pt x="238" y="182"/>
                </a:lnTo>
                <a:lnTo>
                  <a:pt x="242" y="180"/>
                </a:lnTo>
                <a:lnTo>
                  <a:pt x="246" y="178"/>
                </a:lnTo>
                <a:lnTo>
                  <a:pt x="244" y="172"/>
                </a:lnTo>
                <a:lnTo>
                  <a:pt x="236" y="156"/>
                </a:lnTo>
                <a:lnTo>
                  <a:pt x="238" y="156"/>
                </a:lnTo>
                <a:lnTo>
                  <a:pt x="238" y="154"/>
                </a:lnTo>
                <a:lnTo>
                  <a:pt x="260" y="142"/>
                </a:lnTo>
                <a:lnTo>
                  <a:pt x="262" y="134"/>
                </a:lnTo>
                <a:lnTo>
                  <a:pt x="262" y="134"/>
                </a:lnTo>
                <a:lnTo>
                  <a:pt x="240" y="120"/>
                </a:lnTo>
                <a:lnTo>
                  <a:pt x="236" y="116"/>
                </a:lnTo>
                <a:lnTo>
                  <a:pt x="234" y="112"/>
                </a:lnTo>
                <a:lnTo>
                  <a:pt x="234" y="112"/>
                </a:lnTo>
                <a:lnTo>
                  <a:pt x="236" y="108"/>
                </a:lnTo>
                <a:lnTo>
                  <a:pt x="242" y="108"/>
                </a:lnTo>
                <a:lnTo>
                  <a:pt x="266" y="112"/>
                </a:lnTo>
                <a:lnTo>
                  <a:pt x="266" y="98"/>
                </a:lnTo>
                <a:lnTo>
                  <a:pt x="266" y="96"/>
                </a:lnTo>
                <a:lnTo>
                  <a:pt x="278" y="84"/>
                </a:lnTo>
                <a:lnTo>
                  <a:pt x="282" y="74"/>
                </a:lnTo>
                <a:lnTo>
                  <a:pt x="282" y="74"/>
                </a:lnTo>
                <a:lnTo>
                  <a:pt x="276" y="72"/>
                </a:lnTo>
                <a:lnTo>
                  <a:pt x="270" y="66"/>
                </a:lnTo>
                <a:lnTo>
                  <a:pt x="270" y="66"/>
                </a:lnTo>
                <a:lnTo>
                  <a:pt x="270" y="64"/>
                </a:lnTo>
                <a:lnTo>
                  <a:pt x="270" y="60"/>
                </a:lnTo>
                <a:lnTo>
                  <a:pt x="270" y="58"/>
                </a:lnTo>
                <a:lnTo>
                  <a:pt x="268" y="58"/>
                </a:lnTo>
                <a:lnTo>
                  <a:pt x="266" y="58"/>
                </a:lnTo>
                <a:lnTo>
                  <a:pt x="266" y="58"/>
                </a:lnTo>
                <a:lnTo>
                  <a:pt x="262" y="62"/>
                </a:lnTo>
                <a:lnTo>
                  <a:pt x="256" y="64"/>
                </a:lnTo>
                <a:lnTo>
                  <a:pt x="256" y="64"/>
                </a:lnTo>
                <a:lnTo>
                  <a:pt x="250" y="62"/>
                </a:lnTo>
                <a:lnTo>
                  <a:pt x="244" y="62"/>
                </a:lnTo>
                <a:lnTo>
                  <a:pt x="234" y="54"/>
                </a:lnTo>
                <a:lnTo>
                  <a:pt x="234" y="54"/>
                </a:lnTo>
                <a:lnTo>
                  <a:pt x="234" y="54"/>
                </a:lnTo>
                <a:lnTo>
                  <a:pt x="226" y="42"/>
                </a:lnTo>
                <a:lnTo>
                  <a:pt x="226" y="44"/>
                </a:lnTo>
                <a:lnTo>
                  <a:pt x="226" y="44"/>
                </a:lnTo>
                <a:lnTo>
                  <a:pt x="222" y="50"/>
                </a:lnTo>
                <a:lnTo>
                  <a:pt x="216" y="58"/>
                </a:lnTo>
                <a:lnTo>
                  <a:pt x="216" y="58"/>
                </a:lnTo>
                <a:lnTo>
                  <a:pt x="208" y="60"/>
                </a:lnTo>
                <a:lnTo>
                  <a:pt x="200" y="62"/>
                </a:lnTo>
                <a:lnTo>
                  <a:pt x="194" y="62"/>
                </a:lnTo>
                <a:lnTo>
                  <a:pt x="186" y="60"/>
                </a:lnTo>
                <a:lnTo>
                  <a:pt x="186" y="60"/>
                </a:lnTo>
                <a:lnTo>
                  <a:pt x="182" y="58"/>
                </a:lnTo>
                <a:lnTo>
                  <a:pt x="178" y="54"/>
                </a:lnTo>
                <a:lnTo>
                  <a:pt x="174" y="46"/>
                </a:lnTo>
                <a:lnTo>
                  <a:pt x="170" y="30"/>
                </a:lnTo>
                <a:lnTo>
                  <a:pt x="170" y="30"/>
                </a:lnTo>
                <a:lnTo>
                  <a:pt x="166" y="12"/>
                </a:lnTo>
                <a:lnTo>
                  <a:pt x="164" y="6"/>
                </a:lnTo>
                <a:lnTo>
                  <a:pt x="160" y="2"/>
                </a:lnTo>
                <a:lnTo>
                  <a:pt x="160" y="2"/>
                </a:lnTo>
                <a:lnTo>
                  <a:pt x="154" y="0"/>
                </a:lnTo>
                <a:lnTo>
                  <a:pt x="146" y="0"/>
                </a:lnTo>
                <a:lnTo>
                  <a:pt x="148" y="14"/>
                </a:lnTo>
                <a:lnTo>
                  <a:pt x="146" y="14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2" name="MH_Other_20"/>
          <p:cNvSpPr/>
          <p:nvPr>
            <p:custDataLst>
              <p:tags r:id="rId20"/>
            </p:custDataLst>
          </p:nvPr>
        </p:nvSpPr>
        <p:spPr bwMode="auto">
          <a:xfrm>
            <a:off x="3845684" y="3310554"/>
            <a:ext cx="275949" cy="318607"/>
          </a:xfrm>
          <a:custGeom>
            <a:avLst/>
            <a:gdLst>
              <a:gd name="T0" fmla="*/ 136 w 242"/>
              <a:gd name="T1" fmla="*/ 8 h 280"/>
              <a:gd name="T2" fmla="*/ 116 w 242"/>
              <a:gd name="T3" fmla="*/ 10 h 280"/>
              <a:gd name="T4" fmla="*/ 84 w 242"/>
              <a:gd name="T5" fmla="*/ 4 h 280"/>
              <a:gd name="T6" fmla="*/ 62 w 242"/>
              <a:gd name="T7" fmla="*/ 28 h 280"/>
              <a:gd name="T8" fmla="*/ 54 w 242"/>
              <a:gd name="T9" fmla="*/ 64 h 280"/>
              <a:gd name="T10" fmla="*/ 44 w 242"/>
              <a:gd name="T11" fmla="*/ 74 h 280"/>
              <a:gd name="T12" fmla="*/ 42 w 242"/>
              <a:gd name="T13" fmla="*/ 88 h 280"/>
              <a:gd name="T14" fmla="*/ 32 w 242"/>
              <a:gd name="T15" fmla="*/ 106 h 280"/>
              <a:gd name="T16" fmla="*/ 6 w 242"/>
              <a:gd name="T17" fmla="*/ 140 h 280"/>
              <a:gd name="T18" fmla="*/ 0 w 242"/>
              <a:gd name="T19" fmla="*/ 148 h 280"/>
              <a:gd name="T20" fmla="*/ 20 w 242"/>
              <a:gd name="T21" fmla="*/ 186 h 280"/>
              <a:gd name="T22" fmla="*/ 30 w 242"/>
              <a:gd name="T23" fmla="*/ 202 h 280"/>
              <a:gd name="T24" fmla="*/ 30 w 242"/>
              <a:gd name="T25" fmla="*/ 206 h 280"/>
              <a:gd name="T26" fmla="*/ 28 w 242"/>
              <a:gd name="T27" fmla="*/ 210 h 280"/>
              <a:gd name="T28" fmla="*/ 40 w 242"/>
              <a:gd name="T29" fmla="*/ 214 h 280"/>
              <a:gd name="T30" fmla="*/ 48 w 242"/>
              <a:gd name="T31" fmla="*/ 224 h 280"/>
              <a:gd name="T32" fmla="*/ 56 w 242"/>
              <a:gd name="T33" fmla="*/ 262 h 280"/>
              <a:gd name="T34" fmla="*/ 64 w 242"/>
              <a:gd name="T35" fmla="*/ 270 h 280"/>
              <a:gd name="T36" fmla="*/ 74 w 242"/>
              <a:gd name="T37" fmla="*/ 272 h 280"/>
              <a:gd name="T38" fmla="*/ 84 w 242"/>
              <a:gd name="T39" fmla="*/ 268 h 280"/>
              <a:gd name="T40" fmla="*/ 90 w 242"/>
              <a:gd name="T41" fmla="*/ 260 h 280"/>
              <a:gd name="T42" fmla="*/ 104 w 242"/>
              <a:gd name="T43" fmla="*/ 250 h 280"/>
              <a:gd name="T44" fmla="*/ 122 w 242"/>
              <a:gd name="T45" fmla="*/ 270 h 280"/>
              <a:gd name="T46" fmla="*/ 134 w 242"/>
              <a:gd name="T47" fmla="*/ 272 h 280"/>
              <a:gd name="T48" fmla="*/ 150 w 242"/>
              <a:gd name="T49" fmla="*/ 268 h 280"/>
              <a:gd name="T50" fmla="*/ 166 w 242"/>
              <a:gd name="T51" fmla="*/ 280 h 280"/>
              <a:gd name="T52" fmla="*/ 170 w 242"/>
              <a:gd name="T53" fmla="*/ 246 h 280"/>
              <a:gd name="T54" fmla="*/ 180 w 242"/>
              <a:gd name="T55" fmla="*/ 234 h 280"/>
              <a:gd name="T56" fmla="*/ 172 w 242"/>
              <a:gd name="T57" fmla="*/ 224 h 280"/>
              <a:gd name="T58" fmla="*/ 178 w 242"/>
              <a:gd name="T59" fmla="*/ 220 h 280"/>
              <a:gd name="T60" fmla="*/ 204 w 242"/>
              <a:gd name="T61" fmla="*/ 188 h 280"/>
              <a:gd name="T62" fmla="*/ 204 w 242"/>
              <a:gd name="T63" fmla="*/ 204 h 280"/>
              <a:gd name="T64" fmla="*/ 226 w 242"/>
              <a:gd name="T65" fmla="*/ 172 h 280"/>
              <a:gd name="T66" fmla="*/ 228 w 242"/>
              <a:gd name="T67" fmla="*/ 136 h 280"/>
              <a:gd name="T68" fmla="*/ 214 w 242"/>
              <a:gd name="T69" fmla="*/ 136 h 280"/>
              <a:gd name="T70" fmla="*/ 210 w 242"/>
              <a:gd name="T71" fmla="*/ 128 h 280"/>
              <a:gd name="T72" fmla="*/ 230 w 242"/>
              <a:gd name="T73" fmla="*/ 116 h 280"/>
              <a:gd name="T74" fmla="*/ 240 w 242"/>
              <a:gd name="T75" fmla="*/ 106 h 280"/>
              <a:gd name="T76" fmla="*/ 232 w 242"/>
              <a:gd name="T77" fmla="*/ 70 h 280"/>
              <a:gd name="T78" fmla="*/ 220 w 242"/>
              <a:gd name="T79" fmla="*/ 68 h 280"/>
              <a:gd name="T80" fmla="*/ 220 w 242"/>
              <a:gd name="T81" fmla="*/ 64 h 280"/>
              <a:gd name="T82" fmla="*/ 214 w 242"/>
              <a:gd name="T83" fmla="*/ 54 h 280"/>
              <a:gd name="T84" fmla="*/ 172 w 242"/>
              <a:gd name="T85" fmla="*/ 48 h 280"/>
              <a:gd name="T86" fmla="*/ 156 w 242"/>
              <a:gd name="T87" fmla="*/ 64 h 280"/>
              <a:gd name="T88" fmla="*/ 154 w 242"/>
              <a:gd name="T89" fmla="*/ 36 h 280"/>
              <a:gd name="T90" fmla="*/ 178 w 242"/>
              <a:gd name="T91" fmla="*/ 1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54" y="64"/>
                </a:lnTo>
                <a:lnTo>
                  <a:pt x="38" y="60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20" y="18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30" y="208"/>
                </a:lnTo>
                <a:lnTo>
                  <a:pt x="28" y="210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70" y="246"/>
                </a:lnTo>
                <a:lnTo>
                  <a:pt x="180" y="234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6"/>
                </a:lnTo>
                <a:lnTo>
                  <a:pt x="220" y="64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MH_Other_21"/>
          <p:cNvSpPr/>
          <p:nvPr>
            <p:custDataLst>
              <p:tags r:id="rId21"/>
            </p:custDataLst>
          </p:nvPr>
        </p:nvSpPr>
        <p:spPr bwMode="auto">
          <a:xfrm>
            <a:off x="3576402" y="3034606"/>
            <a:ext cx="347935" cy="426587"/>
          </a:xfrm>
          <a:custGeom>
            <a:avLst/>
            <a:gdLst>
              <a:gd name="T0" fmla="*/ 192 w 306"/>
              <a:gd name="T1" fmla="*/ 106 h 374"/>
              <a:gd name="T2" fmla="*/ 180 w 306"/>
              <a:gd name="T3" fmla="*/ 70 h 374"/>
              <a:gd name="T4" fmla="*/ 142 w 306"/>
              <a:gd name="T5" fmla="*/ 46 h 374"/>
              <a:gd name="T6" fmla="*/ 110 w 306"/>
              <a:gd name="T7" fmla="*/ 34 h 374"/>
              <a:gd name="T8" fmla="*/ 96 w 306"/>
              <a:gd name="T9" fmla="*/ 22 h 374"/>
              <a:gd name="T10" fmla="*/ 76 w 306"/>
              <a:gd name="T11" fmla="*/ 2 h 374"/>
              <a:gd name="T12" fmla="*/ 96 w 306"/>
              <a:gd name="T13" fmla="*/ 34 h 374"/>
              <a:gd name="T14" fmla="*/ 86 w 306"/>
              <a:gd name="T15" fmla="*/ 60 h 374"/>
              <a:gd name="T16" fmla="*/ 74 w 306"/>
              <a:gd name="T17" fmla="*/ 72 h 374"/>
              <a:gd name="T18" fmla="*/ 64 w 306"/>
              <a:gd name="T19" fmla="*/ 66 h 374"/>
              <a:gd name="T20" fmla="*/ 38 w 306"/>
              <a:gd name="T21" fmla="*/ 46 h 374"/>
              <a:gd name="T22" fmla="*/ 46 w 306"/>
              <a:gd name="T23" fmla="*/ 70 h 374"/>
              <a:gd name="T24" fmla="*/ 46 w 306"/>
              <a:gd name="T25" fmla="*/ 74 h 374"/>
              <a:gd name="T26" fmla="*/ 28 w 306"/>
              <a:gd name="T27" fmla="*/ 88 h 374"/>
              <a:gd name="T28" fmla="*/ 22 w 306"/>
              <a:gd name="T29" fmla="*/ 94 h 374"/>
              <a:gd name="T30" fmla="*/ 24 w 306"/>
              <a:gd name="T31" fmla="*/ 116 h 374"/>
              <a:gd name="T32" fmla="*/ 18 w 306"/>
              <a:gd name="T33" fmla="*/ 126 h 374"/>
              <a:gd name="T34" fmla="*/ 16 w 306"/>
              <a:gd name="T35" fmla="*/ 126 h 374"/>
              <a:gd name="T36" fmla="*/ 2 w 306"/>
              <a:gd name="T37" fmla="*/ 126 h 374"/>
              <a:gd name="T38" fmla="*/ 18 w 306"/>
              <a:gd name="T39" fmla="*/ 144 h 374"/>
              <a:gd name="T40" fmla="*/ 28 w 306"/>
              <a:gd name="T41" fmla="*/ 162 h 374"/>
              <a:gd name="T42" fmla="*/ 42 w 306"/>
              <a:gd name="T43" fmla="*/ 160 h 374"/>
              <a:gd name="T44" fmla="*/ 60 w 306"/>
              <a:gd name="T45" fmla="*/ 166 h 374"/>
              <a:gd name="T46" fmla="*/ 70 w 306"/>
              <a:gd name="T47" fmla="*/ 178 h 374"/>
              <a:gd name="T48" fmla="*/ 68 w 306"/>
              <a:gd name="T49" fmla="*/ 200 h 374"/>
              <a:gd name="T50" fmla="*/ 72 w 306"/>
              <a:gd name="T51" fmla="*/ 210 h 374"/>
              <a:gd name="T52" fmla="*/ 60 w 306"/>
              <a:gd name="T53" fmla="*/ 218 h 374"/>
              <a:gd name="T54" fmla="*/ 52 w 306"/>
              <a:gd name="T55" fmla="*/ 224 h 374"/>
              <a:gd name="T56" fmla="*/ 50 w 306"/>
              <a:gd name="T57" fmla="*/ 230 h 374"/>
              <a:gd name="T58" fmla="*/ 52 w 306"/>
              <a:gd name="T59" fmla="*/ 254 h 374"/>
              <a:gd name="T60" fmla="*/ 76 w 306"/>
              <a:gd name="T61" fmla="*/ 258 h 374"/>
              <a:gd name="T62" fmla="*/ 102 w 306"/>
              <a:gd name="T63" fmla="*/ 352 h 374"/>
              <a:gd name="T64" fmla="*/ 100 w 306"/>
              <a:gd name="T65" fmla="*/ 364 h 374"/>
              <a:gd name="T66" fmla="*/ 146 w 306"/>
              <a:gd name="T67" fmla="*/ 346 h 374"/>
              <a:gd name="T68" fmla="*/ 134 w 306"/>
              <a:gd name="T69" fmla="*/ 374 h 374"/>
              <a:gd name="T70" fmla="*/ 146 w 306"/>
              <a:gd name="T71" fmla="*/ 366 h 374"/>
              <a:gd name="T72" fmla="*/ 156 w 306"/>
              <a:gd name="T73" fmla="*/ 350 h 374"/>
              <a:gd name="T74" fmla="*/ 174 w 306"/>
              <a:gd name="T75" fmla="*/ 340 h 374"/>
              <a:gd name="T76" fmla="*/ 220 w 306"/>
              <a:gd name="T77" fmla="*/ 360 h 374"/>
              <a:gd name="T78" fmla="*/ 260 w 306"/>
              <a:gd name="T79" fmla="*/ 342 h 374"/>
              <a:gd name="T80" fmla="*/ 272 w 306"/>
              <a:gd name="T81" fmla="*/ 320 h 374"/>
              <a:gd name="T82" fmla="*/ 260 w 306"/>
              <a:gd name="T83" fmla="*/ 296 h 374"/>
              <a:gd name="T84" fmla="*/ 300 w 306"/>
              <a:gd name="T85" fmla="*/ 292 h 374"/>
              <a:gd name="T86" fmla="*/ 306 w 306"/>
              <a:gd name="T87" fmla="*/ 246 h 374"/>
              <a:gd name="T88" fmla="*/ 290 w 306"/>
              <a:gd name="T89" fmla="*/ 226 h 374"/>
              <a:gd name="T90" fmla="*/ 272 w 306"/>
              <a:gd name="T91" fmla="*/ 232 h 374"/>
              <a:gd name="T92" fmla="*/ 256 w 306"/>
              <a:gd name="T93" fmla="*/ 226 h 374"/>
              <a:gd name="T94" fmla="*/ 244 w 306"/>
              <a:gd name="T95" fmla="*/ 210 h 374"/>
              <a:gd name="T96" fmla="*/ 226 w 306"/>
              <a:gd name="T97" fmla="*/ 198 h 374"/>
              <a:gd name="T98" fmla="*/ 216 w 306"/>
              <a:gd name="T99" fmla="*/ 186 h 374"/>
              <a:gd name="T100" fmla="*/ 216 w 306"/>
              <a:gd name="T101" fmla="*/ 180 h 374"/>
              <a:gd name="T102" fmla="*/ 230 w 306"/>
              <a:gd name="T103" fmla="*/ 152 h 374"/>
              <a:gd name="T104" fmla="*/ 234 w 306"/>
              <a:gd name="T105" fmla="*/ 128 h 374"/>
              <a:gd name="T106" fmla="*/ 258 w 306"/>
              <a:gd name="T107" fmla="*/ 130 h 374"/>
              <a:gd name="T108" fmla="*/ 260 w 306"/>
              <a:gd name="T109" fmla="*/ 104 h 374"/>
              <a:gd name="T110" fmla="*/ 230 w 306"/>
              <a:gd name="T111" fmla="*/ 122 h 374"/>
              <a:gd name="T112" fmla="*/ 214 w 306"/>
              <a:gd name="T113" fmla="*/ 120 h 374"/>
              <a:gd name="T114" fmla="*/ 194 w 306"/>
              <a:gd name="T115" fmla="*/ 10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0"/>
                </a:lnTo>
                <a:lnTo>
                  <a:pt x="46" y="72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8" y="88"/>
                </a:lnTo>
                <a:lnTo>
                  <a:pt x="24" y="90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16" y="126"/>
                </a:lnTo>
                <a:lnTo>
                  <a:pt x="16" y="126"/>
                </a:lnTo>
                <a:lnTo>
                  <a:pt x="0" y="122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28" y="162"/>
                </a:lnTo>
                <a:lnTo>
                  <a:pt x="36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70" y="178"/>
                </a:lnTo>
                <a:lnTo>
                  <a:pt x="70" y="178"/>
                </a:lnTo>
                <a:lnTo>
                  <a:pt x="70" y="178"/>
                </a:lnTo>
                <a:lnTo>
                  <a:pt x="68" y="200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50" y="230"/>
                </a:lnTo>
                <a:lnTo>
                  <a:pt x="50" y="230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MH_Other_22"/>
          <p:cNvSpPr/>
          <p:nvPr>
            <p:custDataLst>
              <p:tags r:id="rId22"/>
            </p:custDataLst>
          </p:nvPr>
        </p:nvSpPr>
        <p:spPr bwMode="auto">
          <a:xfrm>
            <a:off x="3644389" y="2541366"/>
            <a:ext cx="90650" cy="133308"/>
          </a:xfrm>
          <a:custGeom>
            <a:avLst/>
            <a:gdLst>
              <a:gd name="T0" fmla="*/ 46 w 80"/>
              <a:gd name="T1" fmla="*/ 2 h 116"/>
              <a:gd name="T2" fmla="*/ 44 w 80"/>
              <a:gd name="T3" fmla="*/ 0 h 116"/>
              <a:gd name="T4" fmla="*/ 44 w 80"/>
              <a:gd name="T5" fmla="*/ 0 h 116"/>
              <a:gd name="T6" fmla="*/ 40 w 80"/>
              <a:gd name="T7" fmla="*/ 2 h 116"/>
              <a:gd name="T8" fmla="*/ 38 w 80"/>
              <a:gd name="T9" fmla="*/ 4 h 116"/>
              <a:gd name="T10" fmla="*/ 32 w 80"/>
              <a:gd name="T11" fmla="*/ 14 h 116"/>
              <a:gd name="T12" fmla="*/ 28 w 80"/>
              <a:gd name="T13" fmla="*/ 12 h 116"/>
              <a:gd name="T14" fmla="*/ 28 w 80"/>
              <a:gd name="T15" fmla="*/ 12 h 116"/>
              <a:gd name="T16" fmla="*/ 28 w 80"/>
              <a:gd name="T17" fmla="*/ 14 h 116"/>
              <a:gd name="T18" fmla="*/ 22 w 80"/>
              <a:gd name="T19" fmla="*/ 20 h 116"/>
              <a:gd name="T20" fmla="*/ 18 w 80"/>
              <a:gd name="T21" fmla="*/ 22 h 116"/>
              <a:gd name="T22" fmla="*/ 10 w 80"/>
              <a:gd name="T23" fmla="*/ 26 h 116"/>
              <a:gd name="T24" fmla="*/ 8 w 80"/>
              <a:gd name="T25" fmla="*/ 32 h 116"/>
              <a:gd name="T26" fmla="*/ 8 w 80"/>
              <a:gd name="T27" fmla="*/ 32 h 116"/>
              <a:gd name="T28" fmla="*/ 8 w 80"/>
              <a:gd name="T29" fmla="*/ 44 h 116"/>
              <a:gd name="T30" fmla="*/ 6 w 80"/>
              <a:gd name="T31" fmla="*/ 48 h 116"/>
              <a:gd name="T32" fmla="*/ 4 w 80"/>
              <a:gd name="T33" fmla="*/ 50 h 116"/>
              <a:gd name="T34" fmla="*/ 0 w 80"/>
              <a:gd name="T35" fmla="*/ 60 h 116"/>
              <a:gd name="T36" fmla="*/ 0 w 80"/>
              <a:gd name="T37" fmla="*/ 60 h 116"/>
              <a:gd name="T38" fmla="*/ 0 w 80"/>
              <a:gd name="T39" fmla="*/ 66 h 116"/>
              <a:gd name="T40" fmla="*/ 0 w 80"/>
              <a:gd name="T41" fmla="*/ 78 h 116"/>
              <a:gd name="T42" fmla="*/ 4 w 80"/>
              <a:gd name="T43" fmla="*/ 102 h 116"/>
              <a:gd name="T44" fmla="*/ 4 w 80"/>
              <a:gd name="T45" fmla="*/ 102 h 116"/>
              <a:gd name="T46" fmla="*/ 8 w 80"/>
              <a:gd name="T47" fmla="*/ 106 h 116"/>
              <a:gd name="T48" fmla="*/ 18 w 80"/>
              <a:gd name="T49" fmla="*/ 112 h 116"/>
              <a:gd name="T50" fmla="*/ 36 w 80"/>
              <a:gd name="T51" fmla="*/ 116 h 116"/>
              <a:gd name="T52" fmla="*/ 36 w 80"/>
              <a:gd name="T53" fmla="*/ 116 h 116"/>
              <a:gd name="T54" fmla="*/ 44 w 80"/>
              <a:gd name="T55" fmla="*/ 114 h 116"/>
              <a:gd name="T56" fmla="*/ 54 w 80"/>
              <a:gd name="T57" fmla="*/ 110 h 116"/>
              <a:gd name="T58" fmla="*/ 50 w 80"/>
              <a:gd name="T59" fmla="*/ 100 h 116"/>
              <a:gd name="T60" fmla="*/ 50 w 80"/>
              <a:gd name="T61" fmla="*/ 98 h 116"/>
              <a:gd name="T62" fmla="*/ 50 w 80"/>
              <a:gd name="T63" fmla="*/ 98 h 116"/>
              <a:gd name="T64" fmla="*/ 52 w 80"/>
              <a:gd name="T65" fmla="*/ 90 h 116"/>
              <a:gd name="T66" fmla="*/ 52 w 80"/>
              <a:gd name="T67" fmla="*/ 90 h 116"/>
              <a:gd name="T68" fmla="*/ 60 w 80"/>
              <a:gd name="T69" fmla="*/ 74 h 116"/>
              <a:gd name="T70" fmla="*/ 76 w 80"/>
              <a:gd name="T71" fmla="*/ 74 h 116"/>
              <a:gd name="T72" fmla="*/ 80 w 80"/>
              <a:gd name="T73" fmla="*/ 74 h 116"/>
              <a:gd name="T74" fmla="*/ 80 w 80"/>
              <a:gd name="T75" fmla="*/ 74 h 116"/>
              <a:gd name="T76" fmla="*/ 74 w 80"/>
              <a:gd name="T77" fmla="*/ 64 h 116"/>
              <a:gd name="T78" fmla="*/ 64 w 80"/>
              <a:gd name="T79" fmla="*/ 48 h 116"/>
              <a:gd name="T80" fmla="*/ 58 w 80"/>
              <a:gd name="T81" fmla="*/ 40 h 116"/>
              <a:gd name="T82" fmla="*/ 58 w 80"/>
              <a:gd name="T83" fmla="*/ 40 h 116"/>
              <a:gd name="T84" fmla="*/ 54 w 80"/>
              <a:gd name="T85" fmla="*/ 30 h 116"/>
              <a:gd name="T86" fmla="*/ 52 w 80"/>
              <a:gd name="T87" fmla="*/ 18 h 116"/>
              <a:gd name="T88" fmla="*/ 52 w 80"/>
              <a:gd name="T89" fmla="*/ 18 h 116"/>
              <a:gd name="T90" fmla="*/ 48 w 80"/>
              <a:gd name="T91" fmla="*/ 8 h 116"/>
              <a:gd name="T92" fmla="*/ 46 w 80"/>
              <a:gd name="T93" fmla="*/ 2 h 116"/>
              <a:gd name="T94" fmla="*/ 46 w 80"/>
              <a:gd name="T95" fmla="*/ 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" h="116">
                <a:moveTo>
                  <a:pt x="46" y="2"/>
                </a:moveTo>
                <a:lnTo>
                  <a:pt x="44" y="0"/>
                </a:lnTo>
                <a:lnTo>
                  <a:pt x="44" y="0"/>
                </a:lnTo>
                <a:lnTo>
                  <a:pt x="40" y="2"/>
                </a:lnTo>
                <a:lnTo>
                  <a:pt x="38" y="4"/>
                </a:lnTo>
                <a:lnTo>
                  <a:pt x="32" y="14"/>
                </a:lnTo>
                <a:lnTo>
                  <a:pt x="28" y="12"/>
                </a:lnTo>
                <a:lnTo>
                  <a:pt x="28" y="12"/>
                </a:lnTo>
                <a:lnTo>
                  <a:pt x="28" y="14"/>
                </a:lnTo>
                <a:lnTo>
                  <a:pt x="22" y="20"/>
                </a:lnTo>
                <a:lnTo>
                  <a:pt x="18" y="22"/>
                </a:lnTo>
                <a:lnTo>
                  <a:pt x="10" y="26"/>
                </a:lnTo>
                <a:lnTo>
                  <a:pt x="8" y="32"/>
                </a:lnTo>
                <a:lnTo>
                  <a:pt x="8" y="32"/>
                </a:lnTo>
                <a:lnTo>
                  <a:pt x="8" y="44"/>
                </a:lnTo>
                <a:lnTo>
                  <a:pt x="6" y="48"/>
                </a:lnTo>
                <a:lnTo>
                  <a:pt x="4" y="50"/>
                </a:lnTo>
                <a:lnTo>
                  <a:pt x="0" y="60"/>
                </a:lnTo>
                <a:lnTo>
                  <a:pt x="0" y="60"/>
                </a:lnTo>
                <a:lnTo>
                  <a:pt x="0" y="66"/>
                </a:lnTo>
                <a:lnTo>
                  <a:pt x="0" y="78"/>
                </a:lnTo>
                <a:lnTo>
                  <a:pt x="4" y="102"/>
                </a:lnTo>
                <a:lnTo>
                  <a:pt x="4" y="102"/>
                </a:lnTo>
                <a:lnTo>
                  <a:pt x="8" y="106"/>
                </a:lnTo>
                <a:lnTo>
                  <a:pt x="18" y="112"/>
                </a:lnTo>
                <a:lnTo>
                  <a:pt x="36" y="116"/>
                </a:lnTo>
                <a:lnTo>
                  <a:pt x="36" y="116"/>
                </a:lnTo>
                <a:lnTo>
                  <a:pt x="44" y="114"/>
                </a:lnTo>
                <a:lnTo>
                  <a:pt x="54" y="110"/>
                </a:lnTo>
                <a:lnTo>
                  <a:pt x="50" y="100"/>
                </a:lnTo>
                <a:lnTo>
                  <a:pt x="50" y="98"/>
                </a:lnTo>
                <a:lnTo>
                  <a:pt x="50" y="98"/>
                </a:lnTo>
                <a:lnTo>
                  <a:pt x="52" y="90"/>
                </a:lnTo>
                <a:lnTo>
                  <a:pt x="52" y="90"/>
                </a:lnTo>
                <a:lnTo>
                  <a:pt x="60" y="74"/>
                </a:lnTo>
                <a:lnTo>
                  <a:pt x="76" y="74"/>
                </a:lnTo>
                <a:lnTo>
                  <a:pt x="80" y="74"/>
                </a:lnTo>
                <a:lnTo>
                  <a:pt x="80" y="74"/>
                </a:lnTo>
                <a:lnTo>
                  <a:pt x="74" y="64"/>
                </a:lnTo>
                <a:lnTo>
                  <a:pt x="64" y="48"/>
                </a:lnTo>
                <a:lnTo>
                  <a:pt x="58" y="40"/>
                </a:lnTo>
                <a:lnTo>
                  <a:pt x="58" y="40"/>
                </a:lnTo>
                <a:lnTo>
                  <a:pt x="54" y="30"/>
                </a:lnTo>
                <a:lnTo>
                  <a:pt x="52" y="18"/>
                </a:lnTo>
                <a:lnTo>
                  <a:pt x="52" y="18"/>
                </a:lnTo>
                <a:lnTo>
                  <a:pt x="48" y="8"/>
                </a:lnTo>
                <a:lnTo>
                  <a:pt x="46" y="2"/>
                </a:lnTo>
                <a:lnTo>
                  <a:pt x="46" y="2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MH_Other_23"/>
          <p:cNvSpPr/>
          <p:nvPr>
            <p:custDataLst>
              <p:tags r:id="rId23"/>
            </p:custDataLst>
          </p:nvPr>
        </p:nvSpPr>
        <p:spPr bwMode="auto">
          <a:xfrm>
            <a:off x="3553740" y="2482710"/>
            <a:ext cx="119977" cy="129309"/>
          </a:xfrm>
          <a:custGeom>
            <a:avLst/>
            <a:gdLst>
              <a:gd name="T0" fmla="*/ 52 w 106"/>
              <a:gd name="T1" fmla="*/ 26 h 114"/>
              <a:gd name="T2" fmla="*/ 38 w 106"/>
              <a:gd name="T3" fmla="*/ 24 h 114"/>
              <a:gd name="T4" fmla="*/ 38 w 106"/>
              <a:gd name="T5" fmla="*/ 30 h 114"/>
              <a:gd name="T6" fmla="*/ 18 w 106"/>
              <a:gd name="T7" fmla="*/ 38 h 114"/>
              <a:gd name="T8" fmla="*/ 18 w 106"/>
              <a:gd name="T9" fmla="*/ 40 h 114"/>
              <a:gd name="T10" fmla="*/ 18 w 106"/>
              <a:gd name="T11" fmla="*/ 48 h 114"/>
              <a:gd name="T12" fmla="*/ 24 w 106"/>
              <a:gd name="T13" fmla="*/ 58 h 114"/>
              <a:gd name="T14" fmla="*/ 24 w 106"/>
              <a:gd name="T15" fmla="*/ 60 h 114"/>
              <a:gd name="T16" fmla="*/ 4 w 106"/>
              <a:gd name="T17" fmla="*/ 82 h 114"/>
              <a:gd name="T18" fmla="*/ 0 w 106"/>
              <a:gd name="T19" fmla="*/ 86 h 114"/>
              <a:gd name="T20" fmla="*/ 4 w 106"/>
              <a:gd name="T21" fmla="*/ 96 h 114"/>
              <a:gd name="T22" fmla="*/ 20 w 106"/>
              <a:gd name="T23" fmla="*/ 100 h 114"/>
              <a:gd name="T24" fmla="*/ 32 w 106"/>
              <a:gd name="T25" fmla="*/ 102 h 114"/>
              <a:gd name="T26" fmla="*/ 40 w 106"/>
              <a:gd name="T27" fmla="*/ 106 h 114"/>
              <a:gd name="T28" fmla="*/ 48 w 106"/>
              <a:gd name="T29" fmla="*/ 110 h 114"/>
              <a:gd name="T30" fmla="*/ 62 w 106"/>
              <a:gd name="T31" fmla="*/ 114 h 114"/>
              <a:gd name="T32" fmla="*/ 66 w 106"/>
              <a:gd name="T33" fmla="*/ 112 h 114"/>
              <a:gd name="T34" fmla="*/ 78 w 106"/>
              <a:gd name="T35" fmla="*/ 98 h 114"/>
              <a:gd name="T36" fmla="*/ 80 w 106"/>
              <a:gd name="T37" fmla="*/ 66 h 114"/>
              <a:gd name="T38" fmla="*/ 96 w 106"/>
              <a:gd name="T39" fmla="*/ 68 h 114"/>
              <a:gd name="T40" fmla="*/ 102 w 106"/>
              <a:gd name="T41" fmla="*/ 62 h 114"/>
              <a:gd name="T42" fmla="*/ 96 w 106"/>
              <a:gd name="T43" fmla="*/ 30 h 114"/>
              <a:gd name="T44" fmla="*/ 102 w 106"/>
              <a:gd name="T45" fmla="*/ 26 h 114"/>
              <a:gd name="T46" fmla="*/ 106 w 106"/>
              <a:gd name="T47" fmla="*/ 22 h 114"/>
              <a:gd name="T48" fmla="*/ 86 w 106"/>
              <a:gd name="T49" fmla="*/ 18 h 114"/>
              <a:gd name="T50" fmla="*/ 68 w 106"/>
              <a:gd name="T51" fmla="*/ 6 h 114"/>
              <a:gd name="T52" fmla="*/ 62 w 106"/>
              <a:gd name="T53" fmla="*/ 2 h 114"/>
              <a:gd name="T54" fmla="*/ 48 w 106"/>
              <a:gd name="T55" fmla="*/ 2 h 114"/>
              <a:gd name="T56" fmla="*/ 44 w 106"/>
              <a:gd name="T57" fmla="*/ 2 h 114"/>
              <a:gd name="T58" fmla="*/ 50 w 106"/>
              <a:gd name="T59" fmla="*/ 10 h 114"/>
              <a:gd name="T60" fmla="*/ 54 w 106"/>
              <a:gd name="T61" fmla="*/ 16 h 114"/>
              <a:gd name="T62" fmla="*/ 52 w 106"/>
              <a:gd name="T63" fmla="*/ 2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86" y="18"/>
                </a:lnTo>
                <a:lnTo>
                  <a:pt x="68" y="6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lnTo>
                  <a:pt x="52" y="24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MH_Other_24"/>
          <p:cNvSpPr/>
          <p:nvPr>
            <p:custDataLst>
              <p:tags r:id="rId24"/>
            </p:custDataLst>
          </p:nvPr>
        </p:nvSpPr>
        <p:spPr bwMode="auto">
          <a:xfrm>
            <a:off x="3759034" y="2225424"/>
            <a:ext cx="427919" cy="407923"/>
          </a:xfrm>
          <a:custGeom>
            <a:avLst/>
            <a:gdLst>
              <a:gd name="T0" fmla="*/ 162 w 376"/>
              <a:gd name="T1" fmla="*/ 60 h 358"/>
              <a:gd name="T2" fmla="*/ 160 w 376"/>
              <a:gd name="T3" fmla="*/ 80 h 358"/>
              <a:gd name="T4" fmla="*/ 140 w 376"/>
              <a:gd name="T5" fmla="*/ 80 h 358"/>
              <a:gd name="T6" fmla="*/ 116 w 376"/>
              <a:gd name="T7" fmla="*/ 92 h 358"/>
              <a:gd name="T8" fmla="*/ 92 w 376"/>
              <a:gd name="T9" fmla="*/ 112 h 358"/>
              <a:gd name="T10" fmla="*/ 70 w 376"/>
              <a:gd name="T11" fmla="*/ 138 h 358"/>
              <a:gd name="T12" fmla="*/ 54 w 376"/>
              <a:gd name="T13" fmla="*/ 148 h 358"/>
              <a:gd name="T14" fmla="*/ 42 w 376"/>
              <a:gd name="T15" fmla="*/ 138 h 358"/>
              <a:gd name="T16" fmla="*/ 24 w 376"/>
              <a:gd name="T17" fmla="*/ 122 h 358"/>
              <a:gd name="T18" fmla="*/ 22 w 376"/>
              <a:gd name="T19" fmla="*/ 184 h 358"/>
              <a:gd name="T20" fmla="*/ 4 w 376"/>
              <a:gd name="T21" fmla="*/ 220 h 358"/>
              <a:gd name="T22" fmla="*/ 2 w 376"/>
              <a:gd name="T23" fmla="*/ 232 h 358"/>
              <a:gd name="T24" fmla="*/ 32 w 376"/>
              <a:gd name="T25" fmla="*/ 238 h 358"/>
              <a:gd name="T26" fmla="*/ 34 w 376"/>
              <a:gd name="T27" fmla="*/ 240 h 358"/>
              <a:gd name="T28" fmla="*/ 46 w 376"/>
              <a:gd name="T29" fmla="*/ 248 h 358"/>
              <a:gd name="T30" fmla="*/ 48 w 376"/>
              <a:gd name="T31" fmla="*/ 248 h 358"/>
              <a:gd name="T32" fmla="*/ 54 w 376"/>
              <a:gd name="T33" fmla="*/ 264 h 358"/>
              <a:gd name="T34" fmla="*/ 92 w 376"/>
              <a:gd name="T35" fmla="*/ 260 h 358"/>
              <a:gd name="T36" fmla="*/ 112 w 376"/>
              <a:gd name="T37" fmla="*/ 224 h 358"/>
              <a:gd name="T38" fmla="*/ 138 w 376"/>
              <a:gd name="T39" fmla="*/ 204 h 358"/>
              <a:gd name="T40" fmla="*/ 154 w 376"/>
              <a:gd name="T41" fmla="*/ 196 h 358"/>
              <a:gd name="T42" fmla="*/ 164 w 376"/>
              <a:gd name="T43" fmla="*/ 194 h 358"/>
              <a:gd name="T44" fmla="*/ 174 w 376"/>
              <a:gd name="T45" fmla="*/ 200 h 358"/>
              <a:gd name="T46" fmla="*/ 188 w 376"/>
              <a:gd name="T47" fmla="*/ 220 h 358"/>
              <a:gd name="T48" fmla="*/ 188 w 376"/>
              <a:gd name="T49" fmla="*/ 254 h 358"/>
              <a:gd name="T50" fmla="*/ 184 w 376"/>
              <a:gd name="T51" fmla="*/ 268 h 358"/>
              <a:gd name="T52" fmla="*/ 174 w 376"/>
              <a:gd name="T53" fmla="*/ 284 h 358"/>
              <a:gd name="T54" fmla="*/ 172 w 376"/>
              <a:gd name="T55" fmla="*/ 312 h 358"/>
              <a:gd name="T56" fmla="*/ 184 w 376"/>
              <a:gd name="T57" fmla="*/ 302 h 358"/>
              <a:gd name="T58" fmla="*/ 194 w 376"/>
              <a:gd name="T59" fmla="*/ 308 h 358"/>
              <a:gd name="T60" fmla="*/ 186 w 376"/>
              <a:gd name="T61" fmla="*/ 324 h 358"/>
              <a:gd name="T62" fmla="*/ 182 w 376"/>
              <a:gd name="T63" fmla="*/ 336 h 358"/>
              <a:gd name="T64" fmla="*/ 176 w 376"/>
              <a:gd name="T65" fmla="*/ 344 h 358"/>
              <a:gd name="T66" fmla="*/ 162 w 376"/>
              <a:gd name="T67" fmla="*/ 348 h 358"/>
              <a:gd name="T68" fmla="*/ 184 w 376"/>
              <a:gd name="T69" fmla="*/ 354 h 358"/>
              <a:gd name="T70" fmla="*/ 198 w 376"/>
              <a:gd name="T71" fmla="*/ 328 h 358"/>
              <a:gd name="T72" fmla="*/ 272 w 376"/>
              <a:gd name="T73" fmla="*/ 260 h 358"/>
              <a:gd name="T74" fmla="*/ 284 w 376"/>
              <a:gd name="T75" fmla="*/ 260 h 358"/>
              <a:gd name="T76" fmla="*/ 312 w 376"/>
              <a:gd name="T77" fmla="*/ 244 h 358"/>
              <a:gd name="T78" fmla="*/ 326 w 376"/>
              <a:gd name="T79" fmla="*/ 208 h 358"/>
              <a:gd name="T80" fmla="*/ 372 w 376"/>
              <a:gd name="T81" fmla="*/ 128 h 358"/>
              <a:gd name="T82" fmla="*/ 364 w 376"/>
              <a:gd name="T83" fmla="*/ 122 h 358"/>
              <a:gd name="T84" fmla="*/ 356 w 376"/>
              <a:gd name="T85" fmla="*/ 122 h 358"/>
              <a:gd name="T86" fmla="*/ 346 w 376"/>
              <a:gd name="T87" fmla="*/ 116 h 358"/>
              <a:gd name="T88" fmla="*/ 342 w 376"/>
              <a:gd name="T89" fmla="*/ 108 h 358"/>
              <a:gd name="T90" fmla="*/ 336 w 376"/>
              <a:gd name="T91" fmla="*/ 62 h 358"/>
              <a:gd name="T92" fmla="*/ 308 w 376"/>
              <a:gd name="T93" fmla="*/ 30 h 358"/>
              <a:gd name="T94" fmla="*/ 306 w 376"/>
              <a:gd name="T95" fmla="*/ 16 h 358"/>
              <a:gd name="T96" fmla="*/ 300 w 376"/>
              <a:gd name="T97" fmla="*/ 10 h 358"/>
              <a:gd name="T98" fmla="*/ 292 w 376"/>
              <a:gd name="T99" fmla="*/ 24 h 358"/>
              <a:gd name="T100" fmla="*/ 274 w 376"/>
              <a:gd name="T101" fmla="*/ 20 h 358"/>
              <a:gd name="T102" fmla="*/ 268 w 376"/>
              <a:gd name="T103" fmla="*/ 8 h 358"/>
              <a:gd name="T104" fmla="*/ 236 w 376"/>
              <a:gd name="T105" fmla="*/ 0 h 358"/>
              <a:gd name="T106" fmla="*/ 234 w 376"/>
              <a:gd name="T107" fmla="*/ 12 h 358"/>
              <a:gd name="T108" fmla="*/ 226 w 376"/>
              <a:gd name="T109" fmla="*/ 30 h 358"/>
              <a:gd name="T110" fmla="*/ 212 w 376"/>
              <a:gd name="T111" fmla="*/ 48 h 358"/>
              <a:gd name="T112" fmla="*/ 186 w 376"/>
              <a:gd name="T113" fmla="*/ 5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58">
                <a:moveTo>
                  <a:pt x="172" y="46"/>
                </a:moveTo>
                <a:lnTo>
                  <a:pt x="162" y="60"/>
                </a:ln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2" y="112"/>
                </a:lnTo>
                <a:lnTo>
                  <a:pt x="90" y="116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42" y="138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4" y="220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6" y="248"/>
                </a:lnTo>
                <a:lnTo>
                  <a:pt x="48" y="248"/>
                </a:lnTo>
                <a:lnTo>
                  <a:pt x="48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12" y="224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8" y="254"/>
                </a:lnTo>
                <a:lnTo>
                  <a:pt x="184" y="268"/>
                </a:lnTo>
                <a:lnTo>
                  <a:pt x="184" y="268"/>
                </a:lnTo>
                <a:lnTo>
                  <a:pt x="184" y="270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72" y="260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26" y="208"/>
                </a:lnTo>
                <a:lnTo>
                  <a:pt x="326" y="208"/>
                </a:lnTo>
                <a:lnTo>
                  <a:pt x="376" y="156"/>
                </a:lnTo>
                <a:lnTo>
                  <a:pt x="376" y="156"/>
                </a:lnTo>
                <a:lnTo>
                  <a:pt x="372" y="128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MH_Other_25"/>
          <p:cNvSpPr/>
          <p:nvPr>
            <p:custDataLst>
              <p:tags r:id="rId25"/>
            </p:custDataLst>
          </p:nvPr>
        </p:nvSpPr>
        <p:spPr bwMode="auto">
          <a:xfrm>
            <a:off x="3853683" y="1978805"/>
            <a:ext cx="611886" cy="414588"/>
          </a:xfrm>
          <a:custGeom>
            <a:avLst/>
            <a:gdLst>
              <a:gd name="T0" fmla="*/ 74 w 536"/>
              <a:gd name="T1" fmla="*/ 12 h 364"/>
              <a:gd name="T2" fmla="*/ 60 w 536"/>
              <a:gd name="T3" fmla="*/ 34 h 364"/>
              <a:gd name="T4" fmla="*/ 42 w 536"/>
              <a:gd name="T5" fmla="*/ 48 h 364"/>
              <a:gd name="T6" fmla="*/ 22 w 536"/>
              <a:gd name="T7" fmla="*/ 34 h 364"/>
              <a:gd name="T8" fmla="*/ 18 w 536"/>
              <a:gd name="T9" fmla="*/ 54 h 364"/>
              <a:gd name="T10" fmla="*/ 34 w 536"/>
              <a:gd name="T11" fmla="*/ 64 h 364"/>
              <a:gd name="T12" fmla="*/ 50 w 536"/>
              <a:gd name="T13" fmla="*/ 140 h 364"/>
              <a:gd name="T14" fmla="*/ 76 w 536"/>
              <a:gd name="T15" fmla="*/ 136 h 364"/>
              <a:gd name="T16" fmla="*/ 98 w 536"/>
              <a:gd name="T17" fmla="*/ 132 h 364"/>
              <a:gd name="T18" fmla="*/ 126 w 536"/>
              <a:gd name="T19" fmla="*/ 176 h 364"/>
              <a:gd name="T20" fmla="*/ 120 w 536"/>
              <a:gd name="T21" fmla="*/ 212 h 364"/>
              <a:gd name="T22" fmla="*/ 158 w 536"/>
              <a:gd name="T23" fmla="*/ 208 h 364"/>
              <a:gd name="T24" fmla="*/ 178 w 536"/>
              <a:gd name="T25" fmla="*/ 216 h 364"/>
              <a:gd name="T26" fmla="*/ 192 w 536"/>
              <a:gd name="T27" fmla="*/ 228 h 364"/>
              <a:gd name="T28" fmla="*/ 210 w 536"/>
              <a:gd name="T29" fmla="*/ 218 h 364"/>
              <a:gd name="T30" fmla="*/ 226 w 536"/>
              <a:gd name="T31" fmla="*/ 214 h 364"/>
              <a:gd name="T32" fmla="*/ 232 w 536"/>
              <a:gd name="T33" fmla="*/ 242 h 364"/>
              <a:gd name="T34" fmla="*/ 262 w 536"/>
              <a:gd name="T35" fmla="*/ 274 h 364"/>
              <a:gd name="T36" fmla="*/ 268 w 536"/>
              <a:gd name="T37" fmla="*/ 324 h 364"/>
              <a:gd name="T38" fmla="*/ 276 w 536"/>
              <a:gd name="T39" fmla="*/ 330 h 364"/>
              <a:gd name="T40" fmla="*/ 294 w 536"/>
              <a:gd name="T41" fmla="*/ 338 h 364"/>
              <a:gd name="T42" fmla="*/ 322 w 536"/>
              <a:gd name="T43" fmla="*/ 314 h 364"/>
              <a:gd name="T44" fmla="*/ 344 w 536"/>
              <a:gd name="T45" fmla="*/ 294 h 364"/>
              <a:gd name="T46" fmla="*/ 400 w 536"/>
              <a:gd name="T47" fmla="*/ 272 h 364"/>
              <a:gd name="T48" fmla="*/ 404 w 536"/>
              <a:gd name="T49" fmla="*/ 260 h 364"/>
              <a:gd name="T50" fmla="*/ 430 w 536"/>
              <a:gd name="T51" fmla="*/ 256 h 364"/>
              <a:gd name="T52" fmla="*/ 454 w 536"/>
              <a:gd name="T53" fmla="*/ 228 h 364"/>
              <a:gd name="T54" fmla="*/ 478 w 536"/>
              <a:gd name="T55" fmla="*/ 170 h 364"/>
              <a:gd name="T56" fmla="*/ 524 w 536"/>
              <a:gd name="T57" fmla="*/ 198 h 364"/>
              <a:gd name="T58" fmla="*/ 514 w 536"/>
              <a:gd name="T59" fmla="*/ 172 h 364"/>
              <a:gd name="T60" fmla="*/ 524 w 536"/>
              <a:gd name="T61" fmla="*/ 126 h 364"/>
              <a:gd name="T62" fmla="*/ 492 w 536"/>
              <a:gd name="T63" fmla="*/ 110 h 364"/>
              <a:gd name="T64" fmla="*/ 482 w 536"/>
              <a:gd name="T65" fmla="*/ 108 h 364"/>
              <a:gd name="T66" fmla="*/ 468 w 536"/>
              <a:gd name="T67" fmla="*/ 112 h 364"/>
              <a:gd name="T68" fmla="*/ 446 w 536"/>
              <a:gd name="T69" fmla="*/ 110 h 364"/>
              <a:gd name="T70" fmla="*/ 446 w 536"/>
              <a:gd name="T71" fmla="*/ 136 h 364"/>
              <a:gd name="T72" fmla="*/ 428 w 536"/>
              <a:gd name="T73" fmla="*/ 146 h 364"/>
              <a:gd name="T74" fmla="*/ 414 w 536"/>
              <a:gd name="T75" fmla="*/ 140 h 364"/>
              <a:gd name="T76" fmla="*/ 376 w 536"/>
              <a:gd name="T77" fmla="*/ 108 h 364"/>
              <a:gd name="T78" fmla="*/ 370 w 536"/>
              <a:gd name="T79" fmla="*/ 86 h 364"/>
              <a:gd name="T80" fmla="*/ 368 w 536"/>
              <a:gd name="T81" fmla="*/ 98 h 364"/>
              <a:gd name="T82" fmla="*/ 340 w 536"/>
              <a:gd name="T83" fmla="*/ 116 h 364"/>
              <a:gd name="T84" fmla="*/ 336 w 536"/>
              <a:gd name="T85" fmla="*/ 106 h 364"/>
              <a:gd name="T86" fmla="*/ 316 w 536"/>
              <a:gd name="T87" fmla="*/ 82 h 364"/>
              <a:gd name="T88" fmla="*/ 292 w 536"/>
              <a:gd name="T89" fmla="*/ 82 h 364"/>
              <a:gd name="T90" fmla="*/ 290 w 536"/>
              <a:gd name="T91" fmla="*/ 68 h 364"/>
              <a:gd name="T92" fmla="*/ 254 w 536"/>
              <a:gd name="T93" fmla="*/ 68 h 364"/>
              <a:gd name="T94" fmla="*/ 240 w 536"/>
              <a:gd name="T95" fmla="*/ 72 h 364"/>
              <a:gd name="T96" fmla="*/ 226 w 536"/>
              <a:gd name="T97" fmla="*/ 56 h 364"/>
              <a:gd name="T98" fmla="*/ 202 w 536"/>
              <a:gd name="T99" fmla="*/ 50 h 364"/>
              <a:gd name="T100" fmla="*/ 164 w 536"/>
              <a:gd name="T101" fmla="*/ 54 h 364"/>
              <a:gd name="T102" fmla="*/ 150 w 536"/>
              <a:gd name="T103" fmla="*/ 5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364">
                <a:moveTo>
                  <a:pt x="104" y="18"/>
                </a:moveTo>
                <a:lnTo>
                  <a:pt x="102" y="0"/>
                </a:lnTo>
                <a:lnTo>
                  <a:pt x="94" y="6"/>
                </a:lnTo>
                <a:lnTo>
                  <a:pt x="92" y="6"/>
                </a:lnTo>
                <a:lnTo>
                  <a:pt x="74" y="12"/>
                </a:lnTo>
                <a:lnTo>
                  <a:pt x="72" y="12"/>
                </a:lnTo>
                <a:lnTo>
                  <a:pt x="70" y="10"/>
                </a:lnTo>
                <a:lnTo>
                  <a:pt x="70" y="20"/>
                </a:lnTo>
                <a:lnTo>
                  <a:pt x="68" y="20"/>
                </a:lnTo>
                <a:lnTo>
                  <a:pt x="60" y="34"/>
                </a:lnTo>
                <a:lnTo>
                  <a:pt x="58" y="34"/>
                </a:lnTo>
                <a:lnTo>
                  <a:pt x="58" y="36"/>
                </a:lnTo>
                <a:lnTo>
                  <a:pt x="58" y="36"/>
                </a:lnTo>
                <a:lnTo>
                  <a:pt x="44" y="48"/>
                </a:lnTo>
                <a:lnTo>
                  <a:pt x="42" y="48"/>
                </a:lnTo>
                <a:lnTo>
                  <a:pt x="42" y="48"/>
                </a:lnTo>
                <a:lnTo>
                  <a:pt x="40" y="48"/>
                </a:lnTo>
                <a:lnTo>
                  <a:pt x="40" y="48"/>
                </a:lnTo>
                <a:lnTo>
                  <a:pt x="28" y="40"/>
                </a:lnTo>
                <a:lnTo>
                  <a:pt x="22" y="34"/>
                </a:lnTo>
                <a:lnTo>
                  <a:pt x="22" y="34"/>
                </a:lnTo>
                <a:lnTo>
                  <a:pt x="18" y="32"/>
                </a:lnTo>
                <a:lnTo>
                  <a:pt x="8" y="34"/>
                </a:lnTo>
                <a:lnTo>
                  <a:pt x="0" y="40"/>
                </a:lnTo>
                <a:lnTo>
                  <a:pt x="18" y="54"/>
                </a:lnTo>
                <a:lnTo>
                  <a:pt x="32" y="60"/>
                </a:lnTo>
                <a:lnTo>
                  <a:pt x="32" y="60"/>
                </a:lnTo>
                <a:lnTo>
                  <a:pt x="32" y="60"/>
                </a:lnTo>
                <a:lnTo>
                  <a:pt x="34" y="62"/>
                </a:lnTo>
                <a:lnTo>
                  <a:pt x="34" y="64"/>
                </a:lnTo>
                <a:lnTo>
                  <a:pt x="36" y="80"/>
                </a:lnTo>
                <a:lnTo>
                  <a:pt x="36" y="80"/>
                </a:lnTo>
                <a:lnTo>
                  <a:pt x="36" y="104"/>
                </a:lnTo>
                <a:lnTo>
                  <a:pt x="40" y="118"/>
                </a:lnTo>
                <a:lnTo>
                  <a:pt x="50" y="140"/>
                </a:lnTo>
                <a:lnTo>
                  <a:pt x="60" y="152"/>
                </a:lnTo>
                <a:lnTo>
                  <a:pt x="70" y="144"/>
                </a:lnTo>
                <a:lnTo>
                  <a:pt x="76" y="136"/>
                </a:lnTo>
                <a:lnTo>
                  <a:pt x="76" y="136"/>
                </a:lnTo>
                <a:lnTo>
                  <a:pt x="76" y="136"/>
                </a:lnTo>
                <a:lnTo>
                  <a:pt x="88" y="12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108" y="152"/>
                </a:lnTo>
                <a:lnTo>
                  <a:pt x="120" y="156"/>
                </a:lnTo>
                <a:lnTo>
                  <a:pt x="126" y="176"/>
                </a:lnTo>
                <a:lnTo>
                  <a:pt x="126" y="176"/>
                </a:lnTo>
                <a:lnTo>
                  <a:pt x="126" y="176"/>
                </a:lnTo>
                <a:lnTo>
                  <a:pt x="124" y="194"/>
                </a:lnTo>
                <a:lnTo>
                  <a:pt x="124" y="196"/>
                </a:lnTo>
                <a:lnTo>
                  <a:pt x="124" y="196"/>
                </a:lnTo>
                <a:lnTo>
                  <a:pt x="120" y="212"/>
                </a:lnTo>
                <a:lnTo>
                  <a:pt x="128" y="220"/>
                </a:lnTo>
                <a:lnTo>
                  <a:pt x="138" y="214"/>
                </a:lnTo>
                <a:lnTo>
                  <a:pt x="148" y="204"/>
                </a:lnTo>
                <a:lnTo>
                  <a:pt x="150" y="206"/>
                </a:lnTo>
                <a:lnTo>
                  <a:pt x="158" y="208"/>
                </a:lnTo>
                <a:lnTo>
                  <a:pt x="158" y="208"/>
                </a:lnTo>
                <a:lnTo>
                  <a:pt x="158" y="208"/>
                </a:lnTo>
                <a:lnTo>
                  <a:pt x="168" y="218"/>
                </a:lnTo>
                <a:lnTo>
                  <a:pt x="178" y="216"/>
                </a:lnTo>
                <a:lnTo>
                  <a:pt x="178" y="216"/>
                </a:lnTo>
                <a:lnTo>
                  <a:pt x="184" y="214"/>
                </a:lnTo>
                <a:lnTo>
                  <a:pt x="188" y="216"/>
                </a:lnTo>
                <a:lnTo>
                  <a:pt x="190" y="218"/>
                </a:lnTo>
                <a:lnTo>
                  <a:pt x="192" y="220"/>
                </a:lnTo>
                <a:lnTo>
                  <a:pt x="192" y="228"/>
                </a:lnTo>
                <a:lnTo>
                  <a:pt x="194" y="228"/>
                </a:lnTo>
                <a:lnTo>
                  <a:pt x="204" y="232"/>
                </a:lnTo>
                <a:lnTo>
                  <a:pt x="210" y="222"/>
                </a:lnTo>
                <a:lnTo>
                  <a:pt x="210" y="218"/>
                </a:lnTo>
                <a:lnTo>
                  <a:pt x="210" y="218"/>
                </a:lnTo>
                <a:lnTo>
                  <a:pt x="210" y="214"/>
                </a:lnTo>
                <a:lnTo>
                  <a:pt x="212" y="210"/>
                </a:lnTo>
                <a:lnTo>
                  <a:pt x="220" y="212"/>
                </a:lnTo>
                <a:lnTo>
                  <a:pt x="220" y="212"/>
                </a:lnTo>
                <a:lnTo>
                  <a:pt x="226" y="214"/>
                </a:lnTo>
                <a:lnTo>
                  <a:pt x="230" y="218"/>
                </a:lnTo>
                <a:lnTo>
                  <a:pt x="232" y="222"/>
                </a:lnTo>
                <a:lnTo>
                  <a:pt x="232" y="228"/>
                </a:lnTo>
                <a:lnTo>
                  <a:pt x="232" y="232"/>
                </a:lnTo>
                <a:lnTo>
                  <a:pt x="232" y="242"/>
                </a:lnTo>
                <a:lnTo>
                  <a:pt x="240" y="256"/>
                </a:lnTo>
                <a:lnTo>
                  <a:pt x="250" y="266"/>
                </a:lnTo>
                <a:lnTo>
                  <a:pt x="250" y="266"/>
                </a:lnTo>
                <a:lnTo>
                  <a:pt x="256" y="272"/>
                </a:lnTo>
                <a:lnTo>
                  <a:pt x="262" y="274"/>
                </a:lnTo>
                <a:lnTo>
                  <a:pt x="264" y="274"/>
                </a:lnTo>
                <a:lnTo>
                  <a:pt x="264" y="274"/>
                </a:lnTo>
                <a:lnTo>
                  <a:pt x="266" y="278"/>
                </a:lnTo>
                <a:lnTo>
                  <a:pt x="268" y="288"/>
                </a:lnTo>
                <a:lnTo>
                  <a:pt x="268" y="324"/>
                </a:lnTo>
                <a:lnTo>
                  <a:pt x="268" y="324"/>
                </a:lnTo>
                <a:lnTo>
                  <a:pt x="270" y="328"/>
                </a:lnTo>
                <a:lnTo>
                  <a:pt x="274" y="330"/>
                </a:lnTo>
                <a:lnTo>
                  <a:pt x="276" y="330"/>
                </a:lnTo>
                <a:lnTo>
                  <a:pt x="276" y="330"/>
                </a:lnTo>
                <a:lnTo>
                  <a:pt x="282" y="330"/>
                </a:lnTo>
                <a:lnTo>
                  <a:pt x="288" y="332"/>
                </a:lnTo>
                <a:lnTo>
                  <a:pt x="290" y="334"/>
                </a:lnTo>
                <a:lnTo>
                  <a:pt x="290" y="334"/>
                </a:lnTo>
                <a:lnTo>
                  <a:pt x="294" y="338"/>
                </a:lnTo>
                <a:lnTo>
                  <a:pt x="298" y="344"/>
                </a:lnTo>
                <a:lnTo>
                  <a:pt x="300" y="364"/>
                </a:lnTo>
                <a:lnTo>
                  <a:pt x="318" y="328"/>
                </a:lnTo>
                <a:lnTo>
                  <a:pt x="318" y="328"/>
                </a:lnTo>
                <a:lnTo>
                  <a:pt x="322" y="314"/>
                </a:lnTo>
                <a:lnTo>
                  <a:pt x="326" y="304"/>
                </a:lnTo>
                <a:lnTo>
                  <a:pt x="332" y="296"/>
                </a:lnTo>
                <a:lnTo>
                  <a:pt x="338" y="294"/>
                </a:lnTo>
                <a:lnTo>
                  <a:pt x="338" y="294"/>
                </a:lnTo>
                <a:lnTo>
                  <a:pt x="344" y="294"/>
                </a:lnTo>
                <a:lnTo>
                  <a:pt x="352" y="294"/>
                </a:lnTo>
                <a:lnTo>
                  <a:pt x="372" y="304"/>
                </a:lnTo>
                <a:lnTo>
                  <a:pt x="424" y="308"/>
                </a:lnTo>
                <a:lnTo>
                  <a:pt x="424" y="296"/>
                </a:lnTo>
                <a:lnTo>
                  <a:pt x="400" y="272"/>
                </a:lnTo>
                <a:lnTo>
                  <a:pt x="400" y="272"/>
                </a:lnTo>
                <a:lnTo>
                  <a:pt x="388" y="264"/>
                </a:lnTo>
                <a:lnTo>
                  <a:pt x="386" y="262"/>
                </a:lnTo>
                <a:lnTo>
                  <a:pt x="386" y="258"/>
                </a:lnTo>
                <a:lnTo>
                  <a:pt x="404" y="260"/>
                </a:lnTo>
                <a:lnTo>
                  <a:pt x="404" y="260"/>
                </a:lnTo>
                <a:lnTo>
                  <a:pt x="412" y="260"/>
                </a:lnTo>
                <a:lnTo>
                  <a:pt x="418" y="260"/>
                </a:lnTo>
                <a:lnTo>
                  <a:pt x="424" y="260"/>
                </a:lnTo>
                <a:lnTo>
                  <a:pt x="430" y="256"/>
                </a:lnTo>
                <a:lnTo>
                  <a:pt x="436" y="252"/>
                </a:lnTo>
                <a:lnTo>
                  <a:pt x="442" y="246"/>
                </a:lnTo>
                <a:lnTo>
                  <a:pt x="452" y="228"/>
                </a:lnTo>
                <a:lnTo>
                  <a:pt x="452" y="228"/>
                </a:lnTo>
                <a:lnTo>
                  <a:pt x="454" y="228"/>
                </a:lnTo>
                <a:lnTo>
                  <a:pt x="472" y="212"/>
                </a:lnTo>
                <a:lnTo>
                  <a:pt x="474" y="174"/>
                </a:lnTo>
                <a:lnTo>
                  <a:pt x="474" y="170"/>
                </a:lnTo>
                <a:lnTo>
                  <a:pt x="476" y="170"/>
                </a:lnTo>
                <a:lnTo>
                  <a:pt x="478" y="170"/>
                </a:lnTo>
                <a:lnTo>
                  <a:pt x="492" y="168"/>
                </a:lnTo>
                <a:lnTo>
                  <a:pt x="494" y="168"/>
                </a:lnTo>
                <a:lnTo>
                  <a:pt x="496" y="168"/>
                </a:lnTo>
                <a:lnTo>
                  <a:pt x="496" y="168"/>
                </a:lnTo>
                <a:lnTo>
                  <a:pt x="524" y="198"/>
                </a:lnTo>
                <a:lnTo>
                  <a:pt x="532" y="196"/>
                </a:lnTo>
                <a:lnTo>
                  <a:pt x="532" y="190"/>
                </a:lnTo>
                <a:lnTo>
                  <a:pt x="518" y="176"/>
                </a:lnTo>
                <a:lnTo>
                  <a:pt x="516" y="174"/>
                </a:lnTo>
                <a:lnTo>
                  <a:pt x="514" y="172"/>
                </a:lnTo>
                <a:lnTo>
                  <a:pt x="536" y="158"/>
                </a:lnTo>
                <a:lnTo>
                  <a:pt x="536" y="124"/>
                </a:lnTo>
                <a:lnTo>
                  <a:pt x="526" y="126"/>
                </a:lnTo>
                <a:lnTo>
                  <a:pt x="526" y="126"/>
                </a:lnTo>
                <a:lnTo>
                  <a:pt x="524" y="126"/>
                </a:lnTo>
                <a:lnTo>
                  <a:pt x="512" y="120"/>
                </a:lnTo>
                <a:lnTo>
                  <a:pt x="512" y="120"/>
                </a:lnTo>
                <a:lnTo>
                  <a:pt x="504" y="118"/>
                </a:lnTo>
                <a:lnTo>
                  <a:pt x="492" y="110"/>
                </a:lnTo>
                <a:lnTo>
                  <a:pt x="492" y="110"/>
                </a:lnTo>
                <a:lnTo>
                  <a:pt x="486" y="106"/>
                </a:lnTo>
                <a:lnTo>
                  <a:pt x="484" y="102"/>
                </a:lnTo>
                <a:lnTo>
                  <a:pt x="484" y="104"/>
                </a:lnTo>
                <a:lnTo>
                  <a:pt x="484" y="104"/>
                </a:lnTo>
                <a:lnTo>
                  <a:pt x="482" y="108"/>
                </a:lnTo>
                <a:lnTo>
                  <a:pt x="480" y="108"/>
                </a:lnTo>
                <a:lnTo>
                  <a:pt x="480" y="108"/>
                </a:lnTo>
                <a:lnTo>
                  <a:pt x="476" y="110"/>
                </a:lnTo>
                <a:lnTo>
                  <a:pt x="470" y="112"/>
                </a:lnTo>
                <a:lnTo>
                  <a:pt x="468" y="112"/>
                </a:lnTo>
                <a:lnTo>
                  <a:pt x="468" y="110"/>
                </a:lnTo>
                <a:lnTo>
                  <a:pt x="468" y="110"/>
                </a:lnTo>
                <a:lnTo>
                  <a:pt x="456" y="102"/>
                </a:lnTo>
                <a:lnTo>
                  <a:pt x="446" y="110"/>
                </a:lnTo>
                <a:lnTo>
                  <a:pt x="446" y="110"/>
                </a:lnTo>
                <a:lnTo>
                  <a:pt x="440" y="116"/>
                </a:lnTo>
                <a:lnTo>
                  <a:pt x="438" y="120"/>
                </a:lnTo>
                <a:lnTo>
                  <a:pt x="444" y="132"/>
                </a:lnTo>
                <a:lnTo>
                  <a:pt x="444" y="132"/>
                </a:lnTo>
                <a:lnTo>
                  <a:pt x="446" y="136"/>
                </a:lnTo>
                <a:lnTo>
                  <a:pt x="444" y="138"/>
                </a:lnTo>
                <a:lnTo>
                  <a:pt x="444" y="138"/>
                </a:lnTo>
                <a:lnTo>
                  <a:pt x="440" y="142"/>
                </a:lnTo>
                <a:lnTo>
                  <a:pt x="434" y="144"/>
                </a:lnTo>
                <a:lnTo>
                  <a:pt x="428" y="146"/>
                </a:lnTo>
                <a:lnTo>
                  <a:pt x="428" y="146"/>
                </a:lnTo>
                <a:lnTo>
                  <a:pt x="422" y="148"/>
                </a:lnTo>
                <a:lnTo>
                  <a:pt x="418" y="146"/>
                </a:lnTo>
                <a:lnTo>
                  <a:pt x="416" y="144"/>
                </a:lnTo>
                <a:lnTo>
                  <a:pt x="414" y="140"/>
                </a:lnTo>
                <a:lnTo>
                  <a:pt x="392" y="120"/>
                </a:lnTo>
                <a:lnTo>
                  <a:pt x="392" y="120"/>
                </a:lnTo>
                <a:lnTo>
                  <a:pt x="382" y="114"/>
                </a:lnTo>
                <a:lnTo>
                  <a:pt x="376" y="108"/>
                </a:lnTo>
                <a:lnTo>
                  <a:pt x="376" y="108"/>
                </a:lnTo>
                <a:lnTo>
                  <a:pt x="374" y="104"/>
                </a:lnTo>
                <a:lnTo>
                  <a:pt x="374" y="100"/>
                </a:lnTo>
                <a:lnTo>
                  <a:pt x="374" y="100"/>
                </a:lnTo>
                <a:lnTo>
                  <a:pt x="372" y="92"/>
                </a:lnTo>
                <a:lnTo>
                  <a:pt x="370" y="86"/>
                </a:lnTo>
                <a:lnTo>
                  <a:pt x="366" y="88"/>
                </a:lnTo>
                <a:lnTo>
                  <a:pt x="364" y="90"/>
                </a:lnTo>
                <a:lnTo>
                  <a:pt x="364" y="90"/>
                </a:lnTo>
                <a:lnTo>
                  <a:pt x="366" y="94"/>
                </a:lnTo>
                <a:lnTo>
                  <a:pt x="368" y="98"/>
                </a:lnTo>
                <a:lnTo>
                  <a:pt x="368" y="100"/>
                </a:lnTo>
                <a:lnTo>
                  <a:pt x="370" y="100"/>
                </a:lnTo>
                <a:lnTo>
                  <a:pt x="368" y="102"/>
                </a:lnTo>
                <a:lnTo>
                  <a:pt x="358" y="120"/>
                </a:lnTo>
                <a:lnTo>
                  <a:pt x="340" y="116"/>
                </a:lnTo>
                <a:lnTo>
                  <a:pt x="336" y="114"/>
                </a:lnTo>
                <a:lnTo>
                  <a:pt x="336" y="114"/>
                </a:lnTo>
                <a:lnTo>
                  <a:pt x="336" y="112"/>
                </a:lnTo>
                <a:lnTo>
                  <a:pt x="336" y="112"/>
                </a:lnTo>
                <a:lnTo>
                  <a:pt x="336" y="106"/>
                </a:lnTo>
                <a:lnTo>
                  <a:pt x="336" y="100"/>
                </a:lnTo>
                <a:lnTo>
                  <a:pt x="332" y="94"/>
                </a:lnTo>
                <a:lnTo>
                  <a:pt x="318" y="84"/>
                </a:lnTo>
                <a:lnTo>
                  <a:pt x="316" y="82"/>
                </a:lnTo>
                <a:lnTo>
                  <a:pt x="316" y="82"/>
                </a:lnTo>
                <a:lnTo>
                  <a:pt x="314" y="84"/>
                </a:lnTo>
                <a:lnTo>
                  <a:pt x="312" y="86"/>
                </a:lnTo>
                <a:lnTo>
                  <a:pt x="298" y="84"/>
                </a:lnTo>
                <a:lnTo>
                  <a:pt x="298" y="84"/>
                </a:lnTo>
                <a:lnTo>
                  <a:pt x="292" y="82"/>
                </a:lnTo>
                <a:lnTo>
                  <a:pt x="288" y="80"/>
                </a:lnTo>
                <a:lnTo>
                  <a:pt x="288" y="80"/>
                </a:lnTo>
                <a:lnTo>
                  <a:pt x="288" y="76"/>
                </a:lnTo>
                <a:lnTo>
                  <a:pt x="288" y="70"/>
                </a:lnTo>
                <a:lnTo>
                  <a:pt x="290" y="68"/>
                </a:lnTo>
                <a:lnTo>
                  <a:pt x="284" y="56"/>
                </a:lnTo>
                <a:lnTo>
                  <a:pt x="256" y="58"/>
                </a:lnTo>
                <a:lnTo>
                  <a:pt x="256" y="58"/>
                </a:lnTo>
                <a:lnTo>
                  <a:pt x="256" y="64"/>
                </a:lnTo>
                <a:lnTo>
                  <a:pt x="254" y="68"/>
                </a:lnTo>
                <a:lnTo>
                  <a:pt x="254" y="68"/>
                </a:lnTo>
                <a:lnTo>
                  <a:pt x="252" y="70"/>
                </a:lnTo>
                <a:lnTo>
                  <a:pt x="248" y="72"/>
                </a:lnTo>
                <a:lnTo>
                  <a:pt x="248" y="72"/>
                </a:lnTo>
                <a:lnTo>
                  <a:pt x="240" y="72"/>
                </a:lnTo>
                <a:lnTo>
                  <a:pt x="234" y="68"/>
                </a:lnTo>
                <a:lnTo>
                  <a:pt x="234" y="66"/>
                </a:lnTo>
                <a:lnTo>
                  <a:pt x="234" y="66"/>
                </a:lnTo>
                <a:lnTo>
                  <a:pt x="234" y="66"/>
                </a:lnTo>
                <a:lnTo>
                  <a:pt x="226" y="56"/>
                </a:lnTo>
                <a:lnTo>
                  <a:pt x="224" y="48"/>
                </a:lnTo>
                <a:lnTo>
                  <a:pt x="220" y="40"/>
                </a:lnTo>
                <a:lnTo>
                  <a:pt x="212" y="46"/>
                </a:lnTo>
                <a:lnTo>
                  <a:pt x="212" y="46"/>
                </a:lnTo>
                <a:lnTo>
                  <a:pt x="202" y="50"/>
                </a:lnTo>
                <a:lnTo>
                  <a:pt x="200" y="50"/>
                </a:lnTo>
                <a:lnTo>
                  <a:pt x="196" y="48"/>
                </a:lnTo>
                <a:lnTo>
                  <a:pt x="194" y="46"/>
                </a:lnTo>
                <a:lnTo>
                  <a:pt x="186" y="48"/>
                </a:lnTo>
                <a:lnTo>
                  <a:pt x="164" y="54"/>
                </a:lnTo>
                <a:lnTo>
                  <a:pt x="164" y="54"/>
                </a:lnTo>
                <a:lnTo>
                  <a:pt x="158" y="58"/>
                </a:lnTo>
                <a:lnTo>
                  <a:pt x="152" y="58"/>
                </a:lnTo>
                <a:lnTo>
                  <a:pt x="150" y="58"/>
                </a:lnTo>
                <a:lnTo>
                  <a:pt x="150" y="58"/>
                </a:lnTo>
                <a:lnTo>
                  <a:pt x="140" y="56"/>
                </a:lnTo>
                <a:lnTo>
                  <a:pt x="134" y="52"/>
                </a:lnTo>
                <a:lnTo>
                  <a:pt x="120" y="42"/>
                </a:lnTo>
                <a:lnTo>
                  <a:pt x="104" y="1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8" name="MH_Other_26"/>
          <p:cNvSpPr/>
          <p:nvPr>
            <p:custDataLst>
              <p:tags r:id="rId26"/>
            </p:custDataLst>
          </p:nvPr>
        </p:nvSpPr>
        <p:spPr bwMode="auto">
          <a:xfrm>
            <a:off x="3724374" y="1392248"/>
            <a:ext cx="818513" cy="743860"/>
          </a:xfrm>
          <a:custGeom>
            <a:avLst/>
            <a:gdLst>
              <a:gd name="T0" fmla="*/ 706 w 718"/>
              <a:gd name="T1" fmla="*/ 302 h 652"/>
              <a:gd name="T2" fmla="*/ 710 w 718"/>
              <a:gd name="T3" fmla="*/ 274 h 652"/>
              <a:gd name="T4" fmla="*/ 692 w 718"/>
              <a:gd name="T5" fmla="*/ 234 h 652"/>
              <a:gd name="T6" fmla="*/ 666 w 718"/>
              <a:gd name="T7" fmla="*/ 248 h 652"/>
              <a:gd name="T8" fmla="*/ 644 w 718"/>
              <a:gd name="T9" fmla="*/ 272 h 652"/>
              <a:gd name="T10" fmla="*/ 618 w 718"/>
              <a:gd name="T11" fmla="*/ 318 h 652"/>
              <a:gd name="T12" fmla="*/ 536 w 718"/>
              <a:gd name="T13" fmla="*/ 334 h 652"/>
              <a:gd name="T14" fmla="*/ 508 w 718"/>
              <a:gd name="T15" fmla="*/ 290 h 652"/>
              <a:gd name="T16" fmla="*/ 496 w 718"/>
              <a:gd name="T17" fmla="*/ 278 h 652"/>
              <a:gd name="T18" fmla="*/ 388 w 718"/>
              <a:gd name="T19" fmla="*/ 236 h 652"/>
              <a:gd name="T20" fmla="*/ 330 w 718"/>
              <a:gd name="T21" fmla="*/ 232 h 652"/>
              <a:gd name="T22" fmla="*/ 258 w 718"/>
              <a:gd name="T23" fmla="*/ 110 h 652"/>
              <a:gd name="T24" fmla="*/ 108 w 718"/>
              <a:gd name="T25" fmla="*/ 12 h 652"/>
              <a:gd name="T26" fmla="*/ 80 w 718"/>
              <a:gd name="T27" fmla="*/ 0 h 652"/>
              <a:gd name="T28" fmla="*/ 34 w 718"/>
              <a:gd name="T29" fmla="*/ 12 h 652"/>
              <a:gd name="T30" fmla="*/ 8 w 718"/>
              <a:gd name="T31" fmla="*/ 38 h 652"/>
              <a:gd name="T32" fmla="*/ 0 w 718"/>
              <a:gd name="T33" fmla="*/ 52 h 652"/>
              <a:gd name="T34" fmla="*/ 10 w 718"/>
              <a:gd name="T35" fmla="*/ 86 h 652"/>
              <a:gd name="T36" fmla="*/ 38 w 718"/>
              <a:gd name="T37" fmla="*/ 76 h 652"/>
              <a:gd name="T38" fmla="*/ 74 w 718"/>
              <a:gd name="T39" fmla="*/ 94 h 652"/>
              <a:gd name="T40" fmla="*/ 96 w 718"/>
              <a:gd name="T41" fmla="*/ 140 h 652"/>
              <a:gd name="T42" fmla="*/ 124 w 718"/>
              <a:gd name="T43" fmla="*/ 148 h 652"/>
              <a:gd name="T44" fmla="*/ 170 w 718"/>
              <a:gd name="T45" fmla="*/ 124 h 652"/>
              <a:gd name="T46" fmla="*/ 214 w 718"/>
              <a:gd name="T47" fmla="*/ 110 h 652"/>
              <a:gd name="T48" fmla="*/ 238 w 718"/>
              <a:gd name="T49" fmla="*/ 196 h 652"/>
              <a:gd name="T50" fmla="*/ 240 w 718"/>
              <a:gd name="T51" fmla="*/ 250 h 652"/>
              <a:gd name="T52" fmla="*/ 232 w 718"/>
              <a:gd name="T53" fmla="*/ 284 h 652"/>
              <a:gd name="T54" fmla="*/ 222 w 718"/>
              <a:gd name="T55" fmla="*/ 312 h 652"/>
              <a:gd name="T56" fmla="*/ 228 w 718"/>
              <a:gd name="T57" fmla="*/ 332 h 652"/>
              <a:gd name="T58" fmla="*/ 206 w 718"/>
              <a:gd name="T59" fmla="*/ 364 h 652"/>
              <a:gd name="T60" fmla="*/ 168 w 718"/>
              <a:gd name="T61" fmla="*/ 402 h 652"/>
              <a:gd name="T62" fmla="*/ 148 w 718"/>
              <a:gd name="T63" fmla="*/ 414 h 652"/>
              <a:gd name="T64" fmla="*/ 160 w 718"/>
              <a:gd name="T65" fmla="*/ 468 h 652"/>
              <a:gd name="T66" fmla="*/ 182 w 718"/>
              <a:gd name="T67" fmla="*/ 512 h 652"/>
              <a:gd name="T68" fmla="*/ 226 w 718"/>
              <a:gd name="T69" fmla="*/ 528 h 652"/>
              <a:gd name="T70" fmla="*/ 254 w 718"/>
              <a:gd name="T71" fmla="*/ 560 h 652"/>
              <a:gd name="T72" fmla="*/ 274 w 718"/>
              <a:gd name="T73" fmla="*/ 560 h 652"/>
              <a:gd name="T74" fmla="*/ 308 w 718"/>
              <a:gd name="T75" fmla="*/ 552 h 652"/>
              <a:gd name="T76" fmla="*/ 334 w 718"/>
              <a:gd name="T77" fmla="*/ 546 h 652"/>
              <a:gd name="T78" fmla="*/ 346 w 718"/>
              <a:gd name="T79" fmla="*/ 562 h 652"/>
              <a:gd name="T80" fmla="*/ 360 w 718"/>
              <a:gd name="T81" fmla="*/ 574 h 652"/>
              <a:gd name="T82" fmla="*/ 364 w 718"/>
              <a:gd name="T83" fmla="*/ 564 h 652"/>
              <a:gd name="T84" fmla="*/ 402 w 718"/>
              <a:gd name="T85" fmla="*/ 562 h 652"/>
              <a:gd name="T86" fmla="*/ 422 w 718"/>
              <a:gd name="T87" fmla="*/ 590 h 652"/>
              <a:gd name="T88" fmla="*/ 426 w 718"/>
              <a:gd name="T89" fmla="*/ 584 h 652"/>
              <a:gd name="T90" fmla="*/ 458 w 718"/>
              <a:gd name="T91" fmla="*/ 624 h 652"/>
              <a:gd name="T92" fmla="*/ 470 w 718"/>
              <a:gd name="T93" fmla="*/ 602 h 652"/>
              <a:gd name="T94" fmla="*/ 478 w 718"/>
              <a:gd name="T95" fmla="*/ 594 h 652"/>
              <a:gd name="T96" fmla="*/ 490 w 718"/>
              <a:gd name="T97" fmla="*/ 594 h 652"/>
              <a:gd name="T98" fmla="*/ 498 w 718"/>
              <a:gd name="T99" fmla="*/ 618 h 652"/>
              <a:gd name="T100" fmla="*/ 538 w 718"/>
              <a:gd name="T101" fmla="*/ 652 h 652"/>
              <a:gd name="T102" fmla="*/ 544 w 718"/>
              <a:gd name="T103" fmla="*/ 638 h 652"/>
              <a:gd name="T104" fmla="*/ 556 w 718"/>
              <a:gd name="T105" fmla="*/ 618 h 652"/>
              <a:gd name="T106" fmla="*/ 592 w 718"/>
              <a:gd name="T107" fmla="*/ 596 h 652"/>
              <a:gd name="T108" fmla="*/ 612 w 718"/>
              <a:gd name="T109" fmla="*/ 606 h 652"/>
              <a:gd name="T110" fmla="*/ 610 w 718"/>
              <a:gd name="T111" fmla="*/ 618 h 652"/>
              <a:gd name="T112" fmla="*/ 640 w 718"/>
              <a:gd name="T113" fmla="*/ 630 h 652"/>
              <a:gd name="T114" fmla="*/ 624 w 718"/>
              <a:gd name="T115" fmla="*/ 562 h 652"/>
              <a:gd name="T116" fmla="*/ 616 w 718"/>
              <a:gd name="T117" fmla="*/ 518 h 652"/>
              <a:gd name="T118" fmla="*/ 650 w 718"/>
              <a:gd name="T119" fmla="*/ 482 h 652"/>
              <a:gd name="T120" fmla="*/ 692 w 718"/>
              <a:gd name="T121" fmla="*/ 486 h 652"/>
              <a:gd name="T122" fmla="*/ 714 w 718"/>
              <a:gd name="T123" fmla="*/ 4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8" h="652">
                <a:moveTo>
                  <a:pt x="716" y="382"/>
                </a:moveTo>
                <a:lnTo>
                  <a:pt x="704" y="302"/>
                </a:lnTo>
                <a:lnTo>
                  <a:pt x="706" y="302"/>
                </a:lnTo>
                <a:lnTo>
                  <a:pt x="706" y="302"/>
                </a:lnTo>
                <a:lnTo>
                  <a:pt x="706" y="302"/>
                </a:lnTo>
                <a:lnTo>
                  <a:pt x="712" y="290"/>
                </a:lnTo>
                <a:lnTo>
                  <a:pt x="714" y="284"/>
                </a:lnTo>
                <a:lnTo>
                  <a:pt x="714" y="280"/>
                </a:lnTo>
                <a:lnTo>
                  <a:pt x="710" y="274"/>
                </a:lnTo>
                <a:lnTo>
                  <a:pt x="710" y="274"/>
                </a:lnTo>
                <a:lnTo>
                  <a:pt x="704" y="270"/>
                </a:lnTo>
                <a:lnTo>
                  <a:pt x="700" y="260"/>
                </a:lnTo>
                <a:lnTo>
                  <a:pt x="700" y="250"/>
                </a:lnTo>
                <a:lnTo>
                  <a:pt x="700" y="234"/>
                </a:lnTo>
                <a:lnTo>
                  <a:pt x="692" y="234"/>
                </a:lnTo>
                <a:lnTo>
                  <a:pt x="692" y="234"/>
                </a:lnTo>
                <a:lnTo>
                  <a:pt x="684" y="236"/>
                </a:lnTo>
                <a:lnTo>
                  <a:pt x="674" y="240"/>
                </a:lnTo>
                <a:lnTo>
                  <a:pt x="674" y="240"/>
                </a:lnTo>
                <a:lnTo>
                  <a:pt x="666" y="248"/>
                </a:lnTo>
                <a:lnTo>
                  <a:pt x="662" y="254"/>
                </a:lnTo>
                <a:lnTo>
                  <a:pt x="662" y="254"/>
                </a:lnTo>
                <a:lnTo>
                  <a:pt x="660" y="262"/>
                </a:lnTo>
                <a:lnTo>
                  <a:pt x="652" y="268"/>
                </a:lnTo>
                <a:lnTo>
                  <a:pt x="644" y="272"/>
                </a:lnTo>
                <a:lnTo>
                  <a:pt x="632" y="276"/>
                </a:lnTo>
                <a:lnTo>
                  <a:pt x="628" y="302"/>
                </a:lnTo>
                <a:lnTo>
                  <a:pt x="628" y="302"/>
                </a:lnTo>
                <a:lnTo>
                  <a:pt x="626" y="302"/>
                </a:lnTo>
                <a:lnTo>
                  <a:pt x="618" y="318"/>
                </a:lnTo>
                <a:lnTo>
                  <a:pt x="618" y="320"/>
                </a:lnTo>
                <a:lnTo>
                  <a:pt x="616" y="320"/>
                </a:lnTo>
                <a:lnTo>
                  <a:pt x="616" y="320"/>
                </a:lnTo>
                <a:lnTo>
                  <a:pt x="536" y="334"/>
                </a:lnTo>
                <a:lnTo>
                  <a:pt x="536" y="334"/>
                </a:lnTo>
                <a:lnTo>
                  <a:pt x="534" y="334"/>
                </a:lnTo>
                <a:lnTo>
                  <a:pt x="534" y="334"/>
                </a:lnTo>
                <a:lnTo>
                  <a:pt x="510" y="308"/>
                </a:lnTo>
                <a:lnTo>
                  <a:pt x="518" y="302"/>
                </a:lnTo>
                <a:lnTo>
                  <a:pt x="508" y="290"/>
                </a:lnTo>
                <a:lnTo>
                  <a:pt x="498" y="282"/>
                </a:lnTo>
                <a:lnTo>
                  <a:pt x="496" y="280"/>
                </a:lnTo>
                <a:lnTo>
                  <a:pt x="496" y="280"/>
                </a:lnTo>
                <a:lnTo>
                  <a:pt x="496" y="280"/>
                </a:lnTo>
                <a:lnTo>
                  <a:pt x="496" y="278"/>
                </a:lnTo>
                <a:lnTo>
                  <a:pt x="492" y="258"/>
                </a:lnTo>
                <a:lnTo>
                  <a:pt x="470" y="258"/>
                </a:lnTo>
                <a:lnTo>
                  <a:pt x="470" y="258"/>
                </a:lnTo>
                <a:lnTo>
                  <a:pt x="452" y="246"/>
                </a:lnTo>
                <a:lnTo>
                  <a:pt x="388" y="236"/>
                </a:lnTo>
                <a:lnTo>
                  <a:pt x="336" y="234"/>
                </a:lnTo>
                <a:lnTo>
                  <a:pt x="334" y="234"/>
                </a:lnTo>
                <a:lnTo>
                  <a:pt x="334" y="234"/>
                </a:lnTo>
                <a:lnTo>
                  <a:pt x="332" y="234"/>
                </a:lnTo>
                <a:lnTo>
                  <a:pt x="330" y="232"/>
                </a:lnTo>
                <a:lnTo>
                  <a:pt x="298" y="164"/>
                </a:lnTo>
                <a:lnTo>
                  <a:pt x="298" y="164"/>
                </a:lnTo>
                <a:lnTo>
                  <a:pt x="286" y="146"/>
                </a:lnTo>
                <a:lnTo>
                  <a:pt x="258" y="110"/>
                </a:lnTo>
                <a:lnTo>
                  <a:pt x="258" y="110"/>
                </a:lnTo>
                <a:lnTo>
                  <a:pt x="230" y="76"/>
                </a:lnTo>
                <a:lnTo>
                  <a:pt x="216" y="62"/>
                </a:lnTo>
                <a:lnTo>
                  <a:pt x="170" y="18"/>
                </a:lnTo>
                <a:lnTo>
                  <a:pt x="164" y="14"/>
                </a:lnTo>
                <a:lnTo>
                  <a:pt x="108" y="12"/>
                </a:lnTo>
                <a:lnTo>
                  <a:pt x="106" y="12"/>
                </a:lnTo>
                <a:lnTo>
                  <a:pt x="106" y="10"/>
                </a:lnTo>
                <a:lnTo>
                  <a:pt x="106" y="10"/>
                </a:lnTo>
                <a:lnTo>
                  <a:pt x="94" y="6"/>
                </a:lnTo>
                <a:lnTo>
                  <a:pt x="80" y="0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54" y="4"/>
                </a:lnTo>
                <a:lnTo>
                  <a:pt x="34" y="12"/>
                </a:lnTo>
                <a:lnTo>
                  <a:pt x="8" y="24"/>
                </a:lnTo>
                <a:lnTo>
                  <a:pt x="6" y="26"/>
                </a:lnTo>
                <a:lnTo>
                  <a:pt x="8" y="36"/>
                </a:lnTo>
                <a:lnTo>
                  <a:pt x="8" y="36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2" y="52"/>
                </a:lnTo>
                <a:lnTo>
                  <a:pt x="2" y="52"/>
                </a:lnTo>
                <a:lnTo>
                  <a:pt x="0" y="52"/>
                </a:lnTo>
                <a:lnTo>
                  <a:pt x="0" y="62"/>
                </a:lnTo>
                <a:lnTo>
                  <a:pt x="0" y="62"/>
                </a:lnTo>
                <a:lnTo>
                  <a:pt x="0" y="72"/>
                </a:lnTo>
                <a:lnTo>
                  <a:pt x="4" y="82"/>
                </a:lnTo>
                <a:lnTo>
                  <a:pt x="10" y="86"/>
                </a:lnTo>
                <a:lnTo>
                  <a:pt x="22" y="86"/>
                </a:lnTo>
                <a:lnTo>
                  <a:pt x="32" y="88"/>
                </a:lnTo>
                <a:lnTo>
                  <a:pt x="36" y="86"/>
                </a:lnTo>
                <a:lnTo>
                  <a:pt x="36" y="86"/>
                </a:lnTo>
                <a:lnTo>
                  <a:pt x="38" y="76"/>
                </a:lnTo>
                <a:lnTo>
                  <a:pt x="42" y="70"/>
                </a:lnTo>
                <a:lnTo>
                  <a:pt x="50" y="70"/>
                </a:lnTo>
                <a:lnTo>
                  <a:pt x="78" y="78"/>
                </a:lnTo>
                <a:lnTo>
                  <a:pt x="84" y="80"/>
                </a:lnTo>
                <a:lnTo>
                  <a:pt x="74" y="94"/>
                </a:lnTo>
                <a:lnTo>
                  <a:pt x="74" y="114"/>
                </a:lnTo>
                <a:lnTo>
                  <a:pt x="74" y="114"/>
                </a:lnTo>
                <a:lnTo>
                  <a:pt x="76" y="118"/>
                </a:lnTo>
                <a:lnTo>
                  <a:pt x="80" y="124"/>
                </a:lnTo>
                <a:lnTo>
                  <a:pt x="96" y="140"/>
                </a:lnTo>
                <a:lnTo>
                  <a:pt x="96" y="140"/>
                </a:lnTo>
                <a:lnTo>
                  <a:pt x="108" y="148"/>
                </a:lnTo>
                <a:lnTo>
                  <a:pt x="116" y="150"/>
                </a:lnTo>
                <a:lnTo>
                  <a:pt x="120" y="150"/>
                </a:lnTo>
                <a:lnTo>
                  <a:pt x="124" y="148"/>
                </a:lnTo>
                <a:lnTo>
                  <a:pt x="138" y="134"/>
                </a:lnTo>
                <a:lnTo>
                  <a:pt x="148" y="128"/>
                </a:lnTo>
                <a:lnTo>
                  <a:pt x="148" y="128"/>
                </a:lnTo>
                <a:lnTo>
                  <a:pt x="148" y="128"/>
                </a:lnTo>
                <a:lnTo>
                  <a:pt x="170" y="124"/>
                </a:lnTo>
                <a:lnTo>
                  <a:pt x="176" y="110"/>
                </a:lnTo>
                <a:lnTo>
                  <a:pt x="194" y="100"/>
                </a:lnTo>
                <a:lnTo>
                  <a:pt x="212" y="110"/>
                </a:lnTo>
                <a:lnTo>
                  <a:pt x="212" y="110"/>
                </a:lnTo>
                <a:lnTo>
                  <a:pt x="214" y="110"/>
                </a:lnTo>
                <a:lnTo>
                  <a:pt x="230" y="138"/>
                </a:lnTo>
                <a:lnTo>
                  <a:pt x="236" y="156"/>
                </a:lnTo>
                <a:lnTo>
                  <a:pt x="236" y="158"/>
                </a:lnTo>
                <a:lnTo>
                  <a:pt x="232" y="182"/>
                </a:lnTo>
                <a:lnTo>
                  <a:pt x="238" y="196"/>
                </a:lnTo>
                <a:lnTo>
                  <a:pt x="238" y="198"/>
                </a:lnTo>
                <a:lnTo>
                  <a:pt x="234" y="216"/>
                </a:lnTo>
                <a:lnTo>
                  <a:pt x="234" y="232"/>
                </a:lnTo>
                <a:lnTo>
                  <a:pt x="234" y="232"/>
                </a:lnTo>
                <a:lnTo>
                  <a:pt x="240" y="250"/>
                </a:lnTo>
                <a:lnTo>
                  <a:pt x="242" y="258"/>
                </a:lnTo>
                <a:lnTo>
                  <a:pt x="240" y="272"/>
                </a:lnTo>
                <a:lnTo>
                  <a:pt x="240" y="272"/>
                </a:lnTo>
                <a:lnTo>
                  <a:pt x="240" y="274"/>
                </a:lnTo>
                <a:lnTo>
                  <a:pt x="232" y="284"/>
                </a:lnTo>
                <a:lnTo>
                  <a:pt x="232" y="286"/>
                </a:lnTo>
                <a:lnTo>
                  <a:pt x="232" y="286"/>
                </a:lnTo>
                <a:lnTo>
                  <a:pt x="232" y="286"/>
                </a:lnTo>
                <a:lnTo>
                  <a:pt x="224" y="294"/>
                </a:lnTo>
                <a:lnTo>
                  <a:pt x="222" y="312"/>
                </a:lnTo>
                <a:lnTo>
                  <a:pt x="228" y="330"/>
                </a:lnTo>
                <a:lnTo>
                  <a:pt x="228" y="330"/>
                </a:lnTo>
                <a:lnTo>
                  <a:pt x="228" y="332"/>
                </a:lnTo>
                <a:lnTo>
                  <a:pt x="228" y="332"/>
                </a:lnTo>
                <a:lnTo>
                  <a:pt x="228" y="332"/>
                </a:lnTo>
                <a:lnTo>
                  <a:pt x="222" y="360"/>
                </a:lnTo>
                <a:lnTo>
                  <a:pt x="218" y="364"/>
                </a:lnTo>
                <a:lnTo>
                  <a:pt x="218" y="364"/>
                </a:lnTo>
                <a:lnTo>
                  <a:pt x="214" y="366"/>
                </a:lnTo>
                <a:lnTo>
                  <a:pt x="206" y="364"/>
                </a:lnTo>
                <a:lnTo>
                  <a:pt x="206" y="364"/>
                </a:lnTo>
                <a:lnTo>
                  <a:pt x="198" y="356"/>
                </a:lnTo>
                <a:lnTo>
                  <a:pt x="190" y="358"/>
                </a:lnTo>
                <a:lnTo>
                  <a:pt x="180" y="370"/>
                </a:lnTo>
                <a:lnTo>
                  <a:pt x="168" y="402"/>
                </a:lnTo>
                <a:lnTo>
                  <a:pt x="168" y="404"/>
                </a:lnTo>
                <a:lnTo>
                  <a:pt x="168" y="404"/>
                </a:lnTo>
                <a:lnTo>
                  <a:pt x="156" y="414"/>
                </a:lnTo>
                <a:lnTo>
                  <a:pt x="154" y="414"/>
                </a:lnTo>
                <a:lnTo>
                  <a:pt x="148" y="414"/>
                </a:lnTo>
                <a:lnTo>
                  <a:pt x="136" y="434"/>
                </a:lnTo>
                <a:lnTo>
                  <a:pt x="142" y="446"/>
                </a:lnTo>
                <a:lnTo>
                  <a:pt x="144" y="446"/>
                </a:lnTo>
                <a:lnTo>
                  <a:pt x="160" y="466"/>
                </a:lnTo>
                <a:lnTo>
                  <a:pt x="160" y="468"/>
                </a:lnTo>
                <a:lnTo>
                  <a:pt x="160" y="474"/>
                </a:lnTo>
                <a:lnTo>
                  <a:pt x="178" y="476"/>
                </a:lnTo>
                <a:lnTo>
                  <a:pt x="180" y="492"/>
                </a:lnTo>
                <a:lnTo>
                  <a:pt x="180" y="494"/>
                </a:lnTo>
                <a:lnTo>
                  <a:pt x="182" y="512"/>
                </a:lnTo>
                <a:lnTo>
                  <a:pt x="188" y="516"/>
                </a:lnTo>
                <a:lnTo>
                  <a:pt x="204" y="512"/>
                </a:lnTo>
                <a:lnTo>
                  <a:pt x="218" y="502"/>
                </a:lnTo>
                <a:lnTo>
                  <a:pt x="222" y="502"/>
                </a:lnTo>
                <a:lnTo>
                  <a:pt x="226" y="528"/>
                </a:lnTo>
                <a:lnTo>
                  <a:pt x="234" y="538"/>
                </a:lnTo>
                <a:lnTo>
                  <a:pt x="236" y="540"/>
                </a:lnTo>
                <a:lnTo>
                  <a:pt x="242" y="550"/>
                </a:lnTo>
                <a:lnTo>
                  <a:pt x="254" y="560"/>
                </a:lnTo>
                <a:lnTo>
                  <a:pt x="254" y="560"/>
                </a:lnTo>
                <a:lnTo>
                  <a:pt x="258" y="562"/>
                </a:lnTo>
                <a:lnTo>
                  <a:pt x="262" y="562"/>
                </a:lnTo>
                <a:lnTo>
                  <a:pt x="266" y="564"/>
                </a:lnTo>
                <a:lnTo>
                  <a:pt x="274" y="560"/>
                </a:lnTo>
                <a:lnTo>
                  <a:pt x="274" y="560"/>
                </a:lnTo>
                <a:lnTo>
                  <a:pt x="282" y="558"/>
                </a:lnTo>
                <a:lnTo>
                  <a:pt x="292" y="554"/>
                </a:lnTo>
                <a:lnTo>
                  <a:pt x="296" y="552"/>
                </a:lnTo>
                <a:lnTo>
                  <a:pt x="308" y="552"/>
                </a:lnTo>
                <a:lnTo>
                  <a:pt x="308" y="552"/>
                </a:lnTo>
                <a:lnTo>
                  <a:pt x="312" y="552"/>
                </a:lnTo>
                <a:lnTo>
                  <a:pt x="316" y="554"/>
                </a:lnTo>
                <a:lnTo>
                  <a:pt x="332" y="544"/>
                </a:lnTo>
                <a:lnTo>
                  <a:pt x="334" y="544"/>
                </a:lnTo>
                <a:lnTo>
                  <a:pt x="334" y="546"/>
                </a:lnTo>
                <a:lnTo>
                  <a:pt x="336" y="544"/>
                </a:lnTo>
                <a:lnTo>
                  <a:pt x="338" y="546"/>
                </a:lnTo>
                <a:lnTo>
                  <a:pt x="338" y="546"/>
                </a:lnTo>
                <a:lnTo>
                  <a:pt x="344" y="556"/>
                </a:lnTo>
                <a:lnTo>
                  <a:pt x="346" y="562"/>
                </a:lnTo>
                <a:lnTo>
                  <a:pt x="354" y="574"/>
                </a:lnTo>
                <a:lnTo>
                  <a:pt x="360" y="576"/>
                </a:lnTo>
                <a:lnTo>
                  <a:pt x="360" y="576"/>
                </a:lnTo>
                <a:lnTo>
                  <a:pt x="362" y="576"/>
                </a:lnTo>
                <a:lnTo>
                  <a:pt x="360" y="574"/>
                </a:ln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0" y="566"/>
                </a:lnTo>
                <a:lnTo>
                  <a:pt x="364" y="564"/>
                </a:lnTo>
                <a:lnTo>
                  <a:pt x="370" y="562"/>
                </a:lnTo>
                <a:lnTo>
                  <a:pt x="398" y="562"/>
                </a:lnTo>
                <a:lnTo>
                  <a:pt x="400" y="562"/>
                </a:lnTo>
                <a:lnTo>
                  <a:pt x="402" y="562"/>
                </a:lnTo>
                <a:lnTo>
                  <a:pt x="402" y="562"/>
                </a:lnTo>
                <a:lnTo>
                  <a:pt x="402" y="562"/>
                </a:lnTo>
                <a:lnTo>
                  <a:pt x="412" y="580"/>
                </a:lnTo>
                <a:lnTo>
                  <a:pt x="410" y="588"/>
                </a:lnTo>
                <a:lnTo>
                  <a:pt x="410" y="588"/>
                </a:lnTo>
                <a:lnTo>
                  <a:pt x="422" y="590"/>
                </a:lnTo>
                <a:lnTo>
                  <a:pt x="422" y="590"/>
                </a:lnTo>
                <a:lnTo>
                  <a:pt x="422" y="590"/>
                </a:lnTo>
                <a:lnTo>
                  <a:pt x="422" y="588"/>
                </a:lnTo>
                <a:lnTo>
                  <a:pt x="422" y="586"/>
                </a:lnTo>
                <a:lnTo>
                  <a:pt x="426" y="584"/>
                </a:lnTo>
                <a:lnTo>
                  <a:pt x="454" y="602"/>
                </a:lnTo>
                <a:lnTo>
                  <a:pt x="454" y="602"/>
                </a:lnTo>
                <a:lnTo>
                  <a:pt x="456" y="608"/>
                </a:lnTo>
                <a:lnTo>
                  <a:pt x="458" y="612"/>
                </a:lnTo>
                <a:lnTo>
                  <a:pt x="458" y="624"/>
                </a:lnTo>
                <a:lnTo>
                  <a:pt x="468" y="626"/>
                </a:lnTo>
                <a:lnTo>
                  <a:pt x="474" y="616"/>
                </a:lnTo>
                <a:lnTo>
                  <a:pt x="474" y="616"/>
                </a:lnTo>
                <a:lnTo>
                  <a:pt x="470" y="608"/>
                </a:lnTo>
                <a:lnTo>
                  <a:pt x="470" y="602"/>
                </a:lnTo>
                <a:lnTo>
                  <a:pt x="470" y="602"/>
                </a:lnTo>
                <a:lnTo>
                  <a:pt x="472" y="598"/>
                </a:lnTo>
                <a:lnTo>
                  <a:pt x="474" y="596"/>
                </a:lnTo>
                <a:lnTo>
                  <a:pt x="478" y="594"/>
                </a:lnTo>
                <a:lnTo>
                  <a:pt x="478" y="594"/>
                </a:lnTo>
                <a:lnTo>
                  <a:pt x="478" y="592"/>
                </a:lnTo>
                <a:lnTo>
                  <a:pt x="480" y="590"/>
                </a:lnTo>
                <a:lnTo>
                  <a:pt x="486" y="590"/>
                </a:lnTo>
                <a:lnTo>
                  <a:pt x="486" y="590"/>
                </a:lnTo>
                <a:lnTo>
                  <a:pt x="490" y="594"/>
                </a:lnTo>
                <a:lnTo>
                  <a:pt x="492" y="598"/>
                </a:lnTo>
                <a:lnTo>
                  <a:pt x="496" y="614"/>
                </a:lnTo>
                <a:lnTo>
                  <a:pt x="496" y="616"/>
                </a:lnTo>
                <a:lnTo>
                  <a:pt x="498" y="618"/>
                </a:lnTo>
                <a:lnTo>
                  <a:pt x="498" y="618"/>
                </a:lnTo>
                <a:lnTo>
                  <a:pt x="502" y="622"/>
                </a:lnTo>
                <a:lnTo>
                  <a:pt x="510" y="626"/>
                </a:lnTo>
                <a:lnTo>
                  <a:pt x="510" y="626"/>
                </a:lnTo>
                <a:lnTo>
                  <a:pt x="512" y="626"/>
                </a:lnTo>
                <a:lnTo>
                  <a:pt x="538" y="652"/>
                </a:lnTo>
                <a:lnTo>
                  <a:pt x="538" y="652"/>
                </a:lnTo>
                <a:lnTo>
                  <a:pt x="550" y="648"/>
                </a:lnTo>
                <a:lnTo>
                  <a:pt x="548" y="644"/>
                </a:lnTo>
                <a:lnTo>
                  <a:pt x="548" y="644"/>
                </a:lnTo>
                <a:lnTo>
                  <a:pt x="544" y="638"/>
                </a:lnTo>
                <a:lnTo>
                  <a:pt x="544" y="634"/>
                </a:lnTo>
                <a:lnTo>
                  <a:pt x="544" y="634"/>
                </a:lnTo>
                <a:lnTo>
                  <a:pt x="544" y="630"/>
                </a:lnTo>
                <a:lnTo>
                  <a:pt x="546" y="626"/>
                </a:lnTo>
                <a:lnTo>
                  <a:pt x="556" y="618"/>
                </a:lnTo>
                <a:lnTo>
                  <a:pt x="570" y="606"/>
                </a:lnTo>
                <a:lnTo>
                  <a:pt x="586" y="616"/>
                </a:lnTo>
                <a:lnTo>
                  <a:pt x="588" y="616"/>
                </a:lnTo>
                <a:lnTo>
                  <a:pt x="592" y="598"/>
                </a:lnTo>
                <a:lnTo>
                  <a:pt x="592" y="596"/>
                </a:lnTo>
                <a:lnTo>
                  <a:pt x="594" y="594"/>
                </a:lnTo>
                <a:lnTo>
                  <a:pt x="608" y="596"/>
                </a:lnTo>
                <a:lnTo>
                  <a:pt x="608" y="596"/>
                </a:lnTo>
                <a:lnTo>
                  <a:pt x="610" y="600"/>
                </a:lnTo>
                <a:lnTo>
                  <a:pt x="612" y="606"/>
                </a:lnTo>
                <a:lnTo>
                  <a:pt x="612" y="606"/>
                </a:lnTo>
                <a:lnTo>
                  <a:pt x="610" y="610"/>
                </a:lnTo>
                <a:lnTo>
                  <a:pt x="606" y="616"/>
                </a:lnTo>
                <a:lnTo>
                  <a:pt x="610" y="618"/>
                </a:lnTo>
                <a:lnTo>
                  <a:pt x="610" y="618"/>
                </a:lnTo>
                <a:lnTo>
                  <a:pt x="620" y="622"/>
                </a:lnTo>
                <a:lnTo>
                  <a:pt x="628" y="626"/>
                </a:lnTo>
                <a:lnTo>
                  <a:pt x="630" y="626"/>
                </a:lnTo>
                <a:lnTo>
                  <a:pt x="630" y="626"/>
                </a:lnTo>
                <a:lnTo>
                  <a:pt x="640" y="630"/>
                </a:lnTo>
                <a:lnTo>
                  <a:pt x="648" y="630"/>
                </a:lnTo>
                <a:lnTo>
                  <a:pt x="636" y="572"/>
                </a:lnTo>
                <a:lnTo>
                  <a:pt x="636" y="572"/>
                </a:lnTo>
                <a:lnTo>
                  <a:pt x="630" y="568"/>
                </a:lnTo>
                <a:lnTo>
                  <a:pt x="624" y="562"/>
                </a:lnTo>
                <a:lnTo>
                  <a:pt x="614" y="546"/>
                </a:lnTo>
                <a:lnTo>
                  <a:pt x="614" y="546"/>
                </a:lnTo>
                <a:lnTo>
                  <a:pt x="610" y="538"/>
                </a:lnTo>
                <a:lnTo>
                  <a:pt x="612" y="528"/>
                </a:lnTo>
                <a:lnTo>
                  <a:pt x="616" y="518"/>
                </a:lnTo>
                <a:lnTo>
                  <a:pt x="624" y="506"/>
                </a:lnTo>
                <a:lnTo>
                  <a:pt x="624" y="506"/>
                </a:lnTo>
                <a:lnTo>
                  <a:pt x="636" y="494"/>
                </a:lnTo>
                <a:lnTo>
                  <a:pt x="650" y="482"/>
                </a:lnTo>
                <a:lnTo>
                  <a:pt x="650" y="482"/>
                </a:lnTo>
                <a:lnTo>
                  <a:pt x="650" y="482"/>
                </a:lnTo>
                <a:lnTo>
                  <a:pt x="662" y="482"/>
                </a:lnTo>
                <a:lnTo>
                  <a:pt x="662" y="482"/>
                </a:lnTo>
                <a:lnTo>
                  <a:pt x="672" y="486"/>
                </a:lnTo>
                <a:lnTo>
                  <a:pt x="692" y="486"/>
                </a:lnTo>
                <a:lnTo>
                  <a:pt x="692" y="486"/>
                </a:lnTo>
                <a:lnTo>
                  <a:pt x="698" y="482"/>
                </a:lnTo>
                <a:lnTo>
                  <a:pt x="704" y="476"/>
                </a:lnTo>
                <a:lnTo>
                  <a:pt x="714" y="452"/>
                </a:lnTo>
                <a:lnTo>
                  <a:pt x="714" y="452"/>
                </a:lnTo>
                <a:lnTo>
                  <a:pt x="718" y="442"/>
                </a:lnTo>
                <a:lnTo>
                  <a:pt x="718" y="426"/>
                </a:lnTo>
                <a:lnTo>
                  <a:pt x="716" y="382"/>
                </a:lnTo>
                <a:lnTo>
                  <a:pt x="716" y="382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MH_Other_27"/>
          <p:cNvSpPr/>
          <p:nvPr>
            <p:custDataLst>
              <p:tags r:id="rId27"/>
            </p:custDataLst>
          </p:nvPr>
        </p:nvSpPr>
        <p:spPr bwMode="auto">
          <a:xfrm>
            <a:off x="3561738" y="2726664"/>
            <a:ext cx="495907" cy="310609"/>
          </a:xfrm>
          <a:custGeom>
            <a:avLst/>
            <a:gdLst>
              <a:gd name="T0" fmla="*/ 396 w 434"/>
              <a:gd name="T1" fmla="*/ 8 h 272"/>
              <a:gd name="T2" fmla="*/ 358 w 434"/>
              <a:gd name="T3" fmla="*/ 12 h 272"/>
              <a:gd name="T4" fmla="*/ 314 w 434"/>
              <a:gd name="T5" fmla="*/ 0 h 272"/>
              <a:gd name="T6" fmla="*/ 272 w 434"/>
              <a:gd name="T7" fmla="*/ 60 h 272"/>
              <a:gd name="T8" fmla="*/ 246 w 434"/>
              <a:gd name="T9" fmla="*/ 64 h 272"/>
              <a:gd name="T10" fmla="*/ 218 w 434"/>
              <a:gd name="T11" fmla="*/ 60 h 272"/>
              <a:gd name="T12" fmla="*/ 208 w 434"/>
              <a:gd name="T13" fmla="*/ 2 h 272"/>
              <a:gd name="T14" fmla="*/ 150 w 434"/>
              <a:gd name="T15" fmla="*/ 20 h 272"/>
              <a:gd name="T16" fmla="*/ 144 w 434"/>
              <a:gd name="T17" fmla="*/ 0 h 272"/>
              <a:gd name="T18" fmla="*/ 118 w 434"/>
              <a:gd name="T19" fmla="*/ 20 h 272"/>
              <a:gd name="T20" fmla="*/ 102 w 434"/>
              <a:gd name="T21" fmla="*/ 24 h 272"/>
              <a:gd name="T22" fmla="*/ 12 w 434"/>
              <a:gd name="T23" fmla="*/ 128 h 272"/>
              <a:gd name="T24" fmla="*/ 22 w 434"/>
              <a:gd name="T25" fmla="*/ 152 h 272"/>
              <a:gd name="T26" fmla="*/ 20 w 434"/>
              <a:gd name="T27" fmla="*/ 156 h 272"/>
              <a:gd name="T28" fmla="*/ 24 w 434"/>
              <a:gd name="T29" fmla="*/ 172 h 272"/>
              <a:gd name="T30" fmla="*/ 34 w 434"/>
              <a:gd name="T31" fmla="*/ 206 h 272"/>
              <a:gd name="T32" fmla="*/ 0 w 434"/>
              <a:gd name="T33" fmla="*/ 236 h 272"/>
              <a:gd name="T34" fmla="*/ 18 w 434"/>
              <a:gd name="T35" fmla="*/ 248 h 272"/>
              <a:gd name="T36" fmla="*/ 18 w 434"/>
              <a:gd name="T37" fmla="*/ 252 h 272"/>
              <a:gd name="T38" fmla="*/ 64 w 434"/>
              <a:gd name="T39" fmla="*/ 272 h 272"/>
              <a:gd name="T40" fmla="*/ 92 w 434"/>
              <a:gd name="T41" fmla="*/ 230 h 272"/>
              <a:gd name="T42" fmla="*/ 118 w 434"/>
              <a:gd name="T43" fmla="*/ 242 h 272"/>
              <a:gd name="T44" fmla="*/ 118 w 434"/>
              <a:gd name="T45" fmla="*/ 244 h 272"/>
              <a:gd name="T46" fmla="*/ 118 w 434"/>
              <a:gd name="T47" fmla="*/ 260 h 272"/>
              <a:gd name="T48" fmla="*/ 148 w 434"/>
              <a:gd name="T49" fmla="*/ 264 h 272"/>
              <a:gd name="T50" fmla="*/ 170 w 434"/>
              <a:gd name="T51" fmla="*/ 256 h 272"/>
              <a:gd name="T52" fmla="*/ 184 w 434"/>
              <a:gd name="T53" fmla="*/ 252 h 272"/>
              <a:gd name="T54" fmla="*/ 202 w 434"/>
              <a:gd name="T55" fmla="*/ 258 h 272"/>
              <a:gd name="T56" fmla="*/ 214 w 434"/>
              <a:gd name="T57" fmla="*/ 248 h 272"/>
              <a:gd name="T58" fmla="*/ 220 w 434"/>
              <a:gd name="T59" fmla="*/ 242 h 272"/>
              <a:gd name="T60" fmla="*/ 230 w 434"/>
              <a:gd name="T61" fmla="*/ 228 h 272"/>
              <a:gd name="T62" fmla="*/ 250 w 434"/>
              <a:gd name="T63" fmla="*/ 212 h 272"/>
              <a:gd name="T64" fmla="*/ 258 w 434"/>
              <a:gd name="T65" fmla="*/ 216 h 272"/>
              <a:gd name="T66" fmla="*/ 268 w 434"/>
              <a:gd name="T67" fmla="*/ 176 h 272"/>
              <a:gd name="T68" fmla="*/ 280 w 434"/>
              <a:gd name="T69" fmla="*/ 172 h 272"/>
              <a:gd name="T70" fmla="*/ 298 w 434"/>
              <a:gd name="T71" fmla="*/ 156 h 272"/>
              <a:gd name="T72" fmla="*/ 296 w 434"/>
              <a:gd name="T73" fmla="*/ 138 h 272"/>
              <a:gd name="T74" fmla="*/ 296 w 434"/>
              <a:gd name="T75" fmla="*/ 122 h 272"/>
              <a:gd name="T76" fmla="*/ 302 w 434"/>
              <a:gd name="T77" fmla="*/ 120 h 272"/>
              <a:gd name="T78" fmla="*/ 322 w 434"/>
              <a:gd name="T79" fmla="*/ 112 h 272"/>
              <a:gd name="T80" fmla="*/ 336 w 434"/>
              <a:gd name="T81" fmla="*/ 102 h 272"/>
              <a:gd name="T82" fmla="*/ 328 w 434"/>
              <a:gd name="T83" fmla="*/ 94 h 272"/>
              <a:gd name="T84" fmla="*/ 330 w 434"/>
              <a:gd name="T85" fmla="*/ 86 h 272"/>
              <a:gd name="T86" fmla="*/ 334 w 434"/>
              <a:gd name="T87" fmla="*/ 86 h 272"/>
              <a:gd name="T88" fmla="*/ 404 w 434"/>
              <a:gd name="T89" fmla="*/ 40 h 272"/>
              <a:gd name="T90" fmla="*/ 428 w 434"/>
              <a:gd name="T91" fmla="*/ 48 h 272"/>
              <a:gd name="T92" fmla="*/ 424 w 434"/>
              <a:gd name="T93" fmla="*/ 28 h 272"/>
              <a:gd name="T94" fmla="*/ 432 w 434"/>
              <a:gd name="T95" fmla="*/ 12 h 272"/>
              <a:gd name="T96" fmla="*/ 424 w 434"/>
              <a:gd name="T97" fmla="*/ 14 h 272"/>
              <a:gd name="T98" fmla="*/ 404 w 434"/>
              <a:gd name="T99" fmla="*/ 16 h 272"/>
              <a:gd name="T100" fmla="*/ 400 w 434"/>
              <a:gd name="T101" fmla="*/ 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72" y="60"/>
                </a:lnTo>
                <a:lnTo>
                  <a:pt x="268" y="62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18" y="20"/>
                </a:lnTo>
                <a:lnTo>
                  <a:pt x="102" y="24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2" y="152"/>
                </a:lnTo>
                <a:lnTo>
                  <a:pt x="20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6" y="244"/>
                </a:lnTo>
                <a:lnTo>
                  <a:pt x="18" y="248"/>
                </a:lnTo>
                <a:lnTo>
                  <a:pt x="18" y="248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2"/>
                </a:lnTo>
                <a:lnTo>
                  <a:pt x="118" y="244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68" y="176"/>
                </a:lnTo>
                <a:lnTo>
                  <a:pt x="280" y="172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24" y="28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MH_Other_28"/>
          <p:cNvSpPr/>
          <p:nvPr>
            <p:custDataLst>
              <p:tags r:id="rId28"/>
            </p:custDataLst>
          </p:nvPr>
        </p:nvSpPr>
        <p:spPr bwMode="auto">
          <a:xfrm>
            <a:off x="4025651" y="3218572"/>
            <a:ext cx="77319" cy="67987"/>
          </a:xfrm>
          <a:custGeom>
            <a:avLst/>
            <a:gdLst>
              <a:gd name="T0" fmla="*/ 62 w 68"/>
              <a:gd name="T1" fmla="*/ 32 h 60"/>
              <a:gd name="T2" fmla="*/ 68 w 68"/>
              <a:gd name="T3" fmla="*/ 24 h 60"/>
              <a:gd name="T4" fmla="*/ 68 w 68"/>
              <a:gd name="T5" fmla="*/ 24 h 60"/>
              <a:gd name="T6" fmla="*/ 68 w 68"/>
              <a:gd name="T7" fmla="*/ 24 h 60"/>
              <a:gd name="T8" fmla="*/ 68 w 68"/>
              <a:gd name="T9" fmla="*/ 24 h 60"/>
              <a:gd name="T10" fmla="*/ 48 w 68"/>
              <a:gd name="T11" fmla="*/ 8 h 60"/>
              <a:gd name="T12" fmla="*/ 48 w 68"/>
              <a:gd name="T13" fmla="*/ 8 h 60"/>
              <a:gd name="T14" fmla="*/ 40 w 68"/>
              <a:gd name="T15" fmla="*/ 4 h 60"/>
              <a:gd name="T16" fmla="*/ 34 w 68"/>
              <a:gd name="T17" fmla="*/ 0 h 60"/>
              <a:gd name="T18" fmla="*/ 28 w 68"/>
              <a:gd name="T19" fmla="*/ 0 h 60"/>
              <a:gd name="T20" fmla="*/ 22 w 68"/>
              <a:gd name="T21" fmla="*/ 0 h 60"/>
              <a:gd name="T22" fmla="*/ 14 w 68"/>
              <a:gd name="T23" fmla="*/ 2 h 60"/>
              <a:gd name="T24" fmla="*/ 14 w 68"/>
              <a:gd name="T25" fmla="*/ 20 h 60"/>
              <a:gd name="T26" fmla="*/ 14 w 68"/>
              <a:gd name="T27" fmla="*/ 20 h 60"/>
              <a:gd name="T28" fmla="*/ 10 w 68"/>
              <a:gd name="T29" fmla="*/ 28 h 60"/>
              <a:gd name="T30" fmla="*/ 4 w 68"/>
              <a:gd name="T31" fmla="*/ 36 h 60"/>
              <a:gd name="T32" fmla="*/ 0 w 68"/>
              <a:gd name="T33" fmla="*/ 40 h 60"/>
              <a:gd name="T34" fmla="*/ 8 w 68"/>
              <a:gd name="T35" fmla="*/ 48 h 60"/>
              <a:gd name="T36" fmla="*/ 10 w 68"/>
              <a:gd name="T37" fmla="*/ 48 h 60"/>
              <a:gd name="T38" fmla="*/ 12 w 68"/>
              <a:gd name="T39" fmla="*/ 56 h 60"/>
              <a:gd name="T40" fmla="*/ 22 w 68"/>
              <a:gd name="T41" fmla="*/ 60 h 60"/>
              <a:gd name="T42" fmla="*/ 22 w 68"/>
              <a:gd name="T43" fmla="*/ 60 h 60"/>
              <a:gd name="T44" fmla="*/ 28 w 68"/>
              <a:gd name="T45" fmla="*/ 56 h 60"/>
              <a:gd name="T46" fmla="*/ 34 w 68"/>
              <a:gd name="T47" fmla="*/ 54 h 60"/>
              <a:gd name="T48" fmla="*/ 52 w 68"/>
              <a:gd name="T49" fmla="*/ 58 h 60"/>
              <a:gd name="T50" fmla="*/ 52 w 68"/>
              <a:gd name="T51" fmla="*/ 52 h 60"/>
              <a:gd name="T52" fmla="*/ 52 w 68"/>
              <a:gd name="T53" fmla="*/ 52 h 60"/>
              <a:gd name="T54" fmla="*/ 54 w 68"/>
              <a:gd name="T55" fmla="*/ 44 h 60"/>
              <a:gd name="T56" fmla="*/ 56 w 68"/>
              <a:gd name="T57" fmla="*/ 38 h 60"/>
              <a:gd name="T58" fmla="*/ 58 w 68"/>
              <a:gd name="T59" fmla="*/ 34 h 60"/>
              <a:gd name="T60" fmla="*/ 62 w 68"/>
              <a:gd name="T61" fmla="*/ 32 h 60"/>
              <a:gd name="T62" fmla="*/ 62 w 68"/>
              <a:gd name="T6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" h="60">
                <a:moveTo>
                  <a:pt x="62" y="32"/>
                </a:move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48" y="8"/>
                </a:lnTo>
                <a:lnTo>
                  <a:pt x="48" y="8"/>
                </a:lnTo>
                <a:lnTo>
                  <a:pt x="40" y="4"/>
                </a:lnTo>
                <a:lnTo>
                  <a:pt x="34" y="0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14" y="20"/>
                </a:lnTo>
                <a:lnTo>
                  <a:pt x="14" y="20"/>
                </a:lnTo>
                <a:lnTo>
                  <a:pt x="10" y="28"/>
                </a:lnTo>
                <a:lnTo>
                  <a:pt x="4" y="36"/>
                </a:lnTo>
                <a:lnTo>
                  <a:pt x="0" y="40"/>
                </a:lnTo>
                <a:lnTo>
                  <a:pt x="8" y="48"/>
                </a:lnTo>
                <a:lnTo>
                  <a:pt x="10" y="48"/>
                </a:lnTo>
                <a:lnTo>
                  <a:pt x="12" y="56"/>
                </a:lnTo>
                <a:lnTo>
                  <a:pt x="22" y="60"/>
                </a:lnTo>
                <a:lnTo>
                  <a:pt x="22" y="60"/>
                </a:lnTo>
                <a:lnTo>
                  <a:pt x="28" y="56"/>
                </a:lnTo>
                <a:lnTo>
                  <a:pt x="34" y="54"/>
                </a:lnTo>
                <a:lnTo>
                  <a:pt x="52" y="58"/>
                </a:lnTo>
                <a:lnTo>
                  <a:pt x="52" y="52"/>
                </a:lnTo>
                <a:lnTo>
                  <a:pt x="52" y="52"/>
                </a:lnTo>
                <a:lnTo>
                  <a:pt x="54" y="44"/>
                </a:lnTo>
                <a:lnTo>
                  <a:pt x="56" y="38"/>
                </a:lnTo>
                <a:lnTo>
                  <a:pt x="58" y="34"/>
                </a:lnTo>
                <a:lnTo>
                  <a:pt x="62" y="32"/>
                </a:lnTo>
                <a:lnTo>
                  <a:pt x="62" y="32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MH_Other_29"/>
          <p:cNvSpPr/>
          <p:nvPr>
            <p:custDataLst>
              <p:tags r:id="rId29"/>
            </p:custDataLst>
          </p:nvPr>
        </p:nvSpPr>
        <p:spPr bwMode="auto">
          <a:xfrm>
            <a:off x="3663052" y="2979949"/>
            <a:ext cx="430585" cy="333271"/>
          </a:xfrm>
          <a:custGeom>
            <a:avLst/>
            <a:gdLst>
              <a:gd name="T0" fmla="*/ 258 w 378"/>
              <a:gd name="T1" fmla="*/ 78 h 292"/>
              <a:gd name="T2" fmla="*/ 240 w 378"/>
              <a:gd name="T3" fmla="*/ 46 h 292"/>
              <a:gd name="T4" fmla="*/ 204 w 378"/>
              <a:gd name="T5" fmla="*/ 38 h 292"/>
              <a:gd name="T6" fmla="*/ 194 w 378"/>
              <a:gd name="T7" fmla="*/ 28 h 292"/>
              <a:gd name="T8" fmla="*/ 166 w 378"/>
              <a:gd name="T9" fmla="*/ 16 h 292"/>
              <a:gd name="T10" fmla="*/ 164 w 378"/>
              <a:gd name="T11" fmla="*/ 0 h 292"/>
              <a:gd name="T12" fmla="*/ 148 w 378"/>
              <a:gd name="T13" fmla="*/ 12 h 292"/>
              <a:gd name="T14" fmla="*/ 140 w 378"/>
              <a:gd name="T15" fmla="*/ 26 h 292"/>
              <a:gd name="T16" fmla="*/ 126 w 378"/>
              <a:gd name="T17" fmla="*/ 46 h 292"/>
              <a:gd name="T18" fmla="*/ 120 w 378"/>
              <a:gd name="T19" fmla="*/ 52 h 292"/>
              <a:gd name="T20" fmla="*/ 108 w 378"/>
              <a:gd name="T21" fmla="*/ 42 h 292"/>
              <a:gd name="T22" fmla="*/ 96 w 378"/>
              <a:gd name="T23" fmla="*/ 38 h 292"/>
              <a:gd name="T24" fmla="*/ 76 w 378"/>
              <a:gd name="T25" fmla="*/ 46 h 292"/>
              <a:gd name="T26" fmla="*/ 32 w 378"/>
              <a:gd name="T27" fmla="*/ 50 h 292"/>
              <a:gd name="T28" fmla="*/ 20 w 378"/>
              <a:gd name="T29" fmla="*/ 32 h 292"/>
              <a:gd name="T30" fmla="*/ 4 w 378"/>
              <a:gd name="T31" fmla="*/ 34 h 292"/>
              <a:gd name="T32" fmla="*/ 2 w 378"/>
              <a:gd name="T33" fmla="*/ 36 h 292"/>
              <a:gd name="T34" fmla="*/ 8 w 378"/>
              <a:gd name="T35" fmla="*/ 42 h 292"/>
              <a:gd name="T36" fmla="*/ 10 w 378"/>
              <a:gd name="T37" fmla="*/ 42 h 292"/>
              <a:gd name="T38" fmla="*/ 40 w 378"/>
              <a:gd name="T39" fmla="*/ 76 h 292"/>
              <a:gd name="T40" fmla="*/ 98 w 378"/>
              <a:gd name="T41" fmla="*/ 96 h 292"/>
              <a:gd name="T42" fmla="*/ 118 w 378"/>
              <a:gd name="T43" fmla="*/ 128 h 292"/>
              <a:gd name="T44" fmla="*/ 140 w 378"/>
              <a:gd name="T45" fmla="*/ 158 h 292"/>
              <a:gd name="T46" fmla="*/ 152 w 378"/>
              <a:gd name="T47" fmla="*/ 162 h 292"/>
              <a:gd name="T48" fmla="*/ 182 w 378"/>
              <a:gd name="T49" fmla="*/ 142 h 292"/>
              <a:gd name="T50" fmla="*/ 200 w 378"/>
              <a:gd name="T51" fmla="*/ 146 h 292"/>
              <a:gd name="T52" fmla="*/ 198 w 378"/>
              <a:gd name="T53" fmla="*/ 152 h 292"/>
              <a:gd name="T54" fmla="*/ 168 w 378"/>
              <a:gd name="T55" fmla="*/ 186 h 292"/>
              <a:gd name="T56" fmla="*/ 166 w 378"/>
              <a:gd name="T57" fmla="*/ 194 h 292"/>
              <a:gd name="T58" fmla="*/ 152 w 378"/>
              <a:gd name="T59" fmla="*/ 222 h 292"/>
              <a:gd name="T60" fmla="*/ 166 w 378"/>
              <a:gd name="T61" fmla="*/ 246 h 292"/>
              <a:gd name="T62" fmla="*/ 178 w 378"/>
              <a:gd name="T63" fmla="*/ 254 h 292"/>
              <a:gd name="T64" fmla="*/ 194 w 378"/>
              <a:gd name="T65" fmla="*/ 270 h 292"/>
              <a:gd name="T66" fmla="*/ 204 w 378"/>
              <a:gd name="T67" fmla="*/ 262 h 292"/>
              <a:gd name="T68" fmla="*/ 214 w 378"/>
              <a:gd name="T69" fmla="*/ 264 h 292"/>
              <a:gd name="T70" fmla="*/ 230 w 378"/>
              <a:gd name="T71" fmla="*/ 278 h 292"/>
              <a:gd name="T72" fmla="*/ 238 w 378"/>
              <a:gd name="T73" fmla="*/ 286 h 292"/>
              <a:gd name="T74" fmla="*/ 248 w 378"/>
              <a:gd name="T75" fmla="*/ 284 h 292"/>
              <a:gd name="T76" fmla="*/ 304 w 378"/>
              <a:gd name="T77" fmla="*/ 286 h 292"/>
              <a:gd name="T78" fmla="*/ 312 w 378"/>
              <a:gd name="T79" fmla="*/ 272 h 292"/>
              <a:gd name="T80" fmla="*/ 316 w 378"/>
              <a:gd name="T81" fmla="*/ 262 h 292"/>
              <a:gd name="T82" fmla="*/ 324 w 378"/>
              <a:gd name="T83" fmla="*/ 248 h 292"/>
              <a:gd name="T84" fmla="*/ 324 w 378"/>
              <a:gd name="T85" fmla="*/ 232 h 292"/>
              <a:gd name="T86" fmla="*/ 330 w 378"/>
              <a:gd name="T87" fmla="*/ 226 h 292"/>
              <a:gd name="T88" fmla="*/ 348 w 378"/>
              <a:gd name="T89" fmla="*/ 222 h 292"/>
              <a:gd name="T90" fmla="*/ 378 w 378"/>
              <a:gd name="T91" fmla="*/ 238 h 292"/>
              <a:gd name="T92" fmla="*/ 362 w 378"/>
              <a:gd name="T93" fmla="*/ 196 h 292"/>
              <a:gd name="T94" fmla="*/ 348 w 378"/>
              <a:gd name="T95" fmla="*/ 194 h 292"/>
              <a:gd name="T96" fmla="*/ 312 w 378"/>
              <a:gd name="T97" fmla="*/ 172 h 292"/>
              <a:gd name="T98" fmla="*/ 292 w 378"/>
              <a:gd name="T99" fmla="*/ 146 h 292"/>
              <a:gd name="T100" fmla="*/ 270 w 378"/>
              <a:gd name="T101" fmla="*/ 94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8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52" y="162"/>
                </a:lnTo>
                <a:lnTo>
                  <a:pt x="180" y="144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8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48" y="194"/>
                </a:lnTo>
                <a:lnTo>
                  <a:pt x="348" y="194"/>
                </a:lnTo>
                <a:lnTo>
                  <a:pt x="348" y="194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lnTo>
                  <a:pt x="264" y="86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" name="MH_Other_30"/>
          <p:cNvSpPr/>
          <p:nvPr>
            <p:custDataLst>
              <p:tags r:id="rId30"/>
            </p:custDataLst>
          </p:nvPr>
        </p:nvSpPr>
        <p:spPr bwMode="auto">
          <a:xfrm>
            <a:off x="3436428" y="2342736"/>
            <a:ext cx="401258" cy="573226"/>
          </a:xfrm>
          <a:custGeom>
            <a:avLst/>
            <a:gdLst>
              <a:gd name="T0" fmla="*/ 312 w 352"/>
              <a:gd name="T1" fmla="*/ 144 h 502"/>
              <a:gd name="T2" fmla="*/ 272 w 352"/>
              <a:gd name="T3" fmla="*/ 120 h 502"/>
              <a:gd name="T4" fmla="*/ 280 w 352"/>
              <a:gd name="T5" fmla="*/ 94 h 502"/>
              <a:gd name="T6" fmla="*/ 234 w 352"/>
              <a:gd name="T7" fmla="*/ 76 h 502"/>
              <a:gd name="T8" fmla="*/ 234 w 352"/>
              <a:gd name="T9" fmla="*/ 36 h 502"/>
              <a:gd name="T10" fmla="*/ 224 w 352"/>
              <a:gd name="T11" fmla="*/ 40 h 502"/>
              <a:gd name="T12" fmla="*/ 206 w 352"/>
              <a:gd name="T13" fmla="*/ 8 h 502"/>
              <a:gd name="T14" fmla="*/ 178 w 352"/>
              <a:gd name="T15" fmla="*/ 16 h 502"/>
              <a:gd name="T16" fmla="*/ 146 w 352"/>
              <a:gd name="T17" fmla="*/ 64 h 502"/>
              <a:gd name="T18" fmla="*/ 118 w 352"/>
              <a:gd name="T19" fmla="*/ 76 h 502"/>
              <a:gd name="T20" fmla="*/ 92 w 352"/>
              <a:gd name="T21" fmla="*/ 70 h 502"/>
              <a:gd name="T22" fmla="*/ 76 w 352"/>
              <a:gd name="T23" fmla="*/ 100 h 502"/>
              <a:gd name="T24" fmla="*/ 48 w 352"/>
              <a:gd name="T25" fmla="*/ 92 h 502"/>
              <a:gd name="T26" fmla="*/ 34 w 352"/>
              <a:gd name="T27" fmla="*/ 64 h 502"/>
              <a:gd name="T28" fmla="*/ 16 w 352"/>
              <a:gd name="T29" fmla="*/ 96 h 502"/>
              <a:gd name="T30" fmla="*/ 8 w 352"/>
              <a:gd name="T31" fmla="*/ 108 h 502"/>
              <a:gd name="T32" fmla="*/ 30 w 352"/>
              <a:gd name="T33" fmla="*/ 168 h 502"/>
              <a:gd name="T34" fmla="*/ 30 w 352"/>
              <a:gd name="T35" fmla="*/ 196 h 502"/>
              <a:gd name="T36" fmla="*/ 42 w 352"/>
              <a:gd name="T37" fmla="*/ 224 h 502"/>
              <a:gd name="T38" fmla="*/ 48 w 352"/>
              <a:gd name="T39" fmla="*/ 240 h 502"/>
              <a:gd name="T40" fmla="*/ 38 w 352"/>
              <a:gd name="T41" fmla="*/ 284 h 502"/>
              <a:gd name="T42" fmla="*/ 8 w 352"/>
              <a:gd name="T43" fmla="*/ 332 h 502"/>
              <a:gd name="T44" fmla="*/ 48 w 352"/>
              <a:gd name="T45" fmla="*/ 378 h 502"/>
              <a:gd name="T46" fmla="*/ 32 w 352"/>
              <a:gd name="T47" fmla="*/ 416 h 502"/>
              <a:gd name="T48" fmla="*/ 20 w 352"/>
              <a:gd name="T49" fmla="*/ 450 h 502"/>
              <a:gd name="T50" fmla="*/ 12 w 352"/>
              <a:gd name="T51" fmla="*/ 466 h 502"/>
              <a:gd name="T52" fmla="*/ 26 w 352"/>
              <a:gd name="T53" fmla="*/ 482 h 502"/>
              <a:gd name="T54" fmla="*/ 28 w 352"/>
              <a:gd name="T55" fmla="*/ 488 h 502"/>
              <a:gd name="T56" fmla="*/ 30 w 352"/>
              <a:gd name="T57" fmla="*/ 492 h 502"/>
              <a:gd name="T58" fmla="*/ 94 w 352"/>
              <a:gd name="T59" fmla="*/ 496 h 502"/>
              <a:gd name="T60" fmla="*/ 114 w 352"/>
              <a:gd name="T61" fmla="*/ 464 h 502"/>
              <a:gd name="T62" fmla="*/ 208 w 352"/>
              <a:gd name="T63" fmla="*/ 352 h 502"/>
              <a:gd name="T64" fmla="*/ 240 w 352"/>
              <a:gd name="T65" fmla="*/ 332 h 502"/>
              <a:gd name="T66" fmla="*/ 234 w 352"/>
              <a:gd name="T67" fmla="*/ 312 h 502"/>
              <a:gd name="T68" fmla="*/ 218 w 352"/>
              <a:gd name="T69" fmla="*/ 296 h 502"/>
              <a:gd name="T70" fmla="*/ 180 w 352"/>
              <a:gd name="T71" fmla="*/ 276 h 502"/>
              <a:gd name="T72" fmla="*/ 170 w 352"/>
              <a:gd name="T73" fmla="*/ 242 h 502"/>
              <a:gd name="T74" fmla="*/ 116 w 352"/>
              <a:gd name="T75" fmla="*/ 228 h 502"/>
              <a:gd name="T76" fmla="*/ 98 w 352"/>
              <a:gd name="T77" fmla="*/ 218 h 502"/>
              <a:gd name="T78" fmla="*/ 98 w 352"/>
              <a:gd name="T79" fmla="*/ 202 h 502"/>
              <a:gd name="T80" fmla="*/ 118 w 352"/>
              <a:gd name="T81" fmla="*/ 180 h 502"/>
              <a:gd name="T82" fmla="*/ 114 w 352"/>
              <a:gd name="T83" fmla="*/ 158 h 502"/>
              <a:gd name="T84" fmla="*/ 134 w 352"/>
              <a:gd name="T85" fmla="*/ 148 h 502"/>
              <a:gd name="T86" fmla="*/ 148 w 352"/>
              <a:gd name="T87" fmla="*/ 140 h 502"/>
              <a:gd name="T88" fmla="*/ 148 w 352"/>
              <a:gd name="T89" fmla="*/ 118 h 502"/>
              <a:gd name="T90" fmla="*/ 172 w 352"/>
              <a:gd name="T91" fmla="*/ 120 h 502"/>
              <a:gd name="T92" fmla="*/ 214 w 352"/>
              <a:gd name="T93" fmla="*/ 144 h 502"/>
              <a:gd name="T94" fmla="*/ 204 w 352"/>
              <a:gd name="T95" fmla="*/ 154 h 502"/>
              <a:gd name="T96" fmla="*/ 226 w 352"/>
              <a:gd name="T97" fmla="*/ 168 h 502"/>
              <a:gd name="T98" fmla="*/ 236 w 352"/>
              <a:gd name="T99" fmla="*/ 180 h 502"/>
              <a:gd name="T100" fmla="*/ 252 w 352"/>
              <a:gd name="T101" fmla="*/ 220 h 502"/>
              <a:gd name="T102" fmla="*/ 314 w 352"/>
              <a:gd name="T103" fmla="*/ 236 h 502"/>
              <a:gd name="T104" fmla="*/ 336 w 352"/>
              <a:gd name="T105" fmla="*/ 188 h 502"/>
              <a:gd name="T106" fmla="*/ 352 w 352"/>
              <a:gd name="T107" fmla="*/ 176 h 502"/>
              <a:gd name="T108" fmla="*/ 326 w 352"/>
              <a:gd name="T109" fmla="*/ 15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2" h="502">
                <a:moveTo>
                  <a:pt x="324" y="152"/>
                </a:moveTo>
                <a:lnTo>
                  <a:pt x="318" y="148"/>
                </a:lnTo>
                <a:lnTo>
                  <a:pt x="318" y="148"/>
                </a:lnTo>
                <a:lnTo>
                  <a:pt x="316" y="148"/>
                </a:lnTo>
                <a:lnTo>
                  <a:pt x="312" y="144"/>
                </a:lnTo>
                <a:lnTo>
                  <a:pt x="290" y="136"/>
                </a:lnTo>
                <a:lnTo>
                  <a:pt x="284" y="136"/>
                </a:lnTo>
                <a:lnTo>
                  <a:pt x="280" y="138"/>
                </a:lnTo>
                <a:lnTo>
                  <a:pt x="270" y="122"/>
                </a:lnTo>
                <a:lnTo>
                  <a:pt x="272" y="120"/>
                </a:lnTo>
                <a:lnTo>
                  <a:pt x="278" y="112"/>
                </a:lnTo>
                <a:lnTo>
                  <a:pt x="278" y="104"/>
                </a:lnTo>
                <a:lnTo>
                  <a:pt x="278" y="102"/>
                </a:lnTo>
                <a:lnTo>
                  <a:pt x="282" y="96"/>
                </a:lnTo>
                <a:lnTo>
                  <a:pt x="280" y="94"/>
                </a:lnTo>
                <a:lnTo>
                  <a:pt x="268" y="92"/>
                </a:lnTo>
                <a:lnTo>
                  <a:pt x="268" y="92"/>
                </a:lnTo>
                <a:lnTo>
                  <a:pt x="246" y="88"/>
                </a:lnTo>
                <a:lnTo>
                  <a:pt x="246" y="88"/>
                </a:lnTo>
                <a:lnTo>
                  <a:pt x="234" y="76"/>
                </a:lnTo>
                <a:lnTo>
                  <a:pt x="234" y="76"/>
                </a:lnTo>
                <a:lnTo>
                  <a:pt x="230" y="68"/>
                </a:lnTo>
                <a:lnTo>
                  <a:pt x="228" y="64"/>
                </a:lnTo>
                <a:lnTo>
                  <a:pt x="234" y="48"/>
                </a:lnTo>
                <a:lnTo>
                  <a:pt x="234" y="36"/>
                </a:lnTo>
                <a:lnTo>
                  <a:pt x="234" y="32"/>
                </a:lnTo>
                <a:lnTo>
                  <a:pt x="228" y="40"/>
                </a:lnTo>
                <a:lnTo>
                  <a:pt x="226" y="40"/>
                </a:lnTo>
                <a:lnTo>
                  <a:pt x="226" y="42"/>
                </a:lnTo>
                <a:lnTo>
                  <a:pt x="224" y="40"/>
                </a:lnTo>
                <a:lnTo>
                  <a:pt x="222" y="40"/>
                </a:lnTo>
                <a:lnTo>
                  <a:pt x="210" y="30"/>
                </a:lnTo>
                <a:lnTo>
                  <a:pt x="208" y="28"/>
                </a:lnTo>
                <a:lnTo>
                  <a:pt x="208" y="26"/>
                </a:lnTo>
                <a:lnTo>
                  <a:pt x="206" y="8"/>
                </a:lnTo>
                <a:lnTo>
                  <a:pt x="200" y="0"/>
                </a:lnTo>
                <a:lnTo>
                  <a:pt x="188" y="0"/>
                </a:lnTo>
                <a:lnTo>
                  <a:pt x="180" y="14"/>
                </a:lnTo>
                <a:lnTo>
                  <a:pt x="180" y="16"/>
                </a:lnTo>
                <a:lnTo>
                  <a:pt x="178" y="16"/>
                </a:lnTo>
                <a:lnTo>
                  <a:pt x="160" y="12"/>
                </a:lnTo>
                <a:lnTo>
                  <a:pt x="156" y="30"/>
                </a:lnTo>
                <a:lnTo>
                  <a:pt x="156" y="48"/>
                </a:lnTo>
                <a:lnTo>
                  <a:pt x="156" y="48"/>
                </a:lnTo>
                <a:lnTo>
                  <a:pt x="146" y="64"/>
                </a:lnTo>
                <a:lnTo>
                  <a:pt x="146" y="66"/>
                </a:lnTo>
                <a:lnTo>
                  <a:pt x="144" y="66"/>
                </a:lnTo>
                <a:lnTo>
                  <a:pt x="142" y="66"/>
                </a:lnTo>
                <a:lnTo>
                  <a:pt x="130" y="68"/>
                </a:lnTo>
                <a:lnTo>
                  <a:pt x="118" y="76"/>
                </a:lnTo>
                <a:lnTo>
                  <a:pt x="118" y="78"/>
                </a:lnTo>
                <a:lnTo>
                  <a:pt x="118" y="78"/>
                </a:lnTo>
                <a:lnTo>
                  <a:pt x="116" y="78"/>
                </a:lnTo>
                <a:lnTo>
                  <a:pt x="114" y="78"/>
                </a:lnTo>
                <a:lnTo>
                  <a:pt x="92" y="70"/>
                </a:lnTo>
                <a:lnTo>
                  <a:pt x="90" y="78"/>
                </a:lnTo>
                <a:lnTo>
                  <a:pt x="90" y="80"/>
                </a:lnTo>
                <a:lnTo>
                  <a:pt x="80" y="96"/>
                </a:lnTo>
                <a:lnTo>
                  <a:pt x="80" y="96"/>
                </a:lnTo>
                <a:lnTo>
                  <a:pt x="76" y="100"/>
                </a:lnTo>
                <a:lnTo>
                  <a:pt x="74" y="100"/>
                </a:lnTo>
                <a:lnTo>
                  <a:pt x="64" y="100"/>
                </a:lnTo>
                <a:lnTo>
                  <a:pt x="50" y="94"/>
                </a:lnTo>
                <a:lnTo>
                  <a:pt x="48" y="92"/>
                </a:lnTo>
                <a:lnTo>
                  <a:pt x="48" y="92"/>
                </a:lnTo>
                <a:lnTo>
                  <a:pt x="48" y="90"/>
                </a:lnTo>
                <a:lnTo>
                  <a:pt x="46" y="72"/>
                </a:lnTo>
                <a:lnTo>
                  <a:pt x="42" y="56"/>
                </a:lnTo>
                <a:lnTo>
                  <a:pt x="38" y="52"/>
                </a:lnTo>
                <a:lnTo>
                  <a:pt x="34" y="64"/>
                </a:lnTo>
                <a:lnTo>
                  <a:pt x="34" y="64"/>
                </a:lnTo>
                <a:lnTo>
                  <a:pt x="34" y="64"/>
                </a:lnTo>
                <a:lnTo>
                  <a:pt x="24" y="7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4" y="96"/>
                </a:lnTo>
                <a:lnTo>
                  <a:pt x="8" y="108"/>
                </a:lnTo>
                <a:lnTo>
                  <a:pt x="8" y="108"/>
                </a:lnTo>
                <a:lnTo>
                  <a:pt x="6" y="114"/>
                </a:lnTo>
                <a:lnTo>
                  <a:pt x="0" y="122"/>
                </a:lnTo>
                <a:lnTo>
                  <a:pt x="6" y="140"/>
                </a:lnTo>
                <a:lnTo>
                  <a:pt x="30" y="168"/>
                </a:lnTo>
                <a:lnTo>
                  <a:pt x="30" y="168"/>
                </a:lnTo>
                <a:lnTo>
                  <a:pt x="38" y="184"/>
                </a:lnTo>
                <a:lnTo>
                  <a:pt x="38" y="186"/>
                </a:lnTo>
                <a:lnTo>
                  <a:pt x="36" y="188"/>
                </a:lnTo>
                <a:lnTo>
                  <a:pt x="36" y="188"/>
                </a:lnTo>
                <a:lnTo>
                  <a:pt x="30" y="196"/>
                </a:lnTo>
                <a:lnTo>
                  <a:pt x="28" y="196"/>
                </a:lnTo>
                <a:lnTo>
                  <a:pt x="12" y="200"/>
                </a:lnTo>
                <a:lnTo>
                  <a:pt x="14" y="212"/>
                </a:lnTo>
                <a:lnTo>
                  <a:pt x="26" y="220"/>
                </a:lnTo>
                <a:lnTo>
                  <a:pt x="42" y="224"/>
                </a:lnTo>
                <a:lnTo>
                  <a:pt x="48" y="240"/>
                </a:lnTo>
                <a:lnTo>
                  <a:pt x="48" y="240"/>
                </a:lnTo>
                <a:lnTo>
                  <a:pt x="48" y="240"/>
                </a:lnTo>
                <a:lnTo>
                  <a:pt x="48" y="240"/>
                </a:lnTo>
                <a:lnTo>
                  <a:pt x="48" y="240"/>
                </a:lnTo>
                <a:lnTo>
                  <a:pt x="44" y="268"/>
                </a:lnTo>
                <a:lnTo>
                  <a:pt x="44" y="268"/>
                </a:lnTo>
                <a:lnTo>
                  <a:pt x="44" y="268"/>
                </a:lnTo>
                <a:lnTo>
                  <a:pt x="38" y="280"/>
                </a:lnTo>
                <a:lnTo>
                  <a:pt x="38" y="284"/>
                </a:lnTo>
                <a:lnTo>
                  <a:pt x="36" y="284"/>
                </a:lnTo>
                <a:lnTo>
                  <a:pt x="16" y="286"/>
                </a:lnTo>
                <a:lnTo>
                  <a:pt x="16" y="294"/>
                </a:lnTo>
                <a:lnTo>
                  <a:pt x="10" y="312"/>
                </a:lnTo>
                <a:lnTo>
                  <a:pt x="8" y="332"/>
                </a:lnTo>
                <a:lnTo>
                  <a:pt x="12" y="344"/>
                </a:lnTo>
                <a:lnTo>
                  <a:pt x="36" y="358"/>
                </a:lnTo>
                <a:lnTo>
                  <a:pt x="38" y="360"/>
                </a:lnTo>
                <a:lnTo>
                  <a:pt x="48" y="376"/>
                </a:lnTo>
                <a:lnTo>
                  <a:pt x="48" y="378"/>
                </a:lnTo>
                <a:lnTo>
                  <a:pt x="48" y="378"/>
                </a:lnTo>
                <a:lnTo>
                  <a:pt x="48" y="380"/>
                </a:lnTo>
                <a:lnTo>
                  <a:pt x="34" y="408"/>
                </a:lnTo>
                <a:lnTo>
                  <a:pt x="32" y="416"/>
                </a:lnTo>
                <a:lnTo>
                  <a:pt x="32" y="416"/>
                </a:lnTo>
                <a:lnTo>
                  <a:pt x="24" y="434"/>
                </a:lnTo>
                <a:lnTo>
                  <a:pt x="20" y="448"/>
                </a:lnTo>
                <a:lnTo>
                  <a:pt x="20" y="450"/>
                </a:lnTo>
                <a:lnTo>
                  <a:pt x="20" y="450"/>
                </a:lnTo>
                <a:lnTo>
                  <a:pt x="20" y="450"/>
                </a:lnTo>
                <a:lnTo>
                  <a:pt x="14" y="456"/>
                </a:lnTo>
                <a:lnTo>
                  <a:pt x="12" y="462"/>
                </a:lnTo>
                <a:lnTo>
                  <a:pt x="12" y="462"/>
                </a:lnTo>
                <a:lnTo>
                  <a:pt x="12" y="464"/>
                </a:lnTo>
                <a:lnTo>
                  <a:pt x="12" y="466"/>
                </a:lnTo>
                <a:lnTo>
                  <a:pt x="14" y="468"/>
                </a:lnTo>
                <a:lnTo>
                  <a:pt x="22" y="476"/>
                </a:lnTo>
                <a:lnTo>
                  <a:pt x="22" y="476"/>
                </a:lnTo>
                <a:lnTo>
                  <a:pt x="22" y="476"/>
                </a:lnTo>
                <a:lnTo>
                  <a:pt x="26" y="482"/>
                </a:lnTo>
                <a:lnTo>
                  <a:pt x="26" y="482"/>
                </a:lnTo>
                <a:lnTo>
                  <a:pt x="26" y="482"/>
                </a:lnTo>
                <a:lnTo>
                  <a:pt x="28" y="484"/>
                </a:lnTo>
                <a:lnTo>
                  <a:pt x="28" y="484"/>
                </a:lnTo>
                <a:lnTo>
                  <a:pt x="28" y="488"/>
                </a:lnTo>
                <a:lnTo>
                  <a:pt x="28" y="488"/>
                </a:lnTo>
                <a:lnTo>
                  <a:pt x="28" y="488"/>
                </a:lnTo>
                <a:lnTo>
                  <a:pt x="28" y="488"/>
                </a:lnTo>
                <a:lnTo>
                  <a:pt x="28" y="488"/>
                </a:lnTo>
                <a:lnTo>
                  <a:pt x="30" y="492"/>
                </a:lnTo>
                <a:lnTo>
                  <a:pt x="36" y="496"/>
                </a:lnTo>
                <a:lnTo>
                  <a:pt x="66" y="502"/>
                </a:lnTo>
                <a:lnTo>
                  <a:pt x="66" y="502"/>
                </a:lnTo>
                <a:lnTo>
                  <a:pt x="80" y="500"/>
                </a:lnTo>
                <a:lnTo>
                  <a:pt x="94" y="496"/>
                </a:lnTo>
                <a:lnTo>
                  <a:pt x="94" y="496"/>
                </a:lnTo>
                <a:lnTo>
                  <a:pt x="108" y="492"/>
                </a:lnTo>
                <a:lnTo>
                  <a:pt x="122" y="492"/>
                </a:lnTo>
                <a:lnTo>
                  <a:pt x="122" y="486"/>
                </a:lnTo>
                <a:lnTo>
                  <a:pt x="114" y="464"/>
                </a:lnTo>
                <a:lnTo>
                  <a:pt x="112" y="464"/>
                </a:lnTo>
                <a:lnTo>
                  <a:pt x="114" y="464"/>
                </a:lnTo>
                <a:lnTo>
                  <a:pt x="158" y="400"/>
                </a:lnTo>
                <a:lnTo>
                  <a:pt x="208" y="352"/>
                </a:lnTo>
                <a:lnTo>
                  <a:pt x="208" y="352"/>
                </a:lnTo>
                <a:lnTo>
                  <a:pt x="224" y="348"/>
                </a:lnTo>
                <a:lnTo>
                  <a:pt x="232" y="338"/>
                </a:lnTo>
                <a:lnTo>
                  <a:pt x="232" y="338"/>
                </a:lnTo>
                <a:lnTo>
                  <a:pt x="232" y="338"/>
                </a:lnTo>
                <a:lnTo>
                  <a:pt x="240" y="332"/>
                </a:lnTo>
                <a:lnTo>
                  <a:pt x="250" y="328"/>
                </a:lnTo>
                <a:lnTo>
                  <a:pt x="246" y="324"/>
                </a:lnTo>
                <a:lnTo>
                  <a:pt x="234" y="312"/>
                </a:lnTo>
                <a:lnTo>
                  <a:pt x="234" y="312"/>
                </a:lnTo>
                <a:lnTo>
                  <a:pt x="234" y="312"/>
                </a:lnTo>
                <a:lnTo>
                  <a:pt x="226" y="302"/>
                </a:lnTo>
                <a:lnTo>
                  <a:pt x="226" y="300"/>
                </a:lnTo>
                <a:lnTo>
                  <a:pt x="226" y="300"/>
                </a:lnTo>
                <a:lnTo>
                  <a:pt x="230" y="294"/>
                </a:lnTo>
                <a:lnTo>
                  <a:pt x="218" y="296"/>
                </a:lnTo>
                <a:lnTo>
                  <a:pt x="196" y="292"/>
                </a:lnTo>
                <a:lnTo>
                  <a:pt x="196" y="292"/>
                </a:lnTo>
                <a:lnTo>
                  <a:pt x="186" y="284"/>
                </a:lnTo>
                <a:lnTo>
                  <a:pt x="182" y="280"/>
                </a:lnTo>
                <a:lnTo>
                  <a:pt x="180" y="276"/>
                </a:lnTo>
                <a:lnTo>
                  <a:pt x="180" y="276"/>
                </a:lnTo>
                <a:lnTo>
                  <a:pt x="176" y="256"/>
                </a:lnTo>
                <a:lnTo>
                  <a:pt x="174" y="238"/>
                </a:lnTo>
                <a:lnTo>
                  <a:pt x="174" y="238"/>
                </a:lnTo>
                <a:lnTo>
                  <a:pt x="170" y="242"/>
                </a:lnTo>
                <a:lnTo>
                  <a:pt x="164" y="244"/>
                </a:lnTo>
                <a:lnTo>
                  <a:pt x="146" y="240"/>
                </a:lnTo>
                <a:lnTo>
                  <a:pt x="136" y="232"/>
                </a:lnTo>
                <a:lnTo>
                  <a:pt x="122" y="228"/>
                </a:lnTo>
                <a:lnTo>
                  <a:pt x="116" y="228"/>
                </a:lnTo>
                <a:lnTo>
                  <a:pt x="116" y="228"/>
                </a:lnTo>
                <a:lnTo>
                  <a:pt x="110" y="226"/>
                </a:lnTo>
                <a:lnTo>
                  <a:pt x="104" y="224"/>
                </a:lnTo>
                <a:lnTo>
                  <a:pt x="104" y="224"/>
                </a:lnTo>
                <a:lnTo>
                  <a:pt x="98" y="218"/>
                </a:lnTo>
                <a:lnTo>
                  <a:pt x="96" y="214"/>
                </a:lnTo>
                <a:lnTo>
                  <a:pt x="96" y="214"/>
                </a:lnTo>
                <a:lnTo>
                  <a:pt x="96" y="210"/>
                </a:lnTo>
                <a:lnTo>
                  <a:pt x="96" y="206"/>
                </a:lnTo>
                <a:lnTo>
                  <a:pt x="98" y="202"/>
                </a:lnTo>
                <a:lnTo>
                  <a:pt x="102" y="200"/>
                </a:lnTo>
                <a:lnTo>
                  <a:pt x="102" y="200"/>
                </a:lnTo>
                <a:lnTo>
                  <a:pt x="110" y="192"/>
                </a:lnTo>
                <a:lnTo>
                  <a:pt x="118" y="180"/>
                </a:lnTo>
                <a:lnTo>
                  <a:pt x="118" y="180"/>
                </a:lnTo>
                <a:lnTo>
                  <a:pt x="116" y="176"/>
                </a:lnTo>
                <a:lnTo>
                  <a:pt x="114" y="170"/>
                </a:lnTo>
                <a:lnTo>
                  <a:pt x="112" y="164"/>
                </a:lnTo>
                <a:lnTo>
                  <a:pt x="114" y="160"/>
                </a:lnTo>
                <a:lnTo>
                  <a:pt x="114" y="158"/>
                </a:lnTo>
                <a:lnTo>
                  <a:pt x="114" y="158"/>
                </a:lnTo>
                <a:lnTo>
                  <a:pt x="116" y="156"/>
                </a:lnTo>
                <a:lnTo>
                  <a:pt x="120" y="152"/>
                </a:lnTo>
                <a:lnTo>
                  <a:pt x="134" y="148"/>
                </a:lnTo>
                <a:lnTo>
                  <a:pt x="134" y="148"/>
                </a:lnTo>
                <a:lnTo>
                  <a:pt x="136" y="142"/>
                </a:lnTo>
                <a:lnTo>
                  <a:pt x="138" y="140"/>
                </a:lnTo>
                <a:lnTo>
                  <a:pt x="150" y="140"/>
                </a:lnTo>
                <a:lnTo>
                  <a:pt x="148" y="140"/>
                </a:lnTo>
                <a:lnTo>
                  <a:pt x="148" y="140"/>
                </a:lnTo>
                <a:lnTo>
                  <a:pt x="142" y="136"/>
                </a:lnTo>
                <a:lnTo>
                  <a:pt x="140" y="132"/>
                </a:lnTo>
                <a:lnTo>
                  <a:pt x="140" y="128"/>
                </a:lnTo>
                <a:lnTo>
                  <a:pt x="142" y="122"/>
                </a:lnTo>
                <a:lnTo>
                  <a:pt x="148" y="118"/>
                </a:lnTo>
                <a:lnTo>
                  <a:pt x="148" y="118"/>
                </a:lnTo>
                <a:lnTo>
                  <a:pt x="154" y="116"/>
                </a:lnTo>
                <a:lnTo>
                  <a:pt x="160" y="116"/>
                </a:lnTo>
                <a:lnTo>
                  <a:pt x="166" y="118"/>
                </a:lnTo>
                <a:lnTo>
                  <a:pt x="172" y="120"/>
                </a:lnTo>
                <a:lnTo>
                  <a:pt x="190" y="134"/>
                </a:lnTo>
                <a:lnTo>
                  <a:pt x="208" y="134"/>
                </a:lnTo>
                <a:lnTo>
                  <a:pt x="214" y="138"/>
                </a:lnTo>
                <a:lnTo>
                  <a:pt x="214" y="144"/>
                </a:lnTo>
                <a:lnTo>
                  <a:pt x="214" y="144"/>
                </a:lnTo>
                <a:lnTo>
                  <a:pt x="214" y="150"/>
                </a:lnTo>
                <a:lnTo>
                  <a:pt x="210" y="152"/>
                </a:lnTo>
                <a:lnTo>
                  <a:pt x="210" y="152"/>
                </a:lnTo>
                <a:lnTo>
                  <a:pt x="206" y="152"/>
                </a:lnTo>
                <a:lnTo>
                  <a:pt x="204" y="154"/>
                </a:lnTo>
                <a:lnTo>
                  <a:pt x="202" y="160"/>
                </a:lnTo>
                <a:lnTo>
                  <a:pt x="210" y="180"/>
                </a:lnTo>
                <a:lnTo>
                  <a:pt x="210" y="180"/>
                </a:lnTo>
                <a:lnTo>
                  <a:pt x="218" y="170"/>
                </a:lnTo>
                <a:lnTo>
                  <a:pt x="226" y="168"/>
                </a:lnTo>
                <a:lnTo>
                  <a:pt x="226" y="168"/>
                </a:lnTo>
                <a:lnTo>
                  <a:pt x="230" y="168"/>
                </a:lnTo>
                <a:lnTo>
                  <a:pt x="234" y="172"/>
                </a:lnTo>
                <a:lnTo>
                  <a:pt x="234" y="172"/>
                </a:lnTo>
                <a:lnTo>
                  <a:pt x="236" y="180"/>
                </a:lnTo>
                <a:lnTo>
                  <a:pt x="240" y="190"/>
                </a:lnTo>
                <a:lnTo>
                  <a:pt x="240" y="190"/>
                </a:lnTo>
                <a:lnTo>
                  <a:pt x="242" y="202"/>
                </a:lnTo>
                <a:lnTo>
                  <a:pt x="246" y="210"/>
                </a:lnTo>
                <a:lnTo>
                  <a:pt x="252" y="220"/>
                </a:lnTo>
                <a:lnTo>
                  <a:pt x="252" y="220"/>
                </a:lnTo>
                <a:lnTo>
                  <a:pt x="264" y="236"/>
                </a:lnTo>
                <a:lnTo>
                  <a:pt x="268" y="248"/>
                </a:lnTo>
                <a:lnTo>
                  <a:pt x="300" y="244"/>
                </a:lnTo>
                <a:lnTo>
                  <a:pt x="314" y="236"/>
                </a:lnTo>
                <a:lnTo>
                  <a:pt x="326" y="220"/>
                </a:lnTo>
                <a:lnTo>
                  <a:pt x="332" y="204"/>
                </a:lnTo>
                <a:lnTo>
                  <a:pt x="332" y="204"/>
                </a:lnTo>
                <a:lnTo>
                  <a:pt x="332" y="204"/>
                </a:lnTo>
                <a:lnTo>
                  <a:pt x="336" y="188"/>
                </a:lnTo>
                <a:lnTo>
                  <a:pt x="336" y="186"/>
                </a:lnTo>
                <a:lnTo>
                  <a:pt x="336" y="184"/>
                </a:lnTo>
                <a:lnTo>
                  <a:pt x="338" y="184"/>
                </a:lnTo>
                <a:lnTo>
                  <a:pt x="350" y="176"/>
                </a:lnTo>
                <a:lnTo>
                  <a:pt x="352" y="176"/>
                </a:lnTo>
                <a:lnTo>
                  <a:pt x="350" y="174"/>
                </a:lnTo>
                <a:lnTo>
                  <a:pt x="330" y="168"/>
                </a:lnTo>
                <a:lnTo>
                  <a:pt x="330" y="168"/>
                </a:lnTo>
                <a:lnTo>
                  <a:pt x="330" y="168"/>
                </a:lnTo>
                <a:lnTo>
                  <a:pt x="326" y="156"/>
                </a:lnTo>
                <a:lnTo>
                  <a:pt x="324" y="152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3" name="MH_Other_31"/>
          <p:cNvSpPr/>
          <p:nvPr>
            <p:custDataLst>
              <p:tags r:id="rId31"/>
            </p:custDataLst>
          </p:nvPr>
        </p:nvSpPr>
        <p:spPr bwMode="auto">
          <a:xfrm>
            <a:off x="3253796" y="2893299"/>
            <a:ext cx="422588" cy="417255"/>
          </a:xfrm>
          <a:custGeom>
            <a:avLst/>
            <a:gdLst>
              <a:gd name="T0" fmla="*/ 20 w 370"/>
              <a:gd name="T1" fmla="*/ 146 h 366"/>
              <a:gd name="T2" fmla="*/ 0 w 370"/>
              <a:gd name="T3" fmla="*/ 182 h 366"/>
              <a:gd name="T4" fmla="*/ 10 w 370"/>
              <a:gd name="T5" fmla="*/ 210 h 366"/>
              <a:gd name="T6" fmla="*/ 30 w 370"/>
              <a:gd name="T7" fmla="*/ 222 h 366"/>
              <a:gd name="T8" fmla="*/ 54 w 370"/>
              <a:gd name="T9" fmla="*/ 276 h 366"/>
              <a:gd name="T10" fmla="*/ 82 w 370"/>
              <a:gd name="T11" fmla="*/ 290 h 366"/>
              <a:gd name="T12" fmla="*/ 86 w 370"/>
              <a:gd name="T13" fmla="*/ 290 h 366"/>
              <a:gd name="T14" fmla="*/ 152 w 370"/>
              <a:gd name="T15" fmla="*/ 302 h 366"/>
              <a:gd name="T16" fmla="*/ 204 w 370"/>
              <a:gd name="T17" fmla="*/ 306 h 366"/>
              <a:gd name="T18" fmla="*/ 214 w 370"/>
              <a:gd name="T19" fmla="*/ 312 h 366"/>
              <a:gd name="T20" fmla="*/ 214 w 370"/>
              <a:gd name="T21" fmla="*/ 332 h 366"/>
              <a:gd name="T22" fmla="*/ 234 w 370"/>
              <a:gd name="T23" fmla="*/ 342 h 366"/>
              <a:gd name="T24" fmla="*/ 250 w 370"/>
              <a:gd name="T25" fmla="*/ 338 h 366"/>
              <a:gd name="T26" fmla="*/ 266 w 370"/>
              <a:gd name="T27" fmla="*/ 350 h 366"/>
              <a:gd name="T28" fmla="*/ 280 w 370"/>
              <a:gd name="T29" fmla="*/ 364 h 366"/>
              <a:gd name="T30" fmla="*/ 290 w 370"/>
              <a:gd name="T31" fmla="*/ 360 h 366"/>
              <a:gd name="T32" fmla="*/ 314 w 370"/>
              <a:gd name="T33" fmla="*/ 358 h 366"/>
              <a:gd name="T34" fmla="*/ 326 w 370"/>
              <a:gd name="T35" fmla="*/ 342 h 366"/>
              <a:gd name="T36" fmla="*/ 342 w 370"/>
              <a:gd name="T37" fmla="*/ 332 h 366"/>
              <a:gd name="T38" fmla="*/ 342 w 370"/>
              <a:gd name="T39" fmla="*/ 326 h 366"/>
              <a:gd name="T40" fmla="*/ 344 w 370"/>
              <a:gd name="T41" fmla="*/ 306 h 366"/>
              <a:gd name="T42" fmla="*/ 328 w 370"/>
              <a:gd name="T43" fmla="*/ 294 h 366"/>
              <a:gd name="T44" fmla="*/ 310 w 370"/>
              <a:gd name="T45" fmla="*/ 296 h 366"/>
              <a:gd name="T46" fmla="*/ 302 w 370"/>
              <a:gd name="T47" fmla="*/ 294 h 366"/>
              <a:gd name="T48" fmla="*/ 302 w 370"/>
              <a:gd name="T49" fmla="*/ 286 h 366"/>
              <a:gd name="T50" fmla="*/ 282 w 370"/>
              <a:gd name="T51" fmla="*/ 262 h 366"/>
              <a:gd name="T52" fmla="*/ 272 w 370"/>
              <a:gd name="T53" fmla="*/ 244 h 366"/>
              <a:gd name="T54" fmla="*/ 298 w 370"/>
              <a:gd name="T55" fmla="*/ 240 h 366"/>
              <a:gd name="T56" fmla="*/ 296 w 370"/>
              <a:gd name="T57" fmla="*/ 216 h 366"/>
              <a:gd name="T58" fmla="*/ 300 w 370"/>
              <a:gd name="T59" fmla="*/ 210 h 366"/>
              <a:gd name="T60" fmla="*/ 318 w 370"/>
              <a:gd name="T61" fmla="*/ 200 h 366"/>
              <a:gd name="T62" fmla="*/ 312 w 370"/>
              <a:gd name="T63" fmla="*/ 178 h 366"/>
              <a:gd name="T64" fmla="*/ 318 w 370"/>
              <a:gd name="T65" fmla="*/ 162 h 366"/>
              <a:gd name="T66" fmla="*/ 338 w 370"/>
              <a:gd name="T67" fmla="*/ 166 h 366"/>
              <a:gd name="T68" fmla="*/ 340 w 370"/>
              <a:gd name="T69" fmla="*/ 168 h 366"/>
              <a:gd name="T70" fmla="*/ 370 w 370"/>
              <a:gd name="T71" fmla="*/ 162 h 366"/>
              <a:gd name="T72" fmla="*/ 348 w 370"/>
              <a:gd name="T73" fmla="*/ 128 h 366"/>
              <a:gd name="T74" fmla="*/ 302 w 370"/>
              <a:gd name="T75" fmla="*/ 126 h 366"/>
              <a:gd name="T76" fmla="*/ 302 w 370"/>
              <a:gd name="T77" fmla="*/ 126 h 366"/>
              <a:gd name="T78" fmla="*/ 280 w 370"/>
              <a:gd name="T79" fmla="*/ 110 h 366"/>
              <a:gd name="T80" fmla="*/ 260 w 370"/>
              <a:gd name="T81" fmla="*/ 78 h 366"/>
              <a:gd name="T82" fmla="*/ 292 w 370"/>
              <a:gd name="T83" fmla="*/ 44 h 366"/>
              <a:gd name="T84" fmla="*/ 258 w 370"/>
              <a:gd name="T85" fmla="*/ 22 h 366"/>
              <a:gd name="T86" fmla="*/ 226 w 370"/>
              <a:gd name="T87" fmla="*/ 28 h 366"/>
              <a:gd name="T88" fmla="*/ 196 w 370"/>
              <a:gd name="T89" fmla="*/ 14 h 366"/>
              <a:gd name="T90" fmla="*/ 188 w 370"/>
              <a:gd name="T91" fmla="*/ 6 h 366"/>
              <a:gd name="T92" fmla="*/ 188 w 370"/>
              <a:gd name="T93" fmla="*/ 6 h 366"/>
              <a:gd name="T94" fmla="*/ 186 w 370"/>
              <a:gd name="T95" fmla="*/ 0 h 366"/>
              <a:gd name="T96" fmla="*/ 182 w 370"/>
              <a:gd name="T97" fmla="*/ 28 h 366"/>
              <a:gd name="T98" fmla="*/ 182 w 370"/>
              <a:gd name="T99" fmla="*/ 36 h 366"/>
              <a:gd name="T100" fmla="*/ 184 w 370"/>
              <a:gd name="T101" fmla="*/ 46 h 366"/>
              <a:gd name="T102" fmla="*/ 184 w 370"/>
              <a:gd name="T103" fmla="*/ 68 h 366"/>
              <a:gd name="T104" fmla="*/ 172 w 370"/>
              <a:gd name="T105" fmla="*/ 78 h 366"/>
              <a:gd name="T106" fmla="*/ 170 w 370"/>
              <a:gd name="T107" fmla="*/ 98 h 366"/>
              <a:gd name="T108" fmla="*/ 98 w 370"/>
              <a:gd name="T109" fmla="*/ 10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0" h="366">
                <a:moveTo>
                  <a:pt x="82" y="120"/>
                </a:moveTo>
                <a:lnTo>
                  <a:pt x="80" y="120"/>
                </a:lnTo>
                <a:lnTo>
                  <a:pt x="20" y="146"/>
                </a:lnTo>
                <a:lnTo>
                  <a:pt x="2" y="162"/>
                </a:lnTo>
                <a:lnTo>
                  <a:pt x="2" y="162"/>
                </a:lnTo>
                <a:lnTo>
                  <a:pt x="0" y="182"/>
                </a:lnTo>
                <a:lnTo>
                  <a:pt x="2" y="196"/>
                </a:lnTo>
                <a:lnTo>
                  <a:pt x="4" y="206"/>
                </a:lnTo>
                <a:lnTo>
                  <a:pt x="10" y="210"/>
                </a:lnTo>
                <a:lnTo>
                  <a:pt x="28" y="222"/>
                </a:lnTo>
                <a:lnTo>
                  <a:pt x="30" y="222"/>
                </a:lnTo>
                <a:lnTo>
                  <a:pt x="30" y="222"/>
                </a:lnTo>
                <a:lnTo>
                  <a:pt x="34" y="252"/>
                </a:lnTo>
                <a:lnTo>
                  <a:pt x="34" y="252"/>
                </a:lnTo>
                <a:lnTo>
                  <a:pt x="54" y="276"/>
                </a:lnTo>
                <a:lnTo>
                  <a:pt x="60" y="282"/>
                </a:lnTo>
                <a:lnTo>
                  <a:pt x="66" y="286"/>
                </a:lnTo>
                <a:lnTo>
                  <a:pt x="82" y="290"/>
                </a:lnTo>
                <a:lnTo>
                  <a:pt x="86" y="290"/>
                </a:lnTo>
                <a:lnTo>
                  <a:pt x="86" y="290"/>
                </a:lnTo>
                <a:lnTo>
                  <a:pt x="86" y="290"/>
                </a:lnTo>
                <a:lnTo>
                  <a:pt x="92" y="296"/>
                </a:lnTo>
                <a:lnTo>
                  <a:pt x="104" y="300"/>
                </a:lnTo>
                <a:lnTo>
                  <a:pt x="152" y="302"/>
                </a:lnTo>
                <a:lnTo>
                  <a:pt x="152" y="302"/>
                </a:lnTo>
                <a:lnTo>
                  <a:pt x="194" y="304"/>
                </a:lnTo>
                <a:lnTo>
                  <a:pt x="204" y="306"/>
                </a:lnTo>
                <a:lnTo>
                  <a:pt x="210" y="310"/>
                </a:lnTo>
                <a:lnTo>
                  <a:pt x="210" y="310"/>
                </a:lnTo>
                <a:lnTo>
                  <a:pt x="214" y="312"/>
                </a:lnTo>
                <a:lnTo>
                  <a:pt x="214" y="318"/>
                </a:lnTo>
                <a:lnTo>
                  <a:pt x="214" y="332"/>
                </a:lnTo>
                <a:lnTo>
                  <a:pt x="214" y="332"/>
                </a:lnTo>
                <a:lnTo>
                  <a:pt x="214" y="342"/>
                </a:lnTo>
                <a:lnTo>
                  <a:pt x="216" y="346"/>
                </a:lnTo>
                <a:lnTo>
                  <a:pt x="234" y="342"/>
                </a:lnTo>
                <a:lnTo>
                  <a:pt x="234" y="342"/>
                </a:lnTo>
                <a:lnTo>
                  <a:pt x="242" y="340"/>
                </a:lnTo>
                <a:lnTo>
                  <a:pt x="250" y="338"/>
                </a:lnTo>
                <a:lnTo>
                  <a:pt x="256" y="340"/>
                </a:lnTo>
                <a:lnTo>
                  <a:pt x="258" y="342"/>
                </a:lnTo>
                <a:lnTo>
                  <a:pt x="266" y="350"/>
                </a:lnTo>
                <a:lnTo>
                  <a:pt x="266" y="350"/>
                </a:lnTo>
                <a:lnTo>
                  <a:pt x="278" y="362"/>
                </a:lnTo>
                <a:lnTo>
                  <a:pt x="280" y="364"/>
                </a:lnTo>
                <a:lnTo>
                  <a:pt x="282" y="366"/>
                </a:lnTo>
                <a:lnTo>
                  <a:pt x="282" y="366"/>
                </a:lnTo>
                <a:lnTo>
                  <a:pt x="290" y="360"/>
                </a:lnTo>
                <a:lnTo>
                  <a:pt x="298" y="350"/>
                </a:lnTo>
                <a:lnTo>
                  <a:pt x="300" y="348"/>
                </a:lnTo>
                <a:lnTo>
                  <a:pt x="314" y="358"/>
                </a:lnTo>
                <a:lnTo>
                  <a:pt x="324" y="350"/>
                </a:lnTo>
                <a:lnTo>
                  <a:pt x="324" y="350"/>
                </a:lnTo>
                <a:lnTo>
                  <a:pt x="326" y="342"/>
                </a:lnTo>
                <a:lnTo>
                  <a:pt x="330" y="338"/>
                </a:lnTo>
                <a:lnTo>
                  <a:pt x="334" y="334"/>
                </a:lnTo>
                <a:lnTo>
                  <a:pt x="342" y="332"/>
                </a:lnTo>
                <a:lnTo>
                  <a:pt x="346" y="330"/>
                </a:lnTo>
                <a:lnTo>
                  <a:pt x="344" y="328"/>
                </a:lnTo>
                <a:lnTo>
                  <a:pt x="342" y="326"/>
                </a:lnTo>
                <a:lnTo>
                  <a:pt x="342" y="326"/>
                </a:lnTo>
                <a:lnTo>
                  <a:pt x="344" y="306"/>
                </a:lnTo>
                <a:lnTo>
                  <a:pt x="344" y="306"/>
                </a:lnTo>
                <a:lnTo>
                  <a:pt x="338" y="300"/>
                </a:lnTo>
                <a:lnTo>
                  <a:pt x="334" y="296"/>
                </a:lnTo>
                <a:lnTo>
                  <a:pt x="328" y="294"/>
                </a:lnTo>
                <a:lnTo>
                  <a:pt x="320" y="294"/>
                </a:lnTo>
                <a:lnTo>
                  <a:pt x="320" y="294"/>
                </a:lnTo>
                <a:lnTo>
                  <a:pt x="310" y="296"/>
                </a:lnTo>
                <a:lnTo>
                  <a:pt x="306" y="296"/>
                </a:lnTo>
                <a:lnTo>
                  <a:pt x="302" y="294"/>
                </a:lnTo>
                <a:lnTo>
                  <a:pt x="302" y="294"/>
                </a:lnTo>
                <a:lnTo>
                  <a:pt x="302" y="290"/>
                </a:lnTo>
                <a:lnTo>
                  <a:pt x="302" y="286"/>
                </a:lnTo>
                <a:lnTo>
                  <a:pt x="302" y="286"/>
                </a:lnTo>
                <a:lnTo>
                  <a:pt x="292" y="272"/>
                </a:lnTo>
                <a:lnTo>
                  <a:pt x="282" y="262"/>
                </a:lnTo>
                <a:lnTo>
                  <a:pt x="282" y="262"/>
                </a:lnTo>
                <a:lnTo>
                  <a:pt x="278" y="256"/>
                </a:lnTo>
                <a:lnTo>
                  <a:pt x="274" y="250"/>
                </a:lnTo>
                <a:lnTo>
                  <a:pt x="272" y="244"/>
                </a:lnTo>
                <a:lnTo>
                  <a:pt x="274" y="238"/>
                </a:lnTo>
                <a:lnTo>
                  <a:pt x="274" y="236"/>
                </a:lnTo>
                <a:lnTo>
                  <a:pt x="298" y="240"/>
                </a:lnTo>
                <a:lnTo>
                  <a:pt x="296" y="226"/>
                </a:lnTo>
                <a:lnTo>
                  <a:pt x="296" y="226"/>
                </a:lnTo>
                <a:lnTo>
                  <a:pt x="296" y="216"/>
                </a:lnTo>
                <a:lnTo>
                  <a:pt x="298" y="212"/>
                </a:lnTo>
                <a:lnTo>
                  <a:pt x="300" y="210"/>
                </a:lnTo>
                <a:lnTo>
                  <a:pt x="300" y="210"/>
                </a:lnTo>
                <a:lnTo>
                  <a:pt x="304" y="206"/>
                </a:lnTo>
                <a:lnTo>
                  <a:pt x="310" y="204"/>
                </a:lnTo>
                <a:lnTo>
                  <a:pt x="318" y="200"/>
                </a:lnTo>
                <a:lnTo>
                  <a:pt x="318" y="196"/>
                </a:lnTo>
                <a:lnTo>
                  <a:pt x="318" y="196"/>
                </a:lnTo>
                <a:lnTo>
                  <a:pt x="312" y="178"/>
                </a:lnTo>
                <a:lnTo>
                  <a:pt x="312" y="170"/>
                </a:lnTo>
                <a:lnTo>
                  <a:pt x="312" y="166"/>
                </a:lnTo>
                <a:lnTo>
                  <a:pt x="318" y="162"/>
                </a:lnTo>
                <a:lnTo>
                  <a:pt x="318" y="162"/>
                </a:lnTo>
                <a:lnTo>
                  <a:pt x="324" y="162"/>
                </a:lnTo>
                <a:lnTo>
                  <a:pt x="338" y="166"/>
                </a:lnTo>
                <a:lnTo>
                  <a:pt x="338" y="166"/>
                </a:lnTo>
                <a:lnTo>
                  <a:pt x="340" y="166"/>
                </a:lnTo>
                <a:lnTo>
                  <a:pt x="340" y="168"/>
                </a:lnTo>
                <a:lnTo>
                  <a:pt x="340" y="168"/>
                </a:lnTo>
                <a:lnTo>
                  <a:pt x="356" y="186"/>
                </a:lnTo>
                <a:lnTo>
                  <a:pt x="370" y="162"/>
                </a:lnTo>
                <a:lnTo>
                  <a:pt x="370" y="162"/>
                </a:lnTo>
                <a:lnTo>
                  <a:pt x="356" y="140"/>
                </a:lnTo>
                <a:lnTo>
                  <a:pt x="348" y="128"/>
                </a:lnTo>
                <a:lnTo>
                  <a:pt x="336" y="136"/>
                </a:lnTo>
                <a:lnTo>
                  <a:pt x="334" y="134"/>
                </a:lnTo>
                <a:lnTo>
                  <a:pt x="302" y="126"/>
                </a:lnTo>
                <a:lnTo>
                  <a:pt x="302" y="126"/>
                </a:lnTo>
                <a:lnTo>
                  <a:pt x="302" y="126"/>
                </a:lnTo>
                <a:lnTo>
                  <a:pt x="302" y="126"/>
                </a:lnTo>
                <a:lnTo>
                  <a:pt x="292" y="122"/>
                </a:lnTo>
                <a:lnTo>
                  <a:pt x="286" y="116"/>
                </a:lnTo>
                <a:lnTo>
                  <a:pt x="280" y="110"/>
                </a:lnTo>
                <a:lnTo>
                  <a:pt x="278" y="106"/>
                </a:lnTo>
                <a:lnTo>
                  <a:pt x="260" y="96"/>
                </a:lnTo>
                <a:lnTo>
                  <a:pt x="260" y="78"/>
                </a:lnTo>
                <a:lnTo>
                  <a:pt x="294" y="58"/>
                </a:lnTo>
                <a:lnTo>
                  <a:pt x="294" y="58"/>
                </a:lnTo>
                <a:lnTo>
                  <a:pt x="292" y="44"/>
                </a:lnTo>
                <a:lnTo>
                  <a:pt x="286" y="30"/>
                </a:lnTo>
                <a:lnTo>
                  <a:pt x="282" y="18"/>
                </a:lnTo>
                <a:lnTo>
                  <a:pt x="258" y="22"/>
                </a:lnTo>
                <a:lnTo>
                  <a:pt x="258" y="22"/>
                </a:lnTo>
                <a:lnTo>
                  <a:pt x="242" y="26"/>
                </a:lnTo>
                <a:lnTo>
                  <a:pt x="226" y="28"/>
                </a:lnTo>
                <a:lnTo>
                  <a:pt x="200" y="22"/>
                </a:lnTo>
                <a:lnTo>
                  <a:pt x="200" y="14"/>
                </a:lnTo>
                <a:lnTo>
                  <a:pt x="196" y="14"/>
                </a:lnTo>
                <a:lnTo>
                  <a:pt x="190" y="10"/>
                </a:lnTo>
                <a:lnTo>
                  <a:pt x="188" y="6"/>
                </a:lnTo>
                <a:lnTo>
                  <a:pt x="188" y="6"/>
                </a:lnTo>
                <a:lnTo>
                  <a:pt x="188" y="6"/>
                </a:lnTo>
                <a:lnTo>
                  <a:pt x="188" y="6"/>
                </a:lnTo>
                <a:lnTo>
                  <a:pt x="188" y="6"/>
                </a:lnTo>
                <a:lnTo>
                  <a:pt x="186" y="2"/>
                </a:lnTo>
                <a:lnTo>
                  <a:pt x="186" y="2"/>
                </a:lnTo>
                <a:lnTo>
                  <a:pt x="186" y="0"/>
                </a:lnTo>
                <a:lnTo>
                  <a:pt x="186" y="0"/>
                </a:lnTo>
                <a:lnTo>
                  <a:pt x="184" y="22"/>
                </a:lnTo>
                <a:lnTo>
                  <a:pt x="182" y="28"/>
                </a:lnTo>
                <a:lnTo>
                  <a:pt x="182" y="28"/>
                </a:lnTo>
                <a:lnTo>
                  <a:pt x="180" y="34"/>
                </a:lnTo>
                <a:lnTo>
                  <a:pt x="182" y="36"/>
                </a:lnTo>
                <a:lnTo>
                  <a:pt x="182" y="36"/>
                </a:lnTo>
                <a:lnTo>
                  <a:pt x="184" y="40"/>
                </a:lnTo>
                <a:lnTo>
                  <a:pt x="184" y="46"/>
                </a:lnTo>
                <a:lnTo>
                  <a:pt x="182" y="50"/>
                </a:lnTo>
                <a:lnTo>
                  <a:pt x="180" y="54"/>
                </a:lnTo>
                <a:lnTo>
                  <a:pt x="184" y="68"/>
                </a:lnTo>
                <a:lnTo>
                  <a:pt x="182" y="68"/>
                </a:lnTo>
                <a:lnTo>
                  <a:pt x="182" y="70"/>
                </a:lnTo>
                <a:lnTo>
                  <a:pt x="172" y="78"/>
                </a:lnTo>
                <a:lnTo>
                  <a:pt x="172" y="96"/>
                </a:lnTo>
                <a:lnTo>
                  <a:pt x="170" y="98"/>
                </a:lnTo>
                <a:lnTo>
                  <a:pt x="170" y="98"/>
                </a:lnTo>
                <a:lnTo>
                  <a:pt x="148" y="106"/>
                </a:lnTo>
                <a:lnTo>
                  <a:pt x="132" y="110"/>
                </a:lnTo>
                <a:lnTo>
                  <a:pt x="98" y="106"/>
                </a:lnTo>
                <a:lnTo>
                  <a:pt x="82" y="120"/>
                </a:lnTo>
                <a:lnTo>
                  <a:pt x="82" y="120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MH_Other_32"/>
          <p:cNvSpPr/>
          <p:nvPr>
            <p:custDataLst>
              <p:tags r:id="rId32"/>
            </p:custDataLst>
          </p:nvPr>
        </p:nvSpPr>
        <p:spPr bwMode="auto">
          <a:xfrm>
            <a:off x="4048313" y="3785132"/>
            <a:ext cx="121311" cy="291946"/>
          </a:xfrm>
          <a:custGeom>
            <a:avLst/>
            <a:gdLst>
              <a:gd name="T0" fmla="*/ 80 w 106"/>
              <a:gd name="T1" fmla="*/ 0 h 256"/>
              <a:gd name="T2" fmla="*/ 80 w 106"/>
              <a:gd name="T3" fmla="*/ 0 h 256"/>
              <a:gd name="T4" fmla="*/ 62 w 106"/>
              <a:gd name="T5" fmla="*/ 14 h 256"/>
              <a:gd name="T6" fmla="*/ 46 w 106"/>
              <a:gd name="T7" fmla="*/ 32 h 256"/>
              <a:gd name="T8" fmla="*/ 34 w 106"/>
              <a:gd name="T9" fmla="*/ 50 h 256"/>
              <a:gd name="T10" fmla="*/ 24 w 106"/>
              <a:gd name="T11" fmla="*/ 70 h 256"/>
              <a:gd name="T12" fmla="*/ 24 w 106"/>
              <a:gd name="T13" fmla="*/ 70 h 256"/>
              <a:gd name="T14" fmla="*/ 10 w 106"/>
              <a:gd name="T15" fmla="*/ 98 h 256"/>
              <a:gd name="T16" fmla="*/ 4 w 106"/>
              <a:gd name="T17" fmla="*/ 104 h 256"/>
              <a:gd name="T18" fmla="*/ 0 w 106"/>
              <a:gd name="T19" fmla="*/ 108 h 256"/>
              <a:gd name="T20" fmla="*/ 6 w 106"/>
              <a:gd name="T21" fmla="*/ 152 h 256"/>
              <a:gd name="T22" fmla="*/ 6 w 106"/>
              <a:gd name="T23" fmla="*/ 154 h 256"/>
              <a:gd name="T24" fmla="*/ 6 w 106"/>
              <a:gd name="T25" fmla="*/ 154 h 256"/>
              <a:gd name="T26" fmla="*/ 2 w 106"/>
              <a:gd name="T27" fmla="*/ 184 h 256"/>
              <a:gd name="T28" fmla="*/ 2 w 106"/>
              <a:gd name="T29" fmla="*/ 184 h 256"/>
              <a:gd name="T30" fmla="*/ 2 w 106"/>
              <a:gd name="T31" fmla="*/ 196 h 256"/>
              <a:gd name="T32" fmla="*/ 2 w 106"/>
              <a:gd name="T33" fmla="*/ 200 h 256"/>
              <a:gd name="T34" fmla="*/ 4 w 106"/>
              <a:gd name="T35" fmla="*/ 202 h 256"/>
              <a:gd name="T36" fmla="*/ 36 w 106"/>
              <a:gd name="T37" fmla="*/ 224 h 256"/>
              <a:gd name="T38" fmla="*/ 36 w 106"/>
              <a:gd name="T39" fmla="*/ 224 h 256"/>
              <a:gd name="T40" fmla="*/ 38 w 106"/>
              <a:gd name="T41" fmla="*/ 224 h 256"/>
              <a:gd name="T42" fmla="*/ 38 w 106"/>
              <a:gd name="T43" fmla="*/ 226 h 256"/>
              <a:gd name="T44" fmla="*/ 38 w 106"/>
              <a:gd name="T45" fmla="*/ 226 h 256"/>
              <a:gd name="T46" fmla="*/ 38 w 106"/>
              <a:gd name="T47" fmla="*/ 226 h 256"/>
              <a:gd name="T48" fmla="*/ 42 w 106"/>
              <a:gd name="T49" fmla="*/ 236 h 256"/>
              <a:gd name="T50" fmla="*/ 50 w 106"/>
              <a:gd name="T51" fmla="*/ 248 h 256"/>
              <a:gd name="T52" fmla="*/ 50 w 106"/>
              <a:gd name="T53" fmla="*/ 248 h 256"/>
              <a:gd name="T54" fmla="*/ 56 w 106"/>
              <a:gd name="T55" fmla="*/ 252 h 256"/>
              <a:gd name="T56" fmla="*/ 62 w 106"/>
              <a:gd name="T57" fmla="*/ 256 h 256"/>
              <a:gd name="T58" fmla="*/ 66 w 106"/>
              <a:gd name="T59" fmla="*/ 204 h 256"/>
              <a:gd name="T60" fmla="*/ 66 w 106"/>
              <a:gd name="T61" fmla="*/ 202 h 256"/>
              <a:gd name="T62" fmla="*/ 90 w 106"/>
              <a:gd name="T63" fmla="*/ 146 h 256"/>
              <a:gd name="T64" fmla="*/ 98 w 106"/>
              <a:gd name="T65" fmla="*/ 80 h 256"/>
              <a:gd name="T66" fmla="*/ 98 w 106"/>
              <a:gd name="T67" fmla="*/ 78 h 256"/>
              <a:gd name="T68" fmla="*/ 98 w 106"/>
              <a:gd name="T69" fmla="*/ 78 h 256"/>
              <a:gd name="T70" fmla="*/ 106 w 106"/>
              <a:gd name="T71" fmla="*/ 60 h 256"/>
              <a:gd name="T72" fmla="*/ 100 w 106"/>
              <a:gd name="T73" fmla="*/ 44 h 256"/>
              <a:gd name="T74" fmla="*/ 100 w 106"/>
              <a:gd name="T75" fmla="*/ 44 h 256"/>
              <a:gd name="T76" fmla="*/ 98 w 106"/>
              <a:gd name="T77" fmla="*/ 44 h 256"/>
              <a:gd name="T78" fmla="*/ 98 w 106"/>
              <a:gd name="T79" fmla="*/ 24 h 256"/>
              <a:gd name="T80" fmla="*/ 98 w 106"/>
              <a:gd name="T81" fmla="*/ 22 h 256"/>
              <a:gd name="T82" fmla="*/ 98 w 106"/>
              <a:gd name="T83" fmla="*/ 22 h 256"/>
              <a:gd name="T84" fmla="*/ 102 w 106"/>
              <a:gd name="T85" fmla="*/ 16 h 256"/>
              <a:gd name="T86" fmla="*/ 106 w 106"/>
              <a:gd name="T87" fmla="*/ 12 h 256"/>
              <a:gd name="T88" fmla="*/ 80 w 106"/>
              <a:gd name="T8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256">
                <a:moveTo>
                  <a:pt x="80" y="0"/>
                </a:moveTo>
                <a:lnTo>
                  <a:pt x="80" y="0"/>
                </a:lnTo>
                <a:lnTo>
                  <a:pt x="62" y="14"/>
                </a:lnTo>
                <a:lnTo>
                  <a:pt x="46" y="32"/>
                </a:lnTo>
                <a:lnTo>
                  <a:pt x="34" y="50"/>
                </a:lnTo>
                <a:lnTo>
                  <a:pt x="24" y="70"/>
                </a:lnTo>
                <a:lnTo>
                  <a:pt x="24" y="70"/>
                </a:lnTo>
                <a:lnTo>
                  <a:pt x="10" y="98"/>
                </a:lnTo>
                <a:lnTo>
                  <a:pt x="4" y="104"/>
                </a:lnTo>
                <a:lnTo>
                  <a:pt x="0" y="108"/>
                </a:lnTo>
                <a:lnTo>
                  <a:pt x="6" y="152"/>
                </a:lnTo>
                <a:lnTo>
                  <a:pt x="6" y="154"/>
                </a:lnTo>
                <a:lnTo>
                  <a:pt x="6" y="154"/>
                </a:lnTo>
                <a:lnTo>
                  <a:pt x="2" y="184"/>
                </a:lnTo>
                <a:lnTo>
                  <a:pt x="2" y="184"/>
                </a:lnTo>
                <a:lnTo>
                  <a:pt x="2" y="196"/>
                </a:lnTo>
                <a:lnTo>
                  <a:pt x="2" y="200"/>
                </a:lnTo>
                <a:lnTo>
                  <a:pt x="4" y="202"/>
                </a:lnTo>
                <a:lnTo>
                  <a:pt x="36" y="224"/>
                </a:lnTo>
                <a:lnTo>
                  <a:pt x="36" y="224"/>
                </a:lnTo>
                <a:lnTo>
                  <a:pt x="38" y="224"/>
                </a:lnTo>
                <a:lnTo>
                  <a:pt x="38" y="226"/>
                </a:lnTo>
                <a:lnTo>
                  <a:pt x="38" y="226"/>
                </a:lnTo>
                <a:lnTo>
                  <a:pt x="38" y="226"/>
                </a:lnTo>
                <a:lnTo>
                  <a:pt x="42" y="236"/>
                </a:lnTo>
                <a:lnTo>
                  <a:pt x="50" y="248"/>
                </a:lnTo>
                <a:lnTo>
                  <a:pt x="50" y="248"/>
                </a:lnTo>
                <a:lnTo>
                  <a:pt x="56" y="252"/>
                </a:lnTo>
                <a:lnTo>
                  <a:pt x="62" y="256"/>
                </a:lnTo>
                <a:lnTo>
                  <a:pt x="66" y="204"/>
                </a:lnTo>
                <a:lnTo>
                  <a:pt x="66" y="202"/>
                </a:lnTo>
                <a:lnTo>
                  <a:pt x="90" y="146"/>
                </a:lnTo>
                <a:lnTo>
                  <a:pt x="98" y="80"/>
                </a:lnTo>
                <a:lnTo>
                  <a:pt x="98" y="78"/>
                </a:lnTo>
                <a:lnTo>
                  <a:pt x="98" y="78"/>
                </a:lnTo>
                <a:lnTo>
                  <a:pt x="106" y="60"/>
                </a:lnTo>
                <a:lnTo>
                  <a:pt x="100" y="44"/>
                </a:lnTo>
                <a:lnTo>
                  <a:pt x="100" y="44"/>
                </a:lnTo>
                <a:lnTo>
                  <a:pt x="98" y="44"/>
                </a:lnTo>
                <a:lnTo>
                  <a:pt x="98" y="24"/>
                </a:lnTo>
                <a:lnTo>
                  <a:pt x="98" y="22"/>
                </a:lnTo>
                <a:lnTo>
                  <a:pt x="98" y="22"/>
                </a:lnTo>
                <a:lnTo>
                  <a:pt x="102" y="16"/>
                </a:lnTo>
                <a:lnTo>
                  <a:pt x="106" y="12"/>
                </a:lnTo>
                <a:lnTo>
                  <a:pt x="80" y="0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MH_Other_33"/>
          <p:cNvSpPr/>
          <p:nvPr>
            <p:custDataLst>
              <p:tags r:id="rId33"/>
            </p:custDataLst>
          </p:nvPr>
        </p:nvSpPr>
        <p:spPr bwMode="auto">
          <a:xfrm>
            <a:off x="3159147" y="4302368"/>
            <a:ext cx="182632" cy="159970"/>
          </a:xfrm>
          <a:custGeom>
            <a:avLst/>
            <a:gdLst>
              <a:gd name="T0" fmla="*/ 72 w 160"/>
              <a:gd name="T1" fmla="*/ 14 h 140"/>
              <a:gd name="T2" fmla="*/ 70 w 160"/>
              <a:gd name="T3" fmla="*/ 18 h 140"/>
              <a:gd name="T4" fmla="*/ 70 w 160"/>
              <a:gd name="T5" fmla="*/ 18 h 140"/>
              <a:gd name="T6" fmla="*/ 68 w 160"/>
              <a:gd name="T7" fmla="*/ 20 h 140"/>
              <a:gd name="T8" fmla="*/ 36 w 160"/>
              <a:gd name="T9" fmla="*/ 28 h 140"/>
              <a:gd name="T10" fmla="*/ 38 w 160"/>
              <a:gd name="T11" fmla="*/ 32 h 140"/>
              <a:gd name="T12" fmla="*/ 48 w 160"/>
              <a:gd name="T13" fmla="*/ 44 h 140"/>
              <a:gd name="T14" fmla="*/ 48 w 160"/>
              <a:gd name="T15" fmla="*/ 44 h 140"/>
              <a:gd name="T16" fmla="*/ 44 w 160"/>
              <a:gd name="T17" fmla="*/ 46 h 140"/>
              <a:gd name="T18" fmla="*/ 30 w 160"/>
              <a:gd name="T19" fmla="*/ 54 h 140"/>
              <a:gd name="T20" fmla="*/ 6 w 160"/>
              <a:gd name="T21" fmla="*/ 72 h 140"/>
              <a:gd name="T22" fmla="*/ 6 w 160"/>
              <a:gd name="T23" fmla="*/ 72 h 140"/>
              <a:gd name="T24" fmla="*/ 2 w 160"/>
              <a:gd name="T25" fmla="*/ 80 h 140"/>
              <a:gd name="T26" fmla="*/ 0 w 160"/>
              <a:gd name="T27" fmla="*/ 92 h 140"/>
              <a:gd name="T28" fmla="*/ 4 w 160"/>
              <a:gd name="T29" fmla="*/ 108 h 140"/>
              <a:gd name="T30" fmla="*/ 10 w 160"/>
              <a:gd name="T31" fmla="*/ 126 h 140"/>
              <a:gd name="T32" fmla="*/ 34 w 160"/>
              <a:gd name="T33" fmla="*/ 128 h 140"/>
              <a:gd name="T34" fmla="*/ 36 w 160"/>
              <a:gd name="T35" fmla="*/ 128 h 140"/>
              <a:gd name="T36" fmla="*/ 36 w 160"/>
              <a:gd name="T37" fmla="*/ 128 h 140"/>
              <a:gd name="T38" fmla="*/ 60 w 160"/>
              <a:gd name="T39" fmla="*/ 140 h 140"/>
              <a:gd name="T40" fmla="*/ 86 w 160"/>
              <a:gd name="T41" fmla="*/ 136 h 140"/>
              <a:gd name="T42" fmla="*/ 86 w 160"/>
              <a:gd name="T43" fmla="*/ 136 h 140"/>
              <a:gd name="T44" fmla="*/ 94 w 160"/>
              <a:gd name="T45" fmla="*/ 132 h 140"/>
              <a:gd name="T46" fmla="*/ 102 w 160"/>
              <a:gd name="T47" fmla="*/ 126 h 140"/>
              <a:gd name="T48" fmla="*/ 112 w 160"/>
              <a:gd name="T49" fmla="*/ 118 h 140"/>
              <a:gd name="T50" fmla="*/ 122 w 160"/>
              <a:gd name="T51" fmla="*/ 106 h 140"/>
              <a:gd name="T52" fmla="*/ 124 w 160"/>
              <a:gd name="T53" fmla="*/ 106 h 140"/>
              <a:gd name="T54" fmla="*/ 126 w 160"/>
              <a:gd name="T55" fmla="*/ 104 h 140"/>
              <a:gd name="T56" fmla="*/ 136 w 160"/>
              <a:gd name="T57" fmla="*/ 100 h 140"/>
              <a:gd name="T58" fmla="*/ 134 w 160"/>
              <a:gd name="T59" fmla="*/ 66 h 140"/>
              <a:gd name="T60" fmla="*/ 134 w 160"/>
              <a:gd name="T61" fmla="*/ 66 h 140"/>
              <a:gd name="T62" fmla="*/ 148 w 160"/>
              <a:gd name="T63" fmla="*/ 44 h 140"/>
              <a:gd name="T64" fmla="*/ 148 w 160"/>
              <a:gd name="T65" fmla="*/ 44 h 140"/>
              <a:gd name="T66" fmla="*/ 148 w 160"/>
              <a:gd name="T67" fmla="*/ 44 h 140"/>
              <a:gd name="T68" fmla="*/ 160 w 160"/>
              <a:gd name="T69" fmla="*/ 34 h 140"/>
              <a:gd name="T70" fmla="*/ 160 w 160"/>
              <a:gd name="T71" fmla="*/ 34 h 140"/>
              <a:gd name="T72" fmla="*/ 160 w 160"/>
              <a:gd name="T73" fmla="*/ 22 h 140"/>
              <a:gd name="T74" fmla="*/ 158 w 160"/>
              <a:gd name="T75" fmla="*/ 14 h 140"/>
              <a:gd name="T76" fmla="*/ 156 w 160"/>
              <a:gd name="T77" fmla="*/ 10 h 140"/>
              <a:gd name="T78" fmla="*/ 156 w 160"/>
              <a:gd name="T79" fmla="*/ 10 h 140"/>
              <a:gd name="T80" fmla="*/ 152 w 160"/>
              <a:gd name="T81" fmla="*/ 2 h 140"/>
              <a:gd name="T82" fmla="*/ 146 w 160"/>
              <a:gd name="T83" fmla="*/ 0 h 140"/>
              <a:gd name="T84" fmla="*/ 146 w 160"/>
              <a:gd name="T85" fmla="*/ 12 h 140"/>
              <a:gd name="T86" fmla="*/ 126 w 160"/>
              <a:gd name="T87" fmla="*/ 8 h 140"/>
              <a:gd name="T88" fmla="*/ 116 w 160"/>
              <a:gd name="T89" fmla="*/ 14 h 140"/>
              <a:gd name="T90" fmla="*/ 114 w 160"/>
              <a:gd name="T91" fmla="*/ 14 h 140"/>
              <a:gd name="T92" fmla="*/ 114 w 160"/>
              <a:gd name="T93" fmla="*/ 14 h 140"/>
              <a:gd name="T94" fmla="*/ 72 w 160"/>
              <a:gd name="T95" fmla="*/ 1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0">
                <a:moveTo>
                  <a:pt x="72" y="14"/>
                </a:moveTo>
                <a:lnTo>
                  <a:pt x="70" y="18"/>
                </a:lnTo>
                <a:lnTo>
                  <a:pt x="70" y="18"/>
                </a:lnTo>
                <a:lnTo>
                  <a:pt x="68" y="20"/>
                </a:lnTo>
                <a:lnTo>
                  <a:pt x="36" y="28"/>
                </a:lnTo>
                <a:lnTo>
                  <a:pt x="38" y="32"/>
                </a:lnTo>
                <a:lnTo>
                  <a:pt x="48" y="44"/>
                </a:lnTo>
                <a:lnTo>
                  <a:pt x="48" y="44"/>
                </a:lnTo>
                <a:lnTo>
                  <a:pt x="44" y="46"/>
                </a:lnTo>
                <a:lnTo>
                  <a:pt x="30" y="54"/>
                </a:lnTo>
                <a:lnTo>
                  <a:pt x="6" y="72"/>
                </a:lnTo>
                <a:lnTo>
                  <a:pt x="6" y="72"/>
                </a:lnTo>
                <a:lnTo>
                  <a:pt x="2" y="80"/>
                </a:lnTo>
                <a:lnTo>
                  <a:pt x="0" y="92"/>
                </a:lnTo>
                <a:lnTo>
                  <a:pt x="4" y="108"/>
                </a:lnTo>
                <a:lnTo>
                  <a:pt x="10" y="126"/>
                </a:lnTo>
                <a:lnTo>
                  <a:pt x="34" y="128"/>
                </a:lnTo>
                <a:lnTo>
                  <a:pt x="36" y="128"/>
                </a:lnTo>
                <a:lnTo>
                  <a:pt x="36" y="128"/>
                </a:lnTo>
                <a:lnTo>
                  <a:pt x="60" y="140"/>
                </a:lnTo>
                <a:lnTo>
                  <a:pt x="86" y="136"/>
                </a:lnTo>
                <a:lnTo>
                  <a:pt x="86" y="136"/>
                </a:lnTo>
                <a:lnTo>
                  <a:pt x="94" y="132"/>
                </a:lnTo>
                <a:lnTo>
                  <a:pt x="102" y="126"/>
                </a:lnTo>
                <a:lnTo>
                  <a:pt x="112" y="118"/>
                </a:lnTo>
                <a:lnTo>
                  <a:pt x="122" y="106"/>
                </a:lnTo>
                <a:lnTo>
                  <a:pt x="124" y="106"/>
                </a:lnTo>
                <a:lnTo>
                  <a:pt x="126" y="104"/>
                </a:lnTo>
                <a:lnTo>
                  <a:pt x="136" y="100"/>
                </a:lnTo>
                <a:lnTo>
                  <a:pt x="134" y="66"/>
                </a:lnTo>
                <a:lnTo>
                  <a:pt x="134" y="66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60" y="34"/>
                </a:lnTo>
                <a:lnTo>
                  <a:pt x="160" y="34"/>
                </a:lnTo>
                <a:lnTo>
                  <a:pt x="160" y="22"/>
                </a:lnTo>
                <a:lnTo>
                  <a:pt x="158" y="14"/>
                </a:lnTo>
                <a:lnTo>
                  <a:pt x="156" y="10"/>
                </a:lnTo>
                <a:lnTo>
                  <a:pt x="156" y="10"/>
                </a:lnTo>
                <a:lnTo>
                  <a:pt x="152" y="2"/>
                </a:lnTo>
                <a:lnTo>
                  <a:pt x="146" y="0"/>
                </a:lnTo>
                <a:lnTo>
                  <a:pt x="146" y="12"/>
                </a:lnTo>
                <a:lnTo>
                  <a:pt x="126" y="8"/>
                </a:lnTo>
                <a:lnTo>
                  <a:pt x="116" y="14"/>
                </a:lnTo>
                <a:lnTo>
                  <a:pt x="114" y="14"/>
                </a:lnTo>
                <a:lnTo>
                  <a:pt x="114" y="14"/>
                </a:lnTo>
                <a:lnTo>
                  <a:pt x="72" y="14"/>
                </a:lnTo>
                <a:close/>
              </a:path>
            </a:pathLst>
          </a:custGeom>
          <a:solidFill>
            <a:srgbClr val="FFFFFF">
              <a:alpha val="38824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" name="MH_Text_1"/>
          <p:cNvSpPr txBox="1"/>
          <p:nvPr>
            <p:custDataLst>
              <p:tags r:id="rId34"/>
            </p:custDataLst>
          </p:nvPr>
        </p:nvSpPr>
        <p:spPr>
          <a:xfrm>
            <a:off x="4946811" y="1544638"/>
            <a:ext cx="3677764" cy="137132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>
              <a:solidFill>
                <a:schemeClr val="tx1">
                  <a:alpha val="76000"/>
                </a:schemeClr>
              </a:solidFill>
            </a:endParaRPr>
          </a:p>
        </p:txBody>
      </p:sp>
      <p:sp>
        <p:nvSpPr>
          <p:cNvPr id="38" name="MH_Text_1"/>
          <p:cNvSpPr txBox="1"/>
          <p:nvPr>
            <p:custDataLst>
              <p:tags r:id="rId35"/>
            </p:custDataLst>
          </p:nvPr>
        </p:nvSpPr>
        <p:spPr>
          <a:xfrm>
            <a:off x="4946811" y="2915962"/>
            <a:ext cx="3677764" cy="137132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>
              <a:solidFill>
                <a:schemeClr val="tx1">
                  <a:alpha val="76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blipFill>
                  <a:blip r:embed="rId2"/>
                  <a:stretch>
                    <a:fillRect/>
                  </a:stretch>
                </a:blipFill>
              </a:rPr>
              <a:t>2012-2016</a:t>
            </a:r>
            <a:r>
              <a:rPr lang="zh-CN" altLang="en-US" dirty="0" smtClean="0">
                <a:blipFill>
                  <a:blip r:embed="rId2"/>
                  <a:stretch>
                    <a:fillRect/>
                  </a:stretch>
                </a:blipFill>
              </a:rPr>
              <a:t>收入对比（单位：万）</a:t>
            </a:r>
            <a:endParaRPr lang="zh-CN" altLang="en-US" dirty="0" smtClean="0">
              <a:blipFill>
                <a:blip r:embed="rId2"/>
                <a:stretch>
                  <a:fillRect/>
                </a:stretch>
              </a:blipFill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1547664" y="1347614"/>
          <a:ext cx="5976664" cy="339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blipFill>
                  <a:blip r:embed="rId1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 bwMode="auto">
          <a:xfrm>
            <a:off x="6378576" y="2019301"/>
            <a:ext cx="1865313" cy="1383506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 bwMode="auto">
          <a:xfrm>
            <a:off x="4733925" y="1646635"/>
            <a:ext cx="2368550" cy="1756172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 bwMode="auto">
          <a:xfrm>
            <a:off x="3465513" y="1926431"/>
            <a:ext cx="1992312" cy="1476375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MH_Other_4"/>
          <p:cNvSpPr/>
          <p:nvPr>
            <p:custDataLst>
              <p:tags r:id="rId5"/>
            </p:custDataLst>
          </p:nvPr>
        </p:nvSpPr>
        <p:spPr bwMode="auto">
          <a:xfrm>
            <a:off x="2182813" y="2226469"/>
            <a:ext cx="2006600" cy="1176338"/>
          </a:xfrm>
          <a:custGeom>
            <a:avLst/>
            <a:gdLst>
              <a:gd name="T0" fmla="*/ 0 w 344"/>
              <a:gd name="T1" fmla="*/ 2147483646 h 268"/>
              <a:gd name="T2" fmla="*/ 0 w 344"/>
              <a:gd name="T3" fmla="*/ 2147483646 h 268"/>
              <a:gd name="T4" fmla="*/ 2109665742 w 344"/>
              <a:gd name="T5" fmla="*/ 2147483646 h 268"/>
              <a:gd name="T6" fmla="*/ 2147483646 w 344"/>
              <a:gd name="T7" fmla="*/ 2147483646 h 268"/>
              <a:gd name="T8" fmla="*/ 2147483646 w 344"/>
              <a:gd name="T9" fmla="*/ 2021041464 h 268"/>
              <a:gd name="T10" fmla="*/ 2147483646 w 344"/>
              <a:gd name="T11" fmla="*/ 2147483646 h 268"/>
              <a:gd name="T12" fmla="*/ 2147483646 w 344"/>
              <a:gd name="T13" fmla="*/ 2147483646 h 268"/>
              <a:gd name="T14" fmla="*/ 0 w 344"/>
              <a:gd name="T15" fmla="*/ 2147483646 h 2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4" h="268">
                <a:moveTo>
                  <a:pt x="0" y="268"/>
                </a:moveTo>
                <a:cubicBezTo>
                  <a:pt x="0" y="265"/>
                  <a:pt x="0" y="265"/>
                  <a:pt x="0" y="265"/>
                </a:cubicBezTo>
                <a:cubicBezTo>
                  <a:pt x="27" y="268"/>
                  <a:pt x="49" y="251"/>
                  <a:pt x="62" y="222"/>
                </a:cubicBezTo>
                <a:cubicBezTo>
                  <a:pt x="80" y="185"/>
                  <a:pt x="103" y="106"/>
                  <a:pt x="120" y="69"/>
                </a:cubicBezTo>
                <a:cubicBezTo>
                  <a:pt x="148" y="6"/>
                  <a:pt x="185" y="0"/>
                  <a:pt x="215" y="59"/>
                </a:cubicBezTo>
                <a:cubicBezTo>
                  <a:pt x="230" y="87"/>
                  <a:pt x="257" y="144"/>
                  <a:pt x="269" y="173"/>
                </a:cubicBezTo>
                <a:cubicBezTo>
                  <a:pt x="295" y="235"/>
                  <a:pt x="317" y="264"/>
                  <a:pt x="344" y="268"/>
                </a:cubicBezTo>
                <a:lnTo>
                  <a:pt x="0" y="268"/>
                </a:lnTo>
                <a:close/>
              </a:path>
            </a:pathLst>
          </a:cu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MH_Other_5"/>
          <p:cNvSpPr/>
          <p:nvPr>
            <p:custDataLst>
              <p:tags r:id="rId6"/>
            </p:custDataLst>
          </p:nvPr>
        </p:nvSpPr>
        <p:spPr bwMode="auto">
          <a:xfrm>
            <a:off x="915988" y="1512094"/>
            <a:ext cx="1992312" cy="1895475"/>
          </a:xfrm>
          <a:custGeom>
            <a:avLst/>
            <a:gdLst>
              <a:gd name="T0" fmla="*/ 0 w 341"/>
              <a:gd name="T1" fmla="*/ 2147483646 h 337"/>
              <a:gd name="T2" fmla="*/ 1501414503 w 341"/>
              <a:gd name="T3" fmla="*/ 2147483646 h 337"/>
              <a:gd name="T4" fmla="*/ 2147483646 w 341"/>
              <a:gd name="T5" fmla="*/ 2147483646 h 337"/>
              <a:gd name="T6" fmla="*/ 2147483646 w 341"/>
              <a:gd name="T7" fmla="*/ 2147483646 h 337"/>
              <a:gd name="T8" fmla="*/ 2147483646 w 341"/>
              <a:gd name="T9" fmla="*/ 2147483646 h 337"/>
              <a:gd name="T10" fmla="*/ 2147483646 w 341"/>
              <a:gd name="T11" fmla="*/ 2147483646 h 337"/>
              <a:gd name="T12" fmla="*/ 0 w 341"/>
              <a:gd name="T13" fmla="*/ 2147483646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Desc_1"/>
          <p:cNvSpPr/>
          <p:nvPr>
            <p:custDataLst>
              <p:tags r:id="rId7"/>
            </p:custDataLst>
          </p:nvPr>
        </p:nvSpPr>
        <p:spPr>
          <a:xfrm>
            <a:off x="908050" y="3599135"/>
            <a:ext cx="7335838" cy="11328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6"/>
          <p:cNvSpPr/>
          <p:nvPr>
            <p:custDataLst>
              <p:tags r:id="rId8"/>
            </p:custDataLst>
          </p:nvPr>
        </p:nvSpPr>
        <p:spPr>
          <a:xfrm>
            <a:off x="520700" y="3659981"/>
            <a:ext cx="395288" cy="198835"/>
          </a:xfrm>
          <a:custGeom>
            <a:avLst/>
            <a:gdLst/>
            <a:ahLst/>
            <a:cxnLst/>
            <a:rect l="l" t="t" r="r" b="b"/>
            <a:pathLst>
              <a:path w="232916" h="156269">
                <a:moveTo>
                  <a:pt x="175617" y="0"/>
                </a:moveTo>
                <a:cubicBezTo>
                  <a:pt x="189508" y="0"/>
                  <a:pt x="196453" y="5457"/>
                  <a:pt x="196453" y="16371"/>
                </a:cubicBezTo>
                <a:cubicBezTo>
                  <a:pt x="196453" y="26789"/>
                  <a:pt x="190252" y="44896"/>
                  <a:pt x="177850" y="70693"/>
                </a:cubicBezTo>
                <a:cubicBezTo>
                  <a:pt x="182811" y="68212"/>
                  <a:pt x="189012" y="66972"/>
                  <a:pt x="196453" y="66972"/>
                </a:cubicBezTo>
                <a:cubicBezTo>
                  <a:pt x="206871" y="66972"/>
                  <a:pt x="215553" y="70941"/>
                  <a:pt x="222498" y="78878"/>
                </a:cubicBezTo>
                <a:cubicBezTo>
                  <a:pt x="229443" y="87312"/>
                  <a:pt x="232916" y="96986"/>
                  <a:pt x="232916" y="107900"/>
                </a:cubicBezTo>
                <a:cubicBezTo>
                  <a:pt x="232916" y="140146"/>
                  <a:pt x="216049" y="156269"/>
                  <a:pt x="182315" y="156269"/>
                </a:cubicBezTo>
                <a:cubicBezTo>
                  <a:pt x="163959" y="156269"/>
                  <a:pt x="149820" y="149572"/>
                  <a:pt x="139899" y="136177"/>
                </a:cubicBezTo>
                <a:cubicBezTo>
                  <a:pt x="130473" y="124271"/>
                  <a:pt x="125760" y="109140"/>
                  <a:pt x="125760" y="90785"/>
                </a:cubicBezTo>
                <a:cubicBezTo>
                  <a:pt x="125760" y="64988"/>
                  <a:pt x="132457" y="42168"/>
                  <a:pt x="145852" y="22324"/>
                </a:cubicBezTo>
                <a:cubicBezTo>
                  <a:pt x="155773" y="7441"/>
                  <a:pt x="165695" y="0"/>
                  <a:pt x="175617" y="0"/>
                </a:cubicBezTo>
                <a:close/>
                <a:moveTo>
                  <a:pt x="49858" y="0"/>
                </a:moveTo>
                <a:cubicBezTo>
                  <a:pt x="63748" y="0"/>
                  <a:pt x="70694" y="5457"/>
                  <a:pt x="70694" y="16371"/>
                </a:cubicBezTo>
                <a:cubicBezTo>
                  <a:pt x="70694" y="26789"/>
                  <a:pt x="64492" y="44896"/>
                  <a:pt x="52090" y="70693"/>
                </a:cubicBezTo>
                <a:cubicBezTo>
                  <a:pt x="57051" y="68212"/>
                  <a:pt x="63252" y="66972"/>
                  <a:pt x="70694" y="66972"/>
                </a:cubicBezTo>
                <a:cubicBezTo>
                  <a:pt x="81111" y="66972"/>
                  <a:pt x="89545" y="70941"/>
                  <a:pt x="95994" y="78878"/>
                </a:cubicBezTo>
                <a:cubicBezTo>
                  <a:pt x="103436" y="87312"/>
                  <a:pt x="107156" y="96986"/>
                  <a:pt x="107156" y="107900"/>
                </a:cubicBezTo>
                <a:cubicBezTo>
                  <a:pt x="107156" y="140146"/>
                  <a:pt x="90289" y="156269"/>
                  <a:pt x="56555" y="156269"/>
                </a:cubicBezTo>
                <a:cubicBezTo>
                  <a:pt x="38199" y="156269"/>
                  <a:pt x="24061" y="149572"/>
                  <a:pt x="14139" y="136177"/>
                </a:cubicBezTo>
                <a:cubicBezTo>
                  <a:pt x="4713" y="124271"/>
                  <a:pt x="0" y="109140"/>
                  <a:pt x="0" y="90785"/>
                </a:cubicBezTo>
                <a:cubicBezTo>
                  <a:pt x="0" y="64988"/>
                  <a:pt x="6697" y="42168"/>
                  <a:pt x="20092" y="22324"/>
                </a:cubicBezTo>
                <a:cubicBezTo>
                  <a:pt x="30014" y="7441"/>
                  <a:pt x="39936" y="0"/>
                  <a:pt x="49858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Verdana" panose="020B0604030504040204" pitchFamily="34" charset="0"/>
            </a:endParaRPr>
          </a:p>
        </p:txBody>
      </p:sp>
      <p:sp>
        <p:nvSpPr>
          <p:cNvPr id="16" name="MH_Other_7"/>
          <p:cNvSpPr/>
          <p:nvPr>
            <p:custDataLst>
              <p:tags r:id="rId9"/>
            </p:custDataLst>
          </p:nvPr>
        </p:nvSpPr>
        <p:spPr>
          <a:xfrm flipH="1">
            <a:off x="8255000" y="3659981"/>
            <a:ext cx="395288" cy="198835"/>
          </a:xfrm>
          <a:custGeom>
            <a:avLst/>
            <a:gdLst/>
            <a:ahLst/>
            <a:cxnLst/>
            <a:rect l="l" t="t" r="r" b="b"/>
            <a:pathLst>
              <a:path w="232916" h="156269">
                <a:moveTo>
                  <a:pt x="175617" y="0"/>
                </a:moveTo>
                <a:cubicBezTo>
                  <a:pt x="189508" y="0"/>
                  <a:pt x="196453" y="5457"/>
                  <a:pt x="196453" y="16371"/>
                </a:cubicBezTo>
                <a:cubicBezTo>
                  <a:pt x="196453" y="26789"/>
                  <a:pt x="190252" y="44896"/>
                  <a:pt x="177850" y="70693"/>
                </a:cubicBezTo>
                <a:cubicBezTo>
                  <a:pt x="182811" y="68212"/>
                  <a:pt x="189012" y="66972"/>
                  <a:pt x="196453" y="66972"/>
                </a:cubicBezTo>
                <a:cubicBezTo>
                  <a:pt x="206871" y="66972"/>
                  <a:pt x="215553" y="70941"/>
                  <a:pt x="222498" y="78878"/>
                </a:cubicBezTo>
                <a:cubicBezTo>
                  <a:pt x="229443" y="87312"/>
                  <a:pt x="232916" y="96986"/>
                  <a:pt x="232916" y="107900"/>
                </a:cubicBezTo>
                <a:cubicBezTo>
                  <a:pt x="232916" y="140146"/>
                  <a:pt x="216049" y="156269"/>
                  <a:pt x="182315" y="156269"/>
                </a:cubicBezTo>
                <a:cubicBezTo>
                  <a:pt x="163959" y="156269"/>
                  <a:pt x="149820" y="149572"/>
                  <a:pt x="139899" y="136177"/>
                </a:cubicBezTo>
                <a:cubicBezTo>
                  <a:pt x="130473" y="124271"/>
                  <a:pt x="125760" y="109140"/>
                  <a:pt x="125760" y="90785"/>
                </a:cubicBezTo>
                <a:cubicBezTo>
                  <a:pt x="125760" y="64988"/>
                  <a:pt x="132457" y="42168"/>
                  <a:pt x="145852" y="22324"/>
                </a:cubicBezTo>
                <a:cubicBezTo>
                  <a:pt x="155773" y="7441"/>
                  <a:pt x="165695" y="0"/>
                  <a:pt x="175617" y="0"/>
                </a:cubicBezTo>
                <a:close/>
                <a:moveTo>
                  <a:pt x="49858" y="0"/>
                </a:moveTo>
                <a:cubicBezTo>
                  <a:pt x="63748" y="0"/>
                  <a:pt x="70694" y="5457"/>
                  <a:pt x="70694" y="16371"/>
                </a:cubicBezTo>
                <a:cubicBezTo>
                  <a:pt x="70694" y="26789"/>
                  <a:pt x="64492" y="44896"/>
                  <a:pt x="52090" y="70693"/>
                </a:cubicBezTo>
                <a:cubicBezTo>
                  <a:pt x="57051" y="68212"/>
                  <a:pt x="63252" y="66972"/>
                  <a:pt x="70694" y="66972"/>
                </a:cubicBezTo>
                <a:cubicBezTo>
                  <a:pt x="81111" y="66972"/>
                  <a:pt x="89545" y="70941"/>
                  <a:pt x="95994" y="78878"/>
                </a:cubicBezTo>
                <a:cubicBezTo>
                  <a:pt x="103436" y="87312"/>
                  <a:pt x="107156" y="96986"/>
                  <a:pt x="107156" y="107900"/>
                </a:cubicBezTo>
                <a:cubicBezTo>
                  <a:pt x="107156" y="140146"/>
                  <a:pt x="90289" y="156269"/>
                  <a:pt x="56555" y="156269"/>
                </a:cubicBezTo>
                <a:cubicBezTo>
                  <a:pt x="38199" y="156269"/>
                  <a:pt x="24061" y="149572"/>
                  <a:pt x="14139" y="136177"/>
                </a:cubicBezTo>
                <a:cubicBezTo>
                  <a:pt x="4713" y="124271"/>
                  <a:pt x="0" y="109140"/>
                  <a:pt x="0" y="90785"/>
                </a:cubicBezTo>
                <a:cubicBezTo>
                  <a:pt x="0" y="64988"/>
                  <a:pt x="6697" y="42168"/>
                  <a:pt x="20092" y="22324"/>
                </a:cubicBezTo>
                <a:cubicBezTo>
                  <a:pt x="30014" y="7441"/>
                  <a:pt x="39936" y="0"/>
                  <a:pt x="49858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Verdana" panose="020B060403050404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16100" y="1298466"/>
            <a:ext cx="792088" cy="288032"/>
          </a:xfrm>
          <a:prstGeom prst="roundRect">
            <a:avLst/>
          </a:pr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>
                    <a:alpha val="84000"/>
                  </a:schemeClr>
                </a:solidFill>
              </a:rPr>
              <a:t>85%</a:t>
            </a:r>
            <a:endParaRPr lang="zh-CN" altLang="en-US" sz="1600" dirty="0">
              <a:solidFill>
                <a:schemeClr val="tx1">
                  <a:alpha val="84000"/>
                </a:schemeClr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790069" y="1923678"/>
            <a:ext cx="792088" cy="288032"/>
          </a:xfrm>
          <a:prstGeom prst="roundRect">
            <a:avLst/>
          </a:pr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>
                    <a:alpha val="84000"/>
                  </a:schemeClr>
                </a:solidFill>
              </a:rPr>
              <a:t>45%</a:t>
            </a:r>
            <a:endParaRPr lang="zh-CN" altLang="en-US" sz="1600" dirty="0">
              <a:solidFill>
                <a:schemeClr val="tx1">
                  <a:alpha val="84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065625" y="1707654"/>
            <a:ext cx="792088" cy="288032"/>
          </a:xfrm>
          <a:prstGeom prst="roundRect">
            <a:avLst/>
          </a:pr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>
                    <a:alpha val="84000"/>
                  </a:schemeClr>
                </a:solidFill>
              </a:rPr>
              <a:t>63%</a:t>
            </a:r>
            <a:endParaRPr lang="zh-CN" altLang="en-US" sz="1600" dirty="0">
              <a:solidFill>
                <a:schemeClr val="tx1">
                  <a:alpha val="84000"/>
                </a:schemeClr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474196" y="1419622"/>
            <a:ext cx="792088" cy="288032"/>
          </a:xfrm>
          <a:prstGeom prst="roundRect">
            <a:avLst/>
          </a:pr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>
                    <a:alpha val="84000"/>
                  </a:schemeClr>
                </a:solidFill>
              </a:rPr>
              <a:t>70%</a:t>
            </a:r>
            <a:endParaRPr lang="zh-CN" altLang="en-US" sz="1600" dirty="0">
              <a:solidFill>
                <a:schemeClr val="tx1">
                  <a:alpha val="84000"/>
                </a:schemeClr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876256" y="1760994"/>
            <a:ext cx="792088" cy="288032"/>
          </a:xfrm>
          <a:prstGeom prst="roundRect">
            <a:avLst/>
          </a:prstGeom>
          <a:solidFill>
            <a:schemeClr val="accent1">
              <a:alpha val="27059"/>
            </a:scheme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>
                    <a:alpha val="84000"/>
                  </a:schemeClr>
                </a:solidFill>
              </a:rPr>
              <a:t>59%</a:t>
            </a:r>
            <a:endParaRPr lang="zh-CN" altLang="en-US" sz="1600" dirty="0">
              <a:solidFill>
                <a:schemeClr val="tx1">
                  <a:alpha val="84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MH_Other_1"/>
          <p:cNvCxnSpPr/>
          <p:nvPr>
            <p:custDataLst>
              <p:tags r:id="rId1"/>
            </p:custDataLst>
          </p:nvPr>
        </p:nvCxnSpPr>
        <p:spPr>
          <a:xfrm flipH="1">
            <a:off x="3373973" y="1828132"/>
            <a:ext cx="2507456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2"/>
          <p:cNvCxnSpPr/>
          <p:nvPr>
            <p:custDataLst>
              <p:tags r:id="rId2"/>
            </p:custDataLst>
          </p:nvPr>
        </p:nvCxnSpPr>
        <p:spPr>
          <a:xfrm flipH="1">
            <a:off x="3563888" y="2631804"/>
            <a:ext cx="1245978" cy="1785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H_Other_3"/>
          <p:cNvCxnSpPr/>
          <p:nvPr>
            <p:custDataLst>
              <p:tags r:id="rId3"/>
            </p:custDataLst>
          </p:nvPr>
        </p:nvCxnSpPr>
        <p:spPr>
          <a:xfrm flipH="1" flipV="1">
            <a:off x="3923928" y="3421311"/>
            <a:ext cx="1957501" cy="7021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4"/>
          <p:cNvCxnSpPr/>
          <p:nvPr>
            <p:custDataLst>
              <p:tags r:id="rId4"/>
            </p:custDataLst>
          </p:nvPr>
        </p:nvCxnSpPr>
        <p:spPr>
          <a:xfrm rot="10800000" flipV="1">
            <a:off x="4283968" y="3121149"/>
            <a:ext cx="2736304" cy="1092269"/>
          </a:xfrm>
          <a:prstGeom prst="bentConnector3">
            <a:avLst>
              <a:gd name="adj1" fmla="val -391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MH_SubTitle_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flipH="1">
            <a:off x="6631522" y="2149600"/>
            <a:ext cx="1128713" cy="972741"/>
          </a:xfrm>
          <a:prstGeom prst="hexagon">
            <a:avLst>
              <a:gd name="adj" fmla="val 25006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b="1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9" name="MH_SubTitle_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721884" y="2650854"/>
            <a:ext cx="1128713" cy="972740"/>
          </a:xfrm>
          <a:prstGeom prst="hexagon">
            <a:avLst>
              <a:gd name="adj" fmla="val 25006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b="1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80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721884" y="1649538"/>
            <a:ext cx="1128713" cy="971550"/>
          </a:xfrm>
          <a:prstGeom prst="hexagon">
            <a:avLst>
              <a:gd name="adj" fmla="val 25037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b="1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81" name="MH_SubTitle_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809866" y="2149600"/>
            <a:ext cx="1127522" cy="972741"/>
          </a:xfrm>
          <a:prstGeom prst="hexagon">
            <a:avLst>
              <a:gd name="adj" fmla="val 24980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b="1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82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 smtClean="0">
                <a:blipFill>
                  <a:blip r:embed="rId6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3083" name="MH_Text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79871" y="3892675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alpha val="79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84" name="MH_Text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619832" y="3104737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en-US" altLang="zh-CN" sz="1600" noProof="1">
              <a:solidFill>
                <a:schemeClr val="tx1">
                  <a:alpha val="79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85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69877" y="1491630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dirty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alpha val="79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86" name="MH_Text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259792" y="2316800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dirty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solidFill>
                  <a:schemeClr val="tx1">
                    <a:alpha val="79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alpha val="79000"/>
                </a:schemeClr>
              </a:solidFill>
              <a:latin typeface="+mn-ea"/>
              <a:ea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19872" y="2216460"/>
            <a:ext cx="5472608" cy="74302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blipFill>
                  <a:blip r:embed="rId1"/>
                  <a:stretch>
                    <a:fillRect/>
                  </a:stretch>
                </a:blipFill>
              </a:rPr>
              <a:t>工作完成情况</a:t>
            </a:r>
            <a:endParaRPr lang="zh-CN" altLang="en-US" sz="3200" dirty="0" smtClean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419872" y="2931790"/>
            <a:ext cx="5472608" cy="36004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tint val="75000"/>
                    <a:alpha val="76000"/>
                  </a:schemeClr>
                </a:solidFill>
              </a:rPr>
              <a:t>请在</a:t>
            </a:r>
            <a:r>
              <a:rPr lang="zh-CN" altLang="en-US" dirty="0" smtClean="0">
                <a:solidFill>
                  <a:schemeClr val="tx1">
                    <a:tint val="75000"/>
                    <a:alpha val="76000"/>
                  </a:schemeClr>
                </a:solidFill>
              </a:rPr>
              <a:t>此处输入您的副标题，建议用微软雅黑</a:t>
            </a:r>
            <a:endParaRPr lang="zh-CN" altLang="en-US" dirty="0" smtClean="0">
              <a:solidFill>
                <a:schemeClr val="tx1">
                  <a:tint val="75000"/>
                  <a:alpha val="76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47664" y="1923678"/>
            <a:ext cx="1296144" cy="129614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02</a:t>
            </a:r>
            <a:endParaRPr lang="zh-CN" alt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18792" y="1707654"/>
            <a:ext cx="576064" cy="576064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23840" y="2407788"/>
            <a:ext cx="180000" cy="1800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1"/>
            </p:custDataLst>
          </p:nvPr>
        </p:nvSpPr>
        <p:spPr>
          <a:xfrm>
            <a:off x="1464102" y="1485566"/>
            <a:ext cx="625766" cy="6118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</a:rPr>
              <a:t>1</a:t>
            </a:r>
            <a:endParaRPr lang="en-US" altLang="zh-CN" sz="2800" b="1" kern="0" dirty="0" smtClean="0">
              <a:solidFill>
                <a:schemeClr val="bg1"/>
              </a:solidFill>
            </a:endParaRPr>
          </a:p>
        </p:txBody>
      </p:sp>
      <p:sp>
        <p:nvSpPr>
          <p:cNvPr id="22" name="MH_Text_1"/>
          <p:cNvSpPr/>
          <p:nvPr>
            <p:custDataLst>
              <p:tags r:id="rId3"/>
            </p:custDataLst>
          </p:nvPr>
        </p:nvSpPr>
        <p:spPr>
          <a:xfrm>
            <a:off x="1320086" y="1524213"/>
            <a:ext cx="1767617" cy="1767617"/>
          </a:xfrm>
          <a:custGeom>
            <a:avLst/>
            <a:gdLst>
              <a:gd name="connsiteX0" fmla="*/ 1103264 w 2180339"/>
              <a:gd name="connsiteY0" fmla="*/ 73 h 2180207"/>
              <a:gd name="connsiteX1" fmla="*/ 2114753 w 2180339"/>
              <a:gd name="connsiteY1" fmla="*/ 717933 h 2180207"/>
              <a:gd name="connsiteX2" fmla="*/ 1728576 w 2180339"/>
              <a:gd name="connsiteY2" fmla="*/ 1973704 h 2180207"/>
              <a:gd name="connsiteX3" fmla="*/ 415058 w 2180339"/>
              <a:gd name="connsiteY3" fmla="*/ 1945997 h 2180207"/>
              <a:gd name="connsiteX4" fmla="*/ 82179 w 2180339"/>
              <a:gd name="connsiteY4" fmla="*/ 675059 h 2180207"/>
              <a:gd name="connsiteX5" fmla="*/ 165557 w 2180339"/>
              <a:gd name="connsiteY5" fmla="*/ 709392 h 2180207"/>
              <a:gd name="connsiteX6" fmla="*/ 470901 w 2180339"/>
              <a:gd name="connsiteY6" fmla="*/ 1875198 h 2180207"/>
              <a:gd name="connsiteX7" fmla="*/ 1675764 w 2180339"/>
              <a:gd name="connsiteY7" fmla="*/ 1900614 h 2180207"/>
              <a:gd name="connsiteX8" fmla="*/ 2029998 w 2180339"/>
              <a:gd name="connsiteY8" fmla="*/ 748721 h 2180207"/>
              <a:gd name="connsiteX9" fmla="*/ 1019053 w 2180339"/>
              <a:gd name="connsiteY9" fmla="*/ 92725 h 2180207"/>
              <a:gd name="connsiteX10" fmla="*/ 1012640 w 2180339"/>
              <a:gd name="connsiteY10" fmla="*/ 2780 h 2180207"/>
              <a:gd name="connsiteX11" fmla="*/ 1103264 w 2180339"/>
              <a:gd name="connsiteY11" fmla="*/ 73 h 21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0339" h="2180207">
                <a:moveTo>
                  <a:pt x="1103264" y="73"/>
                </a:moveTo>
                <a:cubicBezTo>
                  <a:pt x="1553666" y="5280"/>
                  <a:pt x="1958833" y="288693"/>
                  <a:pt x="2114753" y="717933"/>
                </a:cubicBezTo>
                <a:cubicBezTo>
                  <a:pt x="2281069" y="1175790"/>
                  <a:pt x="2123424" y="1688418"/>
                  <a:pt x="1728576" y="1973704"/>
                </a:cubicBezTo>
                <a:cubicBezTo>
                  <a:pt x="1333726" y="2258991"/>
                  <a:pt x="797525" y="2247680"/>
                  <a:pt x="415058" y="1945997"/>
                </a:cubicBezTo>
                <a:cubicBezTo>
                  <a:pt x="32591" y="1644315"/>
                  <a:pt x="-103296" y="1125495"/>
                  <a:pt x="82179" y="675059"/>
                </a:cubicBezTo>
                <a:lnTo>
                  <a:pt x="165557" y="709392"/>
                </a:lnTo>
                <a:cubicBezTo>
                  <a:pt x="-4574" y="1122568"/>
                  <a:pt x="120071" y="1598470"/>
                  <a:pt x="470901" y="1875198"/>
                </a:cubicBezTo>
                <a:cubicBezTo>
                  <a:pt x="821731" y="2151926"/>
                  <a:pt x="1313577" y="2162301"/>
                  <a:pt x="1675764" y="1900614"/>
                </a:cubicBezTo>
                <a:cubicBezTo>
                  <a:pt x="2037951" y="1638926"/>
                  <a:pt x="2182555" y="1168704"/>
                  <a:pt x="2029998" y="748721"/>
                </a:cubicBezTo>
                <a:cubicBezTo>
                  <a:pt x="1877440" y="328738"/>
                  <a:pt x="1464755" y="60948"/>
                  <a:pt x="1019053" y="92725"/>
                </a:cubicBezTo>
                <a:lnTo>
                  <a:pt x="1012640" y="2780"/>
                </a:lnTo>
                <a:cubicBezTo>
                  <a:pt x="1043009" y="615"/>
                  <a:pt x="1073237" y="-275"/>
                  <a:pt x="1103264" y="7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0" rIns="21600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kern="0" dirty="0" smtClean="0">
                <a:blipFill>
                  <a:blip r:embed="rId2"/>
                  <a:stretch>
                    <a:fillRect/>
                  </a:stretch>
                </a:blipFill>
              </a:rPr>
              <a:t>此处输入</a:t>
            </a:r>
            <a:endParaRPr lang="zh-CN" altLang="en-US" kern="0" dirty="0" smtClean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kern="0" dirty="0" smtClean="0">
                <a:blipFill>
                  <a:blip r:embed="rId2"/>
                  <a:stretch>
                    <a:fillRect/>
                  </a:stretch>
                </a:blipFill>
              </a:rPr>
              <a:t>您的文本</a:t>
            </a:r>
            <a:endParaRPr lang="zh-CN" altLang="en-US" kern="0" dirty="0" smtClean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21" name="MH_SubTitle_2"/>
          <p:cNvSpPr/>
          <p:nvPr>
            <p:custDataLst>
              <p:tags r:id="rId4"/>
            </p:custDataLst>
          </p:nvPr>
        </p:nvSpPr>
        <p:spPr>
          <a:xfrm>
            <a:off x="3832960" y="1485566"/>
            <a:ext cx="625764" cy="6118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</a:rPr>
              <a:t>2</a:t>
            </a:r>
            <a:endParaRPr lang="en-US" altLang="zh-CN" sz="2800" b="1" kern="0" dirty="0" smtClean="0">
              <a:solidFill>
                <a:schemeClr val="bg1"/>
              </a:solidFill>
            </a:endParaRPr>
          </a:p>
        </p:txBody>
      </p:sp>
      <p:sp>
        <p:nvSpPr>
          <p:cNvPr id="25" name="MH_Text_2"/>
          <p:cNvSpPr/>
          <p:nvPr>
            <p:custDataLst>
              <p:tags r:id="rId5"/>
            </p:custDataLst>
          </p:nvPr>
        </p:nvSpPr>
        <p:spPr>
          <a:xfrm>
            <a:off x="3689107" y="1524213"/>
            <a:ext cx="1765787" cy="1767617"/>
          </a:xfrm>
          <a:custGeom>
            <a:avLst/>
            <a:gdLst>
              <a:gd name="connsiteX0" fmla="*/ 1103264 w 2180339"/>
              <a:gd name="connsiteY0" fmla="*/ 73 h 2180207"/>
              <a:gd name="connsiteX1" fmla="*/ 2114753 w 2180339"/>
              <a:gd name="connsiteY1" fmla="*/ 717933 h 2180207"/>
              <a:gd name="connsiteX2" fmla="*/ 1728576 w 2180339"/>
              <a:gd name="connsiteY2" fmla="*/ 1973704 h 2180207"/>
              <a:gd name="connsiteX3" fmla="*/ 415058 w 2180339"/>
              <a:gd name="connsiteY3" fmla="*/ 1945997 h 2180207"/>
              <a:gd name="connsiteX4" fmla="*/ 82179 w 2180339"/>
              <a:gd name="connsiteY4" fmla="*/ 675059 h 2180207"/>
              <a:gd name="connsiteX5" fmla="*/ 165557 w 2180339"/>
              <a:gd name="connsiteY5" fmla="*/ 709392 h 2180207"/>
              <a:gd name="connsiteX6" fmla="*/ 470901 w 2180339"/>
              <a:gd name="connsiteY6" fmla="*/ 1875198 h 2180207"/>
              <a:gd name="connsiteX7" fmla="*/ 1675764 w 2180339"/>
              <a:gd name="connsiteY7" fmla="*/ 1900614 h 2180207"/>
              <a:gd name="connsiteX8" fmla="*/ 2029998 w 2180339"/>
              <a:gd name="connsiteY8" fmla="*/ 748721 h 2180207"/>
              <a:gd name="connsiteX9" fmla="*/ 1019053 w 2180339"/>
              <a:gd name="connsiteY9" fmla="*/ 92725 h 2180207"/>
              <a:gd name="connsiteX10" fmla="*/ 1012640 w 2180339"/>
              <a:gd name="connsiteY10" fmla="*/ 2780 h 2180207"/>
              <a:gd name="connsiteX11" fmla="*/ 1103264 w 2180339"/>
              <a:gd name="connsiteY11" fmla="*/ 73 h 21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0339" h="2180207">
                <a:moveTo>
                  <a:pt x="1103264" y="73"/>
                </a:moveTo>
                <a:cubicBezTo>
                  <a:pt x="1553666" y="5280"/>
                  <a:pt x="1958833" y="288693"/>
                  <a:pt x="2114753" y="717933"/>
                </a:cubicBezTo>
                <a:cubicBezTo>
                  <a:pt x="2281069" y="1175790"/>
                  <a:pt x="2123424" y="1688418"/>
                  <a:pt x="1728576" y="1973704"/>
                </a:cubicBezTo>
                <a:cubicBezTo>
                  <a:pt x="1333726" y="2258991"/>
                  <a:pt x="797525" y="2247680"/>
                  <a:pt x="415058" y="1945997"/>
                </a:cubicBezTo>
                <a:cubicBezTo>
                  <a:pt x="32591" y="1644315"/>
                  <a:pt x="-103296" y="1125495"/>
                  <a:pt x="82179" y="675059"/>
                </a:cubicBezTo>
                <a:lnTo>
                  <a:pt x="165557" y="709392"/>
                </a:lnTo>
                <a:cubicBezTo>
                  <a:pt x="-4574" y="1122568"/>
                  <a:pt x="120071" y="1598470"/>
                  <a:pt x="470901" y="1875198"/>
                </a:cubicBezTo>
                <a:cubicBezTo>
                  <a:pt x="821731" y="2151926"/>
                  <a:pt x="1313577" y="2162301"/>
                  <a:pt x="1675764" y="1900614"/>
                </a:cubicBezTo>
                <a:cubicBezTo>
                  <a:pt x="2037951" y="1638926"/>
                  <a:pt x="2182555" y="1168704"/>
                  <a:pt x="2029998" y="748721"/>
                </a:cubicBezTo>
                <a:cubicBezTo>
                  <a:pt x="1877440" y="328738"/>
                  <a:pt x="1464755" y="60948"/>
                  <a:pt x="1019053" y="92725"/>
                </a:cubicBezTo>
                <a:lnTo>
                  <a:pt x="1012640" y="2780"/>
                </a:lnTo>
                <a:cubicBezTo>
                  <a:pt x="1043009" y="615"/>
                  <a:pt x="1073237" y="-275"/>
                  <a:pt x="1103264" y="7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0" rIns="21600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kern="0" dirty="0">
                <a:blipFill>
                  <a:blip r:embed="rId2"/>
                  <a:stretch>
                    <a:fillRect/>
                  </a:stretch>
                </a:blipFill>
              </a:rPr>
              <a:t>此处输入</a:t>
            </a:r>
            <a:endParaRPr lang="zh-CN" altLang="en-US" kern="0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kern="0" dirty="0">
                <a:blipFill>
                  <a:blip r:embed="rId2"/>
                  <a:stretch>
                    <a:fillRect/>
                  </a:stretch>
                </a:blipFill>
              </a:rPr>
              <a:t>您的文本</a:t>
            </a:r>
            <a:endParaRPr lang="zh-CN" altLang="en-US" kern="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2" name="MH_SubTitle_3"/>
          <p:cNvSpPr/>
          <p:nvPr>
            <p:custDataLst>
              <p:tags r:id="rId6"/>
            </p:custDataLst>
          </p:nvPr>
        </p:nvSpPr>
        <p:spPr>
          <a:xfrm>
            <a:off x="6200314" y="1485566"/>
            <a:ext cx="625764" cy="6118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</a:rPr>
              <a:t>3</a:t>
            </a:r>
            <a:endParaRPr lang="en-US" altLang="zh-CN" sz="2800" b="1" kern="0" dirty="0" smtClean="0">
              <a:solidFill>
                <a:schemeClr val="bg1"/>
              </a:solidFill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6056298" y="1524213"/>
            <a:ext cx="1767617" cy="1767617"/>
          </a:xfrm>
          <a:custGeom>
            <a:avLst/>
            <a:gdLst>
              <a:gd name="connsiteX0" fmla="*/ 1103264 w 2180339"/>
              <a:gd name="connsiteY0" fmla="*/ 73 h 2180207"/>
              <a:gd name="connsiteX1" fmla="*/ 2114753 w 2180339"/>
              <a:gd name="connsiteY1" fmla="*/ 717933 h 2180207"/>
              <a:gd name="connsiteX2" fmla="*/ 1728576 w 2180339"/>
              <a:gd name="connsiteY2" fmla="*/ 1973704 h 2180207"/>
              <a:gd name="connsiteX3" fmla="*/ 415058 w 2180339"/>
              <a:gd name="connsiteY3" fmla="*/ 1945997 h 2180207"/>
              <a:gd name="connsiteX4" fmla="*/ 82179 w 2180339"/>
              <a:gd name="connsiteY4" fmla="*/ 675059 h 2180207"/>
              <a:gd name="connsiteX5" fmla="*/ 165557 w 2180339"/>
              <a:gd name="connsiteY5" fmla="*/ 709392 h 2180207"/>
              <a:gd name="connsiteX6" fmla="*/ 470901 w 2180339"/>
              <a:gd name="connsiteY6" fmla="*/ 1875198 h 2180207"/>
              <a:gd name="connsiteX7" fmla="*/ 1675764 w 2180339"/>
              <a:gd name="connsiteY7" fmla="*/ 1900614 h 2180207"/>
              <a:gd name="connsiteX8" fmla="*/ 2029998 w 2180339"/>
              <a:gd name="connsiteY8" fmla="*/ 748721 h 2180207"/>
              <a:gd name="connsiteX9" fmla="*/ 1019053 w 2180339"/>
              <a:gd name="connsiteY9" fmla="*/ 92725 h 2180207"/>
              <a:gd name="connsiteX10" fmla="*/ 1012640 w 2180339"/>
              <a:gd name="connsiteY10" fmla="*/ 2780 h 2180207"/>
              <a:gd name="connsiteX11" fmla="*/ 1103264 w 2180339"/>
              <a:gd name="connsiteY11" fmla="*/ 73 h 21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0339" h="2180207">
                <a:moveTo>
                  <a:pt x="1103264" y="73"/>
                </a:moveTo>
                <a:cubicBezTo>
                  <a:pt x="1553666" y="5280"/>
                  <a:pt x="1958833" y="288693"/>
                  <a:pt x="2114753" y="717933"/>
                </a:cubicBezTo>
                <a:cubicBezTo>
                  <a:pt x="2281069" y="1175790"/>
                  <a:pt x="2123424" y="1688418"/>
                  <a:pt x="1728576" y="1973704"/>
                </a:cubicBezTo>
                <a:cubicBezTo>
                  <a:pt x="1333726" y="2258991"/>
                  <a:pt x="797525" y="2247680"/>
                  <a:pt x="415058" y="1945997"/>
                </a:cubicBezTo>
                <a:cubicBezTo>
                  <a:pt x="32591" y="1644315"/>
                  <a:pt x="-103296" y="1125495"/>
                  <a:pt x="82179" y="675059"/>
                </a:cubicBezTo>
                <a:lnTo>
                  <a:pt x="165557" y="709392"/>
                </a:lnTo>
                <a:cubicBezTo>
                  <a:pt x="-4574" y="1122568"/>
                  <a:pt x="120071" y="1598470"/>
                  <a:pt x="470901" y="1875198"/>
                </a:cubicBezTo>
                <a:cubicBezTo>
                  <a:pt x="821731" y="2151926"/>
                  <a:pt x="1313577" y="2162301"/>
                  <a:pt x="1675764" y="1900614"/>
                </a:cubicBezTo>
                <a:cubicBezTo>
                  <a:pt x="2037951" y="1638926"/>
                  <a:pt x="2182555" y="1168704"/>
                  <a:pt x="2029998" y="748721"/>
                </a:cubicBezTo>
                <a:cubicBezTo>
                  <a:pt x="1877440" y="328738"/>
                  <a:pt x="1464755" y="60948"/>
                  <a:pt x="1019053" y="92725"/>
                </a:cubicBezTo>
                <a:lnTo>
                  <a:pt x="1012640" y="2780"/>
                </a:lnTo>
                <a:cubicBezTo>
                  <a:pt x="1043009" y="615"/>
                  <a:pt x="1073237" y="-275"/>
                  <a:pt x="1103264" y="7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0" rIns="21600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kern="0" dirty="0">
                <a:blipFill>
                  <a:blip r:embed="rId2"/>
                  <a:stretch>
                    <a:fillRect/>
                  </a:stretch>
                </a:blipFill>
              </a:rPr>
              <a:t>此处输入</a:t>
            </a:r>
            <a:endParaRPr lang="zh-CN" altLang="en-US" kern="0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kern="0" dirty="0">
                <a:blipFill>
                  <a:blip r:embed="rId2"/>
                  <a:stretch>
                    <a:fillRect/>
                  </a:stretch>
                </a:blipFill>
              </a:rPr>
              <a:t>您的文本</a:t>
            </a:r>
            <a:endParaRPr lang="zh-CN" altLang="en-US" kern="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088" name="MH_PageTitle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 smtClean="0">
                <a:blipFill>
                  <a:blip r:embed="rId2"/>
                  <a:stretch>
                    <a:fillRect/>
                  </a:stretch>
                </a:blipFill>
              </a:rPr>
              <a:t>请在此处输入您的标题</a:t>
            </a:r>
            <a:endParaRPr lang="zh-CN" altLang="en-US" dirty="0" smtClean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23" name="MH_Desc_1"/>
          <p:cNvSpPr/>
          <p:nvPr>
            <p:custDataLst>
              <p:tags r:id="rId9"/>
            </p:custDataLst>
          </p:nvPr>
        </p:nvSpPr>
        <p:spPr>
          <a:xfrm>
            <a:off x="908050" y="3455119"/>
            <a:ext cx="7335838" cy="11328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714220232"/>
  <p:tag name="MH_LIBRARY" val="GRAPHIC"/>
  <p:tag name="MH_ORDER" val="文本框 20"/>
</p:tagLst>
</file>

<file path=ppt/tags/tag10.xml><?xml version="1.0" encoding="utf-8"?>
<p:tagLst xmlns:p="http://schemas.openxmlformats.org/presentationml/2006/main">
  <p:tag name="MH" val="20160714231239"/>
  <p:tag name="MH_LIBRARY" val="GRAPHIC"/>
  <p:tag name="MH_TYPE" val="Other"/>
  <p:tag name="MH_ORDER" val="5"/>
</p:tagLst>
</file>

<file path=ppt/tags/tag100.xml><?xml version="1.0" encoding="utf-8"?>
<p:tagLst xmlns:p="http://schemas.openxmlformats.org/presentationml/2006/main">
  <p:tag name="MH" val="20161219215932"/>
  <p:tag name="MH_LIBRARY" val="GRAPHIC"/>
  <p:tag name="MH_TYPE" val="Other"/>
  <p:tag name="MH_ORDER" val="1"/>
</p:tagLst>
</file>

<file path=ppt/tags/tag101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1"/>
</p:tagLst>
</file>

<file path=ppt/tags/tag102.xml><?xml version="1.0" encoding="utf-8"?>
<p:tagLst xmlns:p="http://schemas.openxmlformats.org/presentationml/2006/main">
  <p:tag name="MH" val="20161219215932"/>
  <p:tag name="MH_LIBRARY" val="GRAPHIC"/>
  <p:tag name="MH_TYPE" val="Other"/>
  <p:tag name="MH_ORDER" val="2"/>
</p:tagLst>
</file>

<file path=ppt/tags/tag103.xml><?xml version="1.0" encoding="utf-8"?>
<p:tagLst xmlns:p="http://schemas.openxmlformats.org/presentationml/2006/main">
  <p:tag name="MH" val="20161219215932"/>
  <p:tag name="MH_LIBRARY" val="GRAPHIC"/>
  <p:tag name="MH_TYPE" val="Other"/>
  <p:tag name="MH_ORDER" val="3"/>
</p:tagLst>
</file>

<file path=ppt/tags/tag104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2"/>
</p:tagLst>
</file>

<file path=ppt/tags/tag105.xml><?xml version="1.0" encoding="utf-8"?>
<p:tagLst xmlns:p="http://schemas.openxmlformats.org/presentationml/2006/main">
  <p:tag name="MH" val="20161219215932"/>
  <p:tag name="MH_LIBRARY" val="GRAPHIC"/>
  <p:tag name="MH_TYPE" val="Other"/>
  <p:tag name="MH_ORDER" val="4"/>
</p:tagLst>
</file>

<file path=ppt/tags/tag106.xml><?xml version="1.0" encoding="utf-8"?>
<p:tagLst xmlns:p="http://schemas.openxmlformats.org/presentationml/2006/main">
  <p:tag name="MH" val="20161219215932"/>
  <p:tag name="MH_LIBRARY" val="GRAPHIC"/>
  <p:tag name="MH_TYPE" val="Other"/>
  <p:tag name="MH_ORDER" val="5"/>
</p:tagLst>
</file>

<file path=ppt/tags/tag107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3"/>
</p:tagLst>
</file>

<file path=ppt/tags/tag108.xml><?xml version="1.0" encoding="utf-8"?>
<p:tagLst xmlns:p="http://schemas.openxmlformats.org/presentationml/2006/main">
  <p:tag name="MH" val="20161219215932"/>
  <p:tag name="MH_LIBRARY" val="GRAPHIC"/>
  <p:tag name="MH_TYPE" val="Other"/>
  <p:tag name="MH_ORDER" val="6"/>
</p:tagLst>
</file>

<file path=ppt/tags/tag109.xml><?xml version="1.0" encoding="utf-8"?>
<p:tagLst xmlns:p="http://schemas.openxmlformats.org/presentationml/2006/main">
  <p:tag name="MH" val="20161219215932"/>
  <p:tag name="MH_LIBRARY" val="GRAPHIC"/>
  <p:tag name="MH_TYPE" val="Other"/>
  <p:tag name="MH_ORDER" val="7"/>
</p:tagLst>
</file>

<file path=ppt/tags/tag11.xml><?xml version="1.0" encoding="utf-8"?>
<p:tagLst xmlns:p="http://schemas.openxmlformats.org/presentationml/2006/main">
  <p:tag name="MH" val="20160714231239"/>
  <p:tag name="MH_LIBRARY" val="GRAPHIC"/>
  <p:tag name="MH_TYPE" val="Other"/>
  <p:tag name="MH_ORDER" val="6"/>
</p:tagLst>
</file>

<file path=ppt/tags/tag110.xml><?xml version="1.0" encoding="utf-8"?>
<p:tagLst xmlns:p="http://schemas.openxmlformats.org/presentationml/2006/main">
  <p:tag name="MH" val="20161219215932"/>
  <p:tag name="MH_LIBRARY" val="GRAPHIC"/>
  <p:tag name="MH_TYPE" val="Other"/>
  <p:tag name="MH_ORDER" val="8"/>
</p:tagLst>
</file>

<file path=ppt/tags/tag111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4"/>
</p:tagLst>
</file>

<file path=ppt/tags/tag112.xml><?xml version="1.0" encoding="utf-8"?>
<p:tagLst xmlns:p="http://schemas.openxmlformats.org/presentationml/2006/main">
  <p:tag name="MH" val="20161219215932"/>
  <p:tag name="MH_LIBRARY" val="GRAPHIC"/>
  <p:tag name="MH_TYPE" val="Other"/>
  <p:tag name="MH_ORDER" val="9"/>
</p:tagLst>
</file>

<file path=ppt/tags/tag113.xml><?xml version="1.0" encoding="utf-8"?>
<p:tagLst xmlns:p="http://schemas.openxmlformats.org/presentationml/2006/main">
  <p:tag name="MH" val="20161219215932"/>
  <p:tag name="MH_LIBRARY" val="GRAPHIC"/>
  <p:tag name="MH_TYPE" val="Other"/>
  <p:tag name="MH_ORDER" val="10"/>
</p:tagLst>
</file>

<file path=ppt/tags/tag114.xml><?xml version="1.0" encoding="utf-8"?>
<p:tagLst xmlns:p="http://schemas.openxmlformats.org/presentationml/2006/main">
  <p:tag name="MH" val="20161219215932"/>
  <p:tag name="MH_LIBRARY" val="GRAPHIC"/>
  <p:tag name="MH_TYPE" val="Other"/>
  <p:tag name="MH_ORDER" val="11"/>
</p:tagLst>
</file>

<file path=ppt/tags/tag115.xml><?xml version="1.0" encoding="utf-8"?>
<p:tagLst xmlns:p="http://schemas.openxmlformats.org/presentationml/2006/main">
  <p:tag name="MH" val="20161219215932"/>
  <p:tag name="MH_LIBRARY" val="GRAPHIC"/>
  <p:tag name="MH_TYPE" val="Other"/>
  <p:tag name="MH_ORDER" val="12"/>
</p:tagLst>
</file>

<file path=ppt/tags/tag116.xml><?xml version="1.0" encoding="utf-8"?>
<p:tagLst xmlns:p="http://schemas.openxmlformats.org/presentationml/2006/main">
  <p:tag name="MH" val="20161219215932"/>
  <p:tag name="MH_LIBRARY" val="GRAPHIC"/>
  <p:tag name="MH_TYPE" val="Other"/>
  <p:tag name="MH_ORDER" val="13"/>
</p:tagLst>
</file>

<file path=ppt/tags/tag117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61219215932"/>
  <p:tag name="MH_LIBRARY" val="GRAPHIC"/>
</p:tagLst>
</file>

<file path=ppt/tags/tag118.xml><?xml version="1.0" encoding="utf-8"?>
<p:tagLst xmlns:p="http://schemas.openxmlformats.org/presentationml/2006/main">
  <p:tag name="MH" val="20161219222845"/>
  <p:tag name="MH_LIBRARY" val="GRAPHIC"/>
  <p:tag name="MH_TYPE" val="PageTitle"/>
  <p:tag name="MH_ORDER" val="PageTitle"/>
</p:tagLst>
</file>

<file path=ppt/tags/tag119.xml><?xml version="1.0" encoding="utf-8"?>
<p:tagLst xmlns:p="http://schemas.openxmlformats.org/presentationml/2006/main">
  <p:tag name="MH" val="20161219221632"/>
  <p:tag name="MH_LIBRARY" val="GRAPHIC"/>
  <p:tag name="MH_TYPE" val="PageTitle"/>
  <p:tag name="MH_ORDER" val="PageTitle"/>
</p:tagLst>
</file>

<file path=ppt/tags/tag12.xml><?xml version="1.0" encoding="utf-8"?>
<p:tagLst xmlns:p="http://schemas.openxmlformats.org/presentationml/2006/main">
  <p:tag name="MH" val="20160714231239"/>
  <p:tag name="MH_LIBRARY" val="GRAPHIC"/>
  <p:tag name="MH_TYPE" val="Other"/>
  <p:tag name="MH_ORDER" val="7"/>
</p:tagLst>
</file>

<file path=ppt/tags/tag120.xml><?xml version="1.0" encoding="utf-8"?>
<p:tagLst xmlns:p="http://schemas.openxmlformats.org/presentationml/2006/main">
  <p:tag name="MH" val="20161219221632"/>
  <p:tag name="MH_LIBRARY" val="GRAPHIC"/>
  <p:tag name="MH_TYPE" val="Other"/>
  <p:tag name="MH_ORDER" val="1"/>
</p:tagLst>
</file>

<file path=ppt/tags/tag121.xml><?xml version="1.0" encoding="utf-8"?>
<p:tagLst xmlns:p="http://schemas.openxmlformats.org/presentationml/2006/main">
  <p:tag name="MH" val="20161219221632"/>
  <p:tag name="MH_LIBRARY" val="GRAPHIC"/>
  <p:tag name="MH_TYPE" val="Other"/>
  <p:tag name="MH_ORDER" val="2"/>
</p:tagLst>
</file>

<file path=ppt/tags/tag122.xml><?xml version="1.0" encoding="utf-8"?>
<p:tagLst xmlns:p="http://schemas.openxmlformats.org/presentationml/2006/main">
  <p:tag name="MH" val="20161219221632"/>
  <p:tag name="MH_LIBRARY" val="GRAPHIC"/>
  <p:tag name="MH_TYPE" val="Other"/>
  <p:tag name="MH_ORDER" val="3"/>
</p:tagLst>
</file>

<file path=ppt/tags/tag123.xml><?xml version="1.0" encoding="utf-8"?>
<p:tagLst xmlns:p="http://schemas.openxmlformats.org/presentationml/2006/main">
  <p:tag name="MH" val="20161219221632"/>
  <p:tag name="MH_LIBRARY" val="GRAPHIC"/>
  <p:tag name="MH_TYPE" val="Other"/>
  <p:tag name="MH_ORDER" val="4"/>
</p:tagLst>
</file>

<file path=ppt/tags/tag124.xml><?xml version="1.0" encoding="utf-8"?>
<p:tagLst xmlns:p="http://schemas.openxmlformats.org/presentationml/2006/main">
  <p:tag name="MH" val="20161219221632"/>
  <p:tag name="MH_LIBRARY" val="GRAPHIC"/>
  <p:tag name="MH_TYPE" val="Title"/>
  <p:tag name="MH_ORDER" val="1"/>
</p:tagLst>
</file>

<file path=ppt/tags/tag125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1"/>
</p:tagLst>
</file>

<file path=ppt/tags/tag126.xml><?xml version="1.0" encoding="utf-8"?>
<p:tagLst xmlns:p="http://schemas.openxmlformats.org/presentationml/2006/main">
  <p:tag name="MH" val="20161219221632"/>
  <p:tag name="MH_LIBRARY" val="GRAPHIC"/>
  <p:tag name="MH_TYPE" val="Other"/>
  <p:tag name="MH_ORDER" val="5"/>
</p:tagLst>
</file>

<file path=ppt/tags/tag127.xml><?xml version="1.0" encoding="utf-8"?>
<p:tagLst xmlns:p="http://schemas.openxmlformats.org/presentationml/2006/main">
  <p:tag name="MH" val="20161219221632"/>
  <p:tag name="MH_LIBRARY" val="GRAPHIC"/>
  <p:tag name="MH_TYPE" val="Text"/>
  <p:tag name="MH_ORDER" val="2"/>
</p:tagLst>
</file>

<file path=ppt/tags/tag128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2"/>
</p:tagLst>
</file>

<file path=ppt/tags/tag129.xml><?xml version="1.0" encoding="utf-8"?>
<p:tagLst xmlns:p="http://schemas.openxmlformats.org/presentationml/2006/main">
  <p:tag name="MH" val="20161219221632"/>
  <p:tag name="MH_LIBRARY" val="GRAPHIC"/>
  <p:tag name="MH_TYPE" val="Other"/>
  <p:tag name="MH_ORDER" val="6"/>
</p:tagLst>
</file>

<file path=ppt/tags/tag13.xml><?xml version="1.0" encoding="utf-8"?>
<p:tagLst xmlns:p="http://schemas.openxmlformats.org/presentationml/2006/main">
  <p:tag name="MH" val="20160714231239"/>
  <p:tag name="MH_LIBRARY" val="GRAPHIC"/>
  <p:tag name="MH_TYPE" val="Other"/>
  <p:tag name="MH_ORDER" val="8"/>
</p:tagLst>
</file>

<file path=ppt/tags/tag130.xml><?xml version="1.0" encoding="utf-8"?>
<p:tagLst xmlns:p="http://schemas.openxmlformats.org/presentationml/2006/main">
  <p:tag name="MH" val="20161219221632"/>
  <p:tag name="MH_LIBRARY" val="GRAPHIC"/>
  <p:tag name="MH_TYPE" val="Text"/>
  <p:tag name="MH_ORDER" val="4"/>
</p:tagLst>
</file>

<file path=ppt/tags/tag131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4"/>
</p:tagLst>
</file>

<file path=ppt/tags/tag132.xml><?xml version="1.0" encoding="utf-8"?>
<p:tagLst xmlns:p="http://schemas.openxmlformats.org/presentationml/2006/main">
  <p:tag name="MH" val="20161219221632"/>
  <p:tag name="MH_LIBRARY" val="GRAPHIC"/>
  <p:tag name="MH_TYPE" val="Other"/>
  <p:tag name="MH_ORDER" val="7"/>
</p:tagLst>
</file>

<file path=ppt/tags/tag133.xml><?xml version="1.0" encoding="utf-8"?>
<p:tagLst xmlns:p="http://schemas.openxmlformats.org/presentationml/2006/main">
  <p:tag name="MH" val="20161219221632"/>
  <p:tag name="MH_LIBRARY" val="GRAPHIC"/>
  <p:tag name="MH_TYPE" val="Text"/>
  <p:tag name="MH_ORDER" val="3"/>
</p:tagLst>
</file>

<file path=ppt/tags/tag134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3"/>
</p:tagLst>
</file>

<file path=ppt/tags/tag135.xml><?xml version="1.0" encoding="utf-8"?>
<p:tagLst xmlns:p="http://schemas.openxmlformats.org/presentationml/2006/main">
  <p:tag name="MH" val="20161219221632"/>
  <p:tag name="MH_LIBRARY" val="GRAPHIC"/>
  <p:tag name="MH_TYPE" val="Other"/>
  <p:tag name="MH_ORDER" val="8"/>
</p:tagLst>
</file>

<file path=ppt/tags/tag136.xml><?xml version="1.0" encoding="utf-8"?>
<p:tagLst xmlns:p="http://schemas.openxmlformats.org/presentationml/2006/main">
  <p:tag name="MH" val="20161219221632"/>
  <p:tag name="MH_LIBRARY" val="GRAPHIC"/>
  <p:tag name="MH_TYPE" val="Text"/>
  <p:tag name="MH_ORDER" val="1"/>
</p:tagLst>
</file>

<file path=ppt/tags/tag137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61219221632"/>
  <p:tag name="MH_LIBRARY" val="GRAPHIC"/>
</p:tagLst>
</file>

<file path=ppt/tags/tag14.xml><?xml version="1.0" encoding="utf-8"?>
<p:tagLst xmlns:p="http://schemas.openxmlformats.org/presentationml/2006/main">
  <p:tag name="MH" val="20160714231239"/>
  <p:tag name="MH_LIBRARY" val="GRAPHIC"/>
  <p:tag name="MH_TYPE" val="Other"/>
  <p:tag name="MH_ORDER" val="9"/>
</p:tagLst>
</file>

<file path=ppt/tags/tag15.xml><?xml version="1.0" encoding="utf-8"?>
<p:tagLst xmlns:p="http://schemas.openxmlformats.org/presentationml/2006/main">
  <p:tag name="MH" val="20160714231239"/>
  <p:tag name="MH_LIBRARY" val="GRAPHIC"/>
  <p:tag name="MH_TYPE" val="Other"/>
  <p:tag name="MH_ORDER" val="10"/>
</p:tagLst>
</file>

<file path=ppt/tags/tag16.xml><?xml version="1.0" encoding="utf-8"?>
<p:tagLst xmlns:p="http://schemas.openxmlformats.org/presentationml/2006/main">
  <p:tag name="MH" val="20160714231239"/>
  <p:tag name="MH_LIBRARY" val="GRAPHIC"/>
  <p:tag name="MH_TYPE" val="Other"/>
  <p:tag name="MH_ORDER" val="11"/>
</p:tagLst>
</file>

<file path=ppt/tags/tag17.xml><?xml version="1.0" encoding="utf-8"?>
<p:tagLst xmlns:p="http://schemas.openxmlformats.org/presentationml/2006/main">
  <p:tag name="MH" val="20160714231239"/>
  <p:tag name="MH_LIBRARY" val="GRAPHIC"/>
  <p:tag name="MH_TYPE" val="Other"/>
  <p:tag name="MH_ORDER" val="12"/>
</p:tagLst>
</file>

<file path=ppt/tags/tag18.xml><?xml version="1.0" encoding="utf-8"?>
<p:tagLst xmlns:p="http://schemas.openxmlformats.org/presentationml/2006/main">
  <p:tag name="MH" val="20160714231239"/>
  <p:tag name="MH_LIBRARY" val="GRAPHIC"/>
  <p:tag name="MH_TYPE" val="Other"/>
  <p:tag name="MH_ORDER" val="13"/>
</p:tagLst>
</file>

<file path=ppt/tags/tag19.xml><?xml version="1.0" encoding="utf-8"?>
<p:tagLst xmlns:p="http://schemas.openxmlformats.org/presentationml/2006/main">
  <p:tag name="MH" val="20160714231239"/>
  <p:tag name="MH_LIBRARY" val="GRAPHIC"/>
  <p:tag name="MH_TYPE" val="Other"/>
  <p:tag name="MH_ORDER" val="14"/>
</p:tagLst>
</file>

<file path=ppt/tags/tag2.xml><?xml version="1.0" encoding="utf-8"?>
<p:tagLst xmlns:p="http://schemas.openxmlformats.org/presentationml/2006/main">
  <p:tag name="MH" val="20161219214152"/>
  <p:tag name="MH_LIBRARY" val="CONTENTS"/>
  <p:tag name="MH_TYPE" val="OTHERS"/>
  <p:tag name="ID" val="547148"/>
</p:tagLst>
</file>

<file path=ppt/tags/tag20.xml><?xml version="1.0" encoding="utf-8"?>
<p:tagLst xmlns:p="http://schemas.openxmlformats.org/presentationml/2006/main">
  <p:tag name="MH" val="20160714231239"/>
  <p:tag name="MH_LIBRARY" val="GRAPHIC"/>
  <p:tag name="MH_TYPE" val="Other"/>
  <p:tag name="MH_ORDER" val="15"/>
</p:tagLst>
</file>

<file path=ppt/tags/tag21.xml><?xml version="1.0" encoding="utf-8"?>
<p:tagLst xmlns:p="http://schemas.openxmlformats.org/presentationml/2006/main">
  <p:tag name="MH" val="20160714231239"/>
  <p:tag name="MH_LIBRARY" val="GRAPHIC"/>
  <p:tag name="MH_TYPE" val="Other"/>
  <p:tag name="MH_ORDER" val="16"/>
</p:tagLst>
</file>

<file path=ppt/tags/tag22.xml><?xml version="1.0" encoding="utf-8"?>
<p:tagLst xmlns:p="http://schemas.openxmlformats.org/presentationml/2006/main">
  <p:tag name="MH" val="20160714231239"/>
  <p:tag name="MH_LIBRARY" val="GRAPHIC"/>
  <p:tag name="MH_TYPE" val="Other"/>
  <p:tag name="MH_ORDER" val="17"/>
</p:tagLst>
</file>

<file path=ppt/tags/tag23.xml><?xml version="1.0" encoding="utf-8"?>
<p:tagLst xmlns:p="http://schemas.openxmlformats.org/presentationml/2006/main">
  <p:tag name="MH" val="20160714231239"/>
  <p:tag name="MH_LIBRARY" val="GRAPHIC"/>
  <p:tag name="MH_TYPE" val="Other"/>
  <p:tag name="MH_ORDER" val="18"/>
</p:tagLst>
</file>

<file path=ppt/tags/tag24.xml><?xml version="1.0" encoding="utf-8"?>
<p:tagLst xmlns:p="http://schemas.openxmlformats.org/presentationml/2006/main">
  <p:tag name="MH" val="20160714231239"/>
  <p:tag name="MH_LIBRARY" val="GRAPHIC"/>
  <p:tag name="MH_TYPE" val="Other"/>
  <p:tag name="MH_ORDER" val="19"/>
</p:tagLst>
</file>

<file path=ppt/tags/tag25.xml><?xml version="1.0" encoding="utf-8"?>
<p:tagLst xmlns:p="http://schemas.openxmlformats.org/presentationml/2006/main">
  <p:tag name="MH" val="20160714231239"/>
  <p:tag name="MH_LIBRARY" val="GRAPHIC"/>
  <p:tag name="MH_TYPE" val="Other"/>
  <p:tag name="MH_ORDER" val="20"/>
</p:tagLst>
</file>

<file path=ppt/tags/tag26.xml><?xml version="1.0" encoding="utf-8"?>
<p:tagLst xmlns:p="http://schemas.openxmlformats.org/presentationml/2006/main">
  <p:tag name="MH" val="20160714231239"/>
  <p:tag name="MH_LIBRARY" val="GRAPHIC"/>
  <p:tag name="MH_TYPE" val="Other"/>
  <p:tag name="MH_ORDER" val="21"/>
</p:tagLst>
</file>

<file path=ppt/tags/tag27.xml><?xml version="1.0" encoding="utf-8"?>
<p:tagLst xmlns:p="http://schemas.openxmlformats.org/presentationml/2006/main">
  <p:tag name="MH" val="20160714231239"/>
  <p:tag name="MH_LIBRARY" val="GRAPHIC"/>
  <p:tag name="MH_TYPE" val="Other"/>
  <p:tag name="MH_ORDER" val="22"/>
</p:tagLst>
</file>

<file path=ppt/tags/tag28.xml><?xml version="1.0" encoding="utf-8"?>
<p:tagLst xmlns:p="http://schemas.openxmlformats.org/presentationml/2006/main">
  <p:tag name="MH" val="20160714231239"/>
  <p:tag name="MH_LIBRARY" val="GRAPHIC"/>
  <p:tag name="MH_TYPE" val="Other"/>
  <p:tag name="MH_ORDER" val="23"/>
</p:tagLst>
</file>

<file path=ppt/tags/tag29.xml><?xml version="1.0" encoding="utf-8"?>
<p:tagLst xmlns:p="http://schemas.openxmlformats.org/presentationml/2006/main">
  <p:tag name="MH" val="20160714231239"/>
  <p:tag name="MH_LIBRARY" val="GRAPHIC"/>
  <p:tag name="MH_TYPE" val="Other"/>
  <p:tag name="MH_ORDER" val="24"/>
</p:tagLst>
</file>

<file path=ppt/tags/tag3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1"/>
</p:tagLst>
</file>

<file path=ppt/tags/tag30.xml><?xml version="1.0" encoding="utf-8"?>
<p:tagLst xmlns:p="http://schemas.openxmlformats.org/presentationml/2006/main">
  <p:tag name="MH" val="20160714231239"/>
  <p:tag name="MH_LIBRARY" val="GRAPHIC"/>
  <p:tag name="MH_TYPE" val="Other"/>
  <p:tag name="MH_ORDER" val="25"/>
</p:tagLst>
</file>

<file path=ppt/tags/tag31.xml><?xml version="1.0" encoding="utf-8"?>
<p:tagLst xmlns:p="http://schemas.openxmlformats.org/presentationml/2006/main">
  <p:tag name="MH" val="20160714231239"/>
  <p:tag name="MH_LIBRARY" val="GRAPHIC"/>
  <p:tag name="MH_TYPE" val="Other"/>
  <p:tag name="MH_ORDER" val="26"/>
</p:tagLst>
</file>

<file path=ppt/tags/tag32.xml><?xml version="1.0" encoding="utf-8"?>
<p:tagLst xmlns:p="http://schemas.openxmlformats.org/presentationml/2006/main">
  <p:tag name="MH" val="20160714231239"/>
  <p:tag name="MH_LIBRARY" val="GRAPHIC"/>
  <p:tag name="MH_TYPE" val="Other"/>
  <p:tag name="MH_ORDER" val="27"/>
</p:tagLst>
</file>

<file path=ppt/tags/tag33.xml><?xml version="1.0" encoding="utf-8"?>
<p:tagLst xmlns:p="http://schemas.openxmlformats.org/presentationml/2006/main">
  <p:tag name="MH" val="20160714231239"/>
  <p:tag name="MH_LIBRARY" val="GRAPHIC"/>
  <p:tag name="MH_TYPE" val="Other"/>
  <p:tag name="MH_ORDER" val="28"/>
</p:tagLst>
</file>

<file path=ppt/tags/tag34.xml><?xml version="1.0" encoding="utf-8"?>
<p:tagLst xmlns:p="http://schemas.openxmlformats.org/presentationml/2006/main">
  <p:tag name="MH" val="20160714231239"/>
  <p:tag name="MH_LIBRARY" val="GRAPHIC"/>
  <p:tag name="MH_TYPE" val="Other"/>
  <p:tag name="MH_ORDER" val="29"/>
</p:tagLst>
</file>

<file path=ppt/tags/tag35.xml><?xml version="1.0" encoding="utf-8"?>
<p:tagLst xmlns:p="http://schemas.openxmlformats.org/presentationml/2006/main">
  <p:tag name="MH" val="20160714231239"/>
  <p:tag name="MH_LIBRARY" val="GRAPHIC"/>
  <p:tag name="MH_TYPE" val="Other"/>
  <p:tag name="MH_ORDER" val="30"/>
</p:tagLst>
</file>

<file path=ppt/tags/tag36.xml><?xml version="1.0" encoding="utf-8"?>
<p:tagLst xmlns:p="http://schemas.openxmlformats.org/presentationml/2006/main">
  <p:tag name="MH" val="20160714231239"/>
  <p:tag name="MH_LIBRARY" val="GRAPHIC"/>
  <p:tag name="MH_TYPE" val="Other"/>
  <p:tag name="MH_ORDER" val="31"/>
</p:tagLst>
</file>

<file path=ppt/tags/tag37.xml><?xml version="1.0" encoding="utf-8"?>
<p:tagLst xmlns:p="http://schemas.openxmlformats.org/presentationml/2006/main">
  <p:tag name="MH" val="20160714231239"/>
  <p:tag name="MH_LIBRARY" val="GRAPHIC"/>
  <p:tag name="MH_TYPE" val="Other"/>
  <p:tag name="MH_ORDER" val="32"/>
</p:tagLst>
</file>

<file path=ppt/tags/tag38.xml><?xml version="1.0" encoding="utf-8"?>
<p:tagLst xmlns:p="http://schemas.openxmlformats.org/presentationml/2006/main">
  <p:tag name="MH" val="20160714231239"/>
  <p:tag name="MH_LIBRARY" val="GRAPHIC"/>
  <p:tag name="MH_TYPE" val="Other"/>
  <p:tag name="MH_ORDER" val="33"/>
</p:tagLst>
</file>

<file path=ppt/tags/tag39.xml><?xml version="1.0" encoding="utf-8"?>
<p:tagLst xmlns:p="http://schemas.openxmlformats.org/presentationml/2006/main">
  <p:tag name="MH" val="20160714225045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2"/>
</p:tagLst>
</file>

<file path=ppt/tags/tag40.xml><?xml version="1.0" encoding="utf-8"?>
<p:tagLst xmlns:p="http://schemas.openxmlformats.org/presentationml/2006/main">
  <p:tag name="MH" val="20160714225045"/>
  <p:tag name="MH_LIBRARY" val="GRAPHIC"/>
  <p:tag name="MH_TYPE" val="Text"/>
  <p:tag name="MH_ORDER" val="1"/>
</p:tagLst>
</file>

<file path=ppt/tags/tag41.xml><?xml version="1.0" encoding="utf-8"?>
<p:tagLst xmlns:p="http://schemas.openxmlformats.org/presentationml/2006/main">
  <p:tag name="MH" val="20160712230209"/>
  <p:tag name="MH_LIBRARY" val="GRAPHIC"/>
  <p:tag name="MH_TYPE" val="Other"/>
  <p:tag name="MH_ORDER" val="1"/>
</p:tagLst>
</file>

<file path=ppt/tags/tag42.xml><?xml version="1.0" encoding="utf-8"?>
<p:tagLst xmlns:p="http://schemas.openxmlformats.org/presentationml/2006/main">
  <p:tag name="MH" val="20160712230209"/>
  <p:tag name="MH_LIBRARY" val="GRAPHIC"/>
  <p:tag name="MH_TYPE" val="Other"/>
  <p:tag name="MH_ORDER" val="2"/>
</p:tagLst>
</file>

<file path=ppt/tags/tag43.xml><?xml version="1.0" encoding="utf-8"?>
<p:tagLst xmlns:p="http://schemas.openxmlformats.org/presentationml/2006/main">
  <p:tag name="MH" val="20160712230209"/>
  <p:tag name="MH_LIBRARY" val="GRAPHIC"/>
  <p:tag name="MH_TYPE" val="Other"/>
  <p:tag name="MH_ORDER" val="3"/>
</p:tagLst>
</file>

<file path=ppt/tags/tag44.xml><?xml version="1.0" encoding="utf-8"?>
<p:tagLst xmlns:p="http://schemas.openxmlformats.org/presentationml/2006/main">
  <p:tag name="MH" val="20160712230209"/>
  <p:tag name="MH_LIBRARY" val="GRAPHIC"/>
  <p:tag name="MH_TYPE" val="Other"/>
  <p:tag name="MH_ORDER" val="4"/>
</p:tagLst>
</file>

<file path=ppt/tags/tag45.xml><?xml version="1.0" encoding="utf-8"?>
<p:tagLst xmlns:p="http://schemas.openxmlformats.org/presentationml/2006/main">
  <p:tag name="MH" val="20160712230209"/>
  <p:tag name="MH_LIBRARY" val="GRAPHIC"/>
  <p:tag name="MH_TYPE" val="Other"/>
  <p:tag name="MH_ORDER" val="5"/>
</p:tagLst>
</file>

<file path=ppt/tags/tag46.xml><?xml version="1.0" encoding="utf-8"?>
<p:tagLst xmlns:p="http://schemas.openxmlformats.org/presentationml/2006/main">
  <p:tag name="MH" val="20160712230209"/>
  <p:tag name="MH_LIBRARY" val="GRAPHIC"/>
  <p:tag name="MH_TYPE" val="Desc"/>
  <p:tag name="MH_ORDER" val="1"/>
</p:tagLst>
</file>

<file path=ppt/tags/tag47.xml><?xml version="1.0" encoding="utf-8"?>
<p:tagLst xmlns:p="http://schemas.openxmlformats.org/presentationml/2006/main">
  <p:tag name="MH" val="20160712230209"/>
  <p:tag name="MH_LIBRARY" val="GRAPHIC"/>
  <p:tag name="MH_TYPE" val="Other"/>
  <p:tag name="MH_ORDER" val="6"/>
</p:tagLst>
</file>

<file path=ppt/tags/tag48.xml><?xml version="1.0" encoding="utf-8"?>
<p:tagLst xmlns:p="http://schemas.openxmlformats.org/presentationml/2006/main">
  <p:tag name="MH" val="20160712230209"/>
  <p:tag name="MH_LIBRARY" val="GRAPHIC"/>
  <p:tag name="MH_TYPE" val="Other"/>
  <p:tag name="MH_ORDER" val="7"/>
</p:tagLst>
</file>

<file path=ppt/tags/tag49.xml><?xml version="1.0" encoding="utf-8"?>
<p:tagLst xmlns:p="http://schemas.openxmlformats.org/presentationml/2006/main">
  <p:tag name="MH" val="20161219224944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2"/>
</p:tagLst>
</file>

<file path=ppt/tags/tag50.xml><?xml version="1.0" encoding="utf-8"?>
<p:tagLst xmlns:p="http://schemas.openxmlformats.org/presentationml/2006/main">
  <p:tag name="MH" val="20161219224944"/>
  <p:tag name="MH_LIBRARY" val="GRAPHIC"/>
  <p:tag name="MH_TYPE" val="Other"/>
  <p:tag name="MH_ORDER" val="2"/>
</p:tagLst>
</file>

<file path=ppt/tags/tag51.xml><?xml version="1.0" encoding="utf-8"?>
<p:tagLst xmlns:p="http://schemas.openxmlformats.org/presentationml/2006/main">
  <p:tag name="MH" val="20161219224944"/>
  <p:tag name="MH_LIBRARY" val="GRAPHIC"/>
  <p:tag name="MH_TYPE" val="Other"/>
  <p:tag name="MH_ORDER" val="3"/>
</p:tagLst>
</file>

<file path=ppt/tags/tag52.xml><?xml version="1.0" encoding="utf-8"?>
<p:tagLst xmlns:p="http://schemas.openxmlformats.org/presentationml/2006/main">
  <p:tag name="MH" val="20161219224944"/>
  <p:tag name="MH_LIBRARY" val="GRAPHIC"/>
  <p:tag name="MH_TYPE" val="Other"/>
  <p:tag name="MH_ORDER" val="4"/>
</p:tagLst>
</file>

<file path=ppt/tags/tag53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4"/>
</p:tagLst>
</file>

<file path=ppt/tags/tag54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3"/>
</p:tagLst>
</file>

<file path=ppt/tags/tag55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1"/>
</p:tagLst>
</file>

<file path=ppt/tags/tag56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2"/>
</p:tagLst>
</file>

<file path=ppt/tags/tag57.xml><?xml version="1.0" encoding="utf-8"?>
<p:tagLst xmlns:p="http://schemas.openxmlformats.org/presentationml/2006/main">
  <p:tag name="MH" val="20161219224944"/>
  <p:tag name="MH_LIBRARY" val="GRAPHIC"/>
  <p:tag name="MH_TYPE" val="PageTitle"/>
  <p:tag name="MH_ORDER" val="PageTitle"/>
</p:tagLst>
</file>

<file path=ppt/tags/tag58.xml><?xml version="1.0" encoding="utf-8"?>
<p:tagLst xmlns:p="http://schemas.openxmlformats.org/presentationml/2006/main">
  <p:tag name="MH" val="20161219224944"/>
  <p:tag name="MH_LIBRARY" val="GRAPHIC"/>
  <p:tag name="MH_TYPE" val="Text"/>
  <p:tag name="MH_ORDER" val="4"/>
</p:tagLst>
</file>

<file path=ppt/tags/tag59.xml><?xml version="1.0" encoding="utf-8"?>
<p:tagLst xmlns:p="http://schemas.openxmlformats.org/presentationml/2006/main">
  <p:tag name="MH" val="20161219224944"/>
  <p:tag name="MH_LIBRARY" val="GRAPHIC"/>
  <p:tag name="MH_TYPE" val="Text"/>
  <p:tag name="MH_ORDER" val="3"/>
</p:tagLst>
</file>

<file path=ppt/tags/tag6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2"/>
</p:tagLst>
</file>

<file path=ppt/tags/tag60.xml><?xml version="1.0" encoding="utf-8"?>
<p:tagLst xmlns:p="http://schemas.openxmlformats.org/presentationml/2006/main">
  <p:tag name="MH" val="20161219224944"/>
  <p:tag name="MH_LIBRARY" val="GRAPHIC"/>
  <p:tag name="MH_TYPE" val="Text"/>
  <p:tag name="MH_ORDER" val="1"/>
</p:tagLst>
</file>

<file path=ppt/tags/tag61.xml><?xml version="1.0" encoding="utf-8"?>
<p:tagLst xmlns:p="http://schemas.openxmlformats.org/presentationml/2006/main">
  <p:tag name="MH" val="20161219224944"/>
  <p:tag name="MH_LIBRARY" val="GRAPHIC"/>
  <p:tag name="MH_TYPE" val="Text"/>
  <p:tag name="MH_ORDER" val="2"/>
</p:tagLst>
</file>

<file path=ppt/tags/tag6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61219224944"/>
  <p:tag name="MH_LIBRARY" val="GRAPHIC"/>
</p:tagLst>
</file>

<file path=ppt/tags/tag63.xml><?xml version="1.0" encoding="utf-8"?>
<p:tagLst xmlns:p="http://schemas.openxmlformats.org/presentationml/2006/main">
  <p:tag name="MH" val="20161219215354"/>
  <p:tag name="MH_LIBRARY" val="GRAPHIC"/>
  <p:tag name="MH_TYPE" val="SubTitle"/>
  <p:tag name="MH_ORDER" val="1"/>
</p:tagLst>
</file>

<file path=ppt/tags/tag64.xml><?xml version="1.0" encoding="utf-8"?>
<p:tagLst xmlns:p="http://schemas.openxmlformats.org/presentationml/2006/main">
  <p:tag name="MH" val="20161219215354"/>
  <p:tag name="MH_LIBRARY" val="GRAPHIC"/>
  <p:tag name="MH_TYPE" val="Text"/>
  <p:tag name="MH_ORDER" val="1"/>
</p:tagLst>
</file>

<file path=ppt/tags/tag65.xml><?xml version="1.0" encoding="utf-8"?>
<p:tagLst xmlns:p="http://schemas.openxmlformats.org/presentationml/2006/main">
  <p:tag name="MH" val="20161219215354"/>
  <p:tag name="MH_LIBRARY" val="GRAPHIC"/>
  <p:tag name="MH_TYPE" val="SubTitle"/>
  <p:tag name="MH_ORDER" val="2"/>
</p:tagLst>
</file>

<file path=ppt/tags/tag66.xml><?xml version="1.0" encoding="utf-8"?>
<p:tagLst xmlns:p="http://schemas.openxmlformats.org/presentationml/2006/main">
  <p:tag name="MH" val="20161219215354"/>
  <p:tag name="MH_LIBRARY" val="GRAPHIC"/>
  <p:tag name="MH_TYPE" val="Text"/>
  <p:tag name="MH_ORDER" val="2"/>
</p:tagLst>
</file>

<file path=ppt/tags/tag67.xml><?xml version="1.0" encoding="utf-8"?>
<p:tagLst xmlns:p="http://schemas.openxmlformats.org/presentationml/2006/main">
  <p:tag name="MH" val="20161219215354"/>
  <p:tag name="MH_LIBRARY" val="GRAPHIC"/>
  <p:tag name="MH_TYPE" val="SubTitle"/>
  <p:tag name="MH_ORDER" val="3"/>
</p:tagLst>
</file>

<file path=ppt/tags/tag68.xml><?xml version="1.0" encoding="utf-8"?>
<p:tagLst xmlns:p="http://schemas.openxmlformats.org/presentationml/2006/main">
  <p:tag name="MH" val="20161219215354"/>
  <p:tag name="MH_LIBRARY" val="GRAPHIC"/>
  <p:tag name="MH_TYPE" val="Text"/>
  <p:tag name="MH_ORDER" val="3"/>
</p:tagLst>
</file>

<file path=ppt/tags/tag69.xml><?xml version="1.0" encoding="utf-8"?>
<p:tagLst xmlns:p="http://schemas.openxmlformats.org/presentationml/2006/main">
  <p:tag name="MH" val="20161219215354"/>
  <p:tag name="MH_LIBRARY" val="GRAPHIC"/>
  <p:tag name="MH_TYPE" val="PageTitle"/>
  <p:tag name="MH_ORDER" val="PageTitle"/>
</p:tagLst>
</file>

<file path=ppt/tags/tag7.xml><?xml version="1.0" encoding="utf-8"?>
<p:tagLst xmlns:p="http://schemas.openxmlformats.org/presentationml/2006/main">
  <p:tag name="MH" val="20160714231239"/>
  <p:tag name="MH_LIBRARY" val="GRAPHIC"/>
  <p:tag name="MH_TYPE" val="Other"/>
  <p:tag name="MH_ORDER" val="2"/>
</p:tagLst>
</file>

<file path=ppt/tags/tag70.xml><?xml version="1.0" encoding="utf-8"?>
<p:tagLst xmlns:p="http://schemas.openxmlformats.org/presentationml/2006/main">
  <p:tag name="MH" val="20160712230209"/>
  <p:tag name="MH_LIBRARY" val="GRAPHIC"/>
  <p:tag name="MH_TYPE" val="Desc"/>
  <p:tag name="MH_ORDER" val="1"/>
</p:tagLst>
</file>

<file path=ppt/tags/tag71.xml><?xml version="1.0" encoding="utf-8"?>
<p:tagLst xmlns:p="http://schemas.openxmlformats.org/presentationml/2006/main">
  <p:tag name="MH_TYPE" val="#NeiR#"/>
  <p:tag name="MH_NUMBER" val="大于六"/>
  <p:tag name="MH_CATEGORY" val="#BingLLB#"/>
  <p:tag name="MH_LAYOUT" val="SubTitleText"/>
  <p:tag name="MH" val="20161219215354"/>
  <p:tag name="MH_LIBRARY" val="GRAPHIC"/>
</p:tagLst>
</file>

<file path=ppt/tags/tag72.xml><?xml version="1.0" encoding="utf-8"?>
<p:tagLst xmlns:p="http://schemas.openxmlformats.org/presentationml/2006/main">
  <p:tag name="MH" val="20161216000730"/>
  <p:tag name="MH_LIBRARY" val="GRAPHIC"/>
  <p:tag name="MH_TYPE" val="PageTitle"/>
  <p:tag name="MH_ORDER" val="PageTitle"/>
</p:tagLst>
</file>

<file path=ppt/tags/tag73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1"/>
</p:tagLst>
</file>

<file path=ppt/tags/tag74.xml><?xml version="1.0" encoding="utf-8"?>
<p:tagLst xmlns:p="http://schemas.openxmlformats.org/presentationml/2006/main">
  <p:tag name="MH" val="20161216000730"/>
  <p:tag name="MH_LIBRARY" val="GRAPHIC"/>
  <p:tag name="MH_TYPE" val="Other"/>
  <p:tag name="MH_ORDER" val="1"/>
</p:tagLst>
</file>

<file path=ppt/tags/tag75.xml><?xml version="1.0" encoding="utf-8"?>
<p:tagLst xmlns:p="http://schemas.openxmlformats.org/presentationml/2006/main">
  <p:tag name="MH" val="20161216000730"/>
  <p:tag name="MH_LIBRARY" val="GRAPHIC"/>
  <p:tag name="MH_TYPE" val="Other"/>
  <p:tag name="MH_ORDER" val="2"/>
</p:tagLst>
</file>

<file path=ppt/tags/tag76.xml><?xml version="1.0" encoding="utf-8"?>
<p:tagLst xmlns:p="http://schemas.openxmlformats.org/presentationml/2006/main">
  <p:tag name="MH" val="20161216000730"/>
  <p:tag name="MH_LIBRARY" val="GRAPHIC"/>
  <p:tag name="MH_TYPE" val="Other"/>
  <p:tag name="MH_ORDER" val="3"/>
</p:tagLst>
</file>

<file path=ppt/tags/tag77.xml><?xml version="1.0" encoding="utf-8"?>
<p:tagLst xmlns:p="http://schemas.openxmlformats.org/presentationml/2006/main">
  <p:tag name="MH" val="20161216000730"/>
  <p:tag name="MH_LIBRARY" val="GRAPHIC"/>
  <p:tag name="MH_TYPE" val="Other"/>
  <p:tag name="MH_ORDER" val="4"/>
</p:tagLst>
</file>

<file path=ppt/tags/tag78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2"/>
</p:tagLst>
</file>

<file path=ppt/tags/tag79.xml><?xml version="1.0" encoding="utf-8"?>
<p:tagLst xmlns:p="http://schemas.openxmlformats.org/presentationml/2006/main">
  <p:tag name="MH" val="20161216000730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60714231239"/>
  <p:tag name="MH_LIBRARY" val="GRAPHIC"/>
  <p:tag name="MH_TYPE" val="Other"/>
  <p:tag name="MH_ORDER" val="3"/>
</p:tagLst>
</file>

<file path=ppt/tags/tag80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3"/>
</p:tagLst>
</file>

<file path=ppt/tags/tag81.xml><?xml version="1.0" encoding="utf-8"?>
<p:tagLst xmlns:p="http://schemas.openxmlformats.org/presentationml/2006/main">
  <p:tag name="MH" val="20161216000730"/>
  <p:tag name="MH_LIBRARY" val="GRAPHIC"/>
  <p:tag name="MH_TYPE" val="Other"/>
  <p:tag name="MH_ORDER" val="6"/>
</p:tagLst>
</file>

<file path=ppt/tags/tag82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4"/>
</p:tagLst>
</file>

<file path=ppt/tags/tag83.xml><?xml version="1.0" encoding="utf-8"?>
<p:tagLst xmlns:p="http://schemas.openxmlformats.org/presentationml/2006/main">
  <p:tag name="MH" val="20161216000730"/>
  <p:tag name="MH_LIBRARY" val="GRAPHIC"/>
  <p:tag name="MH_TYPE" val="Other"/>
  <p:tag name="MH_ORDER" val="7"/>
</p:tagLst>
</file>

<file path=ppt/tags/tag84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85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Desc"/>
  <p:tag name="MH" val="20161216000730"/>
  <p:tag name="MH_LIBRARY" val="GRAPHIC"/>
</p:tagLst>
</file>

<file path=ppt/tags/tag86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87.xml><?xml version="1.0" encoding="utf-8"?>
<p:tagLst xmlns:p="http://schemas.openxmlformats.org/presentationml/2006/main">
  <p:tag name="MH" val="20161219215932"/>
  <p:tag name="MH_LIBRARY" val="GRAPHIC"/>
  <p:tag name="MH_TYPE" val="PageTitle"/>
  <p:tag name="MH_ORDER" val="PageTitle"/>
</p:tagLst>
</file>

<file path=ppt/tags/tag88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89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9.xml><?xml version="1.0" encoding="utf-8"?>
<p:tagLst xmlns:p="http://schemas.openxmlformats.org/presentationml/2006/main">
  <p:tag name="MH" val="20160714231239"/>
  <p:tag name="MH_LIBRARY" val="GRAPHIC"/>
  <p:tag name="MH_TYPE" val="Other"/>
  <p:tag name="MH_ORDER" val="4"/>
</p:tagLst>
</file>

<file path=ppt/tags/tag90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91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92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93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94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95.xml><?xml version="1.0" encoding="utf-8"?>
<p:tagLst xmlns:p="http://schemas.openxmlformats.org/presentationml/2006/main">
  <p:tag name="MH" val="20161219215932"/>
  <p:tag name="MH_LIBRARY" val="GRAPHIC"/>
  <p:tag name="MH_TYPE" val="PageTitle"/>
  <p:tag name="MH_ORDER" val="PageTitle"/>
</p:tagLst>
</file>

<file path=ppt/tags/tag96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97.xml><?xml version="1.0" encoding="utf-8"?>
<p:tagLst xmlns:p="http://schemas.openxmlformats.org/presentationml/2006/main">
  <p:tag name="MH" val="20161219215932"/>
  <p:tag name="MH_LIBRARY" val="GRAPHIC"/>
  <p:tag name="MH_TYPE" val="Text"/>
  <p:tag name="MH_ORDER" val="2"/>
</p:tagLst>
</file>

<file path=ppt/tags/tag98.xml><?xml version="1.0" encoding="utf-8"?>
<p:tagLst xmlns:p="http://schemas.openxmlformats.org/presentationml/2006/main">
  <p:tag name="MH" val="20161219215932"/>
  <p:tag name="MH_LIBRARY" val="GRAPHIC"/>
  <p:tag name="MH_TYPE" val="Text"/>
  <p:tag name="MH_ORDER" val="3"/>
</p:tagLst>
</file>

<file path=ppt/tags/tag99.xml><?xml version="1.0" encoding="utf-8"?>
<p:tagLst xmlns:p="http://schemas.openxmlformats.org/presentationml/2006/main">
  <p:tag name="MH" val="20161219215932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https://www.freeppt7.com">
  <a:themeElements>
    <a:clrScheme name="自定义 51">
      <a:dk1>
        <a:srgbClr val="FFFFFF"/>
      </a:dk1>
      <a:lt1>
        <a:srgbClr val="1F2533"/>
      </a:lt1>
      <a:dk2>
        <a:srgbClr val="1F2533"/>
      </a:dk2>
      <a:lt2>
        <a:srgbClr val="FFFFFF"/>
      </a:lt2>
      <a:accent1>
        <a:srgbClr val="B77C1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WPS 演示</Application>
  <PresentationFormat>全屏显示(16:9)</PresentationFormat>
  <Paragraphs>253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Arial Black</vt:lpstr>
      <vt:lpstr>Arial Narrow</vt:lpstr>
      <vt:lpstr>Verdana</vt:lpstr>
      <vt:lpstr>Calibri</vt:lpstr>
      <vt:lpstr>Mangal</vt:lpstr>
      <vt:lpstr>Arial Unicode MS</vt:lpstr>
      <vt:lpstr>等线</vt:lpstr>
      <vt:lpstr>Adobe Gothic Std B</vt:lpstr>
      <vt:lpstr>PMingLiU</vt:lpstr>
      <vt:lpstr>黑体</vt:lpstr>
      <vt:lpstr>Segoe Print</vt:lpstr>
      <vt:lpstr>Yu Gothic UI Semibold</vt:lpstr>
      <vt:lpstr>PMingLiU-ExtB</vt:lpstr>
      <vt:lpstr>Meiryo</vt:lpstr>
      <vt:lpstr>Yu Gothic</vt:lpstr>
      <vt:lpstr>https://www.freeppt7.com</vt:lpstr>
      <vt:lpstr>工作总结汇报PPT模板</vt:lpstr>
      <vt:lpstr>PowerPoint 演示文稿</vt:lpstr>
      <vt:lpstr>月度工作概况</vt:lpstr>
      <vt:lpstr>请在此处输入您的标题</vt:lpstr>
      <vt:lpstr>2012-2016收入对比（单位：万）</vt:lpstr>
      <vt:lpstr>请在此处输入您的标题</vt:lpstr>
      <vt:lpstr>请在此处输入您的标题</vt:lpstr>
      <vt:lpstr>工作完成情况</vt:lpstr>
      <vt:lpstr>请在此处输入您的标题</vt:lpstr>
      <vt:lpstr>请在此处输入您的标题</vt:lpstr>
      <vt:lpstr>PowerPoint 演示文稿</vt:lpstr>
      <vt:lpstr>工作不足之处</vt:lpstr>
      <vt:lpstr>请在此处输入您的标题</vt:lpstr>
      <vt:lpstr>请在此处输入您的标题</vt:lpstr>
      <vt:lpstr>请在此处输入您的标题</vt:lpstr>
      <vt:lpstr>下月工作计划</vt:lpstr>
      <vt:lpstr>请在此处输入您的标题</vt:lpstr>
      <vt:lpstr>请在此处输入您的标题</vt:lpstr>
      <vt:lpstr>请在此处输入您的标题</vt:lpstr>
      <vt:lpstr>点击此处输入您的内容，建议微软雅黑或者黑体，本模版所有图形线条及其相应素材均可编辑。点击此处输入您的内容，建议微软雅黑或者黑体，本模版所有图形线条及其相应素材均可编辑。</vt:lpstr>
      <vt:lpstr>请在此处输入您的标题</vt:lpstr>
      <vt:lpstr>PowerPoint 演示文稿</vt:lpstr>
      <vt:lpstr>PowerPoint 演示文稿</vt:lpstr>
      <vt:lpstr>PowerPoint 演示文稿</vt:lpstr>
      <vt:lpstr>PowerPoint 演示文稿</vt:lpstr>
    </vt:vector>
  </TitlesOfParts>
  <Company>解忧素材</Company>
  <LinksUpToDate>false</LinksUpToDate>
  <SharedDoc>false</SharedDoc>
  <HyperlinksChanged>false</HyperlinksChanged>
  <AppVersion>14.0000</AppVersion>
  <Manager>解忧素材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解忧素材</dc:title>
  <dc:creator>解忧素材：http://shop248912786.taobao.com/index.htm; 蓝素材：itren.taobao.com; Administrator</dc:creator>
  <cp:keywords>蓝素材：itren.taobao.com</cp:keywords>
  <dc:description>蓝素材：itren.taobao.com</dc:description>
  <dc:subject>解忧素材</dc:subject>
  <cp:category>蓝素材：itren.taobao.com</cp:category>
  <cp:lastModifiedBy>kwl6163com</cp:lastModifiedBy>
  <cp:revision>9</cp:revision>
  <dcterms:created xsi:type="dcterms:W3CDTF">2016-07-12T14:53:00Z</dcterms:created>
  <dcterms:modified xsi:type="dcterms:W3CDTF">2019-01-16T13:43:18Z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